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5"/>
  </p:notesMasterIdLst>
  <p:sldIdLst>
    <p:sldId id="257" r:id="rId2"/>
    <p:sldId id="258" r:id="rId3"/>
    <p:sldId id="293" r:id="rId4"/>
    <p:sldId id="259" r:id="rId5"/>
    <p:sldId id="260" r:id="rId6"/>
    <p:sldId id="261" r:id="rId7"/>
    <p:sldId id="262" r:id="rId8"/>
    <p:sldId id="263" r:id="rId9"/>
    <p:sldId id="264" r:id="rId10"/>
    <p:sldId id="265" r:id="rId11"/>
    <p:sldId id="266" r:id="rId12"/>
    <p:sldId id="267" r:id="rId13"/>
    <p:sldId id="295" r:id="rId14"/>
    <p:sldId id="294" r:id="rId15"/>
    <p:sldId id="268" r:id="rId16"/>
    <p:sldId id="269" r:id="rId17"/>
    <p:sldId id="270" r:id="rId18"/>
    <p:sldId id="296" r:id="rId19"/>
    <p:sldId id="297" r:id="rId20"/>
    <p:sldId id="271" r:id="rId21"/>
    <p:sldId id="272" r:id="rId22"/>
    <p:sldId id="298" r:id="rId23"/>
    <p:sldId id="273" r:id="rId24"/>
    <p:sldId id="274" r:id="rId25"/>
    <p:sldId id="276" r:id="rId26"/>
    <p:sldId id="275" r:id="rId27"/>
    <p:sldId id="277" r:id="rId28"/>
    <p:sldId id="278" r:id="rId29"/>
    <p:sldId id="279" r:id="rId30"/>
    <p:sldId id="280" r:id="rId31"/>
    <p:sldId id="299"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12192000" cy="6858000"/>
  <p:notesSz cx="6858000" cy="9144000"/>
  <p:custDataLst>
    <p:tags r:id="rId4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956" autoAdjust="0"/>
    <p:restoredTop sz="94660"/>
  </p:normalViewPr>
  <p:slideViewPr>
    <p:cSldViewPr snapToGrid="0">
      <p:cViewPr varScale="1">
        <p:scale>
          <a:sx n="85" d="100"/>
          <a:sy n="85" d="100"/>
        </p:scale>
        <p:origin x="672" y="7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70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379C7-1AF2-4C4B-A409-300A1A557EF4}" type="datetimeFigureOut">
              <a:rPr lang="en-US" smtClean="0"/>
              <a:t>6/13/2022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5AAC89-0C94-47F3-915E-0AEB53A7931F}" type="slidenum">
              <a:rPr lang="en-US" smtClean="0"/>
              <a:t>‹#›</a:t>
            </a:fld>
            <a:endParaRPr lang="en-US"/>
          </a:p>
        </p:txBody>
      </p:sp>
    </p:spTree>
    <p:extLst>
      <p:ext uri="{BB962C8B-B14F-4D97-AF65-F5344CB8AC3E}">
        <p14:creationId xmlns:p14="http://schemas.microsoft.com/office/powerpoint/2010/main" val="157858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5AAC89-0C94-47F3-915E-0AEB53A7931F}" type="slidenum">
              <a:rPr lang="en-US" smtClean="0"/>
              <a:t>1</a:t>
            </a:fld>
            <a:endParaRPr lang="en-US"/>
          </a:p>
        </p:txBody>
      </p:sp>
    </p:spTree>
    <p:extLst>
      <p:ext uri="{BB962C8B-B14F-4D97-AF65-F5344CB8AC3E}">
        <p14:creationId xmlns:p14="http://schemas.microsoft.com/office/powerpoint/2010/main" val="3536786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Depending on the file format, compression can either be lossless (no loss of image quality) or </a:t>
            </a:r>
            <a:r>
              <a:rPr lang="en-US" dirty="0" err="1" smtClean="0"/>
              <a:t>lossy</a:t>
            </a:r>
            <a:r>
              <a:rPr lang="en-US" dirty="0" smtClean="0"/>
              <a:t> (some loss of image quality). The other major problem with raster graphics is that they tend to lose their quality when resized—especially when enlarged beyond their original dimensions. This happens because when you enlarge a raster image, the pixels don't change size, so the software must simulate a particular pixel's color, taking up more space than it originally did. The trouble is, it's not nearly as simple as just adding another pixel of the same color next to the original, because resizing is often done in odd multiples, like 15%. </a:t>
            </a:r>
          </a:p>
          <a:p>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25</a:t>
            </a:fld>
            <a:endParaRPr lang="en-US"/>
          </a:p>
        </p:txBody>
      </p:sp>
    </p:spTree>
    <p:extLst>
      <p:ext uri="{BB962C8B-B14F-4D97-AF65-F5344CB8AC3E}">
        <p14:creationId xmlns:p14="http://schemas.microsoft.com/office/powerpoint/2010/main" val="971254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26</a:t>
            </a:fld>
            <a:endParaRPr lang="en-US"/>
          </a:p>
        </p:txBody>
      </p:sp>
    </p:spTree>
    <p:extLst>
      <p:ext uri="{BB962C8B-B14F-4D97-AF65-F5344CB8AC3E}">
        <p14:creationId xmlns:p14="http://schemas.microsoft.com/office/powerpoint/2010/main" val="4241299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At various points in your working life, you're likely to be asked to give a presentation or make a speech. It's a daunting prospect. However, you can deflect some of the attention by giving your audience something else to look at. They will also find it easier to digest what you have to say if you provide a visual representation of key facts and figures you're discussing. Presentation graphics software is the ideal tool for this purpose. It enables you to create screen-sized slides containing a mixture of words and images that you can move through on demand as you deliver your presentation. You can incorporate audio and video clips, corporate branding such as company logos and color schemes, and other special elements and features. </a:t>
            </a:r>
          </a:p>
          <a:p>
            <a:pPr marL="171450" indent="-171450">
              <a:buFont typeface="Arial" panose="020B0604020202020204" pitchFamily="34" charset="0"/>
              <a:buChar char="•"/>
            </a:pPr>
            <a:r>
              <a:rPr lang="en-US" dirty="0" smtClean="0"/>
              <a:t>Most presentations are created and delivered using the Microsoft PowerPoint Part of the Microsoft Office productivity suite. On an Apple computer, the equivalent program is Keynote; there is also a version of Microsoft Office available for Apple devices such as Macs and iPads.</a:t>
            </a:r>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28</a:t>
            </a:fld>
            <a:endParaRPr lang="en-US"/>
          </a:p>
        </p:txBody>
      </p:sp>
    </p:spTree>
    <p:extLst>
      <p:ext uri="{BB962C8B-B14F-4D97-AF65-F5344CB8AC3E}">
        <p14:creationId xmlns:p14="http://schemas.microsoft.com/office/powerpoint/2010/main" val="899740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Presentation graphics generally distill what the speaker says into bulleted summaries, and bar and pie charts. Such presentations may accompany a detailed report or be used as part of a marketing pitch—for example, showing why a company is better to do business with than its rivals. The most effective presentations have only a handful of slides and feature minimal details, allowing the audience to focus on what the presenter says. To make your point effectively, avoid creating long and boring presentations crammed with far too much information. </a:t>
            </a:r>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29</a:t>
            </a:fld>
            <a:endParaRPr lang="en-US"/>
          </a:p>
        </p:txBody>
      </p:sp>
    </p:spTree>
    <p:extLst>
      <p:ext uri="{BB962C8B-B14F-4D97-AF65-F5344CB8AC3E}">
        <p14:creationId xmlns:p14="http://schemas.microsoft.com/office/powerpoint/2010/main" val="3210736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Computer-aided design (CAD) software is used when designing any sort of item that has a physical form (rather than being flat like a photo). </a:t>
            </a:r>
          </a:p>
          <a:p>
            <a:pPr marL="171450" indent="-171450">
              <a:buFont typeface="Arial" panose="020B0604020202020204" pitchFamily="34" charset="0"/>
              <a:buChar char="•"/>
            </a:pPr>
            <a:r>
              <a:rPr lang="en-US" dirty="0" smtClean="0"/>
              <a:t>It uses the same basic idea as the two-dimensional vector graphics that you learned about earlier in this chapter, but it models them to have height, width, and depth. </a:t>
            </a:r>
          </a:p>
          <a:p>
            <a:pPr marL="171450" indent="-171450">
              <a:buFont typeface="Arial" panose="020B0604020202020204" pitchFamily="34" charset="0"/>
              <a:buChar char="•"/>
            </a:pPr>
            <a:r>
              <a:rPr lang="en-US" dirty="0" smtClean="0"/>
              <a:t>This is also known as 3D modeling. computer-aided design The process of using computer software to produce technical drawings that include the product's precise scale, simulate its textures, and show it in full three-dimensional detail. Three-dimensional drawings are built around a wireframe. This is a sort of skeleton on which details of the computerized object or character are overlaid. The wireframe is created by extruding the flat shape to give it volume and depth. </a:t>
            </a:r>
          </a:p>
          <a:p>
            <a:pPr marL="171450" indent="-171450">
              <a:buFont typeface="Arial" panose="020B0604020202020204" pitchFamily="34" charset="0"/>
              <a:buChar char="•"/>
            </a:pPr>
            <a:r>
              <a:rPr lang="en-US" dirty="0" smtClean="0"/>
              <a:t>wireframe A 3D vector drawing that consists only of drawn lines, without any surface textures applied. </a:t>
            </a:r>
          </a:p>
          <a:p>
            <a:pPr marL="171450" indent="-171450">
              <a:buFont typeface="Arial" panose="020B0604020202020204" pitchFamily="34" charset="0"/>
              <a:buChar char="•"/>
            </a:pPr>
            <a:r>
              <a:rPr lang="en-US" dirty="0" smtClean="0"/>
              <a:t>The object is also given mass and assigned textures and properties such as skin, hair, bones, or fabric. Each of these elements has a predefined (but separately editable) set of attributes. For instance, the attributes of a brick wall would include strength, inflexibility, and resistance to wind and people bumping into it. The wireframe can be rotated so the designer can check that all the design elements and perspective are correct. Once all the attributes have been added to an object created using a CAD program, the object is rendered to give it the appearance of a solid form by applying surface texture and color. For example, in Figure 7.9, which shows a rendered image in AutoCAD, notice how the image surface of the handheld vacuum includes two different surface textures: One looks like solid plastic, and the other looks semi-transparent. render To apply a surface texture and fill to a wireframe image to give it a solid appearance. Rendering can require huge amounts of computer power. Especially detailed designs can take many hours to render. If you want to design in 3D, you will need a powerful desktop computer with a multi-core CPU, lots of memory, and a high-quality graphics card. </a:t>
            </a:r>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30</a:t>
            </a:fld>
            <a:endParaRPr lang="en-US"/>
          </a:p>
        </p:txBody>
      </p:sp>
    </p:spTree>
    <p:extLst>
      <p:ext uri="{BB962C8B-B14F-4D97-AF65-F5344CB8AC3E}">
        <p14:creationId xmlns:p14="http://schemas.microsoft.com/office/powerpoint/2010/main" val="3191661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If you have a Windows computer, you'll find that Windows Media Player can play music you've downloaded and any music CDs you insert. </a:t>
            </a:r>
          </a:p>
          <a:p>
            <a:pPr marL="171450" indent="-171450">
              <a:buFont typeface="Arial" panose="020B0604020202020204" pitchFamily="34" charset="0"/>
              <a:buChar char="•"/>
            </a:pPr>
            <a:r>
              <a:rPr lang="en-US" dirty="0" smtClean="0"/>
              <a:t>It will also play some video clips and movies. As an alternative to Windows Media Player, you might use iTunes, which is a free download from Apple's website (see Figure 7.10). iTunes can play music, videos, podcasts, audio books, and more. You can also use online services, such as Pandora, to listen to music. </a:t>
            </a:r>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33</a:t>
            </a:fld>
            <a:endParaRPr lang="en-US"/>
          </a:p>
        </p:txBody>
      </p:sp>
    </p:spTree>
    <p:extLst>
      <p:ext uri="{BB962C8B-B14F-4D97-AF65-F5344CB8AC3E}">
        <p14:creationId xmlns:p14="http://schemas.microsoft.com/office/powerpoint/2010/main" val="2198576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If you want to create your own videos and music, you'll need a camera and instruments to do so. You can easily capture video and record audio on a smartphone and then transfer them to your computer for editing. </a:t>
            </a:r>
          </a:p>
          <a:p>
            <a:pPr marL="171450" indent="-171450">
              <a:buFont typeface="Arial" panose="020B0604020202020204" pitchFamily="34" charset="0"/>
              <a:buChar char="•"/>
            </a:pPr>
            <a:r>
              <a:rPr lang="en-US" dirty="0" smtClean="0"/>
              <a:t>Many applications are available for editing audio tracks. For example, the freeware program Audacity (audacity.sourceforge.net) lets you import multiple audio tracks, trim out the parts you don't require, and then splice everything together. Mac users can record and mix digital instruments such as piano, guitar, and drum tracks in the excellent </a:t>
            </a:r>
            <a:r>
              <a:rPr lang="en-US" dirty="0" err="1" smtClean="0"/>
              <a:t>GarageBand</a:t>
            </a:r>
            <a:r>
              <a:rPr lang="en-US" dirty="0" smtClean="0"/>
              <a:t> application. You can also buy more full-featured products, such as Adobe Audition. </a:t>
            </a:r>
          </a:p>
          <a:p>
            <a:pPr marL="171450" indent="-171450">
              <a:buFont typeface="Arial" panose="020B0604020202020204" pitchFamily="34" charset="0"/>
              <a:buChar char="•"/>
            </a:pPr>
            <a:r>
              <a:rPr lang="en-US" dirty="0" smtClean="0"/>
              <a:t>Windows Live Essentials (windows.microsoft.com/en-</a:t>
            </a:r>
            <a:r>
              <a:rPr lang="en-US" dirty="0" err="1" smtClean="0"/>
              <a:t>gb</a:t>
            </a:r>
            <a:r>
              <a:rPr lang="en-US" dirty="0" smtClean="0"/>
              <a:t>/</a:t>
            </a:r>
            <a:r>
              <a:rPr lang="en-US" dirty="0" err="1" smtClean="0"/>
              <a:t>windowslive</a:t>
            </a:r>
            <a:r>
              <a:rPr lang="en-US" dirty="0" smtClean="0"/>
              <a:t>/essentials) contains a free Windows Movie Maker program that you can use to trim and combine video clips and photos and to add a sound track or commentary (see Figure 7.11). </a:t>
            </a:r>
          </a:p>
          <a:p>
            <a:pPr marL="171450" indent="-171450">
              <a:buFont typeface="Arial" panose="020B0604020202020204" pitchFamily="34" charset="0"/>
              <a:buChar char="•"/>
            </a:pPr>
            <a:r>
              <a:rPr lang="en-US" dirty="0" smtClean="0"/>
              <a:t>On a Mac, iMovie offers slick tools to quickly create your own mini movie. Neither of these programs will tax your computer's processor, but if you want to create professional-looking movies you'll need to use a dedicated video-editing program such as Sony Vegas Pro or Adobe Director, or a full-featured consumer level program such as Adobe Premiere Elements. </a:t>
            </a:r>
          </a:p>
          <a:p>
            <a:pPr marL="171450" indent="-171450">
              <a:buFont typeface="Arial" panose="020B0604020202020204" pitchFamily="34" charset="0"/>
              <a:buChar char="•"/>
            </a:pPr>
            <a:r>
              <a:rPr lang="en-US" dirty="0" smtClean="0"/>
              <a:t>As with the animation and 3D graphics programs described earlier, you need a powerful computer; a </a:t>
            </a:r>
            <a:r>
              <a:rPr lang="en-US" dirty="0" err="1" smtClean="0"/>
              <a:t>quadcore</a:t>
            </a:r>
            <a:r>
              <a:rPr lang="en-US" dirty="0" smtClean="0"/>
              <a:t> or eight-core processor and powerful graphics card are essential. </a:t>
            </a:r>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34</a:t>
            </a:fld>
            <a:endParaRPr lang="en-US"/>
          </a:p>
        </p:txBody>
      </p:sp>
    </p:spTree>
    <p:extLst>
      <p:ext uri="{BB962C8B-B14F-4D97-AF65-F5344CB8AC3E}">
        <p14:creationId xmlns:p14="http://schemas.microsoft.com/office/powerpoint/2010/main" val="1588595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42</a:t>
            </a:fld>
            <a:endParaRPr lang="en-US"/>
          </a:p>
        </p:txBody>
      </p:sp>
    </p:spTree>
    <p:extLst>
      <p:ext uri="{BB962C8B-B14F-4D97-AF65-F5344CB8AC3E}">
        <p14:creationId xmlns:p14="http://schemas.microsoft.com/office/powerpoint/2010/main" val="56084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43</a:t>
            </a:fld>
            <a:endParaRPr lang="en-US"/>
          </a:p>
        </p:txBody>
      </p:sp>
    </p:spTree>
    <p:extLst>
      <p:ext uri="{BB962C8B-B14F-4D97-AF65-F5344CB8AC3E}">
        <p14:creationId xmlns:p14="http://schemas.microsoft.com/office/powerpoint/2010/main" val="3007736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2</a:t>
            </a:fld>
            <a:endParaRPr lang="en-US"/>
          </a:p>
        </p:txBody>
      </p:sp>
    </p:spTree>
    <p:extLst>
      <p:ext uri="{BB962C8B-B14F-4D97-AF65-F5344CB8AC3E}">
        <p14:creationId xmlns:p14="http://schemas.microsoft.com/office/powerpoint/2010/main" val="2411130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Desktop publishing software enables users to precisely position the text and other elements on a page or across a double-page spread (facing pages) to create an attractive design. </a:t>
            </a:r>
          </a:p>
          <a:p>
            <a:pPr marL="171450" indent="-171450">
              <a:buFont typeface="Arial" panose="020B0604020202020204" pitchFamily="34" charset="0"/>
              <a:buChar char="•"/>
            </a:pPr>
            <a:r>
              <a:rPr lang="en-US" dirty="0" smtClean="0"/>
              <a:t>The text can be creatively wrapped around embedded images, and graphics can be made semi-transparent, or “ghosted,” behind text so the words aren't obscured. </a:t>
            </a:r>
          </a:p>
          <a:p>
            <a:pPr marL="171450" indent="-171450">
              <a:buFont typeface="Arial" panose="020B0604020202020204" pitchFamily="34" charset="0"/>
              <a:buChar char="•"/>
            </a:pPr>
            <a:r>
              <a:rPr lang="en-US" dirty="0" smtClean="0"/>
              <a:t>The main difference operationally between word processing and desktop publishing is that a word-processing program typically enables you to type directly on the page onscreen, and it flows the text automatically based on the margins, indents, and number of columns you specify. </a:t>
            </a:r>
          </a:p>
          <a:p>
            <a:pPr marL="171450" indent="-171450">
              <a:buFont typeface="Arial" panose="020B0604020202020204" pitchFamily="34" charset="0"/>
              <a:buChar char="•"/>
            </a:pPr>
            <a:r>
              <a:rPr lang="en-US" dirty="0" smtClean="0"/>
              <a:t>Desktop publishing, on the other hand, uses movable and resizable frames for everything, including text (see Figure 7.2). This gives you more control over the precise positioning of each element. </a:t>
            </a:r>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7</a:t>
            </a:fld>
            <a:endParaRPr lang="en-US"/>
          </a:p>
        </p:txBody>
      </p:sp>
    </p:spTree>
    <p:extLst>
      <p:ext uri="{BB962C8B-B14F-4D97-AF65-F5344CB8AC3E}">
        <p14:creationId xmlns:p14="http://schemas.microsoft.com/office/powerpoint/2010/main" val="3134349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Spreadsheet data is entered into cells in rows and columns. You can enter text, numbers, or a combination of the two. If you enter numbers, you can apply number formatting that makes the numbers appear as currency, percentages, or any of several other number types. </a:t>
            </a:r>
          </a:p>
          <a:p>
            <a:pPr marL="171450" indent="-171450">
              <a:buFont typeface="Arial" panose="020B0604020202020204" pitchFamily="34" charset="0"/>
              <a:buChar char="•"/>
            </a:pPr>
            <a:r>
              <a:rPr lang="en-US" dirty="0" smtClean="0"/>
              <a:t>Spreadsheet software does more than just record lists of text and data, however. It also supports formulas that calculate and manipulate the numeric data. </a:t>
            </a:r>
          </a:p>
          <a:p>
            <a:pPr marL="171450" indent="-171450">
              <a:buFont typeface="Arial" panose="020B0604020202020204" pitchFamily="34" charset="0"/>
              <a:buChar char="•"/>
            </a:pPr>
            <a:r>
              <a:rPr lang="en-US" dirty="0" smtClean="0"/>
              <a:t>For example, in Figure 7.4, each of the expense figures in column B is summed in the formula in cell B9: =SUM(B3:B7). See Chapter 10 for detailed information on creating spreadsheets and working with formulas. </a:t>
            </a:r>
          </a:p>
        </p:txBody>
      </p:sp>
      <p:sp>
        <p:nvSpPr>
          <p:cNvPr id="4" name="Slide Number Placeholder 3"/>
          <p:cNvSpPr>
            <a:spLocks noGrp="1"/>
          </p:cNvSpPr>
          <p:nvPr>
            <p:ph type="sldNum" sz="quarter" idx="10"/>
          </p:nvPr>
        </p:nvSpPr>
        <p:spPr/>
        <p:txBody>
          <a:bodyPr/>
          <a:lstStyle/>
          <a:p>
            <a:fld id="{E376C27E-1E82-479A-99F2-BEB202CCAE81}" type="slidenum">
              <a:rPr lang="en-US" smtClean="0"/>
              <a:t>8</a:t>
            </a:fld>
            <a:endParaRPr lang="en-US"/>
          </a:p>
        </p:txBody>
      </p:sp>
    </p:spTree>
    <p:extLst>
      <p:ext uri="{BB962C8B-B14F-4D97-AF65-F5344CB8AC3E}">
        <p14:creationId xmlns:p14="http://schemas.microsoft.com/office/powerpoint/2010/main" val="1696364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Spreadsheets can produce a range of charts and graphs based on the data they contain, like the one shown in Figure 7.3. These charts can then be exported and used in a report such as a word processing document or a presentation.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9</a:t>
            </a:fld>
            <a:endParaRPr lang="en-US"/>
          </a:p>
        </p:txBody>
      </p:sp>
    </p:spTree>
    <p:extLst>
      <p:ext uri="{BB962C8B-B14F-4D97-AF65-F5344CB8AC3E}">
        <p14:creationId xmlns:p14="http://schemas.microsoft.com/office/powerpoint/2010/main" val="2717945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 database is a structured collection of data, such as the inventory of a store or a collection of personnel files. </a:t>
            </a:r>
          </a:p>
          <a:p>
            <a:pPr marL="171450" indent="-171450">
              <a:buFont typeface="Arial" panose="020B0604020202020204" pitchFamily="34" charset="0"/>
              <a:buChar char="•"/>
            </a:pPr>
            <a:r>
              <a:rPr lang="en-US" dirty="0" smtClean="0"/>
              <a:t>A database contains one or more tables, each of which contains records. </a:t>
            </a:r>
          </a:p>
          <a:p>
            <a:pPr marL="171450" indent="-171450">
              <a:buFont typeface="Arial" panose="020B0604020202020204" pitchFamily="34" charset="0"/>
              <a:buChar char="•"/>
            </a:pPr>
            <a:r>
              <a:rPr lang="en-US" dirty="0" smtClean="0"/>
              <a:t>For example, you might have a table called Employees that contains a record for each employee. </a:t>
            </a:r>
          </a:p>
          <a:p>
            <a:pPr marL="171450" indent="-171450">
              <a:buFont typeface="Arial" panose="020B0604020202020204" pitchFamily="34" charset="0"/>
              <a:buChar char="•"/>
            </a:pPr>
            <a:r>
              <a:rPr lang="en-US" dirty="0" smtClean="0"/>
              <a:t>A record is information about one instance of the data being stored, such as one employee, one inventory item, or one sales transaction. Each</a:t>
            </a:r>
            <a:r>
              <a:rPr lang="en-US" baseline="0" dirty="0" smtClean="0"/>
              <a:t> </a:t>
            </a:r>
            <a:r>
              <a:rPr lang="en-US" dirty="0" smtClean="0"/>
              <a:t>record contains one or more individual pieces of information, called a field. </a:t>
            </a:r>
          </a:p>
          <a:p>
            <a:pPr marL="171450" indent="-171450">
              <a:buFont typeface="Arial" panose="020B0604020202020204" pitchFamily="34" charset="0"/>
              <a:buChar char="•"/>
            </a:pPr>
            <a:r>
              <a:rPr lang="en-US" dirty="0" smtClean="0"/>
              <a:t>For example, in an Employees table, one of the fields might be Badge Number, and another might be Hire Date. The software used to create and control a database is a database management system (DBMS). </a:t>
            </a:r>
          </a:p>
          <a:p>
            <a:pPr marL="171450" indent="-171450">
              <a:buFont typeface="Arial" panose="020B0604020202020204" pitchFamily="34" charset="0"/>
              <a:buChar char="•"/>
            </a:pPr>
            <a:r>
              <a:rPr lang="en-US" dirty="0" smtClean="0"/>
              <a:t>A database program makes calculations and extrapolates information using combinations of data and varying instruction sets. You might use it to see how one item or person compares to another. For example, your school uses a database to keep track of how well you're doing in comparison to your classmates across different subjects. Extracting information from a database is known as </a:t>
            </a:r>
            <a:r>
              <a:rPr lang="en-US" b="1" dirty="0" smtClean="0"/>
              <a:t>data mining. </a:t>
            </a:r>
            <a:r>
              <a:rPr lang="en-US" dirty="0" smtClean="0"/>
              <a:t>Web searches make use of data mining to provide search results based on the search query the user enters.</a:t>
            </a:r>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11</a:t>
            </a:fld>
            <a:endParaRPr lang="en-US"/>
          </a:p>
        </p:txBody>
      </p:sp>
    </p:spTree>
    <p:extLst>
      <p:ext uri="{BB962C8B-B14F-4D97-AF65-F5344CB8AC3E}">
        <p14:creationId xmlns:p14="http://schemas.microsoft.com/office/powerpoint/2010/main" val="2472153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12</a:t>
            </a:fld>
            <a:endParaRPr lang="en-US"/>
          </a:p>
        </p:txBody>
      </p:sp>
    </p:spTree>
    <p:extLst>
      <p:ext uri="{BB962C8B-B14F-4D97-AF65-F5344CB8AC3E}">
        <p14:creationId xmlns:p14="http://schemas.microsoft.com/office/powerpoint/2010/main" val="2034061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It can be a challenge to keep track of where you need to be, what you need to do, and whom you need to contact. Personal information management (PIM) software helps people stay organized by providing a calendar, an address book, and a to-do list. </a:t>
            </a:r>
          </a:p>
          <a:p>
            <a:pPr marL="171450" indent="-171450">
              <a:buFont typeface="Arial" panose="020B0604020202020204" pitchFamily="34" charset="0"/>
              <a:buChar char="•"/>
            </a:pPr>
            <a:r>
              <a:rPr lang="en-US" dirty="0" smtClean="0"/>
              <a:t>Some PIM software also functions as an email program, and allows you to send, receive, store, and organize email messages. Microsoft Outlook is a very popular email application that includes a full set of PIM capabilities. You can also get some of the individual PIM functions in other applications. For example, you can buy separate calendar, task list, and email applications, or use free versions online, such as Google Calendar and Gmail</a:t>
            </a:r>
            <a:r>
              <a:rPr lang="en-US" smtClean="0"/>
              <a:t>. </a:t>
            </a:r>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15</a:t>
            </a:fld>
            <a:endParaRPr lang="en-US"/>
          </a:p>
        </p:txBody>
      </p:sp>
    </p:spTree>
    <p:extLst>
      <p:ext uri="{BB962C8B-B14F-4D97-AF65-F5344CB8AC3E}">
        <p14:creationId xmlns:p14="http://schemas.microsoft.com/office/powerpoint/2010/main" val="371061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 raster graphic, also called a bitmap image, is one that's composed of a grid of colored pixels. When you use a scanner or digital camera to capture an image or take a photo, the result is a raster graphic. Raster graphics can also be created from scratch using a program such as Paint (the free raster image-editing program that comes with Windows) or, on the higher end, Adobe Photoshop (or the consumer-level version, Photoshop Elements</a:t>
            </a:r>
          </a:p>
          <a:p>
            <a:pPr marL="171450" indent="-171450">
              <a:buFont typeface="Arial" panose="020B0604020202020204" pitchFamily="34" charset="0"/>
              <a:buChar char="•"/>
            </a:pPr>
            <a:r>
              <a:rPr lang="en-US" dirty="0" smtClean="0"/>
              <a:t>A raster graphic has a native size, known as its resolution. Resolution is measured in number of pixels horizontally by number of pixels vertically, like this: 1024 × 768. </a:t>
            </a:r>
          </a:p>
          <a:p>
            <a:pPr marL="171450" indent="-171450">
              <a:buFont typeface="Arial" panose="020B0604020202020204" pitchFamily="34" charset="0"/>
              <a:buChar char="•"/>
            </a:pPr>
            <a:r>
              <a:rPr lang="en-US" dirty="0" smtClean="0"/>
              <a:t>A raster image also has a color depth, which means the number of bits required to describe each pixel's color. A standard color depth is 24-bit, which uses 8 bits for red, 8 bits for green, and 8 bits for blue. There are 224 (that is, 2 to the 24th power, or about 16 million) unique colors possible in 24-bit color. The human eye can only detect about 10 million different colors, so this is more than enough for full photorealism. </a:t>
            </a:r>
          </a:p>
          <a:p>
            <a:pPr marL="171450" indent="-171450">
              <a:buFont typeface="Arial" panose="020B0604020202020204" pitchFamily="34" charset="0"/>
              <a:buChar char="•"/>
            </a:pPr>
            <a:r>
              <a:rPr lang="en-US" dirty="0" smtClean="0"/>
              <a:t>One disadvantage of raster graphics is that they take up a lot of disk space. Each pixel requires 24 bits to describe it, at a minimum, so a 1024 × 768 image would take up at least 2,359,296 bytes (about 2.3 MB) in an uncompressed file—maybe more, depending on the file format. Because raster images can be so large, some file formats employ compression. </a:t>
            </a:r>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23</a:t>
            </a:fld>
            <a:endParaRPr lang="en-US"/>
          </a:p>
        </p:txBody>
      </p:sp>
    </p:spTree>
    <p:extLst>
      <p:ext uri="{BB962C8B-B14F-4D97-AF65-F5344CB8AC3E}">
        <p14:creationId xmlns:p14="http://schemas.microsoft.com/office/powerpoint/2010/main" val="20920288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D45AAF35-C424-4CE3-97EA-FF049E97E228}" type="datetime1">
              <a:rPr lang="en-US" smtClean="0"/>
              <a:t>6/13/2022</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000" y="0"/>
            <a:ext cx="1783041" cy="7379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DFB2EC7-48FD-447C-93C1-EF7E91323BF3}" type="datetime1">
              <a:rPr lang="en-US" smtClean="0"/>
              <a:t>6/13/2022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603FB2-F478-4FEB-9C01-4B559D378B41}" type="datetime1">
              <a:rPr lang="en-US" smtClean="0"/>
              <a:t>6/13/2022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91BBBC-7CD4-4928-A2E4-C2226B595C4A}" type="datetime1">
              <a:rPr lang="en-US" smtClean="0"/>
              <a:t>6/13/2022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A83B3C75-4EC7-4AEC-8B27-88F564CA74D3}" type="datetime1">
              <a:rPr lang="en-US" smtClean="0"/>
              <a:t>6/13/2022</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C8FA72-19E6-4AFE-9C52-5986EAABD19C}" type="datetime1">
              <a:rPr lang="en-US" smtClean="0"/>
              <a:t>6/13/2022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1DE567D-33AE-492E-ABE5-6016B97EF586}" type="datetime1">
              <a:rPr lang="en-US" smtClean="0"/>
              <a:t>6/13/2022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DC0479D-1B48-4474-A874-773149409A1E}" type="datetime1">
              <a:rPr lang="en-US" smtClean="0"/>
              <a:t>6/13/2022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078EB9-D2AF-41B4-A049-72397C1A4D23}" type="datetime1">
              <a:rPr lang="en-US" smtClean="0"/>
              <a:t>6/13/2022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EB1C452C-FD84-4BAB-930E-A98CD44132F8}" type="datetime1">
              <a:rPr lang="en-US" smtClean="0"/>
              <a:t>6/13/2022</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4F72B171-FBF7-427F-8707-0949EDCDC18C}" type="datetime1">
              <a:rPr lang="en-US" smtClean="0"/>
              <a:t>6/13/2022</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46137FBE-DC41-4881-9B5C-28E821793371}" type="datetime1">
              <a:rPr lang="en-US" smtClean="0"/>
              <a:t>6/13/2022</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147300" y="12700"/>
            <a:ext cx="1783041" cy="73793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5100" b="0" i="0" u="none"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u="none"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wma"/><Relationship Id="rId2" Type="http://schemas.microsoft.com/office/2007/relationships/media" Target="../media/media1.wm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wma"/><Relationship Id="rId2" Type="http://schemas.microsoft.com/office/2007/relationships/media" Target="../media/media10.wm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audio" Target="../media/media11.wma"/><Relationship Id="rId7" Type="http://schemas.openxmlformats.org/officeDocument/2006/relationships/image" Target="../media/image2.png"/><Relationship Id="rId2" Type="http://schemas.microsoft.com/office/2007/relationships/media" Target="../media/media11.wma"/><Relationship Id="rId1" Type="http://schemas.openxmlformats.org/officeDocument/2006/relationships/tags" Target="../tags/tag12.xml"/><Relationship Id="rId6" Type="http://schemas.openxmlformats.org/officeDocument/2006/relationships/image" Target="../media/image4.gif"/><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12.wma"/><Relationship Id="rId7" Type="http://schemas.openxmlformats.org/officeDocument/2006/relationships/image" Target="../media/image15.png"/><Relationship Id="rId2" Type="http://schemas.microsoft.com/office/2007/relationships/media" Target="../media/media12.wma"/><Relationship Id="rId1" Type="http://schemas.openxmlformats.org/officeDocument/2006/relationships/tags" Target="../tags/tag13.xml"/><Relationship Id="rId6" Type="http://schemas.openxmlformats.org/officeDocument/2006/relationships/image" Target="../media/image14.jpe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audio" Target="../media/media13.wma"/><Relationship Id="rId2" Type="http://schemas.microsoft.com/office/2007/relationships/media" Target="../media/media13.wma"/><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media" Target="../media/media14.wma"/><Relationship Id="rId2" Type="http://schemas.openxmlformats.org/officeDocument/2006/relationships/audio" Target="NULL" TargetMode="Externa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ma"/><Relationship Id="rId7" Type="http://schemas.openxmlformats.org/officeDocument/2006/relationships/image" Target="../media/image2.png"/><Relationship Id="rId2" Type="http://schemas.microsoft.com/office/2007/relationships/media" Target="../media/media15.wma"/><Relationship Id="rId1" Type="http://schemas.openxmlformats.org/officeDocument/2006/relationships/tags" Target="../tags/tag16.xml"/><Relationship Id="rId6" Type="http://schemas.openxmlformats.org/officeDocument/2006/relationships/image" Target="../media/image7.gif"/><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ma"/><Relationship Id="rId2" Type="http://schemas.microsoft.com/office/2007/relationships/media" Target="../media/media16.wma"/><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10.gif"/><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ma"/><Relationship Id="rId2" Type="http://schemas.microsoft.com/office/2007/relationships/media" Target="../media/media17.wma"/><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18.gif"/><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media" Target="../media/media18.wma"/><Relationship Id="rId2" Type="http://schemas.openxmlformats.org/officeDocument/2006/relationships/audio" Target="NULL" TargetMode="External"/><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19.gif"/><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media" Target="../media/media19.wma"/><Relationship Id="rId2" Type="http://schemas.openxmlformats.org/officeDocument/2006/relationships/audio" Target="NULL" TargetMode="External"/><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image" Target="../media/image20.gif"/><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wma"/><Relationship Id="rId2" Type="http://schemas.microsoft.com/office/2007/relationships/media" Target="../media/media2.wm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wma"/><Relationship Id="rId2" Type="http://schemas.microsoft.com/office/2007/relationships/media" Target="../media/media20.wma"/><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4.gif"/><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audio" Target="../media/media22.wma"/><Relationship Id="rId7" Type="http://schemas.openxmlformats.org/officeDocument/2006/relationships/image" Target="../media/image2.png"/><Relationship Id="rId2" Type="http://schemas.microsoft.com/office/2007/relationships/media" Target="../media/media22.wma"/><Relationship Id="rId1" Type="http://schemas.openxmlformats.org/officeDocument/2006/relationships/tags" Target="../tags/tag2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3.wma"/><Relationship Id="rId7" Type="http://schemas.openxmlformats.org/officeDocument/2006/relationships/image" Target="../media/image9.gif"/><Relationship Id="rId2" Type="http://schemas.microsoft.com/office/2007/relationships/media" Target="../media/media23.wma"/><Relationship Id="rId1" Type="http://schemas.openxmlformats.org/officeDocument/2006/relationships/tags" Target="../tags/tag23.xml"/><Relationship Id="rId6" Type="http://schemas.openxmlformats.org/officeDocument/2006/relationships/image" Target="../media/image23.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2.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audio" Target="../media/media25.wma"/><Relationship Id="rId2" Type="http://schemas.microsoft.com/office/2007/relationships/media" Target="../media/media25.wma"/><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ma"/><Relationship Id="rId7" Type="http://schemas.openxmlformats.org/officeDocument/2006/relationships/image" Target="../media/image2.png"/><Relationship Id="rId2" Type="http://schemas.microsoft.com/office/2007/relationships/media" Target="../media/media26.wma"/><Relationship Id="rId1" Type="http://schemas.openxmlformats.org/officeDocument/2006/relationships/tags" Target="../tags/tag25.xml"/><Relationship Id="rId6" Type="http://schemas.openxmlformats.org/officeDocument/2006/relationships/image" Target="../media/image25.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wma"/><Relationship Id="rId7" Type="http://schemas.openxmlformats.org/officeDocument/2006/relationships/image" Target="../media/image2.png"/><Relationship Id="rId2" Type="http://schemas.microsoft.com/office/2007/relationships/media" Target="../media/media27.wma"/><Relationship Id="rId1" Type="http://schemas.openxmlformats.org/officeDocument/2006/relationships/tags" Target="../tags/tag26.xml"/><Relationship Id="rId6" Type="http://schemas.openxmlformats.org/officeDocument/2006/relationships/image" Target="../media/image6.gif"/><Relationship Id="rId5" Type="http://schemas.openxmlformats.org/officeDocument/2006/relationships/image" Target="../media/image26.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28.wav"/><Relationship Id="rId7" Type="http://schemas.openxmlformats.org/officeDocument/2006/relationships/image" Target="../media/image28.gif"/><Relationship Id="rId2" Type="http://schemas.microsoft.com/office/2007/relationships/media" Target="../media/media28.wav"/><Relationship Id="rId1" Type="http://schemas.openxmlformats.org/officeDocument/2006/relationships/tags" Target="../tags/tag27.xml"/><Relationship Id="rId6" Type="http://schemas.openxmlformats.org/officeDocument/2006/relationships/image" Target="../media/image27.gif"/><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29.wav"/><Relationship Id="rId7" Type="http://schemas.openxmlformats.org/officeDocument/2006/relationships/image" Target="../media/image12.gif"/><Relationship Id="rId2" Type="http://schemas.microsoft.com/office/2007/relationships/media" Target="../media/media29.wav"/><Relationship Id="rId1" Type="http://schemas.openxmlformats.org/officeDocument/2006/relationships/tags" Target="../tags/tag28.xml"/><Relationship Id="rId6" Type="http://schemas.openxmlformats.org/officeDocument/2006/relationships/image" Target="../media/image30.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ma"/><Relationship Id="rId2" Type="http://schemas.microsoft.com/office/2007/relationships/media" Target="../media/media3.wm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3.gif"/><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7.gif"/></Relationships>
</file>

<file path=ppt/slides/_rels/slide31.xml.rels><?xml version="1.0" encoding="UTF-8" standalone="yes"?>
<Relationships xmlns="http://schemas.openxmlformats.org/package/2006/relationships"><Relationship Id="rId3" Type="http://schemas.openxmlformats.org/officeDocument/2006/relationships/audio" Target="../media/media30.wav"/><Relationship Id="rId7" Type="http://schemas.openxmlformats.org/officeDocument/2006/relationships/image" Target="../media/image31.png"/><Relationship Id="rId2" Type="http://schemas.microsoft.com/office/2007/relationships/media" Target="../media/media30.wav"/><Relationship Id="rId1" Type="http://schemas.openxmlformats.org/officeDocument/2006/relationships/tags" Target="../tags/tag29.xml"/><Relationship Id="rId6" Type="http://schemas.openxmlformats.org/officeDocument/2006/relationships/image" Target="../media/image4.gif"/><Relationship Id="rId5" Type="http://schemas.openxmlformats.org/officeDocument/2006/relationships/image" Target="../media/image34.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9.gif"/><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ma"/><Relationship Id="rId2" Type="http://schemas.microsoft.com/office/2007/relationships/media" Target="../media/media4.wm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4.gif"/><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ma"/><Relationship Id="rId7" Type="http://schemas.openxmlformats.org/officeDocument/2006/relationships/image" Target="../media/image2.png"/><Relationship Id="rId2" Type="http://schemas.microsoft.com/office/2007/relationships/media" Target="../media/media5.wma"/><Relationship Id="rId1" Type="http://schemas.openxmlformats.org/officeDocument/2006/relationships/tags" Target="../tags/tag6.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ma"/><Relationship Id="rId2" Type="http://schemas.microsoft.com/office/2007/relationships/media" Target="../media/media6.wm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7.gif"/><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wma"/><Relationship Id="rId7" Type="http://schemas.openxmlformats.org/officeDocument/2006/relationships/image" Target="../media/image9.gif"/><Relationship Id="rId2" Type="http://schemas.microsoft.com/office/2007/relationships/media" Target="../media/media7.wma"/><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ma"/><Relationship Id="rId7" Type="http://schemas.openxmlformats.org/officeDocument/2006/relationships/image" Target="../media/image2.png"/><Relationship Id="rId2" Type="http://schemas.microsoft.com/office/2007/relationships/media" Target="../media/media8.wma"/><Relationship Id="rId1" Type="http://schemas.openxmlformats.org/officeDocument/2006/relationships/tags" Target="../tags/tag9.xml"/><Relationship Id="rId6" Type="http://schemas.openxmlformats.org/officeDocument/2006/relationships/image" Target="../media/image10.gif"/><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wma"/><Relationship Id="rId7" Type="http://schemas.openxmlformats.org/officeDocument/2006/relationships/image" Target="../media/image12.gif"/><Relationship Id="rId2" Type="http://schemas.microsoft.com/office/2007/relationships/media" Target="../media/media9.wma"/><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pPr eaLnBrk="1" hangingPunct="1"/>
            <a:r>
              <a:rPr lang="en-US" altLang="en-US" b="1" dirty="0" smtClean="0">
                <a:solidFill>
                  <a:schemeClr val="bg1"/>
                </a:solidFill>
                <a:ea typeface="ＭＳ Ｐゴシック" panose="020B0600070205080204" pitchFamily="34" charset="-128"/>
              </a:rPr>
              <a:t>Instructor: &lt;</a:t>
            </a:r>
            <a:r>
              <a:rPr lang="en-US" altLang="en-US" b="1" dirty="0" err="1" smtClean="0">
                <a:solidFill>
                  <a:schemeClr val="bg1"/>
                </a:solidFill>
                <a:ea typeface="ＭＳ Ｐゴシック" panose="020B0600070205080204" pitchFamily="34" charset="-128"/>
              </a:rPr>
              <a:t>Daw</a:t>
            </a:r>
            <a:r>
              <a:rPr lang="en-US" altLang="en-US" b="1" dirty="0" smtClean="0">
                <a:solidFill>
                  <a:schemeClr val="bg1"/>
                </a:solidFill>
                <a:ea typeface="ＭＳ Ｐゴシック" panose="020B0600070205080204" pitchFamily="34" charset="-128"/>
              </a:rPr>
              <a:t> </a:t>
            </a:r>
            <a:r>
              <a:rPr lang="en-US" altLang="en-US" b="1" dirty="0" err="1" smtClean="0">
                <a:solidFill>
                  <a:schemeClr val="bg1"/>
                </a:solidFill>
                <a:ea typeface="ＭＳ Ｐゴシック" panose="020B0600070205080204" pitchFamily="34" charset="-128"/>
              </a:rPr>
              <a:t>Khin</a:t>
            </a:r>
            <a:r>
              <a:rPr lang="en-US" altLang="en-US" b="1" dirty="0" smtClean="0">
                <a:solidFill>
                  <a:schemeClr val="bg1"/>
                </a:solidFill>
                <a:ea typeface="ＭＳ Ｐゴシック" panose="020B0600070205080204" pitchFamily="34" charset="-128"/>
              </a:rPr>
              <a:t> </a:t>
            </a:r>
            <a:r>
              <a:rPr lang="en-US" altLang="en-US" b="1" dirty="0" err="1" smtClean="0">
                <a:solidFill>
                  <a:schemeClr val="bg1"/>
                </a:solidFill>
                <a:ea typeface="ＭＳ Ｐゴシック" panose="020B0600070205080204" pitchFamily="34" charset="-128"/>
              </a:rPr>
              <a:t>Myat</a:t>
            </a:r>
            <a:r>
              <a:rPr lang="en-US" altLang="en-US" b="1" dirty="0" smtClean="0">
                <a:solidFill>
                  <a:schemeClr val="bg1"/>
                </a:solidFill>
                <a:ea typeface="ＭＳ Ｐゴシック" panose="020B0600070205080204" pitchFamily="34" charset="-128"/>
              </a:rPr>
              <a:t> Thu&gt;</a:t>
            </a:r>
          </a:p>
        </p:txBody>
      </p:sp>
      <p:sp>
        <p:nvSpPr>
          <p:cNvPr id="3" name="Title 2"/>
          <p:cNvSpPr>
            <a:spLocks noGrp="1"/>
          </p:cNvSpPr>
          <p:nvPr>
            <p:ph type="ctrTitle"/>
          </p:nvPr>
        </p:nvSpPr>
        <p:spPr>
          <a:xfrm>
            <a:off x="3065170" y="1600666"/>
            <a:ext cx="6387922" cy="3383460"/>
          </a:xfrm>
        </p:spPr>
        <p:txBody>
          <a:bodyPr/>
          <a:lstStyle/>
          <a:p>
            <a:r>
              <a:rPr lang="en-US" sz="4000" b="1" dirty="0" smtClean="0">
                <a:solidFill>
                  <a:schemeClr val="tx1"/>
                </a:solidFill>
              </a:rPr>
              <a:t>Chapter 7: Understanding Application Software</a:t>
            </a:r>
            <a:endParaRPr lang="en-US" sz="4000" b="1" dirty="0">
              <a:solidFill>
                <a:schemeClr val="tx1"/>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2" name="Slide Number Placeholder 1"/>
          <p:cNvSpPr>
            <a:spLocks noGrp="1"/>
          </p:cNvSpPr>
          <p:nvPr>
            <p:ph type="sldNum" sz="quarter" idx="12"/>
          </p:nvPr>
        </p:nvSpPr>
        <p:spPr/>
        <p:txBody>
          <a:bodyPr/>
          <a:lstStyle/>
          <a:p>
            <a:fld id="{71766878-3199-4EAB-94E7-2D6D11070E14}" type="slidenum">
              <a:rPr lang="en-US" smtClean="0"/>
              <a:pPr/>
              <a:t>1</a:t>
            </a:fld>
            <a:endParaRPr lang="en-US" dirty="0"/>
          </a:p>
        </p:txBody>
      </p:sp>
    </p:spTree>
    <p:custDataLst>
      <p:tags r:id="rId1"/>
    </p:custDataLst>
    <p:extLst>
      <p:ext uri="{BB962C8B-B14F-4D97-AF65-F5344CB8AC3E}">
        <p14:creationId xmlns:p14="http://schemas.microsoft.com/office/powerpoint/2010/main" val="4073231348"/>
      </p:ext>
    </p:extLst>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iterate type="wd">
                                    <p:tmPct val="15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Spreadsheet Applications</a:t>
            </a:r>
          </a:p>
        </p:txBody>
      </p:sp>
      <p:pic>
        <p:nvPicPr>
          <p:cNvPr id="4" name="Content Placeholder 3"/>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2369713" y="1576619"/>
            <a:ext cx="4115926" cy="5038262"/>
          </a:xfrm>
        </p:spPr>
      </p:pic>
      <p:sp>
        <p:nvSpPr>
          <p:cNvPr id="5" name="Content Placeholder 4"/>
          <p:cNvSpPr>
            <a:spLocks noGrp="1"/>
          </p:cNvSpPr>
          <p:nvPr>
            <p:ph sz="half" idx="2"/>
          </p:nvPr>
        </p:nvSpPr>
        <p:spPr/>
        <p:txBody>
          <a:bodyPr/>
          <a:lstStyle/>
          <a:p>
            <a:r>
              <a:rPr lang="en-US" dirty="0" smtClean="0"/>
              <a:t>Functions perform math calculations, such as SUM shown here</a:t>
            </a: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3" name="Slide Number Placeholder 2"/>
          <p:cNvSpPr>
            <a:spLocks noGrp="1"/>
          </p:cNvSpPr>
          <p:nvPr>
            <p:ph type="sldNum" sz="quarter" idx="12"/>
          </p:nvPr>
        </p:nvSpPr>
        <p:spPr/>
        <p:txBody>
          <a:bodyPr/>
          <a:lstStyle/>
          <a:p>
            <a:fld id="{71766878-3199-4EAB-94E7-2D6D11070E14}" type="slidenum">
              <a:rPr lang="en-US" smtClean="0"/>
              <a:t>10</a:t>
            </a:fld>
            <a:endParaRPr lang="en-US" dirty="0"/>
          </a:p>
        </p:txBody>
      </p:sp>
    </p:spTree>
    <p:custDataLst>
      <p:tags r:id="rId1"/>
    </p:custDataLst>
    <p:extLst>
      <p:ext uri="{BB962C8B-B14F-4D97-AF65-F5344CB8AC3E}">
        <p14:creationId xmlns:p14="http://schemas.microsoft.com/office/powerpoint/2010/main" val="2271662583"/>
      </p:ext>
    </p:extLst>
  </p:cSld>
  <p:clrMapOvr>
    <a:masterClrMapping/>
  </p:clrMapOvr>
  <mc:AlternateContent xmlns:mc="http://schemas.openxmlformats.org/markup-compatibility/2006" xmlns:p14="http://schemas.microsoft.com/office/powerpoint/2010/main">
    <mc:Choice Requires="p14">
      <p:transition spd="slow" p14:dur="1500" advTm="56631">
        <p:randomBar dir="vert"/>
      </p:transition>
    </mc:Choice>
    <mc:Fallback xmlns="">
      <p:transition spd="slow" advTm="56631">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iterate type="wd">
                                    <p:tmPct val="20000"/>
                                  </p:iterate>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amond(in)">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5" grpId="0" build="p"/>
    </p:bldLst>
  </p:timing>
  <p:extLst mod="1">
    <p:ext uri="{3A86A75C-4F4B-4683-9AE1-C65F6400EC91}">
      <p14:laserTraceLst xmlns:p14="http://schemas.microsoft.com/office/powerpoint/2010/main">
        <p14:tracePtLst>
          <p14:tracePt t="13503" x="1231900" y="4983163"/>
          <p14:tracePt t="13678" x="1268413" y="4965700"/>
          <p14:tracePt t="13878" x="1616075" y="4894263"/>
          <p14:tracePt t="13878" x="1724025" y="4884738"/>
          <p14:tracePt t="13920" x="2062163" y="4840288"/>
          <p14:tracePt t="13962" x="2187575" y="4830763"/>
          <p14:tracePt t="13962" x="2509838" y="4786313"/>
          <p14:tracePt t="13998" x="2847975" y="4751388"/>
          <p14:tracePt t="14045" x="3089275" y="4741863"/>
          <p14:tracePt t="14086" x="3251200" y="4741863"/>
          <p14:tracePt t="14128" x="3438525" y="4741863"/>
          <p14:tracePt t="14128" x="3490913" y="4741863"/>
          <p14:tracePt t="14170" x="3732213" y="4741863"/>
          <p14:tracePt t="14215" x="4000500" y="4741863"/>
          <p14:tracePt t="14255" x="4160838" y="4741863"/>
          <p14:tracePt t="14295" x="4224338" y="4751388"/>
          <p14:tracePt t="14336" x="4232275" y="4751388"/>
          <p14:tracePt t="14336" x="4241800" y="4759325"/>
          <p14:tracePt t="14374" x="4251325" y="4759325"/>
          <p14:tracePt t="14374" x="4340225" y="4741863"/>
          <p14:tracePt t="14749" x="4367213" y="4732338"/>
          <p14:tracePt t="14749" x="4438650" y="4714875"/>
          <p14:tracePt t="14790" x="4500563" y="4714875"/>
          <p14:tracePt t="14836" x="4518025" y="4714875"/>
          <p14:tracePt t="14836" x="4527550" y="4714875"/>
          <p14:tracePt t="14874" x="4537075" y="4714875"/>
          <p14:tracePt t="14919" x="4537075" y="4705350"/>
          <p14:tracePt t="15045" x="4527550" y="4705350"/>
          <p14:tracePt t="15170" x="4510088" y="4705350"/>
          <p14:tracePt t="15214" x="4473575" y="4697413"/>
          <p14:tracePt t="15253" x="4367213" y="4687888"/>
          <p14:tracePt t="15297" x="4214813" y="4679950"/>
          <p14:tracePt t="15297" x="4187825" y="4670425"/>
          <p14:tracePt t="15339" x="4133850" y="4670425"/>
          <p14:tracePt t="15379" x="4098925" y="4660900"/>
          <p14:tracePt t="15379" x="4089400" y="4660900"/>
          <p14:tracePt t="15420" x="4071938" y="4660900"/>
          <p14:tracePt t="15462" x="4054475" y="4660900"/>
          <p14:tracePt t="15462" x="4054475" y="4652963"/>
          <p14:tracePt t="15547" x="4017963" y="4652963"/>
          <p14:tracePt t="15586" x="4010025" y="4652963"/>
          <p14:tracePt t="15586" x="3929063" y="4652963"/>
          <p14:tracePt t="15624" x="3875088" y="4652963"/>
          <p14:tracePt t="15624" x="3848100" y="4652963"/>
          <p14:tracePt t="15665" x="3813175" y="4652963"/>
          <p14:tracePt t="15711" x="3803650" y="4652963"/>
          <p14:tracePt t="15711" x="3795713" y="4652963"/>
          <p14:tracePt t="15749" x="3786188" y="4652963"/>
          <p14:tracePt t="15749" x="3786188" y="4643438"/>
          <p14:tracePt t="15795" x="3768725" y="4643438"/>
          <p14:tracePt t="15836" x="3776663" y="4643438"/>
          <p14:tracePt t="15961" x="3776663" y="4633913"/>
          <p14:tracePt t="15961" x="3803650" y="4633913"/>
          <p14:tracePt t="15999" x="3830638" y="4633913"/>
          <p14:tracePt t="15999" x="3965575" y="4633913"/>
          <p14:tracePt t="16041" x="4000500" y="4633913"/>
          <p14:tracePt t="16051" x="4062413" y="4633913"/>
          <p14:tracePt t="16086" x="4081463" y="4633913"/>
          <p14:tracePt t="16086" x="4125913" y="4633913"/>
          <p14:tracePt t="16124" x="4179888" y="4633913"/>
          <p14:tracePt t="16170" x="4197350" y="4625975"/>
          <p14:tracePt t="16214" x="4205288" y="4625975"/>
          <p14:tracePt t="16214" x="4205288" y="4616450"/>
          <p14:tracePt t="16295" x="4214813" y="4616450"/>
          <p14:tracePt t="16337" x="4224338" y="4616450"/>
          <p14:tracePt t="16337" x="4241800" y="4616450"/>
          <p14:tracePt t="16374" x="4268788" y="4616450"/>
          <p14:tracePt t="16421" x="4286250" y="4608513"/>
          <p14:tracePt t="16460" x="4295775" y="4608513"/>
          <p14:tracePt t="16460" x="4303713" y="4608513"/>
          <p14:tracePt t="16498" x="4330700" y="4608513"/>
          <p14:tracePt t="16545" x="4348163" y="4608513"/>
          <p14:tracePt t="16545" x="4348163" y="4598988"/>
          <p14:tracePt t="16589" x="4375150" y="4598988"/>
          <p14:tracePt t="16630" x="4394200" y="4598988"/>
          <p14:tracePt t="16670" x="4402138" y="4589463"/>
          <p14:tracePt t="16713" x="4411663" y="4589463"/>
          <p14:tracePt t="16721" x="4419600" y="4589463"/>
          <p14:tracePt t="16794" x="4411663" y="4598988"/>
          <p14:tracePt t="16961" x="4402138" y="4598988"/>
          <p14:tracePt t="17003" x="4402138" y="4616450"/>
          <p14:tracePt t="17003" x="4394200" y="4625975"/>
          <p14:tracePt t="17046" x="4394200" y="4633913"/>
          <p14:tracePt t="17087" x="4394200" y="4643438"/>
          <p14:tracePt t="17087" x="4384675" y="4679950"/>
          <p14:tracePt t="17125" x="4367213" y="4795838"/>
          <p14:tracePt t="17170" x="4340225" y="4929188"/>
          <p14:tracePt t="17214" x="4340225" y="4956175"/>
          <p14:tracePt t="17214" x="4330700" y="5037138"/>
          <p14:tracePt t="17250" x="4330700" y="5072063"/>
          <p14:tracePt t="17250" x="4322763" y="5187950"/>
          <p14:tracePt t="17292" x="4322763" y="5224463"/>
          <p14:tracePt t="17303" x="4322763" y="5303838"/>
          <p14:tracePt t="17339" x="4313238" y="5322888"/>
          <p14:tracePt t="17339" x="4313238" y="5340350"/>
          <p14:tracePt t="17374" x="4313238" y="5348288"/>
          <p14:tracePt t="17420" x="4303713" y="5357813"/>
          <p14:tracePt t="17464" x="4276725" y="5375275"/>
          <p14:tracePt t="17464" x="4259263" y="5384800"/>
          <p14:tracePt t="17546" x="4232275" y="5394325"/>
          <p14:tracePt t="17587" x="4205288" y="5394325"/>
          <p14:tracePt t="17628" x="4187825" y="5394325"/>
          <p14:tracePt t="17628" x="4179888" y="5394325"/>
          <p14:tracePt t="17672" x="4152900" y="5322888"/>
          <p14:tracePt t="17672" x="4143375" y="5276850"/>
          <p14:tracePt t="17715" x="4125913" y="5099050"/>
          <p14:tracePt t="17754" x="4098925" y="4965700"/>
          <p14:tracePt t="17798" x="4098925" y="4884738"/>
          <p14:tracePt t="17841" x="4098925" y="4848225"/>
          <p14:tracePt t="17880" x="4108450" y="4803775"/>
          <p14:tracePt t="17880" x="4116388" y="4795838"/>
          <p14:tracePt t="17922" x="4133850" y="4768850"/>
          <p14:tracePt t="17963" x="4152900" y="4759325"/>
          <p14:tracePt t="18004" x="4232275" y="4751388"/>
          <p14:tracePt t="18046" x="4384675" y="4724400"/>
          <p14:tracePt t="18088" x="4411663" y="4714875"/>
          <p14:tracePt t="18088" x="4465638" y="4714875"/>
          <p14:tracePt t="18124" x="4518025" y="4724400"/>
          <p14:tracePt t="18124" x="4527550" y="4724400"/>
          <p14:tracePt t="18171" x="4589463" y="4751388"/>
          <p14:tracePt t="18213" x="4598988" y="4768850"/>
          <p14:tracePt t="18213" x="4643438" y="4822825"/>
          <p14:tracePt t="18250" x="4670425" y="4911725"/>
          <p14:tracePt t="18296" x="4660900" y="5010150"/>
          <p14:tracePt t="18338" x="4652963" y="5037138"/>
          <p14:tracePt t="18338" x="4616450" y="5133975"/>
          <p14:tracePt t="18375" x="4545013" y="5259388"/>
          <p14:tracePt t="18375" x="4527550" y="5286375"/>
          <p14:tracePt t="18422" x="4483100" y="5348288"/>
          <p14:tracePt t="18462" x="4473575" y="5357813"/>
          <p14:tracePt t="18462" x="4438650" y="5375275"/>
          <p14:tracePt t="18500" x="4419600" y="5384800"/>
          <p14:tracePt t="18500" x="4384675" y="5394325"/>
          <p14:tracePt t="18542" x="4340225" y="5394325"/>
          <p14:tracePt t="18587" x="4330700" y="5394325"/>
          <p14:tracePt t="18587" x="4286250" y="5394325"/>
          <p14:tracePt t="18625" x="4187825" y="5367338"/>
          <p14:tracePt t="18625" x="4152900" y="5348288"/>
          <p14:tracePt t="18671" x="4098925" y="5303838"/>
          <p14:tracePt t="18712" x="4081463" y="5276850"/>
          <p14:tracePt t="18712" x="4017963" y="5126038"/>
          <p14:tracePt t="18751" x="4010025" y="5081588"/>
          <p14:tracePt t="18751" x="3990975" y="4991100"/>
          <p14:tracePt t="18792" x="4000500" y="4894263"/>
          <p14:tracePt t="18838" x="4010025" y="4848225"/>
          <p14:tracePt t="18838" x="4037013" y="4759325"/>
          <p14:tracePt t="18875" x="4044950" y="4732338"/>
          <p14:tracePt t="18875" x="4062413" y="4714875"/>
          <p14:tracePt t="18916" x="4125913" y="4697413"/>
          <p14:tracePt t="18962" x="4143375" y="4697413"/>
          <p14:tracePt t="18962" x="4187825" y="4697413"/>
          <p14:tracePt t="18999" x="4232275" y="4705350"/>
          <p14:tracePt t="19046" x="4286250" y="4751388"/>
          <p14:tracePt t="19088" x="4295775" y="4759325"/>
          <p14:tracePt t="19088" x="4340225" y="4795838"/>
          <p14:tracePt t="19124" x="4367213" y="4902200"/>
          <p14:tracePt t="19124" x="4375150" y="4956175"/>
          <p14:tracePt t="19171" x="4375150" y="5143500"/>
          <p14:tracePt t="19214" x="4367213" y="5268913"/>
          <p14:tracePt t="19254" x="4357688" y="5330825"/>
          <p14:tracePt t="19296" x="4330700" y="5375275"/>
          <p14:tracePt t="19339" x="4322763" y="5394325"/>
          <p14:tracePt t="19339" x="4303713" y="5411788"/>
          <p14:tracePt t="19375" x="4286250" y="5429250"/>
          <p14:tracePt t="19421" x="4251325" y="5438775"/>
          <p14:tracePt t="19463" x="4241800" y="5438775"/>
          <p14:tracePt t="19463" x="4179888" y="5438775"/>
          <p14:tracePt t="19500" x="4152900" y="5429250"/>
          <p14:tracePt t="19500" x="4081463" y="5402263"/>
          <p14:tracePt t="19541" x="4062413" y="5402263"/>
          <p14:tracePt t="19552" x="4010025" y="5357813"/>
          <p14:tracePt t="19552" x="4000500" y="5340350"/>
          <p14:tracePt t="19590" x="3956050" y="5268913"/>
          <p14:tracePt t="19631" x="3938588" y="5214938"/>
          <p14:tracePt t="19631" x="3919538" y="5133975"/>
          <p14:tracePt t="19667" x="3902075" y="4991100"/>
          <p14:tracePt t="19712" x="3902075" y="4965700"/>
          <p14:tracePt t="19712" x="3919538" y="4884738"/>
          <p14:tracePt t="19750" x="3946525" y="4768850"/>
          <p14:tracePt t="19795" x="3990975" y="4679950"/>
          <p14:tracePt t="19795" x="3990975" y="4670425"/>
          <p14:tracePt t="19840" x="4017963" y="4652963"/>
          <p14:tracePt t="19880" x="4037013" y="4643438"/>
          <p14:tracePt t="19880" x="4098925" y="4625975"/>
          <p14:tracePt t="19916" x="4205288" y="4625975"/>
          <p14:tracePt t="19964" x="4232275" y="4625975"/>
          <p14:tracePt t="19964" x="4303713" y="4633913"/>
          <p14:tracePt t="20000" x="4330700" y="4643438"/>
          <p14:tracePt t="20000" x="4375150" y="4687888"/>
          <p14:tracePt t="20041" x="4384675" y="4705350"/>
          <p14:tracePt t="20052" x="4411663" y="4768850"/>
          <p14:tracePt t="20088" x="4419600" y="4786313"/>
          <p14:tracePt t="20088" x="4429125" y="4830763"/>
          <p14:tracePt t="20125" x="4429125" y="4848225"/>
          <p14:tracePt t="20125" x="4429125" y="4884738"/>
          <p14:tracePt t="20166" x="4419600" y="4919663"/>
          <p14:tracePt t="20214" x="4402138" y="4983163"/>
          <p14:tracePt t="20254" x="4394200" y="5018088"/>
          <p14:tracePt t="20254" x="4384675" y="5027613"/>
          <p14:tracePt t="20296" x="4375150" y="5037138"/>
          <p14:tracePt t="20339" x="4375150" y="5054600"/>
          <p14:tracePt t="20345" x="4357688" y="5099050"/>
          <p14:tracePt t="20379" x="4322763" y="5187950"/>
          <p14:tracePt t="20421" x="4303713" y="5259388"/>
          <p14:tracePt t="20463" x="4295775" y="5276850"/>
          <p14:tracePt t="20463" x="4276725" y="5322888"/>
          <p14:tracePt t="20499" x="4268788" y="5330825"/>
          <p14:tracePt t="20546" x="4268788" y="5322888"/>
          <p14:tracePt t="20546" x="4268788" y="5295900"/>
          <p14:tracePt t="20796" x="4276725" y="5037138"/>
          <p14:tracePt t="20839" x="4276725" y="4965700"/>
          <p14:tracePt t="20839" x="4268788" y="4776788"/>
          <p14:tracePt t="20874" x="4232275" y="4652963"/>
          <p14:tracePt t="20874" x="4224338" y="4633913"/>
          <p14:tracePt t="20924" x="4205288" y="4581525"/>
          <p14:tracePt t="20964" x="4205288" y="4572000"/>
          <p14:tracePt t="20973" x="4205288" y="4554538"/>
          <p14:tracePt t="21004" x="4197350" y="4537075"/>
          <p14:tracePt t="21047" x="4197350" y="4527550"/>
          <p14:tracePt t="21089" x="4197350" y="4518025"/>
          <p14:tracePt t="21129" x="4197350" y="4537075"/>
          <p14:tracePt t="21255" x="4197350" y="4616450"/>
          <p14:tracePt t="21255" x="4197350" y="4679950"/>
          <p14:tracePt t="21296" x="4187825" y="4919663"/>
          <p14:tracePt t="21338" x="4187825" y="4956175"/>
          <p14:tracePt t="21338" x="4179888" y="5010150"/>
          <p14:tracePt t="21375" x="4179888" y="5027613"/>
          <p14:tracePt t="21375" x="4170363" y="5062538"/>
          <p14:tracePt t="21416" x="4170363" y="5072063"/>
          <p14:tracePt t="21427" x="4152900" y="5108575"/>
          <p14:tracePt t="21462" x="4143375" y="5205413"/>
          <p14:tracePt t="21505" x="4143375" y="5251450"/>
          <p14:tracePt t="21505" x="4133850" y="5348288"/>
          <p14:tracePt t="21541" x="4125913" y="5375275"/>
          <p14:tracePt t="21552" x="4125913" y="5429250"/>
          <p14:tracePt t="21588" x="4125913" y="5438775"/>
          <p14:tracePt t="21588" x="4116388" y="5446713"/>
          <p14:tracePt t="21624" x="4116388" y="5456238"/>
          <p14:tracePt t="21670" x="4116388" y="5465763"/>
          <p14:tracePt t="21713" x="4108450" y="5473700"/>
          <p14:tracePt t="21751" x="4108450" y="5483225"/>
          <p14:tracePt t="21791" x="4081463" y="5510213"/>
          <p14:tracePt t="21791" x="4062413" y="5518150"/>
          <p14:tracePt t="22840" x="4044950" y="5545138"/>
          <p14:tracePt t="22880" x="4037013" y="5545138"/>
          <p14:tracePt t="22880" x="4037013" y="5562600"/>
          <p14:tracePt t="22918" x="4027488" y="5562600"/>
          <p14:tracePt t="22962" x="4017963" y="5572125"/>
          <p14:tracePt t="23000" x="4010025" y="5572125"/>
          <p14:tracePt t="23045" x="4010025" y="5581650"/>
          <p14:tracePt t="23172" x="4017963" y="5581650"/>
          <p14:tracePt t="23172" x="4037013" y="5581650"/>
          <p14:tracePt t="23374" x="4098925" y="5589588"/>
          <p14:tracePt t="23374" x="4125913" y="5599113"/>
          <p14:tracePt t="23421" x="4205288" y="5616575"/>
          <p14:tracePt t="23421" x="4232275" y="5626100"/>
          <p14:tracePt t="23462" x="4251325" y="5626100"/>
          <p14:tracePt t="23462" x="4330700" y="5643563"/>
          <p14:tracePt t="23500" x="4402138" y="5643563"/>
          <p14:tracePt t="23545" x="4446588" y="5661025"/>
          <p14:tracePt t="23587" x="4465638" y="5661025"/>
          <p14:tracePt t="23587" x="4483100" y="5670550"/>
          <p14:tracePt t="23624" x="4500563" y="5680075"/>
          <p14:tracePt t="23671" x="4518025" y="5688013"/>
          <p14:tracePt t="23712" x="4527550" y="5697538"/>
          <p14:tracePt t="23795" x="4527550" y="5705475"/>
          <p14:tracePt t="23839" x="4527550" y="5715000"/>
          <p14:tracePt t="23839" x="4537075" y="5724525"/>
          <p14:tracePt t="23875" x="4537075" y="5732463"/>
          <p14:tracePt t="23875" x="4545013" y="5741988"/>
          <p14:tracePt t="23918" x="4554538" y="5751513"/>
          <p14:tracePt t="23963" x="4554538" y="5759450"/>
          <p14:tracePt t="24003" x="4554538" y="5768975"/>
          <p14:tracePt t="24045" x="4554538" y="5786438"/>
          <p14:tracePt t="24087" x="4554538" y="5795963"/>
          <p14:tracePt t="24087" x="4554538" y="5803900"/>
          <p14:tracePt t="24125" x="4545013" y="5875338"/>
          <p14:tracePt t="24172" x="4527550" y="5973763"/>
          <p14:tracePt t="24212" x="4518025" y="5983288"/>
          <p14:tracePt t="24212" x="4510088" y="6010275"/>
          <p14:tracePt t="24250" x="4510088" y="6018213"/>
          <p14:tracePt t="24250" x="4500563" y="6027738"/>
          <p14:tracePt t="24291" x="4491038" y="6037263"/>
          <p14:tracePt t="24339" x="4491038" y="6045200"/>
          <p14:tracePt t="24420" x="4483100" y="6054725"/>
          <p14:tracePt t="24463" x="4473575" y="6062663"/>
          <p14:tracePt t="24671" x="4465638" y="6062663"/>
          <p14:tracePt t="24712" x="4456113" y="6062663"/>
          <p14:tracePt t="24839" x="4456113" y="6072188"/>
          <p14:tracePt t="24879" x="4438650" y="6081713"/>
          <p14:tracePt t="24962" x="4429125" y="6081713"/>
          <p14:tracePt t="24962" x="4402138" y="6089650"/>
          <p14:tracePt t="25000" x="4394200" y="6099175"/>
          <p14:tracePt t="25000" x="4357688" y="6108700"/>
          <p14:tracePt t="25042" x="4259263" y="6134100"/>
          <p14:tracePt t="25087" x="4232275" y="6134100"/>
          <p14:tracePt t="25087" x="4170363" y="6153150"/>
          <p14:tracePt t="25125" x="4108450" y="6153150"/>
          <p14:tracePt t="25172" x="4062413" y="6153150"/>
          <p14:tracePt t="25172" x="4054475" y="6153150"/>
          <p14:tracePt t="25216" x="4027488" y="6153150"/>
          <p14:tracePt t="25256" x="4017963" y="6153150"/>
          <p14:tracePt t="25290" x="4010025" y="6153150"/>
          <p14:tracePt t="25340" x="4000500" y="6153150"/>
          <p14:tracePt t="25420" x="3990975" y="6153150"/>
          <p14:tracePt t="25463" x="3983038" y="6153150"/>
          <p14:tracePt t="25507" x="3973513" y="6153150"/>
          <p14:tracePt t="25545" x="3973513" y="6143625"/>
          <p14:tracePt t="25754" x="3990975" y="6143625"/>
          <p14:tracePt t="25878" x="4037013" y="6143625"/>
          <p14:tracePt t="25921" x="4133850" y="6134100"/>
          <p14:tracePt t="25962" x="4143375" y="6134100"/>
          <p14:tracePt t="25962" x="4160838" y="6126163"/>
          <p14:tracePt t="26000" x="4170363" y="6116638"/>
          <p14:tracePt t="26046" x="4179888" y="6116638"/>
          <p14:tracePt t="26089" x="4187825" y="6116638"/>
          <p14:tracePt t="26129" x="4197350" y="6116638"/>
          <p14:tracePt t="26379" x="4224338" y="6099175"/>
          <p14:tracePt t="26379" x="4259263" y="6072188"/>
          <p14:tracePt t="26422" x="4589463" y="5786438"/>
          <p14:tracePt t="26466" x="4803775" y="5483225"/>
          <p14:tracePt t="26505" x="4902200" y="5126038"/>
          <p14:tracePt t="26545" x="4911725" y="4813300"/>
          <p14:tracePt t="26587" x="4911725" y="4768850"/>
          <p14:tracePt t="26587" x="4884738" y="4633913"/>
          <p14:tracePt t="26624" x="4875213" y="4554538"/>
          <p14:tracePt t="26624" x="4875213" y="4545013"/>
          <p14:tracePt t="26672" x="4875213" y="4537075"/>
          <p14:tracePt t="26712" x="4875213" y="4510088"/>
          <p14:tracePt t="26754" x="5018088" y="4286250"/>
          <p14:tracePt t="26795" x="5214938" y="3983038"/>
          <p14:tracePt t="26838" x="5251450" y="3902075"/>
          <p14:tracePt t="26838" x="5340350" y="3714750"/>
          <p14:tracePt t="26874" x="5357813" y="3670300"/>
          <p14:tracePt t="26874" x="5375275" y="3608388"/>
          <p14:tracePt t="26916" x="5375275" y="3598863"/>
          <p14:tracePt t="26926" x="5384800" y="3589338"/>
          <p14:tracePt t="26962" x="5384800" y="3581400"/>
          <p14:tracePt t="26962" x="5394325" y="3581400"/>
          <p14:tracePt t="27000" x="5402263" y="3581400"/>
          <p14:tracePt t="27087" x="5394325" y="3581400"/>
          <p14:tracePt t="27463" x="5384800" y="3571875"/>
          <p14:tracePt t="27463" x="5322888" y="3562350"/>
          <p14:tracePt t="27500" x="5295900" y="3562350"/>
          <p14:tracePt t="27500" x="5224463" y="3554413"/>
          <p14:tracePt t="27542" x="5170488" y="3544888"/>
          <p14:tracePt t="27587" x="5160963" y="3544888"/>
          <p14:tracePt t="27629" x="5153025" y="3544888"/>
          <p14:tracePt t="27671" x="5143500" y="3544888"/>
          <p14:tracePt t="27713" x="5143500" y="3536950"/>
          <p14:tracePt t="27880" x="5153025" y="3536950"/>
          <p14:tracePt t="28295" x="5160963" y="3536950"/>
          <p14:tracePt t="28338" x="5170488" y="3536950"/>
          <p14:tracePt t="28379" x="5187950" y="3536950"/>
          <p14:tracePt t="28420" x="5197475" y="3536950"/>
          <p14:tracePt t="28505" x="5205413" y="3536950"/>
          <p14:tracePt t="28629" x="5224463" y="3536950"/>
          <p14:tracePt t="28713" x="5268913" y="3527425"/>
          <p14:tracePt t="28754" x="5375275" y="3527425"/>
          <p14:tracePt t="28754" x="5394325" y="3527425"/>
          <p14:tracePt t="28796" x="5429250" y="3527425"/>
          <p14:tracePt t="28839" x="5438775" y="3527425"/>
          <p14:tracePt t="28846" x="5446713" y="3527425"/>
          <p14:tracePt t="28879" x="5446713" y="3536950"/>
          <p14:tracePt t="29791" x="5438775" y="3536950"/>
          <p14:tracePt t="29874" x="5429250" y="3536950"/>
          <p14:tracePt t="29920" x="5419725" y="3536950"/>
          <p14:tracePt t="29999" x="5411788" y="3536950"/>
          <p14:tracePt t="30049" x="5402263" y="3536950"/>
          <p14:tracePt t="30129" x="5384800" y="3536950"/>
          <p14:tracePt t="30170" x="5357813" y="3536950"/>
          <p14:tracePt t="30170" x="5348288" y="3536950"/>
          <p14:tracePt t="30215" x="5295900" y="3536950"/>
          <p14:tracePt t="30255" x="5197475" y="3527425"/>
          <p14:tracePt t="30255" x="5187950" y="3527425"/>
          <p14:tracePt t="30295" x="5160963" y="3517900"/>
          <p14:tracePt t="30339" x="5153025" y="3509963"/>
          <p14:tracePt t="30381" x="5143500" y="3509963"/>
          <p14:tracePt t="30422" x="5133975" y="3509963"/>
          <p14:tracePt t="30463" x="5126038" y="3500438"/>
          <p14:tracePt t="30463" x="5116513" y="3500438"/>
          <p14:tracePt t="30500" x="5099050" y="3490913"/>
          <p14:tracePt t="30545" x="5089525" y="3482975"/>
          <p14:tracePt t="30588" x="5081588" y="3482975"/>
          <p14:tracePt t="30631" x="5081588" y="3473450"/>
          <p14:tracePt t="30670" x="5081588" y="3482975"/>
          <p14:tracePt t="31004" x="5099050" y="3482975"/>
          <p14:tracePt t="31046" x="5108575" y="3482975"/>
          <p14:tracePt t="31088" x="5116513" y="3482975"/>
          <p14:tracePt t="31130" x="5133975" y="3482975"/>
          <p14:tracePt t="31170" x="5153025" y="3490913"/>
          <p14:tracePt t="31214" x="5180013" y="3490913"/>
          <p14:tracePt t="31255" x="5197475" y="3490913"/>
          <p14:tracePt t="31296" x="5205413" y="3490913"/>
          <p14:tracePt t="31339" x="5214938" y="3490913"/>
          <p14:tracePt t="31347" x="5224463" y="3500438"/>
          <p14:tracePt t="31347" x="5232400" y="3500438"/>
          <p14:tracePt t="31421" x="5241925" y="3500438"/>
          <p14:tracePt t="31465" x="5251450" y="3500438"/>
          <p14:tracePt t="31545" x="5259388" y="3500438"/>
          <p14:tracePt t="31587" x="5268913" y="3500438"/>
          <p14:tracePt t="31587" x="5295900" y="3500438"/>
          <p14:tracePt t="31624" x="5340350" y="3500438"/>
          <p14:tracePt t="31624" x="5357813" y="3500438"/>
          <p14:tracePt t="31672" x="5375275" y="3500438"/>
          <p14:tracePt t="31714" x="5384800" y="3500438"/>
          <p14:tracePt t="31754" x="5394325" y="3500438"/>
          <p14:tracePt t="31796" x="5402263" y="3500438"/>
          <p14:tracePt t="31840" x="5402263" y="3509963"/>
          <p14:tracePt t="31962" x="5402263" y="3517900"/>
          <p14:tracePt t="32004" x="5384800" y="3527425"/>
          <p14:tracePt t="32045" x="5367338" y="3544888"/>
          <p14:tracePt t="32087" x="5357813" y="3562350"/>
          <p14:tracePt t="32087" x="5276850" y="3660775"/>
          <p14:tracePt t="32125" x="5108575" y="3884613"/>
          <p14:tracePt t="32171" x="5045075" y="3983038"/>
          <p14:tracePt t="32215" x="4991100" y="4037013"/>
          <p14:tracePt t="32254" x="4902200" y="4108450"/>
          <p14:tracePt t="32295" x="4776788" y="4197350"/>
          <p14:tracePt t="32338" x="4751388" y="4224338"/>
          <p14:tracePt t="32347" x="4687888" y="4259263"/>
          <p14:tracePt t="32379" x="4554538" y="4340225"/>
          <p14:tracePt t="32420" x="4456113" y="4384675"/>
          <p14:tracePt t="32463" x="4411663" y="4402138"/>
          <p14:tracePt t="32504" x="4402138" y="4402138"/>
          <p14:tracePt t="32504" x="4394200" y="4419600"/>
          <p14:tracePt t="32542" x="4340225" y="4465638"/>
          <p14:tracePt t="32588" x="4303713" y="4500563"/>
          <p14:tracePt t="32630" x="4259263" y="4527550"/>
          <p14:tracePt t="32671" x="4232275" y="4545013"/>
          <p14:tracePt t="32713" x="4224338" y="4554538"/>
          <p14:tracePt t="32754" x="4224338" y="4572000"/>
          <p14:tracePt t="33339" x="4224338" y="4581525"/>
          <p14:tracePt t="33346" x="4214813" y="4598988"/>
          <p14:tracePt t="33379" x="4205288" y="4687888"/>
          <p14:tracePt t="33420" x="4197350" y="4848225"/>
          <p14:tracePt t="33463" x="4187825" y="4875213"/>
          <p14:tracePt t="33463" x="4170363" y="4946650"/>
          <p14:tracePt t="33499" x="4143375" y="5037138"/>
          <p14:tracePt t="33499" x="4133850" y="5062538"/>
          <p14:tracePt t="33546" x="4116388" y="5180013"/>
          <p14:tracePt t="33589" x="4098925" y="5259388"/>
          <p14:tracePt t="33630" x="4098925" y="5276850"/>
          <p14:tracePt t="33630" x="4089400" y="5322888"/>
          <p14:tracePt t="33666" x="4089400" y="5446713"/>
          <p14:tracePt t="33713" x="4081463" y="5483225"/>
          <p14:tracePt t="33713" x="4071938" y="5545138"/>
          <p14:tracePt t="33749" x="4071938" y="5554663"/>
          <p14:tracePt t="33749" x="4071938" y="5562600"/>
          <p14:tracePt t="33796" x="4071938" y="5554663"/>
          <p14:tracePt t="34050" x="4089400" y="5429250"/>
          <p14:tracePt t="34088" x="4108450" y="5330825"/>
          <p14:tracePt t="34088" x="4143375" y="5054600"/>
          <p14:tracePt t="34125" x="4152900" y="4911725"/>
          <p14:tracePt t="34170" x="4152900" y="4867275"/>
          <p14:tracePt t="34170" x="4152900" y="4857750"/>
          <p14:tracePt t="34215" x="4152900" y="4840288"/>
          <p14:tracePt t="34254" x="4152900" y="4822825"/>
          <p14:tracePt t="34297" x="4152900" y="4803775"/>
          <p14:tracePt t="34338" x="4152900" y="4795838"/>
          <p14:tracePt t="34338" x="4152900" y="4776788"/>
          <p14:tracePt t="34375" x="4143375" y="4732338"/>
          <p14:tracePt t="34420" x="4143375" y="4714875"/>
          <p14:tracePt t="34462" x="4143375" y="4705350"/>
          <p14:tracePt t="34504" x="4143375" y="4714875"/>
          <p14:tracePt t="34587" x="4143375" y="4724400"/>
          <p14:tracePt t="34587" x="4143375" y="4751388"/>
          <p14:tracePt t="34625" x="4152900" y="4867275"/>
          <p14:tracePt t="34625" x="4152900" y="4902200"/>
          <p14:tracePt t="34672" x="4160838" y="5010150"/>
          <p14:tracePt t="34672" x="4160838" y="5045075"/>
          <p14:tracePt t="34715" x="4160838" y="5126038"/>
          <p14:tracePt t="34753" x="4160838" y="5241925"/>
          <p14:tracePt t="34797" x="4160838" y="5286375"/>
          <p14:tracePt t="34839" x="4160838" y="5322888"/>
          <p14:tracePt t="34878" x="4160838" y="5330825"/>
          <p14:tracePt t="34878" x="4160838" y="5340350"/>
          <p14:tracePt t="34922" x="4152900" y="5348288"/>
          <p14:tracePt t="34964" x="4152900" y="5375275"/>
          <p14:tracePt t="35005" x="4143375" y="5402263"/>
          <p14:tracePt t="35048" x="4133850" y="5429250"/>
          <p14:tracePt t="35087" x="4133850" y="5438775"/>
          <p14:tracePt t="35087" x="4133850" y="5446713"/>
          <p14:tracePt t="35124" x="4133850" y="5429250"/>
          <p14:tracePt t="35124" x="4116388" y="5108575"/>
          <p14:tracePt t="35249" x="4098925" y="4830763"/>
          <p14:tracePt t="35296" x="4089400" y="4714875"/>
          <p14:tracePt t="35336" x="4089400" y="4697413"/>
          <p14:tracePt t="35336" x="4089400" y="4652963"/>
          <p14:tracePt t="35374" x="4089400" y="4625975"/>
          <p14:tracePt t="35420" x="4089400" y="4608513"/>
          <p14:tracePt t="35463" x="4089400" y="4589463"/>
          <p14:tracePt t="35503" x="4089400" y="4581525"/>
          <p14:tracePt t="35540" x="4089400" y="4572000"/>
          <p14:tracePt t="35586" x="4098925" y="4572000"/>
          <p14:tracePt t="35628" x="4098925" y="4581525"/>
          <p14:tracePt t="35628" x="4098925" y="4598988"/>
          <p14:tracePt t="35669" x="4071938" y="4822825"/>
          <p14:tracePt t="35712" x="4062413" y="4919663"/>
          <p14:tracePt t="35712" x="4037013" y="5170488"/>
          <p14:tracePt t="35748" x="4037013" y="5251450"/>
          <p14:tracePt t="35748" x="4017963" y="5394325"/>
          <p14:tracePt t="35791" x="4017963" y="5465763"/>
          <p14:tracePt t="35839" x="4017963" y="5483225"/>
          <p14:tracePt t="35879" x="4017963" y="5500688"/>
          <p14:tracePt t="35919" x="4010025" y="5518150"/>
          <p14:tracePt t="35962" x="4010025" y="5527675"/>
          <p14:tracePt t="35962" x="4010025" y="5643563"/>
          <p14:tracePt t="35999" x="4000500" y="5705475"/>
          <p14:tracePt t="35999" x="4000500" y="5830888"/>
          <p14:tracePt t="36040" x="4000500" y="5848350"/>
          <p14:tracePt t="36051" x="4000500" y="5867400"/>
          <p14:tracePt t="36088" x="4000500" y="5875338"/>
          <p14:tracePt t="36131" x="4010025" y="5867400"/>
          <p14:tracePt t="36256" x="4010025" y="5848350"/>
          <p14:tracePt t="36256" x="4116388" y="5670550"/>
          <p14:tracePt t="36290" x="4179888" y="5572125"/>
          <p14:tracePt t="36301" x="4340225" y="5295900"/>
          <p14:tracePt t="36301" x="4375150" y="5224463"/>
          <p14:tracePt t="36339" x="4491038" y="5054600"/>
          <p14:tracePt t="36378" x="4786313" y="4768850"/>
          <p14:tracePt t="36419" x="4946650" y="4518025"/>
          <p14:tracePt t="36462" x="4983163" y="4465638"/>
          <p14:tracePt t="36462" x="5116513" y="4268788"/>
          <p14:tracePt t="36498" x="5232400" y="4108450"/>
          <p14:tracePt t="36498" x="5241925" y="4098925"/>
          <p14:tracePt t="36545" x="5251450" y="4071938"/>
          <p14:tracePt t="36586" x="5259388" y="4071938"/>
          <p14:tracePt t="36586" x="5259388" y="4054475"/>
          <p14:tracePt t="36624" x="5268913" y="4017963"/>
          <p14:tracePt t="36669" x="5276850" y="4000500"/>
          <p14:tracePt t="36712" x="5276850" y="3990975"/>
          <p14:tracePt t="36712" x="5276850" y="3973513"/>
          <p14:tracePt t="36748" x="5286375" y="3919538"/>
          <p14:tracePt t="36796" x="5313363" y="3724275"/>
          <p14:tracePt t="36796" x="5313363" y="3687763"/>
          <p14:tracePt t="36839" x="5313363" y="3616325"/>
          <p14:tracePt t="36879" x="5313363" y="3608388"/>
          <p14:tracePt t="36920" x="5313363" y="3598863"/>
          <p14:tracePt t="36962" x="5313363" y="3589338"/>
          <p14:tracePt t="36998" x="5313363" y="3581400"/>
          <p14:tracePt t="37047" x="5313363" y="3571875"/>
          <p14:tracePt t="37087" x="5303838" y="3554413"/>
          <p14:tracePt t="37087" x="5259388" y="3490913"/>
          <p14:tracePt t="37124" x="5187950" y="3402013"/>
          <p14:tracePt t="37171" x="5170488" y="3384550"/>
          <p14:tracePt t="37215" x="5205413" y="3419475"/>
          <p14:tracePt t="37215" x="5241925" y="3465513"/>
          <p14:tracePt t="37295" x="5394325" y="3714750"/>
          <p14:tracePt t="37340" x="5438775" y="3902075"/>
          <p14:tracePt t="37381" x="5446713" y="3973513"/>
          <p14:tracePt t="37381" x="5446713" y="4187825"/>
          <p14:tracePt t="37416" x="5375275" y="4518025"/>
          <p14:tracePt t="37462" x="5232400" y="4830763"/>
          <p14:tracePt t="37504" x="5187950" y="4919663"/>
          <p14:tracePt t="37504" x="5081588" y="5170488"/>
          <p14:tracePt t="37540" x="5054600" y="5232400"/>
          <p14:tracePt t="37550" x="4991100" y="5411788"/>
          <p14:tracePt t="37586" x="4973638" y="5446713"/>
          <p14:tracePt t="37586" x="4884738" y="5572125"/>
          <p14:tracePt t="37624" x="4751388" y="5715000"/>
          <p14:tracePt t="37670" x="4670425" y="5795963"/>
          <p14:tracePt t="37712" x="4633913" y="5830888"/>
          <p14:tracePt t="37712" x="4572000" y="5911850"/>
          <p14:tracePt t="37749" x="4545013" y="5946775"/>
          <p14:tracePt t="37749" x="4446588" y="6037263"/>
          <p14:tracePt t="37790" x="4303713" y="6126163"/>
          <p14:tracePt t="37838" x="4268788" y="6153150"/>
          <p14:tracePt t="37878" x="4241800" y="6170613"/>
          <p14:tracePt t="38874" x="4241800" y="6161088"/>
          <p14:tracePt t="39795" x="4330700" y="6010275"/>
          <p14:tracePt t="39795" x="4384675" y="5946775"/>
          <p14:tracePt t="39839" x="4608513" y="5724525"/>
          <p14:tracePt t="39879" x="4911725" y="5483225"/>
          <p14:tracePt t="39879" x="4983163" y="5446713"/>
          <p14:tracePt t="39920" x="5286375" y="5322888"/>
          <p14:tracePt t="39963" x="5348288" y="5303838"/>
          <p14:tracePt t="39963" x="5456238" y="5286375"/>
          <p14:tracePt t="39999" x="5465763" y="5276850"/>
          <p14:tracePt t="39999" x="5491163" y="5268913"/>
          <p14:tracePt t="40040" x="5510213" y="5268913"/>
          <p14:tracePt t="40090" x="5527675" y="5268913"/>
          <p14:tracePt t="40130" x="5537200" y="5268913"/>
          <p14:tracePt t="42373" x="5483225" y="5276850"/>
          <p14:tracePt t="42588" x="5232400" y="5276850"/>
          <p14:tracePt t="42628" x="5133975" y="5268913"/>
          <p14:tracePt t="42628" x="4840288" y="5187950"/>
          <p14:tracePt t="42666" x="4411663" y="5037138"/>
          <p14:tracePt t="42711" x="4330700" y="5000625"/>
          <p14:tracePt t="42711" x="4071938" y="4830763"/>
          <p14:tracePt t="42748" x="3741738" y="4375150"/>
          <p14:tracePt t="42795" x="3679825" y="3973513"/>
          <p14:tracePt t="42838" x="3813175" y="3608388"/>
          <p14:tracePt t="42878" x="4160838" y="3357563"/>
          <p14:tracePt t="42919" x="4510088" y="3295650"/>
          <p14:tracePt t="42961" x="4608513" y="3303588"/>
          <p14:tracePt t="42961" x="4902200" y="3429000"/>
          <p14:tracePt t="42999" x="5072063" y="3544888"/>
          <p14:tracePt t="42999" x="5232400" y="3687763"/>
          <p14:tracePt t="43041" x="5330825" y="3813175"/>
          <p14:tracePt t="43087" x="5348288" y="3857625"/>
          <p14:tracePt t="43087" x="5357813" y="4010025"/>
          <p14:tracePt t="43124" x="5367338" y="4071938"/>
          <p14:tracePt t="43124" x="5375275" y="4224338"/>
          <p14:tracePt t="43165" x="5375275" y="4251325"/>
          <p14:tracePt t="43176" x="5384800" y="4295775"/>
          <p14:tracePt t="43176" x="5384800" y="4313238"/>
          <p14:tracePt t="43213" x="5259388" y="4554538"/>
          <p14:tracePt t="43254" x="5143500" y="4884738"/>
          <p14:tracePt t="43296" x="5010150" y="5089525"/>
          <p14:tracePt t="43296" x="4956175" y="5133975"/>
          <p14:tracePt t="43339" x="4786313" y="5241925"/>
          <p14:tracePt t="43379" x="4724400" y="5268913"/>
          <p14:tracePt t="43379" x="4500563" y="5295900"/>
          <p14:tracePt t="43415" x="4419600" y="5295900"/>
          <p14:tracePt t="43426" x="4224338" y="5268913"/>
          <p14:tracePt t="43462" x="4116388" y="5241925"/>
          <p14:tracePt t="43462" x="3990975" y="5133975"/>
          <p14:tracePt t="43501" x="3946525" y="5081588"/>
          <p14:tracePt t="43501" x="3822700" y="4867275"/>
          <p14:tracePt t="43541" x="3759200" y="4500563"/>
          <p14:tracePt t="43586" x="3751263" y="4402138"/>
          <p14:tracePt t="43586" x="3751263" y="4108450"/>
          <p14:tracePt t="43624" x="3751263" y="4010025"/>
          <p14:tracePt t="43624" x="3768725" y="3795713"/>
          <p14:tracePt t="43665" x="3786188" y="3741738"/>
          <p14:tracePt t="43677" x="3867150" y="3598863"/>
          <p14:tracePt t="43711" x="3973513" y="3455988"/>
          <p14:tracePt t="43711" x="4170363" y="3251200"/>
          <p14:tracePt t="43748" x="4402138" y="3125788"/>
          <p14:tracePt t="43795" x="4679950" y="3081338"/>
          <p14:tracePt t="43795" x="4786313" y="3081338"/>
          <p14:tracePt t="43838" x="5072063" y="3081338"/>
          <p14:tracePt t="43878" x="5295900" y="3116263"/>
          <p14:tracePt t="43878" x="5340350" y="3125788"/>
          <p14:tracePt t="43920" x="5473700" y="3214688"/>
          <p14:tracePt t="43962" x="5500688" y="3251200"/>
          <p14:tracePt t="43962" x="5562600" y="3367088"/>
          <p14:tracePt t="43999" x="5608638" y="3527425"/>
          <p14:tracePt t="44045" x="5626100" y="3679825"/>
          <p14:tracePt t="44087" x="5626100" y="3724275"/>
          <p14:tracePt t="44087" x="5599113" y="3911600"/>
          <p14:tracePt t="44124" x="5581650" y="3990975"/>
          <p14:tracePt t="44124" x="5465763" y="4241800"/>
          <p14:tracePt t="44166" x="5429250" y="4303713"/>
          <p14:tracePt t="44176" x="5295900" y="4510088"/>
          <p14:tracePt t="44212" x="5259388" y="4545013"/>
          <p14:tracePt t="44212" x="5143500" y="4724400"/>
          <p14:tracePt t="44249" x="4884738" y="4894263"/>
          <p14:tracePt t="44294" x="4724400" y="4919663"/>
          <p14:tracePt t="44338" x="4687888" y="4919663"/>
          <p14:tracePt t="44338" x="4589463" y="4911725"/>
          <p14:tracePt t="44374" x="4483100" y="4848225"/>
          <p14:tracePt t="44374" x="4348163" y="4741863"/>
          <p14:tracePt t="44416" x="4214813" y="4608513"/>
          <p14:tracePt t="44461" x="4179888" y="4581525"/>
          <p14:tracePt t="44461" x="4089400" y="4419600"/>
          <p14:tracePt t="44500" x="4062413" y="4357688"/>
          <p14:tracePt t="44500" x="4010025" y="4179888"/>
          <p14:tracePt t="44541" x="3990975" y="4133850"/>
          <p14:tracePt t="44553" x="3973513" y="4017963"/>
          <p14:tracePt t="44553" x="3965575" y="3983038"/>
          <p14:tracePt t="44589" x="3956050" y="3875088"/>
          <p14:tracePt t="44630" x="3956050" y="3822700"/>
          <p14:tracePt t="44630" x="3956050" y="3759200"/>
          <p14:tracePt t="44665" x="3983038" y="3687763"/>
          <p14:tracePt t="44713" x="4098925" y="3500438"/>
          <p14:tracePt t="44754" x="4133850" y="3446463"/>
          <p14:tracePt t="44754" x="4179888" y="3367088"/>
          <p14:tracePt t="44790" x="4214813" y="3330575"/>
          <p14:tracePt t="44790" x="4251325" y="3313113"/>
          <p14:tracePt t="44839" x="4537075" y="3179763"/>
          <p14:tracePt t="44879" x="4581525" y="3160713"/>
          <p14:tracePt t="44879" x="4697413" y="3152775"/>
          <p14:tracePt t="44916" x="4911725" y="3160713"/>
          <p14:tracePt t="44961" x="4965700" y="3170238"/>
          <p14:tracePt t="44961" x="5160963" y="3251200"/>
          <p14:tracePt t="44998" x="5394325" y="3490913"/>
          <p14:tracePt t="44998" x="5429250" y="3544888"/>
          <p14:tracePt t="45045" x="5483225" y="3652838"/>
          <p14:tracePt t="45087" x="5483225" y="3679825"/>
          <p14:tracePt t="45087" x="5491163" y="3768725"/>
          <p14:tracePt t="45123" x="5384800" y="4152900"/>
          <p14:tracePt t="45170" x="5251450" y="4562475"/>
          <p14:tracePt t="45212" x="5214938" y="4652963"/>
          <p14:tracePt t="45212" x="5108575" y="4919663"/>
          <p14:tracePt t="45249" x="4965700" y="5160963"/>
          <p14:tracePt t="45249" x="4919663" y="5197475"/>
          <p14:tracePt t="45295" x="4795838" y="5268913"/>
          <p14:tracePt t="45337" x="4714875" y="5286375"/>
          <p14:tracePt t="45337" x="4643438" y="5295900"/>
          <p14:tracePt t="45373" x="4411663" y="5268913"/>
          <p14:tracePt t="45420" x="4259263" y="5081588"/>
          <p14:tracePt t="45463" x="4089400" y="4822825"/>
          <p14:tracePt t="45504" x="4037013" y="4732338"/>
          <p14:tracePt t="45504" x="3946525" y="4456113"/>
          <p14:tracePt t="45541" x="3919538" y="4357688"/>
          <p14:tracePt t="45552" x="3902075" y="4071938"/>
          <p14:tracePt t="45587" x="3894138" y="3911600"/>
          <p14:tracePt t="45587" x="3956050" y="3679825"/>
          <p14:tracePt t="45623" x="4000500" y="3589338"/>
          <p14:tracePt t="45623" x="4197350" y="3330575"/>
          <p14:tracePt t="45666" x="4268788" y="3276600"/>
          <p14:tracePt t="45677" x="4456113" y="3179763"/>
          <p14:tracePt t="45677" x="4527550" y="3160713"/>
          <p14:tracePt t="45713" x="4795838" y="3152775"/>
          <p14:tracePt t="45754" x="4902200" y="3152775"/>
          <p14:tracePt t="45754" x="5197475" y="3214688"/>
          <p14:tracePt t="45791" x="5268913" y="3259138"/>
          <p14:tracePt t="45805" x="5465763" y="3394075"/>
          <p14:tracePt t="45838" x="5518150" y="3509963"/>
          <p14:tracePt t="45879" x="5518150" y="3544888"/>
          <p14:tracePt t="45879" x="5500688" y="3741738"/>
          <p14:tracePt t="45916" x="5446713" y="4010025"/>
          <p14:tracePt t="45960" x="5438775" y="4071938"/>
          <p14:tracePt t="45960" x="5411788" y="4276725"/>
          <p14:tracePt t="46000" x="5394325" y="4491038"/>
          <p14:tracePt t="46000" x="5384800" y="4527550"/>
          <p14:tracePt t="46045" x="5357813" y="4697413"/>
          <p14:tracePt t="46087" x="5348288" y="4759325"/>
          <p14:tracePt t="46087" x="5330825" y="4929188"/>
          <p14:tracePt t="46123" x="5322888" y="4973638"/>
          <p14:tracePt t="46123" x="5303838" y="5153025"/>
          <p14:tracePt t="46166" x="5295900" y="5330825"/>
          <p14:tracePt t="46211" x="5295900" y="5357813"/>
          <p14:tracePt t="46211" x="5295900" y="5375275"/>
          <p14:tracePt t="46249" x="5276850" y="5384800"/>
          <p14:tracePt t="47338" x="5126038" y="5616575"/>
          <p14:tracePt t="47377" x="4919663" y="5919788"/>
          <p14:tracePt t="47377" x="4875213" y="5983288"/>
          <p14:tracePt t="47420" x="4768850" y="6180138"/>
          <p14:tracePt t="47462" x="4697413" y="6313488"/>
          <p14:tracePt t="47462" x="4598988" y="6491288"/>
          <p14:tracePt t="47500" x="4581525" y="6537325"/>
          <p14:tracePt t="47500" x="4554538" y="6589713"/>
          <p14:tracePt t="47539" x="4545013" y="6608763"/>
          <p14:tracePt t="47588" x="4537075" y="6608763"/>
          <p14:tracePt t="47588" x="4500563" y="6572250"/>
          <p14:tracePt t="47998" x="4330700" y="6500813"/>
          <p14:tracePt t="48044" x="4062413" y="6402388"/>
          <p14:tracePt t="48086" x="3965575" y="6367463"/>
          <p14:tracePt t="48086" x="3660775" y="6215063"/>
          <p14:tracePt t="48124" x="3303588" y="6037263"/>
          <p14:tracePt t="48124" x="3224213" y="5991225"/>
          <p14:tracePt t="48171" x="2990850" y="5848350"/>
          <p14:tracePt t="48212" x="2938463" y="5822950"/>
          <p14:tracePt t="48212" x="2813050" y="5759450"/>
          <p14:tracePt t="48249" x="2714625" y="5697538"/>
          <p14:tracePt t="48294" x="2670175" y="5661025"/>
          <p14:tracePt t="48337" x="2660650" y="5653088"/>
          <p14:tracePt t="48377" x="2633663" y="5634038"/>
          <p14:tracePt t="48377" x="2608263" y="5626100"/>
          <p14:tracePt t="48838" x="2554288" y="5572125"/>
          <p14:tracePt t="48880" x="2500313" y="5500688"/>
          <p14:tracePt t="48880" x="2411413" y="5429250"/>
          <p14:tracePt t="48915" x="2347913" y="5375275"/>
          <p14:tracePt t="48927" x="2125663" y="5170488"/>
          <p14:tracePt t="48961" x="2089150" y="5126038"/>
          <p14:tracePt t="48961" x="2017713" y="5045075"/>
          <p14:tracePt t="49000" x="2009775" y="5037138"/>
          <p14:tracePt t="49000" x="2000250" y="5027613"/>
          <p14:tracePt t="49999" x="2009775" y="5018088"/>
          <p14:tracePt t="49999" x="2036763" y="5010150"/>
          <p14:tracePt t="50546" x="2214563" y="4956175"/>
          <p14:tracePt t="50587" x="2347913" y="4911725"/>
          <p14:tracePt t="50587" x="2500313" y="4867275"/>
          <p14:tracePt t="50624" x="2536825" y="4857750"/>
          <p14:tracePt t="50624" x="2625725" y="4840288"/>
          <p14:tracePt t="50666" x="2679700" y="4822825"/>
          <p14:tracePt t="50712" x="2687638" y="4813300"/>
          <p14:tracePt t="50712" x="2697163" y="4803775"/>
          <p14:tracePt t="50749" x="2697163" y="4795838"/>
          <p14:tracePt t="50796" x="2697163" y="4786313"/>
          <p14:tracePt t="50838" x="2697163" y="4776788"/>
          <p14:tracePt t="51419" x="2705100" y="4697413"/>
          <p14:tracePt t="51462" x="2705100" y="4660900"/>
          <p14:tracePt t="51462" x="2705100" y="4527550"/>
          <p14:tracePt t="51499" x="2705100" y="4465638"/>
          <p14:tracePt t="51499" x="2705100" y="4286250"/>
          <p14:tracePt t="51540" x="2705100" y="4232275"/>
          <p14:tracePt t="51552" x="2705100" y="4017963"/>
          <p14:tracePt t="51587" x="2705100" y="3956050"/>
          <p14:tracePt t="51587" x="2705100" y="3803650"/>
          <p14:tracePt t="51623" x="2705100" y="3768725"/>
          <p14:tracePt t="51623" x="2697163" y="3652838"/>
          <p14:tracePt t="51665" x="2697163" y="3616325"/>
          <p14:tracePt t="51675" x="2697163" y="3517900"/>
          <p14:tracePt t="51712" x="2697163" y="3490913"/>
          <p14:tracePt t="51712" x="2697163" y="3473450"/>
          <p14:tracePt t="51748" x="2687638" y="3473450"/>
          <p14:tracePt t="51795" x="2679700" y="3517900"/>
          <p14:tracePt t="51838" x="2643188" y="3857625"/>
          <p14:tracePt t="51879" x="2633663" y="3983038"/>
          <p14:tracePt t="51879" x="2608263" y="4268788"/>
          <p14:tracePt t="51915" x="2598738" y="4340225"/>
          <p14:tracePt t="51928" x="2571750" y="4491038"/>
          <p14:tracePt t="51961" x="2562225" y="4527550"/>
          <p14:tracePt t="51961" x="2544763" y="4598988"/>
          <p14:tracePt t="51999" x="2527300" y="4625975"/>
          <p14:tracePt t="52045" x="2517775" y="4633913"/>
          <p14:tracePt t="52086" x="2509838" y="4633913"/>
          <p14:tracePt t="52130" x="2490788" y="4633913"/>
          <p14:tracePt t="52130" x="2438400" y="4625975"/>
          <p14:tracePt t="52165" x="2393950" y="4616450"/>
          <p14:tracePt t="52177" x="2197100" y="4527550"/>
          <p14:tracePt t="52177" x="2125663" y="4491038"/>
          <p14:tracePt t="52215" x="1938338" y="4367213"/>
          <p14:tracePt t="52255" x="1919288" y="4348163"/>
          <p14:tracePt t="52255" x="1893888" y="4330700"/>
          <p14:tracePt t="52290" x="1884363" y="4322763"/>
          <p14:tracePt t="52337" x="1839913" y="4232275"/>
          <p14:tracePt t="52712" x="1812925" y="4152900"/>
          <p14:tracePt t="52712" x="1697038" y="3741738"/>
          <p14:tracePt t="52749" x="1670050" y="3633788"/>
          <p14:tracePt t="52749" x="1598613" y="3330575"/>
          <p14:tracePt t="52790" x="1544638" y="3000375"/>
          <p14:tracePt t="52838" x="1536700" y="2946400"/>
          <p14:tracePt t="52846" x="1517650" y="2894013"/>
          <p14:tracePt t="52878" x="1517650" y="2884488"/>
          <p14:tracePt t="52920" x="1517650" y="2867025"/>
          <p14:tracePt t="53176" x="1517650" y="2571750"/>
          <p14:tracePt t="53215" x="1490663" y="2081213"/>
          <p14:tracePt t="53253" x="1438275" y="1687513"/>
          <p14:tracePt t="53296" x="1393825" y="1544638"/>
          <p14:tracePt t="53296" x="1393825" y="1527175"/>
          <p14:tracePt t="53339" x="1384300" y="1517650"/>
          <p14:tracePt t="53378" x="1374775" y="1473200"/>
          <p14:tracePt t="53754" x="1374775" y="1446213"/>
          <p14:tracePt t="53754" x="1374775" y="1312863"/>
          <p14:tracePt t="53790" x="1374775" y="1169988"/>
          <p14:tracePt t="53837" x="1374775" y="1152525"/>
          <p14:tracePt t="53846" x="1374775" y="1116013"/>
          <p14:tracePt t="53878" x="1366838" y="1098550"/>
          <p14:tracePt t="53878" x="1366838" y="1089025"/>
          <p14:tracePt t="53919" x="1366838" y="1062038"/>
          <p14:tracePt t="54254" x="1366838" y="1027113"/>
          <p14:tracePt t="54254" x="1366838" y="938213"/>
          <p14:tracePt t="54291" x="1366838" y="893763"/>
          <p14:tracePt t="54338" x="1366838" y="874713"/>
          <p14:tracePt t="54346" x="1366838" y="866775"/>
          <p14:tracePt t="54380" x="1366838" y="857250"/>
          <p14:tracePt t="54380" x="1366838" y="847725"/>
          <p14:tracePt t="54415" x="1366838" y="839788"/>
          <p14:tracePt t="54462" x="1374775" y="830263"/>
          <p14:tracePt t="54462" x="1374775" y="822325"/>
          <p14:tracePt t="54499" x="1384300" y="803275"/>
          <p14:tracePt t="54545" x="1384300" y="795338"/>
          <p14:tracePt t="54586" x="1384300" y="785813"/>
          <p14:tracePt t="54586" x="1393825" y="776288"/>
          <p14:tracePt t="54624" x="1401763" y="758825"/>
          <p14:tracePt t="54624" x="1401763" y="750888"/>
          <p14:tracePt t="54669" x="1411288" y="714375"/>
          <p14:tracePt t="54712" x="1419225" y="696913"/>
          <p14:tracePt t="54712" x="1419225" y="687388"/>
          <p14:tracePt t="54749" x="1438275" y="660400"/>
          <p14:tracePt t="54795" x="1438275" y="642938"/>
          <p14:tracePt t="54837" x="1446213" y="633413"/>
          <p14:tracePt t="54837" x="1446213" y="625475"/>
          <p14:tracePt t="54874" x="1455738" y="598488"/>
          <p14:tracePt t="54919" x="1465263" y="571500"/>
          <p14:tracePt t="54962" x="1465263" y="561975"/>
          <p14:tracePt t="54962" x="1473200" y="536575"/>
          <p14:tracePt t="54999" x="1473200" y="527050"/>
          <p14:tracePt t="54999" x="1482725" y="473075"/>
          <p14:tracePt t="55040" x="1482725" y="446088"/>
          <p14:tracePt t="55956" x="1438275" y="9842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Database Software</a:t>
            </a:r>
            <a:endParaRPr lang="en-US" dirty="0"/>
          </a:p>
        </p:txBody>
      </p:sp>
      <p:sp>
        <p:nvSpPr>
          <p:cNvPr id="6" name="Content Placeholder 5"/>
          <p:cNvSpPr>
            <a:spLocks noGrp="1"/>
          </p:cNvSpPr>
          <p:nvPr>
            <p:ph idx="1"/>
          </p:nvPr>
        </p:nvSpPr>
        <p:spPr>
          <a:xfrm>
            <a:off x="3822878" y="1643132"/>
            <a:ext cx="7974169" cy="4500091"/>
          </a:xfrm>
        </p:spPr>
        <p:txBody>
          <a:bodyPr/>
          <a:lstStyle/>
          <a:p>
            <a:r>
              <a:rPr lang="en-US" dirty="0" smtClean="0"/>
              <a:t>Database: A structured collection of data, such as an inventory or address book</a:t>
            </a:r>
          </a:p>
          <a:p>
            <a:pPr marL="0" indent="0">
              <a:buNone/>
            </a:pPr>
            <a:r>
              <a:rPr lang="en-US" dirty="0" smtClean="0"/>
              <a:t>      - Contains one or more tables</a:t>
            </a:r>
          </a:p>
          <a:p>
            <a:pPr marL="0" indent="0">
              <a:buNone/>
            </a:pPr>
            <a:r>
              <a:rPr lang="en-US" dirty="0" smtClean="0"/>
              <a:t>      - Each table contains records and fields</a:t>
            </a:r>
          </a:p>
          <a:p>
            <a:r>
              <a:rPr lang="en-US" dirty="0" smtClean="0"/>
              <a:t>Database Management System (DBMS) is the software that manages a database</a:t>
            </a:r>
          </a:p>
          <a:p>
            <a:r>
              <a:rPr lang="en-US" dirty="0" smtClean="0"/>
              <a:t>Data mining: Extracting information from a database</a:t>
            </a:r>
          </a:p>
          <a:p>
            <a:r>
              <a:rPr lang="en-US" dirty="0" smtClean="0"/>
              <a:t>Relational database: A database in which there are multiple tables with relationships to one another</a:t>
            </a:r>
          </a:p>
          <a:p>
            <a:r>
              <a:rPr lang="en-US" dirty="0" smtClean="0"/>
              <a:t>Hierarchical Database: Tree structure in which elements consist of nodes such as parent node and child nodes.</a:t>
            </a:r>
            <a:endParaRPr lang="en-US" dirty="0"/>
          </a:p>
        </p:txBody>
      </p:sp>
      <p:sp>
        <p:nvSpPr>
          <p:cNvPr id="2" name="Slide Number Placeholder 1"/>
          <p:cNvSpPr>
            <a:spLocks noGrp="1"/>
          </p:cNvSpPr>
          <p:nvPr>
            <p:ph type="sldNum" sz="quarter" idx="12"/>
          </p:nvPr>
        </p:nvSpPr>
        <p:spPr/>
        <p:txBody>
          <a:bodyPr/>
          <a:lstStyle/>
          <a:p>
            <a:fld id="{71766878-3199-4EAB-94E7-2D6D11070E14}" type="slidenum">
              <a:rPr lang="en-US" smtClean="0"/>
              <a:t>11</a:t>
            </a:fld>
            <a:endParaRPr lang="en-US"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075" y="1154739"/>
            <a:ext cx="3438525" cy="5476875"/>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04239551"/>
      </p:ext>
    </p:extLst>
  </p:cSld>
  <p:clrMapOvr>
    <a:masterClrMapping/>
  </p:clrMapOvr>
  <mc:AlternateContent xmlns:mc="http://schemas.openxmlformats.org/markup-compatibility/2006" xmlns:p14="http://schemas.microsoft.com/office/powerpoint/2010/main">
    <mc:Choice Requires="p14">
      <p:transition spd="slow" p14:dur="1500" advTm="208669">
        <p:randomBar dir="vert"/>
      </p:transition>
    </mc:Choice>
    <mc:Fallback xmlns="">
      <p:transition spd="slow" advTm="208669">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250" fill="hold"/>
                                        <p:tgtEl>
                                          <p:spTgt spid="3"/>
                                        </p:tgtEl>
                                        <p:attrNameLst>
                                          <p:attrName>ppt_w</p:attrName>
                                        </p:attrNameLst>
                                      </p:cBhvr>
                                      <p:tavLst>
                                        <p:tav tm="0">
                                          <p:val>
                                            <p:fltVal val="0"/>
                                          </p:val>
                                        </p:tav>
                                        <p:tav tm="100000">
                                          <p:val>
                                            <p:strVal val="#ppt_w"/>
                                          </p:val>
                                        </p:tav>
                                      </p:tavLst>
                                    </p:anim>
                                    <p:anim calcmode="lin" valueType="num">
                                      <p:cBhvr>
                                        <p:cTn id="17" dur="1250" fill="hold"/>
                                        <p:tgtEl>
                                          <p:spTgt spid="3"/>
                                        </p:tgtEl>
                                        <p:attrNameLst>
                                          <p:attrName>ppt_h</p:attrName>
                                        </p:attrNameLst>
                                      </p:cBhvr>
                                      <p:tavLst>
                                        <p:tav tm="0">
                                          <p:val>
                                            <p:fltVal val="0"/>
                                          </p:val>
                                        </p:tav>
                                        <p:tav tm="100000">
                                          <p:val>
                                            <p:strVal val="#ppt_h"/>
                                          </p:val>
                                        </p:tav>
                                      </p:tavLst>
                                    </p:anim>
                                    <p:animEffect transition="in" filter="fade">
                                      <p:cBhvr>
                                        <p:cTn id="18" dur="125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1000"/>
                                        <p:tgtEl>
                                          <p:spTgt spid="6">
                                            <p:txEl>
                                              <p:pRg st="1" end="1"/>
                                            </p:txEl>
                                          </p:spTgt>
                                        </p:tgtEl>
                                      </p:cBhvr>
                                    </p:animEffect>
                                    <p:anim calcmode="lin" valueType="num">
                                      <p:cBhvr>
                                        <p:cTn id="3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1000"/>
                                        <p:tgtEl>
                                          <p:spTgt spid="6">
                                            <p:txEl>
                                              <p:pRg st="2" end="2"/>
                                            </p:txEl>
                                          </p:spTgt>
                                        </p:tgtEl>
                                      </p:cBhvr>
                                    </p:animEffect>
                                    <p:anim calcmode="lin" valueType="num">
                                      <p:cBhvr>
                                        <p:cTn id="3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fade">
                                      <p:cBhvr>
                                        <p:cTn id="44" dur="1000"/>
                                        <p:tgtEl>
                                          <p:spTgt spid="6">
                                            <p:txEl>
                                              <p:pRg st="3" end="3"/>
                                            </p:txEl>
                                          </p:spTgt>
                                        </p:tgtEl>
                                      </p:cBhvr>
                                    </p:animEffect>
                                    <p:anim calcmode="lin" valueType="num">
                                      <p:cBhvr>
                                        <p:cTn id="4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fade">
                                      <p:cBhvr>
                                        <p:cTn id="51" dur="1000"/>
                                        <p:tgtEl>
                                          <p:spTgt spid="6">
                                            <p:txEl>
                                              <p:pRg st="4" end="4"/>
                                            </p:txEl>
                                          </p:spTgt>
                                        </p:tgtEl>
                                      </p:cBhvr>
                                    </p:animEffect>
                                    <p:anim calcmode="lin" valueType="num">
                                      <p:cBhvr>
                                        <p:cTn id="5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6">
                                            <p:txEl>
                                              <p:pRg st="5" end="5"/>
                                            </p:txEl>
                                          </p:spTgt>
                                        </p:tgtEl>
                                        <p:attrNameLst>
                                          <p:attrName>style.visibility</p:attrName>
                                        </p:attrNameLst>
                                      </p:cBhvr>
                                      <p:to>
                                        <p:strVal val="visible"/>
                                      </p:to>
                                    </p:set>
                                    <p:animEffect transition="in" filter="fade">
                                      <p:cBhvr>
                                        <p:cTn id="58" dur="1000"/>
                                        <p:tgtEl>
                                          <p:spTgt spid="6">
                                            <p:txEl>
                                              <p:pRg st="5" end="5"/>
                                            </p:txEl>
                                          </p:spTgt>
                                        </p:tgtEl>
                                      </p:cBhvr>
                                    </p:animEffect>
                                    <p:anim calcmode="lin" valueType="num">
                                      <p:cBhvr>
                                        <p:cTn id="5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60"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6">
                                            <p:txEl>
                                              <p:pRg st="6" end="6"/>
                                            </p:txEl>
                                          </p:spTgt>
                                        </p:tgtEl>
                                        <p:attrNameLst>
                                          <p:attrName>style.visibility</p:attrName>
                                        </p:attrNameLst>
                                      </p:cBhvr>
                                      <p:to>
                                        <p:strVal val="visible"/>
                                      </p:to>
                                    </p:set>
                                    <p:animEffect transition="in" filter="fade">
                                      <p:cBhvr>
                                        <p:cTn id="65" dur="1000"/>
                                        <p:tgtEl>
                                          <p:spTgt spid="6">
                                            <p:txEl>
                                              <p:pRg st="6" end="6"/>
                                            </p:txEl>
                                          </p:spTgt>
                                        </p:tgtEl>
                                      </p:cBhvr>
                                    </p:animEffect>
                                    <p:anim calcmode="lin" valueType="num">
                                      <p:cBhvr>
                                        <p:cTn id="66"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67"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4"/>
                </p:tgtEl>
              </p:cMediaNode>
            </p:audio>
          </p:childTnLst>
        </p:cTn>
      </p:par>
    </p:tnLst>
    <p:bldLst>
      <p:bldP spid="5" grpId="0"/>
      <p:bldP spid="6" grpId="0" build="p"/>
    </p:bldLst>
  </p:timing>
  <p:extLst mod="1">
    <p:ext uri="{3A86A75C-4F4B-4683-9AE1-C65F6400EC91}">
      <p14:laserTraceLst xmlns:p14="http://schemas.microsoft.com/office/powerpoint/2010/main">
        <p14:tracePtLst>
          <p14:tracePt t="17771" x="1009650" y="5081588"/>
          <p14:tracePt t="18116" x="1089025" y="5054600"/>
          <p14:tracePt t="18116" x="1625600" y="4822825"/>
          <p14:tracePt t="18169" x="4652963" y="3633788"/>
          <p14:tracePt t="18203" x="8528050" y="2500313"/>
          <p14:tracePt t="18203" x="9348788" y="2384425"/>
          <p14:tracePt t="18257" x="9698038" y="2374900"/>
          <p14:tracePt t="18286" x="9777413" y="2374900"/>
          <p14:tracePt t="18286" x="9804400" y="2374900"/>
          <p14:tracePt t="18343" x="9858375" y="2374900"/>
          <p14:tracePt t="18343" x="9875838" y="2384425"/>
          <p14:tracePt t="18383" x="9902825" y="2393950"/>
          <p14:tracePt t="18383" x="9939338" y="2411413"/>
          <p14:tracePt t="18445" x="10082213" y="2438400"/>
          <p14:tracePt t="18445" x="10233025" y="2455863"/>
          <p14:tracePt t="18504" x="10510838" y="2465388"/>
          <p14:tracePt t="18504" x="10572750" y="2465388"/>
          <p14:tracePt t="18560" x="10590213" y="2473325"/>
          <p14:tracePt t="18786" x="10518775" y="2446338"/>
          <p14:tracePt t="18786" x="10439400" y="2419350"/>
          <p14:tracePt t="18843" x="10180638" y="2374900"/>
          <p14:tracePt t="18843" x="10037763" y="2357438"/>
          <p14:tracePt t="18881" x="9912350" y="2339975"/>
          <p14:tracePt t="18881" x="9813925" y="2322513"/>
          <p14:tracePt t="18941" x="9634538" y="2303463"/>
          <p14:tracePt t="18941" x="9582150" y="2295525"/>
          <p14:tracePt t="18978" x="9555163" y="2295525"/>
          <p14:tracePt t="18978" x="9537700" y="2295525"/>
          <p14:tracePt t="19020" x="9528175" y="2295525"/>
          <p14:tracePt t="19569" x="9385300" y="2295525"/>
          <p14:tracePt t="19602" x="9072563" y="2322513"/>
          <p14:tracePt t="19602" x="8742363" y="2357438"/>
          <p14:tracePt t="19653" x="8089900" y="2465388"/>
          <p14:tracePt t="19684" x="7277100" y="2581275"/>
          <p14:tracePt t="19684" x="6956425" y="2598738"/>
          <p14:tracePt t="19721" x="6786563" y="2616200"/>
          <p14:tracePt t="19721" x="6643688" y="2625725"/>
          <p14:tracePt t="19773" x="6446838" y="2643188"/>
          <p14:tracePt t="19773" x="6357938" y="2643188"/>
          <p14:tracePt t="19810" x="6296025" y="2643188"/>
          <p14:tracePt t="19810" x="6276975" y="2643188"/>
          <p14:tracePt t="19867" x="6251575" y="2643188"/>
          <p14:tracePt t="19967" x="6323013" y="2633663"/>
          <p14:tracePt t="20000" x="6983413" y="2589213"/>
          <p14:tracePt t="20000" x="7340600" y="2571750"/>
          <p14:tracePt t="20056" x="8180388" y="2527300"/>
          <p14:tracePt t="20056" x="8412163" y="2517775"/>
          <p14:tracePt t="20094" x="8796338" y="2482850"/>
          <p14:tracePt t="20094" x="8991600" y="2465388"/>
          <p14:tracePt t="20159" x="9197975" y="2465388"/>
          <p14:tracePt t="20159" x="9251950" y="2465388"/>
          <p14:tracePt t="20208" x="9296400" y="2465388"/>
          <p14:tracePt t="20208" x="9304338" y="2465388"/>
          <p14:tracePt t="20557" x="9340850" y="2465388"/>
          <p14:tracePt t="20583" x="9367838" y="2455863"/>
          <p14:tracePt t="20583" x="9402763" y="2438400"/>
          <p14:tracePt t="20618" x="9483725" y="2428875"/>
          <p14:tracePt t="20618" x="9582150" y="2401888"/>
          <p14:tracePt t="20677" x="9715500" y="2357438"/>
          <p14:tracePt t="20701" x="9752013" y="2339975"/>
          <p14:tracePt t="20701" x="9777413" y="2330450"/>
          <p14:tracePt t="20757" x="9823450" y="2303463"/>
          <p14:tracePt t="20757" x="9831388" y="2295525"/>
          <p14:tracePt t="20793" x="9858375" y="2286000"/>
          <p14:tracePt t="20793" x="9867900" y="2276475"/>
          <p14:tracePt t="20848" x="9875838" y="2268538"/>
          <p14:tracePt t="20886" x="9875838" y="2259013"/>
          <p14:tracePt t="21567" x="9840913" y="2251075"/>
          <p14:tracePt t="21599" x="9804400" y="2214563"/>
          <p14:tracePt t="21599" x="9777413" y="2187575"/>
          <p14:tracePt t="21653" x="9759950" y="2152650"/>
          <p14:tracePt t="21653" x="9759950" y="2143125"/>
          <p14:tracePt t="21710" x="9759950" y="2133600"/>
          <p14:tracePt t="21768" x="9769475" y="2125663"/>
          <p14:tracePt t="21799" x="9804400" y="2116138"/>
          <p14:tracePt t="21799" x="9867900" y="2116138"/>
          <p14:tracePt t="21852" x="10001250" y="2116138"/>
          <p14:tracePt t="21852" x="10055225" y="2116138"/>
          <p14:tracePt t="21890" x="10090150" y="2116138"/>
          <p14:tracePt t="21890" x="10117138" y="2125663"/>
          <p14:tracePt t="21951" x="10134600" y="2125663"/>
          <p14:tracePt t="23215" x="10109200" y="2125663"/>
          <p14:tracePt t="23215" x="10055225" y="2125663"/>
          <p14:tracePt t="23265" x="9939338" y="2133600"/>
          <p14:tracePt t="23298" x="9831388" y="2133600"/>
          <p14:tracePt t="23298" x="9777413" y="2143125"/>
          <p14:tracePt t="23352" x="9698038" y="2143125"/>
          <p14:tracePt t="23352" x="9688513" y="2152650"/>
          <p14:tracePt t="23391" x="9671050" y="2152650"/>
          <p14:tracePt t="23486" x="9671050" y="2160588"/>
          <p14:tracePt t="23681" x="9661525" y="2160588"/>
          <p14:tracePt t="23716" x="9653588" y="2160588"/>
          <p14:tracePt t="23800" x="9644063" y="2160588"/>
          <p14:tracePt t="23854" x="9644063" y="2170113"/>
          <p14:tracePt t="23995" x="9634538" y="2170113"/>
          <p14:tracePt t="24248" x="9634538" y="2179638"/>
          <p14:tracePt t="24282" x="9634538" y="2187575"/>
          <p14:tracePt t="24353" x="9653588" y="2187575"/>
          <p14:tracePt t="24353" x="9661525" y="2187575"/>
          <p14:tracePt t="24390" x="9671050" y="2187575"/>
          <p14:tracePt t="24390" x="9688513" y="2187575"/>
          <p14:tracePt t="24451" x="9725025" y="2197100"/>
          <p14:tracePt t="24451" x="9732963" y="2197100"/>
          <p14:tracePt t="24512" x="9752013" y="2197100"/>
          <p14:tracePt t="24512" x="9759950" y="2197100"/>
          <p14:tracePt t="24578" x="9796463" y="2197100"/>
          <p14:tracePt t="24613" x="9831388" y="2197100"/>
          <p14:tracePt t="24613" x="9867900" y="2197100"/>
          <p14:tracePt t="24663" x="9966325" y="2205038"/>
          <p14:tracePt t="24697" x="10063163" y="2205038"/>
          <p14:tracePt t="24697" x="10082213" y="2205038"/>
          <p14:tracePt t="24752" x="10117138" y="2205038"/>
          <p14:tracePt t="24752" x="10126663" y="2205038"/>
          <p14:tracePt t="24870" x="10117138" y="2205038"/>
          <p14:tracePt t="25504" x="10126663" y="2205038"/>
          <p14:tracePt t="25504" x="10153650" y="2205038"/>
          <p14:tracePt t="25559" x="10225088" y="2197100"/>
          <p14:tracePt t="25559" x="10260013" y="2197100"/>
          <p14:tracePt t="25599" x="10277475" y="2197100"/>
          <p14:tracePt t="25599" x="10304463" y="2197100"/>
          <p14:tracePt t="25688" x="10313988" y="2197100"/>
          <p14:tracePt t="25713" x="10313988" y="2187575"/>
          <p14:tracePt t="25713" x="10323513" y="2187575"/>
          <p14:tracePt t="26169" x="10313988" y="2187575"/>
          <p14:tracePt t="26195" x="10269538" y="2179638"/>
          <p14:tracePt t="26195" x="10242550" y="2179638"/>
          <p14:tracePt t="26250" x="10109200" y="2170113"/>
          <p14:tracePt t="26250" x="10018713" y="2170113"/>
          <p14:tracePt t="26288" x="9956800" y="2170113"/>
          <p14:tracePt t="26288" x="9912350" y="2170113"/>
          <p14:tracePt t="26322" x="9902825" y="2170113"/>
          <p14:tracePt t="26322" x="9875838" y="2170113"/>
          <p14:tracePt t="26379" x="9848850" y="2170113"/>
          <p14:tracePt t="26412" x="9840913" y="2170113"/>
          <p14:tracePt t="26518" x="9831388" y="2170113"/>
          <p14:tracePt t="26957" x="9823450" y="2170113"/>
          <p14:tracePt t="27079" x="9813925" y="2170113"/>
          <p14:tracePt t="27279" x="9804400" y="2170113"/>
          <p14:tracePt t="27365" x="9796463" y="2170113"/>
          <p14:tracePt t="27395" x="9786938" y="2170113"/>
          <p14:tracePt t="27456" x="9769475" y="2170113"/>
          <p14:tracePt t="27580" x="9769475" y="2179638"/>
          <p14:tracePt t="27614" x="9777413" y="2179638"/>
          <p14:tracePt t="27614" x="9786938" y="2187575"/>
          <p14:tracePt t="27666" x="9796463" y="2187575"/>
          <p14:tracePt t="27694" x="9813925" y="2187575"/>
          <p14:tracePt t="27694" x="9823450" y="2187575"/>
          <p14:tracePt t="27766" x="9840913" y="2187575"/>
          <p14:tracePt t="27766" x="9848850" y="2187575"/>
          <p14:tracePt t="27812" x="9858375" y="2179638"/>
          <p14:tracePt t="27812" x="9867900" y="2179638"/>
          <p14:tracePt t="27895" x="9875838" y="2179638"/>
          <p14:tracePt t="27895" x="9885363" y="2187575"/>
          <p14:tracePt t="27956" x="9902825" y="2259013"/>
          <p14:tracePt t="27956" x="9920288" y="2339975"/>
          <p14:tracePt t="27992" x="9939338" y="2384425"/>
          <p14:tracePt t="27992" x="9947275" y="2393950"/>
          <p14:tracePt t="28029" x="9956800" y="2401888"/>
          <p14:tracePt t="28029" x="9966325" y="2401888"/>
          <p14:tracePt t="28095" x="9983788" y="2384425"/>
          <p14:tracePt t="28095" x="10010775" y="2339975"/>
          <p14:tracePt t="28149" x="10072688" y="2205038"/>
          <p14:tracePt t="28149" x="10072688" y="2197100"/>
          <p14:tracePt t="28185" x="10090150" y="2179638"/>
          <p14:tracePt t="28185" x="10099675" y="2170113"/>
          <p14:tracePt t="28226" x="10099675" y="2160588"/>
          <p14:tracePt t="28226" x="10109200" y="2160588"/>
          <p14:tracePt t="28378" x="10117138" y="2160588"/>
          <p14:tracePt t="28477" x="10109200" y="2160588"/>
          <p14:tracePt t="28494" x="10099675" y="2160588"/>
          <p14:tracePt t="28494" x="10082213" y="2160588"/>
          <p14:tracePt t="28565" x="9966325" y="2160588"/>
          <p14:tracePt t="28565" x="9848850" y="2160588"/>
          <p14:tracePt t="28601" x="9777413" y="2160588"/>
          <p14:tracePt t="28601" x="9752013" y="2160588"/>
          <p14:tracePt t="28655" x="9705975" y="2160588"/>
          <p14:tracePt t="28655" x="9698038" y="2160588"/>
          <p14:tracePt t="28692" x="9698038" y="2152650"/>
          <p14:tracePt t="28692" x="9688513" y="2152650"/>
          <p14:tracePt t="28811" x="9705975" y="2152650"/>
          <p14:tracePt t="28864" x="9804400" y="2179638"/>
          <p14:tracePt t="28864" x="9902825" y="2197100"/>
          <p14:tracePt t="28914" x="10010775" y="2214563"/>
          <p14:tracePt t="28914" x="10072688" y="2214563"/>
          <p14:tracePt t="28981" x="10171113" y="2214563"/>
          <p14:tracePt t="29010" x="10252075" y="2214563"/>
          <p14:tracePt t="29010" x="10296525" y="2214563"/>
          <p14:tracePt t="29066" x="10348913" y="2214563"/>
          <p14:tracePt t="29066" x="10367963" y="2214563"/>
          <p14:tracePt t="29103" x="10385425" y="2214563"/>
          <p14:tracePt t="29103" x="10394950" y="2214563"/>
          <p14:tracePt t="29158" x="10412413" y="2214563"/>
          <p14:tracePt t="29194" x="10420350" y="2214563"/>
          <p14:tracePt t="29194" x="10429875" y="2214563"/>
          <p14:tracePt t="29266" x="10439400" y="2214563"/>
          <p14:tracePt t="29304" x="10447338" y="2214563"/>
          <p14:tracePt t="29368" x="10456863" y="2214563"/>
          <p14:tracePt t="29495" x="10447338" y="2214563"/>
          <p14:tracePt t="29969" x="10439400" y="2214563"/>
          <p14:tracePt t="30019" x="10429875" y="2214563"/>
          <p14:tracePt t="30082" x="10402888" y="2214563"/>
          <p14:tracePt t="30109" x="10375900" y="2214563"/>
          <p14:tracePt t="30109" x="10331450" y="2205038"/>
          <p14:tracePt t="30163" x="10198100" y="2197100"/>
          <p14:tracePt t="30163" x="10126663" y="2187575"/>
          <p14:tracePt t="30199" x="10055225" y="2187575"/>
          <p14:tracePt t="30199" x="10001250" y="2187575"/>
          <p14:tracePt t="30254" x="9894888" y="2187575"/>
          <p14:tracePt t="30254" x="9867900" y="2187575"/>
          <p14:tracePt t="30290" x="9813925" y="2187575"/>
          <p14:tracePt t="30290" x="9769475" y="2187575"/>
          <p14:tracePt t="30326" x="9705975" y="2179638"/>
          <p14:tracePt t="30326" x="9653588" y="2179638"/>
          <p14:tracePt t="30378" x="9599613" y="2179638"/>
          <p14:tracePt t="30410" x="9537700" y="2170113"/>
          <p14:tracePt t="30410" x="9491663" y="2170113"/>
          <p14:tracePt t="30473" x="9447213" y="2160588"/>
          <p14:tracePt t="30595" x="9439275" y="2160588"/>
          <p14:tracePt t="30666" x="9402763" y="2160588"/>
          <p14:tracePt t="30666" x="9277350" y="2160588"/>
          <p14:tracePt t="30702" x="9055100" y="2160588"/>
          <p14:tracePt t="30702" x="8947150" y="2160588"/>
          <p14:tracePt t="30758" x="8616950" y="2160588"/>
          <p14:tracePt t="30758" x="8528050" y="2160588"/>
          <p14:tracePt t="30794" x="8483600" y="2160588"/>
          <p14:tracePt t="30794" x="8474075" y="2160588"/>
          <p14:tracePt t="30829" x="8466138" y="2152650"/>
          <p14:tracePt t="30829" x="8456613" y="2152650"/>
          <p14:tracePt t="30880" x="8447088" y="2152650"/>
          <p14:tracePt t="30975" x="8439150" y="2152650"/>
          <p14:tracePt t="31008" x="8420100" y="2143125"/>
          <p14:tracePt t="31008" x="8402638" y="2143125"/>
          <p14:tracePt t="31063" x="8340725" y="2125663"/>
          <p14:tracePt t="31063" x="8259763" y="2116138"/>
          <p14:tracePt t="31110" x="8197850" y="2108200"/>
          <p14:tracePt t="31110" x="8161338" y="2108200"/>
          <p14:tracePt t="31177" x="8153400" y="2098675"/>
          <p14:tracePt t="31708" x="8116888" y="2098675"/>
          <p14:tracePt t="31708" x="8045450" y="2081213"/>
          <p14:tracePt t="31762" x="7804150" y="2081213"/>
          <p14:tracePt t="31762" x="7742238" y="2081213"/>
          <p14:tracePt t="31798" x="7599363" y="2081213"/>
          <p14:tracePt t="31798" x="7456488" y="2081213"/>
          <p14:tracePt t="31834" x="7323138" y="2098675"/>
          <p14:tracePt t="31834" x="7197725" y="2108200"/>
          <p14:tracePt t="31886" x="6983413" y="2125663"/>
          <p14:tracePt t="31908" x="6848475" y="2133600"/>
          <p14:tracePt t="31908" x="6732588" y="2143125"/>
          <p14:tracePt t="31970" x="6429375" y="2170113"/>
          <p14:tracePt t="31970" x="6357938" y="2170113"/>
          <p14:tracePt t="32006" x="6215063" y="2187575"/>
          <p14:tracePt t="32006" x="6072188" y="2214563"/>
          <p14:tracePt t="32061" x="5894388" y="2232025"/>
          <p14:tracePt t="32061" x="5867400" y="2241550"/>
          <p14:tracePt t="32097" x="5830888" y="2251075"/>
          <p14:tracePt t="32097" x="5813425" y="2251075"/>
          <p14:tracePt t="32133" x="5803900" y="2251075"/>
          <p14:tracePt t="32324" x="5813425" y="2251075"/>
          <p14:tracePt t="32324" x="5822950" y="2251075"/>
          <p14:tracePt t="32392" x="5830888" y="2251075"/>
          <p14:tracePt t="32433" x="5840413" y="2251075"/>
          <p14:tracePt t="32491" x="5857875" y="2251075"/>
          <p14:tracePt t="32541" x="5875338" y="2241550"/>
          <p14:tracePt t="32541" x="5894388" y="2241550"/>
          <p14:tracePt t="32597" x="5956300" y="2241550"/>
          <p14:tracePt t="32597" x="6054725" y="2232025"/>
          <p14:tracePt t="32634" x="6197600" y="2232025"/>
          <p14:tracePt t="32634" x="6348413" y="2232025"/>
          <p14:tracePt t="32691" x="6554788" y="2251075"/>
          <p14:tracePt t="32724" x="6634163" y="2259013"/>
          <p14:tracePt t="32724" x="6661150" y="2259013"/>
          <p14:tracePt t="32775" x="6688138" y="2259013"/>
          <p14:tracePt t="32807" x="6705600" y="2259013"/>
          <p14:tracePt t="32807" x="6715125" y="2259013"/>
          <p14:tracePt t="32861" x="6732588" y="2259013"/>
          <p14:tracePt t="32861" x="6751638" y="2259013"/>
          <p14:tracePt t="32920" x="6777038" y="2259013"/>
          <p14:tracePt t="32920" x="6804025" y="2259013"/>
          <p14:tracePt t="32974" x="6840538" y="2259013"/>
          <p14:tracePt t="33007" x="6929438" y="2259013"/>
          <p14:tracePt t="33007" x="6956425" y="2259013"/>
          <p14:tracePt t="33061" x="7027863" y="2259013"/>
          <p14:tracePt t="33061" x="7054850" y="2259013"/>
          <p14:tracePt t="33098" x="7081838" y="2259013"/>
          <p14:tracePt t="33098" x="7089775" y="2259013"/>
          <p14:tracePt t="33135" x="7099300" y="2259013"/>
          <p14:tracePt t="33135" x="7108825" y="2259013"/>
          <p14:tracePt t="33278" x="7037388" y="2259013"/>
          <p14:tracePt t="33308" x="6938963" y="2251075"/>
          <p14:tracePt t="33308" x="6884988" y="2241550"/>
          <p14:tracePt t="33372" x="6813550" y="2214563"/>
          <p14:tracePt t="33372" x="6786563" y="2197100"/>
          <p14:tracePt t="33408" x="6769100" y="2170113"/>
          <p14:tracePt t="33408" x="6769100" y="2133600"/>
          <p14:tracePt t="33471" x="6786563" y="2044700"/>
          <p14:tracePt t="33471" x="6823075" y="2009775"/>
          <p14:tracePt t="33508" x="6902450" y="1955800"/>
          <p14:tracePt t="33508" x="7000875" y="1919288"/>
          <p14:tracePt t="33564" x="7134225" y="1893888"/>
          <p14:tracePt t="33564" x="7205663" y="1884363"/>
          <p14:tracePt t="33599" x="7286625" y="1874838"/>
          <p14:tracePt t="33599" x="7375525" y="1874838"/>
          <p14:tracePt t="33664" x="7554913" y="1901825"/>
          <p14:tracePt t="33664" x="7626350" y="1928813"/>
          <p14:tracePt t="33704" x="7688263" y="1955800"/>
          <p14:tracePt t="33704" x="7732713" y="1990725"/>
          <p14:tracePt t="33774" x="7796213" y="2071688"/>
          <p14:tracePt t="33774" x="7804150" y="2108200"/>
          <p14:tracePt t="33810" x="7786688" y="2143125"/>
          <p14:tracePt t="33810" x="7759700" y="2170113"/>
          <p14:tracePt t="33864" x="7715250" y="2197100"/>
          <p14:tracePt t="33864" x="7688263" y="2205038"/>
          <p14:tracePt t="33864" x="7661275" y="2205038"/>
          <p14:tracePt t="33901" x="7581900" y="2205038"/>
          <p14:tracePt t="33901" x="7510463" y="2214563"/>
          <p14:tracePt t="33963" x="7394575" y="2232025"/>
          <p14:tracePt t="33963" x="7367588" y="2232025"/>
          <p14:tracePt t="33999" x="7340600" y="2232025"/>
          <p14:tracePt t="33999" x="7331075" y="2232025"/>
          <p14:tracePt t="35309" x="7323138" y="2232025"/>
          <p14:tracePt t="35309" x="7304088" y="2232025"/>
          <p14:tracePt t="35364" x="7161213" y="2224088"/>
          <p14:tracePt t="35364" x="7018338" y="2224088"/>
          <p14:tracePt t="35400" x="6946900" y="2224088"/>
          <p14:tracePt t="35400" x="6732588" y="2224088"/>
          <p14:tracePt t="35464" x="6456363" y="2224088"/>
          <p14:tracePt t="35464" x="6340475" y="2224088"/>
          <p14:tracePt t="35514" x="6116638" y="2224088"/>
          <p14:tracePt t="35514" x="6010275" y="2224088"/>
          <p14:tracePt t="35574" x="5857875" y="2214563"/>
          <p14:tracePt t="35574" x="5759450" y="2197100"/>
          <p14:tracePt t="35610" x="5697538" y="2187575"/>
          <p14:tracePt t="35610" x="5581650" y="2170113"/>
          <p14:tracePt t="35665" x="5411788" y="2143125"/>
          <p14:tracePt t="35665" x="5322888" y="2143125"/>
          <p14:tracePt t="35702" x="5205413" y="2143125"/>
          <p14:tracePt t="35702" x="5143500" y="2143125"/>
          <p14:tracePt t="35738" x="5045075" y="2143125"/>
          <p14:tracePt t="35738" x="4965700" y="2152650"/>
          <p14:tracePt t="35798" x="4938713" y="2152650"/>
          <p14:tracePt t="35823" x="4929188" y="2152650"/>
          <p14:tracePt t="36093" x="4929188" y="2160588"/>
          <p14:tracePt t="36166" x="4929188" y="2179638"/>
          <p14:tracePt t="36166" x="4919663" y="2179638"/>
          <p14:tracePt t="36202" x="4911725" y="2187575"/>
          <p14:tracePt t="36238" x="4902200" y="2197100"/>
          <p14:tracePt t="36297" x="4894263" y="2214563"/>
          <p14:tracePt t="36321" x="4884738" y="2214563"/>
          <p14:tracePt t="36321" x="4875213" y="2224088"/>
          <p14:tracePt t="36390" x="4867275" y="2224088"/>
          <p14:tracePt t="40035" x="4875213" y="2224088"/>
          <p14:tracePt t="40035" x="4894263" y="2224088"/>
          <p14:tracePt t="40086" x="4902200" y="2224088"/>
          <p14:tracePt t="40120" x="4938713" y="2224088"/>
          <p14:tracePt t="40120" x="4991100" y="2224088"/>
          <p14:tracePt t="40180" x="5116513" y="2224088"/>
          <p14:tracePt t="40180" x="5160963" y="2224088"/>
          <p14:tracePt t="40217" x="5197475" y="2224088"/>
          <p14:tracePt t="40217" x="5232400" y="2224088"/>
          <p14:tracePt t="40270" x="5276850" y="2224088"/>
          <p14:tracePt t="40270" x="5303838" y="2224088"/>
          <p14:tracePt t="40307" x="5322888" y="2224088"/>
          <p14:tracePt t="40307" x="5340350" y="2224088"/>
          <p14:tracePt t="40687" x="5348288" y="2224088"/>
          <p14:tracePt t="40719" x="5375275" y="2224088"/>
          <p14:tracePt t="40719" x="5394325" y="2224088"/>
          <p14:tracePt t="40772" x="5438775" y="2224088"/>
          <p14:tracePt t="40772" x="5456238" y="2224088"/>
          <p14:tracePt t="40809" x="5473700" y="2224088"/>
          <p14:tracePt t="40809" x="5483225" y="2224088"/>
          <p14:tracePt t="40864" x="5510213" y="2224088"/>
          <p14:tracePt t="40864" x="5518150" y="2224088"/>
          <p14:tracePt t="40920" x="5537200" y="2224088"/>
          <p14:tracePt t="40920" x="5545138" y="2224088"/>
          <p14:tracePt t="40986" x="5562600" y="2224088"/>
          <p14:tracePt t="41021" x="5581650" y="2214563"/>
          <p14:tracePt t="41075" x="5589588" y="2214563"/>
          <p14:tracePt t="41075" x="5599113" y="2205038"/>
          <p14:tracePt t="41111" x="5608638" y="2205038"/>
          <p14:tracePt t="41111" x="5616575" y="2197100"/>
          <p14:tracePt t="41166" x="5634038" y="2187575"/>
          <p14:tracePt t="41166" x="5634038" y="2179638"/>
          <p14:tracePt t="41213" x="5653088" y="2179638"/>
          <p14:tracePt t="41213" x="5653088" y="2170113"/>
          <p14:tracePt t="41268" x="5661025" y="2170113"/>
          <p14:tracePt t="41268" x="5670550" y="2160588"/>
          <p14:tracePt t="41375" x="5680075" y="2152650"/>
          <p14:tracePt t="41375" x="5688013" y="2143125"/>
          <p14:tracePt t="41485" x="5688013" y="2133600"/>
          <p14:tracePt t="45284" x="5643563" y="2143125"/>
          <p14:tracePt t="45315" x="5554663" y="2160588"/>
          <p14:tracePt t="45315" x="5483225" y="2170113"/>
          <p14:tracePt t="45385" x="5411788" y="2179638"/>
          <p14:tracePt t="45385" x="5367338" y="2179638"/>
          <p14:tracePt t="45431" x="5286375" y="2187575"/>
          <p14:tracePt t="45431" x="5241925" y="2197100"/>
          <p14:tracePt t="45486" x="5187950" y="2214563"/>
          <p14:tracePt t="45516" x="5153025" y="2232025"/>
          <p14:tracePt t="45516" x="5116513" y="2241550"/>
          <p14:tracePt t="45577" x="5099050" y="2251075"/>
          <p14:tracePt t="45615" x="5089525" y="2251075"/>
          <p14:tracePt t="45685" x="5081588" y="2251075"/>
          <p14:tracePt t="45721" x="5072063" y="2251075"/>
          <p14:tracePt t="45804" x="5072063" y="2259013"/>
          <p14:tracePt t="45840" x="5062538" y="2259013"/>
          <p14:tracePt t="45999" x="5045075" y="2259013"/>
          <p14:tracePt t="46048" x="5000625" y="2259013"/>
          <p14:tracePt t="46048" x="4991100" y="2259013"/>
          <p14:tracePt t="46099" x="4956175" y="2259013"/>
          <p14:tracePt t="46148" x="4929188" y="2251075"/>
          <p14:tracePt t="46198" x="4919663" y="2251075"/>
          <p14:tracePt t="46231" x="4911725" y="2251075"/>
          <p14:tracePt t="46316" x="4902200" y="2251075"/>
          <p14:tracePt t="50220" x="4911725" y="2251075"/>
          <p14:tracePt t="50220" x="4929188" y="2251075"/>
          <p14:tracePt t="50275" x="5027613" y="2276475"/>
          <p14:tracePt t="50275" x="5108575" y="2295525"/>
          <p14:tracePt t="50312" x="5197475" y="2303463"/>
          <p14:tracePt t="50312" x="5295900" y="2322513"/>
          <p14:tracePt t="50349" x="5394325" y="2339975"/>
          <p14:tracePt t="50349" x="5446713" y="2347913"/>
          <p14:tracePt t="50403" x="5653088" y="2384425"/>
          <p14:tracePt t="50428" x="5786438" y="2411413"/>
          <p14:tracePt t="50428" x="5857875" y="2419350"/>
          <p14:tracePt t="50489" x="6037263" y="2455863"/>
          <p14:tracePt t="50489" x="6099175" y="2465388"/>
          <p14:tracePt t="50528" x="6276975" y="2517775"/>
          <p14:tracePt t="50528" x="6340475" y="2544763"/>
          <p14:tracePt t="50584" x="6572250" y="2643188"/>
          <p14:tracePt t="50584" x="6670675" y="2687638"/>
          <p14:tracePt t="50619" x="6724650" y="2714625"/>
          <p14:tracePt t="50619" x="6742113" y="2724150"/>
          <p14:tracePt t="50656" x="6769100" y="2741613"/>
          <p14:tracePt t="50656" x="6796088" y="2768600"/>
          <p14:tracePt t="50711" x="6840538" y="2795588"/>
          <p14:tracePt t="50711" x="6848475" y="2803525"/>
          <p14:tracePt t="51082" x="6884988" y="2822575"/>
          <p14:tracePt t="51082" x="6911975" y="2830513"/>
          <p14:tracePt t="51118" x="6929438" y="2840038"/>
          <p14:tracePt t="51118" x="6946900" y="2840038"/>
          <p14:tracePt t="51154" x="6965950" y="2840038"/>
          <p14:tracePt t="51154" x="6991350" y="2840038"/>
          <p14:tracePt t="51211" x="7027863" y="2840038"/>
          <p14:tracePt t="51244" x="7037388" y="2830513"/>
          <p14:tracePt t="51295" x="7045325" y="2830513"/>
          <p14:tracePt t="51328" x="7072313" y="2830513"/>
          <p14:tracePt t="51328" x="7081838" y="2822575"/>
          <p14:tracePt t="51400" x="7099300" y="2822575"/>
          <p14:tracePt t="51444" x="7108825" y="2822575"/>
          <p14:tracePt t="51444" x="7108825" y="2813050"/>
          <p14:tracePt t="51499" x="7116763" y="2813050"/>
          <p14:tracePt t="51527" x="7126288" y="2803525"/>
          <p14:tracePt t="51584" x="7143750" y="2795588"/>
          <p14:tracePt t="51584" x="7153275" y="2795588"/>
          <p14:tracePt t="51619" x="7161213" y="2795588"/>
          <p14:tracePt t="51619" x="7161213" y="2786063"/>
          <p14:tracePt t="51657" x="7180263" y="2786063"/>
          <p14:tracePt t="51711" x="7197725" y="2786063"/>
          <p14:tracePt t="51711" x="7215188" y="2776538"/>
          <p14:tracePt t="51782" x="7242175" y="2768600"/>
          <p14:tracePt t="51782" x="7251700" y="2759075"/>
          <p14:tracePt t="51820" x="7259638" y="2759075"/>
          <p14:tracePt t="51820" x="7269163" y="2759075"/>
          <p14:tracePt t="51856" x="7277100" y="2759075"/>
          <p14:tracePt t="51856" x="7286625" y="2759075"/>
          <p14:tracePt t="51913" x="7286625" y="2751138"/>
          <p14:tracePt t="51944" x="7296150" y="2751138"/>
          <p14:tracePt t="52544" x="7313613" y="2732088"/>
          <p14:tracePt t="52544" x="7313613" y="2724150"/>
          <p14:tracePt t="52595" x="7331075" y="2705100"/>
          <p14:tracePt t="52626" x="7348538" y="2687638"/>
          <p14:tracePt t="52626" x="7358063" y="2679700"/>
          <p14:tracePt t="52680" x="7367588" y="2660650"/>
          <p14:tracePt t="52680" x="7375525" y="2633663"/>
          <p14:tracePt t="52718" x="7385050" y="2608263"/>
          <p14:tracePt t="52718" x="7394575" y="2536825"/>
          <p14:tracePt t="52755" x="7402513" y="2465388"/>
          <p14:tracePt t="52755" x="7402513" y="2438400"/>
          <p14:tracePt t="52810" x="7419975" y="2366963"/>
          <p14:tracePt t="52843" x="7419975" y="2339975"/>
          <p14:tracePt t="52992" x="7402513" y="2357438"/>
          <p14:tracePt t="52992" x="7331075" y="2527300"/>
          <p14:tracePt t="53044" x="7232650" y="2776538"/>
          <p14:tracePt t="53044" x="7205663" y="2901950"/>
          <p14:tracePt t="53098" x="7188200" y="2990850"/>
          <p14:tracePt t="53126" x="7180263" y="3017838"/>
          <p14:tracePt t="53184" x="7180263" y="3027363"/>
          <p14:tracePt t="54144" x="7180263" y="3017838"/>
          <p14:tracePt t="54144" x="7197725" y="2955925"/>
          <p14:tracePt t="54210" x="7232650" y="2822575"/>
          <p14:tracePt t="54242" x="7251700" y="2759075"/>
          <p14:tracePt t="54242" x="7251700" y="2741613"/>
          <p14:tracePt t="54292" x="7277100" y="2660650"/>
          <p14:tracePt t="54325" x="7296150" y="2581275"/>
          <p14:tracePt t="54325" x="7304088" y="2544763"/>
          <p14:tracePt t="54380" x="7323138" y="2490788"/>
          <p14:tracePt t="54380" x="7323138" y="2482850"/>
          <p14:tracePt t="54417" x="7340600" y="2455863"/>
          <p14:tracePt t="54417" x="7348538" y="2446338"/>
          <p14:tracePt t="54458" x="7348538" y="2438400"/>
          <p14:tracePt t="54513" x="7340600" y="2446338"/>
          <p14:tracePt t="54541" x="7286625" y="2544763"/>
          <p14:tracePt t="54541" x="7251700" y="2608263"/>
          <p14:tracePt t="54595" x="7108825" y="2911475"/>
          <p14:tracePt t="54595" x="7072313" y="3044825"/>
          <p14:tracePt t="54632" x="7054850" y="3116263"/>
          <p14:tracePt t="54632" x="7045325" y="3133725"/>
          <p14:tracePt t="54685" x="7037388" y="3170238"/>
          <p14:tracePt t="54740" x="7037388" y="3179763"/>
          <p14:tracePt t="55131" x="7045325" y="3179763"/>
          <p14:tracePt t="55131" x="7081838" y="3170238"/>
          <p14:tracePt t="55191" x="7296150" y="3098800"/>
          <p14:tracePt t="55191" x="7446963" y="3062288"/>
          <p14:tracePt t="55242" x="7670800" y="3009900"/>
          <p14:tracePt t="55242" x="7786688" y="2990850"/>
          <p14:tracePt t="55309" x="7947025" y="2955925"/>
          <p14:tracePt t="55341" x="8045450" y="2928938"/>
          <p14:tracePt t="55341" x="8081963" y="2919413"/>
          <p14:tracePt t="55395" x="8232775" y="2857500"/>
          <p14:tracePt t="55395" x="8269288" y="2847975"/>
          <p14:tracePt t="55431" x="8286750" y="2847975"/>
          <p14:tracePt t="55431" x="8286750" y="2840038"/>
          <p14:tracePt t="55491" x="8296275" y="2830513"/>
          <p14:tracePt t="56108" x="8313738" y="2822575"/>
          <p14:tracePt t="56140" x="8367713" y="2776538"/>
          <p14:tracePt t="56140" x="8420100" y="2705100"/>
          <p14:tracePt t="56195" x="8555038" y="2589213"/>
          <p14:tracePt t="56195" x="8653463" y="2527300"/>
          <p14:tracePt t="56232" x="8715375" y="2509838"/>
          <p14:tracePt t="56232" x="8751888" y="2500313"/>
          <p14:tracePt t="56298" x="8777288" y="2509838"/>
          <p14:tracePt t="56298" x="8777288" y="2517775"/>
          <p14:tracePt t="56358" x="8715375" y="2714625"/>
          <p14:tracePt t="56358" x="8661400" y="2830513"/>
          <p14:tracePt t="56417" x="8616950" y="2938463"/>
          <p14:tracePt t="56440" x="8609013" y="2955925"/>
          <p14:tracePt t="56440" x="8599488" y="2955925"/>
          <p14:tracePt t="56497" x="8599488" y="2965450"/>
          <p14:tracePt t="56544" x="8589963" y="2965450"/>
          <p14:tracePt t="57892" x="8501063" y="2946400"/>
          <p14:tracePt t="57892" x="8474075" y="2946400"/>
          <p14:tracePt t="57929" x="8394700" y="2928938"/>
          <p14:tracePt t="57929" x="8251825" y="2911475"/>
          <p14:tracePt t="57992" x="7634288" y="2901950"/>
          <p14:tracePt t="57992" x="7483475" y="2911475"/>
          <p14:tracePt t="58029" x="7180263" y="2955925"/>
          <p14:tracePt t="58029" x="6938963" y="3000375"/>
          <p14:tracePt t="58084" x="6634163" y="3036888"/>
          <p14:tracePt t="58084" x="6599238" y="3044825"/>
          <p14:tracePt t="58119" x="6527800" y="3054350"/>
          <p14:tracePt t="58119" x="6483350" y="3071813"/>
          <p14:tracePt t="58155" x="6465888" y="3081338"/>
          <p14:tracePt t="58155" x="6456363" y="3089275"/>
          <p14:tracePt t="61357" x="6446838" y="3098800"/>
          <p14:tracePt t="61357" x="6446838" y="3116263"/>
          <p14:tracePt t="61406" x="6438900" y="3125788"/>
          <p14:tracePt t="61436" x="6438900" y="3133725"/>
          <p14:tracePt t="61436" x="6438900" y="3152775"/>
          <p14:tracePt t="61499" x="6429375" y="3197225"/>
          <p14:tracePt t="61499" x="6429375" y="3224213"/>
          <p14:tracePt t="61536" x="6429375" y="3251200"/>
          <p14:tracePt t="61536" x="6438900" y="3259138"/>
          <p14:tracePt t="61604" x="6446838" y="3276600"/>
          <p14:tracePt t="61636" x="6465888" y="3286125"/>
          <p14:tracePt t="61636" x="6491288" y="3286125"/>
          <p14:tracePt t="61701" x="6554788" y="3286125"/>
          <p14:tracePt t="61701" x="6616700" y="3286125"/>
          <p14:tracePt t="61740" x="6697663" y="3295650"/>
          <p14:tracePt t="61740" x="6769100" y="3295650"/>
          <p14:tracePt t="61803" x="6894513" y="3313113"/>
          <p14:tracePt t="61803" x="6911975" y="3313113"/>
          <p14:tracePt t="61803" x="6929438" y="3322638"/>
          <p14:tracePt t="61850" x="6946900" y="3330575"/>
          <p14:tracePt t="61850" x="6956425" y="3330575"/>
          <p14:tracePt t="62610" x="6991350" y="3330575"/>
          <p14:tracePt t="62635" x="7108825" y="3313113"/>
          <p14:tracePt t="62635" x="7215188" y="3295650"/>
          <p14:tracePt t="62689" x="7394575" y="3295650"/>
          <p14:tracePt t="62689" x="7483475" y="3295650"/>
          <p14:tracePt t="62730" x="7545388" y="3295650"/>
          <p14:tracePt t="62730" x="7616825" y="3295650"/>
          <p14:tracePt t="62793" x="7680325" y="3295650"/>
          <p14:tracePt t="62827" x="7697788" y="3295650"/>
          <p14:tracePt t="62827" x="7705725" y="3303588"/>
          <p14:tracePt t="62869" x="7715250" y="3303588"/>
          <p14:tracePt t="62869" x="7732713" y="3303588"/>
          <p14:tracePt t="62955" x="7742238" y="3303588"/>
          <p14:tracePt t="64068" x="7715250" y="3303588"/>
          <p14:tracePt t="64068" x="7680325" y="3313113"/>
          <p14:tracePt t="64118" x="7545388" y="3322638"/>
          <p14:tracePt t="64151" x="7304088" y="3330575"/>
          <p14:tracePt t="64151" x="7269163" y="3340100"/>
          <p14:tracePt t="64205" x="7180263" y="3340100"/>
          <p14:tracePt t="64205" x="7170738" y="3340100"/>
          <p14:tracePt t="64241" x="7161213" y="3340100"/>
          <p14:tracePt t="64400" x="7224713" y="3340100"/>
          <p14:tracePt t="64400" x="7277100" y="3340100"/>
          <p14:tracePt t="64435" x="7394575" y="3348038"/>
          <p14:tracePt t="64435" x="7500938" y="3348038"/>
          <p14:tracePt t="64499" x="7688263" y="3348038"/>
          <p14:tracePt t="64499" x="7715250" y="3348038"/>
          <p14:tracePt t="64534" x="7751763" y="3348038"/>
          <p14:tracePt t="64534" x="7769225" y="3348038"/>
          <p14:tracePt t="64570" x="7777163" y="3357563"/>
          <p14:tracePt t="64570" x="7786688" y="3357563"/>
          <p14:tracePt t="64692" x="7796213" y="3367088"/>
          <p14:tracePt t="66234" x="7813675" y="3367088"/>
          <p14:tracePt t="66266" x="7875588" y="3367088"/>
          <p14:tracePt t="66266" x="7894638" y="3357563"/>
          <p14:tracePt t="66317" x="8001000" y="3340100"/>
          <p14:tracePt t="66349" x="8054975" y="3340100"/>
          <p14:tracePt t="66349" x="8072438" y="3340100"/>
          <p14:tracePt t="66403" x="8081963" y="3330575"/>
          <p14:tracePt t="66440" x="8089900" y="3330575"/>
          <p14:tracePt t="66553" x="8099425" y="3330575"/>
          <p14:tracePt t="66607" x="8108950" y="3330575"/>
          <p14:tracePt t="66643" x="8116888" y="3330575"/>
          <p14:tracePt t="66643" x="8126413" y="3330575"/>
          <p14:tracePt t="66698" x="8153400" y="3330575"/>
          <p14:tracePt t="66698" x="8180388" y="3322638"/>
          <p14:tracePt t="66733" x="8205788" y="3322638"/>
          <p14:tracePt t="66733" x="8215313" y="3322638"/>
          <p14:tracePt t="66770" x="8232775" y="3322638"/>
          <p14:tracePt t="66770" x="8242300" y="3322638"/>
          <p14:tracePt t="66821" x="8259763" y="3322638"/>
          <p14:tracePt t="66865" x="8269288" y="3322638"/>
          <p14:tracePt t="66916" x="8277225" y="3322638"/>
          <p14:tracePt t="67105" x="8269288" y="3322638"/>
          <p14:tracePt t="68600" x="8126413" y="3303588"/>
          <p14:tracePt t="68600" x="8054975" y="3303588"/>
          <p14:tracePt t="68635" x="7885113" y="3286125"/>
          <p14:tracePt t="68635" x="7688263" y="3276600"/>
          <p14:tracePt t="68672" x="7483475" y="3251200"/>
          <p14:tracePt t="68672" x="7286625" y="3232150"/>
          <p14:tracePt t="68723" x="7018338" y="3187700"/>
          <p14:tracePt t="68747" x="6875463" y="3152775"/>
          <p14:tracePt t="68747" x="6751638" y="3116263"/>
          <p14:tracePt t="68801" x="6510338" y="3044825"/>
          <p14:tracePt t="68801" x="6419850" y="3017838"/>
          <p14:tracePt t="68839" x="6340475" y="3000375"/>
          <p14:tracePt t="68839" x="6303963" y="2990850"/>
          <p14:tracePt t="68875" x="6224588" y="2965450"/>
          <p14:tracePt t="68875" x="6143625" y="2928938"/>
          <p14:tracePt t="68930" x="6000750" y="2874963"/>
          <p14:tracePt t="68949" x="5973763" y="2867025"/>
          <p14:tracePt t="68949" x="5965825" y="2857500"/>
          <p14:tracePt t="69322" x="5991225" y="2840038"/>
          <p14:tracePt t="69347" x="6045200" y="2813050"/>
          <p14:tracePt t="69347" x="6089650" y="2803525"/>
          <p14:tracePt t="69400" x="6340475" y="2768600"/>
          <p14:tracePt t="69400" x="6491288" y="2732088"/>
          <p14:tracePt t="69443" x="6634163" y="2714625"/>
          <p14:tracePt t="69443" x="6823075" y="2687638"/>
          <p14:tracePt t="69517" x="7000875" y="2660650"/>
          <p14:tracePt t="69517" x="7062788" y="2652713"/>
          <p14:tracePt t="69559" x="7143750" y="2633663"/>
          <p14:tracePt t="69559" x="7180263" y="2633663"/>
          <p14:tracePt t="69613" x="7340600" y="2571750"/>
          <p14:tracePt t="69613" x="7419975" y="2562225"/>
          <p14:tracePt t="69650" x="7483475" y="2544763"/>
          <p14:tracePt t="69650" x="7545388" y="2527300"/>
          <p14:tracePt t="69706" x="7643813" y="2500313"/>
          <p14:tracePt t="69706" x="7661275" y="2500313"/>
          <p14:tracePt t="69742" x="7688263" y="2482850"/>
          <p14:tracePt t="69742" x="7697788" y="2473325"/>
          <p14:tracePt t="69797" x="7697788" y="2455863"/>
          <p14:tracePt t="69833" x="7688263" y="2446338"/>
          <p14:tracePt t="69833" x="7616825" y="2428875"/>
          <p14:tracePt t="69869" x="7491413" y="2401888"/>
          <p14:tracePt t="69869" x="7358063" y="2374900"/>
          <p14:tracePt t="69920" x="7116763" y="2357438"/>
          <p14:tracePt t="69946" x="6894513" y="2357438"/>
          <p14:tracePt t="69946" x="6769100" y="2357438"/>
          <p14:tracePt t="70008" x="6680200" y="2374900"/>
          <p14:tracePt t="70008" x="6661150" y="2374900"/>
          <p14:tracePt t="70416" x="6626225" y="2374900"/>
          <p14:tracePt t="70446" x="6537325" y="2374900"/>
          <p14:tracePt t="70446" x="6446838" y="2374900"/>
          <p14:tracePt t="70509" x="6323013" y="2374900"/>
          <p14:tracePt t="70509" x="6303963" y="2374900"/>
          <p14:tracePt t="70557" x="6286500" y="2374900"/>
          <p14:tracePt t="70557" x="6276975" y="2374900"/>
          <p14:tracePt t="71006" x="6286500" y="2374900"/>
          <p14:tracePt t="71076" x="6296025" y="2374900"/>
          <p14:tracePt t="71145" x="6303963" y="2374900"/>
          <p14:tracePt t="71200" x="6330950" y="2374900"/>
          <p14:tracePt t="71200" x="6357938" y="2374900"/>
          <p14:tracePt t="71237" x="6419850" y="2374900"/>
          <p14:tracePt t="71237" x="6518275" y="2357438"/>
          <p14:tracePt t="71273" x="6608763" y="2339975"/>
          <p14:tracePt t="71273" x="6661150" y="2330450"/>
          <p14:tracePt t="71329" x="6840538" y="2303463"/>
          <p14:tracePt t="71363" x="6946900" y="2295525"/>
          <p14:tracePt t="71363" x="6973888" y="2286000"/>
          <p14:tracePt t="71422" x="7000875" y="2276475"/>
          <p14:tracePt t="71502" x="7010400" y="2276475"/>
          <p14:tracePt t="71559" x="7018338" y="2276475"/>
          <p14:tracePt t="71774" x="7018338" y="2286000"/>
          <p14:tracePt t="71774" x="7010400" y="2286000"/>
          <p14:tracePt t="71828" x="7000875" y="2303463"/>
          <p14:tracePt t="71862" x="6973888" y="2330450"/>
          <p14:tracePt t="71862" x="6956425" y="2347913"/>
          <p14:tracePt t="71916" x="6786563" y="2465388"/>
          <p14:tracePt t="71945" x="6688138" y="2527300"/>
          <p14:tracePt t="71945" x="6626225" y="2554288"/>
          <p14:tracePt t="72008" x="6518275" y="2598738"/>
          <p14:tracePt t="72008" x="6465888" y="2625725"/>
          <p14:tracePt t="72047" x="6402388" y="2652713"/>
          <p14:tracePt t="72047" x="6367463" y="2679700"/>
          <p14:tracePt t="72102" x="6323013" y="2714625"/>
          <p14:tracePt t="72102" x="6313488" y="2714625"/>
          <p14:tracePt t="72139" x="6313488" y="2724150"/>
          <p14:tracePt t="72139" x="6303963" y="2724150"/>
          <p14:tracePt t="72567" x="6286500" y="2724150"/>
          <p14:tracePt t="72567" x="6242050" y="2705100"/>
          <p14:tracePt t="72616" x="6126163" y="2616200"/>
          <p14:tracePt t="72644" x="5946775" y="2509838"/>
          <p14:tracePt t="72680" x="5670550" y="2411413"/>
          <p14:tracePt t="72680" x="5581650" y="2401888"/>
          <p14:tracePt t="72740" x="5214938" y="2366963"/>
          <p14:tracePt t="72740" x="5062538" y="2357438"/>
          <p14:tracePt t="72808" x="4830763" y="2347913"/>
          <p14:tracePt t="72808" x="4813300" y="2339975"/>
          <p14:tracePt t="72846" x="4786313" y="2330450"/>
          <p14:tracePt t="72846" x="4776788" y="2330450"/>
          <p14:tracePt t="72913" x="4768850" y="2322513"/>
          <p14:tracePt t="72944" x="4759325" y="2322513"/>
          <p14:tracePt t="73006" x="4759325" y="2312988"/>
          <p14:tracePt t="73529" x="4768850" y="2312988"/>
          <p14:tracePt t="73629" x="4776788" y="2312988"/>
          <p14:tracePt t="73660" x="4786313" y="2322513"/>
          <p14:tracePt t="73660" x="4786313" y="2330450"/>
          <p14:tracePt t="73715" x="4786313" y="2465388"/>
          <p14:tracePt t="73715" x="4786313" y="2679700"/>
          <p14:tracePt t="73752" x="4786313" y="2884488"/>
          <p14:tracePt t="73752" x="4786313" y="3062288"/>
          <p14:tracePt t="73808" x="4840288" y="3313113"/>
          <p14:tracePt t="73808" x="4919663" y="3394075"/>
          <p14:tracePt t="73857" x="5072063" y="3446463"/>
          <p14:tracePt t="73857" x="5205413" y="3455988"/>
          <p14:tracePt t="73920" x="5500688" y="3402013"/>
          <p14:tracePt t="73920" x="5589588" y="3375025"/>
          <p14:tracePt t="73960" x="5643563" y="3348038"/>
          <p14:tracePt t="73960" x="5670550" y="3313113"/>
          <p14:tracePt t="74020" x="5705475" y="3160713"/>
          <p14:tracePt t="74020" x="5705475" y="3044825"/>
          <p14:tracePt t="74057" x="5705475" y="2919413"/>
          <p14:tracePt t="74057" x="5697538" y="2857500"/>
          <p14:tracePt t="74111" x="5616575" y="2660650"/>
          <p14:tracePt t="74111" x="5527675" y="2598738"/>
          <p14:tracePt t="74148" x="5394325" y="2554288"/>
          <p14:tracePt t="74148" x="5276850" y="2527300"/>
          <p14:tracePt t="74202" x="5108575" y="2500313"/>
          <p14:tracePt t="74202" x="5027613" y="2490788"/>
          <p14:tracePt t="74240" x="4956175" y="2482850"/>
          <p14:tracePt t="74240" x="4929188" y="2482850"/>
          <p14:tracePt t="74277" x="4919663" y="2473325"/>
          <p14:tracePt t="74277" x="4911725" y="2473325"/>
          <p14:tracePt t="74460" x="4965700" y="2473325"/>
          <p14:tracePt t="74493" x="5170488" y="2500313"/>
          <p14:tracePt t="74493" x="5348288" y="2554288"/>
          <p14:tracePt t="74548" x="5626100" y="2705100"/>
          <p14:tracePt t="74548" x="5670550" y="2741613"/>
          <p14:tracePt t="74603" x="5795963" y="2830513"/>
          <p14:tracePt t="74603" x="5830888" y="2884488"/>
          <p14:tracePt t="74648" x="5840413" y="2919413"/>
          <p14:tracePt t="74648" x="5848350" y="2973388"/>
          <p14:tracePt t="74707" x="5848350" y="3089275"/>
          <p14:tracePt t="74707" x="5840413" y="3116263"/>
          <p14:tracePt t="74743" x="5830888" y="3160713"/>
          <p14:tracePt t="74743" x="5830888" y="3179763"/>
          <p14:tracePt t="74779" x="5822950" y="3197225"/>
          <p14:tracePt t="74779" x="5822950" y="3205163"/>
          <p14:tracePt t="77526" x="5813425" y="3205163"/>
          <p14:tracePt t="77557" x="5776913" y="3224213"/>
          <p14:tracePt t="77557" x="5751513" y="3224213"/>
          <p14:tracePt t="77557" x="5715000" y="3232150"/>
          <p14:tracePt t="77611" x="5465763" y="3268663"/>
          <p14:tracePt t="77611" x="5357813" y="3286125"/>
          <p14:tracePt t="77647" x="5268913" y="3303588"/>
          <p14:tracePt t="77647" x="5224463" y="3313113"/>
          <p14:tracePt t="77684" x="5160963" y="3322638"/>
          <p14:tracePt t="77684" x="5116513" y="3322638"/>
          <p14:tracePt t="77741" x="5072063" y="3330575"/>
          <p14:tracePt t="77774" x="5054600" y="3340100"/>
          <p14:tracePt t="77849" x="5045075" y="3340100"/>
          <p14:tracePt t="77910" x="5045075" y="3348038"/>
          <p14:tracePt t="77966" x="5045075" y="3357563"/>
          <p14:tracePt t="77966" x="5045075" y="3367088"/>
          <p14:tracePt t="78024" x="5054600" y="3411538"/>
          <p14:tracePt t="78057" x="5180013" y="3652838"/>
          <p14:tracePt t="78057" x="5232400" y="3714750"/>
          <p14:tracePt t="78111" x="5384800" y="3902075"/>
          <p14:tracePt t="78111" x="5473700" y="3946525"/>
          <p14:tracePt t="78148" x="5545138" y="3965575"/>
          <p14:tracePt t="78148" x="5589588" y="3973513"/>
          <p14:tracePt t="78184" x="5643563" y="3990975"/>
          <p14:tracePt t="78184" x="5688013" y="4000500"/>
          <p14:tracePt t="78249" x="5697538" y="4000500"/>
          <p14:tracePt t="78541" x="5732463" y="4000500"/>
          <p14:tracePt t="78573" x="5822950" y="3990975"/>
          <p14:tracePt t="78573" x="5938838" y="3973513"/>
          <p14:tracePt t="78624" x="6143625" y="3956050"/>
          <p14:tracePt t="78657" x="6419850" y="3929063"/>
          <p14:tracePt t="78657" x="6465888" y="3919538"/>
          <p14:tracePt t="78677" x="6510338" y="3919538"/>
          <p14:tracePt t="78677" x="6537325" y="3911600"/>
          <p14:tracePt t="78728" x="6616700" y="3902075"/>
          <p14:tracePt t="78757" x="6680200" y="3894138"/>
          <p14:tracePt t="78757" x="6705600" y="3884613"/>
          <p14:tracePt t="78810" x="6786563" y="3867150"/>
          <p14:tracePt t="78810" x="6813550" y="3857625"/>
          <p14:tracePt t="78848" x="6840538" y="3857625"/>
          <p14:tracePt t="78885" x="6848475" y="3848100"/>
          <p14:tracePt t="78940" x="6858000" y="3848100"/>
          <p14:tracePt t="79332" x="6867525" y="3848100"/>
          <p14:tracePt t="79358" x="6973888" y="3822700"/>
          <p14:tracePt t="79358" x="7045325" y="3813175"/>
          <p14:tracePt t="79423" x="7180263" y="3786188"/>
          <p14:tracePt t="79423" x="7232650" y="3776663"/>
          <p14:tracePt t="79459" x="7277100" y="3776663"/>
          <p14:tracePt t="79459" x="7323138" y="3759200"/>
          <p14:tracePt t="79521" x="7402513" y="3741738"/>
          <p14:tracePt t="79521" x="7419975" y="3732213"/>
          <p14:tracePt t="79557" x="7446963" y="3732213"/>
          <p14:tracePt t="79557" x="7456488" y="3732213"/>
          <p14:tracePt t="79611" x="7527925" y="3705225"/>
          <p14:tracePt t="79611" x="7572375" y="3697288"/>
          <p14:tracePt t="79648" x="7608888" y="3687763"/>
          <p14:tracePt t="79648" x="7616825" y="3687763"/>
          <p14:tracePt t="79720" x="7626350" y="3687763"/>
          <p14:tracePt t="81012" x="7545388" y="3670300"/>
          <p14:tracePt t="81012" x="7483475" y="3660775"/>
          <p14:tracePt t="81049" x="7323138" y="3643313"/>
          <p14:tracePt t="81049" x="7089775" y="3643313"/>
          <p14:tracePt t="81088" x="6858000" y="3652838"/>
          <p14:tracePt t="81088" x="6626225" y="3670300"/>
          <p14:tracePt t="81146" x="6276975" y="3751263"/>
          <p14:tracePt t="81171" x="6045200" y="3803650"/>
          <p14:tracePt t="81171" x="5983288" y="3822700"/>
          <p14:tracePt t="81224" x="5732463" y="3894138"/>
          <p14:tracePt t="81224" x="5626100" y="3911600"/>
          <p14:tracePt t="81261" x="5554663" y="3929063"/>
          <p14:tracePt t="81261" x="5527675" y="3938588"/>
          <p14:tracePt t="81315" x="5456238" y="3956050"/>
          <p14:tracePt t="81315" x="5429250" y="3965575"/>
          <p14:tracePt t="81353" x="5402263" y="3973513"/>
          <p14:tracePt t="81353" x="5394325" y="3983038"/>
          <p14:tracePt t="81389" x="5375275" y="3983038"/>
          <p14:tracePt t="81389" x="5367338" y="3983038"/>
          <p14:tracePt t="81440" x="5357813" y="3983038"/>
          <p14:tracePt t="81738" x="5367338" y="3983038"/>
          <p14:tracePt t="81754" x="5402263" y="3983038"/>
          <p14:tracePt t="81754" x="5554663" y="3990975"/>
          <p14:tracePt t="81791" x="5894388" y="3990975"/>
          <p14:tracePt t="81791" x="6116638" y="3990975"/>
          <p14:tracePt t="81841" x="7215188" y="3965575"/>
          <p14:tracePt t="81841" x="7537450" y="3965575"/>
          <p14:tracePt t="81877" x="8045450" y="3965575"/>
          <p14:tracePt t="81877" x="8296275" y="3965575"/>
          <p14:tracePt t="81930" x="8572500" y="3965575"/>
          <p14:tracePt t="81954" x="8697913" y="3956050"/>
          <p14:tracePt t="81954" x="8786813" y="3946525"/>
          <p14:tracePt t="82016" x="8831263" y="3929063"/>
          <p14:tracePt t="82237" x="8867775" y="3929063"/>
          <p14:tracePt t="82270" x="9001125" y="3911600"/>
          <p14:tracePt t="82270" x="9063038" y="3911600"/>
          <p14:tracePt t="82326" x="9340850" y="3884613"/>
          <p14:tracePt t="82326" x="9510713" y="3867150"/>
          <p14:tracePt t="82363" x="9653588" y="3848100"/>
          <p14:tracePt t="82363" x="9759950" y="3840163"/>
          <p14:tracePt t="82419" x="9858375" y="3840163"/>
          <p14:tracePt t="82419" x="9867900" y="3840163"/>
          <p14:tracePt t="82455" x="9875838" y="3840163"/>
          <p14:tracePt t="82455" x="9875838" y="3830638"/>
          <p14:tracePt t="82630" x="9885363" y="3830638"/>
          <p14:tracePt t="83021" x="9715500" y="3803650"/>
          <p14:tracePt t="83021" x="9563100" y="3786188"/>
          <p14:tracePt t="83059" x="9367838" y="3776663"/>
          <p14:tracePt t="83059" x="9286875" y="3776663"/>
          <p14:tracePt t="83113" x="9010650" y="3776663"/>
          <p14:tracePt t="83113" x="8939213" y="3776663"/>
          <p14:tracePt t="83149" x="8912225" y="3768725"/>
          <p14:tracePt t="83149" x="8894763" y="3768725"/>
          <p14:tracePt t="83186" x="8885238" y="3768725"/>
          <p14:tracePt t="84764" x="8858250" y="3768725"/>
          <p14:tracePt t="84764" x="8823325" y="3768725"/>
          <p14:tracePt t="84832" x="8599488" y="3759200"/>
          <p14:tracePt t="84832" x="8429625" y="3759200"/>
          <p14:tracePt t="84875" x="8269288" y="3759200"/>
          <p14:tracePt t="84875" x="8180388" y="3759200"/>
          <p14:tracePt t="84929" x="7920038" y="3759200"/>
          <p14:tracePt t="84929" x="7858125" y="3759200"/>
          <p14:tracePt t="84966" x="7823200" y="3759200"/>
          <p14:tracePt t="84966" x="7804150" y="3759200"/>
          <p14:tracePt t="85027" x="7796213" y="3759200"/>
          <p14:tracePt t="85235" x="7786688" y="3759200"/>
          <p14:tracePt t="85268" x="7777163" y="3768725"/>
          <p14:tracePt t="85268" x="7769225" y="3776663"/>
          <p14:tracePt t="85323" x="7697788" y="3786188"/>
          <p14:tracePt t="85323" x="7661275" y="3786188"/>
          <p14:tracePt t="85359" x="7581900" y="3795713"/>
          <p14:tracePt t="85359" x="7545388" y="3803650"/>
          <p14:tracePt t="85418" x="7518400" y="3803650"/>
          <p14:tracePt t="85418" x="7510463" y="3803650"/>
          <p14:tracePt t="91977" x="7466013" y="3803650"/>
          <p14:tracePt t="91977" x="7419975" y="3786188"/>
          <p14:tracePt t="92041" x="7313613" y="3768725"/>
          <p14:tracePt t="92041" x="7205663" y="3768725"/>
          <p14:tracePt t="92077" x="7062788" y="3803650"/>
          <p14:tracePt t="92077" x="6991350" y="3822700"/>
          <p14:tracePt t="92132" x="6626225" y="3956050"/>
          <p14:tracePt t="92132" x="6429375" y="4037013"/>
          <p14:tracePt t="92168" x="6224588" y="4116388"/>
          <p14:tracePt t="92168" x="6054725" y="4197350"/>
          <p14:tracePt t="92223" x="5822950" y="4303713"/>
          <p14:tracePt t="92223" x="5688013" y="4367213"/>
          <p14:tracePt t="92260" x="5599113" y="4394200"/>
          <p14:tracePt t="92260" x="5527675" y="4419600"/>
          <p14:tracePt t="92296" x="5500688" y="4429125"/>
          <p14:tracePt t="92346" x="5491163" y="4429125"/>
          <p14:tracePt t="92379" x="5483225" y="4429125"/>
          <p14:tracePt t="92379" x="5483225" y="4438650"/>
          <p14:tracePt t="92447" x="5465763" y="4446588"/>
          <p14:tracePt t="92447" x="5456238" y="4456113"/>
          <p14:tracePt t="92497" x="5419725" y="4473575"/>
          <p14:tracePt t="92497" x="5384800" y="4491038"/>
          <p14:tracePt t="92555" x="5170488" y="4608513"/>
          <p14:tracePt t="92579" x="5108575" y="4633913"/>
          <p14:tracePt t="92579" x="5072063" y="4633913"/>
          <p14:tracePt t="92632" x="5062538" y="4643438"/>
          <p14:tracePt t="92632" x="5054600" y="4643438"/>
          <p14:tracePt t="92669" x="5054600" y="4652963"/>
          <p14:tracePt t="94162" x="5000625" y="4652963"/>
          <p14:tracePt t="94194" x="4884738" y="4625975"/>
          <p14:tracePt t="94194" x="4786313" y="4616450"/>
          <p14:tracePt t="94245" x="4679950" y="4608513"/>
          <p14:tracePt t="94278" x="4598988" y="4598988"/>
          <p14:tracePt t="94278" x="4554538" y="4598988"/>
          <p14:tracePt t="94332" x="4527550" y="4598988"/>
          <p14:tracePt t="94368" x="4518025" y="4598988"/>
          <p14:tracePt t="94368" x="4510088" y="4598988"/>
          <p14:tracePt t="94489" x="4500563" y="4589463"/>
          <p14:tracePt t="94546" x="4491038" y="4581525"/>
          <p14:tracePt t="94578" x="4473575" y="4581525"/>
          <p14:tracePt t="94578" x="4456113" y="4572000"/>
          <p14:tracePt t="94645" x="4438650" y="4562475"/>
          <p14:tracePt t="94645" x="4419600" y="4554538"/>
          <p14:tracePt t="94727" x="4411663" y="4554538"/>
          <p14:tracePt t="94797" x="4402138" y="4554538"/>
          <p14:tracePt t="94933" x="4419600" y="4554538"/>
          <p14:tracePt t="94933" x="4429125" y="4554538"/>
          <p14:tracePt t="94970" x="4446588" y="4554538"/>
          <p14:tracePt t="94970" x="4473575" y="4554538"/>
          <p14:tracePt t="95028" x="4633913" y="4554538"/>
          <p14:tracePt t="95028" x="4687888" y="4554538"/>
          <p14:tracePt t="95064" x="4786313" y="4554538"/>
          <p14:tracePt t="95064" x="4875213" y="4554538"/>
          <p14:tracePt t="95100" x="4938713" y="4554538"/>
          <p14:tracePt t="95100" x="4983163" y="4554538"/>
          <p14:tracePt t="95161" x="5027613" y="4554538"/>
          <p14:tracePt t="95194" x="5037138" y="4554538"/>
          <p14:tracePt t="95885" x="5072063" y="4554538"/>
          <p14:tracePt t="95885" x="5126038" y="4554538"/>
          <p14:tracePt t="95939" x="5276850" y="4554538"/>
          <p14:tracePt t="95939" x="5348288" y="4562475"/>
          <p14:tracePt t="95994" x="5438775" y="4589463"/>
          <p14:tracePt t="95994" x="5473700" y="4598988"/>
          <p14:tracePt t="96053" x="5491163" y="4598988"/>
          <p14:tracePt t="96143" x="5500688" y="4598988"/>
          <p14:tracePt t="96862" x="5394325" y="4598988"/>
          <p14:tracePt t="96892" x="5187950" y="4608513"/>
          <p14:tracePt t="96892" x="5099050" y="4616450"/>
          <p14:tracePt t="96943" x="5010150" y="4616450"/>
          <p14:tracePt t="96976" x="4929188" y="4616450"/>
          <p14:tracePt t="96976" x="4911725" y="4616450"/>
          <p14:tracePt t="97040" x="4902200" y="4616450"/>
          <p14:tracePt t="97040" x="4894263" y="4616450"/>
          <p14:tracePt t="97076" x="4894263" y="4625975"/>
          <p14:tracePt t="97179" x="4884738" y="4625975"/>
          <p14:tracePt t="97286" x="4884738" y="4616450"/>
          <p14:tracePt t="97433" x="4902200" y="4616450"/>
          <p14:tracePt t="97433" x="4911725" y="4616450"/>
          <p14:tracePt t="97470" x="4929188" y="4616450"/>
          <p14:tracePt t="97470" x="4946650" y="4616450"/>
          <p14:tracePt t="97533" x="5160963" y="4608513"/>
          <p14:tracePt t="97533" x="5241925" y="4598988"/>
          <p14:tracePt t="97571" x="5367338" y="4589463"/>
          <p14:tracePt t="97571" x="5483225" y="4589463"/>
          <p14:tracePt t="97609" x="5562600" y="4581525"/>
          <p14:tracePt t="97609" x="5643563" y="4581525"/>
          <p14:tracePt t="97659" x="5741988" y="4572000"/>
          <p14:tracePt t="97659" x="5776913" y="4572000"/>
          <p14:tracePt t="97695" x="5795963" y="4572000"/>
          <p14:tracePt t="97695" x="5803900" y="4572000"/>
          <p14:tracePt t="98047" x="5857875" y="4572000"/>
          <p14:tracePt t="98075" x="5973763" y="4562475"/>
          <p14:tracePt t="98075" x="6099175" y="4545013"/>
          <p14:tracePt t="98129" x="6375400" y="4518025"/>
          <p14:tracePt t="98129" x="6589713" y="4510088"/>
          <p14:tracePt t="98166" x="6823075" y="4500563"/>
          <p14:tracePt t="98166" x="7062788" y="4491038"/>
          <p14:tracePt t="98201" x="7277100" y="4491038"/>
          <p14:tracePt t="98201" x="7385050" y="4491038"/>
          <p14:tracePt t="98258" x="7813675" y="4483100"/>
          <p14:tracePt t="98275" x="8045450" y="4483100"/>
          <p14:tracePt t="98275" x="8251825" y="4500563"/>
          <p14:tracePt t="98331" x="8518525" y="4537075"/>
          <p14:tracePt t="98331" x="8555038" y="4545013"/>
          <p14:tracePt t="98376" x="8616950" y="4554538"/>
          <p14:tracePt t="98376" x="8626475" y="4562475"/>
          <p14:tracePt t="98439" x="8634413" y="4562475"/>
          <p14:tracePt t="98439" x="8634413" y="4572000"/>
          <p14:tracePt t="98658" x="8572500" y="4572000"/>
          <p14:tracePt t="98691" x="8134350" y="4572000"/>
          <p14:tracePt t="98691" x="7974013" y="4581525"/>
          <p14:tracePt t="98743" x="7394575" y="4616450"/>
          <p14:tracePt t="98774" x="7089775" y="4633913"/>
          <p14:tracePt t="98774" x="6965950" y="4643438"/>
          <p14:tracePt t="98829" x="6902450" y="4643438"/>
          <p14:tracePt t="98829" x="6884988" y="4643438"/>
          <p14:tracePt t="98865" x="6875463" y="4643438"/>
          <p14:tracePt t="98865" x="6867525" y="4643438"/>
          <p14:tracePt t="99149" x="6867525" y="4652963"/>
          <p14:tracePt t="99308" x="6858000" y="4652963"/>
          <p14:tracePt t="99308" x="6848475" y="4652963"/>
          <p14:tracePt t="99376" x="6840538" y="4652963"/>
          <p14:tracePt t="99376" x="6831013" y="4652963"/>
          <p14:tracePt t="99431" x="6804025" y="4652963"/>
          <p14:tracePt t="99476" x="6796088" y="4652963"/>
          <p14:tracePt t="99658" x="6831013" y="4643438"/>
          <p14:tracePt t="99690" x="6965950" y="4589463"/>
          <p14:tracePt t="99690" x="7081838" y="4537075"/>
          <p14:tracePt t="99745" x="7188200" y="4500563"/>
          <p14:tracePt t="99745" x="7215188" y="4483100"/>
          <p14:tracePt t="99781" x="7224713" y="4483100"/>
          <p14:tracePt t="99781" x="7232650" y="4473575"/>
          <p14:tracePt t="99839" x="7232650" y="4456113"/>
          <p14:tracePt t="99891" x="7232650" y="4446588"/>
          <p14:tracePt t="99891" x="7232650" y="4438650"/>
          <p14:tracePt t="99946" x="7232650" y="4419600"/>
          <p14:tracePt t="99946" x="7232650" y="4394200"/>
          <p14:tracePt t="99983" x="7197725" y="4348163"/>
          <p14:tracePt t="99983" x="7116763" y="4259263"/>
          <p14:tracePt t="100046" x="6956425" y="4125913"/>
          <p14:tracePt t="100046" x="6894513" y="4098925"/>
          <p14:tracePt t="100108" x="6751638" y="4054475"/>
          <p14:tracePt t="100108" x="6670675" y="4037013"/>
          <p14:tracePt t="100152" x="6599238" y="4037013"/>
          <p14:tracePt t="100152" x="6545263" y="4037013"/>
          <p14:tracePt t="100191" x="6491288" y="4037013"/>
          <p14:tracePt t="100191" x="6429375" y="4037013"/>
          <p14:tracePt t="100246" x="6276975" y="4071938"/>
          <p14:tracePt t="100246" x="6242050" y="4081463"/>
          <p14:tracePt t="100282" x="6180138" y="4108450"/>
          <p14:tracePt t="100282" x="6143625" y="4133850"/>
          <p14:tracePt t="100338" x="6081713" y="4214813"/>
          <p14:tracePt t="100338" x="6062663" y="4241800"/>
          <p14:tracePt t="100374" x="6054725" y="4295775"/>
          <p14:tracePt t="100374" x="6045200" y="4348163"/>
          <p14:tracePt t="100408" x="6037263" y="4419600"/>
          <p14:tracePt t="100408" x="6045200" y="4518025"/>
          <p14:tracePt t="100458" x="6116638" y="4652963"/>
          <p14:tracePt t="100490" x="6232525" y="4732338"/>
          <p14:tracePt t="100490" x="6330950" y="4751388"/>
          <p14:tracePt t="100539" x="6384925" y="4751388"/>
          <p14:tracePt t="100539" x="6419850" y="4751388"/>
          <p14:tracePt t="100587" x="6446838" y="4732338"/>
          <p14:tracePt t="100587" x="6456363" y="4714875"/>
          <p14:tracePt t="100643" x="6527800" y="4527550"/>
          <p14:tracePt t="100643" x="6599238" y="4357688"/>
          <p14:tracePt t="100685" x="6608763" y="4322763"/>
          <p14:tracePt t="100685" x="6608763" y="4259263"/>
          <p14:tracePt t="100740" x="6562725" y="4179888"/>
          <p14:tracePt t="100740" x="6510338" y="4160838"/>
          <p14:tracePt t="100778" x="6419850" y="4160838"/>
          <p14:tracePt t="100778" x="6286500" y="4179888"/>
          <p14:tracePt t="100833" x="6089650" y="4232275"/>
          <p14:tracePt t="100833" x="5965825" y="4268788"/>
          <p14:tracePt t="100869" x="5840413" y="4303713"/>
          <p14:tracePt t="100869" x="5751513" y="4340225"/>
          <p14:tracePt t="100907" x="5688013" y="4357688"/>
          <p14:tracePt t="100907" x="5661025" y="4367213"/>
          <p14:tracePt t="100959" x="5643563" y="4375150"/>
          <p14:tracePt t="111113" x="5705475" y="4348163"/>
          <p14:tracePt t="111113" x="5803900" y="4295775"/>
          <p14:tracePt t="111171" x="6062663" y="4170363"/>
          <p14:tracePt t="111198" x="6180138" y="4098925"/>
          <p14:tracePt t="111198" x="6276975" y="4027488"/>
          <p14:tracePt t="111253" x="6456363" y="3929063"/>
          <p14:tracePt t="111253" x="6510338" y="3911600"/>
          <p14:tracePt t="111289" x="6599238" y="3867150"/>
          <p14:tracePt t="111289" x="6688138" y="3830638"/>
          <p14:tracePt t="111323" x="6813550" y="3795713"/>
          <p14:tracePt t="111323" x="6991350" y="3751263"/>
          <p14:tracePt t="111383" x="7358063" y="3598863"/>
          <p14:tracePt t="111383" x="7491413" y="3562350"/>
          <p14:tracePt t="111441" x="7626350" y="3544888"/>
          <p14:tracePt t="111441" x="7643813" y="3544888"/>
          <p14:tracePt t="111478" x="7653338" y="3544888"/>
          <p14:tracePt t="111558" x="7661275" y="3544888"/>
          <p14:tracePt t="111698" x="7653338" y="3544888"/>
          <p14:tracePt t="111698" x="7634288" y="3544888"/>
          <p14:tracePt t="111753" x="7375525" y="3517900"/>
          <p14:tracePt t="111753" x="7269163" y="3500438"/>
          <p14:tracePt t="111789" x="6946900" y="3465513"/>
          <p14:tracePt t="111789" x="6848475" y="3455988"/>
          <p14:tracePt t="111824" x="6661150" y="3438525"/>
          <p14:tracePt t="111824" x="6500813" y="3419475"/>
          <p14:tracePt t="111881" x="6340475" y="3394075"/>
          <p14:tracePt t="111881" x="6323013" y="3394075"/>
          <p14:tracePt t="111917" x="6313488" y="3394075"/>
          <p14:tracePt t="112281" x="6242050" y="3394075"/>
          <p14:tracePt t="112314" x="6170613" y="3419475"/>
          <p14:tracePt t="112314" x="6108700" y="3429000"/>
          <p14:tracePt t="112364" x="6027738" y="3455988"/>
          <p14:tracePt t="112397" x="5983288" y="3465513"/>
          <p14:tracePt t="112397" x="5973763" y="3473450"/>
          <p14:tracePt t="112458" x="5956300" y="3490913"/>
          <p14:tracePt t="112458" x="5938838" y="3509963"/>
          <p14:tracePt t="112503" x="5929313" y="3517900"/>
          <p14:tracePt t="112503" x="5919788" y="3527425"/>
          <p14:tracePt t="112564" x="5902325" y="3544888"/>
          <p14:tracePt t="112597" x="5884863" y="3562350"/>
          <p14:tracePt t="112651" x="5875338" y="3581400"/>
          <p14:tracePt t="112687" x="5867400" y="3581400"/>
          <p14:tracePt t="112687" x="5867400" y="3589338"/>
          <p14:tracePt t="112760" x="5857875" y="3589338"/>
          <p14:tracePt t="112760" x="5848350" y="3598863"/>
          <p14:tracePt t="112796" x="5840413" y="3598863"/>
          <p14:tracePt t="112796" x="5803900" y="3616325"/>
          <p14:tracePt t="112851" x="5626100" y="3732213"/>
          <p14:tracePt t="112851" x="5545138" y="3776663"/>
          <p14:tracePt t="112887" x="5483225" y="3813175"/>
          <p14:tracePt t="112887" x="5465763" y="3822700"/>
          <p14:tracePt t="112924" x="5438775" y="3840163"/>
          <p14:tracePt t="112924" x="5429250" y="3848100"/>
          <p14:tracePt t="112980" x="5419725" y="3848100"/>
          <p14:tracePt t="113164" x="5438775" y="3848100"/>
          <p14:tracePt t="113198" x="5562600" y="3848100"/>
          <p14:tracePt t="113198" x="5732463" y="3848100"/>
          <p14:tracePt t="113261" x="6018213" y="3857625"/>
          <p14:tracePt t="113261" x="6197600" y="3857625"/>
          <p14:tracePt t="113309" x="6286500" y="3857625"/>
          <p14:tracePt t="113309" x="6357938" y="3857625"/>
          <p14:tracePt t="113364" x="6438900" y="3867150"/>
          <p14:tracePt t="113397" x="6554788" y="3867150"/>
          <p14:tracePt t="113397" x="6581775" y="3867150"/>
          <p14:tracePt t="113450" x="6670675" y="3867150"/>
          <p14:tracePt t="113450" x="6688138" y="3875088"/>
          <p14:tracePt t="113487" x="6705600" y="3875088"/>
          <p14:tracePt t="113744" x="6724650" y="3875088"/>
          <p14:tracePt t="113744" x="6769100" y="3875088"/>
          <p14:tracePt t="113781" x="6831013" y="3875088"/>
          <p14:tracePt t="113781" x="6929438" y="3875088"/>
          <p14:tracePt t="113818" x="7037388" y="3875088"/>
          <p14:tracePt t="113818" x="7153275" y="3875088"/>
          <p14:tracePt t="113873" x="7348538" y="3875088"/>
          <p14:tracePt t="113897" x="7491413" y="3857625"/>
          <p14:tracePt t="113897" x="7537450" y="3857625"/>
          <p14:tracePt t="113951" x="7608888" y="3857625"/>
          <p14:tracePt t="113951" x="7626350" y="3857625"/>
          <p14:tracePt t="113987" x="7634288" y="3857625"/>
          <p14:tracePt t="114084" x="7643813" y="3848100"/>
          <p14:tracePt t="114626" x="7616825" y="3848100"/>
          <p14:tracePt t="114626" x="7527925" y="3848100"/>
          <p14:tracePt t="114681" x="7313613" y="3867150"/>
          <p14:tracePt t="114712" x="7072313" y="3884613"/>
          <p14:tracePt t="114712" x="6929438" y="3902075"/>
          <p14:tracePt t="114763" x="6759575" y="3911600"/>
          <p14:tracePt t="114796" x="6661150" y="3911600"/>
          <p14:tracePt t="114796" x="6653213" y="3919538"/>
          <p14:tracePt t="114866" x="6643688" y="3919538"/>
          <p14:tracePt t="115011" x="6634163" y="3919538"/>
          <p14:tracePt t="115068" x="6616700" y="3919538"/>
          <p14:tracePt t="115112" x="6608763" y="3919538"/>
          <p14:tracePt t="115261" x="6680200" y="3919538"/>
          <p14:tracePt t="115261" x="6804025" y="3919538"/>
          <p14:tracePt t="115298" x="6956425" y="3919538"/>
          <p14:tracePt t="115298" x="7089775" y="3911600"/>
          <p14:tracePt t="115353" x="7296150" y="3902075"/>
          <p14:tracePt t="115353" x="7358063" y="3902075"/>
          <p14:tracePt t="115397" x="7385050" y="3894138"/>
          <p14:tracePt t="115397" x="7402513" y="3894138"/>
          <p14:tracePt t="115464" x="7412038" y="3894138"/>
          <p14:tracePt t="115508" x="7419975" y="3894138"/>
          <p14:tracePt t="115714" x="7412038" y="3894138"/>
          <p14:tracePt t="115714" x="7375525" y="3894138"/>
          <p14:tracePt t="115784" x="7134225" y="3894138"/>
          <p14:tracePt t="115811" x="6983413" y="3902075"/>
          <p14:tracePt t="115811" x="6840538" y="3919538"/>
          <p14:tracePt t="115864" x="6661150" y="3946525"/>
          <p14:tracePt t="115864" x="6626225" y="3965575"/>
          <p14:tracePt t="115900" x="6616700" y="3965575"/>
          <p14:tracePt t="115900" x="6608763" y="3965575"/>
          <p14:tracePt t="115969" x="6608763" y="3973513"/>
          <p14:tracePt t="116254" x="6500813" y="4010025"/>
          <p14:tracePt t="116254" x="6402388" y="4027488"/>
          <p14:tracePt t="116292" x="6276975" y="4044950"/>
          <p14:tracePt t="116292" x="6215063" y="4054475"/>
          <p14:tracePt t="116328" x="6089650" y="4062413"/>
          <p14:tracePt t="116328" x="5991225" y="4071938"/>
          <p14:tracePt t="116379" x="5902325" y="4071938"/>
          <p14:tracePt t="116411" x="5848350" y="4062413"/>
          <p14:tracePt t="116411" x="5840413" y="4062413"/>
          <p14:tracePt t="116467" x="5830888" y="4054475"/>
          <p14:tracePt t="116517" x="5830888" y="4044950"/>
          <p14:tracePt t="116580" x="5822950" y="4044950"/>
          <p14:tracePt t="116819" x="5830888" y="4044950"/>
          <p14:tracePt t="116877" x="5875338" y="4037013"/>
          <p14:tracePt t="116894" x="5973763" y="4037013"/>
          <p14:tracePt t="116894" x="6108700" y="4017963"/>
          <p14:tracePt t="116949" x="6259513" y="3990975"/>
          <p14:tracePt t="116949" x="6296025" y="3983038"/>
          <p14:tracePt t="116949" x="6330950" y="3983038"/>
          <p14:tracePt t="116985" x="6384925" y="3973513"/>
          <p14:tracePt t="116985" x="6446838" y="3965575"/>
          <p14:tracePt t="117027" x="6500813" y="3956050"/>
          <p14:tracePt t="117027" x="6562725" y="3946525"/>
          <p14:tracePt t="117079" x="6697663" y="3929063"/>
          <p14:tracePt t="117110" x="6840538" y="3911600"/>
          <p14:tracePt t="117110" x="6867525" y="3911600"/>
          <p14:tracePt t="117164" x="6911975" y="3894138"/>
          <p14:tracePt t="117164" x="6919913" y="3894138"/>
          <p14:tracePt t="117205" x="6929438" y="3894138"/>
          <p14:tracePt t="119779" x="6938963" y="3990975"/>
          <p14:tracePt t="119809" x="6965950" y="4152900"/>
          <p14:tracePt t="119809" x="6983413" y="4214813"/>
          <p14:tracePt t="119867" x="7010400" y="4268788"/>
          <p14:tracePt t="119867" x="7010400" y="4276725"/>
          <p14:tracePt t="119957" x="7018338" y="4276725"/>
          <p14:tracePt t="120019" x="7018338" y="4241800"/>
          <p14:tracePt t="120019" x="7018338" y="4152900"/>
          <p14:tracePt t="120080" x="6983413" y="3973513"/>
          <p14:tracePt t="120108" x="6902450" y="3822700"/>
          <p14:tracePt t="120108" x="6813550" y="3724275"/>
          <p14:tracePt t="120161" x="6616700" y="3608388"/>
          <p14:tracePt t="120161" x="6554788" y="3589338"/>
          <p14:tracePt t="120161" x="6483350" y="3571875"/>
          <p14:tracePt t="120199" x="6313488" y="3554413"/>
          <p14:tracePt t="120199" x="6134100" y="3554413"/>
          <p14:tracePt t="120254" x="5653088" y="3732213"/>
          <p14:tracePt t="120254" x="5537200" y="3795713"/>
          <p14:tracePt t="120291" x="5348288" y="3919538"/>
          <p14:tracePt t="120291" x="5205413" y="4010025"/>
          <p14:tracePt t="120326" x="5108575" y="4089400"/>
          <p14:tracePt t="120326" x="5054600" y="4152900"/>
          <p14:tracePt t="120378" x="5018088" y="4205288"/>
          <p14:tracePt t="120408" x="5010150" y="4214813"/>
          <p14:tracePt t="120408" x="5000625" y="4224338"/>
          <p14:tracePt t="121627" x="5054600" y="4224338"/>
          <p14:tracePt t="121627" x="5143500" y="4224338"/>
          <p14:tracePt t="121677" x="5340350" y="4205288"/>
          <p14:tracePt t="121707" x="5545138" y="4179888"/>
          <p14:tracePt t="121725" x="5643563" y="4160838"/>
          <p14:tracePt t="121725" x="5697538" y="4152900"/>
          <p14:tracePt t="121774" x="5751513" y="4125913"/>
          <p14:tracePt t="121807" x="5768975" y="4116388"/>
          <p14:tracePt t="121807" x="5776913" y="4108450"/>
          <p14:tracePt t="121861" x="5768975" y="4089400"/>
          <p14:tracePt t="121861" x="5741988" y="4081463"/>
          <p14:tracePt t="121897" x="5705475" y="4071938"/>
          <p14:tracePt t="121897" x="5572125" y="4054475"/>
          <p14:tracePt t="121962" x="5197475" y="4027488"/>
          <p14:tracePt t="121962" x="5054600" y="4037013"/>
          <p14:tracePt t="122010" x="4902200" y="4062413"/>
          <p14:tracePt t="122010" x="4840288" y="4081463"/>
          <p14:tracePt t="122071" x="4795838" y="4081463"/>
          <p14:tracePt t="122107" x="4786313" y="4081463"/>
          <p14:tracePt t="122435" x="4786313" y="4089400"/>
          <p14:tracePt t="123980" x="4795838" y="4081463"/>
          <p14:tracePt t="124023" x="4803775" y="4081463"/>
          <p14:tracePt t="124023" x="4813300" y="4081463"/>
          <p14:tracePt t="124085" x="4848225" y="4098925"/>
          <p14:tracePt t="124106" x="4902200" y="4133850"/>
          <p14:tracePt t="124106" x="4973638" y="4160838"/>
          <p14:tracePt t="124179" x="5081588" y="4152900"/>
          <p14:tracePt t="124179" x="5116513" y="4125913"/>
          <p14:tracePt t="124221" x="5143500" y="4098925"/>
          <p14:tracePt t="124221" x="5205413" y="4071938"/>
          <p14:tracePt t="124272" x="5303838" y="4037013"/>
          <p14:tracePt t="124305" x="5375275" y="4027488"/>
          <p14:tracePt t="124305" x="5384800" y="4027488"/>
          <p14:tracePt t="124371" x="5402263" y="4037013"/>
          <p14:tracePt t="124371" x="5411788" y="4062413"/>
          <p14:tracePt t="124410" x="5419725" y="4089400"/>
          <p14:tracePt t="124410" x="5438775" y="4143375"/>
          <p14:tracePt t="124467" x="5510213" y="4197350"/>
          <p14:tracePt t="124467" x="5599113" y="4160838"/>
          <p14:tracePt t="124504" x="5732463" y="4089400"/>
          <p14:tracePt t="124522" x="5813425" y="4027488"/>
          <p14:tracePt t="124522" x="5867400" y="3990975"/>
          <p14:tracePt t="124580" x="5894388" y="3983038"/>
          <p14:tracePt t="124605" x="5902325" y="3983038"/>
          <p14:tracePt t="124605" x="5911850" y="3990975"/>
          <p14:tracePt t="124659" x="5919788" y="4027488"/>
          <p14:tracePt t="124659" x="5965825" y="4098925"/>
          <p14:tracePt t="124696" x="6037263" y="4179888"/>
          <p14:tracePt t="124696" x="6116638" y="4214813"/>
          <p14:tracePt t="124732" x="6205538" y="4214813"/>
          <p14:tracePt t="124732" x="6259513" y="4197350"/>
          <p14:tracePt t="124788" x="6446838" y="4125913"/>
          <p14:tracePt t="124821" x="6500813" y="4116388"/>
          <p14:tracePt t="124821" x="6510338" y="4116388"/>
          <p14:tracePt t="124821" x="6518275" y="4116388"/>
          <p14:tracePt t="124875" x="6537325" y="4133850"/>
          <p14:tracePt t="124904" x="6581775" y="4170363"/>
          <p14:tracePt t="125221" x="6634163" y="4108450"/>
          <p14:tracePt t="125221" x="6680200" y="4054475"/>
          <p14:tracePt t="125289" x="6705600" y="4037013"/>
          <p14:tracePt t="125321" x="6715125" y="4037013"/>
          <p14:tracePt t="125321" x="6715125" y="4062413"/>
          <p14:tracePt t="125372" x="6759575" y="4160838"/>
          <p14:tracePt t="125404" x="6875463" y="4268788"/>
          <p14:tracePt t="125404" x="6973888" y="4286250"/>
          <p14:tracePt t="125467" x="7251700" y="4251325"/>
          <p14:tracePt t="125467" x="7367588" y="4232275"/>
          <p14:tracePt t="125503" x="7429500" y="4232275"/>
          <p14:tracePt t="125562" x="7483475" y="4251325"/>
          <p14:tracePt t="125562" x="7510463" y="4268788"/>
          <p14:tracePt t="125602" x="7581900" y="4286250"/>
          <p14:tracePt t="125602" x="7626350" y="4286250"/>
          <p14:tracePt t="125638" x="7751763" y="4286250"/>
          <p14:tracePt t="125638" x="7831138" y="4286250"/>
          <p14:tracePt t="125687" x="7929563" y="4268788"/>
          <p14:tracePt t="125720" x="7974013" y="4268788"/>
          <p14:tracePt t="125720" x="7983538" y="4268788"/>
          <p14:tracePt t="125774" x="8001000" y="4268788"/>
          <p14:tracePt t="125774" x="8037513" y="4268788"/>
          <p14:tracePt t="125811" x="8099425" y="4268788"/>
          <p14:tracePt t="125811" x="8153400" y="4268788"/>
          <p14:tracePt t="125866" x="8313738" y="4251325"/>
          <p14:tracePt t="125866" x="8375650" y="4232275"/>
          <p14:tracePt t="125904" x="8412163" y="4232275"/>
          <p14:tracePt t="125904" x="8420100" y="4232275"/>
          <p14:tracePt t="127015" x="8385175" y="4232275"/>
          <p14:tracePt t="127015" x="8340725" y="4251325"/>
          <p14:tracePt t="127076" x="8170863" y="4303713"/>
          <p14:tracePt t="127076" x="8010525" y="4357688"/>
          <p14:tracePt t="127115" x="7823200" y="4411663"/>
          <p14:tracePt t="127115" x="7626350" y="4446588"/>
          <p14:tracePt t="127171" x="7313613" y="4518025"/>
          <p14:tracePt t="127171" x="7180263" y="4537075"/>
          <p14:tracePt t="127208" x="7054850" y="4554538"/>
          <p14:tracePt t="127208" x="7000875" y="4562475"/>
          <p14:tracePt t="127264" x="6911975" y="4562475"/>
          <p14:tracePt t="127264" x="6894513" y="4562475"/>
          <p14:tracePt t="127300" x="6884988" y="4545013"/>
          <p14:tracePt t="127300" x="6875463" y="4537075"/>
          <p14:tracePt t="127337" x="6867525" y="4456113"/>
          <p14:tracePt t="127337" x="6867525" y="4419600"/>
          <p14:tracePt t="127393" x="6867525" y="4205288"/>
          <p14:tracePt t="127420" x="6875463" y="4125913"/>
          <p14:tracePt t="127420" x="6884988" y="4098925"/>
          <p14:tracePt t="127485" x="6894513" y="4098925"/>
          <p14:tracePt t="127536" x="6894513" y="4143375"/>
          <p14:tracePt t="127536" x="6911975" y="4187825"/>
          <p14:tracePt t="127603" x="7000875" y="4286250"/>
          <p14:tracePt t="127636" x="7170738" y="4268788"/>
          <p14:tracePt t="127636" x="7259638" y="4232275"/>
          <p14:tracePt t="127636" x="7358063" y="4179888"/>
          <p14:tracePt t="127686" x="7608888" y="4044950"/>
          <p14:tracePt t="127686" x="7670800" y="4010025"/>
          <p14:tracePt t="127719" x="7796213" y="3965575"/>
          <p14:tracePt t="127719" x="7823200" y="3965575"/>
          <p14:tracePt t="127774" x="7920038" y="3965575"/>
          <p14:tracePt t="127774" x="7966075" y="3965575"/>
          <p14:tracePt t="127810" x="8010525" y="3973513"/>
          <p14:tracePt t="127810" x="8045450" y="4000500"/>
          <p14:tracePt t="127866" x="8089900" y="4044950"/>
          <p14:tracePt t="127902" x="8099425" y="4054475"/>
          <p14:tracePt t="127902" x="8089900" y="4062413"/>
          <p14:tracePt t="127939" x="7983538" y="4081463"/>
          <p14:tracePt t="127939" x="7724775" y="4098925"/>
          <p14:tracePt t="127993" x="7313613" y="4098925"/>
          <p14:tracePt t="128019" x="7089775" y="4037013"/>
          <p14:tracePt t="128019" x="7027863" y="3965575"/>
          <p14:tracePt t="128079" x="7000875" y="3759200"/>
          <p14:tracePt t="128079" x="7018338" y="3633788"/>
          <p14:tracePt t="128116" x="7108825" y="3509963"/>
          <p14:tracePt t="128116" x="7170738" y="3438525"/>
          <p14:tracePt t="128172" x="7456488" y="3268663"/>
          <p14:tracePt t="128172" x="7545388" y="3241675"/>
          <p14:tracePt t="128209" x="7608888" y="3241675"/>
          <p14:tracePt t="128209" x="7653338" y="3241675"/>
          <p14:tracePt t="128263" x="7688263" y="3295650"/>
          <p14:tracePt t="128263" x="7688263" y="3419475"/>
          <p14:tracePt t="128300" x="7643813" y="3633788"/>
          <p14:tracePt t="128300" x="7589838" y="3875088"/>
          <p14:tracePt t="128337" x="7527925" y="4071938"/>
          <p14:tracePt t="128337" x="7500938" y="4143375"/>
          <p14:tracePt t="128388" x="7456488" y="4276725"/>
          <p14:tracePt t="128418" x="7446963" y="4295775"/>
          <p14:tracePt t="128418" x="7439025" y="4303713"/>
          <p14:tracePt t="128785" x="7446963" y="4268788"/>
          <p14:tracePt t="128818" x="7554913" y="4044950"/>
          <p14:tracePt t="128818" x="7616825" y="3875088"/>
          <p14:tracePt t="128872" x="7643813" y="3679825"/>
          <p14:tracePt t="128872" x="7653338" y="3571875"/>
          <p14:tracePt t="128909" x="7643813" y="3482975"/>
          <p14:tracePt t="128909" x="7554913" y="3402013"/>
          <p14:tracePt t="128964" x="7134225" y="3375025"/>
          <p14:tracePt t="128964" x="6983413" y="3411538"/>
          <p14:tracePt t="129001" x="6634163" y="3517900"/>
          <p14:tracePt t="129001" x="6323013" y="3643313"/>
          <p14:tracePt t="129037" x="6116638" y="3741738"/>
          <p14:tracePt t="129037" x="5983288" y="3822700"/>
          <p14:tracePt t="129096" x="5875338" y="3894138"/>
          <p14:tracePt t="129118" x="5867400" y="3902075"/>
          <p14:tracePt t="129173" x="5857875" y="3902075"/>
          <p14:tracePt t="131000" x="5884863" y="3929063"/>
          <p14:tracePt t="131034" x="6018213" y="4010025"/>
          <p14:tracePt t="131034" x="6134100" y="4081463"/>
          <p14:tracePt t="131100" x="6296025" y="4179888"/>
          <p14:tracePt t="131133" x="6296025" y="4214813"/>
          <p14:tracePt t="131133" x="6276975" y="4224338"/>
          <p14:tracePt t="131183" x="6000750" y="4295775"/>
          <p14:tracePt t="131216" x="5751513" y="4313238"/>
          <p14:tracePt t="131216" x="5643563" y="4322763"/>
          <p14:tracePt t="131271" x="5554663" y="4330700"/>
          <p14:tracePt t="131307" x="5545138" y="4340225"/>
          <p14:tracePt t="131483" x="5545138" y="4348163"/>
          <p14:tracePt t="131733" x="5537200" y="4348163"/>
          <p14:tracePt t="131733" x="5518150" y="4357688"/>
          <p14:tracePt t="131785" x="5402263" y="4402138"/>
          <p14:tracePt t="131816" x="5187950" y="4465638"/>
          <p14:tracePt t="131816" x="5062538" y="4483100"/>
          <p14:tracePt t="131884" x="4919663" y="4500563"/>
          <p14:tracePt t="131884" x="4822825" y="4510088"/>
          <p14:tracePt t="131929" x="4705350" y="4510088"/>
          <p14:tracePt t="131929" x="4625975" y="4510088"/>
          <p14:tracePt t="131983" x="4518025" y="4510088"/>
          <p14:tracePt t="132016" x="4402138" y="4500563"/>
          <p14:tracePt t="132016" x="4348163" y="4491038"/>
          <p14:tracePt t="132077" x="4303713" y="4473575"/>
          <p14:tracePt t="132077" x="4295775" y="4473575"/>
          <p14:tracePt t="132199" x="4429125" y="4473575"/>
          <p14:tracePt t="132232" x="4724400" y="4483100"/>
          <p14:tracePt t="132232" x="4938713" y="4491038"/>
          <p14:tracePt t="132285" x="5153025" y="4491038"/>
          <p14:tracePt t="132315" x="5251450" y="4491038"/>
          <p14:tracePt t="132315" x="5268913" y="4491038"/>
          <p14:tracePt t="132375" x="5286375" y="4491038"/>
          <p14:tracePt t="132436" x="5295900" y="4491038"/>
          <p14:tracePt t="134020" x="5313363" y="4491038"/>
          <p14:tracePt t="134020" x="5456238" y="4491038"/>
          <p14:tracePt t="134096" x="5929313" y="4473575"/>
          <p14:tracePt t="134096" x="6205538" y="4465638"/>
          <p14:tracePt t="134142" x="6537325" y="4456113"/>
          <p14:tracePt t="134142" x="6858000" y="4446588"/>
          <p14:tracePt t="134197" x="7304088" y="4419600"/>
          <p14:tracePt t="134231" x="7456488" y="4402138"/>
          <p14:tracePt t="134231" x="7510463" y="4402138"/>
          <p14:tracePt t="134283" x="7545388" y="4402138"/>
          <p14:tracePt t="134320" x="7562850" y="4394200"/>
          <p14:tracePt t="134597" x="7626350" y="4394200"/>
          <p14:tracePt t="134630" x="7831138" y="4394200"/>
          <p14:tracePt t="134630" x="8001000" y="4402138"/>
          <p14:tracePt t="134684" x="8323263" y="4438650"/>
          <p14:tracePt t="134684" x="8385175" y="4446588"/>
          <p14:tracePt t="134721" x="8474075" y="4456113"/>
          <p14:tracePt t="134721" x="8518525" y="4465638"/>
          <p14:tracePt t="134775" x="8555038" y="4465638"/>
          <p14:tracePt t="134775" x="8562975" y="4473575"/>
          <p14:tracePt t="135102" x="8545513" y="4429125"/>
          <p14:tracePt t="135132" x="8528050" y="4313238"/>
          <p14:tracePt t="135132" x="8518525" y="4214813"/>
          <p14:tracePt t="135197" x="8661400" y="4017963"/>
          <p14:tracePt t="135230" x="8823325" y="3938588"/>
          <p14:tracePt t="135230" x="8902700" y="3919538"/>
          <p14:tracePt t="135284" x="9010650" y="3911600"/>
          <p14:tracePt t="135284" x="9063038" y="3919538"/>
          <p14:tracePt t="135320" x="9117013" y="3929063"/>
          <p14:tracePt t="135320" x="9153525" y="3946525"/>
          <p14:tracePt t="135376" x="9224963" y="4044950"/>
          <p14:tracePt t="135376" x="9232900" y="4098925"/>
          <p14:tracePt t="135413" x="9242425" y="4152900"/>
          <p14:tracePt t="135413" x="9242425" y="4170363"/>
          <p14:tracePt t="135448" x="9232900" y="4197350"/>
          <p14:tracePt t="135448" x="9153525" y="4251325"/>
          <p14:tracePt t="135502" x="8796338" y="4322763"/>
          <p14:tracePt t="135530" x="8582025" y="4340225"/>
          <p14:tracePt t="135530" x="8483600" y="4348163"/>
          <p14:tracePt t="135530" x="8331200" y="4357688"/>
          <p14:tracePt t="135588" x="8188325" y="4357688"/>
          <p14:tracePt t="135613" x="8126413" y="4357688"/>
          <p14:tracePt t="136339" x="8081963" y="4357688"/>
          <p14:tracePt t="136339" x="8045450" y="4357688"/>
          <p14:tracePt t="136396" x="7697788" y="4348163"/>
          <p14:tracePt t="136430" x="7259638" y="4348163"/>
          <p14:tracePt t="136430" x="7153275" y="4348163"/>
          <p14:tracePt t="136483" x="6769100" y="4384675"/>
          <p14:tracePt t="136483" x="6608763" y="4394200"/>
          <p14:tracePt t="136521" x="6500813" y="4402138"/>
          <p14:tracePt t="136521" x="6465888" y="4402138"/>
          <p14:tracePt t="136581" x="6411913" y="4402138"/>
          <p14:tracePt t="136812" x="6384925" y="4402138"/>
          <p14:tracePt t="136812" x="6323013" y="4384675"/>
          <p14:tracePt t="136849" x="6215063" y="4375150"/>
          <p14:tracePt t="136849" x="6134100" y="4367213"/>
          <p14:tracePt t="136903" x="5768975" y="4367213"/>
          <p14:tracePt t="136929" x="5473700" y="4394200"/>
          <p14:tracePt t="136929" x="5384800" y="4402138"/>
          <p14:tracePt t="136983" x="5099050" y="4429125"/>
          <p14:tracePt t="136983" x="4973638" y="4438650"/>
          <p14:tracePt t="137020" x="4884738" y="4446588"/>
          <p14:tracePt t="137020" x="4840288" y="4446588"/>
          <p14:tracePt t="137081" x="4822825" y="4446588"/>
          <p14:tracePt t="137081" x="4813300" y="4456113"/>
          <p14:tracePt t="137187" x="4840288" y="4465638"/>
          <p14:tracePt t="137212" x="4919663" y="4465638"/>
          <p14:tracePt t="137212" x="5027613" y="4465638"/>
          <p14:tracePt t="137247" x="5126038" y="4473575"/>
          <p14:tracePt t="137247" x="5180013" y="4473575"/>
          <p14:tracePt t="137298" x="5303838" y="4473575"/>
          <p14:tracePt t="137329" x="5348288" y="4473575"/>
          <p14:tracePt t="137329" x="5357813" y="4473575"/>
          <p14:tracePt t="137400" x="5375275" y="4473575"/>
          <p14:tracePt t="137498" x="5384800" y="4473575"/>
          <p14:tracePt t="137728" x="5394325" y="4473575"/>
          <p14:tracePt t="137802" x="5419725" y="4473575"/>
          <p14:tracePt t="137828" x="5626100" y="4465638"/>
          <p14:tracePt t="137828" x="5732463" y="4465638"/>
          <p14:tracePt t="137883" x="6062663" y="4456113"/>
          <p14:tracePt t="137883" x="6180138" y="4456113"/>
          <p14:tracePt t="137921" x="6242050" y="4456113"/>
          <p14:tracePt t="137921" x="6269038" y="4456113"/>
          <p14:tracePt t="137976" x="6286500" y="4456113"/>
          <p14:tracePt t="138032" x="6276975" y="4456113"/>
          <p14:tracePt t="138032" x="6242050" y="4456113"/>
          <p14:tracePt t="138089" x="6134100" y="4438650"/>
          <p14:tracePt t="138111" x="6099175" y="4411663"/>
          <p14:tracePt t="138111" x="6089650" y="4367213"/>
          <p14:tracePt t="138148" x="6089650" y="4295775"/>
          <p14:tracePt t="138148" x="6099175" y="4224338"/>
          <p14:tracePt t="138200" x="6170613" y="4143375"/>
          <p14:tracePt t="138228" x="6259513" y="4098925"/>
          <p14:tracePt t="138228" x="6286500" y="4081463"/>
          <p14:tracePt t="138281" x="6411913" y="4062413"/>
          <p14:tracePt t="138281" x="6446838" y="4062413"/>
          <p14:tracePt t="138318" x="6473825" y="4062413"/>
          <p14:tracePt t="138318" x="6483350" y="4089400"/>
          <p14:tracePt t="138374" x="6483350" y="4251325"/>
          <p14:tracePt t="138374" x="6465888" y="4313238"/>
          <p14:tracePt t="138411" x="6429375" y="4419600"/>
          <p14:tracePt t="138411" x="6402388" y="4491038"/>
          <p14:tracePt t="138507" x="6384925" y="4518025"/>
          <p14:tracePt t="138682" x="6384925" y="4527550"/>
          <p14:tracePt t="138790" x="6456363" y="4510088"/>
          <p14:tracePt t="138790" x="6562725" y="4483100"/>
          <p14:tracePt t="138827" x="6634163" y="4446588"/>
          <p14:tracePt t="138827" x="6661150" y="4429125"/>
          <p14:tracePt t="138881" x="6680200" y="4394200"/>
          <p14:tracePt t="138881" x="6688138" y="4348163"/>
          <p14:tracePt t="138918" x="6688138" y="4303713"/>
          <p14:tracePt t="138918" x="6643688" y="4259263"/>
          <p14:tracePt t="138955" x="6545263" y="4232275"/>
          <p14:tracePt t="138955" x="6483350" y="4214813"/>
          <p14:tracePt t="139008" x="6116638" y="4187825"/>
          <p14:tracePt t="139008" x="5938838" y="4187825"/>
          <p14:tracePt t="139044" x="5786438" y="4197350"/>
          <p14:tracePt t="139044" x="5697538" y="4205288"/>
          <p14:tracePt t="139102" x="5661025" y="4214813"/>
          <p14:tracePt t="139127" x="5653088" y="4214813"/>
          <p14:tracePt t="139214" x="5670550" y="4224338"/>
          <p14:tracePt t="139250" x="5697538" y="4224338"/>
          <p14:tracePt t="139250" x="5795963" y="4232275"/>
          <p14:tracePt t="139300" x="6027738" y="4259263"/>
          <p14:tracePt t="139327" x="6197600" y="4276725"/>
          <p14:tracePt t="139327" x="6330950" y="4322763"/>
          <p14:tracePt t="139381" x="6483350" y="4357688"/>
          <p14:tracePt t="139381" x="6545263" y="4375150"/>
          <p14:tracePt t="139418" x="6589713" y="4384675"/>
          <p14:tracePt t="139418" x="6626225" y="4394200"/>
          <p14:tracePt t="139453" x="6643688" y="4394200"/>
          <p14:tracePt t="139453" x="6661150" y="4394200"/>
          <p14:tracePt t="139510" x="6680200" y="4394200"/>
          <p14:tracePt t="139636" x="6330950" y="4411663"/>
          <p14:tracePt t="139687" x="5857875" y="4456113"/>
          <p14:tracePt t="139687" x="5795963" y="4473575"/>
          <p14:tracePt t="139727" x="5759450" y="4473575"/>
          <p14:tracePt t="139727" x="5751513" y="4473575"/>
          <p14:tracePt t="139794" x="5741988" y="4473575"/>
          <p14:tracePt t="139934" x="5751513" y="4473575"/>
          <p14:tracePt t="139989" x="5786438" y="4473575"/>
          <p14:tracePt t="139989" x="5822950" y="4465638"/>
          <p14:tracePt t="140026" x="5902325" y="4446588"/>
          <p14:tracePt t="140026" x="5991225" y="4411663"/>
          <p14:tracePt t="140085" x="6153150" y="4303713"/>
          <p14:tracePt t="140085" x="6215063" y="4241800"/>
          <p14:tracePt t="140126" x="6251575" y="4187825"/>
          <p14:tracePt t="140126" x="6251575" y="4152900"/>
          <p14:tracePt t="140179" x="6188075" y="4098925"/>
          <p14:tracePt t="140179" x="6062663" y="4062413"/>
          <p14:tracePt t="140215" x="5902325" y="4037013"/>
          <p14:tracePt t="140215" x="5741988" y="4037013"/>
          <p14:tracePt t="140251" x="5589588" y="4044950"/>
          <p14:tracePt t="140251" x="5537200" y="4054475"/>
          <p14:tracePt t="140309" x="5411788" y="4089400"/>
          <p14:tracePt t="140359" x="5411788" y="4098925"/>
          <p14:tracePt t="140410" x="5446713" y="4098925"/>
          <p14:tracePt t="140410" x="5483225" y="4108450"/>
          <p14:tracePt t="140447" x="5634038" y="4125913"/>
          <p14:tracePt t="140447" x="5786438" y="4143375"/>
          <p14:tracePt t="140498" x="5929313" y="4170363"/>
          <p14:tracePt t="140526" x="5983288" y="4187825"/>
          <p14:tracePt t="140526" x="6000750" y="4197350"/>
          <p14:tracePt t="140584" x="6010275" y="4214813"/>
          <p14:tracePt t="140584" x="6010275" y="4224338"/>
          <p14:tracePt t="140624" x="6000750" y="4232275"/>
          <p14:tracePt t="140624" x="5965825" y="4251325"/>
          <p14:tracePt t="140678" x="5813425" y="4295775"/>
          <p14:tracePt t="140678" x="5724525" y="4322763"/>
          <p14:tracePt t="140730" x="5626100" y="4340225"/>
          <p14:tracePt t="140730" x="5589588" y="4348163"/>
          <p14:tracePt t="140809" x="5510213" y="4367213"/>
          <p14:tracePt t="140842" x="5394325" y="4394200"/>
          <p14:tracePt t="140842" x="5330825" y="4402138"/>
          <p14:tracePt t="140895" x="5037138" y="4438650"/>
          <p14:tracePt t="140925" x="4902200" y="4456113"/>
          <p14:tracePt t="140925" x="4857750" y="4456113"/>
          <p14:tracePt t="140982" x="4830763" y="4456113"/>
          <p14:tracePt t="141133" x="4840288" y="4456113"/>
          <p14:tracePt t="141133" x="4867275" y="4456113"/>
          <p14:tracePt t="141186" x="4973638" y="4465638"/>
          <p14:tracePt t="141186" x="5062538" y="4465638"/>
          <p14:tracePt t="141222" x="5126038" y="4465638"/>
          <p14:tracePt t="141222" x="5170488" y="4465638"/>
          <p14:tracePt t="141276" x="5197475" y="4465638"/>
          <p14:tracePt t="141276" x="5205413" y="4465638"/>
          <p14:tracePt t="141331" x="5197475" y="4465638"/>
          <p14:tracePt t="141331" x="5170488" y="4465638"/>
          <p14:tracePt t="141387" x="4983163" y="4473575"/>
          <p14:tracePt t="141387" x="4751388" y="4491038"/>
          <p14:tracePt t="141434" x="4643438" y="4500563"/>
          <p14:tracePt t="141434" x="4581525" y="4500563"/>
          <p14:tracePt t="141496" x="4537075" y="4500563"/>
          <p14:tracePt t="141554" x="4545013" y="4500563"/>
          <p14:tracePt t="141554" x="4562475" y="4500563"/>
          <p14:tracePt t="141610" x="4724400" y="4500563"/>
          <p14:tracePt t="141642" x="4911725" y="4500563"/>
          <p14:tracePt t="141642" x="4973638" y="4491038"/>
          <p14:tracePt t="141694" x="5027613" y="4483100"/>
          <p14:tracePt t="141725" x="5054600" y="4473575"/>
          <p14:tracePt t="141725" x="5054600" y="4465638"/>
          <p14:tracePt t="141779" x="5062538" y="4465638"/>
          <p14:tracePt t="141831" x="5054600" y="4465638"/>
          <p14:tracePt t="141831" x="5010150" y="4456113"/>
          <p14:tracePt t="141883" x="4938713" y="4456113"/>
          <p14:tracePt t="141883" x="4875213" y="4456113"/>
          <p14:tracePt t="141926" x="4840288" y="4456113"/>
          <p14:tracePt t="141943" x="4830763" y="4456113"/>
          <p14:tracePt t="141943" x="4822825" y="4456113"/>
          <p14:tracePt t="149026" x="4822825" y="4473575"/>
          <p14:tracePt t="149026" x="4822825" y="4518025"/>
          <p14:tracePt t="149066" x="4822825" y="4572000"/>
          <p14:tracePt t="149066" x="4813300" y="4633913"/>
          <p14:tracePt t="149122" x="4803775" y="4751388"/>
          <p14:tracePt t="149122" x="4795838" y="4759325"/>
          <p14:tracePt t="149157" x="4795838" y="4786313"/>
          <p14:tracePt t="149157" x="4795838" y="4795838"/>
          <p14:tracePt t="149242" x="4795838" y="4803775"/>
          <p14:tracePt t="149242" x="4786313" y="4803775"/>
          <p14:tracePt t="149935" x="4795838" y="4813300"/>
          <p14:tracePt t="149935" x="4830763" y="4813300"/>
          <p14:tracePt t="149990" x="4965700" y="4840288"/>
          <p14:tracePt t="149990" x="5000625" y="4848225"/>
          <p14:tracePt t="150027" x="5081588" y="4857750"/>
          <p14:tracePt t="150027" x="5143500" y="4867275"/>
          <p14:tracePt t="150066" x="5197475" y="4875213"/>
          <p14:tracePt t="150066" x="5251450" y="4884738"/>
          <p14:tracePt t="150123" x="5313363" y="4884738"/>
          <p14:tracePt t="150123" x="5322888" y="4884738"/>
          <p14:tracePt t="150157" x="5330825" y="4884738"/>
          <p14:tracePt t="150715" x="5357813" y="4884738"/>
          <p14:tracePt t="150737" x="5367338" y="4894263"/>
          <p14:tracePt t="150737" x="5384800" y="4894263"/>
          <p14:tracePt t="150791" x="5465763" y="4894263"/>
          <p14:tracePt t="150791" x="5518150" y="4894263"/>
          <p14:tracePt t="150827" x="5545138" y="4894263"/>
          <p14:tracePt t="150827" x="5599113" y="4884738"/>
          <p14:tracePt t="150864" x="5653088" y="4875213"/>
          <p14:tracePt t="150864" x="5688013" y="4875213"/>
          <p14:tracePt t="150918" x="5732463" y="4867275"/>
          <p14:tracePt t="150951" x="5751513" y="4867275"/>
          <p14:tracePt t="150951" x="5759450" y="4867275"/>
          <p14:tracePt t="151020" x="5768975" y="4867275"/>
          <p14:tracePt t="151057" x="5768975" y="4857750"/>
          <p14:tracePt t="151712" x="5813425" y="4840288"/>
          <p14:tracePt t="151736" x="5857875" y="4830763"/>
          <p14:tracePt t="151736" x="5946775" y="4830763"/>
          <p14:tracePt t="151805" x="6126163" y="4813300"/>
          <p14:tracePt t="151805" x="6259513" y="4803775"/>
          <p14:tracePt t="151844" x="6419850" y="4795838"/>
          <p14:tracePt t="151844" x="6572250" y="4786313"/>
          <p14:tracePt t="151898" x="6848475" y="4776788"/>
          <p14:tracePt t="151898" x="6911975" y="4776788"/>
          <p14:tracePt t="151935" x="6991350" y="4776788"/>
          <p14:tracePt t="151935" x="7054850" y="4776788"/>
          <p14:tracePt t="151988" x="7081838" y="4786313"/>
          <p14:tracePt t="152304" x="7089775" y="4786313"/>
          <p14:tracePt t="152334" x="7161213" y="4786313"/>
          <p14:tracePt t="152334" x="7215188" y="4795838"/>
          <p14:tracePt t="152368" x="7286625" y="4803775"/>
          <p14:tracePt t="152368" x="7402513" y="4813300"/>
          <p14:tracePt t="152419" x="7537450" y="4830763"/>
          <p14:tracePt t="152450" x="7626350" y="4840288"/>
          <p14:tracePt t="152450" x="7680325" y="4848225"/>
          <p14:tracePt t="152505" x="7715250" y="4857750"/>
          <p14:tracePt t="152505" x="7732713" y="4857750"/>
          <p14:tracePt t="152542" x="7742238" y="4857750"/>
          <p14:tracePt t="152617" x="7751763" y="4857750"/>
          <p14:tracePt t="152711" x="7751763" y="4867275"/>
          <p14:tracePt t="152756" x="7742238" y="4875213"/>
          <p14:tracePt t="152756" x="7724775" y="4875213"/>
          <p14:tracePt t="152807" x="7554913" y="4919663"/>
          <p14:tracePt t="152833" x="7412038" y="4973638"/>
          <p14:tracePt t="152833" x="7259638" y="5037138"/>
          <p14:tracePt t="152900" x="7126288" y="5062538"/>
          <p14:tracePt t="152900" x="7099300" y="5072063"/>
          <p14:tracePt t="152940" x="7081838" y="5081588"/>
          <p14:tracePt t="152940" x="7072313" y="5081588"/>
          <p14:tracePt t="152993" x="7062788" y="5081588"/>
          <p14:tracePt t="153067" x="7054850" y="5081588"/>
          <p14:tracePt t="153732" x="7126288" y="5081588"/>
          <p14:tracePt t="153732" x="7286625" y="5062538"/>
          <p14:tracePt t="153771" x="7483475" y="5027613"/>
          <p14:tracePt t="153771" x="7813675" y="4973638"/>
          <p14:tracePt t="153834" x="8232775" y="4894263"/>
          <p14:tracePt t="153834" x="8323263" y="4875213"/>
          <p14:tracePt t="153890" x="8528050" y="4848225"/>
          <p14:tracePt t="153890" x="8572500" y="4840288"/>
          <p14:tracePt t="153935" x="8616950" y="4840288"/>
          <p14:tracePt t="154243" x="8804275" y="4840288"/>
          <p14:tracePt t="154265" x="8947150" y="4840288"/>
          <p14:tracePt t="154265" x="9010650" y="4840288"/>
          <p14:tracePt t="154316" x="9215438" y="4840288"/>
          <p14:tracePt t="154348" x="9286875" y="4840288"/>
          <p14:tracePt t="154348" x="9304338" y="4840288"/>
          <p14:tracePt t="154402" x="9323388" y="4840288"/>
          <p14:tracePt t="154504" x="9331325" y="4840288"/>
          <p14:tracePt t="154615" x="9340850" y="4840288"/>
          <p14:tracePt t="154648" x="9358313" y="4848225"/>
          <p14:tracePt t="154648" x="9367838" y="4848225"/>
          <p14:tracePt t="154703" x="9402763" y="4857750"/>
          <p14:tracePt t="154703" x="9412288" y="4867275"/>
          <p14:tracePt t="154740" x="9439275" y="4867275"/>
          <p14:tracePt t="154740" x="9456738" y="4875213"/>
          <p14:tracePt t="154795" x="9474200" y="4875213"/>
          <p14:tracePt t="154795" x="9483725" y="4884738"/>
          <p14:tracePt t="154933" x="9474200" y="4884738"/>
          <p14:tracePt t="154965" x="9466263" y="4884738"/>
          <p14:tracePt t="155025" x="9456738" y="4894263"/>
          <p14:tracePt t="155052" x="9456738" y="4902200"/>
          <p14:tracePt t="155052" x="9456738" y="4911725"/>
          <p14:tracePt t="155418" x="9466263" y="4911725"/>
          <p14:tracePt t="155448" x="9518650" y="4902200"/>
          <p14:tracePt t="155448" x="9572625" y="4894263"/>
          <p14:tracePt t="155504" x="9705975" y="4884738"/>
          <p14:tracePt t="155504" x="9752013" y="4884738"/>
          <p14:tracePt t="155544" x="9804400" y="4884738"/>
          <p14:tracePt t="155544" x="9823450" y="4875213"/>
          <p14:tracePt t="155603" x="9840913" y="4867275"/>
          <p14:tracePt t="155603" x="9840913" y="4857750"/>
          <p14:tracePt t="155643" x="9831388" y="4857750"/>
          <p14:tracePt t="155643" x="9796463" y="4848225"/>
          <p14:tracePt t="155698" x="9296400" y="4830763"/>
          <p14:tracePt t="155698" x="8947150" y="4822825"/>
          <p14:tracePt t="155735" x="8661400" y="4803775"/>
          <p14:tracePt t="155735" x="8447088" y="4803775"/>
          <p14:tracePt t="155772" x="8304213" y="4803775"/>
          <p14:tracePt t="155772" x="8259763" y="4803775"/>
          <p14:tracePt t="155823" x="8215313" y="4803775"/>
          <p14:tracePt t="155823" x="8215313" y="4813300"/>
          <p14:tracePt t="156169" x="8170863" y="4803775"/>
          <p14:tracePt t="156169" x="8062913" y="4786313"/>
          <p14:tracePt t="156231" x="7634288" y="4786313"/>
          <p14:tracePt t="156264" x="7313613" y="4822825"/>
          <p14:tracePt t="156264" x="7215188" y="4840288"/>
          <p14:tracePt t="156314" x="6938963" y="4911725"/>
          <p14:tracePt t="156347" x="6840538" y="4973638"/>
          <p14:tracePt t="156365" x="6796088" y="5000625"/>
          <p14:tracePt t="156365" x="6777038" y="5018088"/>
          <p14:tracePt t="156417" x="6759575" y="5027613"/>
          <p14:tracePt t="156481" x="6769100" y="5027613"/>
          <p14:tracePt t="156481" x="6777038" y="5027613"/>
          <p14:tracePt t="156535" x="7099300" y="4813300"/>
          <p14:tracePt t="156535" x="7269163" y="4687888"/>
          <p14:tracePt t="156572" x="7375525" y="4625975"/>
          <p14:tracePt t="156572" x="7419975" y="4608513"/>
          <p14:tracePt t="156631" x="7439025" y="4589463"/>
          <p14:tracePt t="156719" x="7331075" y="4616450"/>
          <p14:tracePt t="156747" x="7170738" y="4679950"/>
          <p14:tracePt t="156747" x="7018338" y="4759325"/>
          <p14:tracePt t="156800" x="6715125" y="4884738"/>
          <p14:tracePt t="156819" x="6599238" y="4929188"/>
          <p14:tracePt t="156819" x="6562725" y="4946650"/>
          <p14:tracePt t="156856" x="6510338" y="4973638"/>
          <p14:tracePt t="156856" x="6491288" y="4983163"/>
          <p14:tracePt t="156914" x="6483350" y="4983163"/>
          <p14:tracePt t="156963" x="6473825" y="4983163"/>
          <p14:tracePt t="157959" x="6473825" y="4991100"/>
          <p14:tracePt t="158013" x="6473825" y="5000625"/>
          <p14:tracePt t="158113" x="6483350" y="5000625"/>
          <p14:tracePt t="158113" x="6500813" y="5000625"/>
          <p14:tracePt t="158163" x="6518275" y="4991100"/>
          <p14:tracePt t="158163" x="6545263" y="4991100"/>
          <p14:tracePt t="158217" x="6680200" y="4956175"/>
          <p14:tracePt t="158246" x="6777038" y="4938713"/>
          <p14:tracePt t="158246" x="6804025" y="4929188"/>
          <p14:tracePt t="158306" x="6911975" y="4894263"/>
          <p14:tracePt t="158306" x="6946900" y="4894263"/>
          <p14:tracePt t="158356" x="6983413" y="4875213"/>
          <p14:tracePt t="158356" x="7000875" y="4875213"/>
          <p14:tracePt t="158412" x="7010400" y="4867275"/>
          <p14:tracePt t="158446" x="7018338" y="4857750"/>
          <p14:tracePt t="158446" x="7018338" y="4848225"/>
          <p14:tracePt t="158500" x="7018338" y="4830763"/>
          <p14:tracePt t="158500" x="7010400" y="4822825"/>
          <p14:tracePt t="158539" x="6991350" y="4822825"/>
          <p14:tracePt t="158539" x="6965950" y="4830763"/>
          <p14:tracePt t="158576" x="6902450" y="4875213"/>
          <p14:tracePt t="158576" x="6813550" y="4965700"/>
          <p14:tracePt t="158636" x="6670675" y="5153025"/>
          <p14:tracePt t="158636" x="6653213" y="5187950"/>
          <p14:tracePt t="158672" x="6643688" y="5214938"/>
          <p14:tracePt t="158672" x="6643688" y="5232400"/>
          <p14:tracePt t="158746" x="6661150" y="5224463"/>
          <p14:tracePt t="158746" x="6680200" y="5197475"/>
          <p14:tracePt t="158799" x="6991350" y="5010150"/>
          <p14:tracePt t="158799" x="7134225" y="4919663"/>
          <p14:tracePt t="158835" x="7232650" y="4875213"/>
          <p14:tracePt t="158835" x="7277100" y="4857750"/>
          <p14:tracePt t="158871" x="7313613" y="4840288"/>
          <p14:tracePt t="158871" x="7323138" y="4840288"/>
          <p14:tracePt t="158959" x="7323138" y="4848225"/>
          <p14:tracePt t="158959" x="7296150" y="4857750"/>
          <p14:tracePt t="159012" x="7143750" y="4911725"/>
          <p14:tracePt t="159045" x="6831013" y="4983163"/>
          <p14:tracePt t="159045" x="6759575" y="5000625"/>
          <p14:tracePt t="159103" x="6581775" y="5054600"/>
          <p14:tracePt t="159103" x="6562725" y="5054600"/>
          <p14:tracePt t="159103" x="6537325" y="5062538"/>
          <p14:tracePt t="159163" x="6518275" y="5062538"/>
          <p14:tracePt t="159259" x="6527800" y="5062538"/>
          <p14:tracePt t="159259" x="6554788" y="5054600"/>
          <p14:tracePt t="159312" x="6626225" y="5027613"/>
          <p14:tracePt t="159345" x="6911975" y="4956175"/>
          <p14:tracePt t="159345" x="7000875" y="4938713"/>
          <p14:tracePt t="159410" x="7358063" y="4867275"/>
          <p14:tracePt t="159410" x="7456488" y="4848225"/>
          <p14:tracePt t="159458" x="7500938" y="4848225"/>
          <p14:tracePt t="159458" x="7518400" y="4848225"/>
          <p14:tracePt t="159528" x="7527925" y="4848225"/>
          <p14:tracePt t="159561" x="7537450" y="4848225"/>
          <p14:tracePt t="159828" x="7527925" y="4848225"/>
          <p14:tracePt t="159878" x="7518400" y="4848225"/>
          <p14:tracePt t="159878" x="7510463" y="4848225"/>
          <p14:tracePt t="160047" x="7500938" y="4848225"/>
          <p14:tracePt t="160228" x="7500938" y="4857750"/>
          <p14:tracePt t="160277" x="7500938" y="4867275"/>
          <p14:tracePt t="160337" x="7500938" y="4875213"/>
          <p14:tracePt t="160427" x="7491413" y="4884738"/>
          <p14:tracePt t="160473" x="7473950" y="4902200"/>
          <p14:tracePt t="160473" x="7466013" y="4902200"/>
          <p14:tracePt t="160545" x="7439025" y="4929188"/>
          <p14:tracePt t="160577" x="7429500" y="4946650"/>
          <p14:tracePt t="160577" x="7419975" y="4946650"/>
          <p14:tracePt t="160635" x="7402513" y="4956175"/>
          <p14:tracePt t="160660" x="7402513" y="4965700"/>
          <p14:tracePt t="160660" x="7394575" y="4965700"/>
          <p14:tracePt t="160812" x="7385050" y="4965700"/>
          <p14:tracePt t="160861" x="7375525" y="4956175"/>
          <p14:tracePt t="160861" x="7367588" y="4956175"/>
          <p14:tracePt t="160912" x="7340600" y="4929188"/>
          <p14:tracePt t="160943" x="7277100" y="4894263"/>
          <p14:tracePt t="160943" x="7197725" y="4867275"/>
          <p14:tracePt t="160997" x="7116763" y="4822825"/>
          <p14:tracePt t="160997" x="7081838" y="4795838"/>
          <p14:tracePt t="161033" x="7062788" y="4786313"/>
          <p14:tracePt t="161033" x="7054850" y="4776788"/>
          <p14:tracePt t="161071" x="7045325" y="4768850"/>
          <p14:tracePt t="161071" x="7037388" y="4768850"/>
          <p14:tracePt t="161146" x="7027863" y="4768850"/>
          <p14:tracePt t="161201" x="7018338" y="4768850"/>
          <p14:tracePt t="161201" x="7010400" y="4768850"/>
          <p14:tracePt t="161327" x="7000875" y="4768850"/>
          <p14:tracePt t="161410" x="6991350" y="4786313"/>
          <p14:tracePt t="161410" x="6983413" y="4786313"/>
          <p14:tracePt t="161468" x="6973888" y="4786313"/>
          <p14:tracePt t="161522" x="6965950" y="4786313"/>
          <p14:tracePt t="161545" x="6965950" y="4776788"/>
          <p14:tracePt t="161545" x="6965950" y="4751388"/>
          <p14:tracePt t="161614" x="6946900" y="4625975"/>
          <p14:tracePt t="161614" x="6929438" y="4527550"/>
          <p14:tracePt t="161667" x="6911975" y="4465638"/>
          <p14:tracePt t="161667" x="6894513" y="4411663"/>
          <p14:tracePt t="161719" x="6875463" y="4322763"/>
          <p14:tracePt t="161743" x="6858000" y="4303713"/>
          <p14:tracePt t="161743" x="6848475" y="4295775"/>
          <p14:tracePt t="161813" x="6831013" y="4295775"/>
          <p14:tracePt t="161843" x="6831013" y="4313238"/>
          <p14:tracePt t="161843" x="6823075" y="4322763"/>
          <p14:tracePt t="161879" x="6796088" y="4384675"/>
          <p14:tracePt t="161879" x="6769100" y="4438650"/>
          <p14:tracePt t="161929" x="6661150" y="4660900"/>
          <p14:tracePt t="161929" x="6653213" y="4687888"/>
          <p14:tracePt t="161966" x="6634163" y="4714875"/>
          <p14:tracePt t="161966" x="6634163" y="4732338"/>
          <p14:tracePt t="162016" x="6616700" y="4751388"/>
          <p14:tracePt t="162316" x="6616700" y="4759325"/>
          <p14:tracePt t="162409" x="6634163" y="4732338"/>
          <p14:tracePt t="162409" x="6661150" y="4660900"/>
          <p14:tracePt t="162450" x="6705600" y="4581525"/>
          <p14:tracePt t="162450" x="6732588" y="4527550"/>
          <p14:tracePt t="162511" x="6751638" y="4500563"/>
          <p14:tracePt t="162511" x="6759575" y="4500563"/>
          <p14:tracePt t="162619" x="6769100" y="4518025"/>
          <p14:tracePt t="162645" x="6769100" y="4527550"/>
          <p14:tracePt t="162645" x="6769100" y="4545013"/>
          <p14:tracePt t="162645" x="6769100" y="4562475"/>
          <p14:tracePt t="162692" x="6777038" y="4608513"/>
          <p14:tracePt t="162692" x="6796088" y="4660900"/>
          <p14:tracePt t="162748" x="6796088" y="4705350"/>
          <p14:tracePt t="162803" x="6804025" y="4714875"/>
          <p14:tracePt t="162838" x="6796088" y="4724400"/>
          <p14:tracePt t="162873" x="6769100" y="4732338"/>
          <p14:tracePt t="162873" x="6732588" y="4741863"/>
          <p14:tracePt t="162926" x="6643688" y="4768850"/>
          <p14:tracePt t="162959" x="6626225" y="4776788"/>
          <p14:tracePt t="163017" x="6634163" y="4776788"/>
          <p14:tracePt t="163042" x="6653213" y="4776788"/>
          <p14:tracePt t="163042" x="6661150" y="4768850"/>
          <p14:tracePt t="163077" x="6670675" y="4768850"/>
          <p14:tracePt t="163077" x="6688138" y="4768850"/>
          <p14:tracePt t="163143" x="6697663" y="4759325"/>
          <p14:tracePt t="163176" x="6705600" y="4759325"/>
          <p14:tracePt t="163226" x="6715125" y="4751388"/>
          <p14:tracePt t="163401" x="6715125" y="4768850"/>
          <p14:tracePt t="163401" x="6715125" y="4786313"/>
          <p14:tracePt t="163438" x="6715125" y="4813300"/>
          <p14:tracePt t="163438" x="6715125" y="4857750"/>
          <p14:tracePt t="163475" x="6715125" y="4902200"/>
          <p14:tracePt t="163475" x="6715125" y="4919663"/>
          <p14:tracePt t="163529" x="6715125" y="4946650"/>
          <p14:tracePt t="163558" x="6715125" y="4956175"/>
          <p14:tracePt t="163558" x="6715125" y="4965700"/>
          <p14:tracePt t="163634" x="6724650" y="4965700"/>
          <p14:tracePt t="163712" x="6732588" y="4946650"/>
          <p14:tracePt t="163712" x="6769100" y="4857750"/>
          <p14:tracePt t="163762" x="6804025" y="4732338"/>
          <p14:tracePt t="163762" x="6831013" y="4616450"/>
          <p14:tracePt t="163825" x="6848475" y="4562475"/>
          <p14:tracePt t="163858" x="6867525" y="4554538"/>
          <p14:tracePt t="163858" x="6875463" y="4554538"/>
          <p14:tracePt t="163930" x="6884988" y="4572000"/>
          <p14:tracePt t="163958" x="6894513" y="4581525"/>
          <p14:tracePt t="163958" x="6902450" y="4598988"/>
          <p14:tracePt t="164011" x="6919913" y="4608513"/>
          <p14:tracePt t="164011" x="6929438" y="4616450"/>
          <p14:tracePt t="164050" x="6938963" y="4633913"/>
          <p14:tracePt t="164106" x="6946900" y="4643438"/>
          <p14:tracePt t="164106" x="6946900" y="4652963"/>
          <p14:tracePt t="164166" x="6919913" y="4660900"/>
          <p14:tracePt t="164166" x="6894513" y="4660900"/>
          <p14:tracePt t="164217" x="6705600" y="4687888"/>
          <p14:tracePt t="164241" x="6661150" y="4697413"/>
          <p14:tracePt t="164241" x="6634163" y="4705350"/>
          <p14:tracePt t="164277" x="6626225" y="4705350"/>
          <p14:tracePt t="164432" x="6653213" y="4705350"/>
          <p14:tracePt t="164474" x="6688138" y="4705350"/>
          <p14:tracePt t="164474" x="6697663" y="4714875"/>
          <p14:tracePt t="164526" x="6804025" y="4741863"/>
          <p14:tracePt t="164557" x="6848475" y="4759325"/>
          <p14:tracePt t="164557" x="6858000" y="4768850"/>
          <p14:tracePt t="164624" x="6875463" y="4786313"/>
          <p14:tracePt t="164624" x="6875463" y="4795838"/>
          <p14:tracePt t="164668" x="6875463" y="4803775"/>
          <p14:tracePt t="164740" x="6875463" y="4813300"/>
          <p14:tracePt t="164813" x="6875463" y="4822825"/>
          <p14:tracePt t="164940" x="6884988" y="4822825"/>
          <p14:tracePt t="164940" x="6919913" y="4803775"/>
          <p14:tracePt t="164977" x="7018338" y="4776788"/>
          <p14:tracePt t="164977" x="7188200" y="4705350"/>
          <p14:tracePt t="165028" x="7419975" y="4660900"/>
          <p14:tracePt t="165057" x="7616825" y="4643438"/>
          <p14:tracePt t="165057" x="7680325" y="4643438"/>
          <p14:tracePt t="165114" x="7751763" y="4670425"/>
          <p14:tracePt t="165114" x="7777163" y="4705350"/>
          <p14:tracePt t="165154" x="7786688" y="4768850"/>
          <p14:tracePt t="165154" x="7804150" y="4848225"/>
          <p14:tracePt t="165208" x="7823200" y="4938713"/>
          <p14:tracePt t="165208" x="7840663" y="4956175"/>
          <p14:tracePt t="165244" x="7885113" y="4956175"/>
          <p14:tracePt t="165244" x="7991475" y="4911725"/>
          <p14:tracePt t="165280" x="8126413" y="4822825"/>
          <p14:tracePt t="165280" x="8180388" y="4786313"/>
          <p14:tracePt t="165335" x="8286750" y="4732338"/>
          <p14:tracePt t="165357" x="8304213" y="4732338"/>
          <p14:tracePt t="165357" x="8313738" y="4732338"/>
          <p14:tracePt t="165413" x="8323263" y="4732338"/>
          <p14:tracePt t="165467" x="8331200" y="4741863"/>
          <p14:tracePt t="165467" x="8340725" y="4751388"/>
          <p14:tracePt t="165524" x="8358188" y="4759325"/>
          <p14:tracePt t="165557" x="8375650" y="4759325"/>
          <p14:tracePt t="165557" x="8375650" y="4768850"/>
          <p14:tracePt t="165614" x="8394700" y="4768850"/>
          <p14:tracePt t="165678" x="8402638" y="4768850"/>
          <p14:tracePt t="165876" x="8402638" y="4776788"/>
          <p14:tracePt t="166817" x="8429625" y="4813300"/>
          <p14:tracePt t="166817" x="8439150" y="4822825"/>
          <p14:tracePt t="166854" x="8474075" y="4848225"/>
          <p14:tracePt t="166854" x="8528050" y="4875213"/>
          <p14:tracePt t="166909" x="8582025" y="4911725"/>
          <p14:tracePt t="166909" x="8589963" y="4911725"/>
          <p14:tracePt t="167051" x="8555038" y="4902200"/>
          <p14:tracePt t="167077" x="8501063" y="4884738"/>
          <p14:tracePt t="167077" x="8439150" y="4867275"/>
          <p14:tracePt t="167135" x="8323263" y="4848225"/>
          <p14:tracePt t="167155" x="8251825" y="4848225"/>
          <p14:tracePt t="167155" x="8180388" y="4857750"/>
          <p14:tracePt t="167211" x="8089900" y="4902200"/>
          <p14:tracePt t="167211" x="8062913" y="4919663"/>
          <p14:tracePt t="167248" x="8037513" y="4946650"/>
          <p14:tracePt t="167248" x="8027988" y="4946650"/>
          <p14:tracePt t="167283" x="7991475" y="4956175"/>
          <p14:tracePt t="167283" x="7929563" y="4956175"/>
          <p14:tracePt t="167339" x="7715250" y="4956175"/>
          <p14:tracePt t="167372" x="7545388" y="4946650"/>
          <p14:tracePt t="167372" x="7466013" y="4938713"/>
          <p14:tracePt t="167422" x="7419975" y="4929188"/>
          <p14:tracePt t="167455" x="7412038" y="4919663"/>
          <p14:tracePt t="167455" x="7402513" y="4919663"/>
          <p14:tracePt t="167455" x="7402513" y="4911725"/>
          <p14:tracePt t="167510" x="7331075" y="4911725"/>
          <p14:tracePt t="167510" x="7170738" y="4919663"/>
          <p14:tracePt t="167547" x="6991350" y="4938713"/>
          <p14:tracePt t="167547" x="6919913" y="4946650"/>
          <p14:tracePt t="167585" x="6804025" y="4965700"/>
          <p14:tracePt t="167585" x="6751638" y="4983163"/>
          <p14:tracePt t="167642" x="6724650" y="4983163"/>
          <p14:tracePt t="167672" x="6715125" y="4983163"/>
          <p14:tracePt t="167739" x="6715125" y="4991100"/>
          <p14:tracePt t="169055" x="6653213" y="4973638"/>
          <p14:tracePt t="169055" x="6589713" y="4956175"/>
          <p14:tracePt t="169110" x="6215063" y="4929188"/>
          <p14:tracePt t="169110" x="6000750" y="4929188"/>
          <p14:tracePt t="169151" x="5822950" y="4919663"/>
          <p14:tracePt t="169151" x="5680075" y="4919663"/>
          <p14:tracePt t="169208" x="5438775" y="4902200"/>
          <p14:tracePt t="169208" x="5330825" y="4894263"/>
          <p14:tracePt t="169258" x="5224463" y="4875213"/>
          <p14:tracePt t="169258" x="5170488" y="4875213"/>
          <p14:tracePt t="169317" x="5062538" y="4875213"/>
          <p14:tracePt t="169317" x="5010150" y="4867275"/>
          <p14:tracePt t="169354" x="4956175" y="4867275"/>
          <p14:tracePt t="169354" x="4929188" y="4867275"/>
          <p14:tracePt t="169408" x="4867275" y="4867275"/>
          <p14:tracePt t="169408" x="4857750" y="4857750"/>
          <p14:tracePt t="169445" x="4848225" y="4857750"/>
          <p14:tracePt t="169644" x="4867275" y="4857750"/>
          <p14:tracePt t="169670" x="4875213" y="4857750"/>
          <p14:tracePt t="169670" x="4894263" y="4857750"/>
          <p14:tracePt t="169724" x="4956175" y="4857750"/>
          <p14:tracePt t="169724" x="4983163" y="4857750"/>
          <p14:tracePt t="169760" x="5037138" y="4857750"/>
          <p14:tracePt t="169760" x="5089525" y="4857750"/>
          <p14:tracePt t="169814" x="5187950" y="4857750"/>
          <p14:tracePt t="169814" x="5241925" y="4848225"/>
          <p14:tracePt t="169851" x="5268913" y="4848225"/>
          <p14:tracePt t="169851" x="5313363" y="4840288"/>
          <p14:tracePt t="169887" x="5340350" y="4840288"/>
          <p14:tracePt t="169887" x="5367338" y="4840288"/>
          <p14:tracePt t="169937" x="5394325" y="4830763"/>
          <p14:tracePt t="169970" x="5411788" y="4830763"/>
          <p14:tracePt t="170028" x="5419725" y="4830763"/>
          <p14:tracePt t="170053" x="5429250" y="4830763"/>
          <p14:tracePt t="170053" x="5438775" y="4830763"/>
          <p14:tracePt t="170126" x="5446713" y="4830763"/>
          <p14:tracePt t="170153" x="5456238" y="4830763"/>
          <p14:tracePt t="170207" x="5465763" y="4830763"/>
          <p14:tracePt t="170277" x="5473700" y="4830763"/>
          <p14:tracePt t="170349" x="5465763" y="4830763"/>
          <p14:tracePt t="170377" x="5446713" y="4830763"/>
          <p14:tracePt t="170377" x="5402263" y="4830763"/>
          <p14:tracePt t="170428" x="5187950" y="4830763"/>
          <p14:tracePt t="170453" x="5000625" y="4848225"/>
          <p14:tracePt t="170453" x="4938713" y="4848225"/>
          <p14:tracePt t="170489" x="4911725" y="4857750"/>
          <p14:tracePt t="170489" x="4875213" y="4857750"/>
          <p14:tracePt t="170541" x="4867275" y="4857750"/>
          <p14:tracePt t="170668" x="4884738" y="4857750"/>
          <p14:tracePt t="170668" x="4911725" y="4857750"/>
          <p14:tracePt t="170723" x="5160963" y="4840288"/>
          <p14:tracePt t="170723" x="5295900" y="4830763"/>
          <p14:tracePt t="170761" x="5384800" y="4822825"/>
          <p14:tracePt t="170761" x="5419725" y="4822825"/>
          <p14:tracePt t="170816" x="5562600" y="4813300"/>
          <p14:tracePt t="170816" x="5608638" y="4813300"/>
          <p14:tracePt t="170853" x="5634038" y="4813300"/>
          <p14:tracePt t="170853" x="5643563" y="4813300"/>
          <p14:tracePt t="170908" x="5653088" y="4813300"/>
          <p14:tracePt t="174459" x="5581650" y="4867275"/>
          <p14:tracePt t="174459" x="5491163" y="4938713"/>
          <p14:tracePt t="174493" x="5419725" y="5027613"/>
          <p14:tracePt t="174493" x="5357813" y="5116513"/>
          <p14:tracePt t="174550" x="5251450" y="5241925"/>
          <p14:tracePt t="174568" x="5180013" y="5330825"/>
          <p14:tracePt t="174568" x="5126038" y="5411788"/>
          <p14:tracePt t="174629" x="5081588" y="5500688"/>
          <p14:tracePt t="174629" x="5072063" y="5510213"/>
          <p14:tracePt t="174668" x="5072063" y="5527675"/>
          <p14:tracePt t="174755" x="5062538" y="5527675"/>
          <p14:tracePt t="175171" x="5072063" y="5527675"/>
          <p14:tracePt t="175171" x="5081588" y="5537200"/>
          <p14:tracePt t="175226" x="5153025" y="5545138"/>
          <p14:tracePt t="175226" x="5232400" y="5554663"/>
          <p14:tracePt t="175263" x="5322888" y="5572125"/>
          <p14:tracePt t="175263" x="5367338" y="5581650"/>
          <p14:tracePt t="175317" x="5581650" y="5616575"/>
          <p14:tracePt t="175317" x="5661025" y="5626100"/>
          <p14:tracePt t="175354" x="5715000" y="5634038"/>
          <p14:tracePt t="175354" x="5741988" y="5643563"/>
          <p14:tracePt t="175416" x="5759450" y="5653088"/>
          <p14:tracePt t="175457" x="5768975" y="5653088"/>
          <p14:tracePt t="176194" x="5776913" y="5653088"/>
          <p14:tracePt t="176194" x="5795963" y="5653088"/>
          <p14:tracePt t="176256" x="5894388" y="5661025"/>
          <p14:tracePt t="176282" x="5973763" y="5680075"/>
          <p14:tracePt t="176282" x="6037263" y="5680075"/>
          <p14:tracePt t="176340" x="6134100" y="5680075"/>
          <p14:tracePt t="176365" x="6170613" y="5680075"/>
          <p14:tracePt t="176365" x="6188075" y="5680075"/>
          <p14:tracePt t="176427" x="6205538" y="5680075"/>
          <p14:tracePt t="176956" x="6251575" y="5680075"/>
          <p14:tracePt t="176983" x="6330950" y="5680075"/>
          <p14:tracePt t="176983" x="6411913" y="5680075"/>
          <p14:tracePt t="177049" x="6589713" y="5680075"/>
          <p14:tracePt t="177081" x="6705600" y="5680075"/>
          <p14:tracePt t="177081" x="6751638" y="5680075"/>
          <p14:tracePt t="177140" x="6786563" y="5680075"/>
          <p14:tracePt t="177165" x="6786563" y="5670550"/>
          <p14:tracePt t="177165" x="6796088" y="5670550"/>
          <p14:tracePt t="177249" x="6804025" y="5670550"/>
          <p14:tracePt t="179047" x="6823075" y="5670550"/>
          <p14:tracePt t="179081" x="6848475" y="5670550"/>
          <p14:tracePt t="179081" x="6938963" y="5670550"/>
          <p14:tracePt t="179135" x="7000875" y="5661025"/>
          <p14:tracePt t="179135" x="7081838" y="5661025"/>
          <p14:tracePt t="179179" x="7134225" y="5661025"/>
          <p14:tracePt t="179179" x="7180263" y="5661025"/>
          <p14:tracePt t="179234" x="7232650" y="5661025"/>
          <p14:tracePt t="179269" x="7242175" y="5661025"/>
          <p14:tracePt t="179269" x="7251700" y="5653088"/>
          <p14:tracePt t="179324" x="7259638" y="5653088"/>
          <p14:tracePt t="179396" x="7269163" y="5653088"/>
          <p14:tracePt t="179446" x="7269163" y="5643563"/>
          <p14:tracePt t="179519" x="7277100" y="5643563"/>
          <p14:tracePt t="179572" x="7286625" y="5643563"/>
          <p14:tracePt t="179632" x="7296150" y="5643563"/>
          <p14:tracePt t="179632" x="7304088" y="5634038"/>
          <p14:tracePt t="179730" x="7313613" y="5634038"/>
          <p14:tracePt t="179730" x="7323138" y="5634038"/>
          <p14:tracePt t="179775" x="7331075" y="5634038"/>
          <p14:tracePt t="179846" x="7348538" y="5634038"/>
          <p14:tracePt t="179879" x="7367588" y="5634038"/>
          <p14:tracePt t="179879" x="7375525" y="5634038"/>
          <p14:tracePt t="179932" x="7394575" y="5634038"/>
          <p14:tracePt t="179932" x="7402513" y="5634038"/>
          <p14:tracePt t="179969" x="7412038" y="5634038"/>
          <p14:tracePt t="179969" x="7419975" y="5634038"/>
          <p14:tracePt t="180046" x="7429500" y="5634038"/>
          <p14:tracePt t="180446" x="7466013" y="5616575"/>
          <p14:tracePt t="180479" x="7491413" y="5616575"/>
          <p14:tracePt t="180479" x="7518400" y="5616575"/>
          <p14:tracePt t="180535" x="7581900" y="5616575"/>
          <p14:tracePt t="180535" x="7599363" y="5616575"/>
          <p14:tracePt t="180585" x="7634288" y="5616575"/>
          <p14:tracePt t="180585" x="7661275" y="5616575"/>
          <p14:tracePt t="180640" x="7688263" y="5608638"/>
          <p14:tracePt t="180662" x="7697788" y="5608638"/>
          <p14:tracePt t="180662" x="7705725" y="5608638"/>
          <p14:tracePt t="180735" x="7742238" y="5608638"/>
          <p14:tracePt t="180735" x="7759700" y="5608638"/>
          <p14:tracePt t="180771" x="7777163" y="5608638"/>
          <p14:tracePt t="180771" x="7796213" y="5608638"/>
          <p14:tracePt t="180835" x="7813675" y="5608638"/>
          <p14:tracePt t="180835" x="7831138" y="5608638"/>
          <p14:tracePt t="180875" x="7840663" y="5608638"/>
          <p14:tracePt t="180875" x="7848600" y="5608638"/>
          <p14:tracePt t="180945" x="7867650" y="5608638"/>
          <p14:tracePt t="180978" x="7875588" y="5608638"/>
          <p14:tracePt t="180978" x="7885113" y="5608638"/>
          <p14:tracePt t="181033" x="7947025" y="5608638"/>
          <p14:tracePt t="181033" x="8081963" y="5589588"/>
          <p14:tracePt t="181070" x="8277225" y="5562600"/>
          <p14:tracePt t="181070" x="8385175" y="5554663"/>
          <p14:tracePt t="181128" x="8875713" y="5518150"/>
          <p14:tracePt t="181128" x="8956675" y="5518150"/>
          <p14:tracePt t="181167" x="9090025" y="5518150"/>
          <p14:tracePt t="181167" x="9126538" y="5527675"/>
          <p14:tracePt t="181445" x="9188450" y="5537200"/>
          <p14:tracePt t="181478" x="9286875" y="5537200"/>
          <p14:tracePt t="181478" x="9313863" y="5537200"/>
          <p14:tracePt t="181536" x="9466263" y="5554663"/>
          <p14:tracePt t="181536" x="9563100" y="5562600"/>
          <p14:tracePt t="181572" x="9653588" y="5562600"/>
          <p14:tracePt t="181572" x="9725025" y="5572125"/>
          <p14:tracePt t="181630" x="9831388" y="5581650"/>
          <p14:tracePt t="181630" x="9875838" y="5581650"/>
          <p14:tracePt t="181669" x="9920288" y="5581650"/>
          <p14:tracePt t="181669" x="9939338" y="5589588"/>
          <p14:tracePt t="181723" x="10010775" y="5589588"/>
          <p14:tracePt t="181723" x="10055225" y="5589588"/>
          <p14:tracePt t="181760" x="10099675" y="5589588"/>
          <p14:tracePt t="181760" x="10126663" y="5589588"/>
          <p14:tracePt t="181797" x="10215563" y="5599113"/>
          <p14:tracePt t="181797" x="10242550" y="5599113"/>
          <p14:tracePt t="181847" x="10323513" y="5599113"/>
          <p14:tracePt t="181878" x="10348913" y="5599113"/>
          <p14:tracePt t="182660" x="10358438" y="5599113"/>
          <p14:tracePt t="182660" x="10375900" y="5599113"/>
          <p14:tracePt t="182697" x="10385425" y="5599113"/>
          <p14:tracePt t="182697" x="10420350" y="5599113"/>
          <p14:tracePt t="182748" x="10474325" y="5589588"/>
          <p14:tracePt t="182777" x="10537825" y="5589588"/>
          <p14:tracePt t="182777" x="10555288" y="5589588"/>
          <p14:tracePt t="182832" x="10590213" y="5572125"/>
          <p14:tracePt t="182832" x="10609263" y="5572125"/>
          <p14:tracePt t="182868" x="10617200" y="5562600"/>
          <p14:tracePt t="182868" x="10634663" y="5562600"/>
          <p14:tracePt t="182941" x="10644188" y="5562600"/>
          <p14:tracePt t="182986" x="10644188" y="5554663"/>
          <p14:tracePt t="183397" x="10661650" y="5545138"/>
          <p14:tracePt t="183397" x="10706100" y="5527675"/>
          <p14:tracePt t="183466" x="10804525" y="5500688"/>
          <p14:tracePt t="183529" x="10599738" y="5483225"/>
          <p14:tracePt t="183529" x="10144125" y="5518150"/>
          <p14:tracePt t="183565" x="9304338" y="5705475"/>
          <p14:tracePt t="183565" x="8759825" y="5830888"/>
          <p14:tracePt t="183602" x="7581900" y="6116638"/>
          <p14:tracePt t="183602" x="6823075" y="6276975"/>
          <p14:tracePt t="183660" x="6545263" y="6330950"/>
          <p14:tracePt t="183693" x="6518275" y="6330950"/>
          <p14:tracePt t="183744" x="6527800" y="6330950"/>
          <p14:tracePt t="184044" x="6348413" y="6251575"/>
          <p14:tracePt t="184076" x="6205538" y="6170613"/>
          <p14:tracePt t="184076" x="6126163" y="6134100"/>
          <p14:tracePt t="184134" x="5983288" y="6072188"/>
          <p14:tracePt t="184134" x="5965825" y="6062663"/>
          <p14:tracePt t="184173" x="5902325" y="6037263"/>
          <p14:tracePt t="184173" x="5894388" y="6037263"/>
          <p14:tracePt t="184226" x="5857875" y="6027738"/>
          <p14:tracePt t="184226" x="5848350" y="6018213"/>
          <p14:tracePt t="184263" x="5840413" y="6018213"/>
          <p14:tracePt t="184263" x="5830888" y="6010275"/>
          <p14:tracePt t="184300" x="5822950" y="6010275"/>
          <p14:tracePt t="184300" x="5813425" y="6000750"/>
          <p14:tracePt t="184349" x="5795963" y="5991225"/>
          <p14:tracePt t="185493" x="5813425" y="5983288"/>
          <p14:tracePt t="185493" x="5884863" y="5973763"/>
          <p14:tracePt t="185550" x="6116638" y="5973763"/>
          <p14:tracePt t="185575" x="6259513" y="5983288"/>
          <p14:tracePt t="185575" x="6375400" y="5991225"/>
          <p14:tracePt t="185645" x="6562725" y="6018213"/>
          <p14:tracePt t="185645" x="6599238" y="6018213"/>
          <p14:tracePt t="185699" x="6626225" y="6027738"/>
          <p14:tracePt t="185699" x="6653213" y="6027738"/>
          <p14:tracePt t="185750" x="6759575" y="6027738"/>
          <p14:tracePt t="185774" x="6796088" y="6027738"/>
          <p14:tracePt t="185774" x="6840538" y="6018213"/>
          <p14:tracePt t="185828" x="6911975" y="6010275"/>
          <p14:tracePt t="185828" x="6946900" y="6010275"/>
          <p14:tracePt t="185865" x="6983413" y="6010275"/>
          <p14:tracePt t="185865" x="7027863" y="6010275"/>
          <p14:tracePt t="185900" x="7062788" y="6010275"/>
          <p14:tracePt t="185900" x="7089775" y="6000750"/>
          <p14:tracePt t="185950" x="7188200" y="5983288"/>
          <p14:tracePt t="185974" x="7224713" y="5983288"/>
          <p14:tracePt t="185974" x="7242175" y="5973763"/>
          <p14:tracePt t="186028" x="7251700" y="5973763"/>
          <p14:tracePt t="186028" x="7259638" y="5973763"/>
          <p14:tracePt t="186900" x="7242175" y="5973763"/>
          <p14:tracePt t="186900" x="7153275" y="5973763"/>
          <p14:tracePt t="186957" x="6732588" y="5983288"/>
          <p14:tracePt t="186990" x="6340475" y="5991225"/>
          <p14:tracePt t="186990" x="6153150" y="5991225"/>
          <p14:tracePt t="187040" x="6000750" y="5991225"/>
          <p14:tracePt t="187073" x="5956300" y="5991225"/>
          <p14:tracePt t="187073" x="5946775" y="5991225"/>
          <p14:tracePt t="187132" x="5938838" y="5991225"/>
          <p14:tracePt t="187373" x="5929313" y="5991225"/>
          <p14:tracePt t="187373" x="5875338" y="5991225"/>
          <p14:tracePt t="187408" x="5732463" y="5991225"/>
          <p14:tracePt t="187408" x="5661025" y="5983288"/>
          <p14:tracePt t="187459" x="5375275" y="5965825"/>
          <p14:tracePt t="187459" x="5295900" y="5956300"/>
          <p14:tracePt t="187494" x="5187950" y="5938838"/>
          <p14:tracePt t="187494" x="5099050" y="5919788"/>
          <p14:tracePt t="187549" x="5027613" y="5894388"/>
          <p14:tracePt t="187573" x="5010150" y="5867400"/>
          <p14:tracePt t="187573" x="5010150" y="5830888"/>
          <p14:tracePt t="187630" x="5010150" y="5724525"/>
          <p14:tracePt t="187630" x="5027613" y="5697538"/>
          <p14:tracePt t="187671" x="5054600" y="5670550"/>
          <p14:tracePt t="187671" x="5099050" y="5661025"/>
          <p14:tracePt t="187708" x="5187950" y="5634038"/>
          <p14:tracePt t="187708" x="5241925" y="5626100"/>
          <p14:tracePt t="187758" x="5491163" y="5599113"/>
          <p14:tracePt t="187758" x="5562600" y="5599113"/>
          <p14:tracePt t="187798" x="5751513" y="5599113"/>
          <p14:tracePt t="187798" x="5822950" y="5616575"/>
          <p14:tracePt t="187860" x="5911850" y="5661025"/>
          <p14:tracePt t="187890" x="5938838" y="5715000"/>
          <p14:tracePt t="187890" x="5938838" y="5732463"/>
          <p14:tracePt t="187942" x="5919788" y="5867400"/>
          <p14:tracePt t="187942" x="5884863" y="5946775"/>
          <p14:tracePt t="187978" x="5822950" y="6027738"/>
          <p14:tracePt t="187978" x="5795963" y="6062663"/>
          <p14:tracePt t="188034" x="5626100" y="6153150"/>
          <p14:tracePt t="188034" x="5572125" y="6180138"/>
          <p14:tracePt t="188069" x="5537200" y="6188075"/>
          <p14:tracePt t="188069" x="5510213" y="6197600"/>
          <p14:tracePt t="188107" x="5500688" y="6197600"/>
          <p14:tracePt t="188107" x="5491163" y="6197600"/>
          <p14:tracePt t="188289" x="5491163" y="6205538"/>
          <p14:tracePt t="190156" x="5483225" y="6205538"/>
          <p14:tracePt t="190188" x="5438775" y="6205538"/>
          <p14:tracePt t="190188" x="5375275" y="6197600"/>
          <p14:tracePt t="190243" x="5214938" y="6161088"/>
          <p14:tracePt t="190243" x="5187950" y="6153150"/>
          <p14:tracePt t="190278" x="5143500" y="6143625"/>
          <p14:tracePt t="190278" x="5116513" y="6126163"/>
          <p14:tracePt t="190335" x="5062538" y="6089650"/>
          <p14:tracePt t="190335" x="5045075" y="6062663"/>
          <p14:tracePt t="190371" x="5027613" y="6037263"/>
          <p14:tracePt t="190371" x="5027613" y="6027738"/>
          <p14:tracePt t="190409" x="5027613" y="5991225"/>
          <p14:tracePt t="190409" x="5027613" y="5929313"/>
          <p14:tracePt t="190463" x="5037138" y="5813425"/>
          <p14:tracePt t="190488" x="5054600" y="5768975"/>
          <p14:tracePt t="190488" x="5081588" y="5724525"/>
          <p14:tracePt t="190548" x="5160963" y="5670550"/>
          <p14:tracePt t="190572" x="5286375" y="5626100"/>
          <p14:tracePt t="190572" x="5357813" y="5616575"/>
          <p14:tracePt t="190610" x="5411788" y="5608638"/>
          <p14:tracePt t="190610" x="5465763" y="5608638"/>
          <p14:tracePt t="190671" x="5599113" y="5608638"/>
          <p14:tracePt t="190704" x="5688013" y="5626100"/>
          <p14:tracePt t="190704" x="5724525" y="5643563"/>
          <p14:tracePt t="190757" x="5759450" y="5661025"/>
          <p14:tracePt t="190788" x="5768975" y="5697538"/>
          <p14:tracePt t="190788" x="5776913" y="5741988"/>
          <p14:tracePt t="190843" x="5759450" y="5822950"/>
          <p14:tracePt t="190843" x="5751513" y="5840413"/>
          <p14:tracePt t="190843" x="5732463" y="5867400"/>
          <p14:tracePt t="190879" x="5688013" y="5902325"/>
          <p14:tracePt t="190879" x="5661025" y="5929313"/>
          <p14:tracePt t="190934" x="5545138" y="6000750"/>
          <p14:tracePt t="190934" x="5518150" y="6010275"/>
          <p14:tracePt t="190970" x="5491163" y="6018213"/>
          <p14:tracePt t="191007" x="5483225" y="6018213"/>
          <p14:tracePt t="191007" x="5465763" y="6018213"/>
          <p14:tracePt t="191088" x="5456238" y="6018213"/>
          <p14:tracePt t="191178" x="5456238" y="6027738"/>
          <p14:tracePt t="191554" x="5446713" y="6027738"/>
          <p14:tracePt t="191587" x="5419725" y="6027738"/>
          <p14:tracePt t="191587" x="5411788" y="6027738"/>
          <p14:tracePt t="191587" x="5402263" y="6027738"/>
          <p14:tracePt t="191652" x="5295900" y="6027738"/>
          <p14:tracePt t="191652" x="5259388" y="6010275"/>
          <p14:tracePt t="191692" x="5251450" y="6000750"/>
          <p14:tracePt t="191692" x="5232400" y="5991225"/>
          <p14:tracePt t="191746" x="5232400" y="5973763"/>
          <p14:tracePt t="191746" x="5232400" y="5965825"/>
          <p14:tracePt t="191781" x="5232400" y="5956300"/>
          <p14:tracePt t="191781" x="5232400" y="5938838"/>
          <p14:tracePt t="191837" x="5268913" y="5894388"/>
          <p14:tracePt t="191837" x="5303838" y="5857875"/>
          <p14:tracePt t="191837" x="5367338" y="5822950"/>
          <p14:tracePt t="191872" x="5473700" y="5751513"/>
          <p14:tracePt t="191872" x="5554663" y="5715000"/>
          <p14:tracePt t="191907" x="5616575" y="5688013"/>
          <p14:tracePt t="191907" x="5643563" y="5680075"/>
          <p14:tracePt t="191960" x="5786438" y="5670550"/>
          <p14:tracePt t="191986" x="5848350" y="5670550"/>
          <p14:tracePt t="191986" x="5894388" y="5670550"/>
          <p14:tracePt t="192041" x="5938838" y="5670550"/>
          <p14:tracePt t="192041" x="5946775" y="5670550"/>
          <p14:tracePt t="192095" x="5946775" y="5680075"/>
          <p14:tracePt t="192095" x="5956300" y="5680075"/>
          <p14:tracePt t="192153" x="5965825" y="5688013"/>
          <p14:tracePt t="192187" x="5965825" y="5715000"/>
          <p14:tracePt t="192187" x="5965825" y="5759450"/>
          <p14:tracePt t="192254" x="5884863" y="5929313"/>
          <p14:tracePt t="192254" x="5795963" y="6000750"/>
          <p14:tracePt t="192292" x="5697538" y="6027738"/>
          <p14:tracePt t="192292" x="5616575" y="6027738"/>
          <p14:tracePt t="192348" x="5500688" y="6037263"/>
          <p14:tracePt t="192348" x="5473700" y="6037263"/>
          <p14:tracePt t="192384" x="5438775" y="6037263"/>
          <p14:tracePt t="192384" x="5394325" y="6037263"/>
          <p14:tracePt t="192438" x="5330825" y="6027738"/>
          <p14:tracePt t="192438" x="5313363" y="6027738"/>
          <p14:tracePt t="192475" x="5303838" y="6018213"/>
          <p14:tracePt t="192475" x="5295900" y="6010275"/>
          <p14:tracePt t="192511" x="5286375" y="6000750"/>
          <p14:tracePt t="192511" x="5276850" y="5991225"/>
          <p14:tracePt t="192569" x="5276850" y="5946775"/>
          <p14:tracePt t="192603" x="5276850" y="5875338"/>
          <p14:tracePt t="192603" x="5286375" y="5830888"/>
          <p14:tracePt t="192660" x="5340350" y="5795963"/>
          <p14:tracePt t="192688" x="5438775" y="5768975"/>
          <p14:tracePt t="192688" x="5518150" y="5751513"/>
          <p14:tracePt t="192749" x="5680075" y="5732463"/>
          <p14:tracePt t="192749" x="5759450" y="5732463"/>
          <p14:tracePt t="192786" x="5813425" y="5732463"/>
          <p14:tracePt t="192786" x="5840413" y="5732463"/>
          <p14:tracePt t="192841" x="5902325" y="5741988"/>
          <p14:tracePt t="192841" x="5919788" y="5751513"/>
          <p14:tracePt t="192878" x="5938838" y="5768975"/>
          <p14:tracePt t="192878" x="5946775" y="5768975"/>
          <p14:tracePt t="192896" x="5956300" y="5768975"/>
          <p14:tracePt t="192896" x="5956300" y="5776913"/>
          <p14:tracePt t="192953" x="5965825" y="5776913"/>
          <p14:tracePt t="192986" x="5965825" y="5786438"/>
          <p14:tracePt t="193042" x="5965825" y="5803900"/>
          <p14:tracePt t="193078" x="5956300" y="5830888"/>
          <p14:tracePt t="193078" x="5938838" y="5867400"/>
          <p14:tracePt t="193135" x="5911850" y="5946775"/>
          <p14:tracePt t="193135" x="5902325" y="5965825"/>
          <p14:tracePt t="193176" x="5884863" y="5973763"/>
          <p14:tracePt t="193176" x="5857875" y="5983288"/>
          <p14:tracePt t="193212" x="5803900" y="5991225"/>
          <p14:tracePt t="193212" x="5751513" y="6010275"/>
          <p14:tracePt t="193270" x="5697538" y="6010275"/>
          <p14:tracePt t="193303" x="5688013" y="6010275"/>
          <p14:tracePt t="193303" x="5680075" y="6010275"/>
          <p14:tracePt t="193688" x="5688013" y="6010275"/>
          <p14:tracePt t="193688" x="5724525" y="6010275"/>
          <p14:tracePt t="193744" x="5848350" y="6010275"/>
          <p14:tracePt t="193744" x="5956300" y="6010275"/>
          <p14:tracePt t="193790" x="6108700" y="6010275"/>
          <p14:tracePt t="193790" x="6269038" y="6010275"/>
          <p14:tracePt t="193845" x="6599238" y="6010275"/>
          <p14:tracePt t="193845" x="6670675" y="6010275"/>
          <p14:tracePt t="193883" x="6804025" y="6010275"/>
          <p14:tracePt t="193883" x="6894513" y="6010275"/>
          <p14:tracePt t="193936" x="6991350" y="6010275"/>
          <p14:tracePt t="193936" x="7010400" y="6010275"/>
          <p14:tracePt t="193973" x="7027863" y="6010275"/>
          <p14:tracePt t="193973" x="7037388" y="6010275"/>
          <p14:tracePt t="194047" x="7045325" y="6010275"/>
          <p14:tracePt t="194248" x="7054850" y="5991225"/>
          <p14:tracePt t="194248" x="7054850" y="5956300"/>
          <p14:tracePt t="194285" x="7054850" y="5867400"/>
          <p14:tracePt t="194285" x="7037388" y="5803900"/>
          <p14:tracePt t="194339" x="6919913" y="5518150"/>
          <p14:tracePt t="194339" x="6858000" y="5419725"/>
          <p14:tracePt t="194387" x="6796088" y="5357813"/>
          <p14:tracePt t="194387" x="6777038" y="5340350"/>
          <p14:tracePt t="194450" x="6769100" y="5340350"/>
          <p14:tracePt t="194539" x="6813550" y="5402263"/>
          <p14:tracePt t="194539" x="6875463" y="5473700"/>
          <p14:tracePt t="194574" x="6938963" y="5545138"/>
          <p14:tracePt t="194574" x="7027863" y="5616575"/>
          <p14:tracePt t="194611" x="7072313" y="5653088"/>
          <p14:tracePt t="194611" x="7197725" y="5751513"/>
          <p14:tracePt t="194670" x="7286625" y="5840413"/>
          <p14:tracePt t="194701" x="7323138" y="5875338"/>
          <p14:tracePt t="194701" x="7323138" y="5884863"/>
          <p14:tracePt t="194701" x="7340600" y="5884863"/>
          <p14:tracePt t="194753" x="7419975" y="5902325"/>
          <p14:tracePt t="194784" x="7491413" y="5902325"/>
          <p14:tracePt t="194784" x="7527925" y="5902325"/>
          <p14:tracePt t="194846" x="7545388" y="5902325"/>
          <p14:tracePt t="194888" x="7554913" y="5902325"/>
          <p14:tracePt t="195301" x="7589838" y="5884863"/>
          <p14:tracePt t="195301" x="7616825" y="5867400"/>
          <p14:tracePt t="195353" x="7732713" y="5813425"/>
          <p14:tracePt t="195384" x="7777163" y="5776913"/>
          <p14:tracePt t="195384" x="7796213" y="5768975"/>
          <p14:tracePt t="195459" x="7813675" y="5759450"/>
          <p14:tracePt t="195553" x="7823200" y="5759450"/>
          <p14:tracePt t="195605" x="7831138" y="5759450"/>
          <p14:tracePt t="195667" x="7831138" y="5751513"/>
          <p14:tracePt t="196140" x="7751763" y="5768975"/>
          <p14:tracePt t="196140" x="7626350" y="5786438"/>
          <p14:tracePt t="196183" x="7537450" y="5795963"/>
          <p14:tracePt t="196183" x="7500938" y="5803900"/>
          <p14:tracePt t="196237" x="7367588" y="5840413"/>
          <p14:tracePt t="196237" x="7313613" y="5848350"/>
          <p14:tracePt t="196274" x="7259638" y="5867400"/>
          <p14:tracePt t="196274" x="7242175" y="5875338"/>
          <p14:tracePt t="196310" x="7232650" y="5884863"/>
          <p14:tracePt t="196367" x="7224713" y="5894388"/>
          <p14:tracePt t="196400" x="7251700" y="5919788"/>
          <p14:tracePt t="196400" x="7269163" y="5938838"/>
          <p14:tracePt t="196450" x="7313613" y="5983288"/>
          <p14:tracePt t="196483" x="7323138" y="5991225"/>
          <p14:tracePt t="196483" x="7313613" y="5991225"/>
          <p14:tracePt t="196539" x="7126288" y="5973763"/>
          <p14:tracePt t="196539" x="7000875" y="5956300"/>
          <p14:tracePt t="196590" x="6858000" y="5911850"/>
          <p14:tracePt t="196590" x="6813550" y="5902325"/>
          <p14:tracePt t="196656" x="6777038" y="5875338"/>
          <p14:tracePt t="196696" x="6777038" y="5867400"/>
          <p14:tracePt t="196696" x="6786563" y="5857875"/>
          <p14:tracePt t="196750" x="6823075" y="5813425"/>
          <p14:tracePt t="196750" x="6858000" y="5795963"/>
          <p14:tracePt t="196784" x="6929438" y="5724525"/>
          <p14:tracePt t="196784" x="7045325" y="5670550"/>
          <p14:tracePt t="196839" x="7304088" y="5626100"/>
          <p14:tracePt t="196839" x="7367588" y="5616575"/>
          <p14:tracePt t="196876" x="7466013" y="5616575"/>
          <p14:tracePt t="196876" x="7545388" y="5626100"/>
          <p14:tracePt t="196913" x="7616825" y="5643563"/>
          <p14:tracePt t="196913" x="7680325" y="5670550"/>
          <p14:tracePt t="196966" x="7742238" y="5724525"/>
          <p14:tracePt t="196999" x="7769225" y="5759450"/>
          <p14:tracePt t="196999" x="7777163" y="5786438"/>
          <p14:tracePt t="197057" x="7777163" y="5830888"/>
          <p14:tracePt t="197083" x="7759700" y="5848350"/>
          <p14:tracePt t="197083" x="7705725" y="5867400"/>
          <p14:tracePt t="197139" x="7545388" y="5894388"/>
          <p14:tracePt t="197139" x="7491413" y="5902325"/>
          <p14:tracePt t="197182" x="7446963" y="5911850"/>
          <p14:tracePt t="197182" x="7419975" y="5911850"/>
          <p14:tracePt t="197237" x="7412038" y="5919788"/>
          <p14:tracePt t="197237" x="7402513" y="5919788"/>
          <p14:tracePt t="197292" x="7402513" y="5929313"/>
          <p14:tracePt t="198795" x="7385050" y="5929313"/>
          <p14:tracePt t="198795" x="7313613" y="5929313"/>
          <p14:tracePt t="198851" x="7072313" y="5929313"/>
          <p14:tracePt t="198851" x="6848475" y="5938838"/>
          <p14:tracePt t="198886" x="6608763" y="5973763"/>
          <p14:tracePt t="198886" x="6491288" y="5991225"/>
          <p14:tracePt t="198938" x="6089650" y="6072188"/>
          <p14:tracePt t="198938" x="5956300" y="6116638"/>
          <p14:tracePt t="198974" x="5857875" y="6153150"/>
          <p14:tracePt t="198974" x="5830888" y="6161088"/>
          <p14:tracePt t="199010" x="5776913" y="6197600"/>
          <p14:tracePt t="199010" x="5724525" y="6224588"/>
          <p14:tracePt t="199065" x="5670550" y="6259513"/>
          <p14:tracePt t="199098" x="5661025" y="6276975"/>
          <p14:tracePt t="199098" x="5661025" y="6286500"/>
          <p14:tracePt t="199568" x="5643563" y="6259513"/>
          <p14:tracePt t="199597" x="5643563" y="6170613"/>
          <p14:tracePt t="199597" x="5680075" y="6054725"/>
          <p14:tracePt t="199658" x="5840413" y="5830888"/>
          <p14:tracePt t="199658" x="5929313" y="5776913"/>
          <p14:tracePt t="199697" x="6018213" y="5732463"/>
          <p14:tracePt t="199697" x="6143625" y="5705475"/>
          <p14:tracePt t="199753" x="6330950" y="5680075"/>
          <p14:tracePt t="199753" x="6357938" y="5680075"/>
          <p14:tracePt t="199790" x="6375400" y="5680075"/>
          <p14:tracePt t="199790" x="6384925" y="5680075"/>
          <p14:tracePt t="199855" x="6394450" y="5680075"/>
          <p14:tracePt t="199855" x="6340475" y="5688013"/>
          <p14:tracePt t="199902" x="6099175" y="5786438"/>
          <p14:tracePt t="199902" x="6000750" y="5830888"/>
          <p14:tracePt t="199952" x="5643563" y="5946775"/>
          <p14:tracePt t="199980" x="5500688" y="5983288"/>
          <p14:tracePt t="199980" x="5456238" y="5991225"/>
          <p14:tracePt t="199980" x="5411788" y="5991225"/>
          <p14:tracePt t="200017" x="5367338" y="6010275"/>
          <p14:tracePt t="200017" x="5348288" y="6018213"/>
          <p14:tracePt t="200070" x="5340350" y="6018213"/>
          <p14:tracePt t="200114" x="5340350" y="6027738"/>
          <p14:tracePt t="202679" x="5340350" y="6018213"/>
          <p14:tracePt t="202712" x="5402263" y="5902325"/>
          <p14:tracePt t="202712" x="5446713" y="5759450"/>
          <p14:tracePt t="202764" x="5465763" y="5599113"/>
          <p14:tracePt t="202795" x="5456238" y="5491163"/>
          <p14:tracePt t="202795" x="5446713" y="5473700"/>
          <p14:tracePt t="202848" x="5394325" y="5419725"/>
          <p14:tracePt t="202848" x="5384800" y="5411788"/>
          <p14:tracePt t="202887" x="5375275" y="5402263"/>
          <p14:tracePt t="202925" x="5367338" y="5402263"/>
          <p14:tracePt t="203489" x="5367338" y="5384800"/>
          <p14:tracePt t="203489" x="5367338" y="5357813"/>
          <p14:tracePt t="203549" x="5357813" y="5322888"/>
          <p14:tracePt t="203549" x="5348288" y="5322888"/>
          <p14:tracePt t="203585" x="5348288" y="5313363"/>
          <p14:tracePt t="203678" x="5394325" y="5286375"/>
          <p14:tracePt t="203711" x="5510213" y="5214938"/>
          <p14:tracePt t="203711" x="5626100" y="5143500"/>
          <p14:tracePt t="203763" x="5786438" y="5000625"/>
          <p14:tracePt t="203794" x="5991225" y="4822825"/>
          <p14:tracePt t="203794" x="6037263" y="4776788"/>
          <p14:tracePt t="203848" x="6188075" y="4608513"/>
          <p14:tracePt t="203848" x="6251575" y="4527550"/>
          <p14:tracePt t="203885" x="6296025" y="4491038"/>
          <p14:tracePt t="203885" x="6303963" y="4483100"/>
          <p14:tracePt t="203921" x="6313488" y="4473575"/>
          <p14:tracePt t="203921" x="6323013" y="4465638"/>
          <p14:tracePt t="204394" x="6348413" y="4456113"/>
          <p14:tracePt t="204394" x="6375400" y="4438650"/>
          <p14:tracePt t="204448" x="6510338" y="4357688"/>
          <p14:tracePt t="204448" x="6589713" y="4303713"/>
          <p14:tracePt t="204485" x="6661150" y="4276725"/>
          <p14:tracePt t="204485" x="6705600" y="4251325"/>
          <p14:tracePt t="204526" x="6742113" y="4241800"/>
          <p14:tracePt t="204526" x="6769100" y="4232275"/>
          <p14:tracePt t="204586" x="6796088" y="4232275"/>
          <p14:tracePt t="204610" x="6804025" y="4232275"/>
          <p14:tracePt t="204610" x="6813550" y="4232275"/>
          <p14:tracePt t="204667" x="6823075" y="4232275"/>
          <p14:tracePt t="204694" x="6831013" y="4241800"/>
          <p14:tracePt t="204749" x="6831013" y="4259263"/>
          <p14:tracePt t="204749" x="6823075" y="4276725"/>
          <p14:tracePt t="204784" x="6759575" y="4313238"/>
          <p14:tracePt t="204784" x="6670675" y="4348163"/>
          <p14:tracePt t="204820" x="6375400" y="4438650"/>
          <p14:tracePt t="204820" x="6010275" y="4545013"/>
          <p14:tracePt t="204877" x="5348288" y="4732338"/>
          <p14:tracePt t="204910" x="5143500" y="4813300"/>
          <p14:tracePt t="204910" x="5116513" y="4848225"/>
          <p14:tracePt t="205476" x="5099050" y="4848225"/>
          <p14:tracePt t="205509" x="5018088" y="4857750"/>
          <p14:tracePt t="205509" x="4875213" y="4884738"/>
          <p14:tracePt t="205564" x="4473575" y="4983163"/>
          <p14:tracePt t="205564" x="4259263" y="5045075"/>
          <p14:tracePt t="205603" x="4071938" y="5089525"/>
          <p14:tracePt t="205603" x="3911600" y="5133975"/>
          <p14:tracePt t="205666" x="3670300" y="5214938"/>
          <p14:tracePt t="205693" x="3625850" y="5251450"/>
          <p14:tracePt t="206028" x="3616325" y="5251450"/>
          <p14:tracePt t="206028" x="3598863" y="5268913"/>
          <p14:tracePt t="206078" x="3482975" y="5286375"/>
          <p14:tracePt t="206078" x="3340100" y="5303838"/>
          <p14:tracePt t="206114" x="3160713" y="5313363"/>
          <p14:tracePt t="206114" x="2946400" y="5330825"/>
          <p14:tracePt t="206175" x="2571750" y="5367338"/>
          <p14:tracePt t="206193" x="2419350" y="5375275"/>
          <p14:tracePt t="206193" x="2322513" y="5384800"/>
          <p14:tracePt t="206248" x="2259013" y="5384800"/>
          <p14:tracePt t="206689" x="2224088" y="5384800"/>
          <p14:tracePt t="206689" x="2152650" y="5384800"/>
          <p14:tracePt t="206753" x="1928813" y="5330825"/>
          <p14:tracePt t="206753" x="1785938" y="5295900"/>
          <p14:tracePt t="206790" x="1652588" y="5241925"/>
          <p14:tracePt t="206790" x="1598613" y="5214938"/>
          <p14:tracePt t="206825" x="1490663" y="5143500"/>
          <p14:tracePt t="206825" x="1411288" y="5062538"/>
          <p14:tracePt t="206877" x="1285875" y="4938713"/>
          <p14:tracePt t="206908" x="1223963" y="4848225"/>
          <p14:tracePt t="206908" x="1214438" y="4848225"/>
          <p14:tracePt t="206964" x="1214438" y="483076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4294967295"/>
          </p:nvPr>
        </p:nvSpPr>
        <p:spPr>
          <a:xfrm>
            <a:off x="10725597" y="6366934"/>
            <a:ext cx="928922" cy="274320"/>
          </a:xfrm>
          <a:prstGeom prst="rect">
            <a:avLst/>
          </a:prstGeom>
        </p:spPr>
        <p:txBody>
          <a:bodyPr/>
          <a:lstStyle/>
          <a:p>
            <a:fld id="{27C98126-00D4-4536-8967-EB49841E9AA8}" type="slidenum">
              <a:rPr lang="en-US" smtClean="0"/>
              <a:pPr/>
              <a:t>12</a:t>
            </a:fld>
            <a:endParaRPr lang="en-US" dirty="0"/>
          </a:p>
        </p:txBody>
      </p:sp>
      <p:pic>
        <p:nvPicPr>
          <p:cNvPr id="19" name="Database features" descr="Graphic demonstrating the features of a database including primary key, fields, records, a table and a form"/>
          <p:cNvPicPr>
            <a:picLocks noGrp="1" noChangeAspect="1" noChangeArrowheads="1"/>
          </p:cNvPicPr>
          <p:nvPr>
            <p:ph idx="1"/>
          </p:nvPr>
        </p:nvPicPr>
        <p:blipFill rotWithShape="1">
          <a:blip r:embed="rId6" cstate="print"/>
          <a:srcRect l="5584" t="24826" r="19198" b="61329"/>
          <a:stretch/>
        </p:blipFill>
        <p:spPr bwMode="auto">
          <a:xfrm>
            <a:off x="1550348" y="1577050"/>
            <a:ext cx="8946496" cy="2034864"/>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a:off x="2059033" y="1177207"/>
            <a:ext cx="0" cy="4121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73558" y="496670"/>
            <a:ext cx="993443" cy="646331"/>
          </a:xfrm>
          <a:prstGeom prst="rect">
            <a:avLst/>
          </a:prstGeom>
          <a:solidFill>
            <a:schemeClr val="bg1"/>
          </a:solidFill>
        </p:spPr>
        <p:txBody>
          <a:bodyPr wrap="square" rtlCol="0">
            <a:spAutoFit/>
          </a:bodyPr>
          <a:lstStyle/>
          <a:p>
            <a:r>
              <a:rPr lang="en-US" dirty="0"/>
              <a:t>Primary Key</a:t>
            </a:r>
          </a:p>
        </p:txBody>
      </p:sp>
      <p:sp>
        <p:nvSpPr>
          <p:cNvPr id="22" name="Left Bracket 21"/>
          <p:cNvSpPr/>
          <p:nvPr/>
        </p:nvSpPr>
        <p:spPr>
          <a:xfrm rot="5400000">
            <a:off x="5974454" y="-2944079"/>
            <a:ext cx="116110" cy="8899987"/>
          </a:xfrm>
          <a:prstGeom prst="leftBracket">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Arrow Connector 22"/>
          <p:cNvCxnSpPr/>
          <p:nvPr/>
        </p:nvCxnSpPr>
        <p:spPr>
          <a:xfrm>
            <a:off x="7010400" y="1035735"/>
            <a:ext cx="0" cy="4121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705600" y="635168"/>
            <a:ext cx="998036" cy="369332"/>
          </a:xfrm>
          <a:prstGeom prst="rect">
            <a:avLst/>
          </a:prstGeom>
          <a:solidFill>
            <a:schemeClr val="bg1"/>
          </a:solidFill>
        </p:spPr>
        <p:txBody>
          <a:bodyPr wrap="square" rtlCol="0">
            <a:spAutoFit/>
          </a:bodyPr>
          <a:lstStyle/>
          <a:p>
            <a:r>
              <a:rPr lang="en-US" dirty="0"/>
              <a:t>Fields</a:t>
            </a:r>
          </a:p>
        </p:txBody>
      </p:sp>
      <p:sp>
        <p:nvSpPr>
          <p:cNvPr id="25" name="Rectangle 24"/>
          <p:cNvSpPr/>
          <p:nvPr/>
        </p:nvSpPr>
        <p:spPr>
          <a:xfrm>
            <a:off x="1582517" y="2799946"/>
            <a:ext cx="8899987" cy="1674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V="1">
            <a:off x="2544138" y="2967370"/>
            <a:ext cx="0" cy="105606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125337" y="4023438"/>
            <a:ext cx="1066837" cy="369332"/>
          </a:xfrm>
          <a:prstGeom prst="rect">
            <a:avLst/>
          </a:prstGeom>
          <a:solidFill>
            <a:schemeClr val="bg1"/>
          </a:solidFill>
        </p:spPr>
        <p:txBody>
          <a:bodyPr wrap="square" rtlCol="0">
            <a:spAutoFit/>
          </a:bodyPr>
          <a:lstStyle/>
          <a:p>
            <a:r>
              <a:rPr lang="en-US" dirty="0"/>
              <a:t>Record</a:t>
            </a:r>
          </a:p>
        </p:txBody>
      </p:sp>
      <p:pic>
        <p:nvPicPr>
          <p:cNvPr id="28" name="Database features" descr="Graphic demonstrating the features of a database including primary key, fields, records, a table and a form"/>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saturation sat="200000"/>
                    </a14:imgEffect>
                    <a14:imgEffect>
                      <a14:brightnessContrast contrast="-40000"/>
                    </a14:imgEffect>
                  </a14:imgLayer>
                </a14:imgProps>
              </a:ext>
            </a:extLst>
          </a:blip>
          <a:srcRect l="37583" t="62567" b="4516"/>
          <a:stretch/>
        </p:blipFill>
        <p:spPr bwMode="auto">
          <a:xfrm>
            <a:off x="6840367" y="3880671"/>
            <a:ext cx="3885230" cy="2760583"/>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p:nvPr/>
        </p:nvCxnSpPr>
        <p:spPr>
          <a:xfrm flipV="1">
            <a:off x="4506019" y="2988964"/>
            <a:ext cx="0" cy="22654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8" idx="1"/>
          </p:cNvCxnSpPr>
          <p:nvPr/>
        </p:nvCxnSpPr>
        <p:spPr>
          <a:xfrm>
            <a:off x="4506019" y="5254388"/>
            <a:ext cx="2334348" cy="65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557046" y="4199587"/>
            <a:ext cx="910854" cy="369332"/>
          </a:xfrm>
          <a:prstGeom prst="rect">
            <a:avLst/>
          </a:prstGeom>
          <a:solidFill>
            <a:schemeClr val="bg1"/>
          </a:solidFill>
        </p:spPr>
        <p:txBody>
          <a:bodyPr wrap="square" rtlCol="0">
            <a:spAutoFit/>
          </a:bodyPr>
          <a:lstStyle/>
          <a:p>
            <a:r>
              <a:rPr lang="en-US" dirty="0"/>
              <a:t>Form</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81821354"/>
      </p:ext>
    </p:extLst>
  </p:cSld>
  <p:clrMapOvr>
    <a:masterClrMapping/>
  </p:clrMapOvr>
  <mc:AlternateContent xmlns:mc="http://schemas.openxmlformats.org/markup-compatibility/2006" xmlns:p14="http://schemas.microsoft.com/office/powerpoint/2010/main">
    <mc:Choice Requires="p14">
      <p:transition spd="slow" p14:dur="1500" advTm="131154">
        <p:randomBar dir="vert"/>
      </p:transition>
    </mc:Choice>
    <mc:Fallback xmlns="">
      <p:transition spd="slow" advTm="131154">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1000"/>
                                        <p:tgtEl>
                                          <p:spTgt spid="29"/>
                                        </p:tgtEl>
                                      </p:cBhvr>
                                    </p:animEffect>
                                    <p:anim calcmode="lin" valueType="num">
                                      <p:cBhvr>
                                        <p:cTn id="69" dur="1000" fill="hold"/>
                                        <p:tgtEl>
                                          <p:spTgt spid="29"/>
                                        </p:tgtEl>
                                        <p:attrNameLst>
                                          <p:attrName>ppt_x</p:attrName>
                                        </p:attrNameLst>
                                      </p:cBhvr>
                                      <p:tavLst>
                                        <p:tav tm="0">
                                          <p:val>
                                            <p:strVal val="#ppt_x"/>
                                          </p:val>
                                        </p:tav>
                                        <p:tav tm="100000">
                                          <p:val>
                                            <p:strVal val="#ppt_x"/>
                                          </p:val>
                                        </p:tav>
                                      </p:tavLst>
                                    </p:anim>
                                    <p:anim calcmode="lin" valueType="num">
                                      <p:cBhvr>
                                        <p:cTn id="70" dur="1000" fill="hold"/>
                                        <p:tgtEl>
                                          <p:spTgt spid="29"/>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1000"/>
                                        <p:tgtEl>
                                          <p:spTgt spid="30"/>
                                        </p:tgtEl>
                                      </p:cBhvr>
                                    </p:animEffect>
                                    <p:anim calcmode="lin" valueType="num">
                                      <p:cBhvr>
                                        <p:cTn id="74" dur="1000" fill="hold"/>
                                        <p:tgtEl>
                                          <p:spTgt spid="30"/>
                                        </p:tgtEl>
                                        <p:attrNameLst>
                                          <p:attrName>ppt_x</p:attrName>
                                        </p:attrNameLst>
                                      </p:cBhvr>
                                      <p:tavLst>
                                        <p:tav tm="0">
                                          <p:val>
                                            <p:strVal val="#ppt_x"/>
                                          </p:val>
                                        </p:tav>
                                        <p:tav tm="100000">
                                          <p:val>
                                            <p:strVal val="#ppt_x"/>
                                          </p:val>
                                        </p:tav>
                                      </p:tavLst>
                                    </p:anim>
                                    <p:anim calcmode="lin" valueType="num">
                                      <p:cBhvr>
                                        <p:cTn id="75" dur="1000" fill="hold"/>
                                        <p:tgtEl>
                                          <p:spTgt spid="30"/>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1000"/>
                                        <p:tgtEl>
                                          <p:spTgt spid="31"/>
                                        </p:tgtEl>
                                      </p:cBhvr>
                                    </p:animEffect>
                                    <p:anim calcmode="lin" valueType="num">
                                      <p:cBhvr>
                                        <p:cTn id="79" dur="1000" fill="hold"/>
                                        <p:tgtEl>
                                          <p:spTgt spid="31"/>
                                        </p:tgtEl>
                                        <p:attrNameLst>
                                          <p:attrName>ppt_x</p:attrName>
                                        </p:attrNameLst>
                                      </p:cBhvr>
                                      <p:tavLst>
                                        <p:tav tm="0">
                                          <p:val>
                                            <p:strVal val="#ppt_x"/>
                                          </p:val>
                                        </p:tav>
                                        <p:tav tm="100000">
                                          <p:val>
                                            <p:strVal val="#ppt_x"/>
                                          </p:val>
                                        </p:tav>
                                      </p:tavLst>
                                    </p:anim>
                                    <p:anim calcmode="lin" valueType="num">
                                      <p:cBhvr>
                                        <p:cTn id="80" dur="1000" fill="hold"/>
                                        <p:tgtEl>
                                          <p:spTgt spid="31"/>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1000"/>
                                        <p:tgtEl>
                                          <p:spTgt spid="28"/>
                                        </p:tgtEl>
                                      </p:cBhvr>
                                    </p:animEffect>
                                    <p:anim calcmode="lin" valueType="num">
                                      <p:cBhvr>
                                        <p:cTn id="84" dur="1000" fill="hold"/>
                                        <p:tgtEl>
                                          <p:spTgt spid="28"/>
                                        </p:tgtEl>
                                        <p:attrNameLst>
                                          <p:attrName>ppt_x</p:attrName>
                                        </p:attrNameLst>
                                      </p:cBhvr>
                                      <p:tavLst>
                                        <p:tav tm="0">
                                          <p:val>
                                            <p:strVal val="#ppt_x"/>
                                          </p:val>
                                        </p:tav>
                                        <p:tav tm="100000">
                                          <p:val>
                                            <p:strVal val="#ppt_x"/>
                                          </p:val>
                                        </p:tav>
                                      </p:tavLst>
                                    </p:anim>
                                    <p:anim calcmode="lin" valueType="num">
                                      <p:cBhvr>
                                        <p:cTn id="8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6" fill="hold" display="0">
                  <p:stCondLst>
                    <p:cond delay="indefinite"/>
                  </p:stCondLst>
                  <p:endCondLst>
                    <p:cond evt="onStopAudio" delay="0">
                      <p:tgtEl>
                        <p:sldTgt/>
                      </p:tgtEl>
                    </p:cond>
                  </p:endCondLst>
                </p:cTn>
                <p:tgtEl>
                  <p:spTgt spid="2"/>
                </p:tgtEl>
              </p:cMediaNode>
            </p:audio>
          </p:childTnLst>
        </p:cTn>
      </p:par>
    </p:tnLst>
    <p:bldLst>
      <p:bldP spid="21" grpId="0" animBg="1"/>
      <p:bldP spid="22" grpId="0" animBg="1"/>
      <p:bldP spid="24" grpId="0" animBg="1"/>
      <p:bldP spid="25" grpId="0" animBg="1"/>
      <p:bldP spid="27" grpId="0" animBg="1"/>
      <p:bldP spid="31" grpId="0" animBg="1"/>
    </p:bldLst>
  </p:timing>
  <p:extLst mod="1">
    <p:ext uri="{3A86A75C-4F4B-4683-9AE1-C65F6400EC91}">
      <p14:laserTraceLst xmlns:p14="http://schemas.microsoft.com/office/powerpoint/2010/main">
        <p14:tracePtLst>
          <p14:tracePt t="6641" x="1223963" y="4803775"/>
          <p14:tracePt t="6641" x="1303338" y="4705350"/>
          <p14:tracePt t="7117" x="1428750" y="4562475"/>
          <p14:tracePt t="7117" x="1482725" y="4483100"/>
          <p14:tracePt t="7150" x="1581150" y="4330700"/>
          <p14:tracePt t="7150" x="1652588" y="4179888"/>
          <p14:tracePt t="7184" x="1714500" y="4000500"/>
          <p14:tracePt t="7184" x="1741488" y="3919538"/>
          <p14:tracePt t="7220" x="1839913" y="3660775"/>
          <p14:tracePt t="7220" x="1874838" y="3490913"/>
          <p14:tracePt t="7265" x="1901825" y="3330575"/>
          <p14:tracePt t="7265" x="1919288" y="3197225"/>
          <p14:tracePt t="7309" x="1965325" y="3000375"/>
          <p14:tracePt t="7309" x="2000250" y="2919413"/>
          <p14:tracePt t="7349" x="2054225" y="2786063"/>
          <p14:tracePt t="7349" x="2089150" y="2679700"/>
          <p14:tracePt t="7382" x="2089150" y="2643188"/>
          <p14:tracePt t="7382" x="2108200" y="2589213"/>
          <p14:tracePt t="7417" x="2116138" y="2554288"/>
          <p14:tracePt t="7417" x="2116138" y="2536825"/>
          <p14:tracePt t="7452" x="2116138" y="2527300"/>
          <p14:tracePt t="7535" x="2125663" y="2527300"/>
          <p14:tracePt t="7535" x="2160588" y="2527300"/>
          <p14:tracePt t="7933" x="2187575" y="2527300"/>
          <p14:tracePt t="7933" x="2214563" y="2527300"/>
          <p14:tracePt t="7968" x="2276475" y="2536825"/>
          <p14:tracePt t="7968" x="2357438" y="2536825"/>
          <p14:tracePt t="8003" x="2438400" y="2536825"/>
          <p14:tracePt t="8003" x="2500313" y="2544763"/>
          <p14:tracePt t="8039" x="2643188" y="2544763"/>
          <p14:tracePt t="8039" x="2840038" y="2544763"/>
          <p14:tracePt t="8074" x="3062288" y="2544763"/>
          <p14:tracePt t="8074" x="3179763" y="2562225"/>
          <p14:tracePt t="8107" x="3402013" y="2562225"/>
          <p14:tracePt t="8107" x="3608388" y="2581275"/>
          <p14:tracePt t="8142" x="3768725" y="2598738"/>
          <p14:tracePt t="8142" x="3822700" y="2598738"/>
          <p14:tracePt t="8175" x="3911600" y="2608263"/>
          <p14:tracePt t="8175" x="3929063" y="2608263"/>
          <p14:tracePt t="8210" x="3946525" y="2608263"/>
          <p14:tracePt t="8255" x="4054475" y="2598738"/>
          <p14:tracePt t="8255" x="4205288" y="2581275"/>
          <p14:tracePt t="8574" x="4411663" y="2554288"/>
          <p14:tracePt t="8574" x="4670425" y="2509838"/>
          <p14:tracePt t="8610" x="4795838" y="2500313"/>
          <p14:tracePt t="8610" x="5099050" y="2465388"/>
          <p14:tracePt t="8643" x="5340350" y="2446338"/>
          <p14:tracePt t="8643" x="5456238" y="2446338"/>
          <p14:tracePt t="8677" x="5653088" y="2438400"/>
          <p14:tracePt t="8677" x="5776913" y="2438400"/>
          <p14:tracePt t="8712" x="5867400" y="2438400"/>
          <p14:tracePt t="8712" x="5911850" y="2438400"/>
          <p14:tracePt t="8753" x="5938838" y="2438400"/>
          <p14:tracePt t="8786" x="5946775" y="2446338"/>
          <p14:tracePt t="8819" x="5973763" y="2446338"/>
          <p14:tracePt t="8819" x="6089650" y="2446338"/>
          <p14:tracePt t="9125" x="6232525" y="2446338"/>
          <p14:tracePt t="9125" x="6419850" y="2446338"/>
          <p14:tracePt t="9160" x="6545263" y="2438400"/>
          <p14:tracePt t="9160" x="6840538" y="2411413"/>
          <p14:tracePt t="9194" x="7269163" y="2384425"/>
          <p14:tracePt t="9194" x="7804150" y="2374900"/>
          <p14:tracePt t="9234" x="8269288" y="2357438"/>
          <p14:tracePt t="9234" x="8572500" y="2357438"/>
          <p14:tracePt t="9272" x="8759825" y="2357438"/>
          <p14:tracePt t="9272" x="8823325" y="2357438"/>
          <p14:tracePt t="9307" x="8912225" y="2357438"/>
          <p14:tracePt t="9307" x="8956675" y="2357438"/>
          <p14:tracePt t="9341" x="8966200" y="2357438"/>
          <p14:tracePt t="9341" x="8974138" y="2357438"/>
          <p14:tracePt t="9376" x="8983663" y="2357438"/>
          <p14:tracePt t="9420" x="8991600" y="2357438"/>
          <p14:tracePt t="9420" x="8991600" y="2366963"/>
          <p14:tracePt t="9462" x="8991600" y="2374900"/>
          <p14:tracePt t="9546" x="8991600" y="2384425"/>
          <p14:tracePt t="9546" x="8920163" y="2384425"/>
          <p14:tracePt t="9580" x="8732838" y="2419350"/>
          <p14:tracePt t="9580" x="8394700" y="2465388"/>
          <p14:tracePt t="9621" x="7894638" y="2509838"/>
          <p14:tracePt t="9621" x="7180263" y="2536825"/>
          <p14:tracePt t="9660" x="6769100" y="2536825"/>
          <p14:tracePt t="9660" x="6089650" y="2527300"/>
          <p14:tracePt t="9691" x="5768975" y="2509838"/>
          <p14:tracePt t="9691" x="5599113" y="2509838"/>
          <p14:tracePt t="9730" x="5527675" y="2500313"/>
          <p14:tracePt t="9730" x="5510213" y="2500313"/>
          <p14:tracePt t="9767" x="5483225" y="2500313"/>
          <p14:tracePt t="9767" x="5473700" y="2500313"/>
          <p14:tracePt t="9802" x="5465763" y="2500313"/>
          <p14:tracePt t="9837" x="5375275" y="2500313"/>
          <p14:tracePt t="9837" x="5303838" y="2500313"/>
          <p14:tracePt t="10227" x="5027613" y="2517775"/>
          <p14:tracePt t="10227" x="4919663" y="2527300"/>
          <p14:tracePt t="10266" x="4759325" y="2527300"/>
          <p14:tracePt t="10266" x="4608513" y="2536825"/>
          <p14:tracePt t="10300" x="4491038" y="2536825"/>
          <p14:tracePt t="10300" x="4429125" y="2536825"/>
          <p14:tracePt t="10336" x="4348163" y="2544763"/>
          <p14:tracePt t="10336" x="4295775" y="2544763"/>
          <p14:tracePt t="10370" x="4251325" y="2544763"/>
          <p14:tracePt t="10370" x="4241800" y="2554288"/>
          <p14:tracePt t="10404" x="4214813" y="2562225"/>
          <p14:tracePt t="10404" x="4197350" y="2562225"/>
          <p14:tracePt t="10439" x="4170363" y="2562225"/>
          <p14:tracePt t="10439" x="4152900" y="2562225"/>
          <p14:tracePt t="10484" x="4143375" y="2562225"/>
          <p14:tracePt t="10531" x="4133850" y="2562225"/>
          <p14:tracePt t="10614" x="4143375" y="2562225"/>
          <p14:tracePt t="10858" x="4152900" y="2562225"/>
          <p14:tracePt t="10858" x="4170363" y="2571750"/>
          <p14:tracePt t="10893" x="4259263" y="2598738"/>
          <p14:tracePt t="10893" x="4419600" y="2643188"/>
          <p14:tracePt t="10927" x="4491038" y="2660650"/>
          <p14:tracePt t="10927" x="4616450" y="2697163"/>
          <p14:tracePt t="10961" x="4724400" y="2732088"/>
          <p14:tracePt t="10961" x="4759325" y="2751138"/>
          <p14:tracePt t="10996" x="4840288" y="2776538"/>
          <p14:tracePt t="10996" x="4894263" y="2803525"/>
          <p14:tracePt t="11030" x="4911725" y="2822575"/>
          <p14:tracePt t="11030" x="4919663" y="2822575"/>
          <p14:tracePt t="11065" x="4929188" y="2830513"/>
          <p14:tracePt t="11065" x="4902200" y="2847975"/>
          <p14:tracePt t="11100" x="4786313" y="2867025"/>
          <p14:tracePt t="11100" x="4687888" y="2874963"/>
          <p14:tracePt t="11135" x="4473575" y="2874963"/>
          <p14:tracePt t="11135" x="4232275" y="2874963"/>
          <p14:tracePt t="11170" x="4000500" y="2847975"/>
          <p14:tracePt t="11170" x="3894138" y="2840038"/>
          <p14:tracePt t="11203" x="3714750" y="2822575"/>
          <p14:tracePt t="11203" x="3562350" y="2803525"/>
          <p14:tracePt t="11243" x="3455988" y="2786063"/>
          <p14:tracePt t="11243" x="3375025" y="2776538"/>
          <p14:tracePt t="11279" x="3313113" y="2759075"/>
          <p14:tracePt t="11279" x="3286125" y="2751138"/>
          <p14:tracePt t="11313" x="3241675" y="2741613"/>
          <p14:tracePt t="11347" x="3214688" y="2724150"/>
          <p14:tracePt t="11365" x="3205163" y="2714625"/>
          <p14:tracePt t="11365" x="3187700" y="2687638"/>
          <p14:tracePt t="11399" x="3179763" y="2652713"/>
          <p14:tracePt t="11399" x="3160713" y="2616200"/>
          <p14:tracePt t="11433" x="3133725" y="2562225"/>
          <p14:tracePt t="11433" x="3098800" y="2490788"/>
          <p14:tracePt t="11467" x="3071813" y="2455863"/>
          <p14:tracePt t="11467" x="3044825" y="2411413"/>
          <p14:tracePt t="11501" x="3017838" y="2384425"/>
          <p14:tracePt t="11501" x="3009900" y="2374900"/>
          <p14:tracePt t="11542" x="3000375" y="2366963"/>
          <p14:tracePt t="11589" x="3000375" y="2374900"/>
          <p14:tracePt t="11589" x="3000375" y="2393950"/>
          <p14:tracePt t="11661" x="3027363" y="2490788"/>
          <p14:tracePt t="11661" x="3098800" y="2697163"/>
          <p14:tracePt t="11703" x="3241675" y="3017838"/>
          <p14:tracePt t="11703" x="3367088" y="3179763"/>
          <p14:tracePt t="11749" x="3500438" y="3286125"/>
          <p14:tracePt t="11749" x="3581400" y="3340100"/>
          <p14:tracePt t="11791" x="3633788" y="3348038"/>
          <p14:tracePt t="11791" x="3652838" y="3348038"/>
          <p14:tracePt t="11823" x="3679825" y="3348038"/>
          <p14:tracePt t="11823" x="3697288" y="3330575"/>
          <p14:tracePt t="11856" x="3724275" y="3268663"/>
          <p14:tracePt t="11856" x="3732213" y="3224213"/>
          <p14:tracePt t="11890" x="3768725" y="3108325"/>
          <p14:tracePt t="11890" x="3786188" y="3017838"/>
          <p14:tracePt t="11925" x="3795713" y="2990850"/>
          <p14:tracePt t="11925" x="3803650" y="2955925"/>
          <p14:tracePt t="11960" x="3813175" y="2938463"/>
          <p14:tracePt t="11995" x="3813175" y="2946400"/>
          <p14:tracePt t="11995" x="3813175" y="2965450"/>
          <p14:tracePt t="12078" x="3803650" y="3062288"/>
          <p14:tracePt t="12078" x="3786188" y="3133725"/>
          <p14:tracePt t="12110" x="3751263" y="3303588"/>
          <p14:tracePt t="12110" x="3705225" y="3482975"/>
          <p14:tracePt t="12145" x="3687763" y="3554413"/>
          <p14:tracePt t="12145" x="3660775" y="3652838"/>
          <p14:tracePt t="12180" x="3616325" y="3705225"/>
          <p14:tracePt t="12180" x="3562350" y="3732213"/>
          <p14:tracePt t="12215" x="3509963" y="3741738"/>
          <p14:tracePt t="12215" x="3438525" y="3751263"/>
          <p14:tracePt t="12257" x="3384550" y="3759200"/>
          <p14:tracePt t="12257" x="3367088" y="3759200"/>
          <p14:tracePt t="12293" x="3330575" y="3759200"/>
          <p14:tracePt t="12293" x="3322638" y="3759200"/>
          <p14:tracePt t="12327" x="3303588" y="3751263"/>
          <p14:tracePt t="12327" x="3251200" y="3741738"/>
          <p14:tracePt t="12641" x="3133725" y="3714750"/>
          <p14:tracePt t="12641" x="2973388" y="3679825"/>
          <p14:tracePt t="12683" x="2803525" y="3616325"/>
          <p14:tracePt t="12683" x="2643188" y="3544888"/>
          <p14:tracePt t="12719" x="2527300" y="3473450"/>
          <p14:tracePt t="12719" x="2446338" y="3411538"/>
          <p14:tracePt t="12760" x="2401888" y="3384550"/>
          <p14:tracePt t="12760" x="2384425" y="3375025"/>
          <p14:tracePt t="12798" x="2374900" y="3367088"/>
          <p14:tracePt t="12841" x="2374900" y="3357563"/>
          <p14:tracePt t="12877" x="2384425" y="3357563"/>
          <p14:tracePt t="12909" x="2411413" y="3348038"/>
          <p14:tracePt t="12909" x="2608263" y="3322638"/>
          <p14:tracePt t="12927" x="3017838" y="3259138"/>
          <p14:tracePt t="12927" x="3295650" y="3214688"/>
          <p14:tracePt t="12961" x="3875088" y="3143250"/>
          <p14:tracePt t="12961" x="4616450" y="3071813"/>
          <p14:tracePt t="12996" x="4983163" y="3071813"/>
          <p14:tracePt t="12996" x="5545138" y="3071813"/>
          <p14:tracePt t="13028" x="5830888" y="3071813"/>
          <p14:tracePt t="13028" x="5911850" y="3081338"/>
          <p14:tracePt t="13062" x="6027738" y="3089275"/>
          <p14:tracePt t="13062" x="6072188" y="3089275"/>
          <p14:tracePt t="13096" x="6099175" y="3098800"/>
          <p14:tracePt t="13131" x="6108700" y="3108325"/>
          <p14:tracePt t="13165" x="6116638" y="3108325"/>
          <p14:tracePt t="13198" x="6205538" y="3108325"/>
          <p14:tracePt t="13198" x="6276975" y="3098800"/>
          <p14:tracePt t="13600" x="6483350" y="3081338"/>
          <p14:tracePt t="13600" x="6777038" y="3036888"/>
          <p14:tracePt t="13635" x="7134225" y="3000375"/>
          <p14:tracePt t="13635" x="7491413" y="2973388"/>
          <p14:tracePt t="13675" x="7823200" y="2965450"/>
          <p14:tracePt t="13675" x="8054975" y="2965450"/>
          <p14:tracePt t="13720" x="8304213" y="2965450"/>
          <p14:tracePt t="13720" x="8429625" y="2973388"/>
          <p14:tracePt t="13765" x="8501063" y="2982913"/>
          <p14:tracePt t="13765" x="8518525" y="2982913"/>
          <p14:tracePt t="13799" x="8555038" y="2990850"/>
          <p14:tracePt t="13799" x="8562975" y="2990850"/>
          <p14:tracePt t="13833" x="8555038" y="2990850"/>
          <p14:tracePt t="13833" x="8483600" y="2990850"/>
          <p14:tracePt t="13911" x="8242300" y="2973388"/>
          <p14:tracePt t="13911" x="7769225" y="2938463"/>
          <p14:tracePt t="13943" x="7180263" y="2938463"/>
          <p14:tracePt t="13943" x="6796088" y="2938463"/>
          <p14:tracePt t="13977" x="6010275" y="2982913"/>
          <p14:tracePt t="13977" x="5322888" y="3027363"/>
          <p14:tracePt t="14012" x="5089525" y="3044825"/>
          <p14:tracePt t="14012" x="4795838" y="3044825"/>
          <p14:tracePt t="14047" x="4625975" y="3044825"/>
          <p14:tracePt t="14047" x="4581525" y="3044825"/>
          <p14:tracePt t="14081" x="4554538" y="3044825"/>
          <p14:tracePt t="14081" x="4527550" y="3044825"/>
          <p14:tracePt t="14099" x="4491038" y="3044825"/>
          <p14:tracePt t="14099" x="4348163" y="3044825"/>
          <p14:tracePt t="14404" x="4116388" y="3027363"/>
          <p14:tracePt t="14404" x="3965575" y="3009900"/>
          <p14:tracePt t="14439" x="3633788" y="2990850"/>
          <p14:tracePt t="14439" x="3286125" y="2973388"/>
          <p14:tracePt t="14474" x="2990850" y="2973388"/>
          <p14:tracePt t="14474" x="2874963" y="2973388"/>
          <p14:tracePt t="14508" x="2679700" y="2982913"/>
          <p14:tracePt t="14508" x="2562225" y="2982913"/>
          <p14:tracePt t="14542" x="2527300" y="2982913"/>
          <p14:tracePt t="14542" x="2465388" y="2990850"/>
          <p14:tracePt t="14577" x="2438400" y="2990850"/>
          <p14:tracePt t="14577" x="2428875" y="2990850"/>
          <p14:tracePt t="14610" x="2401888" y="2990850"/>
          <p14:tracePt t="14610" x="2384425" y="2990850"/>
          <p14:tracePt t="14645" x="2357438" y="2990850"/>
          <p14:tracePt t="14645" x="2347913" y="2990850"/>
          <p14:tracePt t="14680" x="2312988" y="3000375"/>
          <p14:tracePt t="14680" x="2259013" y="3009900"/>
          <p14:tracePt t="14715" x="2197100" y="3027363"/>
          <p14:tracePt t="14715" x="2108200" y="3044825"/>
          <p14:tracePt t="14761" x="2071688" y="3062288"/>
          <p14:tracePt t="14761" x="2054225" y="3071813"/>
          <p14:tracePt t="14808" x="2054225" y="3081338"/>
          <p14:tracePt t="20556" x="2054225" y="3071813"/>
          <p14:tracePt t="20556" x="2089150" y="3054350"/>
          <p14:tracePt t="21351" x="2197100" y="2982913"/>
          <p14:tracePt t="21351" x="2259013" y="2955925"/>
          <p14:tracePt t="21385" x="2419350" y="2884488"/>
          <p14:tracePt t="21385" x="2660650" y="2751138"/>
          <p14:tracePt t="21421" x="3017838" y="2544763"/>
          <p14:tracePt t="21421" x="3259138" y="2393950"/>
          <p14:tracePt t="21455" x="3776663" y="2116138"/>
          <p14:tracePt t="21455" x="4224338" y="1893888"/>
          <p14:tracePt t="21490" x="4483100" y="1751013"/>
          <p14:tracePt t="21490" x="4562475" y="1714500"/>
          <p14:tracePt t="21525" x="4643438" y="1679575"/>
          <p14:tracePt t="21525" x="4687888" y="1679575"/>
          <p14:tracePt t="21559" x="4714875" y="1670050"/>
          <p14:tracePt t="21594" x="4705350" y="1670050"/>
          <p14:tracePt t="21594" x="4679950" y="1670050"/>
          <p14:tracePt t="22070" x="4554538" y="1704975"/>
          <p14:tracePt t="22070" x="4411663" y="1741488"/>
          <p14:tracePt t="22105" x="4330700" y="1768475"/>
          <p14:tracePt t="22105" x="4160838" y="1803400"/>
          <p14:tracePt t="22139" x="3990975" y="1822450"/>
          <p14:tracePt t="22139" x="3911600" y="1830388"/>
          <p14:tracePt t="22174" x="3679825" y="1847850"/>
          <p14:tracePt t="22174" x="3536950" y="1857375"/>
          <p14:tracePt t="22221" x="3367088" y="1857375"/>
          <p14:tracePt t="22221" x="3313113" y="1857375"/>
          <p14:tracePt t="22267" x="3286125" y="1866900"/>
          <p14:tracePt t="22304" x="3286125" y="1874838"/>
          <p14:tracePt t="22341" x="3205163" y="1866900"/>
          <p14:tracePt t="22341" x="3143250" y="1857375"/>
          <p14:tracePt t="22583" x="2982913" y="1847850"/>
          <p14:tracePt t="22583" x="2768600" y="1847850"/>
          <p14:tracePt t="22617" x="2554288" y="1857375"/>
          <p14:tracePt t="22617" x="2446338" y="1874838"/>
          <p14:tracePt t="22649" x="2268538" y="1893888"/>
          <p14:tracePt t="22649" x="2143125" y="1901825"/>
          <p14:tracePt t="22684" x="2108200" y="1901825"/>
          <p14:tracePt t="22684" x="2071688" y="1901825"/>
          <p14:tracePt t="22718" x="2062163" y="1901825"/>
          <p14:tracePt t="22759" x="2054225" y="1901825"/>
          <p14:tracePt t="22795" x="2116138" y="1901825"/>
          <p14:tracePt t="22795" x="2197100" y="1893888"/>
          <p14:tracePt t="22859" x="2517775" y="1847850"/>
          <p14:tracePt t="22859" x="2928938" y="1776413"/>
          <p14:tracePt t="22894" x="3160713" y="1751013"/>
          <p14:tracePt t="22894" x="3616325" y="1714500"/>
          <p14:tracePt t="22928" x="4062413" y="1697038"/>
          <p14:tracePt t="22928" x="4259263" y="1697038"/>
          <p14:tracePt t="22962" x="4518025" y="1714500"/>
          <p14:tracePt t="22962" x="4660900" y="1731963"/>
          <p14:tracePt t="22998" x="4741863" y="1741488"/>
          <p14:tracePt t="23033" x="4830763" y="1741488"/>
          <p14:tracePt t="23033" x="5010150" y="1741488"/>
          <p14:tracePt t="23291" x="5483225" y="1741488"/>
          <p14:tracePt t="23291" x="6054725" y="1758950"/>
          <p14:tracePt t="23334" x="6769100" y="1803400"/>
          <p14:tracePt t="23334" x="7134225" y="1839913"/>
          <p14:tracePt t="23370" x="7796213" y="1938338"/>
          <p14:tracePt t="23370" x="8072438" y="1990725"/>
          <p14:tracePt t="23411" x="8215313" y="2017713"/>
          <p14:tracePt t="23411" x="8224838" y="2017713"/>
          <p14:tracePt t="23452" x="8242300" y="2027238"/>
          <p14:tracePt t="23452" x="8251825" y="2027238"/>
          <p14:tracePt t="23485" x="8259763" y="2027238"/>
          <p14:tracePt t="23566" x="8251825" y="2027238"/>
          <p14:tracePt t="23566" x="8161338" y="2027238"/>
          <p14:tracePt t="23665" x="7939088" y="1982788"/>
          <p14:tracePt t="23665" x="7786688" y="1955800"/>
          <p14:tracePt t="23699" x="7527925" y="1893888"/>
          <p14:tracePt t="23699" x="7323138" y="1830388"/>
          <p14:tracePt t="23734" x="7188200" y="1785938"/>
          <p14:tracePt t="23734" x="7126288" y="1751013"/>
          <p14:tracePt t="23775" x="7099300" y="1741488"/>
          <p14:tracePt t="23775" x="7089775" y="1741488"/>
          <p14:tracePt t="23809" x="7081838" y="1731963"/>
          <p14:tracePt t="23843" x="7072313" y="1731963"/>
          <p14:tracePt t="23893" x="7062788" y="1731963"/>
          <p14:tracePt t="23959" x="7054850" y="1731963"/>
          <p14:tracePt t="23959" x="7045325" y="1731963"/>
          <p14:tracePt t="23994" x="7045325" y="1724025"/>
          <p14:tracePt t="23994" x="7018338" y="1724025"/>
          <p14:tracePt t="24027" x="6956425" y="1731963"/>
          <p14:tracePt t="24027" x="6840538" y="1758950"/>
          <p14:tracePt t="24062" x="6769100" y="1776413"/>
          <p14:tracePt t="24062" x="6724650" y="1803400"/>
          <p14:tracePt t="24118" x="6715125" y="1803400"/>
          <p14:tracePt t="24150" x="6705600" y="1812925"/>
          <p14:tracePt t="24184" x="6670675" y="1812925"/>
          <p14:tracePt t="24184" x="6608763" y="1812925"/>
          <p14:tracePt t="24727" x="6419850" y="1812925"/>
          <p14:tracePt t="24727" x="6296025" y="1822450"/>
          <p14:tracePt t="24727" x="6170613" y="1830388"/>
          <p14:tracePt t="24768" x="5867400" y="1847850"/>
          <p14:tracePt t="24768" x="5589588" y="1866900"/>
          <p14:tracePt t="24802" x="5340350" y="1874838"/>
          <p14:tracePt t="24802" x="5224463" y="1874838"/>
          <p14:tracePt t="24837" x="4991100" y="1874838"/>
          <p14:tracePt t="24837" x="4786313" y="1874838"/>
          <p14:tracePt t="24870" x="4687888" y="1874838"/>
          <p14:tracePt t="24870" x="4510088" y="1874838"/>
          <p14:tracePt t="24902" x="4394200" y="1874838"/>
          <p14:tracePt t="24902" x="4348163" y="1874838"/>
          <p14:tracePt t="24938" x="4303713" y="1874838"/>
          <p14:tracePt t="24938" x="4295775" y="1874838"/>
          <p14:tracePt t="24973" x="4286250" y="1874838"/>
          <p14:tracePt t="25006" x="4286250" y="1884363"/>
          <p14:tracePt t="25042" x="4276725" y="1884363"/>
          <p14:tracePt t="25042" x="4232275" y="1874838"/>
          <p14:tracePt t="25380" x="4170363" y="1866900"/>
          <p14:tracePt t="25380" x="4062413" y="1866900"/>
          <p14:tracePt t="25426" x="3848100" y="1866900"/>
          <p14:tracePt t="25426" x="3714750" y="1866900"/>
          <p14:tracePt t="25472" x="3608388" y="1866900"/>
          <p14:tracePt t="25472" x="3571875" y="1866900"/>
          <p14:tracePt t="25507" x="3509963" y="1866900"/>
          <p14:tracePt t="25507" x="3500438" y="1866900"/>
          <p14:tracePt t="27561" x="3482975" y="1866900"/>
          <p14:tracePt t="27561" x="3411538" y="1866900"/>
          <p14:tracePt t="27606" x="3286125" y="1857375"/>
          <p14:tracePt t="27606" x="3143250" y="1847850"/>
          <p14:tracePt t="27646" x="3000375" y="1839913"/>
          <p14:tracePt t="27646" x="2884488" y="1830388"/>
          <p14:tracePt t="27687" x="2786063" y="1822450"/>
          <p14:tracePt t="27687" x="2751138" y="1822450"/>
          <p14:tracePt t="27722" x="2598738" y="1803400"/>
          <p14:tracePt t="27722" x="2517775" y="1785938"/>
          <p14:tracePt t="27764" x="2455863" y="1768475"/>
          <p14:tracePt t="27764" x="2438400" y="1768475"/>
          <p14:tracePt t="27799" x="2411413" y="1751013"/>
          <p14:tracePt t="27799" x="2401888" y="1751013"/>
          <p14:tracePt t="27835" x="2401888" y="1741488"/>
          <p14:tracePt t="27869" x="2393950" y="1741488"/>
          <p14:tracePt t="27902" x="2384425" y="1731963"/>
          <p14:tracePt t="27951" x="2374900" y="1731963"/>
          <p14:tracePt t="27951" x="2374900" y="1724025"/>
          <p14:tracePt t="27984" x="2366963" y="1724025"/>
          <p14:tracePt t="28050" x="2357438" y="1724025"/>
          <p14:tracePt t="28085" x="2339975" y="1724025"/>
          <p14:tracePt t="28085" x="2330450" y="1731963"/>
          <p14:tracePt t="28136" x="2322513" y="1731963"/>
          <p14:tracePt t="28136" x="2312988" y="1741488"/>
          <p14:tracePt t="28175" x="2303463" y="1741488"/>
          <p14:tracePt t="28210" x="2295525" y="1741488"/>
          <p14:tracePt t="28247" x="2286000" y="1741488"/>
          <p14:tracePt t="28286" x="2276475" y="1751013"/>
          <p14:tracePt t="28286" x="2268538" y="1758950"/>
          <p14:tracePt t="28428" x="2214563" y="1866900"/>
          <p14:tracePt t="28428" x="2133600" y="2017713"/>
          <p14:tracePt t="28463" x="2108200" y="2081213"/>
          <p14:tracePt t="28463" x="2081213" y="2152650"/>
          <p14:tracePt t="28497" x="2071688" y="2170113"/>
          <p14:tracePt t="28530" x="2071688" y="2179638"/>
          <p14:tracePt t="28565" x="2071688" y="2160588"/>
          <p14:tracePt t="28565" x="2071688" y="2143125"/>
          <p14:tracePt t="28602" x="2071688" y="2116138"/>
          <p14:tracePt t="28602" x="2081213" y="2098675"/>
          <p14:tracePt t="28647" x="2098675" y="2054225"/>
          <p14:tracePt t="28647" x="2116138" y="2017713"/>
          <p14:tracePt t="28690" x="2125663" y="1990725"/>
          <p14:tracePt t="28690" x="2133600" y="1982788"/>
          <p14:tracePt t="28730" x="2152650" y="1965325"/>
          <p14:tracePt t="28773" x="2152650" y="1955800"/>
          <p14:tracePt t="28773" x="2160588" y="1955800"/>
          <p14:tracePt t="28807" x="2160588" y="1946275"/>
          <p14:tracePt t="28807" x="2160588" y="1938338"/>
          <p14:tracePt t="28841" x="2170113" y="1928813"/>
          <p14:tracePt t="28841" x="2187575" y="1901825"/>
          <p14:tracePt t="28875" x="2205038" y="1866900"/>
          <p14:tracePt t="28875" x="2214563" y="1847850"/>
          <p14:tracePt t="28909" x="2224088" y="1830388"/>
          <p14:tracePt t="28909" x="2232025" y="1822450"/>
          <p14:tracePt t="28941" x="2241550" y="1822450"/>
          <p14:tracePt t="29008" x="2241550" y="1812925"/>
          <p14:tracePt t="29107" x="2251075" y="1803400"/>
          <p14:tracePt t="29173" x="2259013" y="1803400"/>
          <p14:tracePt t="29173" x="2268538" y="1795463"/>
          <p14:tracePt t="29207" x="2276475" y="1776413"/>
          <p14:tracePt t="29242" x="2286000" y="1768475"/>
          <p14:tracePt t="29242" x="2286000" y="1758950"/>
          <p14:tracePt t="29285" x="2295525" y="1758950"/>
          <p14:tracePt t="29317" x="2295525" y="1751013"/>
          <p14:tracePt t="29368" x="2295525" y="1741488"/>
          <p14:tracePt t="29448" x="2295525" y="1751013"/>
          <p14:tracePt t="29528" x="2295525" y="1758950"/>
          <p14:tracePt t="29528" x="2295525" y="1776413"/>
          <p14:tracePt t="29563" x="2295525" y="1847850"/>
          <p14:tracePt t="29563" x="2295525" y="1919288"/>
          <p14:tracePt t="29597" x="2312988" y="2098675"/>
          <p14:tracePt t="29597" x="2339975" y="2232025"/>
          <p14:tracePt t="29632" x="2347913" y="2286000"/>
          <p14:tracePt t="29632" x="2384425" y="2357438"/>
          <p14:tracePt t="29666" x="2419350" y="2393950"/>
          <p14:tracePt t="29666" x="2517775" y="2401888"/>
          <p14:tracePt t="29711" x="2598738" y="2374900"/>
          <p14:tracePt t="29711" x="2687638" y="2312988"/>
          <p14:tracePt t="29756" x="2867025" y="2205038"/>
          <p14:tracePt t="29756" x="2965450" y="2133600"/>
          <p14:tracePt t="29802" x="3017838" y="2098675"/>
          <p14:tracePt t="29802" x="3036888" y="2071688"/>
          <p14:tracePt t="29842" x="3036888" y="2062163"/>
          <p14:tracePt t="29842" x="3044825" y="2036763"/>
          <p14:tracePt t="29876" x="3054350" y="2017713"/>
          <p14:tracePt t="29876" x="3054350" y="1990725"/>
          <p14:tracePt t="29910" x="3054350" y="1982788"/>
          <p14:tracePt t="29910" x="3054350" y="1955800"/>
          <p14:tracePt t="29943" x="3054350" y="1946275"/>
          <p14:tracePt t="29977" x="3054350" y="1928813"/>
          <p14:tracePt t="29977" x="3054350" y="1919288"/>
          <p14:tracePt t="30012" x="3054350" y="1901825"/>
          <p14:tracePt t="30012" x="3054350" y="1884363"/>
          <p14:tracePt t="30050" x="3054350" y="1874838"/>
          <p14:tracePt t="30050" x="3054350" y="1857375"/>
          <p14:tracePt t="30084" x="3054350" y="1847850"/>
          <p14:tracePt t="30084" x="3054350" y="1839913"/>
          <p14:tracePt t="30117" x="3054350" y="1830388"/>
          <p14:tracePt t="30117" x="3054350" y="1822450"/>
          <p14:tracePt t="30150" x="3054350" y="1812925"/>
          <p14:tracePt t="30184" x="3054350" y="1803400"/>
          <p14:tracePt t="30218" x="3054350" y="1795463"/>
          <p14:tracePt t="30218" x="3054350" y="1785938"/>
          <p14:tracePt t="30258" x="3054350" y="1795463"/>
          <p14:tracePt t="30258" x="3054350" y="1803400"/>
          <p14:tracePt t="30358" x="3054350" y="1812925"/>
          <p14:tracePt t="30392" x="3054350" y="1938338"/>
          <p14:tracePt t="30392" x="3054350" y="2000250"/>
          <p14:tracePt t="30426" x="3081338" y="2133600"/>
          <p14:tracePt t="30426" x="3108325" y="2224088"/>
          <p14:tracePt t="30461" x="3133725" y="2268538"/>
          <p14:tracePt t="30461" x="3152775" y="2276475"/>
          <p14:tracePt t="30496" x="3170238" y="2286000"/>
          <p14:tracePt t="30496" x="3214688" y="2286000"/>
          <p14:tracePt t="30529" x="3259138" y="2251075"/>
          <p14:tracePt t="30529" x="3286125" y="2205038"/>
          <p14:tracePt t="30564" x="3348038" y="2116138"/>
          <p14:tracePt t="30564" x="3402013" y="2027238"/>
          <p14:tracePt t="30598" x="3429000" y="1973263"/>
          <p14:tracePt t="30598" x="3490913" y="1847850"/>
          <p14:tracePt t="30632" x="3536950" y="1731963"/>
          <p14:tracePt t="30632" x="3554413" y="1687513"/>
          <p14:tracePt t="30667" x="3562350" y="1660525"/>
          <p14:tracePt t="30667" x="3571875" y="1643063"/>
          <p14:tracePt t="30701" x="3581400" y="1633538"/>
          <p14:tracePt t="30733" x="3598863" y="1652588"/>
          <p14:tracePt t="30733" x="3643313" y="1704975"/>
          <p14:tracePt t="30831" x="3759200" y="1812925"/>
          <p14:tracePt t="30831" x="3894138" y="1928813"/>
          <p14:tracePt t="30872" x="4000500" y="2000250"/>
          <p14:tracePt t="30872" x="4108450" y="2044700"/>
          <p14:tracePt t="30912" x="4197350" y="2071688"/>
          <p14:tracePt t="30943" x="4241800" y="2071688"/>
          <p14:tracePt t="30943" x="4330700" y="2044700"/>
          <p14:tracePt t="31198" x="4465638" y="2000250"/>
          <p14:tracePt t="31198" x="4537075" y="1973263"/>
          <p14:tracePt t="31233" x="4687888" y="1901825"/>
          <p14:tracePt t="31233" x="4840288" y="1812925"/>
          <p14:tracePt t="31276" x="4973638" y="1741488"/>
          <p14:tracePt t="31276" x="5045075" y="1697038"/>
          <p14:tracePt t="31311" x="5062538" y="1687513"/>
          <p14:tracePt t="31311" x="5072063" y="1679575"/>
          <p14:tracePt t="31346" x="5081588" y="1670050"/>
          <p14:tracePt t="31381" x="5089525" y="1670050"/>
          <p14:tracePt t="31415" x="5099050" y="1670050"/>
          <p14:tracePt t="31415" x="5116513" y="1670050"/>
          <p14:tracePt t="31546" x="5241925" y="1670050"/>
          <p14:tracePt t="31546" x="5473700" y="1679575"/>
          <p14:tracePt t="31580" x="5670550" y="1697038"/>
          <p14:tracePt t="31580" x="5759450" y="1704975"/>
          <p14:tracePt t="31614" x="5894388" y="1724025"/>
          <p14:tracePt t="31614" x="5983288" y="1751013"/>
          <p14:tracePt t="31648" x="6027738" y="1758950"/>
          <p14:tracePt t="31648" x="6045200" y="1768475"/>
          <p14:tracePt t="31681" x="6054725" y="1776413"/>
          <p14:tracePt t="31716" x="6081713" y="1776413"/>
          <p14:tracePt t="31716" x="6161088" y="1776413"/>
          <p14:tracePt t="31992" x="6296025" y="1776413"/>
          <p14:tracePt t="31992" x="6394450" y="1768475"/>
          <p14:tracePt t="32024" x="6608763" y="1758950"/>
          <p14:tracePt t="32024" x="6786563" y="1758950"/>
          <p14:tracePt t="32058" x="6929438" y="1758950"/>
          <p14:tracePt t="32058" x="6983413" y="1758950"/>
          <p14:tracePt t="32092" x="7072313" y="1758950"/>
          <p14:tracePt t="32092" x="7126288" y="1758950"/>
          <p14:tracePt t="32126" x="7134225" y="1758950"/>
          <p14:tracePt t="32126" x="7153275" y="1768475"/>
          <p14:tracePt t="32160" x="7161213" y="1768475"/>
          <p14:tracePt t="32192" x="7197725" y="1768475"/>
          <p14:tracePt t="32192" x="7232650" y="1768475"/>
          <p14:tracePt t="32434" x="7313613" y="1768475"/>
          <p14:tracePt t="32434" x="7439025" y="1758950"/>
          <p14:tracePt t="32468" x="7510463" y="1751013"/>
          <p14:tracePt t="32468" x="7680325" y="1751013"/>
          <p14:tracePt t="32501" x="7848600" y="1751013"/>
          <p14:tracePt t="32501" x="7974013" y="1751013"/>
          <p14:tracePt t="32537" x="8037513" y="1751013"/>
          <p14:tracePt t="32537" x="8143875" y="1751013"/>
          <p14:tracePt t="32570" x="8232775" y="1751013"/>
          <p14:tracePt t="32570" x="8269288" y="1751013"/>
          <p14:tracePt t="32605" x="8323263" y="1751013"/>
          <p14:tracePt t="32605" x="8358188" y="1751013"/>
          <p14:tracePt t="32638" x="8394700" y="1751013"/>
          <p14:tracePt t="32638" x="8402638" y="1751013"/>
          <p14:tracePt t="32673" x="8420100" y="1751013"/>
          <p14:tracePt t="32673" x="8429625" y="1751013"/>
          <p14:tracePt t="32707" x="8439150" y="1751013"/>
          <p14:tracePt t="32780" x="8447088" y="1751013"/>
          <p14:tracePt t="32844" x="8447088" y="1758950"/>
          <p14:tracePt t="33100" x="8447088" y="1768475"/>
          <p14:tracePt t="33443" x="8439150" y="1768475"/>
          <p14:tracePt t="33664" x="8429625" y="1768475"/>
          <p14:tracePt t="33664" x="8420100" y="1768475"/>
          <p14:tracePt t="33728" x="8394700" y="1768475"/>
          <p14:tracePt t="33728" x="8304213" y="1768475"/>
          <p14:tracePt t="33767" x="8180388" y="1768475"/>
          <p14:tracePt t="33767" x="8054975" y="1768475"/>
          <p14:tracePt t="33804" x="8010525" y="1776413"/>
          <p14:tracePt t="33804" x="7947025" y="1776413"/>
          <p14:tracePt t="33838" x="7902575" y="1776413"/>
          <p14:tracePt t="33838" x="7894638" y="1776413"/>
          <p14:tracePt t="33871" x="7885113" y="1785938"/>
          <p14:tracePt t="33871" x="7875588" y="1785938"/>
          <p14:tracePt t="33906" x="7867650" y="1785938"/>
          <p14:tracePt t="33976" x="7858125" y="1785938"/>
          <p14:tracePt t="33976" x="7848600" y="1795463"/>
          <p14:tracePt t="34022" x="7823200" y="1803400"/>
          <p14:tracePt t="34022" x="7715250" y="1812925"/>
          <p14:tracePt t="34070" x="7348538" y="1839913"/>
          <p14:tracePt t="34070" x="7215188" y="1847850"/>
          <p14:tracePt t="34108" x="6965950" y="1857375"/>
          <p14:tracePt t="34108" x="6769100" y="1866900"/>
          <p14:tracePt t="34142" x="6697663" y="1874838"/>
          <p14:tracePt t="34142" x="6589713" y="1884363"/>
          <p14:tracePt t="34176" x="6545263" y="1893888"/>
          <p14:tracePt t="34176" x="6537325" y="1893888"/>
          <p14:tracePt t="34210" x="6518275" y="1901825"/>
          <p14:tracePt t="34244" x="6510338" y="1901825"/>
          <p14:tracePt t="34286" x="6510338" y="1911350"/>
          <p14:tracePt t="34286" x="6500813" y="1911350"/>
          <p14:tracePt t="34335" x="6491288" y="1928813"/>
          <p14:tracePt t="34335" x="6473825" y="1955800"/>
          <p14:tracePt t="34370" x="6367463" y="2089150"/>
          <p14:tracePt t="34370" x="6232525" y="2268538"/>
          <p14:tracePt t="34403" x="6081713" y="2446338"/>
          <p14:tracePt t="34403" x="6000750" y="2536825"/>
          <p14:tracePt t="34438" x="5830888" y="2714625"/>
          <p14:tracePt t="34438" x="5670550" y="2884488"/>
          <p14:tracePt t="34471" x="5589588" y="2955925"/>
          <p14:tracePt t="34471" x="5465763" y="3062288"/>
          <p14:tracePt t="34506" x="5330825" y="3116263"/>
          <p14:tracePt t="34506" x="5286375" y="3133725"/>
          <p14:tracePt t="34540" x="5205413" y="3143250"/>
          <p14:tracePt t="34540" x="5160963" y="3143250"/>
          <p14:tracePt t="34572" x="5126038" y="3133725"/>
          <p14:tracePt t="34572" x="5116513" y="3116263"/>
          <p14:tracePt t="34607" x="5081588" y="3044825"/>
          <p14:tracePt t="34607" x="5054600" y="2965450"/>
          <p14:tracePt t="34642" x="5037138" y="2911475"/>
          <p14:tracePt t="34642" x="5018088" y="2813050"/>
          <p14:tracePt t="34675" x="5010150" y="2714625"/>
          <p14:tracePt t="34675" x="5010150" y="2670175"/>
          <p14:tracePt t="34710" x="5010150" y="2571750"/>
          <p14:tracePt t="34710" x="5037138" y="2465388"/>
          <p14:tracePt t="34745" x="5072063" y="2374900"/>
          <p14:tracePt t="34745" x="5143500" y="2276475"/>
          <p14:tracePt t="34785" x="5241925" y="2187575"/>
          <p14:tracePt t="34785" x="5295900" y="2143125"/>
          <p14:tracePt t="34817" x="5411788" y="2062163"/>
          <p14:tracePt t="34817" x="5491163" y="2000250"/>
          <p14:tracePt t="34852" x="5537200" y="1973263"/>
          <p14:tracePt t="34852" x="5616575" y="1946275"/>
          <p14:tracePt t="34885" x="5680075" y="1928813"/>
          <p14:tracePt t="34885" x="5705475" y="1928813"/>
          <p14:tracePt t="34920" x="5759450" y="1919288"/>
          <p14:tracePt t="34920" x="5830888" y="1919288"/>
          <p14:tracePt t="34954" x="5919788" y="1928813"/>
          <p14:tracePt t="34954" x="5983288" y="1946275"/>
          <p14:tracePt t="34986" x="6116638" y="2000250"/>
          <p14:tracePt t="34986" x="6224588" y="2071688"/>
          <p14:tracePt t="35021" x="6286500" y="2152650"/>
          <p14:tracePt t="35021" x="6330950" y="2224088"/>
          <p14:tracePt t="35063" x="6348413" y="2312988"/>
          <p14:tracePt t="35063" x="6348413" y="2428875"/>
          <p14:tracePt t="35109" x="6303963" y="2608263"/>
          <p14:tracePt t="35109" x="6232525" y="2679700"/>
          <p14:tracePt t="35152" x="6170613" y="2741613"/>
          <p14:tracePt t="35152" x="6143625" y="2759075"/>
          <p14:tracePt t="35189" x="6099175" y="2795588"/>
          <p14:tracePt t="35189" x="6062663" y="2822575"/>
          <p14:tracePt t="35222" x="6054725" y="2830513"/>
          <p14:tracePt t="35222" x="6045200" y="2840038"/>
          <p14:tracePt t="35222" x="6027738" y="2847975"/>
          <p14:tracePt t="35261" x="6027738" y="2857500"/>
          <p14:tracePt t="35298" x="6018213" y="2857500"/>
          <p14:tracePt t="36257" x="6000750" y="2857500"/>
          <p14:tracePt t="36257" x="5929313" y="2874963"/>
          <p14:tracePt t="36575" x="5822950" y="2884488"/>
          <p14:tracePt t="36575" x="5751513" y="2884488"/>
          <p14:tracePt t="36607" x="5554663" y="2884488"/>
          <p14:tracePt t="36642" x="5384800" y="2857500"/>
          <p14:tracePt t="36642" x="5295900" y="2822575"/>
          <p14:tracePt t="36678" x="5251450" y="2803525"/>
          <p14:tracePt t="36678" x="5197475" y="2741613"/>
          <p14:tracePt t="36712" x="5153025" y="2670175"/>
          <p14:tracePt t="36712" x="5153025" y="2633663"/>
          <p14:tracePt t="36712" x="5153025" y="2589213"/>
          <p14:tracePt t="36747" x="5170488" y="2465388"/>
          <p14:tracePt t="36747" x="5241925" y="2312988"/>
          <p14:tracePt t="36790" x="5313363" y="2170113"/>
          <p14:tracePt t="36790" x="5357813" y="2116138"/>
          <p14:tracePt t="36824" x="5419725" y="2044700"/>
          <p14:tracePt t="36824" x="5500688" y="1982788"/>
          <p14:tracePt t="36859" x="5599113" y="1946275"/>
          <p14:tracePt t="36859" x="5643563" y="1938338"/>
          <p14:tracePt t="36893" x="5741988" y="1928813"/>
          <p14:tracePt t="36893" x="5822950" y="1928813"/>
          <p14:tracePt t="36928" x="5857875" y="1928813"/>
          <p14:tracePt t="36928" x="5946775" y="1955800"/>
          <p14:tracePt t="36962" x="6045200" y="2017713"/>
          <p14:tracePt t="36962" x="6089650" y="2062163"/>
          <p14:tracePt t="36995" x="6153150" y="2179638"/>
          <p14:tracePt t="36995" x="6161088" y="2322513"/>
          <p14:tracePt t="37030" x="6116638" y="2509838"/>
          <p14:tracePt t="37063" x="5929313" y="2847975"/>
          <p14:tracePt t="37063" x="5768975" y="3081338"/>
          <p14:tracePt t="37098" x="5608638" y="3241675"/>
          <p14:tracePt t="37098" x="5537200" y="3303588"/>
          <p14:tracePt t="37133" x="5411788" y="3384550"/>
          <p14:tracePt t="37133" x="5340350" y="3429000"/>
          <p14:tracePt t="37168" x="5322888" y="3438525"/>
          <p14:tracePt t="37168" x="5313363" y="3446463"/>
          <p14:tracePt t="37212" x="5295900" y="3446463"/>
          <p14:tracePt t="37263" x="5295900" y="3473450"/>
          <p14:tracePt t="37263" x="5276850" y="3598863"/>
          <p14:tracePt t="37978" x="5259388" y="3705225"/>
          <p14:tracePt t="37978" x="5251450" y="3759200"/>
          <p14:tracePt t="38012" x="5232400" y="3840163"/>
          <p14:tracePt t="38012" x="5224463" y="3911600"/>
          <p14:tracePt t="38048" x="5214938" y="3956050"/>
          <p14:tracePt t="38048" x="5214938" y="3973513"/>
          <p14:tracePt t="38082" x="5214938" y="3983038"/>
          <p14:tracePt t="38082" x="5205413" y="3983038"/>
          <p14:tracePt t="38132" x="5205413" y="3973513"/>
          <p14:tracePt t="38132" x="5205413" y="3965575"/>
          <p14:tracePt t="38180" x="5205413" y="3956050"/>
          <p14:tracePt t="38180" x="5205413" y="3884613"/>
          <p14:tracePt t="38214" x="5214938" y="3813175"/>
          <p14:tracePt t="38214" x="5268913" y="3616325"/>
          <p14:tracePt t="38250" x="5394325" y="3384550"/>
          <p14:tracePt t="38250" x="5483225" y="3259138"/>
          <p14:tracePt t="38299" x="5616575" y="3098800"/>
          <p14:tracePt t="38299" x="5751513" y="2990850"/>
          <p14:tracePt t="38349" x="5902325" y="2928938"/>
          <p14:tracePt t="38349" x="6037263" y="2894013"/>
          <p14:tracePt t="38390" x="6143625" y="2874963"/>
          <p14:tracePt t="38390" x="6215063" y="2874963"/>
          <p14:tracePt t="38424" x="6251575" y="2874963"/>
          <p14:tracePt t="38424" x="6323013" y="2874963"/>
          <p14:tracePt t="38458" x="6429375" y="2919413"/>
          <p14:tracePt t="38458" x="6483350" y="2955925"/>
          <p14:tracePt t="38491" x="6589713" y="3036888"/>
          <p14:tracePt t="38491" x="6697663" y="3125788"/>
          <p14:tracePt t="38525" x="6823075" y="3214688"/>
          <p14:tracePt t="38525" x="6875463" y="3259138"/>
          <p14:tracePt t="38558" x="6965950" y="3384550"/>
          <p14:tracePt t="38558" x="7000875" y="3438525"/>
          <p14:tracePt t="38592" x="7062788" y="3536950"/>
          <p14:tracePt t="38592" x="7099300" y="3616325"/>
          <p14:tracePt t="38627" x="7116763" y="3670300"/>
          <p14:tracePt t="38627" x="7126288" y="3687763"/>
          <p14:tracePt t="38660" x="7134225" y="3724275"/>
          <p14:tracePt t="38660" x="7143750" y="3741738"/>
          <p14:tracePt t="38694" x="7143750" y="3751263"/>
          <p14:tracePt t="38694" x="7153275" y="3751263"/>
          <p14:tracePt t="38745" x="7143750" y="3751263"/>
          <p14:tracePt t="39348" x="7134225" y="3751263"/>
          <p14:tracePt t="39922" x="7126288" y="3751263"/>
          <p14:tracePt t="40050" x="7126288" y="3732213"/>
          <p14:tracePt t="40050" x="7126288" y="3714750"/>
          <p14:tracePt t="40115" x="7126288" y="3687763"/>
          <p14:tracePt t="40147" x="7126288" y="3670300"/>
          <p14:tracePt t="40147" x="7143750" y="3670300"/>
          <p14:tracePt t="40182" x="7153275" y="3670300"/>
          <p14:tracePt t="40230" x="7161213" y="3670300"/>
          <p14:tracePt t="40271" x="7161213" y="3679825"/>
          <p14:tracePt t="40271" x="7170738" y="3679825"/>
          <p14:tracePt t="40308" x="7170738" y="3687763"/>
          <p14:tracePt t="40357" x="7161213" y="3687763"/>
          <p14:tracePt t="40357" x="7081838" y="3670300"/>
          <p14:tracePt t="40455" x="6537325" y="3581400"/>
          <p14:tracePt t="40455" x="5983288" y="3500438"/>
          <p14:tracePt t="40505" x="5429250" y="3465513"/>
          <p14:tracePt t="40505" x="4919663" y="3446463"/>
          <p14:tracePt t="40544" x="4518025" y="3446463"/>
          <p14:tracePt t="40544" x="4394200" y="3455988"/>
          <p14:tracePt t="40577" x="4197350" y="3482975"/>
          <p14:tracePt t="40577" x="4000500" y="3500438"/>
          <p14:tracePt t="40619" x="3946525" y="3509963"/>
          <p14:tracePt t="40619" x="3857625" y="3509963"/>
          <p14:tracePt t="40651" x="3786188" y="3509963"/>
          <p14:tracePt t="40651" x="3759200" y="3509963"/>
          <p14:tracePt t="40685" x="3705225" y="3509963"/>
          <p14:tracePt t="40685" x="3687763" y="3509963"/>
          <p14:tracePt t="40718" x="3660775" y="3500438"/>
          <p14:tracePt t="40718" x="3633788" y="3482975"/>
          <p14:tracePt t="40751" x="3581400" y="3465513"/>
          <p14:tracePt t="40751" x="3490913" y="3429000"/>
          <p14:tracePt t="40790" x="3446463" y="3402013"/>
          <p14:tracePt t="40790" x="3357563" y="3330575"/>
          <p14:tracePt t="40823" x="3276600" y="3259138"/>
          <p14:tracePt t="40823" x="3241675" y="3205163"/>
          <p14:tracePt t="40857" x="3214688" y="3071813"/>
          <p14:tracePt t="40857" x="3197225" y="2911475"/>
          <p14:tracePt t="40891" x="3197225" y="2768600"/>
          <p14:tracePt t="40891" x="3197225" y="2705100"/>
          <p14:tracePt t="40925" x="3197225" y="2625725"/>
          <p14:tracePt t="40925" x="3197225" y="2581275"/>
          <p14:tracePt t="40960" x="3197225" y="2562225"/>
          <p14:tracePt t="40960" x="3197225" y="2554288"/>
          <p14:tracePt t="40993" x="3205163" y="2554288"/>
          <p14:tracePt t="41027" x="3214688" y="2554288"/>
          <p14:tracePt t="41027" x="3224213" y="2589213"/>
          <p14:tracePt t="41061" x="3295650" y="2705100"/>
          <p14:tracePt t="41061" x="3357563" y="2803525"/>
          <p14:tracePt t="41095" x="3509963" y="3036888"/>
          <p14:tracePt t="41095" x="3652838" y="3259138"/>
          <p14:tracePt t="41130" x="3786188" y="3429000"/>
          <p14:tracePt t="41130" x="3840163" y="3482975"/>
          <p14:tracePt t="41165" x="3911600" y="3527425"/>
          <p14:tracePt t="41165" x="3965575" y="3527425"/>
          <p14:tracePt t="41200" x="4071938" y="3446463"/>
          <p14:tracePt t="41200" x="4152900" y="3375025"/>
          <p14:tracePt t="41233" x="4367213" y="3152775"/>
          <p14:tracePt t="41233" x="4616450" y="2901950"/>
          <p14:tracePt t="41272" x="4795838" y="2741613"/>
          <p14:tracePt t="41272" x="4938713" y="2643188"/>
          <p14:tracePt t="41309" x="5062538" y="2589213"/>
          <p14:tracePt t="41309" x="5116513" y="2589213"/>
          <p14:tracePt t="41344" x="5187950" y="2589213"/>
          <p14:tracePt t="41344" x="5251450" y="2598738"/>
          <p14:tracePt t="41378" x="5276850" y="2616200"/>
          <p14:tracePt t="41378" x="5322888" y="2679700"/>
          <p14:tracePt t="41413" x="5375275" y="2776538"/>
          <p14:tracePt t="41413" x="5394325" y="2840038"/>
          <p14:tracePt t="41445" x="5438775" y="2982913"/>
          <p14:tracePt t="41445" x="5500688" y="3116263"/>
          <p14:tracePt t="41483" x="5599113" y="3268663"/>
          <p14:tracePt t="41483" x="5643563" y="3303588"/>
          <p14:tracePt t="41527" x="5670550" y="3313113"/>
          <p14:tracePt t="41527" x="5732463" y="3303588"/>
          <p14:tracePt t="41578" x="5776913" y="3295650"/>
          <p14:tracePt t="41578" x="5813425" y="3276600"/>
          <p14:tracePt t="41618" x="5822950" y="3276600"/>
          <p14:tracePt t="41618" x="5830888" y="3276600"/>
          <p14:tracePt t="41650" x="5840413" y="3276600"/>
          <p14:tracePt t="41684" x="5643563" y="3276600"/>
          <p14:tracePt t="42666" x="5411788" y="3295650"/>
          <p14:tracePt t="42666" x="5295900" y="3303588"/>
          <p14:tracePt t="42703" x="5037138" y="3348038"/>
          <p14:tracePt t="42703" x="4822825" y="3375025"/>
          <p14:tracePt t="42735" x="4679950" y="3394075"/>
          <p14:tracePt t="42735" x="4625975" y="3402013"/>
          <p14:tracePt t="42773" x="4545013" y="3411538"/>
          <p14:tracePt t="42773" x="4527550" y="3411538"/>
          <p14:tracePt t="42811" x="4500563" y="3419475"/>
          <p14:tracePt t="42811" x="4473575" y="3419475"/>
          <p14:tracePt t="42844" x="4456113" y="3429000"/>
          <p14:tracePt t="42844" x="4438650" y="3429000"/>
          <p14:tracePt t="42878" x="4411663" y="3429000"/>
          <p14:tracePt t="42911" x="4394200" y="3429000"/>
          <p14:tracePt t="42943" x="4384675" y="3429000"/>
          <p14:tracePt t="42993" x="4375150" y="3429000"/>
          <p14:tracePt t="46169" x="4322763" y="3394075"/>
          <p14:tracePt t="46169" x="4214813" y="3340100"/>
          <p14:tracePt t="46290" x="4062413" y="3259138"/>
          <p14:tracePt t="46290" x="3990975" y="3224213"/>
          <p14:tracePt t="46325" x="3830638" y="3125788"/>
          <p14:tracePt t="46325" x="3679825" y="3036888"/>
          <p14:tracePt t="46358" x="3536950" y="2946400"/>
          <p14:tracePt t="46392" x="3394075" y="2857500"/>
          <p14:tracePt t="46392" x="3313113" y="2830513"/>
          <p14:tracePt t="46427" x="3259138" y="2813050"/>
          <p14:tracePt t="46427" x="3125788" y="2776538"/>
          <p14:tracePt t="46461" x="2982913" y="2741613"/>
          <p14:tracePt t="46461" x="2919413" y="2724150"/>
          <p14:tracePt t="46494" x="2803525" y="2679700"/>
          <p14:tracePt t="46494" x="2687638" y="2625725"/>
          <p14:tracePt t="46527" x="2625725" y="2589213"/>
          <p14:tracePt t="46527" x="2509838" y="2509838"/>
          <p14:tracePt t="46561" x="2411413" y="2438400"/>
          <p14:tracePt t="46561" x="2374900" y="2401888"/>
          <p14:tracePt t="46595" x="2339975" y="2330450"/>
          <p14:tracePt t="46595" x="2330450" y="2268538"/>
          <p14:tracePt t="46629" x="2330450" y="2232025"/>
          <p14:tracePt t="46629" x="2330450" y="2160588"/>
          <p14:tracePt t="46663" x="2339975" y="2108200"/>
          <p14:tracePt t="46663" x="2339975" y="2081213"/>
          <p14:tracePt t="46695" x="2374900" y="2044700"/>
          <p14:tracePt t="46695" x="2401888" y="2017713"/>
          <p14:tracePt t="46730" x="2411413" y="2009775"/>
          <p14:tracePt t="46730" x="2419350" y="2009775"/>
          <p14:tracePt t="46767" x="2419350" y="2017713"/>
          <p14:tracePt t="46767" x="2428875" y="2098675"/>
          <p14:tracePt t="46810" x="2473325" y="2232025"/>
          <p14:tracePt t="46810" x="2517775" y="2347913"/>
          <p14:tracePt t="46853" x="2554288" y="2401888"/>
          <p14:tracePt t="46853" x="2652713" y="2419350"/>
          <p14:tracePt t="46887" x="2813050" y="2419350"/>
          <p14:tracePt t="46887" x="3027363" y="2411413"/>
          <p14:tracePt t="46929" x="3241675" y="2384425"/>
          <p14:tracePt t="46929" x="3429000" y="2357438"/>
          <p14:tracePt t="46972" x="3536950" y="2339975"/>
          <p14:tracePt t="46972" x="3608388" y="2330450"/>
          <p14:tracePt t="47008" x="3633788" y="2322513"/>
          <p14:tracePt t="47008" x="3652838" y="2322513"/>
          <p14:tracePt t="47045" x="3660775" y="2322513"/>
          <p14:tracePt t="47045" x="3660775" y="2312988"/>
          <p14:tracePt t="47093" x="3670300" y="2312988"/>
          <p14:tracePt t="47127" x="3660775" y="2312988"/>
          <p14:tracePt t="47309" x="3652838" y="2312988"/>
          <p14:tracePt t="47374" x="3643313" y="2312988"/>
          <p14:tracePt t="47437" x="3633788" y="2312988"/>
          <p14:tracePt t="47487" x="3625850" y="2312988"/>
          <p14:tracePt t="47487" x="3616325" y="2312988"/>
          <p14:tracePt t="47506" x="3581400" y="2312988"/>
          <p14:tracePt t="47506" x="3544888" y="2312988"/>
          <p14:tracePt t="47542" x="3419475" y="2303463"/>
          <p14:tracePt t="47542" x="3303588" y="2286000"/>
          <p14:tracePt t="47577" x="3259138" y="2276475"/>
          <p14:tracePt t="47577" x="3214688" y="2276475"/>
          <p14:tracePt t="47609" x="3197225" y="2268538"/>
          <p14:tracePt t="47643" x="3187700" y="2268538"/>
          <p14:tracePt t="47643" x="3187700" y="2259013"/>
          <p14:tracePt t="47662" x="3179763" y="2259013"/>
          <p14:tracePt t="47694" x="3125788" y="2232025"/>
          <p14:tracePt t="47694" x="3009900" y="2197100"/>
          <p14:tracePt t="48023" x="2874963" y="2133600"/>
          <p14:tracePt t="48023" x="2768600" y="2098675"/>
          <p14:tracePt t="48066" x="2660650" y="2071688"/>
          <p14:tracePt t="48066" x="2625725" y="2054225"/>
          <p14:tracePt t="48100" x="2554288" y="2036763"/>
          <p14:tracePt t="48100" x="2500313" y="2027238"/>
          <p14:tracePt t="48134" x="2473325" y="2017713"/>
          <p14:tracePt t="48134" x="2438400" y="2000250"/>
          <p14:tracePt t="48169" x="2411413" y="1990725"/>
          <p14:tracePt t="48169" x="2384425" y="1982788"/>
          <p14:tracePt t="48203" x="2374900" y="1973263"/>
          <p14:tracePt t="48203" x="2347913" y="1938338"/>
          <p14:tracePt t="48236" x="2322513" y="1884363"/>
          <p14:tracePt t="48236" x="2286000" y="1803400"/>
          <p14:tracePt t="48275" x="2268538" y="1724025"/>
          <p14:tracePt t="48275" x="2251075" y="1643063"/>
          <p14:tracePt t="48313" x="2251075" y="1608138"/>
          <p14:tracePt t="48313" x="2241550" y="1517650"/>
          <p14:tracePt t="48347" x="2232025" y="1401763"/>
          <p14:tracePt t="48347" x="2232025" y="1347788"/>
          <p14:tracePt t="48381" x="2232025" y="1276350"/>
          <p14:tracePt t="48381" x="2232025" y="1231900"/>
          <p14:tracePt t="48416" x="2232025" y="1214438"/>
          <p14:tracePt t="48416" x="2232025" y="1204913"/>
          <p14:tracePt t="48449" x="2224088" y="1204913"/>
          <p14:tracePt t="48561" x="2224088" y="1214438"/>
          <p14:tracePt t="48561" x="2214563" y="1223963"/>
          <p14:tracePt t="48627" x="2205038" y="1241425"/>
          <p14:tracePt t="48627" x="2205038" y="1250950"/>
          <p14:tracePt t="48660" x="2187575" y="1285875"/>
          <p14:tracePt t="48660" x="2179638" y="1330325"/>
          <p14:tracePt t="48693" x="2170113" y="1347788"/>
          <p14:tracePt t="48693" x="2152650" y="1401763"/>
          <p14:tracePt t="48744" x="2152650" y="1419225"/>
          <p14:tracePt t="48744" x="2143125" y="1428750"/>
          <p14:tracePt t="48801" x="2143125" y="1438275"/>
          <p14:tracePt t="48801" x="2133600" y="1446213"/>
          <p14:tracePt t="48835" x="2125663" y="1446213"/>
          <p14:tracePt t="48835" x="2125663" y="1473200"/>
          <p14:tracePt t="48868" x="2108200" y="1509713"/>
          <p14:tracePt t="48868" x="2108200" y="1527175"/>
          <p14:tracePt t="48899" x="2089150" y="1554163"/>
          <p14:tracePt t="48899" x="2081213" y="1571625"/>
          <p14:tracePt t="48937" x="2081213" y="1581150"/>
          <p14:tracePt t="48977" x="2081213" y="1589088"/>
          <p14:tracePt t="50173" x="2089150" y="1598613"/>
          <p14:tracePt t="50173" x="2116138" y="1598613"/>
          <p14:tracePt t="50303" x="2143125" y="1616075"/>
          <p14:tracePt t="50303" x="2152650" y="1616075"/>
          <p14:tracePt t="50336" x="2187575" y="1633538"/>
          <p14:tracePt t="50336" x="2205038" y="1643063"/>
          <p14:tracePt t="50371" x="2224088" y="1652588"/>
          <p14:tracePt t="50371" x="2241550" y="1660525"/>
          <p14:tracePt t="50404" x="2259013" y="1670050"/>
          <p14:tracePt t="50404" x="2268538" y="1670050"/>
          <p14:tracePt t="50438" x="2268538" y="1679575"/>
          <p14:tracePt t="50438" x="2276475" y="1679575"/>
          <p14:tracePt t="50473" x="2276475" y="1687513"/>
          <p14:tracePt t="50507" x="2286000" y="1687513"/>
          <p14:tracePt t="50507" x="2286000" y="1697038"/>
          <p14:tracePt t="50542" x="2286000" y="1704975"/>
          <p14:tracePt t="50542" x="2295525" y="1714500"/>
          <p14:tracePt t="50605" x="2295525" y="1724025"/>
          <p14:tracePt t="50605" x="2295525" y="1731963"/>
          <p14:tracePt t="50639" x="2295525" y="1741488"/>
          <p14:tracePt t="50639" x="2303463" y="1741488"/>
          <p14:tracePt t="50674" x="2312988" y="1758950"/>
          <p14:tracePt t="50674" x="2322513" y="1768475"/>
          <p14:tracePt t="50708" x="2330450" y="1776413"/>
          <p14:tracePt t="50708" x="2339975" y="1785938"/>
          <p14:tracePt t="50743" x="2347913" y="1785938"/>
          <p14:tracePt t="50743" x="2357438" y="1795463"/>
          <p14:tracePt t="50783" x="2366963" y="1795463"/>
          <p14:tracePt t="50783" x="2374900" y="1795463"/>
          <p14:tracePt t="50818" x="2374900" y="1803400"/>
          <p14:tracePt t="50852" x="2384425" y="1803400"/>
          <p14:tracePt t="50901" x="2384425" y="1795463"/>
          <p14:tracePt t="50901" x="2393950" y="1795463"/>
          <p14:tracePt t="50952" x="2393950" y="1785938"/>
          <p14:tracePt t="50984" x="2401888" y="1785938"/>
          <p14:tracePt t="50984" x="2401888" y="1776413"/>
          <p14:tracePt t="51018" x="2411413" y="1776413"/>
          <p14:tracePt t="51018" x="2428875" y="1776413"/>
          <p14:tracePt t="51079" x="2446338" y="1768475"/>
          <p14:tracePt t="51079" x="2465388" y="1768475"/>
          <p14:tracePt t="51116" x="2527300" y="1768475"/>
          <p14:tracePt t="51116" x="2581275" y="1768475"/>
          <p14:tracePt t="51149" x="2616200" y="1768475"/>
          <p14:tracePt t="51184" x="2625725" y="1768475"/>
          <p14:tracePt t="51225" x="2616200" y="1768475"/>
          <p14:tracePt t="51225" x="2598738" y="1768475"/>
          <p14:tracePt t="51359" x="2554288" y="1751013"/>
          <p14:tracePt t="51392" x="2401888" y="1652588"/>
          <p14:tracePt t="51392" x="2357438" y="1616075"/>
          <p14:tracePt t="51427" x="2303463" y="1581150"/>
          <p14:tracePt t="51427" x="2259013" y="1554163"/>
          <p14:tracePt t="51462" x="2224088" y="1517650"/>
          <p14:tracePt t="51462" x="2197100" y="1500188"/>
          <p14:tracePt t="51495" x="2170113" y="1446213"/>
          <p14:tracePt t="51495" x="2160588" y="1384300"/>
          <p14:tracePt t="51528" x="2143125" y="1303338"/>
          <p14:tracePt t="51528" x="2143125" y="1268413"/>
          <p14:tracePt t="51562" x="2133600" y="1204913"/>
          <p14:tracePt t="51562" x="2125663" y="1152525"/>
          <p14:tracePt t="51597" x="2125663" y="1143000"/>
          <p14:tracePt t="51597" x="2125663" y="1116013"/>
          <p14:tracePt t="51632" x="2116138" y="1108075"/>
          <p14:tracePt t="51632" x="2108200" y="1098550"/>
          <p14:tracePt t="51666" x="2108200" y="1089025"/>
          <p14:tracePt t="51699" x="2098675" y="1098550"/>
          <p14:tracePt t="51699" x="2089150" y="1125538"/>
          <p14:tracePt t="51787" x="2089150" y="1169988"/>
          <p14:tracePt t="51787" x="2071688" y="1276350"/>
          <p14:tracePt t="51819" x="2054225" y="1374775"/>
          <p14:tracePt t="51819" x="2054225" y="1411288"/>
          <p14:tracePt t="51854" x="2044700" y="1473200"/>
          <p14:tracePt t="51854" x="2036763" y="1509713"/>
          <p14:tracePt t="51887" x="2036763" y="1527175"/>
          <p14:tracePt t="51887" x="2027238" y="1562100"/>
          <p14:tracePt t="51922" x="2017713" y="1571625"/>
          <p14:tracePt t="51922" x="2017713" y="1589088"/>
          <p14:tracePt t="51957" x="2009775" y="1589088"/>
          <p14:tracePt t="52022" x="1990725" y="1581150"/>
          <p14:tracePt t="52022" x="1965325" y="1562100"/>
          <p14:tracePt t="52056" x="1955800" y="1544638"/>
          <p14:tracePt t="52056" x="1928813" y="1517650"/>
          <p14:tracePt t="52090" x="1911350" y="1509713"/>
          <p14:tracePt t="52090" x="1901825" y="1509713"/>
          <p14:tracePt t="52132" x="1901825" y="1500188"/>
          <p14:tracePt t="52172" x="1911350" y="1509713"/>
          <p14:tracePt t="52172" x="1928813" y="1527175"/>
          <p14:tracePt t="52235" x="1955800" y="1571625"/>
          <p14:tracePt t="52235" x="1965325" y="1589088"/>
          <p14:tracePt t="52235" x="1990725" y="1625600"/>
          <p14:tracePt t="52278" x="2009775" y="1652588"/>
          <p14:tracePt t="52329" x="2017713" y="1652588"/>
          <p14:tracePt t="52329" x="2027238" y="1643063"/>
          <p14:tracePt t="52368" x="2044700" y="1598613"/>
          <p14:tracePt t="52368" x="2062163" y="1571625"/>
          <p14:tracePt t="52401" x="2089150" y="1509713"/>
          <p14:tracePt t="52401" x="2116138" y="1473200"/>
          <p14:tracePt t="52435" x="2125663" y="1455738"/>
          <p14:tracePt t="52435" x="2133600" y="1446213"/>
          <p14:tracePt t="52469" x="2143125" y="1446213"/>
          <p14:tracePt t="52503" x="2143125" y="1438275"/>
          <p14:tracePt t="52538" x="2143125" y="1446213"/>
          <p14:tracePt t="52602" x="2143125" y="1455738"/>
          <p14:tracePt t="52602" x="2143125" y="1482725"/>
          <p14:tracePt t="52637" x="2133600" y="1571625"/>
          <p14:tracePt t="52637" x="2133600" y="1625600"/>
          <p14:tracePt t="52672" x="2125663" y="1724025"/>
          <p14:tracePt t="52672" x="2116138" y="1776413"/>
          <p14:tracePt t="52706" x="2116138" y="1785938"/>
          <p14:tracePt t="52706" x="2116138" y="1803400"/>
          <p14:tracePt t="52740" x="2116138" y="1812925"/>
          <p14:tracePt t="52740" x="2108200" y="1812925"/>
          <p14:tracePt t="52798" x="2098675" y="1812925"/>
          <p14:tracePt t="52798" x="2089150" y="1812925"/>
          <p14:tracePt t="52848" x="2081213" y="1812925"/>
          <p14:tracePt t="52848" x="2054225" y="1795463"/>
          <p14:tracePt t="52885" x="2036763" y="1776413"/>
          <p14:tracePt t="52885" x="1982788" y="1724025"/>
          <p14:tracePt t="52919" x="1928813" y="1660525"/>
          <p14:tracePt t="52919" x="1919288" y="1652588"/>
          <p14:tracePt t="52953" x="1893888" y="1625600"/>
          <p14:tracePt t="52953" x="1884363" y="1616075"/>
          <p14:tracePt t="52985" x="1884363" y="1608138"/>
          <p14:tracePt t="53020" x="1884363" y="1598613"/>
          <p14:tracePt t="53054" x="1884363" y="1589088"/>
          <p14:tracePt t="53102" x="1884363" y="1598613"/>
          <p14:tracePt t="53242" x="1893888" y="1598613"/>
          <p14:tracePt t="53242" x="1901825" y="1598613"/>
          <p14:tracePt t="53298" x="1911350" y="1608138"/>
          <p14:tracePt t="53380" x="1919288" y="1608138"/>
          <p14:tracePt t="53380" x="1928813" y="1616075"/>
          <p14:tracePt t="53422" x="1938338" y="1625600"/>
          <p14:tracePt t="53422" x="1946275" y="1633538"/>
          <p14:tracePt t="53455" x="1955800" y="1643063"/>
          <p14:tracePt t="53455" x="1965325" y="1652588"/>
          <p14:tracePt t="53487" x="1973263" y="1660525"/>
          <p14:tracePt t="53487" x="1982788" y="1670050"/>
          <p14:tracePt t="53522" x="1990725" y="1679575"/>
          <p14:tracePt t="53522" x="1990725" y="1687513"/>
          <p14:tracePt t="53556" x="2000250" y="1697038"/>
          <p14:tracePt t="53589" x="2000250" y="1704975"/>
          <p14:tracePt t="53624" x="2000250" y="1714500"/>
          <p14:tracePt t="53672" x="2000250" y="1724025"/>
          <p14:tracePt t="53721" x="2000250" y="1731963"/>
          <p14:tracePt t="53721" x="2000250" y="1741488"/>
          <p14:tracePt t="53773" x="2000250" y="1751013"/>
          <p14:tracePt t="53811" x="2000250" y="1758950"/>
          <p14:tracePt t="53811" x="2000250" y="1768475"/>
          <p14:tracePt t="53846" x="2000250" y="1776413"/>
          <p14:tracePt t="53880" x="2009775" y="1776413"/>
          <p14:tracePt t="54040" x="2009775" y="1785938"/>
          <p14:tracePt t="54040" x="2000250" y="1795463"/>
          <p14:tracePt t="54074" x="2000250" y="1803400"/>
          <p14:tracePt t="54107" x="1990725" y="1803400"/>
          <p14:tracePt t="54141" x="1990725" y="1785938"/>
          <p14:tracePt t="54141" x="1982788" y="1714500"/>
          <p14:tracePt t="54223" x="1973263" y="1616075"/>
          <p14:tracePt t="54223" x="1965325" y="1562100"/>
          <p14:tracePt t="54267" x="1928813" y="1536700"/>
          <p14:tracePt t="54267" x="1911350" y="1536700"/>
          <p14:tracePt t="54309" x="1847850" y="1536700"/>
          <p14:tracePt t="54309" x="1768475" y="1554163"/>
          <p14:tracePt t="54344" x="1697038" y="1616075"/>
          <p14:tracePt t="54344" x="1660525" y="1643063"/>
          <p14:tracePt t="54378" x="1616075" y="1704975"/>
          <p14:tracePt t="54378" x="1581150" y="1758950"/>
          <p14:tracePt t="54419" x="1554163" y="1785938"/>
          <p14:tracePt t="54419" x="1554163" y="1795463"/>
          <p14:tracePt t="54465" x="1625600" y="1785938"/>
          <p14:tracePt t="54548" x="1830388" y="1751013"/>
          <p14:tracePt t="54548" x="1928813" y="1741488"/>
          <p14:tracePt t="54582" x="1965325" y="1741488"/>
          <p14:tracePt t="54582" x="2009775" y="1741488"/>
          <p14:tracePt t="54616" x="2036763" y="1741488"/>
          <p14:tracePt t="54616" x="2044700" y="1751013"/>
          <p14:tracePt t="54649" x="2054225" y="1758950"/>
          <p14:tracePt t="54649" x="2071688" y="1768475"/>
          <p14:tracePt t="54684" x="2071688" y="1776413"/>
          <p14:tracePt t="54718" x="2071688" y="1785938"/>
          <p14:tracePt t="54753" x="2071688" y="1795463"/>
          <p14:tracePt t="54812" x="2081213" y="1795463"/>
          <p14:tracePt t="54846" x="2071688" y="1776413"/>
          <p14:tracePt t="54846" x="2071688" y="1768475"/>
          <p14:tracePt t="55115" x="2027238" y="1714500"/>
          <p14:tracePt t="55115" x="1982788" y="1679575"/>
          <p14:tracePt t="55148" x="1857375" y="1598613"/>
          <p14:tracePt t="55148" x="1724025" y="1554163"/>
          <p14:tracePt t="55182" x="1625600" y="1536700"/>
          <p14:tracePt t="55182" x="1581150" y="1536700"/>
          <p14:tracePt t="55216" x="1500188" y="1544638"/>
          <p14:tracePt t="55216" x="1438275" y="1581150"/>
          <p14:tracePt t="55251" x="1411288" y="1608138"/>
          <p14:tracePt t="55251" x="1384300" y="1625600"/>
          <p14:tracePt t="55290" x="1374775" y="1643063"/>
          <p14:tracePt t="55290" x="1374775" y="1652588"/>
          <p14:tracePt t="55334" x="1366838" y="1660525"/>
          <p14:tracePt t="55372" x="1374775" y="1660525"/>
          <p14:tracePt t="55372" x="1393825" y="1652588"/>
          <p14:tracePt t="55422" x="1446213" y="1633538"/>
          <p14:tracePt t="55422" x="1473200" y="1625600"/>
          <p14:tracePt t="55457" x="1633538" y="1608138"/>
          <p14:tracePt t="55457" x="1751013" y="1608138"/>
          <p14:tracePt t="55504" x="1839913" y="1608138"/>
          <p14:tracePt t="55504" x="1901825" y="1625600"/>
          <p14:tracePt t="55547" x="1955800" y="1633538"/>
          <p14:tracePt t="55547" x="1982788" y="1660525"/>
          <p14:tracePt t="55582" x="2000250" y="1679575"/>
          <p14:tracePt t="55582" x="2000250" y="1697038"/>
          <p14:tracePt t="55616" x="2009775" y="1714500"/>
          <p14:tracePt t="55616" x="2017713" y="1724025"/>
          <p14:tracePt t="55648" x="2027238" y="1731963"/>
          <p14:tracePt t="55648" x="2027238" y="1741488"/>
          <p14:tracePt t="55699" x="2027238" y="1751013"/>
          <p14:tracePt t="55927" x="2017713" y="1751013"/>
          <p14:tracePt t="56284" x="2009775" y="1714500"/>
          <p14:tracePt t="56284" x="1990725" y="1652588"/>
          <p14:tracePt t="56339" x="1973263" y="1536700"/>
          <p14:tracePt t="56339" x="1973263" y="1455738"/>
          <p14:tracePt t="56379" x="1973263" y="1374775"/>
          <p14:tracePt t="56379" x="1982788" y="1303338"/>
          <p14:tracePt t="56422" x="1990725" y="1223963"/>
          <p14:tracePt t="56422" x="2017713" y="1133475"/>
          <p14:tracePt t="56456" x="2036763" y="1089025"/>
          <p14:tracePt t="56456" x="2098675" y="1000125"/>
          <p14:tracePt t="56490" x="2187575" y="911225"/>
          <p14:tracePt t="56490" x="2232025" y="874713"/>
          <p14:tracePt t="56526" x="2295525" y="822325"/>
          <p14:tracePt t="56526" x="2312988" y="812800"/>
          <p14:tracePt t="56570" x="2330450" y="812800"/>
          <p14:tracePt t="56570" x="2330450" y="803275"/>
          <p14:tracePt t="57596" x="2322513" y="812800"/>
          <p14:tracePt t="57596" x="2322513" y="822325"/>
          <p14:tracePt t="58608" x="2295525" y="874713"/>
          <p14:tracePt t="58608" x="2268538" y="938213"/>
          <p14:tracePt t="58643" x="2251075" y="982663"/>
          <p14:tracePt t="58643" x="2224088" y="1071563"/>
          <p14:tracePt t="58680" x="2179638" y="1214438"/>
          <p14:tracePt t="58680" x="2160588" y="1303338"/>
          <p14:tracePt t="58727" x="2143125" y="1366838"/>
          <p14:tracePt t="58727" x="2133600" y="1419225"/>
          <p14:tracePt t="58766" x="2125663" y="1465263"/>
          <p14:tracePt t="58766" x="2116138" y="1482725"/>
          <p14:tracePt t="58807" x="2116138" y="1490663"/>
          <p14:tracePt t="58841" x="2116138" y="1500188"/>
          <p14:tracePt t="58841" x="2116138" y="1509713"/>
          <p14:tracePt t="58876" x="2116138" y="1517650"/>
          <p14:tracePt t="58939" x="2116138" y="1571625"/>
          <p14:tracePt t="58939" x="2125663" y="1652588"/>
          <p14:tracePt t="58973" x="2143125" y="1758950"/>
          <p14:tracePt t="58973" x="2160588" y="1795463"/>
          <p14:tracePt t="59007" x="2197100" y="1857375"/>
          <p14:tracePt t="59007" x="2224088" y="1901825"/>
          <p14:tracePt t="59042" x="2232025" y="1911350"/>
          <p14:tracePt t="59042" x="2241550" y="1919288"/>
          <p14:tracePt t="59076" x="2251075" y="1928813"/>
          <p14:tracePt t="59076" x="2251075" y="1938338"/>
          <p14:tracePt t="59109" x="2259013" y="1938338"/>
          <p14:tracePt t="59144" x="2259013" y="1946275"/>
          <p14:tracePt t="59144" x="2259013" y="1955800"/>
          <p14:tracePt t="59179" x="2268538" y="1955800"/>
          <p14:tracePt t="59214" x="2268538" y="1965325"/>
          <p14:tracePt t="59214" x="2276475" y="1965325"/>
          <p14:tracePt t="59248" x="2276475" y="1973263"/>
          <p14:tracePt t="60246" x="2286000" y="1973263"/>
          <p14:tracePt t="60246" x="2295525" y="1973263"/>
          <p14:tracePt t="61143" x="2303463" y="1973263"/>
          <p14:tracePt t="61143" x="2312988" y="1973263"/>
          <p14:tracePt t="61176" x="2322513" y="1973263"/>
          <p14:tracePt t="61243" x="2330450" y="1973263"/>
          <p14:tracePt t="61243" x="2330450" y="1965325"/>
          <p14:tracePt t="61298" x="2322513" y="1965325"/>
          <p14:tracePt t="61446" x="2312988" y="1946275"/>
          <p14:tracePt t="61446" x="2303463" y="1928813"/>
          <p14:tracePt t="61481" x="2286000" y="1901825"/>
          <p14:tracePt t="61481" x="2286000" y="1893888"/>
          <p14:tracePt t="61515" x="2259013" y="1847850"/>
          <p14:tracePt t="61515" x="2251075" y="1839913"/>
          <p14:tracePt t="61553" x="2241550" y="1839913"/>
          <p14:tracePt t="61588" x="2232025" y="1839913"/>
          <p14:tracePt t="61638" x="2224088" y="1857375"/>
          <p14:tracePt t="61638" x="2214563" y="1866900"/>
          <p14:tracePt t="61681" x="2205038" y="1911350"/>
          <p14:tracePt t="61681" x="2187575" y="2000250"/>
          <p14:tracePt t="61720" x="2143125" y="2143125"/>
          <p14:tracePt t="61720" x="2133600" y="2224088"/>
          <p14:tracePt t="61755" x="2116138" y="2357438"/>
          <p14:tracePt t="61755" x="2108200" y="2428875"/>
          <p14:tracePt t="61794" x="2108200" y="2473325"/>
          <p14:tracePt t="61794" x="2108200" y="2500313"/>
          <p14:tracePt t="61832" x="2108200" y="2509838"/>
          <p14:tracePt t="61832" x="2108200" y="2517775"/>
          <p14:tracePt t="61868" x="2108200" y="2527300"/>
          <p14:tracePt t="61913" x="2108200" y="2536825"/>
          <p14:tracePt t="61973" x="2108200" y="2554288"/>
          <p14:tracePt t="61973" x="2098675" y="2562225"/>
          <p14:tracePt t="62007" x="2098675" y="2581275"/>
          <p14:tracePt t="62007" x="2098675" y="2598738"/>
          <p14:tracePt t="62043" x="2098675" y="2608263"/>
          <p14:tracePt t="62043" x="2098675" y="2616200"/>
          <p14:tracePt t="62076" x="2125663" y="2608263"/>
          <p14:tracePt t="62076" x="2205038" y="2571750"/>
          <p14:tracePt t="62864" x="2268538" y="2554288"/>
          <p14:tracePt t="62864" x="2374900" y="2509838"/>
          <p14:tracePt t="62898" x="2473325" y="2455863"/>
          <p14:tracePt t="62898" x="2517775" y="2419350"/>
          <p14:tracePt t="62932" x="2598738" y="2374900"/>
          <p14:tracePt t="62932" x="2687638" y="2330450"/>
          <p14:tracePt t="62974" x="2724150" y="2312988"/>
          <p14:tracePt t="62974" x="2759075" y="2295525"/>
          <p14:tracePt t="63025" x="2786063" y="2286000"/>
          <p14:tracePt t="63025" x="2795588" y="2276475"/>
          <p14:tracePt t="63061" x="2822575" y="2268538"/>
          <p14:tracePt t="63096" x="2847975" y="2251075"/>
          <p14:tracePt t="63096" x="2874963" y="2241550"/>
          <p14:tracePt t="63114" x="2884488" y="2232025"/>
          <p14:tracePt t="63114" x="2901950" y="2224088"/>
          <p14:tracePt t="63148" x="2911475" y="2214563"/>
          <p14:tracePt t="63148" x="2919413" y="2205038"/>
          <p14:tracePt t="63182" x="2928938" y="2197100"/>
          <p14:tracePt t="63182" x="2938463" y="2197100"/>
          <p14:tracePt t="63215" x="2938463" y="2187575"/>
          <p14:tracePt t="63215" x="2938463" y="2179638"/>
          <p14:tracePt t="63250" x="2946400" y="2170113"/>
          <p14:tracePt t="63250" x="2955925" y="2170113"/>
          <p14:tracePt t="63289" x="2955925" y="2160588"/>
          <p14:tracePt t="63327" x="2955925" y="2152650"/>
          <p14:tracePt t="63359" x="2955925" y="2143125"/>
          <p14:tracePt t="63393" x="2955925" y="2133600"/>
          <p14:tracePt t="63393" x="2946400" y="2133600"/>
          <p14:tracePt t="63413" x="2946400" y="2125663"/>
          <p14:tracePt t="63445" x="2938463" y="2116138"/>
          <p14:tracePt t="63479" x="2938463" y="2098675"/>
          <p14:tracePt t="63479" x="2928938" y="2098675"/>
          <p14:tracePt t="63515" x="2928938" y="2089150"/>
          <p14:tracePt t="63515" x="2919413" y="2081213"/>
          <p14:tracePt t="63550" x="2911475" y="2071688"/>
          <p14:tracePt t="63550" x="2901950" y="2062163"/>
          <p14:tracePt t="63586" x="2894013" y="2054225"/>
          <p14:tracePt t="63586" x="2884488" y="2044700"/>
          <p14:tracePt t="63619" x="2874963" y="2027238"/>
          <p14:tracePt t="63619" x="2840038" y="1965325"/>
          <p14:tracePt t="63652" x="2822575" y="1901825"/>
          <p14:tracePt t="63652" x="2795588" y="1785938"/>
          <p14:tracePt t="63686" x="2786063" y="1697038"/>
          <p14:tracePt t="63720" x="2776538" y="1660525"/>
          <p14:tracePt t="63720" x="2768600" y="1633538"/>
          <p14:tracePt t="63720" x="2768600" y="1608138"/>
          <p14:tracePt t="63740" x="2759075" y="1554163"/>
          <p14:tracePt t="63740" x="2751138" y="1500188"/>
          <p14:tracePt t="63779" x="2741613" y="1455738"/>
          <p14:tracePt t="63779" x="2732088" y="1428750"/>
          <p14:tracePt t="63828" x="2732088" y="1419225"/>
          <p14:tracePt t="63861" x="2732088" y="1411288"/>
          <p14:tracePt t="63880" x="2732088" y="1419225"/>
          <p14:tracePt t="63880" x="2732088" y="1428750"/>
          <p14:tracePt t="63977" x="2732088" y="1438275"/>
          <p14:tracePt t="63977" x="2741613" y="1446213"/>
          <p14:tracePt t="64012" x="2751138" y="1455738"/>
          <p14:tracePt t="64012" x="2768600" y="1509713"/>
          <p14:tracePt t="64055" x="2776538" y="1544638"/>
          <p14:tracePt t="64055" x="2795588" y="1571625"/>
          <p14:tracePt t="64099" x="2803525" y="1589088"/>
          <p14:tracePt t="64099" x="2803525" y="1598613"/>
          <p14:tracePt t="64135" x="2813050" y="1608138"/>
          <p14:tracePt t="64169" x="2822575" y="1608138"/>
          <p14:tracePt t="64169" x="2822575" y="1616075"/>
          <p14:tracePt t="64233" x="2822575" y="1625600"/>
          <p14:tracePt t="64233" x="2822575" y="1633538"/>
          <p14:tracePt t="64306" x="2822575" y="1643063"/>
          <p14:tracePt t="64306" x="2822575" y="1652588"/>
          <p14:tracePt t="64342" x="2822575" y="1660525"/>
          <p14:tracePt t="64342" x="2822575" y="1679575"/>
          <p14:tracePt t="64376" x="2822575" y="1704975"/>
          <p14:tracePt t="64376" x="2822575" y="1714500"/>
          <p14:tracePt t="64410" x="2822575" y="1724025"/>
          <p14:tracePt t="64410" x="2822575" y="1741488"/>
          <p14:tracePt t="64442" x="2822575" y="1751013"/>
          <p14:tracePt t="64476" x="2830513" y="1758950"/>
          <p14:tracePt t="64510" x="2830513" y="1768475"/>
          <p14:tracePt t="64562" x="2847975" y="1776413"/>
          <p14:tracePt t="64562" x="2901950" y="1803400"/>
          <p14:tracePt t="65311" x="2973388" y="1839913"/>
          <p14:tracePt t="65311" x="3009900" y="1857375"/>
          <p14:tracePt t="65345" x="3089275" y="1884363"/>
          <p14:tracePt t="65345" x="3143250" y="1901825"/>
          <p14:tracePt t="65379" x="3241675" y="1919288"/>
          <p14:tracePt t="65379" x="3322638" y="1938338"/>
          <p14:tracePt t="65414" x="3367088" y="1938338"/>
          <p14:tracePt t="65414" x="3384550" y="1938338"/>
          <p14:tracePt t="65446" x="3394075" y="1938338"/>
          <p14:tracePt t="65446" x="3411538" y="1938338"/>
          <p14:tracePt t="65480" x="3419475" y="1938338"/>
          <p14:tracePt t="65531" x="3429000" y="1938338"/>
          <p14:tracePt t="65565" x="3429000" y="1928813"/>
          <p14:tracePt t="65565" x="3429000" y="1919288"/>
          <p14:tracePt t="65584" x="3429000" y="1893888"/>
          <p14:tracePt t="65584" x="3429000" y="1857375"/>
          <p14:tracePt t="65617" x="3429000" y="1768475"/>
          <p14:tracePt t="65617" x="3384550" y="1670050"/>
          <p14:tracePt t="65650" x="3322638" y="1616075"/>
          <p14:tracePt t="65650" x="3286125" y="1598613"/>
          <p14:tracePt t="65685" x="3241675" y="1589088"/>
          <p14:tracePt t="65685" x="3214688" y="1589088"/>
          <p14:tracePt t="65718" x="3197225" y="1589088"/>
          <p14:tracePt t="65718" x="3187700" y="1589088"/>
          <p14:tracePt t="65753" x="3205163" y="1589088"/>
          <p14:tracePt t="65753" x="3268663" y="1589088"/>
          <p14:tracePt t="65859" x="3375025" y="1608138"/>
          <p14:tracePt t="65859" x="3438525" y="1616075"/>
          <p14:tracePt t="65894" x="3509963" y="1652588"/>
          <p14:tracePt t="65894" x="3562350" y="1679575"/>
          <p14:tracePt t="65935" x="3581400" y="1687513"/>
          <p14:tracePt t="65935" x="3598863" y="1697038"/>
          <p14:tracePt t="65973" x="3608388" y="1714500"/>
          <p14:tracePt t="65973" x="3625850" y="1724025"/>
          <p14:tracePt t="66008" x="3625850" y="1731963"/>
          <p14:tracePt t="66008" x="3625850" y="1741488"/>
          <p14:tracePt t="66044" x="3633788" y="1751013"/>
          <p14:tracePt t="66044" x="3633788" y="1758950"/>
          <p14:tracePt t="66078" x="3633788" y="1768475"/>
          <p14:tracePt t="66141" x="3633788" y="1776413"/>
          <p14:tracePt t="66273" x="3643313" y="1776413"/>
          <p14:tracePt t="66410" x="3643313" y="1785938"/>
          <p14:tracePt t="66474" x="3643313" y="1795463"/>
          <p14:tracePt t="66474" x="3643313" y="1803400"/>
          <p14:tracePt t="66508" x="3652838" y="1803400"/>
          <p14:tracePt t="66508" x="3660775" y="1830388"/>
          <p14:tracePt t="66542" x="3687763" y="1874838"/>
          <p14:tracePt t="66542" x="3705225" y="1893888"/>
          <p14:tracePt t="66576" x="3732213" y="1919288"/>
          <p14:tracePt t="66576" x="3751263" y="1938338"/>
          <p14:tracePt t="66609" x="3768725" y="1955800"/>
          <p14:tracePt t="66643" x="3776663" y="1955800"/>
          <p14:tracePt t="66677" x="3786188" y="1955800"/>
          <p14:tracePt t="66725" x="3786188" y="1946275"/>
          <p14:tracePt t="66775" x="3786188" y="1938338"/>
          <p14:tracePt t="66816" x="3786188" y="1928813"/>
          <p14:tracePt t="66850" x="3786188" y="1919288"/>
          <p14:tracePt t="66850" x="3768725" y="1919288"/>
          <p14:tracePt t="67084" x="3714750" y="1901825"/>
          <p14:tracePt t="67084" x="3598863" y="1874838"/>
          <p14:tracePt t="67118" x="3490913" y="1857375"/>
          <p14:tracePt t="67118" x="3438525" y="1847850"/>
          <p14:tracePt t="67150" x="3330575" y="1847850"/>
          <p14:tracePt t="67150" x="3276600" y="1847850"/>
          <p14:tracePt t="67184" x="3160713" y="1847850"/>
          <p14:tracePt t="67184" x="3089275" y="1847850"/>
          <p14:tracePt t="67218" x="3036888" y="1857375"/>
          <p14:tracePt t="67218" x="3000375" y="1866900"/>
          <p14:tracePt t="67258" x="2955925" y="1866900"/>
          <p14:tracePt t="67258" x="2938463" y="1866900"/>
          <p14:tracePt t="67309" x="2928938" y="1866900"/>
          <p14:tracePt t="67309" x="2919413" y="1866900"/>
          <p14:tracePt t="67352" x="2919413" y="1874838"/>
          <p14:tracePt t="68080" x="2928938" y="1874838"/>
          <p14:tracePt t="68306" x="2928938" y="1884363"/>
          <p14:tracePt t="68306" x="2928938" y="1893888"/>
          <p14:tracePt t="68539" x="2928938" y="1901825"/>
          <p14:tracePt t="68571" x="2946400" y="1919288"/>
          <p14:tracePt t="68571" x="2955925" y="1946275"/>
          <p14:tracePt t="68606" x="2982913" y="1973263"/>
          <p14:tracePt t="68606" x="3009900" y="1982788"/>
          <p14:tracePt t="68640" x="3081338" y="2009775"/>
          <p14:tracePt t="68640" x="3143250" y="2017713"/>
          <p14:tracePt t="68675" x="3197225" y="2027238"/>
          <p14:tracePt t="68675" x="3214688" y="2027238"/>
          <p14:tracePt t="68709" x="3259138" y="2027238"/>
          <p14:tracePt t="68709" x="3286125" y="2027238"/>
          <p14:tracePt t="68745" x="3313113" y="2027238"/>
          <p14:tracePt t="68745" x="3330575" y="2027238"/>
          <p14:tracePt t="68778" x="3357563" y="2017713"/>
          <p14:tracePt t="68778" x="3384550" y="2009775"/>
          <p14:tracePt t="68820" x="3402013" y="2009775"/>
          <p14:tracePt t="68820" x="3411538" y="2000250"/>
          <p14:tracePt t="68856" x="3419475" y="2044700"/>
          <p14:tracePt t="68856" x="3419475" y="2071688"/>
          <p14:tracePt t="69180" x="3429000" y="2143125"/>
          <p14:tracePt t="69180" x="3446463" y="2241550"/>
          <p14:tracePt t="69215" x="3465513" y="2374900"/>
          <p14:tracePt t="69215" x="3465513" y="2465388"/>
          <p14:tracePt t="69250" x="3473450" y="2625725"/>
          <p14:tracePt t="69250" x="3482975" y="2795588"/>
          <p14:tracePt t="69288" x="3482975" y="2955925"/>
          <p14:tracePt t="69288" x="3482975" y="3062288"/>
          <p14:tracePt t="69327" x="3482975" y="3116263"/>
          <p14:tracePt t="69327" x="3482975" y="3133725"/>
          <p14:tracePt t="69369" x="3482975" y="3143250"/>
          <p14:tracePt t="69369" x="3482975" y="3152775"/>
          <p14:tracePt t="69402" x="3482975" y="3143250"/>
          <p14:tracePt t="69402" x="3482975" y="3054350"/>
          <p14:tracePt t="69453" x="3490913" y="2919413"/>
          <p14:tracePt t="69453" x="3500438" y="2759075"/>
          <p14:tracePt t="69493" x="3500438" y="2679700"/>
          <p14:tracePt t="69493" x="3500438" y="2509838"/>
          <p14:tracePt t="69527" x="3500438" y="2347913"/>
          <p14:tracePt t="69527" x="3500438" y="2179638"/>
          <p14:tracePt t="69562" x="3490913" y="2044700"/>
          <p14:tracePt t="69562" x="3490913" y="2000250"/>
          <p14:tracePt t="69596" x="3490913" y="1928813"/>
          <p14:tracePt t="69596" x="3490913" y="1901825"/>
          <p14:tracePt t="69630" x="3490913" y="1874838"/>
          <p14:tracePt t="69630" x="3482975" y="1866900"/>
          <p14:tracePt t="69664" x="3482975" y="1857375"/>
          <p14:tracePt t="69697" x="3482975" y="1822450"/>
          <p14:tracePt t="69697" x="3482975" y="1803400"/>
          <p14:tracePt t="70428" x="3465513" y="1751013"/>
          <p14:tracePt t="70428" x="3402013" y="1679575"/>
          <p14:tracePt t="70463" x="3259138" y="1625600"/>
          <p14:tracePt t="70463" x="3116263" y="1589088"/>
          <p14:tracePt t="70504" x="2946400" y="1581150"/>
          <p14:tracePt t="70504" x="2776538" y="1571625"/>
          <p14:tracePt t="70548" x="2643188" y="1581150"/>
          <p14:tracePt t="70548" x="2562225" y="1589088"/>
          <p14:tracePt t="70584" x="2527300" y="1589088"/>
          <p14:tracePt t="70617" x="2517775" y="1589088"/>
          <p14:tracePt t="70617" x="2517775" y="1598613"/>
          <p14:tracePt t="70650" x="2562225" y="1598613"/>
          <p14:tracePt t="70650" x="2608263" y="1598613"/>
          <p14:tracePt t="70717" x="2759075" y="1589088"/>
          <p14:tracePt t="70717" x="2938463" y="1581150"/>
          <p14:tracePt t="70752" x="3108325" y="1581150"/>
          <p14:tracePt t="70752" x="3241675" y="1608138"/>
          <p14:tracePt t="70789" x="3348038" y="1652588"/>
          <p14:tracePt t="70789" x="3394075" y="1687513"/>
          <p14:tracePt t="70828" x="3455988" y="1731963"/>
          <p14:tracePt t="70861" x="3490913" y="1758950"/>
          <p14:tracePt t="70861" x="3517900" y="1776413"/>
          <p14:tracePt t="70882" x="3527425" y="1785938"/>
          <p14:tracePt t="70882" x="3536950" y="1785938"/>
          <p14:tracePt t="70916" x="3517900" y="1758950"/>
          <p14:tracePt t="70916" x="3438525" y="1697038"/>
          <p14:tracePt t="70982" x="3276600" y="1643063"/>
          <p14:tracePt t="70982" x="3179763" y="1616075"/>
          <p14:tracePt t="71016" x="3000375" y="1598613"/>
          <p14:tracePt t="71016" x="2840038" y="1598613"/>
          <p14:tracePt t="71050" x="2786063" y="1598613"/>
          <p14:tracePt t="71050" x="2687638" y="1598613"/>
          <p14:tracePt t="71084" x="2643188" y="1608138"/>
          <p14:tracePt t="71118" x="2633663" y="1608138"/>
          <p14:tracePt t="71150" x="2643188" y="1608138"/>
          <p14:tracePt t="71150" x="2660650" y="1608138"/>
          <p14:tracePt t="71184" x="2705100" y="1616075"/>
          <p14:tracePt t="71184" x="2840038" y="1643063"/>
          <p14:tracePt t="71226" x="3062288" y="1697038"/>
          <p14:tracePt t="71226" x="3125788" y="1714500"/>
          <p14:tracePt t="71266" x="3214688" y="1751013"/>
          <p14:tracePt t="71266" x="3286125" y="1768475"/>
          <p14:tracePt t="71305" x="3330575" y="1785938"/>
          <p14:tracePt t="71305" x="3357563" y="1795463"/>
          <p14:tracePt t="71342" x="3367088" y="1795463"/>
          <p14:tracePt t="71342" x="3375025" y="1803400"/>
          <p14:tracePt t="71375" x="3384550" y="1803400"/>
          <p14:tracePt t="71410" x="3394075" y="1803400"/>
          <p14:tracePt t="71459" x="3394075" y="1795463"/>
          <p14:tracePt t="71459" x="3384550" y="1785938"/>
          <p14:tracePt t="71767" x="3330575" y="1670050"/>
          <p14:tracePt t="71767" x="3286125" y="1608138"/>
          <p14:tracePt t="71806" x="3081338" y="1465263"/>
          <p14:tracePt t="71806" x="3017838" y="1438275"/>
          <p14:tracePt t="71843" x="2928938" y="1401763"/>
          <p14:tracePt t="71843" x="2857500" y="1384300"/>
          <p14:tracePt t="71878" x="2840038" y="1374775"/>
          <p14:tracePt t="71878" x="2822575" y="1366838"/>
          <p14:tracePt t="71912" x="2813050" y="1366838"/>
          <p14:tracePt t="71912" x="2803525" y="1357313"/>
          <p14:tracePt t="71944" x="2813050" y="1357313"/>
          <p14:tracePt t="71944" x="2822575" y="1357313"/>
          <p14:tracePt t="72009" x="2884488" y="1357313"/>
          <p14:tracePt t="72009" x="2946400" y="1366838"/>
          <p14:tracePt t="72044" x="3098800" y="1401763"/>
          <p14:tracePt t="72044" x="3251200" y="1446213"/>
          <p14:tracePt t="72079" x="3384550" y="1527175"/>
          <p14:tracePt t="72111" x="3438525" y="1562100"/>
          <p14:tracePt t="72111" x="3517900" y="1643063"/>
          <p14:tracePt t="72131" x="3589338" y="1704975"/>
          <p14:tracePt t="72131" x="3608388" y="1724025"/>
          <p14:tracePt t="72165" x="3633788" y="1751013"/>
          <p14:tracePt t="72165" x="3652838" y="1758950"/>
          <p14:tracePt t="72199" x="3652838" y="1768475"/>
          <p14:tracePt t="72199" x="3660775" y="1768475"/>
          <p14:tracePt t="72232" x="3652838" y="1768475"/>
          <p14:tracePt t="72232" x="3643313" y="1768475"/>
          <p14:tracePt t="72366" x="3633788" y="1768475"/>
          <p14:tracePt t="72366" x="3616325" y="1768475"/>
          <p14:tracePt t="72399" x="3571875" y="1768475"/>
          <p14:tracePt t="72399" x="3544888" y="1768475"/>
          <p14:tracePt t="72434" x="3490913" y="1768475"/>
          <p14:tracePt t="72434" x="3473450" y="1768475"/>
          <p14:tracePt t="72468" x="3465513" y="1758950"/>
          <p14:tracePt t="72468" x="3465513" y="1741488"/>
          <p14:tracePt t="72503" x="3490913" y="1697038"/>
          <p14:tracePt t="72503" x="3554413" y="1608138"/>
          <p14:tracePt t="72539" x="3608388" y="1544638"/>
          <p14:tracePt t="72539" x="3625850" y="1536700"/>
          <p14:tracePt t="72574" x="3633788" y="1527175"/>
          <p14:tracePt t="72574" x="3643313" y="1527175"/>
          <p14:tracePt t="72608" x="3643313" y="1536700"/>
          <p14:tracePt t="72608" x="3643313" y="1562100"/>
          <p14:tracePt t="72672" x="3616325" y="1652588"/>
          <p14:tracePt t="72672" x="3562350" y="1795463"/>
          <p14:tracePt t="72714" x="3527425" y="1893888"/>
          <p14:tracePt t="72714" x="3509963" y="1965325"/>
          <p14:tracePt t="72749" x="3500438" y="1990725"/>
          <p14:tracePt t="72749" x="3500438" y="2000250"/>
          <p14:tracePt t="72782" x="3500438" y="1990725"/>
          <p14:tracePt t="72782" x="3509963" y="1982788"/>
          <p14:tracePt t="72872" x="3517900" y="1946275"/>
          <p14:tracePt t="72872" x="3527425" y="1919288"/>
          <p14:tracePt t="72904" x="3544888" y="1839913"/>
          <p14:tracePt t="72904" x="3554413" y="1768475"/>
          <p14:tracePt t="72939" x="3571875" y="1714500"/>
          <p14:tracePt t="72939" x="3571875" y="1687513"/>
          <p14:tracePt t="72974" x="3581400" y="1660525"/>
          <p14:tracePt t="72974" x="3581400" y="1643063"/>
          <p14:tracePt t="73009" x="3581400" y="1633538"/>
          <p14:tracePt t="73058" x="3581400" y="1643063"/>
          <p14:tracePt t="73154" x="3581400" y="1652588"/>
          <p14:tracePt t="73154" x="3571875" y="1679575"/>
          <p14:tracePt t="73190" x="3562350" y="1704975"/>
          <p14:tracePt t="73190" x="3554413" y="1731963"/>
          <p14:tracePt t="73224" x="3544888" y="1795463"/>
          <p14:tracePt t="73224" x="3536950" y="1839913"/>
          <p14:tracePt t="73258" x="3527425" y="1857375"/>
          <p14:tracePt t="73258" x="3527425" y="1866900"/>
          <p14:tracePt t="73298" x="3509963" y="1866900"/>
          <p14:tracePt t="73549" x="3473450" y="1866900"/>
          <p14:tracePt t="73549" x="3429000" y="1866900"/>
          <p14:tracePt t="73583" x="3241675" y="1866900"/>
          <p14:tracePt t="73583" x="3000375" y="1874838"/>
          <p14:tracePt t="73618" x="2768600" y="1893888"/>
          <p14:tracePt t="73618" x="2660650" y="1901825"/>
          <p14:tracePt t="73649" x="2482850" y="1911350"/>
          <p14:tracePt t="73649" x="2347913" y="1919288"/>
          <p14:tracePt t="73684" x="2295525" y="1919288"/>
          <p14:tracePt t="73684" x="2232025" y="1928813"/>
          <p14:tracePt t="73722" x="2179638" y="1928813"/>
          <p14:tracePt t="73722" x="2160588" y="1928813"/>
          <p14:tracePt t="73768" x="2143125" y="1928813"/>
          <p14:tracePt t="73811" x="2133600" y="1928813"/>
          <p14:tracePt t="73811" x="2125663" y="1911350"/>
          <p14:tracePt t="74127" x="2116138" y="1893888"/>
          <p14:tracePt t="74127" x="2098675" y="1874838"/>
          <p14:tracePt t="74161" x="2071688" y="1839913"/>
          <p14:tracePt t="74161" x="2044700" y="1776413"/>
          <p14:tracePt t="74194" x="2017713" y="1697038"/>
          <p14:tracePt t="74194" x="2009775" y="1670050"/>
          <p14:tracePt t="74229" x="2000250" y="1625600"/>
          <p14:tracePt t="74229" x="2000250" y="1589088"/>
          <p14:tracePt t="74264" x="2000250" y="1571625"/>
          <p14:tracePt t="74264" x="2000250" y="1562100"/>
          <p14:tracePt t="74302" x="2000250" y="1554163"/>
          <p14:tracePt t="74339" x="2000250" y="1562100"/>
          <p14:tracePt t="74479" x="2009775" y="1562100"/>
          <p14:tracePt t="74479" x="2009775" y="1571625"/>
          <p14:tracePt t="74514" x="1990725" y="1562100"/>
          <p14:tracePt t="74514" x="1946275" y="1562100"/>
          <p14:tracePt t="74628" x="1803400" y="1562100"/>
          <p14:tracePt t="74628" x="1616075" y="1589088"/>
          <p14:tracePt t="74663" x="1544638" y="1625600"/>
          <p14:tracePt t="74663" x="1428750" y="1697038"/>
          <p14:tracePt t="74695" x="1347788" y="1751013"/>
          <p14:tracePt t="74695" x="1330325" y="1768475"/>
          <p14:tracePt t="74730" x="1312863" y="1785938"/>
          <p14:tracePt t="74765" x="1322388" y="1785938"/>
          <p14:tracePt t="74765" x="1490663" y="1768475"/>
          <p14:tracePt t="74844" x="1704975" y="1768475"/>
          <p14:tracePt t="74844" x="1884363" y="1768475"/>
          <p14:tracePt t="74883" x="1955800" y="1768475"/>
          <p14:tracePt t="74883" x="2054225" y="1776413"/>
          <p14:tracePt t="74917" x="2108200" y="1785938"/>
          <p14:tracePt t="74917" x="2116138" y="1795463"/>
          <p14:tracePt t="74950" x="2125663" y="1795463"/>
          <p14:tracePt t="74950" x="2133600" y="1803400"/>
          <p14:tracePt t="74983" x="2143125" y="1803400"/>
          <p14:tracePt t="75082" x="2133600" y="1795463"/>
          <p14:tracePt t="75082" x="2125663" y="1795463"/>
          <p14:tracePt t="75258" x="2116138" y="1785938"/>
          <p14:tracePt t="75258" x="2108200" y="1758950"/>
          <p14:tracePt t="75295" x="2071688" y="1652588"/>
          <p14:tracePt t="75295" x="2044700" y="1500188"/>
          <p14:tracePt t="75334" x="2036763" y="1330325"/>
          <p14:tracePt t="75334" x="2036763" y="1258888"/>
          <p14:tracePt t="75368" x="2036763" y="1152525"/>
          <p14:tracePt t="75368" x="2036763" y="1108075"/>
          <p14:tracePt t="75400" x="2044700" y="1044575"/>
          <p14:tracePt t="75400" x="2054225" y="1000125"/>
          <p14:tracePt t="75435" x="2054225" y="982663"/>
          <p14:tracePt t="75435" x="2054225" y="973138"/>
          <p14:tracePt t="75477" x="2054225" y="982663"/>
          <p14:tracePt t="75533" x="2054225" y="990600"/>
          <p14:tracePt t="75533" x="2054225" y="1009650"/>
          <p14:tracePt t="75566" x="2044700" y="1098550"/>
          <p14:tracePt t="75566" x="2044700" y="1169988"/>
          <p14:tracePt t="75600" x="2036763" y="1347788"/>
          <p14:tracePt t="75600" x="2036763" y="1527175"/>
          <p14:tracePt t="75634" x="2036763" y="1687513"/>
          <p14:tracePt t="75634" x="2044700" y="1751013"/>
          <p14:tracePt t="75668" x="2054225" y="1839913"/>
          <p14:tracePt t="75668" x="2062163" y="1866900"/>
          <p14:tracePt t="75703" x="2062163" y="1874838"/>
          <p14:tracePt t="75703" x="2062163" y="1884363"/>
          <p14:tracePt t="75735" x="2071688" y="1884363"/>
          <p14:tracePt t="75769" x="2071688" y="1866900"/>
          <p14:tracePt t="75769" x="2071688" y="1822450"/>
          <p14:tracePt t="75842" x="2071688" y="1704975"/>
          <p14:tracePt t="75842" x="2089150" y="1517650"/>
          <p14:tracePt t="75883" x="2108200" y="1339850"/>
          <p14:tracePt t="75883" x="2125663" y="1204913"/>
          <p14:tracePt t="75926" x="2125663" y="1125538"/>
          <p14:tracePt t="75926" x="2133600" y="1081088"/>
          <p14:tracePt t="75964" x="2133600" y="1062038"/>
          <p14:tracePt t="75998" x="2133600" y="1054100"/>
          <p14:tracePt t="76033" x="2125663" y="1062038"/>
          <p14:tracePt t="76033" x="2125663" y="1071563"/>
          <p14:tracePt t="76083" x="2125663" y="1098550"/>
          <p14:tracePt t="76083" x="2116138" y="1116013"/>
          <p14:tracePt t="76116" x="2116138" y="1196975"/>
          <p14:tracePt t="76116" x="2116138" y="1250950"/>
          <p14:tracePt t="76149" x="2116138" y="1357313"/>
          <p14:tracePt t="76149" x="2116138" y="1438275"/>
          <p14:tracePt t="76183" x="2116138" y="1517650"/>
          <p14:tracePt t="76183" x="2116138" y="1544638"/>
          <p14:tracePt t="76217" x="2116138" y="1598613"/>
          <p14:tracePt t="76217" x="2116138" y="1633538"/>
          <p14:tracePt t="76252" x="2116138" y="1670050"/>
          <p14:tracePt t="76252" x="2116138" y="1679575"/>
          <p14:tracePt t="76288" x="2116138" y="1724025"/>
          <p14:tracePt t="76288" x="2116138" y="1751013"/>
          <p14:tracePt t="76328" x="2116138" y="1785938"/>
          <p14:tracePt t="76361" x="2116138" y="1822450"/>
          <p14:tracePt t="76395" x="2116138" y="1830388"/>
          <p14:tracePt t="77351" x="2125663" y="1812925"/>
          <p14:tracePt t="77351" x="2125663" y="1795463"/>
          <p14:tracePt t="78136" x="2125663" y="1776413"/>
          <p14:tracePt t="78136" x="2125663" y="1724025"/>
          <p14:tracePt t="78170" x="2125663" y="1643063"/>
          <p14:tracePt t="78170" x="2125663" y="1544638"/>
          <p14:tracePt t="78206" x="2116138" y="1490663"/>
          <p14:tracePt t="78206" x="2108200" y="1419225"/>
          <p14:tracePt t="78239" x="2108200" y="1374775"/>
          <p14:tracePt t="78239" x="2098675" y="1357313"/>
          <p14:tracePt t="78274" x="2098675" y="1330325"/>
          <p14:tracePt t="78316" x="2089150" y="1330325"/>
          <p14:tracePt t="78383" x="2089150" y="1347788"/>
          <p14:tracePt t="78383" x="2089150" y="1374775"/>
          <p14:tracePt t="78419" x="2081213" y="1465263"/>
          <p14:tracePt t="78419" x="2081213" y="1527175"/>
          <p14:tracePt t="78452" x="2071688" y="1643063"/>
          <p14:tracePt t="78452" x="2062163" y="1758950"/>
          <p14:tracePt t="78485" x="2062163" y="1795463"/>
          <p14:tracePt t="78485" x="2062163" y="1857375"/>
          <p14:tracePt t="78521" x="2062163" y="1884363"/>
          <p14:tracePt t="78521" x="2062163" y="1901825"/>
          <p14:tracePt t="78555" x="2062163" y="1911350"/>
          <p14:tracePt t="78589" x="2062163" y="1919288"/>
          <p14:tracePt t="79650" x="2071688" y="1911350"/>
          <p14:tracePt t="79650" x="2071688" y="1884363"/>
          <p14:tracePt t="79795" x="2081213" y="1812925"/>
          <p14:tracePt t="79795" x="2098675" y="1724025"/>
          <p14:tracePt t="79836" x="2108200" y="1598613"/>
          <p14:tracePt t="79836" x="2108200" y="1527175"/>
          <p14:tracePt t="79871" x="2116138" y="1366838"/>
          <p14:tracePt t="79871" x="2116138" y="1258888"/>
          <p14:tracePt t="79903" x="2116138" y="1231900"/>
          <p14:tracePt t="79903" x="2116138" y="1204913"/>
          <p14:tracePt t="79937" x="2116138" y="1187450"/>
          <p14:tracePt t="79972" x="2116138" y="1196975"/>
          <p14:tracePt t="80039" x="2116138" y="1223963"/>
          <p14:tracePt t="80039" x="2116138" y="1258888"/>
          <p14:tracePt t="80070" x="2108200" y="1393825"/>
          <p14:tracePt t="80070" x="2098675" y="1544638"/>
          <p14:tracePt t="80105" x="2098675" y="1652588"/>
          <p14:tracePt t="80105" x="2098675" y="1687513"/>
          <p14:tracePt t="80139" x="2098675" y="1731963"/>
          <p14:tracePt t="80139" x="2098675" y="1751013"/>
          <p14:tracePt t="80177" x="2098675" y="1768475"/>
          <p14:tracePt t="80223" x="2089150" y="1768475"/>
          <p14:tracePt t="80223" x="2081213" y="1758950"/>
          <p14:tracePt t="80264" x="2017713" y="1687513"/>
          <p14:tracePt t="80264" x="1982788" y="1643063"/>
          <p14:tracePt t="80301" x="1919288" y="1544638"/>
          <p14:tracePt t="80301" x="1901825" y="1536700"/>
          <p14:tracePt t="80340" x="1893888" y="1517650"/>
          <p14:tracePt t="80340" x="1884363" y="1509713"/>
          <p14:tracePt t="80375" x="1884363" y="1500188"/>
          <p14:tracePt t="80409" x="1884363" y="1490663"/>
          <p14:tracePt t="80728" x="1884363" y="1482725"/>
          <p14:tracePt t="80768" x="1884363" y="1490663"/>
          <p14:tracePt t="80879" x="1893888" y="1500188"/>
          <p14:tracePt t="80879" x="1901825" y="1509713"/>
          <p14:tracePt t="80928" x="1938338" y="1536700"/>
          <p14:tracePt t="80928" x="2000250" y="1581150"/>
          <p14:tracePt t="80963" x="2027238" y="1598613"/>
          <p14:tracePt t="80963" x="2062163" y="1625600"/>
          <p14:tracePt t="80997" x="2081213" y="1643063"/>
          <p14:tracePt t="81030" x="2089150" y="1643063"/>
          <p14:tracePt t="81030" x="2098675" y="1643063"/>
          <p14:tracePt t="81063" x="2108200" y="1643063"/>
          <p14:tracePt t="81063" x="2116138" y="1633538"/>
          <p14:tracePt t="81097" x="2125663" y="1608138"/>
          <p14:tracePt t="81097" x="2152650" y="1562100"/>
          <p14:tracePt t="81131" x="2179638" y="1527175"/>
          <p14:tracePt t="81131" x="2224088" y="1465263"/>
          <p14:tracePt t="81165" x="2251075" y="1419225"/>
          <p14:tracePt t="81165" x="2268538" y="1411288"/>
          <p14:tracePt t="81198" x="2276475" y="1384300"/>
          <p14:tracePt t="81198" x="2276475" y="1374775"/>
          <p14:tracePt t="81232" x="2286000" y="1366838"/>
          <p14:tracePt t="81276" x="2286000" y="1374775"/>
          <p14:tracePt t="81276" x="2286000" y="1384300"/>
          <p14:tracePt t="81364" x="2286000" y="1401763"/>
          <p14:tracePt t="81364" x="2286000" y="1411288"/>
          <p14:tracePt t="81398" x="2268538" y="1446213"/>
          <p14:tracePt t="81398" x="2259013" y="1500188"/>
          <p14:tracePt t="81433" x="2241550" y="1554163"/>
          <p14:tracePt t="81433" x="2241550" y="1571625"/>
          <p14:tracePt t="81467" x="2232025" y="1589088"/>
          <p14:tracePt t="81467" x="2232025" y="1598613"/>
          <p14:tracePt t="81502" x="2224088" y="1598613"/>
          <p14:tracePt t="81539" x="2214563" y="1598613"/>
          <p14:tracePt t="81603" x="2205038" y="1598613"/>
          <p14:tracePt t="81636" x="2197100" y="1598613"/>
          <p14:tracePt t="81636" x="2187575" y="1608138"/>
          <p14:tracePt t="81671" x="2179638" y="1608138"/>
          <p14:tracePt t="81671" x="2170113" y="1608138"/>
          <p14:tracePt t="81705" x="2160588" y="1608138"/>
          <p14:tracePt t="81705" x="2152650" y="1608138"/>
          <p14:tracePt t="81755" x="2143125" y="1616075"/>
          <p14:tracePt t="81846" x="2133600" y="1633538"/>
          <p14:tracePt t="81846" x="2133600" y="1643063"/>
          <p14:tracePt t="81896" x="2108200" y="1679575"/>
          <p14:tracePt t="81896" x="2062163" y="1741488"/>
          <p14:tracePt t="81930" x="2044700" y="1776413"/>
          <p14:tracePt t="81930" x="2017713" y="1803400"/>
          <p14:tracePt t="81963" x="2017713" y="1812925"/>
          <p14:tracePt t="82012" x="2017713" y="1795463"/>
          <p14:tracePt t="82012" x="2009775" y="1741488"/>
          <p14:tracePt t="82064" x="1990725" y="1660525"/>
          <p14:tracePt t="82064" x="1982788" y="1625600"/>
          <p14:tracePt t="82098" x="1946275" y="1581150"/>
          <p14:tracePt t="82098" x="1928813" y="1562100"/>
          <p14:tracePt t="82133" x="1901825" y="1554163"/>
          <p14:tracePt t="82133" x="1874838" y="1554163"/>
          <p14:tracePt t="82169" x="1866900" y="1571625"/>
          <p14:tracePt t="82169" x="1839913" y="1616075"/>
          <p14:tracePt t="82203" x="1803400" y="1687513"/>
          <p14:tracePt t="82203" x="1785938" y="1768475"/>
          <p14:tracePt t="82238" x="1776413" y="1803400"/>
          <p14:tracePt t="82238" x="1758950" y="1884363"/>
          <p14:tracePt t="82273" x="1758950" y="1946275"/>
          <p14:tracePt t="82273" x="1768475" y="1973263"/>
          <p14:tracePt t="82314" x="1795463" y="1982788"/>
          <p14:tracePt t="82314" x="1812925" y="1973263"/>
          <p14:tracePt t="82364" x="1847850" y="1946275"/>
          <p14:tracePt t="82364" x="1919288" y="1911350"/>
          <p14:tracePt t="82405" x="2000250" y="1884363"/>
          <p14:tracePt t="82405" x="2071688" y="1847850"/>
          <p14:tracePt t="82438" x="2098675" y="1839913"/>
          <p14:tracePt t="82438" x="2133600" y="1822450"/>
          <p14:tracePt t="82472" x="2143125" y="1812925"/>
          <p14:tracePt t="82472" x="2152650" y="1812925"/>
          <p14:tracePt t="82506" x="2160588" y="1812925"/>
          <p14:tracePt t="82541" x="2160588" y="1803400"/>
          <p14:tracePt t="82574" x="2160588" y="1795463"/>
          <p14:tracePt t="82656" x="2160588" y="1776413"/>
          <p14:tracePt t="82656" x="2160588" y="1751013"/>
          <p14:tracePt t="82690" x="2160588" y="1704975"/>
          <p14:tracePt t="82690" x="2160588" y="1679575"/>
          <p14:tracePt t="82726" x="2160588" y="1625600"/>
          <p14:tracePt t="82726" x="2160588" y="1598613"/>
          <p14:tracePt t="82760" x="2160588" y="1589088"/>
          <p14:tracePt t="82760" x="2160588" y="1581150"/>
          <p14:tracePt t="86918" x="2143125" y="1608138"/>
          <p14:tracePt t="86918" x="2133600" y="1652588"/>
          <p14:tracePt t="87149" x="2116138" y="1704975"/>
          <p14:tracePt t="87149" x="2108200" y="1731963"/>
          <p14:tracePt t="87184" x="2108200" y="1785938"/>
          <p14:tracePt t="87184" x="2108200" y="1839913"/>
          <p14:tracePt t="87219" x="2098675" y="1866900"/>
          <p14:tracePt t="87219" x="2098675" y="1928813"/>
          <p14:tracePt t="87254" x="2098675" y="2009775"/>
          <p14:tracePt t="87254" x="2098675" y="2116138"/>
          <p14:tracePt t="87289" x="2098675" y="2232025"/>
          <p14:tracePt t="87289" x="2098675" y="2374900"/>
          <p14:tracePt t="87329" x="2089150" y="2438400"/>
          <p14:tracePt t="87329" x="2089150" y="2544763"/>
          <p14:tracePt t="87364" x="2081213" y="2616200"/>
          <p14:tracePt t="87364" x="2071688" y="2652713"/>
          <p14:tracePt t="87398" x="2071688" y="2679700"/>
          <p14:tracePt t="87398" x="2062163" y="2687638"/>
          <p14:tracePt t="87433" x="2054225" y="2714625"/>
          <p14:tracePt t="87433" x="2036763" y="2732088"/>
          <p14:tracePt t="87468" x="2027238" y="2732088"/>
          <p14:tracePt t="87468" x="2000250" y="2751138"/>
          <p14:tracePt t="87503" x="1982788" y="2759075"/>
          <p14:tracePt t="87503" x="1965325" y="2768600"/>
          <p14:tracePt t="87537" x="1955800" y="2776538"/>
          <p14:tracePt t="87569" x="1911350" y="2786063"/>
          <p14:tracePt t="87569" x="1874838" y="2795588"/>
          <p14:tracePt t="87955" x="1785938" y="2830513"/>
          <p14:tracePt t="87955" x="1687513" y="2857500"/>
          <p14:tracePt t="87988" x="1608138" y="2894013"/>
          <p14:tracePt t="87988" x="1581150" y="2901950"/>
          <p14:tracePt t="88023" x="1536700" y="2911475"/>
          <p14:tracePt t="88023" x="1509713" y="2919413"/>
          <p14:tracePt t="88058" x="1500188" y="2919413"/>
          <p14:tracePt t="88092" x="1509713" y="2919413"/>
          <p14:tracePt t="88092" x="1527175" y="2919413"/>
          <p14:tracePt t="88229" x="1589088" y="2919413"/>
          <p14:tracePt t="88229" x="1660525" y="2911475"/>
          <p14:tracePt t="88263" x="1874838" y="2901950"/>
          <p14:tracePt t="88263" x="2116138" y="2894013"/>
          <p14:tracePt t="88300" x="2357438" y="2894013"/>
          <p14:tracePt t="88300" x="2679700" y="2894013"/>
          <p14:tracePt t="88340" x="3125788" y="2911475"/>
          <p14:tracePt t="88340" x="3375025" y="2919413"/>
          <p14:tracePt t="88374" x="3813175" y="2938463"/>
          <p14:tracePt t="88374" x="4071938" y="2946400"/>
          <p14:tracePt t="88408" x="4133850" y="2946400"/>
          <p14:tracePt t="88440" x="4170363" y="2946400"/>
          <p14:tracePt t="88440" x="4322763" y="2955925"/>
          <p14:tracePt t="88728" x="4562475" y="2965450"/>
          <p14:tracePt t="88728" x="4705350" y="2965450"/>
          <p14:tracePt t="88762" x="5054600" y="2973388"/>
          <p14:tracePt t="88762" x="5446713" y="2990850"/>
          <p14:tracePt t="88801" x="5919788" y="3017838"/>
          <p14:tracePt t="88801" x="6554788" y="3054350"/>
          <p14:tracePt t="88850" x="6823075" y="3071813"/>
          <p14:tracePt t="88850" x="7000875" y="3089275"/>
          <p14:tracePt t="88893" x="7134225" y="3108325"/>
          <p14:tracePt t="88893" x="7259638" y="3116263"/>
          <p14:tracePt t="88927" x="7304088" y="3116263"/>
          <p14:tracePt t="88927" x="7402513" y="3116263"/>
          <p14:tracePt t="88961" x="7500938" y="3116263"/>
          <p14:tracePt t="88961" x="7537450" y="3116263"/>
          <p14:tracePt t="88994" x="7616825" y="3108325"/>
          <p14:tracePt t="88994" x="7661275" y="3098800"/>
          <p14:tracePt t="89029" x="7688263" y="3089275"/>
          <p14:tracePt t="89029" x="7804150" y="3071813"/>
          <p14:tracePt t="89292" x="7983538" y="3044825"/>
          <p14:tracePt t="89292" x="8215313" y="3009900"/>
          <p14:tracePt t="89333" x="8447088" y="2982913"/>
          <p14:tracePt t="89333" x="8688388" y="2973388"/>
          <p14:tracePt t="89367" x="8894763" y="2965450"/>
          <p14:tracePt t="89367" x="8983663" y="2965450"/>
          <p14:tracePt t="89400" x="9153525" y="2955925"/>
          <p14:tracePt t="89400" x="9304338" y="2955925"/>
          <p14:tracePt t="89436" x="9367838" y="2955925"/>
          <p14:tracePt t="89436" x="9456738" y="2946400"/>
          <p14:tracePt t="89469" x="9528175" y="2938463"/>
          <p14:tracePt t="89469" x="9555163" y="2938463"/>
          <p14:tracePt t="89503" x="9599613" y="2938463"/>
          <p14:tracePt t="89503" x="9609138" y="2938463"/>
          <p14:tracePt t="89539" x="9626600" y="2938463"/>
          <p14:tracePt t="89571" x="9634538" y="2938463"/>
          <p14:tracePt t="89571" x="9644063" y="2938463"/>
          <p14:tracePt t="89606" x="9653588" y="2938463"/>
          <p14:tracePt t="89606" x="9661525" y="2938463"/>
          <p14:tracePt t="89640" x="9671050" y="2938463"/>
          <p14:tracePt t="89675" x="9680575" y="2938463"/>
          <p14:tracePt t="89710" x="9688513" y="2938463"/>
          <p14:tracePt t="89743" x="9688513" y="2928938"/>
          <p14:tracePt t="89793" x="9634538" y="2919413"/>
          <p14:tracePt t="89793" x="9474200" y="2911475"/>
          <p14:tracePt t="89834" x="9259888" y="2901950"/>
          <p14:tracePt t="89834" x="9045575" y="2901950"/>
          <p14:tracePt t="89872" x="8840788" y="2901950"/>
          <p14:tracePt t="89872" x="8501063" y="2894013"/>
          <p14:tracePt t="89917" x="8296275" y="2884488"/>
          <p14:tracePt t="89917" x="8081963" y="2884488"/>
          <p14:tracePt t="89959" x="7867650" y="2884488"/>
          <p14:tracePt t="89959" x="7751763" y="2884488"/>
          <p14:tracePt t="89994" x="7537450" y="2884488"/>
          <p14:tracePt t="89994" x="7331075" y="2884488"/>
          <p14:tracePt t="90025" x="7170738" y="2884488"/>
          <p14:tracePt t="90025" x="6938963" y="2884488"/>
          <p14:tracePt t="90078" x="6804025" y="2884488"/>
          <p14:tracePt t="90078" x="6751638" y="2884488"/>
          <p14:tracePt t="90110" x="6626225" y="2894013"/>
          <p14:tracePt t="90144" x="6562725" y="2894013"/>
          <p14:tracePt t="90144" x="6545263" y="2894013"/>
          <p14:tracePt t="90164" x="6527800" y="2894013"/>
          <p14:tracePt t="90164" x="6527800" y="2901950"/>
          <p14:tracePt t="90195" x="6527800" y="2911475"/>
          <p14:tracePt t="90228" x="6483350" y="2911475"/>
          <p14:tracePt t="90228" x="6296025" y="2884488"/>
          <p14:tracePt t="90495" x="6161088" y="2867025"/>
          <p14:tracePt t="90495" x="5840413" y="2857500"/>
          <p14:tracePt t="90529" x="5348288" y="2847975"/>
          <p14:tracePt t="90529" x="5108575" y="2847975"/>
          <p14:tracePt t="90563" x="4705350" y="2867025"/>
          <p14:tracePt t="90563" x="4465638" y="2884488"/>
          <p14:tracePt t="90597" x="4330700" y="2901950"/>
          <p14:tracePt t="90597" x="4295775" y="2901950"/>
          <p14:tracePt t="90632" x="4251325" y="2911475"/>
          <p14:tracePt t="90632" x="4232275" y="2911475"/>
          <p14:tracePt t="90666" x="4232275" y="2919413"/>
          <p14:tracePt t="90666" x="4224338" y="2928938"/>
          <p14:tracePt t="90700" x="4224338" y="2938463"/>
          <p14:tracePt t="90733" x="4205288" y="2938463"/>
          <p14:tracePt t="90733" x="4108450" y="2919413"/>
          <p14:tracePt t="91009" x="3973513" y="2911475"/>
          <p14:tracePt t="91009" x="3822700" y="2901950"/>
          <p14:tracePt t="91048" x="3705225" y="2894013"/>
          <p14:tracePt t="91048" x="3652838" y="2894013"/>
          <p14:tracePt t="91081" x="3581400" y="2894013"/>
          <p14:tracePt t="91081" x="3500438" y="2894013"/>
          <p14:tracePt t="91115" x="3402013" y="2894013"/>
          <p14:tracePt t="91115" x="3348038" y="2894013"/>
          <p14:tracePt t="91149" x="3276600" y="2884488"/>
          <p14:tracePt t="91149" x="3205163" y="2884488"/>
          <p14:tracePt t="91183" x="3179763" y="2884488"/>
          <p14:tracePt t="91183" x="3125788" y="2884488"/>
          <p14:tracePt t="91217" x="3071813" y="2884488"/>
          <p14:tracePt t="91217" x="3036888" y="2884488"/>
          <p14:tracePt t="91252" x="2955925" y="2884488"/>
          <p14:tracePt t="91252" x="2884488" y="2884488"/>
          <p14:tracePt t="91288" x="2830513" y="2884488"/>
          <p14:tracePt t="91288" x="2786063" y="2884488"/>
          <p14:tracePt t="91329" x="2768600" y="2884488"/>
          <p14:tracePt t="91329" x="2751138" y="2884488"/>
          <p14:tracePt t="91370" x="2741613" y="2884488"/>
          <p14:tracePt t="91424" x="2751138" y="2884488"/>
          <p14:tracePt t="91619" x="2759075" y="2884488"/>
          <p14:tracePt t="91651" x="2768600" y="2884488"/>
          <p14:tracePt t="91686" x="2776538" y="2884488"/>
          <p14:tracePt t="91686" x="2786063" y="2884488"/>
          <p14:tracePt t="91721" x="2803525" y="2884488"/>
          <p14:tracePt t="91721" x="2830513" y="2884488"/>
          <p14:tracePt t="91756" x="2894013" y="2884488"/>
          <p14:tracePt t="91756" x="2946400" y="2884488"/>
          <p14:tracePt t="91791" x="3062288" y="2884488"/>
          <p14:tracePt t="91791" x="3125788" y="2894013"/>
          <p14:tracePt t="91833" x="3179763" y="2901950"/>
          <p14:tracePt t="91833" x="3205163" y="2901950"/>
          <p14:tracePt t="91868" x="3259138" y="2919413"/>
          <p14:tracePt t="91868" x="3286125" y="2928938"/>
          <p14:tracePt t="91900" x="3322638" y="2928938"/>
          <p14:tracePt t="91900" x="3348038" y="2938463"/>
          <p14:tracePt t="91935" x="3375025" y="2946400"/>
          <p14:tracePt t="91935" x="3384550" y="2946400"/>
          <p14:tracePt t="91970" x="3402013" y="2946400"/>
          <p14:tracePt t="91970" x="3429000" y="2955925"/>
          <p14:tracePt t="92005" x="3465513" y="2965450"/>
          <p14:tracePt t="92005" x="3554413" y="2973388"/>
          <p14:tracePt t="92052" x="3625850" y="2973388"/>
          <p14:tracePt t="92052" x="3679825" y="2982913"/>
          <p14:tracePt t="92095" x="3724275" y="2990850"/>
          <p14:tracePt t="92095" x="3741738" y="3000375"/>
          <p14:tracePt t="92128" x="3776663" y="3000375"/>
          <p14:tracePt t="92128" x="3795713" y="3000375"/>
          <p14:tracePt t="92163" x="3813175" y="3000375"/>
          <p14:tracePt t="92163" x="3822700" y="3000375"/>
          <p14:tracePt t="92195" x="3840163" y="3000375"/>
          <p14:tracePt t="92229" x="3848100" y="3000375"/>
          <p14:tracePt t="93258" x="3848100" y="3009900"/>
          <p14:tracePt t="93258" x="3840163" y="3009900"/>
          <p14:tracePt t="93428" x="3830638" y="3009900"/>
          <p14:tracePt t="93428" x="3822700" y="3009900"/>
          <p14:tracePt t="93464" x="3813175" y="3009900"/>
          <p14:tracePt t="93464" x="3776663" y="3009900"/>
          <p14:tracePt t="93507" x="3697288" y="3009900"/>
          <p14:tracePt t="93507" x="3598863" y="3017838"/>
          <p14:tracePt t="93545" x="3536950" y="3017838"/>
          <p14:tracePt t="93545" x="3527425" y="3017838"/>
          <p14:tracePt t="93578" x="3517900" y="3017838"/>
          <p14:tracePt t="93578" x="3509963" y="3017838"/>
          <p14:tracePt t="93611" x="3517900" y="3017838"/>
          <p14:tracePt t="93611" x="3527425" y="3017838"/>
          <p14:tracePt t="93691" x="3562350" y="3017838"/>
          <p14:tracePt t="93691" x="3589338" y="3017838"/>
          <p14:tracePt t="93726" x="3670300" y="3017838"/>
          <p14:tracePt t="93726" x="3795713" y="3017838"/>
          <p14:tracePt t="93761" x="3857625" y="3017838"/>
          <p14:tracePt t="93761" x="3946525" y="3017838"/>
          <p14:tracePt t="93795" x="4027488" y="3009900"/>
          <p14:tracePt t="93795" x="4071938" y="3009900"/>
          <p14:tracePt t="93835" x="4098925" y="3009900"/>
          <p14:tracePt t="93835" x="4116388" y="3009900"/>
          <p14:tracePt t="93870" x="4125913" y="3009900"/>
          <p14:tracePt t="93903" x="4098925" y="3000375"/>
          <p14:tracePt t="93903" x="4044950" y="3000375"/>
          <p14:tracePt t="94017" x="3813175" y="2990850"/>
          <p14:tracePt t="94017" x="3527425" y="2990850"/>
          <p14:tracePt t="94051" x="3295650" y="2990850"/>
          <p14:tracePt t="94051" x="3214688" y="2990850"/>
          <p14:tracePt t="94085" x="3116263" y="2990850"/>
          <p14:tracePt t="94085" x="3071813" y="2990850"/>
          <p14:tracePt t="94121" x="3062288" y="2990850"/>
          <p14:tracePt t="94121" x="3054350" y="2990850"/>
          <p14:tracePt t="94161" x="3054350" y="2982913"/>
          <p14:tracePt t="94161" x="3062288" y="2982913"/>
          <p14:tracePt t="94209" x="3089275" y="2982913"/>
          <p14:tracePt t="94209" x="3224213" y="2965450"/>
          <p14:tracePt t="94248" x="3340100" y="2946400"/>
          <p14:tracePt t="94248" x="3652838" y="2901950"/>
          <p14:tracePt t="94281" x="3911600" y="2867025"/>
          <p14:tracePt t="94281" x="4062413" y="2847975"/>
          <p14:tracePt t="94318" x="4160838" y="2830513"/>
          <p14:tracePt t="94318" x="4187825" y="2830513"/>
          <p14:tracePt t="94356" x="4224338" y="2830513"/>
          <p14:tracePt t="94356" x="4232275" y="2830513"/>
          <p14:tracePt t="94391" x="4098925" y="2840038"/>
          <p14:tracePt t="94472" x="3990975" y="2857500"/>
          <p14:tracePt t="94472" x="3697288" y="2901950"/>
          <p14:tracePt t="94491" x="3465513" y="2928938"/>
          <p14:tracePt t="94491" x="3295650" y="2938463"/>
          <p14:tracePt t="94527" x="3214688" y="2946400"/>
          <p14:tracePt t="94527" x="3187700" y="2946400"/>
          <p14:tracePt t="94569" x="3179763" y="2946400"/>
          <p14:tracePt t="94605" x="3197225" y="2946400"/>
          <p14:tracePt t="94605" x="3241675" y="2938463"/>
          <p14:tracePt t="94702" x="3367088" y="2919413"/>
          <p14:tracePt t="94702" x="3429000" y="2911475"/>
          <p14:tracePt t="94734" x="3500438" y="2894013"/>
          <p14:tracePt t="94734" x="3544888" y="2894013"/>
          <p14:tracePt t="94769" x="3554413" y="2884488"/>
          <p14:tracePt t="94804" x="3544888" y="2884488"/>
          <p14:tracePt t="94804" x="3446463" y="2884488"/>
          <p14:tracePt t="94859" x="3259138" y="2884488"/>
          <p14:tracePt t="94859" x="3152775" y="2884488"/>
          <p14:tracePt t="94894" x="2919413" y="2884488"/>
          <p14:tracePt t="94894" x="2714625" y="2884488"/>
          <p14:tracePt t="94928" x="2633663" y="2884488"/>
          <p14:tracePt t="94928" x="2482850" y="2884488"/>
          <p14:tracePt t="94962" x="2357438" y="2874963"/>
          <p14:tracePt t="94962" x="2268538" y="2867025"/>
          <p14:tracePt t="94995" x="2241550" y="2867025"/>
          <p14:tracePt t="94995" x="2214563" y="2867025"/>
          <p14:tracePt t="95029" x="2197100" y="2857500"/>
          <p14:tracePt t="95029" x="2187575" y="2857500"/>
          <p14:tracePt t="95064" x="2179638" y="2857500"/>
          <p14:tracePt t="95113" x="2187575" y="2857500"/>
          <p14:tracePt t="95113" x="2205038" y="2867025"/>
          <p14:tracePt t="95276" x="2295525" y="2884488"/>
          <p14:tracePt t="95276" x="2465388" y="2901950"/>
          <p14:tracePt t="95319" x="2687638" y="2919413"/>
          <p14:tracePt t="95319" x="2928938" y="2928938"/>
          <p14:tracePt t="95357" x="3160713" y="2928938"/>
          <p14:tracePt t="95357" x="3286125" y="2928938"/>
          <p14:tracePt t="95390" x="3473450" y="2938463"/>
          <p14:tracePt t="95390" x="3608388" y="2938463"/>
          <p14:tracePt t="95426" x="3652838" y="2938463"/>
          <p14:tracePt t="95426" x="3714750" y="2938463"/>
          <p14:tracePt t="95460" x="3732213" y="2938463"/>
          <p14:tracePt t="95494" x="3803650" y="2938463"/>
          <p14:tracePt t="95494" x="3857625" y="2928938"/>
          <p14:tracePt t="95494" x="3919538" y="2928938"/>
          <p14:tracePt t="95755" x="3990975" y="2919413"/>
          <p14:tracePt t="95755" x="4133850" y="2911475"/>
          <p14:tracePt t="95789" x="4276725" y="2911475"/>
          <p14:tracePt t="95789" x="4419600" y="2911475"/>
          <p14:tracePt t="95828" x="4527550" y="2911475"/>
          <p14:tracePt t="95828" x="4562475" y="2911475"/>
          <p14:tracePt t="95864" x="4608513" y="2911475"/>
          <p14:tracePt t="95864" x="4625975" y="2911475"/>
          <p14:tracePt t="95898" x="4608513" y="2911475"/>
          <p14:tracePt t="95898" x="4572000" y="2911475"/>
          <p14:tracePt t="95980" x="4465638" y="2928938"/>
          <p14:tracePt t="95980" x="4313238" y="2946400"/>
          <p14:tracePt t="96014" x="4179888" y="2955925"/>
          <p14:tracePt t="96050" x="4116388" y="2965450"/>
          <p14:tracePt t="96050" x="4000500" y="2973388"/>
          <p14:tracePt t="96069" x="3894138" y="2973388"/>
          <p14:tracePt t="96069" x="3813175" y="2973388"/>
          <p14:tracePt t="96104" x="3786188" y="2973388"/>
          <p14:tracePt t="96104" x="3751263" y="2973388"/>
          <p14:tracePt t="96139" x="3732213" y="2965450"/>
          <p14:tracePt t="96139" x="3724275" y="2965450"/>
          <p14:tracePt t="96174" x="3714750" y="2965450"/>
          <p14:tracePt t="96174" x="3714750" y="2955925"/>
          <p14:tracePt t="96209" x="3724275" y="2955925"/>
          <p14:tracePt t="96209" x="3732213" y="2955925"/>
          <p14:tracePt t="96370" x="3751263" y="2955925"/>
          <p14:tracePt t="96370" x="3857625" y="2965450"/>
          <p14:tracePt t="96403" x="4044950" y="2973388"/>
          <p14:tracePt t="96403" x="4125913" y="2973388"/>
          <p14:tracePt t="96439" x="4295775" y="2982913"/>
          <p14:tracePt t="96439" x="4438650" y="2982913"/>
          <p14:tracePt t="96474" x="4500563" y="2982913"/>
          <p14:tracePt t="96474" x="4581525" y="2982913"/>
          <p14:tracePt t="96507" x="4633913" y="2982913"/>
          <p14:tracePt t="96507" x="4643438" y="2982913"/>
          <p14:tracePt t="96542" x="4660900" y="2982913"/>
          <p14:tracePt t="96576" x="4625975" y="2982913"/>
          <p14:tracePt t="96576" x="4340225" y="2982913"/>
          <p14:tracePt t="96663" x="4098925" y="2982913"/>
          <p14:tracePt t="96663" x="3884613" y="2973388"/>
          <p14:tracePt t="96705" x="3795713" y="2973388"/>
          <p14:tracePt t="96705" x="3598863" y="2973388"/>
          <p14:tracePt t="96739" x="3438525" y="2973388"/>
          <p14:tracePt t="96739" x="3303588" y="2973388"/>
          <p14:tracePt t="96773" x="3241675" y="2973388"/>
          <p14:tracePt t="96773" x="3152775" y="2982913"/>
          <p14:tracePt t="96809" x="3089275" y="2982913"/>
          <p14:tracePt t="96809" x="3044825" y="2982913"/>
          <p14:tracePt t="96849" x="2990850" y="2982913"/>
          <p14:tracePt t="96849" x="2938463" y="2982913"/>
          <p14:tracePt t="96883" x="2911475" y="2973388"/>
          <p14:tracePt t="96883" x="2857500" y="2973388"/>
          <p14:tracePt t="96917" x="2803525" y="2965450"/>
          <p14:tracePt t="96917" x="2786063" y="2965450"/>
          <p14:tracePt t="96951" x="2751138" y="2965450"/>
          <p14:tracePt t="96951" x="2724150" y="2965450"/>
          <p14:tracePt t="96984" x="2714625" y="2965450"/>
          <p14:tracePt t="96984" x="2705100" y="2965450"/>
          <p14:tracePt t="97020" x="2697163" y="2965450"/>
          <p14:tracePt t="97020" x="2679700" y="2965450"/>
          <p14:tracePt t="97055" x="2625725" y="2965450"/>
          <p14:tracePt t="97055" x="2562225" y="2973388"/>
          <p14:tracePt t="97089" x="2411413" y="2990850"/>
          <p14:tracePt t="97089" x="2251075" y="2990850"/>
          <p14:tracePt t="97124" x="2205038" y="2990850"/>
          <p14:tracePt t="97124" x="2133600" y="2982913"/>
          <p14:tracePt t="97157" x="2125663" y="2982913"/>
          <p14:tracePt t="97157" x="2116138" y="2973388"/>
          <p14:tracePt t="97191" x="2108200" y="2973388"/>
          <p14:tracePt t="97226" x="2125663" y="2973388"/>
          <p14:tracePt t="97226" x="2133600" y="2973388"/>
          <p14:tracePt t="97392" x="2152650" y="2973388"/>
          <p14:tracePt t="97450" x="2160588" y="2973388"/>
          <p14:tracePt t="97450" x="2170113" y="2973388"/>
          <p14:tracePt t="97484" x="2197100" y="2973388"/>
          <p14:tracePt t="97484" x="2214563" y="2973388"/>
          <p14:tracePt t="97518" x="2312988" y="2973388"/>
          <p14:tracePt t="97518" x="2490788" y="2973388"/>
          <p14:tracePt t="97553" x="2571750" y="2973388"/>
          <p14:tracePt t="97553" x="2741613" y="2973388"/>
          <p14:tracePt t="97588" x="2901950" y="2973388"/>
          <p14:tracePt t="97588" x="3071813" y="2973388"/>
          <p14:tracePt t="97622" x="3143250" y="2973388"/>
          <p14:tracePt t="97622" x="3286125" y="2982913"/>
          <p14:tracePt t="97655" x="3411538" y="2990850"/>
          <p14:tracePt t="97655" x="3473450" y="3000375"/>
          <p14:tracePt t="97690" x="3581400" y="3009900"/>
          <p14:tracePt t="97690" x="3670300" y="3027363"/>
          <p14:tracePt t="97729" x="3759200" y="3036888"/>
          <p14:tracePt t="97729" x="3813175" y="3044825"/>
          <p14:tracePt t="97771" x="3848100" y="3044825"/>
          <p14:tracePt t="97771" x="3938588" y="3044825"/>
          <p14:tracePt t="97806" x="4054475" y="3044825"/>
          <p14:tracePt t="97806" x="4179888" y="3044825"/>
          <p14:tracePt t="97848" x="4322763" y="3044825"/>
          <p14:tracePt t="97848" x="4465638" y="3044825"/>
          <p14:tracePt t="97883" x="4589463" y="3044825"/>
          <p14:tracePt t="97883" x="4633913" y="3044825"/>
          <p14:tracePt t="97918" x="4697413" y="3044825"/>
          <p14:tracePt t="97918" x="4751388" y="3044825"/>
          <p14:tracePt t="97951" x="4768850" y="3044825"/>
          <p14:tracePt t="97984" x="4776788" y="3044825"/>
          <p14:tracePt t="97984" x="4786313" y="3044825"/>
          <p14:tracePt t="98235" x="4822825" y="3044825"/>
          <p14:tracePt t="98235" x="4867275" y="3044825"/>
          <p14:tracePt t="98270" x="4894263" y="3036888"/>
          <p14:tracePt t="98270" x="4956175" y="3027363"/>
          <p14:tracePt t="98304" x="5037138" y="3017838"/>
          <p14:tracePt t="98304" x="5160963" y="3009900"/>
          <p14:tracePt t="98347" x="5286375" y="2990850"/>
          <p14:tracePt t="98347" x="5402263" y="2973388"/>
          <p14:tracePt t="98382" x="5589588" y="2946400"/>
          <p14:tracePt t="98382" x="5822950" y="2911475"/>
          <p14:tracePt t="98453" x="5938838" y="2901950"/>
          <p14:tracePt t="98453" x="6054725" y="2901950"/>
          <p14:tracePt t="98491" x="6126163" y="2894013"/>
          <p14:tracePt t="98491" x="6269038" y="2894013"/>
          <p14:tracePt t="98524" x="6411913" y="2884488"/>
          <p14:tracePt t="98524" x="6483350" y="2884488"/>
          <p14:tracePt t="98558" x="6653213" y="2874963"/>
          <p14:tracePt t="98558" x="6823075" y="2874963"/>
          <p14:tracePt t="98593" x="6991350" y="2874963"/>
          <p14:tracePt t="98593" x="7062788" y="2874963"/>
          <p14:tracePt t="98626" x="7170738" y="2874963"/>
          <p14:tracePt t="98659" x="7232650" y="2874963"/>
          <p14:tracePt t="98659" x="7259638" y="2874963"/>
          <p14:tracePt t="98676" x="7269163" y="2884488"/>
          <p14:tracePt t="98711" x="7286625" y="2884488"/>
          <p14:tracePt t="98711" x="7331075" y="2884488"/>
          <p14:tracePt t="98982" x="7394575" y="2884488"/>
          <p14:tracePt t="98982" x="7429500" y="2884488"/>
          <p14:tracePt t="99018" x="7500938" y="2884488"/>
          <p14:tracePt t="99018" x="7572375" y="2884488"/>
          <p14:tracePt t="99054" x="7661275" y="2884488"/>
          <p14:tracePt t="99054" x="7786688" y="2874963"/>
          <p14:tracePt t="99089" x="7840663" y="2874963"/>
          <p14:tracePt t="99089" x="7966075" y="2867025"/>
          <p14:tracePt t="99122" x="8062913" y="2867025"/>
          <p14:tracePt t="99122" x="8108950" y="2867025"/>
          <p14:tracePt t="99156" x="8205788" y="2867025"/>
          <p14:tracePt t="99156" x="8313738" y="2867025"/>
          <p14:tracePt t="99190" x="8412163" y="2867025"/>
          <p14:tracePt t="99190" x="8447088" y="2867025"/>
          <p14:tracePt t="99224" x="8518525" y="2867025"/>
          <p14:tracePt t="99224" x="8599488" y="2867025"/>
          <p14:tracePt t="99260" x="8643938" y="2867025"/>
          <p14:tracePt t="99260" x="8751888" y="2867025"/>
          <p14:tracePt t="99294" x="8875713" y="2867025"/>
          <p14:tracePt t="99294" x="8974138" y="2867025"/>
          <p14:tracePt t="99334" x="9072563" y="2857500"/>
          <p14:tracePt t="99334" x="9188450" y="2847975"/>
          <p14:tracePt t="99370" x="9313863" y="2840038"/>
          <p14:tracePt t="99370" x="9375775" y="2840038"/>
          <p14:tracePt t="99404" x="9491663" y="2830513"/>
          <p14:tracePt t="99404" x="9617075" y="2822575"/>
          <p14:tracePt t="99440" x="9732963" y="2813050"/>
          <p14:tracePt t="99440" x="9813925" y="2803525"/>
          <p14:tracePt t="99480" x="9867900" y="2803525"/>
          <p14:tracePt t="99480" x="9902825" y="2803525"/>
          <p14:tracePt t="99526" x="9956800" y="2795588"/>
          <p14:tracePt t="99526" x="9974263" y="2795588"/>
          <p14:tracePt t="99565" x="10028238" y="2786063"/>
          <p14:tracePt t="99565" x="10082213" y="2786063"/>
          <p14:tracePt t="99599" x="10134600" y="2776538"/>
          <p14:tracePt t="99599" x="10153650" y="2776538"/>
          <p14:tracePt t="99634" x="10188575" y="2768600"/>
          <p14:tracePt t="99634" x="10206038" y="2768600"/>
          <p14:tracePt t="99669" x="10215563" y="2768600"/>
          <p14:tracePt t="99669" x="10225088" y="2768600"/>
          <p14:tracePt t="99702" x="10233025" y="2768600"/>
          <p14:tracePt t="99702" x="10233025" y="2776538"/>
          <p14:tracePt t="99767" x="10233025" y="2786063"/>
          <p14:tracePt t="99863" x="10225088" y="2795588"/>
          <p14:tracePt t="99918" x="10215563" y="2803525"/>
          <p14:tracePt t="99918" x="10206038" y="2813050"/>
          <p14:tracePt t="99952" x="10198100" y="2813050"/>
          <p14:tracePt t="99952" x="10188575" y="2813050"/>
          <p14:tracePt t="99984" x="10171113" y="2822575"/>
          <p14:tracePt t="99984" x="10126663" y="2830513"/>
          <p14:tracePt t="100018" x="10055225" y="2840038"/>
          <p14:tracePt t="100018" x="10028238" y="2847975"/>
          <p14:tracePt t="100051" x="9983788" y="2857500"/>
          <p14:tracePt t="100051" x="9974263" y="2857500"/>
          <p14:tracePt t="100085" x="9956800" y="2867025"/>
          <p14:tracePt t="100085" x="9947275" y="2867025"/>
          <p14:tracePt t="100119" x="9939338" y="2874963"/>
          <p14:tracePt t="100119" x="9929813" y="2874963"/>
          <p14:tracePt t="106649" x="9920288" y="2874963"/>
          <p14:tracePt t="106649" x="9875838" y="2911475"/>
          <p14:tracePt t="106911" x="9634538" y="3133725"/>
          <p14:tracePt t="106911" x="9456738" y="3313113"/>
          <p14:tracePt t="106957" x="9286875" y="3490913"/>
          <p14:tracePt t="106957" x="9144000" y="3670300"/>
          <p14:tracePt t="106997" x="9010650" y="3848100"/>
          <p14:tracePt t="106997" x="8939213" y="3938588"/>
          <p14:tracePt t="107031" x="8804275" y="4116388"/>
          <p14:tracePt t="107031" x="8697913" y="4276725"/>
          <p14:tracePt t="107065" x="8616950" y="4411663"/>
          <p14:tracePt t="107065" x="8589963" y="4473575"/>
          <p14:tracePt t="107100" x="8555038" y="4608513"/>
          <p14:tracePt t="107100" x="8518525" y="4776788"/>
          <p14:tracePt t="107133" x="8501063" y="4867275"/>
          <p14:tracePt t="107133" x="8466138" y="5027613"/>
          <p14:tracePt t="107168" x="8439150" y="5160963"/>
          <p14:tracePt t="107168" x="8429625" y="5214938"/>
          <p14:tracePt t="107201" x="8412163" y="5268913"/>
          <p14:tracePt t="107233" x="8286750" y="5276850"/>
          <p14:tracePt t="107233" x="8188325" y="5276850"/>
          <p14:tracePt t="107509" x="7956550" y="5276850"/>
          <p14:tracePt t="107509" x="7653338" y="5276850"/>
          <p14:tracePt t="107545" x="7367588" y="5259388"/>
          <p14:tracePt t="107545" x="7251700" y="5251450"/>
          <p14:tracePt t="107580" x="7037388" y="5232400"/>
          <p14:tracePt t="107612" x="6831013" y="5224463"/>
          <p14:tracePt t="107612" x="6680200" y="5205413"/>
          <p14:tracePt t="107632" x="6608763" y="5197475"/>
          <p14:tracePt t="107632" x="6483350" y="5187950"/>
          <p14:tracePt t="107667" x="6402388" y="5187950"/>
          <p14:tracePt t="107667" x="6367463" y="5180013"/>
          <p14:tracePt t="107700" x="6357938" y="5180013"/>
          <p14:tracePt t="107733" x="6276975" y="5153025"/>
          <p14:tracePt t="107733" x="6153150" y="5089525"/>
          <p14:tracePt t="107951" x="5965825" y="5000625"/>
          <p14:tracePt t="107951" x="5732463" y="4857750"/>
          <p14:tracePt t="107994" x="5510213" y="4751388"/>
          <p14:tracePt t="107994" x="5295900" y="4625975"/>
          <p14:tracePt t="108040" x="5062538" y="4429125"/>
          <p14:tracePt t="108040" x="4991100" y="4357688"/>
          <p14:tracePt t="108078" x="4857750" y="4197350"/>
          <p14:tracePt t="108078" x="4776788" y="4125913"/>
          <p14:tracePt t="108109" x="4616450" y="4000500"/>
          <p14:tracePt t="108144" x="4456113" y="3894138"/>
          <p14:tracePt t="108144" x="4276725" y="3795713"/>
          <p14:tracePt t="108163" x="4187825" y="3751263"/>
          <p14:tracePt t="108163" x="4017963" y="3652838"/>
          <p14:tracePt t="108198" x="3848100" y="3554413"/>
          <p14:tracePt t="108198" x="3697288" y="3455988"/>
          <p14:tracePt t="108231" x="3554413" y="3367088"/>
          <p14:tracePt t="108231" x="3500438" y="3322638"/>
          <p14:tracePt t="108266" x="3394075" y="3259138"/>
          <p14:tracePt t="108266" x="3268663" y="3214688"/>
          <p14:tracePt t="108301" x="3116263" y="3170238"/>
          <p14:tracePt t="108301" x="2982913" y="3133725"/>
          <p14:tracePt t="108348" x="2867025" y="3108325"/>
          <p14:tracePt t="108348" x="2847975" y="3098800"/>
          <p14:tracePt t="108388" x="2822575" y="3089275"/>
          <p14:tracePt t="108388" x="2813050" y="3081338"/>
          <p14:tracePt t="108424" x="2822575" y="3071813"/>
          <p14:tracePt t="108424" x="2867025" y="3062288"/>
          <p14:tracePt t="108506" x="3081338" y="3044825"/>
          <p14:tracePt t="108506" x="3589338" y="3017838"/>
          <p14:tracePt t="108542" x="4616450" y="2946400"/>
          <p14:tracePt t="108542" x="5419725" y="2911475"/>
          <p14:tracePt t="108577" x="7134225" y="2884488"/>
          <p14:tracePt t="108577" x="8510588" y="2938463"/>
          <p14:tracePt t="108610" x="9358313" y="3036888"/>
          <p14:tracePt t="108610" x="9634538" y="3081338"/>
          <p14:tracePt t="108645" x="9894888" y="3133725"/>
          <p14:tracePt t="108645" x="9939338" y="3143250"/>
          <p14:tracePt t="108679" x="9983788" y="3152775"/>
          <p14:tracePt t="108679" x="9991725" y="3152775"/>
          <p14:tracePt t="108713" x="10001250" y="3152775"/>
          <p14:tracePt t="108748" x="10001250" y="3160713"/>
          <p14:tracePt t="108798" x="9939338" y="3160713"/>
          <p14:tracePt t="108798" x="9732963" y="3160713"/>
          <p14:tracePt t="108853" x="9420225" y="3160713"/>
          <p14:tracePt t="108853" x="9242425" y="3160713"/>
          <p14:tracePt t="108887" x="8804275" y="3160713"/>
          <p14:tracePt t="108887" x="8170863" y="3143250"/>
          <p14:tracePt t="108923" x="7367588" y="3143250"/>
          <p14:tracePt t="108923" x="7010400" y="3143250"/>
          <p14:tracePt t="108957" x="6394450" y="3160713"/>
          <p14:tracePt t="108957" x="6072188" y="3187700"/>
          <p14:tracePt t="108992" x="5956300" y="3205163"/>
          <p14:tracePt t="108992" x="5938838" y="3205163"/>
          <p14:tracePt t="109026" x="5875338" y="3205163"/>
          <p14:tracePt t="109026" x="5768975" y="3187700"/>
          <p14:tracePt t="109315" x="5313363" y="3098800"/>
          <p14:tracePt t="109315" x="4902200" y="3044825"/>
          <p14:tracePt t="109359" x="4483100" y="2990850"/>
          <p14:tracePt t="109359" x="4152900" y="2973388"/>
          <p14:tracePt t="109398" x="3938588" y="2946400"/>
          <p14:tracePt t="109398" x="3803650" y="2938463"/>
          <p14:tracePt t="109438" x="3741738" y="2938463"/>
          <p14:tracePt t="109472" x="3660775" y="2928938"/>
          <p14:tracePt t="109472" x="3589338" y="2911475"/>
          <p14:tracePt t="109490" x="3544888" y="2901950"/>
          <p14:tracePt t="109490" x="3527425" y="2894013"/>
          <p14:tracePt t="109525" x="3509963" y="2884488"/>
          <p14:tracePt t="109525" x="3473450" y="2874963"/>
          <p14:tracePt t="109559" x="3438525" y="2867025"/>
          <p14:tracePt t="109559" x="3419475" y="2857500"/>
          <p14:tracePt t="109595" x="3375025" y="2857500"/>
          <p14:tracePt t="109595" x="3303588" y="2847975"/>
          <p14:tracePt t="109629" x="3268663" y="2847975"/>
          <p14:tracePt t="109629" x="3205163" y="2840038"/>
          <p14:tracePt t="109665" x="3160713" y="2830513"/>
          <p14:tracePt t="109665" x="3133725" y="2822575"/>
          <p14:tracePt t="109699" x="3125788" y="2822575"/>
          <p14:tracePt t="109733" x="3116263" y="2822575"/>
          <p14:tracePt t="109768" x="3133725" y="2822575"/>
          <p14:tracePt t="109768" x="3179763" y="2822575"/>
          <p14:tracePt t="109859" x="3348038" y="2822575"/>
          <p14:tracePt t="109859" x="3465513" y="2822575"/>
          <p14:tracePt t="109893" x="3697288" y="2822575"/>
          <p14:tracePt t="109893" x="3946525" y="2822575"/>
          <p14:tracePt t="109928" x="4089400" y="2822575"/>
          <p14:tracePt t="109928" x="4411663" y="2822575"/>
          <p14:tracePt t="109963" x="4803775" y="2840038"/>
          <p14:tracePt t="109963" x="5143500" y="2857500"/>
          <p14:tracePt t="109997" x="5268913" y="2874963"/>
          <p14:tracePt t="109997" x="5473700" y="2894013"/>
          <p14:tracePt t="110032" x="5608638" y="2901950"/>
          <p14:tracePt t="110032" x="5705475" y="2919413"/>
          <p14:tracePt t="110067" x="5741988" y="2919413"/>
          <p14:tracePt t="110067" x="5830888" y="2919413"/>
          <p14:tracePt t="110101" x="5956300" y="2938463"/>
          <p14:tracePt t="110101" x="6018213" y="2946400"/>
          <p14:tracePt t="110149" x="6054725" y="2955925"/>
          <p14:tracePt t="110192" x="6099175" y="2955925"/>
          <p14:tracePt t="110192" x="6259513" y="2955925"/>
          <p14:tracePt t="110421" x="6491288" y="2946400"/>
          <p14:tracePt t="110421" x="6751638" y="2946400"/>
          <p14:tracePt t="110461" x="7010400" y="2946400"/>
          <p14:tracePt t="110461" x="7251700" y="2965450"/>
          <p14:tracePt t="110502" x="7473950" y="2973388"/>
          <p14:tracePt t="110502" x="7653338" y="2982913"/>
          <p14:tracePt t="110538" x="7715250" y="2982913"/>
          <p14:tracePt t="110538" x="7796213" y="2982913"/>
          <p14:tracePt t="110570" x="7848600" y="2982913"/>
          <p14:tracePt t="110570" x="7867650" y="2982913"/>
          <p14:tracePt t="110604" x="7912100" y="2990850"/>
          <p14:tracePt t="110604" x="7929563" y="2990850"/>
          <p14:tracePt t="110639" x="7956550" y="3000375"/>
          <p14:tracePt t="110673" x="7966075" y="3000375"/>
          <p14:tracePt t="110707" x="7966075" y="3009900"/>
          <p14:tracePt t="110857" x="7966075" y="3017838"/>
          <p14:tracePt t="111080" x="7956550" y="3017838"/>
          <p14:tracePt t="111080" x="7947025" y="3017838"/>
          <p14:tracePt t="111176" x="7929563" y="3017838"/>
          <p14:tracePt t="111176" x="7894638" y="3017838"/>
          <p14:tracePt t="111221" x="7616825" y="3036888"/>
          <p14:tracePt t="111221" x="7269163" y="3062288"/>
          <p14:tracePt t="111266" x="6983413" y="3089275"/>
          <p14:tracePt t="111266" x="6840538" y="3116263"/>
          <p14:tracePt t="111302" x="6599238" y="3187700"/>
          <p14:tracePt t="111302" x="6367463" y="3268663"/>
          <p14:tracePt t="111342" x="6180138" y="3330575"/>
          <p14:tracePt t="111342" x="6018213" y="3384550"/>
          <p14:tracePt t="111379" x="5867400" y="3419475"/>
          <p14:tracePt t="111379" x="5803900" y="3438525"/>
          <p14:tracePt t="111413" x="5688013" y="3500438"/>
          <p14:tracePt t="111413" x="5581650" y="3571875"/>
          <p14:tracePt t="111446" x="5500688" y="3643313"/>
          <p14:tracePt t="111446" x="5456238" y="3670300"/>
          <p14:tracePt t="111480" x="5367338" y="3741738"/>
          <p14:tracePt t="111480" x="5286375" y="3813175"/>
          <p14:tracePt t="111520" x="5180013" y="3938588"/>
          <p14:tracePt t="111520" x="5153025" y="3983038"/>
          <p14:tracePt t="111562" x="5126038" y="4062413"/>
          <p14:tracePt t="111562" x="5108575" y="4143375"/>
          <p14:tracePt t="111596" x="5099050" y="4187825"/>
          <p14:tracePt t="111596" x="5099050" y="4295775"/>
          <p14:tracePt t="111630" x="5099050" y="4429125"/>
          <p14:tracePt t="111630" x="5099050" y="4572000"/>
          <p14:tracePt t="111664" x="5099050" y="4633913"/>
          <p14:tracePt t="111664" x="5116513" y="4724400"/>
          <p14:tracePt t="111696" x="5133975" y="4795838"/>
          <p14:tracePt t="111696" x="5153025" y="4822825"/>
          <p14:tracePt t="111729" x="5180013" y="4857750"/>
          <p14:tracePt t="111729" x="5205413" y="4884738"/>
          <p14:tracePt t="111764" x="5214938" y="4902200"/>
          <p14:tracePt t="111764" x="5241925" y="4911725"/>
          <p14:tracePt t="111799" x="5268913" y="4919663"/>
          <p14:tracePt t="111799" x="5286375" y="4919663"/>
          <p14:tracePt t="111837" x="5330825" y="4911725"/>
          <p14:tracePt t="111837" x="5438775" y="4894263"/>
          <p14:tracePt t="111874" x="5518150" y="4875213"/>
          <p14:tracePt t="111874" x="5732463" y="4840288"/>
          <p14:tracePt t="111907" x="5983288" y="4822825"/>
          <p14:tracePt t="111907" x="6116638" y="4813300"/>
          <p14:tracePt t="111941" x="6367463" y="4795838"/>
          <p14:tracePt t="111941" x="6599238" y="4795838"/>
          <p14:tracePt t="111976" x="6831013" y="4813300"/>
          <p14:tracePt t="111976" x="6911975" y="4822825"/>
          <p14:tracePt t="112010" x="7045325" y="4840288"/>
          <p14:tracePt t="112010" x="7108825" y="4848225"/>
          <p14:tracePt t="112048" x="7153275" y="4867275"/>
          <p14:tracePt t="112048" x="7161213" y="4867275"/>
          <p14:tracePt t="112081" x="7170738" y="4875213"/>
          <p14:tracePt t="112081" x="7180263" y="4884738"/>
          <p14:tracePt t="112115" x="7180263" y="4894263"/>
          <p14:tracePt t="112148" x="7180263" y="4884738"/>
          <p14:tracePt t="112148" x="7180263" y="4857750"/>
          <p14:tracePt t="112460" x="7180263" y="4741863"/>
          <p14:tracePt t="112460" x="7197725" y="4581525"/>
          <p14:tracePt t="112494" x="7215188" y="4500563"/>
          <p14:tracePt t="112494" x="7304088" y="4322763"/>
          <p14:tracePt t="112528" x="7439025" y="4143375"/>
          <p14:tracePt t="112528" x="7608888" y="3965575"/>
          <p14:tracePt t="112562" x="7840663" y="3803650"/>
          <p14:tracePt t="112562" x="8045450" y="3724275"/>
          <p14:tracePt t="112602" x="8224838" y="3697288"/>
          <p14:tracePt t="112602" x="8304213" y="3697288"/>
          <p14:tracePt t="112640" x="8439150" y="3714750"/>
          <p14:tracePt t="112675" x="8643938" y="3848100"/>
          <p14:tracePt t="112675" x="8680450" y="3919538"/>
          <p14:tracePt t="112709" x="8759825" y="4089400"/>
          <p14:tracePt t="112709" x="8840788" y="4313238"/>
          <p14:tracePt t="112744" x="8867775" y="4419600"/>
          <p14:tracePt t="112744" x="8902700" y="4633913"/>
          <p14:tracePt t="112776" x="8885238" y="4813300"/>
          <p14:tracePt t="112776" x="8848725" y="4894263"/>
          <p14:tracePt t="112811" x="8626475" y="5045075"/>
          <p14:tracePt t="112811" x="8375650" y="5099050"/>
          <p14:tracePt t="112853" x="8081963" y="5133975"/>
          <p14:tracePt t="112853" x="7956550" y="5160963"/>
          <p14:tracePt t="112887" x="7732713" y="5187950"/>
          <p14:tracePt t="112887" x="7527925" y="5205413"/>
          <p14:tracePt t="112922" x="7429500" y="5205413"/>
          <p14:tracePt t="112922" x="7277100" y="5187950"/>
          <p14:tracePt t="112956" x="7153275" y="5126038"/>
          <p14:tracePt t="112956" x="7116763" y="5081588"/>
          <p14:tracePt t="112990" x="7054850" y="4983163"/>
          <p14:tracePt t="112990" x="7010400" y="4867275"/>
          <p14:tracePt t="113024" x="7000875" y="4724400"/>
          <p14:tracePt t="113024" x="7000875" y="4643438"/>
          <p14:tracePt t="113058" x="7018338" y="4465638"/>
          <p14:tracePt t="113058" x="7062788" y="4276725"/>
          <p14:tracePt t="113093" x="7108825" y="4205288"/>
          <p14:tracePt t="113093" x="7205663" y="4071938"/>
          <p14:tracePt t="113127" x="7348538" y="3956050"/>
          <p14:tracePt t="113127" x="7537450" y="3848100"/>
          <p14:tracePt t="113162" x="7634288" y="3803650"/>
          <p14:tracePt t="113162" x="7840663" y="3776663"/>
          <p14:tracePt t="113195" x="8010525" y="3776663"/>
          <p14:tracePt t="113195" x="8099425" y="3795713"/>
          <p14:tracePt t="113228" x="8242300" y="3848100"/>
          <p14:tracePt t="113228" x="8367713" y="3929063"/>
          <p14:tracePt t="113262" x="8412163" y="3983038"/>
          <p14:tracePt t="113262" x="8510588" y="4143375"/>
          <p14:tracePt t="113297" x="8589963" y="4384675"/>
          <p14:tracePt t="113297" x="8643938" y="4643438"/>
          <p14:tracePt t="113338" x="8670925" y="4938713"/>
          <p14:tracePt t="113338" x="8670925" y="5062538"/>
          <p14:tracePt t="113387" x="8643938" y="5187950"/>
          <p14:tracePt t="113387" x="8634413" y="5232400"/>
          <p14:tracePt t="113429" x="8572500" y="5295900"/>
          <p14:tracePt t="113429" x="8501063" y="5348288"/>
          <p14:tracePt t="113462" x="8456613" y="5375275"/>
          <p14:tracePt t="113462" x="8385175" y="5411788"/>
          <p14:tracePt t="113495" x="8331200" y="5419725"/>
          <p14:tracePt t="113495" x="8304213" y="5429250"/>
          <p14:tracePt t="113528" x="8286750" y="5429250"/>
          <p14:tracePt t="113562" x="8251825" y="5429250"/>
          <p14:tracePt t="113562" x="8188325" y="5429250"/>
          <p14:tracePt t="113937" x="8054975" y="5394325"/>
          <p14:tracePt t="113937" x="7902575" y="5340350"/>
          <p14:tracePt t="113971" x="7777163" y="5259388"/>
          <p14:tracePt t="113971" x="7705725" y="5214938"/>
          <p14:tracePt t="114006" x="7572375" y="5108575"/>
          <p14:tracePt t="114006" x="7473950" y="4965700"/>
          <p14:tracePt t="114040" x="7446963" y="4894263"/>
          <p14:tracePt t="114040" x="7412038" y="4732338"/>
          <p14:tracePt t="114073" x="7412038" y="4598988"/>
          <p14:tracePt t="114073" x="7429500" y="4537075"/>
          <p14:tracePt t="114107" x="7518400" y="4411663"/>
          <p14:tracePt t="114107" x="7661275" y="4276725"/>
          <p14:tracePt t="114142" x="7831138" y="4143375"/>
          <p14:tracePt t="114142" x="7920038" y="4098925"/>
          <p14:tracePt t="114176" x="8081963" y="4054475"/>
          <p14:tracePt t="114176" x="8224838" y="4037013"/>
          <p14:tracePt t="114211" x="8296275" y="4044950"/>
          <p14:tracePt t="114211" x="8420100" y="4081463"/>
          <p14:tracePt t="114246" x="8537575" y="4133850"/>
          <p14:tracePt t="114246" x="8582025" y="4152900"/>
          <p14:tracePt t="114278" x="8643938" y="4205288"/>
          <p14:tracePt t="114278" x="8680450" y="4251325"/>
          <p14:tracePt t="114312" x="8697913" y="4313238"/>
          <p14:tracePt t="114312" x="8705850" y="4394200"/>
          <p14:tracePt t="114354" x="8705850" y="4527550"/>
          <p14:tracePt t="114354" x="8705850" y="4670425"/>
          <p14:tracePt t="114389" x="8688388" y="4795838"/>
          <p14:tracePt t="114389" x="8670925" y="4929188"/>
          <p14:tracePt t="114431" x="8634413" y="5054600"/>
          <p14:tracePt t="114431" x="8599488" y="5180013"/>
          <p14:tracePt t="114476" x="8562975" y="5295900"/>
          <p14:tracePt t="114476" x="8528050" y="5367338"/>
          <p14:tracePt t="114512" x="8518525" y="5394325"/>
          <p14:tracePt t="114512" x="8510588" y="5419725"/>
          <p14:tracePt t="114550" x="8501063" y="5429250"/>
          <p14:tracePt t="114584" x="8501063" y="5419725"/>
          <p14:tracePt t="114584" x="8491538" y="5394325"/>
          <p14:tracePt t="115036" x="8483600" y="5357813"/>
          <p14:tracePt t="115036" x="8483600" y="5313363"/>
          <p14:tracePt t="115069" x="8483600" y="5286375"/>
          <p14:tracePt t="115069" x="8483600" y="5241925"/>
          <p14:tracePt t="115102" x="8491538" y="5197475"/>
          <p14:tracePt t="115102" x="8491538" y="5187950"/>
          <p14:tracePt t="115137" x="8491538" y="5160963"/>
          <p14:tracePt t="115137" x="8501063" y="5153025"/>
          <p14:tracePt t="115171" x="8501063" y="5143500"/>
          <p14:tracePt t="115171" x="8510588" y="5133975"/>
          <p14:tracePt t="115205" x="8537575" y="5062538"/>
          <p14:tracePt t="115205" x="8599488" y="4973638"/>
          <p14:tracePt t="115238" x="8626475" y="4946650"/>
          <p14:tracePt t="115238" x="8670925" y="4894263"/>
          <p14:tracePt t="115273" x="8732838" y="4867275"/>
          <p14:tracePt t="115273" x="8777288" y="4848225"/>
          <p14:tracePt t="115307" x="8939213" y="4795838"/>
          <p14:tracePt t="115307" x="9001125" y="4786313"/>
          <p14:tracePt t="115346" x="9126538" y="4776788"/>
          <p14:tracePt t="115346" x="9205913" y="4776788"/>
          <p14:tracePt t="115382" x="9277350" y="4776788"/>
          <p14:tracePt t="115382" x="9296400" y="4776788"/>
          <p14:tracePt t="115417" x="9313863" y="4776788"/>
          <p14:tracePt t="115417" x="9331325" y="4795838"/>
          <p14:tracePt t="115451" x="9348788" y="4813300"/>
          <p14:tracePt t="115451" x="9348788" y="4857750"/>
          <p14:tracePt t="115490" x="9348788" y="4938713"/>
          <p14:tracePt t="115490" x="9331325" y="5072063"/>
          <p14:tracePt t="115537" x="9296400" y="5153025"/>
          <p14:tracePt t="115537" x="9269413" y="5232400"/>
          <p14:tracePt t="115579" x="9251950" y="5276850"/>
          <p14:tracePt t="115579" x="9215438" y="5348288"/>
          <p14:tracePt t="115611" x="9188450" y="5402263"/>
          <p14:tracePt t="115611" x="9180513" y="5429250"/>
          <p14:tracePt t="115646" x="9144000" y="5491163"/>
          <p14:tracePt t="115646" x="9117013" y="5527675"/>
          <p14:tracePt t="115680" x="9099550" y="5545138"/>
          <p14:tracePt t="115680" x="9082088" y="5554663"/>
          <p14:tracePt t="115714" x="9063038" y="5554663"/>
          <p14:tracePt t="115714" x="9055100" y="5554663"/>
          <p14:tracePt t="115752" x="9045575" y="5554663"/>
          <p14:tracePt t="115752" x="9037638" y="5554663"/>
          <p14:tracePt t="115809" x="9028113" y="5554663"/>
          <p14:tracePt t="115866" x="9018588" y="5554663"/>
          <p14:tracePt t="115900" x="9010650" y="5554663"/>
          <p14:tracePt t="115900" x="9001125" y="5554663"/>
          <p14:tracePt t="115950" x="9001125" y="5545138"/>
          <p14:tracePt t="115950" x="8991600" y="5545138"/>
          <p14:tracePt t="115984" x="8983663" y="5545138"/>
          <p14:tracePt t="115984" x="8966200" y="5537200"/>
          <p14:tracePt t="116019" x="8920163" y="5527675"/>
          <p14:tracePt t="116019" x="8894763" y="5510213"/>
          <p14:tracePt t="116055" x="8831263" y="5473700"/>
          <p14:tracePt t="116055" x="8796338" y="5429250"/>
          <p14:tracePt t="116090" x="8786813" y="5394325"/>
          <p14:tracePt t="116090" x="8777288" y="5384800"/>
          <p14:tracePt t="116124" x="8769350" y="5357813"/>
          <p14:tracePt t="116124" x="8759825" y="5330825"/>
          <p14:tracePt t="116157" x="8759825" y="5322888"/>
          <p14:tracePt t="116157" x="8759825" y="5313363"/>
          <p14:tracePt t="116190" x="8759825" y="5303838"/>
          <p14:tracePt t="116190" x="8759825" y="5295900"/>
          <p14:tracePt t="116225" x="8759825" y="5286375"/>
          <p14:tracePt t="116225" x="8759825" y="5276850"/>
          <p14:tracePt t="116259" x="8759825" y="5251450"/>
          <p14:tracePt t="116259" x="8759825" y="5241925"/>
          <p14:tracePt t="116294" x="8759825" y="5214938"/>
          <p14:tracePt t="116294" x="8759825" y="5205413"/>
          <p14:tracePt t="116331" x="8759825" y="5180013"/>
          <p14:tracePt t="116331" x="8759825" y="5133975"/>
          <p14:tracePt t="116370" x="8777288" y="5054600"/>
          <p14:tracePt t="116370" x="8786813" y="5027613"/>
          <p14:tracePt t="116403" x="8796338" y="4991100"/>
          <p14:tracePt t="116403" x="8804275" y="4965700"/>
          <p14:tracePt t="116438" x="8823325" y="4938713"/>
          <p14:tracePt t="116438" x="8840788" y="4919663"/>
          <p14:tracePt t="116473" x="8902700" y="4857750"/>
          <p14:tracePt t="116473" x="8983663" y="4795838"/>
          <p14:tracePt t="116507" x="9037638" y="4768850"/>
          <p14:tracePt t="116507" x="9063038" y="4759325"/>
          <p14:tracePt t="116543" x="9126538" y="4751388"/>
          <p14:tracePt t="116543" x="9205913" y="4741863"/>
          <p14:tracePt t="116587" x="9277350" y="4751388"/>
          <p14:tracePt t="116587" x="9348788" y="4776788"/>
          <p14:tracePt t="116631" x="9402763" y="4803775"/>
          <p14:tracePt t="116631" x="9439275" y="4830763"/>
          <p14:tracePt t="116667" x="9456738" y="4848225"/>
          <p14:tracePt t="116667" x="9474200" y="4875213"/>
          <p14:tracePt t="116700" x="9474200" y="4911725"/>
          <p14:tracePt t="116700" x="9483725" y="4938713"/>
          <p14:tracePt t="116732" x="9483725" y="5000625"/>
          <p14:tracePt t="116732" x="9456738" y="5108575"/>
          <p14:tracePt t="116768" x="9394825" y="5232400"/>
          <p14:tracePt t="116768" x="9358313" y="5276850"/>
          <p14:tracePt t="116803" x="9259888" y="5375275"/>
          <p14:tracePt t="116803" x="9224963" y="5402263"/>
          <p14:tracePt t="116849" x="9188450" y="5419725"/>
          <p14:tracePt t="116849" x="9144000" y="5429250"/>
          <p14:tracePt t="116887" x="9109075" y="5429250"/>
          <p14:tracePt t="116887" x="9090025" y="5429250"/>
          <p14:tracePt t="116922" x="9045575" y="5429250"/>
          <p14:tracePt t="116922" x="9010650" y="5429250"/>
          <p14:tracePt t="116956" x="8966200" y="5419725"/>
          <p14:tracePt t="116956" x="8947150" y="5411788"/>
          <p14:tracePt t="117006" x="8929688" y="5402263"/>
          <p14:tracePt t="117006" x="8920163" y="5394325"/>
          <p14:tracePt t="117040" x="8912225" y="5394325"/>
          <p14:tracePt t="117040" x="8902700" y="5384800"/>
          <p14:tracePt t="117074" x="8902700" y="5375275"/>
          <p14:tracePt t="117074" x="8894763" y="5375275"/>
          <p14:tracePt t="117123" x="8885238" y="5367338"/>
          <p14:tracePt t="117218" x="8875713" y="5367338"/>
          <p14:tracePt t="117218" x="8875713" y="5357813"/>
          <p14:tracePt t="117253" x="8867775" y="5357813"/>
          <p14:tracePt t="117253" x="8867775" y="5348288"/>
          <p14:tracePt t="117304" x="8858250" y="5340350"/>
          <p14:tracePt t="117304" x="8858250" y="5330825"/>
          <p14:tracePt t="117343" x="8848725" y="5322888"/>
          <p14:tracePt t="117343" x="8848725" y="5313363"/>
          <p14:tracePt t="117381" x="8840788" y="5295900"/>
          <p14:tracePt t="117381" x="8831263" y="5276850"/>
          <p14:tracePt t="117416" x="8813800" y="5232400"/>
          <p14:tracePt t="117416" x="8804275" y="5214938"/>
          <p14:tracePt t="117450" x="8796338" y="5170488"/>
          <p14:tracePt t="117450" x="8777288" y="5126038"/>
          <p14:tracePt t="117483" x="8777288" y="5081588"/>
          <p14:tracePt t="117483" x="8796338" y="4938713"/>
          <p14:tracePt t="117534" x="8813800" y="4848225"/>
          <p14:tracePt t="117534" x="8823325" y="4813300"/>
          <p14:tracePt t="117568" x="8831263" y="4795838"/>
          <p14:tracePt t="117568" x="8848725" y="4786313"/>
          <p14:tracePt t="117602" x="8875713" y="4768850"/>
          <p14:tracePt t="117602" x="8894763" y="4759325"/>
          <p14:tracePt t="117639" x="8974138" y="4741863"/>
          <p14:tracePt t="117639" x="9037638" y="4741863"/>
          <p14:tracePt t="117686" x="9090025" y="4741863"/>
          <p14:tracePt t="117686" x="9144000" y="4741863"/>
          <p14:tracePt t="117727" x="9188450" y="4751388"/>
          <p14:tracePt t="117727" x="9205913" y="4768850"/>
          <p14:tracePt t="117760" x="9232900" y="4795838"/>
          <p14:tracePt t="117760" x="9251950" y="4830763"/>
          <p14:tracePt t="117795" x="9259888" y="4875213"/>
          <p14:tracePt t="117795" x="9259888" y="4902200"/>
          <p14:tracePt t="117831" x="9259888" y="4919663"/>
          <p14:tracePt t="117831" x="9251950" y="4983163"/>
          <p14:tracePt t="117853" x="9242425" y="5027613"/>
          <p14:tracePt t="117853" x="9224963" y="5054600"/>
          <p14:tracePt t="117893" x="9224963" y="5062538"/>
          <p14:tracePt t="117893" x="9215438" y="5062538"/>
          <p14:tracePt t="117934" x="9205913" y="5072063"/>
          <p14:tracePt t="117934" x="9205913" y="5081588"/>
          <p14:tracePt t="117967" x="9197975" y="5081588"/>
          <p14:tracePt t="118000" x="9188450" y="5089525"/>
          <p14:tracePt t="118035" x="9180513" y="5089525"/>
          <p14:tracePt t="118068" x="9161463" y="5089525"/>
          <p14:tracePt t="118068" x="9134475" y="5089525"/>
          <p14:tracePt t="118102" x="9109075" y="5089525"/>
          <p14:tracePt t="118102" x="9028113" y="5045075"/>
          <p14:tracePt t="118136" x="8947150" y="4983163"/>
          <p14:tracePt t="118136" x="8939213" y="4938713"/>
          <p14:tracePt t="118170" x="8929688" y="4867275"/>
          <p14:tracePt t="118170" x="8920163" y="4813300"/>
          <p14:tracePt t="118204" x="8920163" y="4803775"/>
          <p14:tracePt t="118204" x="8920163" y="4795838"/>
          <p14:tracePt t="118236" x="8912225" y="4795838"/>
          <p14:tracePt t="118236" x="8912225" y="4803775"/>
          <p14:tracePt t="118319" x="8885238" y="4830763"/>
          <p14:tracePt t="118319" x="8831263" y="4875213"/>
          <p14:tracePt t="118361" x="8796338" y="4902200"/>
          <p14:tracePt t="118361" x="8680450" y="4929188"/>
          <p14:tracePt t="118396" x="8537575" y="4938713"/>
          <p14:tracePt t="118396" x="8456613" y="4938713"/>
          <p14:tracePt t="118430" x="8259763" y="4911725"/>
          <p14:tracePt t="118430" x="8089900" y="4875213"/>
          <p14:tracePt t="118465" x="7947025" y="4822825"/>
          <p14:tracePt t="118465" x="7885113" y="4795838"/>
          <p14:tracePt t="118499" x="7777163" y="4732338"/>
          <p14:tracePt t="118499" x="7697788" y="4670425"/>
          <p14:tracePt t="118536" x="7616825" y="4608513"/>
          <p14:tracePt t="118536" x="7589838" y="4572000"/>
          <p14:tracePt t="118569" x="7527925" y="4518025"/>
          <p14:tracePt t="118569" x="7483475" y="4456113"/>
          <p14:tracePt t="118604" x="7456488" y="4419600"/>
          <p14:tracePt t="118604" x="7456488" y="4411663"/>
          <p14:tracePt t="118637" x="7446963" y="4402138"/>
          <p14:tracePt t="118637" x="7446963" y="4394200"/>
          <p14:tracePt t="118672" x="7439025" y="4394200"/>
          <p14:tracePt t="118672" x="7419975" y="4394200"/>
          <p14:tracePt t="119024" x="7367588" y="4394200"/>
          <p14:tracePt t="119024" x="7331075" y="4384675"/>
          <p14:tracePt t="119058" x="7259638" y="4384675"/>
          <p14:tracePt t="119058" x="7205663" y="4375150"/>
          <p14:tracePt t="119093" x="7161213" y="4375150"/>
          <p14:tracePt t="119093" x="7143750" y="4375150"/>
          <p14:tracePt t="119127" x="7134225" y="4375150"/>
          <p14:tracePt t="119127" x="7116763" y="4375150"/>
          <p14:tracePt t="119161" x="7108825" y="4375150"/>
          <p14:tracePt t="119224" x="7108825" y="4384675"/>
          <p14:tracePt t="119224" x="7108825" y="4394200"/>
          <p14:tracePt t="119262" x="7099300" y="4394200"/>
          <p14:tracePt t="119262" x="7099300" y="4402138"/>
          <p14:tracePt t="119296" x="7099300" y="4411663"/>
          <p14:tracePt t="119296" x="7089775" y="4438650"/>
          <p14:tracePt t="119332" x="7089775" y="4473575"/>
          <p14:tracePt t="119332" x="7089775" y="4527550"/>
          <p14:tracePt t="119370" x="7089775" y="4554538"/>
          <p14:tracePt t="119370" x="7089775" y="4598988"/>
          <p14:tracePt t="119403" x="7089775" y="4633913"/>
          <p14:tracePt t="119403" x="7089775" y="4643438"/>
          <p14:tracePt t="119438" x="7089775" y="4660900"/>
          <p14:tracePt t="119438" x="7089775" y="4679950"/>
          <p14:tracePt t="119472" x="7089775" y="4687888"/>
          <p14:tracePt t="119472" x="7089775" y="4697413"/>
          <p14:tracePt t="119506" x="7089775" y="4705350"/>
          <p14:tracePt t="119506" x="7089775" y="4732338"/>
          <p14:tracePt t="119541" x="7089775" y="4768850"/>
          <p14:tracePt t="119541" x="7089775" y="4795838"/>
          <p14:tracePt t="119576" x="7099300" y="4848225"/>
          <p14:tracePt t="119576" x="7108825" y="4902200"/>
          <p14:tracePt t="119609" x="7108825" y="4919663"/>
          <p14:tracePt t="119609" x="7108825" y="4946650"/>
          <p14:tracePt t="119643" x="7108825" y="4965700"/>
          <p14:tracePt t="119643" x="7108825" y="4973638"/>
          <p14:tracePt t="119677" x="7108825" y="4983163"/>
          <p14:tracePt t="119677" x="7116763" y="4991100"/>
          <p14:tracePt t="119712" x="7116763" y="5010150"/>
          <p14:tracePt t="119712" x="7116763" y="5018088"/>
          <p14:tracePt t="119746" x="7126288" y="5072063"/>
          <p14:tracePt t="119746" x="7134225" y="5153025"/>
          <p14:tracePt t="119778" x="7143750" y="5214938"/>
          <p14:tracePt t="119778" x="7143750" y="5259388"/>
          <p14:tracePt t="119826" x="7143750" y="5286375"/>
          <p14:tracePt t="119879" x="7143750" y="5232400"/>
          <p14:tracePt t="119879" x="7143750" y="5197475"/>
          <p14:tracePt t="119943" x="7126288" y="5099050"/>
          <p14:tracePt t="119943" x="7126288" y="5062538"/>
          <p14:tracePt t="119976" x="7108825" y="4902200"/>
          <p14:tracePt t="119976" x="7108825" y="4830763"/>
          <p14:tracePt t="120017" x="7116763" y="4625975"/>
          <p14:tracePt t="120017" x="7143750" y="4510088"/>
          <p14:tracePt t="120057" x="7170738" y="4456113"/>
          <p14:tracePt t="120057" x="7269163" y="4348163"/>
          <p14:tracePt t="120091" x="7402513" y="4224338"/>
          <p14:tracePt t="120091" x="7483475" y="4179888"/>
          <p14:tracePt t="120125" x="7643813" y="4108450"/>
          <p14:tracePt t="120125" x="7823200" y="4081463"/>
          <p14:tracePt t="120158" x="7929563" y="4071938"/>
          <p14:tracePt t="120158" x="8134350" y="4089400"/>
          <p14:tracePt t="120191" x="8340725" y="4179888"/>
          <p14:tracePt t="120191" x="8429625" y="4232275"/>
          <p14:tracePt t="120225" x="8562975" y="4340225"/>
          <p14:tracePt t="120225" x="8653463" y="4483100"/>
          <p14:tracePt t="120261" x="8680450" y="4633913"/>
          <p14:tracePt t="120261" x="8680450" y="4705350"/>
          <p14:tracePt t="120296" x="8661400" y="4875213"/>
          <p14:tracePt t="120296" x="8589963" y="5045075"/>
          <p14:tracePt t="120332" x="8491538" y="5205413"/>
          <p14:tracePt t="120332" x="8385175" y="5348288"/>
          <p14:tracePt t="120370" x="8269288" y="5456238"/>
          <p14:tracePt t="120370" x="8188325" y="5491163"/>
          <p14:tracePt t="120403" x="8045450" y="5537200"/>
          <p14:tracePt t="120403" x="7894638" y="5545138"/>
          <p14:tracePt t="120437" x="7823200" y="5545138"/>
          <p14:tracePt t="120437" x="7661275" y="5545138"/>
          <p14:tracePt t="120470" x="7483475" y="5510213"/>
          <p14:tracePt t="120470" x="7412038" y="5483225"/>
          <p14:tracePt t="120505" x="7259638" y="5394325"/>
          <p14:tracePt t="120505" x="7126288" y="5268913"/>
          <p14:tracePt t="120541" x="7027863" y="5108575"/>
          <p14:tracePt t="120541" x="7000875" y="5010150"/>
          <p14:tracePt t="120575" x="6991350" y="4786313"/>
          <p14:tracePt t="120575" x="7072313" y="4537075"/>
          <p14:tracePt t="120608" x="7242175" y="4286250"/>
          <p14:tracePt t="120608" x="7340600" y="4179888"/>
          <p14:tracePt t="120642" x="7589838" y="4000500"/>
          <p14:tracePt t="120642" x="7804150" y="3894138"/>
          <p14:tracePt t="120676" x="7902575" y="3867150"/>
          <p14:tracePt t="120676" x="8072438" y="3840163"/>
          <p14:tracePt t="120710" x="8205788" y="3840163"/>
          <p14:tracePt t="120710" x="8259763" y="3840163"/>
          <p14:tracePt t="120745" x="8331200" y="3857625"/>
          <p14:tracePt t="120745" x="8412163" y="3938588"/>
          <p14:tracePt t="120778" x="8483600" y="4054475"/>
          <p14:tracePt t="120778" x="8510588" y="4116388"/>
          <p14:tracePt t="120812" x="8545513" y="4241800"/>
          <p14:tracePt t="120812" x="8562975" y="4375150"/>
          <p14:tracePt t="120852" x="8562975" y="4598988"/>
          <p14:tracePt t="120852" x="8537575" y="4768850"/>
          <p14:tracePt t="120898" x="8491538" y="4938713"/>
          <p14:tracePt t="120898" x="8385175" y="5160963"/>
          <p14:tracePt t="120945" x="8348663" y="5232400"/>
          <p14:tracePt t="120945" x="8277225" y="5322888"/>
          <p14:tracePt t="120979" x="8215313" y="5384800"/>
          <p14:tracePt t="120979" x="8197850" y="5402263"/>
          <p14:tracePt t="121012" x="8161338" y="5419725"/>
          <p14:tracePt t="121012" x="8153400" y="5429250"/>
          <p14:tracePt t="121046" x="8143875" y="5429250"/>
          <p14:tracePt t="121087" x="8089900" y="5429250"/>
          <p14:tracePt t="121087" x="8027988" y="5411788"/>
          <p14:tracePt t="121367" x="7939088" y="5348288"/>
          <p14:tracePt t="121367" x="7894638" y="5313363"/>
          <p14:tracePt t="121401" x="7796213" y="5224463"/>
          <p14:tracePt t="121401" x="7705725" y="5126038"/>
          <p14:tracePt t="121438" x="7626350" y="5018088"/>
          <p14:tracePt t="121438" x="7599363" y="4956175"/>
          <p14:tracePt t="121472" x="7572375" y="4830763"/>
          <p14:tracePt t="121472" x="7562850" y="4724400"/>
          <p14:tracePt t="121507" x="7554913" y="4616450"/>
          <p14:tracePt t="121507" x="7554913" y="4572000"/>
          <p14:tracePt t="121544" x="7545388" y="4510088"/>
          <p14:tracePt t="121544" x="7545388" y="4483100"/>
          <p14:tracePt t="121578" x="7545388" y="4456113"/>
          <p14:tracePt t="121578" x="7545388" y="4446588"/>
          <p14:tracePt t="121610" x="7581900" y="4429125"/>
          <p14:tracePt t="121610" x="7626350" y="4411663"/>
          <p14:tracePt t="121644" x="7769225" y="4348163"/>
          <p14:tracePt t="121644" x="7929563" y="4313238"/>
          <p14:tracePt t="121679" x="8099425" y="4295775"/>
          <p14:tracePt t="121679" x="8180388" y="4286250"/>
          <p14:tracePt t="121714" x="8331200" y="4286250"/>
          <p14:tracePt t="121714" x="8483600" y="4295775"/>
          <p14:tracePt t="121749" x="8609013" y="4313238"/>
          <p14:tracePt t="121749" x="8653463" y="4330700"/>
          <p14:tracePt t="121782" x="8724900" y="4357688"/>
          <p14:tracePt t="121816" x="8777288" y="4419600"/>
          <p14:tracePt t="121816" x="8813800" y="4473575"/>
          <p14:tracePt t="121837" x="8831263" y="4554538"/>
          <p14:tracePt t="121837" x="8848725" y="4643438"/>
          <p14:tracePt t="121876" x="8848725" y="4687888"/>
          <p14:tracePt t="121876" x="8858250" y="4803775"/>
          <p14:tracePt t="121910" x="8858250" y="4919663"/>
          <p14:tracePt t="121910" x="8840788" y="5027613"/>
          <p14:tracePt t="121944" x="8823325" y="5099050"/>
          <p14:tracePt t="121944" x="8796338" y="5170488"/>
          <p14:tracePt t="121991" x="8742363" y="5259388"/>
          <p14:tracePt t="121991" x="8680450" y="5303838"/>
          <p14:tracePt t="122036" x="8653463" y="5330825"/>
          <p14:tracePt t="122036" x="8589963" y="5367338"/>
          <p14:tracePt t="122068" x="8537575" y="5394325"/>
          <p14:tracePt t="122068" x="8518525" y="5411788"/>
          <p14:tracePt t="122101" x="8491538" y="5438775"/>
          <p14:tracePt t="122101" x="8483600" y="5446713"/>
          <p14:tracePt t="122144" x="8466138" y="5456238"/>
          <p14:tracePt t="122182" x="8466138" y="5465763"/>
          <p14:tracePt t="122182" x="8456613" y="5473700"/>
          <p14:tracePt t="122264" x="8447088" y="5483225"/>
          <p14:tracePt t="122264" x="8447088" y="5491163"/>
          <p14:tracePt t="122313" x="8429625" y="5510213"/>
          <p14:tracePt t="122313" x="8402638" y="5518150"/>
          <p14:tracePt t="122313" x="8375650" y="5545138"/>
          <p14:tracePt t="122350" x="8296275" y="5589588"/>
          <p14:tracePt t="122350" x="8242300" y="5616575"/>
          <p14:tracePt t="122387" x="8224838" y="5634038"/>
          <p14:tracePt t="122387" x="8205788" y="5634038"/>
          <p14:tracePt t="122421" x="8180388" y="5653088"/>
          <p14:tracePt t="122421" x="8170863" y="5661025"/>
          <p14:tracePt t="122456" x="8143875" y="5670550"/>
          <p14:tracePt t="122456" x="8126413" y="5680075"/>
          <p14:tracePt t="122488" x="8062913" y="5680075"/>
          <p14:tracePt t="122488" x="7947025" y="5661025"/>
          <p14:tracePt t="122523" x="7885113" y="5643563"/>
          <p14:tracePt t="122523" x="7796213" y="5608638"/>
          <p14:tracePt t="122557" x="7732713" y="5581650"/>
          <p14:tracePt t="122557" x="7705725" y="5562600"/>
          <p14:tracePt t="122591" x="7661275" y="5537200"/>
          <p14:tracePt t="122591" x="7634288" y="5483225"/>
          <p14:tracePt t="122626" x="7616825" y="5419725"/>
          <p14:tracePt t="122626" x="7608888" y="5375275"/>
          <p14:tracePt t="122660" x="7589838" y="5313363"/>
          <p14:tracePt t="122660" x="7581900" y="5259388"/>
          <p14:tracePt t="122693" x="7581900" y="5232400"/>
          <p14:tracePt t="122693" x="7581900" y="5133975"/>
          <p14:tracePt t="122727" x="7626350" y="4983163"/>
          <p14:tracePt t="122727" x="7643813" y="4919663"/>
          <p14:tracePt t="122762" x="7661275" y="4830763"/>
          <p14:tracePt t="122762" x="7697788" y="4759325"/>
          <p14:tracePt t="122796" x="7786688" y="4660900"/>
          <p14:tracePt t="122796" x="7867650" y="4598988"/>
          <p14:tracePt t="122832" x="7939088" y="4527550"/>
          <p14:tracePt t="122832" x="8116888" y="4402138"/>
          <p14:tracePt t="122853" x="8296275" y="4330700"/>
          <p14:tracePt t="122853" x="8375650" y="4313238"/>
          <p14:tracePt t="122890" x="8537575" y="4295775"/>
          <p14:tracePt t="122890" x="8670925" y="4295775"/>
          <p14:tracePt t="122925" x="8786813" y="4340225"/>
          <p14:tracePt t="122925" x="8848725" y="4375150"/>
          <p14:tracePt t="122959" x="8947150" y="4446588"/>
          <p14:tracePt t="122959" x="9028113" y="4537075"/>
          <p14:tracePt t="122994" x="9045575" y="4572000"/>
          <p14:tracePt t="122994" x="9082088" y="4679950"/>
          <p14:tracePt t="123031" x="9099550" y="4867275"/>
          <p14:tracePt t="123031" x="9082088" y="4991100"/>
          <p14:tracePt t="123079" x="9037638" y="5126038"/>
          <p14:tracePt t="123079" x="8966200" y="5232400"/>
          <p14:tracePt t="123119" x="8894763" y="5313363"/>
          <p14:tracePt t="123119" x="8804275" y="5384800"/>
          <p14:tracePt t="123152" x="8732838" y="5419725"/>
          <p14:tracePt t="123152" x="8501063" y="5491163"/>
          <p14:tracePt t="123192" x="8331200" y="5518150"/>
          <p14:tracePt t="123192" x="8143875" y="5537200"/>
          <p14:tracePt t="123233" x="8045450" y="5537200"/>
          <p14:tracePt t="123233" x="7947025" y="5537200"/>
          <p14:tracePt t="123233" x="7867650" y="5537200"/>
          <p14:tracePt t="123267" x="7705725" y="5527675"/>
          <p14:tracePt t="123267" x="7634288" y="5510213"/>
          <p14:tracePt t="123300" x="7483475" y="5465763"/>
          <p14:tracePt t="123300" x="7367588" y="5384800"/>
          <p14:tracePt t="123338" x="7286625" y="5303838"/>
          <p14:tracePt t="123338" x="7242175" y="5205413"/>
          <p14:tracePt t="123377" x="7215188" y="5089525"/>
          <p14:tracePt t="123377" x="7205663" y="4946650"/>
          <p14:tracePt t="123412" x="7205663" y="4875213"/>
          <p14:tracePt t="123412" x="7224713" y="4705350"/>
          <p14:tracePt t="123445" x="7323138" y="4491038"/>
          <p14:tracePt t="123445" x="7412038" y="4367213"/>
          <p14:tracePt t="123480" x="7608888" y="4152900"/>
          <p14:tracePt t="123480" x="7840663" y="3965575"/>
          <p14:tracePt t="123514" x="8143875" y="3822700"/>
          <p14:tracePt t="123514" x="8412163" y="3759200"/>
          <p14:tracePt t="123553" x="8609013" y="3741738"/>
          <p14:tracePt t="123553" x="8769350" y="3751263"/>
          <p14:tracePt t="123593" x="8875713" y="3776663"/>
          <p14:tracePt t="123593" x="8956675" y="3830638"/>
          <p14:tracePt t="123635" x="9018588" y="3973513"/>
          <p14:tracePt t="123635" x="9028113" y="4044950"/>
          <p14:tracePt t="123677" x="9028113" y="4187825"/>
          <p14:tracePt t="123677" x="9028113" y="4322763"/>
          <p14:tracePt t="123711" x="9018588" y="4384675"/>
          <p14:tracePt t="123711" x="8983663" y="4510088"/>
          <p14:tracePt t="123745" x="8902700" y="4660900"/>
          <p14:tracePt t="123745" x="8831263" y="4741863"/>
          <p14:tracePt t="123777" x="8670925" y="4919663"/>
          <p14:tracePt t="123777" x="8510588" y="5089525"/>
          <p14:tracePt t="123812" x="8358188" y="5214938"/>
          <p14:tracePt t="123812" x="8205788" y="5303838"/>
          <p14:tracePt t="123850" x="8099425" y="5367338"/>
          <p14:tracePt t="123850" x="8062913" y="5384800"/>
          <p14:tracePt t="123886" x="8018463" y="5419725"/>
          <p14:tracePt t="123886" x="8001000" y="5419725"/>
          <p14:tracePt t="124813" x="7974013" y="5419725"/>
          <p14:tracePt t="124813" x="7885113" y="5438775"/>
          <p14:tracePt t="125264" x="7724775" y="5456238"/>
          <p14:tracePt t="125264" x="7545388" y="5473700"/>
          <p14:tracePt t="125300" x="7340600" y="5491163"/>
          <p14:tracePt t="125300" x="7089775" y="5518150"/>
          <p14:tracePt t="125345" x="6634163" y="5545138"/>
          <p14:tracePt t="125345" x="6510338" y="5554663"/>
          <p14:tracePt t="125384" x="6276975" y="5581650"/>
          <p14:tracePt t="125384" x="6134100" y="5589588"/>
          <p14:tracePt t="125419" x="6089650" y="5599113"/>
          <p14:tracePt t="125419" x="6018213" y="5599113"/>
          <p14:tracePt t="125453" x="6000750" y="5599113"/>
          <p14:tracePt t="125453" x="5991225" y="5599113"/>
          <p14:tracePt t="125485" x="5983288" y="5599113"/>
          <p14:tracePt t="125520" x="5902325" y="5599113"/>
          <p14:tracePt t="125520" x="5822950" y="5599113"/>
          <p14:tracePt t="126056" x="5562600" y="5599113"/>
          <p14:tracePt t="126056" x="5214938" y="5599113"/>
          <p14:tracePt t="126092" x="4867275" y="5589588"/>
          <p14:tracePt t="126092" x="4589463" y="5572125"/>
          <p14:tracePt t="126127" x="4483100" y="5572125"/>
          <p14:tracePt t="126127" x="4357688" y="5572125"/>
          <p14:tracePt t="126161" x="4313238" y="5572125"/>
          <p14:tracePt t="127157" x="4303713" y="5572125"/>
          <p14:tracePt t="127157" x="4295775" y="5572125"/>
          <p14:tracePt t="127763" x="4241800" y="5554663"/>
          <p14:tracePt t="127763" x="4143375" y="5537200"/>
          <p14:tracePt t="127797" x="3965575" y="5518150"/>
          <p14:tracePt t="127797" x="3857625" y="5510213"/>
          <p14:tracePt t="127831" x="3643313" y="5491163"/>
          <p14:tracePt t="127831" x="3438525" y="5473700"/>
          <p14:tracePt t="127871" x="3295650" y="5456238"/>
          <p14:tracePt t="127871" x="3224213" y="5438775"/>
          <p14:tracePt t="127905" x="3197225" y="5429250"/>
          <p14:tracePt t="127905" x="3187700" y="5429250"/>
          <p14:tracePt t="128850" x="3179763" y="5429250"/>
          <p14:tracePt t="128850" x="3152775" y="5411788"/>
          <p14:tracePt t="129487" x="3071813" y="5367338"/>
          <p14:tracePt t="129487" x="2990850" y="5340350"/>
          <p14:tracePt t="129535" x="2847975" y="5313363"/>
          <p14:tracePt t="129535" x="2768600" y="5295900"/>
          <p14:tracePt t="129583" x="2697163" y="5286375"/>
          <p14:tracePt t="129583" x="2643188" y="5268913"/>
          <p14:tracePt t="129622" x="2625725" y="5259388"/>
          <p14:tracePt t="129622" x="2589213" y="5251450"/>
          <p14:tracePt t="129653" x="2562225" y="5241925"/>
          <p14:tracePt t="129653" x="2554288" y="5232400"/>
          <p14:tracePt t="129688" x="2527300" y="5224463"/>
          <p14:tracePt t="129722" x="2482850" y="5224463"/>
          <p14:tracePt t="129722" x="2455863" y="5224463"/>
          <p14:tracePt t="129741" x="2438400" y="5224463"/>
          <p14:tracePt t="129741" x="2428875" y="5224463"/>
          <p14:tracePt t="129775" x="2419350" y="5214938"/>
          <p14:tracePt t="129824" x="2411413" y="5214938"/>
          <p14:tracePt t="129824" x="2401888" y="5214938"/>
          <p14:tracePt t="129863" x="2393950" y="5214938"/>
          <p14:tracePt t="129863" x="2384425" y="5214938"/>
          <p14:tracePt t="129898" x="2374900" y="5214938"/>
          <p14:tracePt t="129898" x="2357438" y="5214938"/>
          <p14:tracePt t="129931" x="2339975" y="5214938"/>
          <p14:tracePt t="129931" x="2295525" y="5214938"/>
          <p14:tracePt t="129965" x="2241550" y="5214938"/>
          <p14:tracePt t="129965" x="2214563" y="5214938"/>
          <p14:tracePt t="129999" x="2205038" y="521493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6668640" cy="881639"/>
          </a:xfrm>
        </p:spPr>
        <p:txBody>
          <a:bodyPr/>
          <a:lstStyle/>
          <a:p>
            <a:r>
              <a:rPr lang="en-US" dirty="0"/>
              <a:t>Relational database</a:t>
            </a:r>
          </a:p>
        </p:txBody>
      </p:sp>
      <p:sp>
        <p:nvSpPr>
          <p:cNvPr id="4" name="Slide Number Placeholder 3"/>
          <p:cNvSpPr>
            <a:spLocks noGrp="1"/>
          </p:cNvSpPr>
          <p:nvPr>
            <p:ph type="sldNum" sz="quarter" idx="12"/>
          </p:nvPr>
        </p:nvSpPr>
        <p:spPr/>
        <p:txBody>
          <a:bodyPr/>
          <a:lstStyle/>
          <a:p>
            <a:fld id="{71766878-3199-4EAB-94E7-2D6D11070E14}" type="slidenum">
              <a:rPr lang="en-US" smtClean="0"/>
              <a:t>13</a:t>
            </a:fld>
            <a:endParaRPr lang="en-US" dirty="0"/>
          </a:p>
        </p:txBody>
      </p:sp>
      <p:pic>
        <p:nvPicPr>
          <p:cNvPr id="5" name="Picture 7" descr="Graphic displaying the flow of information in a relational database model. "/>
          <p:cNvPicPr>
            <a:picLocks noGrp="1" noChangeAspect="1" noChangeArrowheads="1"/>
          </p:cNvPicPr>
          <p:nvPr>
            <p:ph idx="1"/>
          </p:nvPr>
        </p:nvPicPr>
        <p:blipFill rotWithShape="1">
          <a:blip r:embed="rId5" cstate="print"/>
          <a:srcRect l="3448" r="4060" b="6435"/>
          <a:stretch/>
        </p:blipFill>
        <p:spPr bwMode="auto">
          <a:xfrm>
            <a:off x="2500768" y="1424955"/>
            <a:ext cx="6809231" cy="52965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35081745"/>
      </p:ext>
    </p:extLst>
  </p:cSld>
  <p:clrMapOvr>
    <a:masterClrMapping/>
  </p:clrMapOvr>
  <mc:AlternateContent xmlns:mc="http://schemas.openxmlformats.org/markup-compatibility/2006" xmlns:p14="http://schemas.microsoft.com/office/powerpoint/2010/main">
    <mc:Choice Requires="p14">
      <p:transition spd="slow" p14:dur="1500" advTm="99656">
        <p:randomBar dir="vert"/>
      </p:transition>
    </mc:Choice>
    <mc:Fallback xmlns="">
      <p:transition spd="slow" advTm="99656">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2" grpId="0"/>
    </p:bldLst>
  </p:timing>
  <p:extLst mod="1">
    <p:ext uri="{3A86A75C-4F4B-4683-9AE1-C65F6400EC91}">
      <p14:laserTraceLst xmlns:p14="http://schemas.microsoft.com/office/powerpoint/2010/main">
        <p14:tracePtLst>
          <p14:tracePt t="13453" x="758825" y="5037138"/>
          <p14:tracePt t="13611" x="768350" y="5037138"/>
          <p14:tracePt t="14240" x="785813" y="5037138"/>
          <p14:tracePt t="14250" x="803275" y="5037138"/>
          <p14:tracePt t="14261" x="830263" y="5018088"/>
          <p14:tracePt t="14271" x="884238" y="4983163"/>
          <p14:tracePt t="14281" x="965200" y="4938713"/>
          <p14:tracePt t="14296" x="1214438" y="4768850"/>
          <p14:tracePt t="14314" x="1455738" y="4616450"/>
          <p14:tracePt t="14330" x="2312988" y="4098925"/>
          <p14:tracePt t="14346" x="3500438" y="3490913"/>
          <p14:tracePt t="14362" x="4044950" y="3241675"/>
          <p14:tracePt t="14378" x="4732338" y="2982913"/>
          <p14:tracePt t="14396" x="4919663" y="2928938"/>
          <p14:tracePt t="14412" x="4956175" y="2919413"/>
          <p14:tracePt t="14428" x="4991100" y="2919413"/>
          <p14:tracePt t="14445" x="5000625" y="2911475"/>
          <p14:tracePt t="14462" x="5010150" y="2911475"/>
          <p14:tracePt t="14480" x="5018088" y="2911475"/>
          <p14:tracePt t="14520" x="5062538" y="2901950"/>
          <p14:tracePt t="15100" x="5126038" y="2884488"/>
          <p14:tracePt t="15110" x="5205413" y="2857500"/>
          <p14:tracePt t="15120" x="5295900" y="2840038"/>
          <p14:tracePt t="15130" x="5375275" y="2822575"/>
          <p14:tracePt t="15145" x="5537200" y="2813050"/>
          <p14:tracePt t="15162" x="5616575" y="2803525"/>
          <p14:tracePt t="15178" x="5759450" y="2803525"/>
          <p14:tracePt t="15195" x="5894388" y="2822575"/>
          <p14:tracePt t="15212" x="5956300" y="2830513"/>
          <p14:tracePt t="15228" x="6054725" y="2867025"/>
          <p14:tracePt t="15245" x="6108700" y="2919413"/>
          <p14:tracePt t="15263" x="6126163" y="3017838"/>
          <p14:tracePt t="15280" x="6126163" y="3081338"/>
          <p14:tracePt t="15295" x="6108700" y="3214688"/>
          <p14:tracePt t="15311" x="6081713" y="3295650"/>
          <p14:tracePt t="15328" x="6000750" y="3446463"/>
          <p14:tracePt t="15345" x="5894388" y="3598863"/>
          <p14:tracePt t="15362" x="5830888" y="3660775"/>
          <p14:tracePt t="15378" x="5741988" y="3759200"/>
          <p14:tracePt t="15395" x="5715000" y="3795713"/>
          <p14:tracePt t="15411" x="5688013" y="3795713"/>
          <p14:tracePt t="15709" x="5634038" y="3776663"/>
          <p14:tracePt t="15719" x="5572125" y="3759200"/>
          <p14:tracePt t="15730" x="5510213" y="3741738"/>
          <p14:tracePt t="15745" x="5394325" y="3697288"/>
          <p14:tracePt t="15762" x="5340350" y="3670300"/>
          <p14:tracePt t="15778" x="5214938" y="3608388"/>
          <p14:tracePt t="15796" x="5072063" y="3517900"/>
          <p14:tracePt t="15811" x="5000625" y="3446463"/>
          <p14:tracePt t="15828" x="4894263" y="3295650"/>
          <p14:tracePt t="15846" x="4830763" y="3116263"/>
          <p14:tracePt t="15862" x="4813300" y="3044825"/>
          <p14:tracePt t="15879" x="4786313" y="2911475"/>
          <p14:tracePt t="15895" x="4786313" y="2795588"/>
          <p14:tracePt t="15911" x="4786313" y="2732088"/>
          <p14:tracePt t="15928" x="4840288" y="2581275"/>
          <p14:tracePt t="15945" x="4956175" y="2446338"/>
          <p14:tracePt t="15962" x="5018088" y="2401888"/>
          <p14:tracePt t="15978" x="5180013" y="2330450"/>
          <p14:tracePt t="15995" x="5384800" y="2303463"/>
          <p14:tracePt t="16011" x="5500688" y="2303463"/>
          <p14:tracePt t="16028" x="5715000" y="2303463"/>
          <p14:tracePt t="16045" x="5938838" y="2339975"/>
          <p14:tracePt t="16061" x="6037263" y="2384425"/>
          <p14:tracePt t="16078" x="6197600" y="2482850"/>
          <p14:tracePt t="16095" x="6323013" y="2589213"/>
          <p14:tracePt t="16111" x="6367463" y="2660650"/>
          <p14:tracePt t="16128" x="6429375" y="2786063"/>
          <p14:tracePt t="16145" x="6456363" y="2938463"/>
          <p14:tracePt t="16161" x="6456363" y="3017838"/>
          <p14:tracePt t="16178" x="6456363" y="3160713"/>
          <p14:tracePt t="16195" x="6419850" y="3322638"/>
          <p14:tracePt t="16211" x="6394450" y="3394075"/>
          <p14:tracePt t="16228" x="6303963" y="3536950"/>
          <p14:tracePt t="16245" x="6188075" y="3643313"/>
          <p14:tracePt t="16261" x="6134100" y="3679825"/>
          <p14:tracePt t="16277" x="6027738" y="3741738"/>
          <p14:tracePt t="16295" x="5884863" y="3786188"/>
          <p14:tracePt t="16312" x="5803900" y="3795713"/>
          <p14:tracePt t="16328" x="5634038" y="3813175"/>
          <p14:tracePt t="16345" x="5483225" y="3822700"/>
          <p14:tracePt t="16361" x="5411788" y="3822700"/>
          <p14:tracePt t="16377" x="5259388" y="3803650"/>
          <p14:tracePt t="16395" x="5116513" y="3724275"/>
          <p14:tracePt t="16411" x="4991100" y="3589338"/>
          <p14:tracePt t="16429" x="4946650" y="3517900"/>
          <p14:tracePt t="16444" x="4867275" y="3384550"/>
          <p14:tracePt t="16461" x="4830763" y="3322638"/>
          <p14:tracePt t="16478" x="4776788" y="3197225"/>
          <p14:tracePt t="16495" x="4751388" y="3071813"/>
          <p14:tracePt t="16511" x="4751388" y="3000375"/>
          <p14:tracePt t="16527" x="4751388" y="2874963"/>
          <p14:tracePt t="16544" x="4768850" y="2786063"/>
          <p14:tracePt t="16561" x="4776788" y="2751138"/>
          <p14:tracePt t="16578" x="4822825" y="2679700"/>
          <p14:tracePt t="16595" x="4902200" y="2598738"/>
          <p14:tracePt t="16611" x="4973638" y="2554288"/>
          <p14:tracePt t="16627" x="5160963" y="2473325"/>
          <p14:tracePt t="16644" x="5384800" y="2428875"/>
          <p14:tracePt t="16661" x="5634038" y="2419350"/>
          <p14:tracePt t="16678" x="5768975" y="2419350"/>
          <p14:tracePt t="16694" x="6045200" y="2482850"/>
          <p14:tracePt t="16711" x="6323013" y="2625725"/>
          <p14:tracePt t="16728" x="6446838" y="2714625"/>
          <p14:tracePt t="16744" x="6643688" y="2919413"/>
          <p14:tracePt t="16761" x="6777038" y="3152775"/>
          <p14:tracePt t="16778" x="6823075" y="3259138"/>
          <p14:tracePt t="16795" x="6848475" y="3482975"/>
          <p14:tracePt t="16811" x="6848475" y="3687763"/>
          <p14:tracePt t="16828" x="6848475" y="3795713"/>
          <p14:tracePt t="16844" x="6831013" y="4010025"/>
          <p14:tracePt t="16861" x="6777038" y="4205288"/>
          <p14:tracePt t="16878" x="6751638" y="4295775"/>
          <p14:tracePt t="16894" x="6697663" y="4429125"/>
          <p14:tracePt t="16910" x="6653213" y="4527550"/>
          <p14:tracePt t="16928" x="6634163" y="4554538"/>
          <p14:tracePt t="16944" x="6616700" y="4581525"/>
          <p14:tracePt t="16961" x="6608763" y="4581525"/>
          <p14:tracePt t="17567" x="6599238" y="4581525"/>
          <p14:tracePt t="17577" x="6581775" y="4572000"/>
          <p14:tracePt t="17587" x="6554788" y="4572000"/>
          <p14:tracePt t="17597" x="6527800" y="4554538"/>
          <p14:tracePt t="17610" x="6446838" y="4510088"/>
          <p14:tracePt t="17628" x="6394450" y="4473575"/>
          <p14:tracePt t="17643" x="6259513" y="4384675"/>
          <p14:tracePt t="17660" x="6099175" y="4286250"/>
          <p14:tracePt t="17678" x="6010275" y="4241800"/>
          <p14:tracePt t="17693" x="5848350" y="4152900"/>
          <p14:tracePt t="17710" x="5705475" y="4089400"/>
          <p14:tracePt t="17727" x="5653088" y="4071938"/>
          <p14:tracePt t="17743" x="5572125" y="4037013"/>
          <p14:tracePt t="17760" x="5518150" y="4010025"/>
          <p14:tracePt t="17777" x="5491163" y="3990975"/>
          <p14:tracePt t="17793" x="5473700" y="3983038"/>
          <p14:tracePt t="17810" x="5465763" y="3973513"/>
          <p14:tracePt t="17827" x="5465763" y="3965575"/>
          <p14:tracePt t="18166" x="5465763" y="3938588"/>
          <p14:tracePt t="18177" x="5456238" y="3894138"/>
          <p14:tracePt t="18186" x="5456238" y="3840163"/>
          <p14:tracePt t="18197" x="5456238" y="3776663"/>
          <p14:tracePt t="18209" x="5473700" y="3652838"/>
          <p14:tracePt t="18227" x="5483225" y="3589338"/>
          <p14:tracePt t="18243" x="5500688" y="3465513"/>
          <p14:tracePt t="18260" x="5537200" y="3340100"/>
          <p14:tracePt t="18277" x="5554663" y="3268663"/>
          <p14:tracePt t="18292" x="5626100" y="3116263"/>
          <p14:tracePt t="18309" x="5705475" y="2946400"/>
          <p14:tracePt t="18327" x="5741988" y="2867025"/>
          <p14:tracePt t="18343" x="5813425" y="2751138"/>
          <p14:tracePt t="18360" x="5867400" y="2670175"/>
          <p14:tracePt t="18378" x="5875338" y="2633663"/>
          <p14:tracePt t="18393" x="5902325" y="2581275"/>
          <p14:tracePt t="18410" x="5911850" y="2544763"/>
          <p14:tracePt t="18427" x="5919788" y="2536825"/>
          <p14:tracePt t="18446" x="5919788" y="2527300"/>
          <p14:tracePt t="18465" x="5919788" y="2517775"/>
          <p14:tracePt t="18486" x="5911850" y="2509838"/>
          <p14:tracePt t="18515" x="5902325" y="2509838"/>
          <p14:tracePt t="18526" x="5884863" y="2490788"/>
          <p14:tracePt t="18536" x="5857875" y="2473325"/>
          <p14:tracePt t="18546" x="5813425" y="2438400"/>
          <p14:tracePt t="18560" x="5705475" y="2366963"/>
          <p14:tracePt t="18577" x="5653088" y="2339975"/>
          <p14:tracePt t="18592" x="5545138" y="2303463"/>
          <p14:tracePt t="18609" x="5438775" y="2268538"/>
          <p14:tracePt t="18627" x="5384800" y="2251075"/>
          <p14:tracePt t="18642" x="5303838" y="2241550"/>
          <p14:tracePt t="18659" x="5259388" y="2224088"/>
          <p14:tracePt t="18677" x="5241925" y="2214563"/>
          <p14:tracePt t="18692" x="5214938" y="2214563"/>
          <p14:tracePt t="18709" x="5197475" y="2205038"/>
          <p14:tracePt t="18727" x="5187950" y="2205038"/>
          <p14:tracePt t="18746" x="5187950" y="2197100"/>
          <p14:tracePt t="18759" x="5205413" y="2197100"/>
          <p14:tracePt t="18865" x="5259388" y="2197100"/>
          <p14:tracePt t="18875" x="5340350" y="2197100"/>
          <p14:tracePt t="18886" x="5456238" y="2197100"/>
          <p14:tracePt t="18895" x="5599113" y="2197100"/>
          <p14:tracePt t="18909" x="5848350" y="2197100"/>
          <p14:tracePt t="18927" x="5956300" y="2197100"/>
          <p14:tracePt t="18942" x="6108700" y="2197100"/>
          <p14:tracePt t="18960" x="6215063" y="2197100"/>
          <p14:tracePt t="18977" x="6259513" y="2197100"/>
          <p14:tracePt t="18992" x="6330950" y="2197100"/>
          <p14:tracePt t="19009" x="6402388" y="2197100"/>
          <p14:tracePt t="19026" x="6438900" y="2197100"/>
          <p14:tracePt t="19042" x="6500813" y="2197100"/>
          <p14:tracePt t="19059" x="6554788" y="2197100"/>
          <p14:tracePt t="19076" x="6581775" y="2197100"/>
          <p14:tracePt t="19092" x="6626225" y="2197100"/>
          <p14:tracePt t="19109" x="6643688" y="2197100"/>
          <p14:tracePt t="19126" x="6653213" y="2197100"/>
          <p14:tracePt t="19142" x="6670675" y="2197100"/>
          <p14:tracePt t="19159" x="6680200" y="2197100"/>
          <p14:tracePt t="19175" x="6688138" y="2197100"/>
          <p14:tracePt t="19205" x="6697663" y="2197100"/>
          <p14:tracePt t="19224" x="6705600" y="2197100"/>
          <p14:tracePt t="19234" x="6715125" y="2197100"/>
          <p14:tracePt t="19255" x="6724650" y="2197100"/>
          <p14:tracePt t="19305" x="6724650" y="2205038"/>
          <p14:tracePt t="19354" x="6715125" y="2205038"/>
          <p14:tracePt t="20223" x="6697663" y="2205038"/>
          <p14:tracePt t="20233" x="6661150" y="2214563"/>
          <p14:tracePt t="20243" x="6626225" y="2214563"/>
          <p14:tracePt t="20258" x="6510338" y="2232025"/>
          <p14:tracePt t="20275" x="6446838" y="2241550"/>
          <p14:tracePt t="20292" x="6340475" y="2259013"/>
          <p14:tracePt t="20308" x="6259513" y="2276475"/>
          <p14:tracePt t="20325" x="6205538" y="2286000"/>
          <p14:tracePt t="20341" x="6108700" y="2303463"/>
          <p14:tracePt t="20358" x="6010275" y="2312988"/>
          <p14:tracePt t="20375" x="5973763" y="2322513"/>
          <p14:tracePt t="20391" x="5902325" y="2339975"/>
          <p14:tracePt t="20408" x="5867400" y="2347913"/>
          <p14:tracePt t="20425" x="5857875" y="2357438"/>
          <p14:tracePt t="20441" x="5830888" y="2366963"/>
          <p14:tracePt t="20459" x="5803900" y="2384425"/>
          <p14:tracePt t="20475" x="5786438" y="2393950"/>
          <p14:tracePt t="20491" x="5751513" y="2401888"/>
          <p14:tracePt t="20509" x="5732463" y="2411413"/>
          <p14:tracePt t="20525" x="5724525" y="2411413"/>
          <p14:tracePt t="20541" x="5715000" y="2411413"/>
          <p14:tracePt t="20558" x="5705475" y="2411413"/>
          <p14:tracePt t="20575" x="5697538" y="2411413"/>
          <p14:tracePt t="20622" x="5697538" y="2401888"/>
          <p14:tracePt t="20752" x="5705475" y="2401888"/>
          <p14:tracePt t="20792" x="5715000" y="2393950"/>
          <p14:tracePt t="20803" x="5724525" y="2393950"/>
          <p14:tracePt t="20822" x="5732463" y="2393950"/>
          <p14:tracePt t="20832" x="5741988" y="2393950"/>
          <p14:tracePt t="20842" x="5768975" y="2393950"/>
          <p14:tracePt t="20858" x="5902325" y="2374900"/>
          <p14:tracePt t="20875" x="5983288" y="2366963"/>
          <p14:tracePt t="20891" x="6143625" y="2347913"/>
          <p14:tracePt t="20907" x="6242050" y="2339975"/>
          <p14:tracePt t="20924" x="6276975" y="2339975"/>
          <p14:tracePt t="20941" x="6330950" y="2330450"/>
          <p14:tracePt t="20958" x="6367463" y="2330450"/>
          <p14:tracePt t="20975" x="6384925" y="2322513"/>
          <p14:tracePt t="20991" x="6394450" y="2322513"/>
          <p14:tracePt t="21007" x="6411913" y="2322513"/>
          <p14:tracePt t="21025" x="6419850" y="2322513"/>
          <p14:tracePt t="21081" x="6411913" y="2322513"/>
          <p14:tracePt t="21361" x="6402388" y="2322513"/>
          <p14:tracePt t="22061" x="6402388" y="2330450"/>
          <p14:tracePt t="22071" x="6384925" y="2339975"/>
          <p14:tracePt t="22080" x="6348413" y="2374900"/>
          <p14:tracePt t="22091" x="6313488" y="2419350"/>
          <p14:tracePt t="22107" x="6224588" y="2517775"/>
          <p14:tracePt t="22125" x="6143625" y="2598738"/>
          <p14:tracePt t="22141" x="6108700" y="2643188"/>
          <p14:tracePt t="22156" x="6037263" y="2732088"/>
          <p14:tracePt t="22174" x="5973763" y="2813050"/>
          <p14:tracePt t="22191" x="5938838" y="2867025"/>
          <p14:tracePt t="22206" x="5867400" y="2982913"/>
          <p14:tracePt t="22223" x="5795963" y="3071813"/>
          <p14:tracePt t="22241" x="5759450" y="3125788"/>
          <p14:tracePt t="22256" x="5688013" y="3232150"/>
          <p14:tracePt t="22273" x="5626100" y="3375025"/>
          <p14:tracePt t="22290" x="5599113" y="3446463"/>
          <p14:tracePt t="22306" x="5545138" y="3581400"/>
          <p14:tracePt t="22323" x="5491163" y="3697288"/>
          <p14:tracePt t="22341" x="5465763" y="3751263"/>
          <p14:tracePt t="22357" x="5394325" y="3857625"/>
          <p14:tracePt t="22373" x="5313363" y="3983038"/>
          <p14:tracePt t="22390" x="5276850" y="4044950"/>
          <p14:tracePt t="22406" x="5197475" y="4179888"/>
          <p14:tracePt t="22424" x="5126038" y="4295775"/>
          <p14:tracePt t="22441" x="5089525" y="4357688"/>
          <p14:tracePt t="22457" x="5027613" y="4491038"/>
          <p14:tracePt t="22474" x="4973638" y="4608513"/>
          <p14:tracePt t="22490" x="4938713" y="4652963"/>
          <p14:tracePt t="22506" x="4875213" y="4732338"/>
          <p14:tracePt t="22523" x="4822825" y="4795838"/>
          <p14:tracePt t="22540" x="4803775" y="4830763"/>
          <p14:tracePt t="22556" x="4759325" y="4894263"/>
          <p14:tracePt t="22573" x="4732338" y="4946650"/>
          <p14:tracePt t="22590" x="4714875" y="4973638"/>
          <p14:tracePt t="22606" x="4687888" y="5037138"/>
          <p14:tracePt t="22623" x="4660900" y="5099050"/>
          <p14:tracePt t="22640" x="4643438" y="5116513"/>
          <p14:tracePt t="22656" x="4616450" y="5160963"/>
          <p14:tracePt t="22674" x="4598988" y="5197475"/>
          <p14:tracePt t="22690" x="4589463" y="5205413"/>
          <p14:tracePt t="22706" x="4589463" y="5224463"/>
          <p14:tracePt t="22723" x="4581525" y="5232400"/>
          <p14:tracePt t="22740" x="4581525" y="5241925"/>
          <p14:tracePt t="23289" x="4581525" y="5251450"/>
          <p14:tracePt t="23299" x="4572000" y="5276850"/>
          <p14:tracePt t="23309" x="4572000" y="5303838"/>
          <p14:tracePt t="23322" x="4562475" y="5375275"/>
          <p14:tracePt t="23340" x="4562475" y="5429250"/>
          <p14:tracePt t="23356" x="4545013" y="5545138"/>
          <p14:tracePt t="23373" x="4527550" y="5680075"/>
          <p14:tracePt t="23390" x="4510088" y="5751513"/>
          <p14:tracePt t="23405" x="4456113" y="5919788"/>
          <p14:tracePt t="23422" x="4402138" y="6081713"/>
          <p14:tracePt t="23440" x="4375150" y="6143625"/>
          <p14:tracePt t="23455" x="4330700" y="6259513"/>
          <p14:tracePt t="23473" x="4295775" y="6340475"/>
          <p14:tracePt t="23490" x="4276725" y="6375400"/>
          <p14:tracePt t="23505" x="4251325" y="6419850"/>
          <p14:tracePt t="23522" x="4197350" y="6456363"/>
          <p14:tracePt t="23539" x="4170363" y="6465888"/>
          <p14:tracePt t="23555" x="4098925" y="6465888"/>
          <p14:tracePt t="23572" x="4000500" y="6446838"/>
          <p14:tracePt t="23589" x="3946525" y="6411913"/>
          <p14:tracePt t="23605" x="3840163" y="6323013"/>
          <p14:tracePt t="23623" x="3759200" y="6215063"/>
          <p14:tracePt t="23639" x="3732213" y="6153150"/>
          <p14:tracePt t="23655" x="3705225" y="5991225"/>
          <p14:tracePt t="23673" x="3705225" y="5822950"/>
          <p14:tracePt t="23690" x="3724275" y="5741988"/>
          <p14:tracePt t="23706" x="3759200" y="5599113"/>
          <p14:tracePt t="23722" x="3813175" y="5510213"/>
          <p14:tracePt t="23739" x="3848100" y="5473700"/>
          <p14:tracePt t="23755" x="3938588" y="5429250"/>
          <p14:tracePt t="23772" x="4062413" y="5402263"/>
          <p14:tracePt t="23789" x="4133850" y="5402263"/>
          <p14:tracePt t="23805" x="4276725" y="5402263"/>
          <p14:tracePt t="23821" x="4438650" y="5446713"/>
          <p14:tracePt t="23839" x="4500563" y="5473700"/>
          <p14:tracePt t="23855" x="4598988" y="5537200"/>
          <p14:tracePt t="23872" x="4660900" y="5608638"/>
          <p14:tracePt t="23889" x="4687888" y="5643563"/>
          <p14:tracePt t="23905" x="4724400" y="5751513"/>
          <p14:tracePt t="23922" x="4741863" y="5894388"/>
          <p14:tracePt t="23939" x="4741863" y="5965825"/>
          <p14:tracePt t="23955" x="4741863" y="6134100"/>
          <p14:tracePt t="23973" x="4724400" y="6303963"/>
          <p14:tracePt t="23989" x="4705350" y="6375400"/>
          <p14:tracePt t="24005" x="4670425" y="6491288"/>
          <p14:tracePt t="24022" x="4633913" y="6562725"/>
          <p14:tracePt t="24038" x="4616450" y="6589713"/>
          <p14:tracePt t="24055" x="4562475" y="6634163"/>
          <p14:tracePt t="24072" x="4510088" y="6661150"/>
          <p14:tracePt t="24089" x="4491038" y="6670675"/>
          <p14:tracePt t="24105" x="4473575" y="6680200"/>
          <p14:tracePt t="24122" x="4465638" y="6680200"/>
          <p14:tracePt t="24148" x="4456113" y="6680200"/>
          <p14:tracePt t="24617" x="4446588" y="6670675"/>
          <p14:tracePt t="24637" x="4429125" y="6653213"/>
          <p14:tracePt t="24646" x="4411663" y="6626225"/>
          <p14:tracePt t="24657" x="4402138" y="6589713"/>
          <p14:tracePt t="24671" x="4367213" y="6510338"/>
          <p14:tracePt t="24688" x="4348163" y="6456363"/>
          <p14:tracePt t="24704" x="4330700" y="6340475"/>
          <p14:tracePt t="24721" x="4313238" y="6224588"/>
          <p14:tracePt t="24738" x="4313238" y="6188075"/>
          <p14:tracePt t="24755" x="4303713" y="6116638"/>
          <p14:tracePt t="24771" x="4295775" y="6062663"/>
          <p14:tracePt t="24787" x="4295775" y="6037263"/>
          <p14:tracePt t="24805" x="4295775" y="5983288"/>
          <p14:tracePt t="24822" x="4303713" y="5911850"/>
          <p14:tracePt t="24838" x="4303713" y="5875338"/>
          <p14:tracePt t="24854" x="4322763" y="5813425"/>
          <p14:tracePt t="24871" x="4330700" y="5776913"/>
          <p14:tracePt t="24888" x="4348163" y="5759450"/>
          <p14:tracePt t="24905" x="4411663" y="5715000"/>
          <p14:tracePt t="24922" x="4510088" y="5643563"/>
          <p14:tracePt t="24939" x="4554538" y="5616575"/>
          <p14:tracePt t="24955" x="4643438" y="5562600"/>
          <p14:tracePt t="24972" x="4714875" y="5537200"/>
          <p14:tracePt t="24989" x="4741863" y="5527675"/>
          <p14:tracePt t="25004" x="4803775" y="5527675"/>
          <p14:tracePt t="25022" x="4875213" y="5527675"/>
          <p14:tracePt t="25038" x="4919663" y="5545138"/>
          <p14:tracePt t="25054" x="4983163" y="5589588"/>
          <p14:tracePt t="25071" x="5018088" y="5697538"/>
          <p14:tracePt t="25087" x="5027613" y="5776913"/>
          <p14:tracePt t="25104" x="5045075" y="5991225"/>
          <p14:tracePt t="25121" x="5037138" y="6232525"/>
          <p14:tracePt t="25138" x="5027613" y="6340475"/>
          <p14:tracePt t="25154" x="4991100" y="6518275"/>
          <p14:tracePt t="25171" x="4946650" y="6661150"/>
          <p14:tracePt t="25188" x="4929188" y="6697663"/>
          <p14:tracePt t="25204" x="4902200" y="6751638"/>
          <p14:tracePt t="25221" x="4894263" y="6769100"/>
          <p14:tracePt t="25238" x="4884738" y="6769100"/>
          <p14:tracePt t="25255" x="4911725" y="6759575"/>
          <p14:tracePt t="25725" x="4938713" y="6751638"/>
          <p14:tracePt t="25735" x="4973638" y="6751638"/>
          <p14:tracePt t="25746" x="5010150" y="6751638"/>
          <p14:tracePt t="25756" x="5054600" y="6742113"/>
          <p14:tracePt t="25770" x="5187950" y="6724650"/>
          <p14:tracePt t="25788" x="5276850" y="6705600"/>
          <p14:tracePt t="25804" x="5456238" y="6670675"/>
          <p14:tracePt t="25821" x="5653088" y="6634163"/>
          <p14:tracePt t="25837" x="5759450" y="6616700"/>
          <p14:tracePt t="25854" x="5983288" y="6562725"/>
          <p14:tracePt t="25870" x="6197600" y="6510338"/>
          <p14:tracePt t="25887" x="6303963" y="6491288"/>
          <p14:tracePt t="25904" x="6510338" y="6473825"/>
          <p14:tracePt t="25921" x="6653213" y="6465888"/>
          <p14:tracePt t="25937" x="6715125" y="6465888"/>
          <p14:tracePt t="25953" x="6796088" y="6465888"/>
          <p14:tracePt t="25971" x="6875463" y="6465888"/>
          <p14:tracePt t="25988" x="6902450" y="6465888"/>
          <p14:tracePt t="26003" x="6938963" y="6465888"/>
          <p14:tracePt t="26021" x="6956425" y="6465888"/>
          <p14:tracePt t="26037" x="6946900" y="6465888"/>
          <p14:tracePt t="26125" x="6938963" y="6465888"/>
          <p14:tracePt t="26145" x="6919913" y="6465888"/>
          <p14:tracePt t="26155" x="6875463" y="6456363"/>
          <p14:tracePt t="26165" x="6823075" y="6446838"/>
          <p14:tracePt t="26174" x="6742113" y="6438900"/>
          <p14:tracePt t="26187" x="6670675" y="6419850"/>
          <p14:tracePt t="26203" x="6554788" y="6375400"/>
          <p14:tracePt t="26220" x="6483350" y="6303963"/>
          <p14:tracePt t="26237" x="6446838" y="6259513"/>
          <p14:tracePt t="26254" x="6411913" y="6161088"/>
          <p14:tracePt t="26270" x="6394450" y="6054725"/>
          <p14:tracePt t="26287" x="6394450" y="5991225"/>
          <p14:tracePt t="26303" x="6419850" y="5813425"/>
          <p14:tracePt t="26320" x="6537325" y="5589588"/>
          <p14:tracePt t="26337" x="6616700" y="5465763"/>
          <p14:tracePt t="26353" x="6751638" y="5276850"/>
          <p14:tracePt t="26370" x="6894513" y="5153025"/>
          <p14:tracePt t="26386" x="6983413" y="5108575"/>
          <p14:tracePt t="26403" x="7180263" y="5037138"/>
          <p14:tracePt t="26420" x="7358063" y="5010150"/>
          <p14:tracePt t="26437" x="7446963" y="5000625"/>
          <p14:tracePt t="26453" x="7581900" y="5000625"/>
          <p14:tracePt t="26470" x="7680325" y="5010150"/>
          <p14:tracePt t="26487" x="7724775" y="5027613"/>
          <p14:tracePt t="26503" x="7786688" y="5081588"/>
          <p14:tracePt t="26520" x="7831138" y="5160963"/>
          <p14:tracePt t="26536" x="7848600" y="5205413"/>
          <p14:tracePt t="26553" x="7885113" y="5357813"/>
          <p14:tracePt t="26570" x="7920038" y="5537200"/>
          <p14:tracePt t="26587" x="7966075" y="5759450"/>
          <p14:tracePt t="26604" x="7983538" y="5867400"/>
          <p14:tracePt t="26620" x="8001000" y="6045200"/>
          <p14:tracePt t="26637" x="8001000" y="6116638"/>
          <p14:tracePt t="26653" x="8010525" y="6242050"/>
          <p14:tracePt t="26670" x="8001000" y="6340475"/>
          <p14:tracePt t="26686" x="7991475" y="6375400"/>
          <p14:tracePt t="26703" x="7983538" y="6465888"/>
          <p14:tracePt t="26720" x="7947025" y="6545263"/>
          <p14:tracePt t="26737" x="7929563" y="6589713"/>
          <p14:tracePt t="26753" x="7867650" y="6653213"/>
          <p14:tracePt t="26770" x="7848600" y="6661150"/>
          <p14:tracePt t="27673" x="7840663" y="6661150"/>
          <p14:tracePt t="27782" x="7831138" y="6661150"/>
          <p14:tracePt t="27792" x="7813675" y="6661150"/>
          <p14:tracePt t="27803" x="7786688" y="6653213"/>
          <p14:tracePt t="27818" x="7732713" y="6616700"/>
          <p14:tracePt t="27835" x="7715250" y="6599238"/>
          <p14:tracePt t="27852" x="7670800" y="6527800"/>
          <p14:tracePt t="27869" x="7643813" y="6411913"/>
          <p14:tracePt t="27886" x="7634288" y="6259513"/>
          <p14:tracePt t="27903" x="7634288" y="6153150"/>
          <p14:tracePt t="27919" x="7634288" y="5938838"/>
          <p14:tracePt t="27936" x="7643813" y="5830888"/>
          <p14:tracePt t="27952" x="7680325" y="5661025"/>
          <p14:tracePt t="27969" x="7715250" y="5510213"/>
          <p14:tracePt t="27986" x="7751763" y="5446713"/>
          <p14:tracePt t="28001" x="7823200" y="5340350"/>
          <p14:tracePt t="28019" x="7894638" y="5259388"/>
          <p14:tracePt t="28036" x="7929563" y="5241925"/>
          <p14:tracePt t="28052" x="7983538" y="5214938"/>
          <p14:tracePt t="28070" x="8045450" y="5205413"/>
          <p14:tracePt t="28086" x="8081963" y="5205413"/>
          <p14:tracePt t="28086" x="8116888" y="5205413"/>
          <p14:tracePt t="28103" x="8153400" y="5205413"/>
          <p14:tracePt t="28118" x="8232775" y="5232400"/>
          <p14:tracePt t="28136" x="8296275" y="5268913"/>
          <p14:tracePt t="28153" x="8313738" y="5295900"/>
          <p14:tracePt t="28169" x="8340725" y="5330825"/>
          <p14:tracePt t="28185" x="8358188" y="5384800"/>
          <p14:tracePt t="28203" x="8358188" y="5411788"/>
          <p14:tracePt t="28218" x="8358188" y="5510213"/>
          <p14:tracePt t="28235" x="8358188" y="5581650"/>
          <p14:tracePt t="28251" x="8358188" y="5724525"/>
          <p14:tracePt t="28269" x="8340725" y="5857875"/>
          <p14:tracePt t="28285" x="8323263" y="5983288"/>
          <p14:tracePt t="28303" x="8304213" y="6045200"/>
          <p14:tracePt t="28318" x="8269288" y="6161088"/>
          <p14:tracePt t="28335" x="8215313" y="6242050"/>
          <p14:tracePt t="28353" x="8188325" y="6286500"/>
          <p14:tracePt t="28369" x="8143875" y="6357938"/>
          <p14:tracePt t="28385" x="8099425" y="6394450"/>
          <p14:tracePt t="28403" x="8081963" y="6402388"/>
          <p14:tracePt t="28418" x="8027988" y="6419850"/>
          <p14:tracePt t="28435" x="7974013" y="6429375"/>
          <p14:tracePt t="28453" x="7939088" y="6429375"/>
          <p14:tracePt t="28469" x="7858125" y="6429375"/>
          <p14:tracePt t="28486" x="7804150" y="6411913"/>
          <p14:tracePt t="28503" x="7777163" y="6402388"/>
          <p14:tracePt t="28518" x="7732713" y="6375400"/>
          <p14:tracePt t="28535" x="7697788" y="6330950"/>
          <p14:tracePt t="28552" x="7680325" y="6286500"/>
          <p14:tracePt t="28568" x="7653338" y="6188075"/>
          <p14:tracePt t="28585" x="7634288" y="6062663"/>
          <p14:tracePt t="28602" x="7626350" y="6000750"/>
          <p14:tracePt t="28618" x="7616825" y="5884863"/>
          <p14:tracePt t="28635" x="7616825" y="5732463"/>
          <p14:tracePt t="28652" x="7616825" y="5680075"/>
          <p14:tracePt t="28668" x="7634288" y="5572125"/>
          <p14:tracePt t="28686" x="7653338" y="5500688"/>
          <p14:tracePt t="28702" x="7670800" y="5456238"/>
          <p14:tracePt t="28718" x="7705725" y="5375275"/>
          <p14:tracePt t="28736" x="7759700" y="5295900"/>
          <p14:tracePt t="28752" x="7786688" y="5259388"/>
          <p14:tracePt t="28768" x="7848600" y="5224463"/>
          <p14:tracePt t="28785" x="7902575" y="5205413"/>
          <p14:tracePt t="28802" x="7929563" y="5205413"/>
          <p14:tracePt t="28819" x="7983538" y="5205413"/>
          <p14:tracePt t="28835" x="8045450" y="5232400"/>
          <p14:tracePt t="28852" x="8081963" y="5268913"/>
          <p14:tracePt t="28868" x="8161338" y="5348288"/>
          <p14:tracePt t="28885" x="8259763" y="5456238"/>
          <p14:tracePt t="28902" x="8304213" y="5518150"/>
          <p14:tracePt t="28918" x="8367713" y="5670550"/>
          <p14:tracePt t="28935" x="8412163" y="5822950"/>
          <p14:tracePt t="28952" x="8420100" y="5884863"/>
          <p14:tracePt t="28968" x="8429625" y="6000750"/>
          <p14:tracePt t="28986" x="8429625" y="6116638"/>
          <p14:tracePt t="29002" x="8429625" y="6161088"/>
          <p14:tracePt t="29018" x="8420100" y="6232525"/>
          <p14:tracePt t="29035" x="8385175" y="6286500"/>
          <p14:tracePt t="29052" x="8367713" y="6303963"/>
          <p14:tracePt t="29068" x="8323263" y="6357938"/>
          <p14:tracePt t="29085" x="8286750" y="6394450"/>
          <p14:tracePt t="29102" x="8277225" y="6402388"/>
          <p14:tracePt t="29118" x="8269288" y="6419850"/>
          <p14:tracePt t="29135" x="8259763" y="6438900"/>
          <p14:tracePt t="29152" x="8251825" y="6438900"/>
          <p14:tracePt t="29168" x="8251825" y="6446838"/>
          <p14:tracePt t="29184" x="8242300" y="6446838"/>
          <p14:tracePt t="29202" x="8232775" y="6446838"/>
          <p14:tracePt t="29218" x="8224838" y="6446838"/>
          <p14:tracePt t="30100" x="8215313" y="6446838"/>
          <p14:tracePt t="30110" x="8205788" y="6446838"/>
          <p14:tracePt t="30119" x="8197850" y="6446838"/>
          <p14:tracePt t="30134" x="8170863" y="6438900"/>
          <p14:tracePt t="30150" x="8143875" y="6429375"/>
          <p14:tracePt t="30167" x="8081963" y="6402388"/>
          <p14:tracePt t="30184" x="7991475" y="6348413"/>
          <p14:tracePt t="30201" x="7966075" y="6313488"/>
          <p14:tracePt t="30217" x="7902575" y="6242050"/>
          <p14:tracePt t="30235" x="7858125" y="6153150"/>
          <p14:tracePt t="30251" x="7840663" y="6116638"/>
          <p14:tracePt t="30267" x="7804150" y="6037263"/>
          <p14:tracePt t="30284" x="7786688" y="5938838"/>
          <p14:tracePt t="30300" x="7777163" y="5884863"/>
          <p14:tracePt t="30317" x="7769225" y="5786438"/>
          <p14:tracePt t="30334" x="7759700" y="5705475"/>
          <p14:tracePt t="30350" x="7751763" y="5661025"/>
          <p14:tracePt t="30367" x="7751763" y="5554663"/>
          <p14:tracePt t="30384" x="7759700" y="5429250"/>
          <p14:tracePt t="30400" x="7769225" y="5384800"/>
          <p14:tracePt t="30417" x="7777163" y="5322888"/>
          <p14:tracePt t="30434" x="7804150" y="5276850"/>
          <p14:tracePt t="30450" x="7813675" y="5251450"/>
          <p14:tracePt t="30468" x="7875588" y="5214938"/>
          <p14:tracePt t="30485" x="7956550" y="5187950"/>
          <p14:tracePt t="30500" x="7991475" y="5180013"/>
          <p14:tracePt t="30517" x="8062913" y="5170488"/>
          <p14:tracePt t="30533" x="8116888" y="5170488"/>
          <p14:tracePt t="30550" x="8143875" y="5170488"/>
          <p14:tracePt t="30567" x="8205788" y="5187950"/>
          <p14:tracePt t="30584" x="8286750" y="5232400"/>
          <p14:tracePt t="30600" x="8331200" y="5276850"/>
          <p14:tracePt t="30617" x="8402638" y="5367338"/>
          <p14:tracePt t="30634" x="8447088" y="5473700"/>
          <p14:tracePt t="30650" x="8456613" y="5537200"/>
          <p14:tracePt t="30666" x="8474075" y="5653088"/>
          <p14:tracePt t="30684" x="8483600" y="5795963"/>
          <p14:tracePt t="30701" x="8483600" y="5867400"/>
          <p14:tracePt t="30717" x="8466138" y="6010275"/>
          <p14:tracePt t="30733" x="8394700" y="6143625"/>
          <p14:tracePt t="30750" x="8348663" y="6205538"/>
          <p14:tracePt t="30766" x="8242300" y="6340475"/>
          <p14:tracePt t="30783" x="8126413" y="6465888"/>
          <p14:tracePt t="30800" x="8045450" y="6510338"/>
          <p14:tracePt t="30816" x="7894638" y="6599238"/>
          <p14:tracePt t="30833" x="7732713" y="6643688"/>
          <p14:tracePt t="30850" x="7634288" y="6653213"/>
          <p14:tracePt t="30867" x="7419975" y="6661150"/>
          <p14:tracePt t="30884" x="7224713" y="6661150"/>
          <p14:tracePt t="30900" x="7134225" y="6653213"/>
          <p14:tracePt t="30917" x="6983413" y="6634163"/>
          <p14:tracePt t="30933" x="6840538" y="6589713"/>
          <p14:tracePt t="30949" x="6777038" y="6537325"/>
          <p14:tracePt t="30966" x="6670675" y="6429375"/>
          <p14:tracePt t="30984" x="6608763" y="6303963"/>
          <p14:tracePt t="31000" x="6581775" y="6232525"/>
          <p14:tracePt t="31000" x="6562725" y="6170613"/>
          <p14:tracePt t="31017" x="6545263" y="6108700"/>
          <p14:tracePt t="31034" x="6527800" y="5991225"/>
          <p14:tracePt t="31050" x="6527800" y="5929313"/>
          <p14:tracePt t="31067" x="6537325" y="5786438"/>
          <p14:tracePt t="31083" x="6599238" y="5616575"/>
          <p14:tracePt t="31099" x="6634163" y="5545138"/>
          <p14:tracePt t="31116" x="6724650" y="5429250"/>
          <p14:tracePt t="31133" x="6813550" y="5348288"/>
          <p14:tracePt t="31150" x="6867525" y="5322888"/>
          <p14:tracePt t="31166" x="7000875" y="5286375"/>
          <p14:tracePt t="31183" x="7170738" y="5268913"/>
          <p14:tracePt t="31200" x="7251700" y="5268913"/>
          <p14:tracePt t="31217" x="7385050" y="5268913"/>
          <p14:tracePt t="31233" x="7500938" y="5276850"/>
          <p14:tracePt t="31250" x="7537450" y="5286375"/>
          <p14:tracePt t="31266" x="7616825" y="5340350"/>
          <p14:tracePt t="31283" x="7705725" y="5419725"/>
          <p14:tracePt t="31299" x="7751763" y="5465763"/>
          <p14:tracePt t="31316" x="7804150" y="5545138"/>
          <p14:tracePt t="31333" x="7823200" y="5634038"/>
          <p14:tracePt t="31350" x="7823200" y="5670550"/>
          <p14:tracePt t="31366" x="7823200" y="5741988"/>
          <p14:tracePt t="31383" x="7823200" y="5813425"/>
          <p14:tracePt t="31399" x="7804150" y="5840413"/>
          <p14:tracePt t="31416" x="7796213" y="5875338"/>
          <p14:tracePt t="31433" x="7786688" y="5894388"/>
          <p14:tracePt t="31449" x="7777163" y="5894388"/>
          <p14:tracePt t="31466" x="7769225" y="5902325"/>
          <p14:tracePt t="31484" x="7769225" y="5911850"/>
          <p14:tracePt t="31500" x="7769225" y="5919788"/>
          <p14:tracePt t="31517" x="7751763" y="5919788"/>
          <p14:tracePt t="31836" x="7724775" y="5894388"/>
          <p14:tracePt t="31847" x="7697788" y="5867400"/>
          <p14:tracePt t="31857" x="7653338" y="5822950"/>
          <p14:tracePt t="31867" x="7599363" y="5751513"/>
          <p14:tracePt t="31882" x="7466013" y="5616575"/>
          <p14:tracePt t="31899" x="7385050" y="5545138"/>
          <p14:tracePt t="31916" x="7242175" y="5375275"/>
          <p14:tracePt t="31933" x="7099300" y="5197475"/>
          <p14:tracePt t="31949" x="7037388" y="5108575"/>
          <p14:tracePt t="31965" x="6894513" y="4929188"/>
          <p14:tracePt t="31983" x="6759575" y="4751388"/>
          <p14:tracePt t="31998" x="6688138" y="4670425"/>
          <p14:tracePt t="32016" x="6581775" y="4527550"/>
          <p14:tracePt t="32032" x="6491288" y="4394200"/>
          <p14:tracePt t="32050" x="6438900" y="4322763"/>
          <p14:tracePt t="32066" x="6330950" y="4170363"/>
          <p14:tracePt t="32083" x="6205538" y="4000500"/>
          <p14:tracePt t="32099" x="6153150" y="3919538"/>
          <p14:tracePt t="32115" x="6045200" y="3786188"/>
          <p14:tracePt t="32132" x="5956300" y="3687763"/>
          <p14:tracePt t="32149" x="5919788" y="3652838"/>
          <p14:tracePt t="32165" x="5857875" y="3589338"/>
          <p14:tracePt t="32182" x="5822950" y="3571875"/>
          <p14:tracePt t="32199" x="5813425" y="3554413"/>
          <p14:tracePt t="32436" x="5795963" y="3536950"/>
          <p14:tracePt t="32447" x="5776913" y="3509963"/>
          <p14:tracePt t="32457" x="5759450" y="3482975"/>
          <p14:tracePt t="32466" x="5741988" y="3438525"/>
          <p14:tracePt t="32482" x="5705475" y="3322638"/>
          <p14:tracePt t="32499" x="5697538" y="3251200"/>
          <p14:tracePt t="32515" x="5680075" y="3108325"/>
          <p14:tracePt t="32532" x="5680075" y="2965450"/>
          <p14:tracePt t="32548" x="5680075" y="2894013"/>
          <p14:tracePt t="32565" x="5680075" y="2741613"/>
          <p14:tracePt t="32582" x="5697538" y="2608263"/>
          <p14:tracePt t="32598" x="5697538" y="2554288"/>
          <p14:tracePt t="32615" x="5705475" y="2473325"/>
          <p14:tracePt t="32632" x="5705475" y="2419350"/>
          <p14:tracePt t="32649" x="5705475" y="2401888"/>
          <p14:tracePt t="32665" x="5705475" y="2374900"/>
          <p14:tracePt t="32682" x="5697538" y="2357438"/>
          <p14:tracePt t="32698" x="5688013" y="2339975"/>
          <p14:tracePt t="32715" x="5688013" y="2330450"/>
          <p14:tracePt t="32732" x="5680075" y="2322513"/>
          <p14:tracePt t="32749" x="5680075" y="2312988"/>
          <p14:tracePt t="32776" x="5680075" y="2303463"/>
          <p14:tracePt t="32796" x="5688013" y="2303463"/>
          <p14:tracePt t="32886" x="5715000" y="2303463"/>
          <p14:tracePt t="32896" x="5768975" y="2303463"/>
          <p14:tracePt t="32906" x="5840413" y="2303463"/>
          <p14:tracePt t="32916" x="5911850" y="2303463"/>
          <p14:tracePt t="32931" x="6062663" y="2312988"/>
          <p14:tracePt t="32948" x="6161088" y="2322513"/>
          <p14:tracePt t="32966" x="6188075" y="2322513"/>
          <p14:tracePt t="32982" x="6224588" y="2322513"/>
          <p14:tracePt t="32999" x="6232525" y="2322513"/>
          <p14:tracePt t="33016" x="6242050" y="2322513"/>
          <p14:tracePt t="33031" x="6251575" y="2322513"/>
          <p14:tracePt t="33049" x="6259513" y="2322513"/>
          <p14:tracePt t="33165" x="6259513" y="2330450"/>
          <p14:tracePt t="33365" x="6259513" y="2339975"/>
          <p14:tracePt t="33505" x="6251575" y="2339975"/>
          <p14:tracePt t="33654" x="6242050" y="2339975"/>
          <p14:tracePt t="33685" x="6232525" y="2339975"/>
          <p14:tracePt t="33714" x="6232525" y="2347913"/>
          <p14:tracePt t="33725" x="6224588" y="2347913"/>
          <p14:tracePt t="33734" x="6170613" y="2357438"/>
          <p14:tracePt t="33748" x="6000750" y="2384425"/>
          <p14:tracePt t="33765" x="5884863" y="2401888"/>
          <p14:tracePt t="33781" x="5653088" y="2438400"/>
          <p14:tracePt t="33798" x="5438775" y="2473325"/>
          <p14:tracePt t="33815" x="5348288" y="2482850"/>
          <p14:tracePt t="33831" x="5153025" y="2500313"/>
          <p14:tracePt t="33848" x="4973638" y="2517775"/>
          <p14:tracePt t="33865" x="4902200" y="2527300"/>
          <p14:tracePt t="33881" x="4768850" y="2544763"/>
          <p14:tracePt t="33897" x="4643438" y="2554288"/>
          <p14:tracePt t="33915" x="4581525" y="2554288"/>
          <p14:tracePt t="33931" x="4446588" y="2562225"/>
          <p14:tracePt t="33947" x="4330700" y="2571750"/>
          <p14:tracePt t="33965" x="4268788" y="2581275"/>
          <p14:tracePt t="33982" x="4170363" y="2589213"/>
          <p14:tracePt t="33999" x="4089400" y="2598738"/>
          <p14:tracePt t="34015" x="4054475" y="2608263"/>
          <p14:tracePt t="34032" x="3983038" y="2616200"/>
          <p14:tracePt t="34048" x="3902075" y="2616200"/>
          <p14:tracePt t="34065" x="3867150" y="2625725"/>
          <p14:tracePt t="34080" x="3795713" y="2643188"/>
          <p14:tracePt t="34097" x="3741738" y="2660650"/>
          <p14:tracePt t="34115" x="3724275" y="2660650"/>
          <p14:tracePt t="34131" x="3687763" y="2660650"/>
          <p14:tracePt t="34148" x="3652838" y="2660650"/>
          <p14:tracePt t="34165" x="3633788" y="2660650"/>
          <p14:tracePt t="34180" x="3616325" y="2660650"/>
          <p14:tracePt t="34198" x="3608388" y="2660650"/>
          <p14:tracePt t="34214" x="3598863" y="2660650"/>
          <p14:tracePt t="34243" x="3608388" y="2660650"/>
          <p14:tracePt t="34603" x="3616325" y="2660650"/>
          <p14:tracePt t="34673" x="3625850" y="2660650"/>
          <p14:tracePt t="34693" x="3633788" y="2660650"/>
          <p14:tracePt t="34702" x="3633788" y="2652713"/>
          <p14:tracePt t="34712" x="3643313" y="2652713"/>
          <p14:tracePt t="34723" x="3643313" y="2643188"/>
          <p14:tracePt t="34732" x="3652838" y="2633663"/>
          <p14:tracePt t="34752" x="3652838" y="2625725"/>
          <p14:tracePt t="34773" x="3652838" y="2616200"/>
          <p14:tracePt t="34783" x="3652838" y="2608263"/>
          <p14:tracePt t="34802" x="3652838" y="2616200"/>
          <p14:tracePt t="34971" x="3652838" y="2625725"/>
          <p14:tracePt t="35012" x="3652838" y="2633663"/>
          <p14:tracePt t="35071" x="3652838" y="2643188"/>
          <p14:tracePt t="35131" x="3652838" y="2652713"/>
          <p14:tracePt t="35191" x="3652838" y="2660650"/>
          <p14:tracePt t="35261" x="3660775" y="2660650"/>
          <p14:tracePt t="35381" x="3670300" y="2660650"/>
          <p14:tracePt t="35411" x="3679825" y="2660650"/>
          <p14:tracePt t="35451" x="3679825" y="2670175"/>
          <p14:tracePt t="35461" x="3687763" y="2670175"/>
          <p14:tracePt t="35471" x="3714750" y="2670175"/>
          <p14:tracePt t="35481" x="3751263" y="2670175"/>
          <p14:tracePt t="35496" x="3857625" y="2670175"/>
          <p14:tracePt t="35514" x="3919538" y="2679700"/>
          <p14:tracePt t="35530" x="3990975" y="2679700"/>
          <p14:tracePt t="35547" x="4037013" y="2687638"/>
          <p14:tracePt t="35563" x="4054475" y="2687638"/>
          <p14:tracePt t="35579" x="4098925" y="2697163"/>
          <p14:tracePt t="35596" x="4152900" y="2697163"/>
          <p14:tracePt t="35613" x="4187825" y="2705100"/>
          <p14:tracePt t="35629" x="4286250" y="2714625"/>
          <p14:tracePt t="35646" x="4394200" y="2732088"/>
          <p14:tracePt t="35662" x="4446588" y="2741613"/>
          <p14:tracePt t="35680" x="4518025" y="2741613"/>
          <p14:tracePt t="35696" x="4562475" y="2741613"/>
          <p14:tracePt t="35712" x="4581525" y="2741613"/>
          <p14:tracePt t="35729" x="4598988" y="2732088"/>
          <p14:tracePt t="35746" x="4608513" y="2724150"/>
          <p14:tracePt t="35763" x="4616450" y="2714625"/>
          <p14:tracePt t="35779" x="4625975" y="2714625"/>
          <p14:tracePt t="35796" x="4633913" y="2705100"/>
          <p14:tracePt t="35831" x="4633913" y="2697163"/>
          <p14:tracePt t="35911" x="4625975" y="2697163"/>
          <p14:tracePt t="35990" x="4625975" y="2705100"/>
          <p14:tracePt t="36070" x="4625975" y="2714625"/>
          <p14:tracePt t="36090" x="4625975" y="2724150"/>
          <p14:tracePt t="36100" x="4643438" y="2724150"/>
          <p14:tracePt t="36110" x="4679950" y="2732088"/>
          <p14:tracePt t="36119" x="4741863" y="2741613"/>
          <p14:tracePt t="36130" x="4813300" y="2751138"/>
          <p14:tracePt t="36146" x="4973638" y="2768600"/>
          <p14:tracePt t="36162" x="5037138" y="2768600"/>
          <p14:tracePt t="36179" x="5133975" y="2768600"/>
          <p14:tracePt t="36196" x="5197475" y="2759075"/>
          <p14:tracePt t="36212" x="5224463" y="2751138"/>
          <p14:tracePt t="36229" x="5286375" y="2714625"/>
          <p14:tracePt t="36247" x="5357813" y="2660650"/>
          <p14:tracePt t="36262" x="5394325" y="2643188"/>
          <p14:tracePt t="36279" x="5419725" y="2616200"/>
          <p14:tracePt t="36296" x="5438775" y="2608263"/>
          <p14:tracePt t="36313" x="5446713" y="2608263"/>
          <p14:tracePt t="36328" x="5456238" y="2598738"/>
          <p14:tracePt t="36345" x="5465763" y="2598738"/>
          <p14:tracePt t="36410" x="5483225" y="2598738"/>
          <p14:tracePt t="36810" x="5500688" y="2598738"/>
          <p14:tracePt t="36820" x="5518150" y="2598738"/>
          <p14:tracePt t="36830" x="5545138" y="2598738"/>
          <p14:tracePt t="36845" x="5599113" y="2598738"/>
          <p14:tracePt t="36862" x="5626100" y="2608263"/>
          <p14:tracePt t="36879" x="5705475" y="2616200"/>
          <p14:tracePt t="36895" x="5776913" y="2633663"/>
          <p14:tracePt t="36912" x="5875338" y="2652713"/>
          <p14:tracePt t="36930" x="5929313" y="2660650"/>
          <p14:tracePt t="36945" x="6010275" y="2660650"/>
          <p14:tracePt t="36962" x="6045200" y="2670175"/>
          <p14:tracePt t="36978" x="6116638" y="2679700"/>
          <p14:tracePt t="36996" x="6197600" y="2687638"/>
          <p14:tracePt t="37013" x="6232525" y="2687638"/>
          <p14:tracePt t="37029" x="6303963" y="2687638"/>
          <p14:tracePt t="37045" x="6394450" y="2687638"/>
          <p14:tracePt t="37062" x="6429375" y="2679700"/>
          <p14:tracePt t="37078" x="6473825" y="2670175"/>
          <p14:tracePt t="37095" x="6491288" y="2670175"/>
          <p14:tracePt t="37112" x="6510338" y="2660650"/>
          <p14:tracePt t="37130" x="6518275" y="2660650"/>
          <p14:tracePt t="37178" x="6518275" y="2652713"/>
          <p14:tracePt t="37249" x="6527800" y="2652713"/>
          <p14:tracePt t="37529" x="6562725" y="2652713"/>
          <p14:tracePt t="37539" x="6608763" y="2652713"/>
          <p14:tracePt t="37549" x="6670675" y="2660650"/>
          <p14:tracePt t="37561" x="6742113" y="2670175"/>
          <p14:tracePt t="37578" x="6911975" y="2697163"/>
          <p14:tracePt t="37595" x="7072313" y="2714625"/>
          <p14:tracePt t="37611" x="7205663" y="2732088"/>
          <p14:tracePt t="37629" x="7242175" y="2741613"/>
          <p14:tracePt t="37645" x="7296150" y="2741613"/>
          <p14:tracePt t="37661" x="7304088" y="2751138"/>
          <p14:tracePt t="37661" x="7323138" y="2751138"/>
          <p14:tracePt t="37679" x="7331075" y="2751138"/>
          <p14:tracePt t="37698" x="7340600" y="2751138"/>
          <p14:tracePt t="37718" x="7348538" y="2751138"/>
          <p14:tracePt t="37738" x="7358063" y="2751138"/>
          <p14:tracePt t="37759" x="7367588" y="2751138"/>
          <p14:tracePt t="37788" x="7375525" y="2751138"/>
          <p14:tracePt t="38717" x="7348538" y="2751138"/>
          <p14:tracePt t="38798" x="7304088" y="2759075"/>
          <p14:tracePt t="38807" x="7224713" y="2768600"/>
          <p14:tracePt t="38818" x="7134225" y="2776538"/>
          <p14:tracePt t="38828" x="7018338" y="2795588"/>
          <p14:tracePt t="38844" x="6786563" y="2840038"/>
          <p14:tracePt t="38860" x="6510338" y="2884488"/>
          <p14:tracePt t="38878" x="6348413" y="2901950"/>
          <p14:tracePt t="38893" x="5965825" y="2955925"/>
          <p14:tracePt t="38910" x="5465763" y="2982913"/>
          <p14:tracePt t="38928" x="5241925" y="2990850"/>
          <p14:tracePt t="38943" x="4956175" y="3017838"/>
          <p14:tracePt t="38960" x="4813300" y="3027363"/>
          <p14:tracePt t="38978" x="4776788" y="3027363"/>
          <p14:tracePt t="38994" x="4741863" y="3027363"/>
          <p14:tracePt t="39010" x="4724400" y="3027363"/>
          <p14:tracePt t="39028" x="4714875" y="3027363"/>
          <p14:tracePt t="39057" x="4679950" y="3027363"/>
          <p14:tracePt t="39516" x="4616450" y="3027363"/>
          <p14:tracePt t="39526" x="4554538" y="3027363"/>
          <p14:tracePt t="39536" x="4483100" y="3017838"/>
          <p14:tracePt t="39547" x="4419600" y="3017838"/>
          <p14:tracePt t="39560" x="4330700" y="3009900"/>
          <p14:tracePt t="39578" x="4303713" y="3000375"/>
          <p14:tracePt t="39594" x="4276725" y="3000375"/>
          <p14:tracePt t="39611" x="4268788" y="3000375"/>
          <p14:tracePt t="39627" x="4268788" y="2990850"/>
          <p14:tracePt t="39736" x="4268788" y="2982913"/>
          <p14:tracePt t="39786" x="4268788" y="2973388"/>
          <p14:tracePt t="39825" x="4268788" y="2965450"/>
          <p14:tracePt t="39846" x="4268788" y="2955925"/>
          <p14:tracePt t="39856" x="4259263" y="2955925"/>
          <p14:tracePt t="39866" x="4232275" y="2946400"/>
          <p14:tracePt t="39877" x="4197350" y="2938463"/>
          <p14:tracePt t="39893" x="4062413" y="2919413"/>
          <p14:tracePt t="39910" x="3929063" y="2901950"/>
          <p14:tracePt t="39927" x="3884613" y="2894013"/>
          <p14:tracePt t="39944" x="3803650" y="2884488"/>
          <p14:tracePt t="39960" x="3732213" y="2884488"/>
          <p14:tracePt t="39977" x="3705225" y="2884488"/>
          <p14:tracePt t="39994" x="3633788" y="2884488"/>
          <p14:tracePt t="40010" x="3581400" y="2884488"/>
          <p14:tracePt t="40027" x="3562350" y="2884488"/>
          <p14:tracePt t="40042" x="3509963" y="2894013"/>
          <p14:tracePt t="40060" x="3465513" y="2901950"/>
          <p14:tracePt t="40077" x="3446463" y="2911475"/>
          <p14:tracePt t="40093" x="3394075" y="2928938"/>
          <p14:tracePt t="40109" x="3313113" y="2938463"/>
          <p14:tracePt t="40127" x="3276600" y="2946400"/>
          <p14:tracePt t="40143" x="3214688" y="2946400"/>
          <p14:tracePt t="40159" x="3170238" y="2946400"/>
          <p14:tracePt t="40177" x="3152775" y="2946400"/>
          <p14:tracePt t="40193" x="3133725" y="2946400"/>
          <p14:tracePt t="40209" x="3125788" y="2938463"/>
          <p14:tracePt t="40227" x="3133725" y="2938463"/>
          <p14:tracePt t="40404" x="3133725" y="2946400"/>
          <p14:tracePt t="40415" x="3133725" y="2955925"/>
          <p14:tracePt t="40515" x="3143250" y="2955925"/>
          <p14:tracePt t="40665" x="3143250" y="2965450"/>
          <p14:tracePt t="40704" x="3152775" y="2965450"/>
          <p14:tracePt t="40835" x="3160713" y="2965450"/>
          <p14:tracePt t="41523" x="3160713" y="2973388"/>
          <p14:tracePt t="41573" x="3170238" y="2982913"/>
          <p14:tracePt t="41593" x="3170238" y="2990850"/>
          <p14:tracePt t="41613" x="3179763" y="3009900"/>
          <p14:tracePt t="41632" x="3179763" y="3017838"/>
          <p14:tracePt t="41643" x="3187700" y="3027363"/>
          <p14:tracePt t="41653" x="3187700" y="3044825"/>
          <p14:tracePt t="41663" x="3197225" y="3071813"/>
          <p14:tracePt t="41675" x="3205163" y="3089275"/>
          <p14:tracePt t="41691" x="3214688" y="3116263"/>
          <p14:tracePt t="41709" x="3224213" y="3143250"/>
          <p14:tracePt t="41725" x="3232150" y="3152775"/>
          <p14:tracePt t="41741" x="3232150" y="3179763"/>
          <p14:tracePt t="41758" x="3232150" y="3205163"/>
          <p14:tracePt t="41775" x="3232150" y="3224213"/>
          <p14:tracePt t="41791" x="3241675" y="3268663"/>
          <p14:tracePt t="41809" x="3251200" y="3330575"/>
          <p14:tracePt t="41825" x="3251200" y="3367088"/>
          <p14:tracePt t="41841" x="3251200" y="3438525"/>
          <p14:tracePt t="41859" x="3251200" y="3517900"/>
          <p14:tracePt t="41875" x="3251200" y="3562350"/>
          <p14:tracePt t="41891" x="3251200" y="3687763"/>
          <p14:tracePt t="41909" x="3251200" y="3813175"/>
          <p14:tracePt t="41925" x="3251200" y="3875088"/>
          <p14:tracePt t="41941" x="3268663" y="4000500"/>
          <p14:tracePt t="41958" x="3295650" y="4125913"/>
          <p14:tracePt t="41975" x="3313113" y="4187825"/>
          <p14:tracePt t="41992" x="3348038" y="4276725"/>
          <p14:tracePt t="42008" x="3375025" y="4357688"/>
          <p14:tracePt t="42025" x="3394075" y="4402138"/>
          <p14:tracePt t="42041" x="3429000" y="4510088"/>
          <p14:tracePt t="42058" x="3465513" y="4652963"/>
          <p14:tracePt t="42075" x="3482975" y="4724400"/>
          <p14:tracePt t="42091" x="3517900" y="4848225"/>
          <p14:tracePt t="42109" x="3554413" y="4938713"/>
          <p14:tracePt t="42126" x="3562350" y="4965700"/>
          <p14:tracePt t="42141" x="3571875" y="5000625"/>
          <p14:tracePt t="42158" x="3581400" y="5027613"/>
          <p14:tracePt t="42175" x="3589338" y="5037138"/>
          <p14:tracePt t="42191" x="3598863" y="5081588"/>
          <p14:tracePt t="42208" x="3616325" y="5170488"/>
          <p14:tracePt t="42225" x="3625850" y="5224463"/>
          <p14:tracePt t="42241" x="3643313" y="5322888"/>
          <p14:tracePt t="42258" x="3652838" y="5411788"/>
          <p14:tracePt t="42275" x="3660775" y="5446713"/>
          <p14:tracePt t="42291" x="3670300" y="5465763"/>
          <p14:tracePt t="42308" x="3687763" y="5465763"/>
          <p14:tracePt t="42591" x="3724275" y="5446713"/>
          <p14:tracePt t="42602" x="3795713" y="5411788"/>
          <p14:tracePt t="42613" x="3857625" y="5375275"/>
          <p14:tracePt t="42624" x="3929063" y="5340350"/>
          <p14:tracePt t="42641" x="4108450" y="5251450"/>
          <p14:tracePt t="42657" x="4276725" y="5180013"/>
          <p14:tracePt t="42674" x="4340225" y="5160963"/>
          <p14:tracePt t="42691" x="4438650" y="5143500"/>
          <p14:tracePt t="42707" x="4483100" y="5126038"/>
          <p14:tracePt t="42725" x="4491038" y="5126038"/>
          <p14:tracePt t="42741" x="4510088" y="5116513"/>
          <p14:tracePt t="42758" x="4518025" y="5108575"/>
          <p14:tracePt t="42774" x="4527550" y="5108575"/>
          <p14:tracePt t="42791" x="4537075" y="5108575"/>
          <p14:tracePt t="42821" x="4545013" y="5108575"/>
          <p14:tracePt t="42961" x="4537075" y="5108575"/>
          <p14:tracePt t="43311" x="4537075" y="5116513"/>
          <p14:tracePt t="43331" x="4527550" y="5116513"/>
          <p14:tracePt t="43350" x="4527550" y="5126038"/>
          <p14:tracePt t="43361" x="4518025" y="5126038"/>
          <p14:tracePt t="43380" x="4510088" y="5126038"/>
          <p14:tracePt t="43390" x="4510088" y="5133975"/>
          <p14:tracePt t="43400" x="4500563" y="5133975"/>
          <p14:tracePt t="43410" x="4491038" y="5133975"/>
          <p14:tracePt t="43431" x="4483100" y="5143500"/>
          <p14:tracePt t="43441" x="4473575" y="5153025"/>
          <p14:tracePt t="43456" x="4411663" y="5187950"/>
          <p14:tracePt t="43474" x="4313238" y="5268913"/>
          <p14:tracePt t="43491" x="4268788" y="5303838"/>
          <p14:tracePt t="43507" x="4197350" y="5375275"/>
          <p14:tracePt t="43524" x="4133850" y="5419725"/>
          <p14:tracePt t="43541" x="4116388" y="5438775"/>
          <p14:tracePt t="43557" x="4062413" y="5465763"/>
          <p14:tracePt t="43574" x="4000500" y="5500688"/>
          <p14:tracePt t="43591" x="3973513" y="5527675"/>
          <p14:tracePt t="43606" x="3911600" y="5589588"/>
          <p14:tracePt t="43623" x="3857625" y="5626100"/>
          <p14:tracePt t="43641" x="3848100" y="5634038"/>
          <p14:tracePt t="43656" x="3822700" y="5653088"/>
          <p14:tracePt t="43674" x="3813175" y="5670550"/>
          <p14:tracePt t="43691" x="3803650" y="5670550"/>
          <p14:tracePt t="43707" x="3795713" y="5670550"/>
          <p14:tracePt t="43723" x="3795713" y="5680075"/>
          <p14:tracePt t="43741" x="3786188" y="5680075"/>
          <p14:tracePt t="43810" x="3776663" y="5680075"/>
          <p14:tracePt t="43910" x="3776663" y="5670550"/>
          <p14:tracePt t="43920" x="3768725" y="5670550"/>
          <p14:tracePt t="43930" x="3759200" y="5670550"/>
          <p14:tracePt t="43941" x="3751263" y="5670550"/>
          <p14:tracePt t="43956" x="3697288" y="5670550"/>
          <p14:tracePt t="43974" x="3571875" y="5653088"/>
          <p14:tracePt t="43991" x="3500438" y="5643563"/>
          <p14:tracePt t="44007" x="3402013" y="5626100"/>
          <p14:tracePt t="44024" x="3357563" y="5616575"/>
          <p14:tracePt t="44040" x="3340100" y="5608638"/>
          <p14:tracePt t="44056" x="3330575" y="5599113"/>
          <p14:tracePt t="44074" x="3322638" y="5589588"/>
          <p14:tracePt t="44100" x="3322638" y="5581650"/>
          <p14:tracePt t="44209" x="3330575" y="5581650"/>
          <p14:tracePt t="44498" x="3330575" y="5589588"/>
          <p14:tracePt t="44538" x="3340100" y="5589588"/>
          <p14:tracePt t="44568" x="3348038" y="5589588"/>
          <p14:tracePt t="44608" x="3357563" y="5589588"/>
          <p14:tracePt t="44629" x="3367088" y="5599113"/>
          <p14:tracePt t="44649" x="3375025" y="5599113"/>
          <p14:tracePt t="44659" x="3394075" y="5599113"/>
          <p14:tracePt t="44669" x="3429000" y="5599113"/>
          <p14:tracePt t="44679" x="3473450" y="5599113"/>
          <p14:tracePt t="44690" x="3536950" y="5599113"/>
          <p14:tracePt t="44706" x="3670300" y="5599113"/>
          <p14:tracePt t="44722" x="3759200" y="5599113"/>
          <p14:tracePt t="44740" x="3795713" y="5599113"/>
          <p14:tracePt t="44756" x="3857625" y="5599113"/>
          <p14:tracePt t="44772" x="3911600" y="5599113"/>
          <p14:tracePt t="44790" x="3938588" y="5599113"/>
          <p14:tracePt t="44806" x="3990975" y="5599113"/>
          <p14:tracePt t="44822" x="4044950" y="5608638"/>
          <p14:tracePt t="44839" x="4071938" y="5616575"/>
          <p14:tracePt t="44856" x="4133850" y="5616575"/>
          <p14:tracePt t="44872" x="4241800" y="5616575"/>
          <p14:tracePt t="44889" x="4313238" y="5616575"/>
          <p14:tracePt t="44906" x="4500563" y="5616575"/>
          <p14:tracePt t="44924" x="4741863" y="5599113"/>
          <p14:tracePt t="44940" x="4857750" y="5581650"/>
          <p14:tracePt t="44956" x="5037138" y="5554663"/>
          <p14:tracePt t="44972" x="5108575" y="5537200"/>
          <p14:tracePt t="44990" x="5126038" y="5537200"/>
          <p14:tracePt t="45006" x="5153025" y="5537200"/>
          <p14:tracePt t="45023" x="5160963" y="5537200"/>
          <p14:tracePt t="45039" x="5170488" y="5537200"/>
          <p14:tracePt t="45055" x="5170488" y="5527675"/>
          <p14:tracePt t="45089" x="5170488" y="5537200"/>
          <p14:tracePt t="45308" x="5170488" y="5562600"/>
          <p14:tracePt t="45318" x="5170488" y="5608638"/>
          <p14:tracePt t="45327" x="5170488" y="5653088"/>
          <p14:tracePt t="45340" x="5170488" y="5715000"/>
          <p14:tracePt t="45355" x="5170488" y="5830888"/>
          <p14:tracePt t="45373" x="5170488" y="5938838"/>
          <p14:tracePt t="45389" x="5170488" y="5991225"/>
          <p14:tracePt t="45405" x="5170488" y="6072188"/>
          <p14:tracePt t="45422" x="5170488" y="6126163"/>
          <p14:tracePt t="45439" x="5170488" y="6153150"/>
          <p14:tracePt t="45455" x="5170488" y="6197600"/>
          <p14:tracePt t="45472" x="5170488" y="6224588"/>
          <p14:tracePt t="45489" x="5170488" y="6232525"/>
          <p14:tracePt t="45505" x="5170488" y="6242050"/>
          <p14:tracePt t="45522" x="5170488" y="6251575"/>
          <p14:tracePt t="45568" x="5170488" y="6259513"/>
          <p14:tracePt t="45647" x="5170488" y="6269038"/>
          <p14:tracePt t="46107" x="5160963" y="6269038"/>
          <p14:tracePt t="46177" x="5160963" y="6276975"/>
          <p14:tracePt t="46186" x="5153025" y="6276975"/>
          <p14:tracePt t="46197" x="5108575" y="6296025"/>
          <p14:tracePt t="46206" x="5037138" y="6313488"/>
          <p14:tracePt t="46221" x="4840288" y="6348413"/>
          <p14:tracePt t="46238" x="4759325" y="6357938"/>
          <p14:tracePt t="46255" x="4589463" y="6367463"/>
          <p14:tracePt t="46271" x="4446588" y="6348413"/>
          <p14:tracePt t="46288" x="4367213" y="6323013"/>
          <p14:tracePt t="46305" x="4251325" y="6251575"/>
          <p14:tracePt t="46321" x="4152900" y="6170613"/>
          <p14:tracePt t="46338" x="4108450" y="6116638"/>
          <p14:tracePt t="46356" x="4044950" y="5965825"/>
          <p14:tracePt t="46371" x="4017963" y="5741988"/>
          <p14:tracePt t="46388" x="4017963" y="5626100"/>
          <p14:tracePt t="46405" x="4027488" y="5411788"/>
          <p14:tracePt t="46421" x="4044950" y="5276850"/>
          <p14:tracePt t="46438" x="4044950" y="5232400"/>
          <p14:tracePt t="46455" x="4081463" y="5180013"/>
          <p14:tracePt t="46471" x="4152900" y="5126038"/>
          <p14:tracePt t="46489" x="4214813" y="5099050"/>
          <p14:tracePt t="46489" x="4286250" y="5081588"/>
          <p14:tracePt t="46506" x="4367213" y="5062538"/>
          <p14:tracePt t="46521" x="4545013" y="5045075"/>
          <p14:tracePt t="46539" x="4633913" y="5045075"/>
          <p14:tracePt t="46554" x="4830763" y="5062538"/>
          <p14:tracePt t="46571" x="4965700" y="5108575"/>
          <p14:tracePt t="46588" x="5018088" y="5143500"/>
          <p14:tracePt t="46604" x="5099050" y="5224463"/>
          <p14:tracePt t="46622" x="5143500" y="5330825"/>
          <p14:tracePt t="46638" x="5153025" y="5384800"/>
          <p14:tracePt t="46655" x="5153025" y="5518150"/>
          <p14:tracePt t="46671" x="5153025" y="5653088"/>
          <p14:tracePt t="46688" x="5153025" y="5715000"/>
          <p14:tracePt t="46704" x="5133975" y="5776913"/>
          <p14:tracePt t="46721" x="5133975" y="5813425"/>
          <p14:tracePt t="46737" x="5126038" y="5822950"/>
          <p14:tracePt t="46754" x="5126038" y="5830888"/>
          <p14:tracePt t="46771" x="5116513" y="5840413"/>
          <p14:tracePt t="47669" x="5133975" y="5840413"/>
          <p14:tracePt t="47704" x="5143500" y="5840413"/>
          <p14:tracePt t="47714" x="5170488" y="5848350"/>
          <p14:tracePt t="47724" x="5214938" y="5875338"/>
          <p14:tracePt t="47737" x="5286375" y="5911850"/>
          <p14:tracePt t="47754" x="5465763" y="6010275"/>
          <p14:tracePt t="47771" x="5616575" y="6072188"/>
          <p14:tracePt t="47786" x="5680075" y="6089650"/>
          <p14:tracePt t="47804" x="5776913" y="6108700"/>
          <p14:tracePt t="47820" x="5857875" y="6108700"/>
          <p14:tracePt t="47837" x="5884863" y="6089650"/>
          <p14:tracePt t="47853" x="5973763" y="6018213"/>
          <p14:tracePt t="47870" x="6081713" y="5894388"/>
          <p14:tracePt t="47887" x="6143625" y="5830888"/>
          <p14:tracePt t="47904" x="6242050" y="5715000"/>
          <p14:tracePt t="47920" x="6303963" y="5634038"/>
          <p14:tracePt t="47938" x="6313488" y="5608638"/>
          <p14:tracePt t="47953" x="6330950" y="5572125"/>
          <p14:tracePt t="47970" x="6348413" y="5554663"/>
          <p14:tracePt t="47988" x="6348413" y="5545138"/>
          <p14:tracePt t="48004" x="6357938" y="5545138"/>
          <p14:tracePt t="48020" x="6367463" y="5554663"/>
          <p14:tracePt t="48053" x="6375400" y="5562600"/>
          <p14:tracePt t="48073" x="6384925" y="5581650"/>
          <p14:tracePt t="48083" x="6394450" y="5599113"/>
          <p14:tracePt t="48093" x="6411913" y="5626100"/>
          <p14:tracePt t="48104" x="6438900" y="5670550"/>
          <p14:tracePt t="48120" x="6500813" y="5751513"/>
          <p14:tracePt t="48137" x="6581775" y="5840413"/>
          <p14:tracePt t="48154" x="6626225" y="5884863"/>
          <p14:tracePt t="48170" x="6724650" y="5956300"/>
          <p14:tracePt t="48187" x="6804025" y="5991225"/>
          <p14:tracePt t="48204" x="6840538" y="5991225"/>
          <p14:tracePt t="48220" x="6894513" y="6010275"/>
          <p14:tracePt t="48236" x="6938963" y="6018213"/>
          <p14:tracePt t="48254" x="6956425" y="6027738"/>
          <p14:tracePt t="48270" x="6973888" y="6027738"/>
          <p14:tracePt t="48286" x="6983413" y="6037263"/>
          <p14:tracePt t="48304" x="6991350" y="6037263"/>
          <p14:tracePt t="48320" x="6991350" y="6045200"/>
          <p14:tracePt t="48336" x="7000875" y="6045200"/>
          <p14:tracePt t="48363" x="7000875" y="6054725"/>
          <p14:tracePt t="48384" x="7010400" y="6054725"/>
          <p14:tracePt t="48973" x="7018338" y="6054725"/>
          <p14:tracePt t="48983" x="7037388" y="6054725"/>
          <p14:tracePt t="48992" x="7045325" y="6054725"/>
          <p14:tracePt t="49004" x="7054850" y="6037263"/>
          <p14:tracePt t="49020" x="7126288" y="6000750"/>
          <p14:tracePt t="49036" x="7251700" y="5929313"/>
          <p14:tracePt t="49053" x="7323138" y="5884863"/>
          <p14:tracePt t="49069" x="7466013" y="5822950"/>
          <p14:tracePt t="49087" x="7554913" y="5776913"/>
          <p14:tracePt t="49103" x="7581900" y="5768975"/>
          <p14:tracePt t="49119" x="7634288" y="5751513"/>
          <p14:tracePt t="49136" x="7670800" y="5741988"/>
          <p14:tracePt t="49154" x="7697788" y="5732463"/>
          <p14:tracePt t="49169" x="7751763" y="5715000"/>
          <p14:tracePt t="49186" x="7804150" y="5705475"/>
          <p14:tracePt t="49203" x="7813675" y="5697538"/>
          <p14:tracePt t="49219" x="7831138" y="5697538"/>
          <p14:tracePt t="49236" x="7840663" y="5688013"/>
          <p14:tracePt t="49253" x="7848600" y="5688013"/>
          <p14:tracePt t="49273" x="7858125" y="5680075"/>
          <p14:tracePt t="49285" x="7867650" y="5680075"/>
          <p14:tracePt t="49313" x="7867650" y="5670550"/>
          <p14:tracePt t="49362" x="7875588" y="5670550"/>
          <p14:tracePt t="49392" x="7875588" y="5680075"/>
          <p14:tracePt t="49531" x="7867650" y="5680075"/>
          <p14:tracePt t="49541" x="7858125" y="5688013"/>
          <p14:tracePt t="49552" x="7840663" y="5697538"/>
          <p14:tracePt t="49562" x="7813675" y="5724525"/>
          <p14:tracePt t="49572" x="7769225" y="5759450"/>
          <p14:tracePt t="49586" x="7670800" y="5857875"/>
          <p14:tracePt t="49603" x="7616825" y="5911850"/>
          <p14:tracePt t="49619" x="7518400" y="6000750"/>
          <p14:tracePt t="49636" x="7429500" y="6062663"/>
          <p14:tracePt t="49653" x="7394575" y="6072188"/>
          <p14:tracePt t="49669" x="7331075" y="6099175"/>
          <p14:tracePt t="49686" x="7304088" y="6108700"/>
          <p14:tracePt t="49703" x="7296150" y="6116638"/>
          <p14:tracePt t="49719" x="7269163" y="6126163"/>
          <p14:tracePt t="49736" x="7259638" y="6126163"/>
          <p14:tracePt t="49753" x="7251700" y="6126163"/>
          <p14:tracePt t="49769" x="7242175" y="6134100"/>
          <p14:tracePt t="49785" x="7232650" y="6134100"/>
          <p14:tracePt t="49802" x="7224713" y="6134100"/>
          <p14:tracePt t="49818" x="7215188" y="6134100"/>
          <p14:tracePt t="49835" x="7205663" y="6134100"/>
          <p14:tracePt t="49852" x="7197725" y="6134100"/>
          <p14:tracePt t="49869" x="7188200" y="6134100"/>
          <p14:tracePt t="49885" x="7180263" y="6134100"/>
          <p14:tracePt t="49903" x="7170738" y="6134100"/>
          <p14:tracePt t="49922" x="7161213" y="6134100"/>
          <p14:tracePt t="49936" x="7153275" y="6134100"/>
          <p14:tracePt t="49961" x="7153275" y="6126163"/>
          <p14:tracePt t="50010" x="7153275" y="6116638"/>
          <p14:tracePt t="50081" x="7161213" y="6116638"/>
          <p14:tracePt t="50201" x="7170738" y="6116638"/>
          <p14:tracePt t="50220" x="7180263" y="6116638"/>
          <p14:tracePt t="50241" x="7197725" y="6116638"/>
          <p14:tracePt t="50261" x="7205663" y="6108700"/>
          <p14:tracePt t="50271" x="7232650" y="6108700"/>
          <p14:tracePt t="50281" x="7277100" y="6099175"/>
          <p14:tracePt t="50291" x="7323138" y="6099175"/>
          <p14:tracePt t="50301" x="7375525" y="6089650"/>
          <p14:tracePt t="50318" x="7439025" y="6089650"/>
          <p14:tracePt t="50336" x="7483475" y="6089650"/>
          <p14:tracePt t="50352" x="7491413" y="6089650"/>
          <p14:tracePt t="50368" x="7510463" y="6089650"/>
          <p14:tracePt t="50385" x="7527925" y="6089650"/>
          <p14:tracePt t="50402" x="7527925" y="6081713"/>
          <p14:tracePt t="50418" x="7537450" y="6081713"/>
          <p14:tracePt t="50435" x="7545388" y="6081713"/>
          <p14:tracePt t="50619" x="7537450" y="6081713"/>
          <p14:tracePt t="50740" x="7527925" y="6081713"/>
          <p14:tracePt t="50760" x="7518400" y="6081713"/>
          <p14:tracePt t="50770" x="7510463" y="6081713"/>
          <p14:tracePt t="50789" x="7500938" y="6081713"/>
          <p14:tracePt t="50809" x="7491413" y="6081713"/>
          <p14:tracePt t="50839" x="7483475" y="6081713"/>
          <p14:tracePt t="50859" x="7491413" y="6081713"/>
          <p14:tracePt t="50929" x="7500938" y="6081713"/>
          <p14:tracePt t="50950" x="7510463" y="6081713"/>
          <p14:tracePt t="50970" x="7537450" y="6081713"/>
          <p14:tracePt t="50979" x="7572375" y="6072188"/>
          <p14:tracePt t="50989" x="7626350" y="6072188"/>
          <p14:tracePt t="51002" x="7688263" y="6062663"/>
          <p14:tracePt t="51019" x="7804150" y="6054725"/>
          <p14:tracePt t="51035" x="7867650" y="6045200"/>
          <p14:tracePt t="51051" x="7885113" y="6045200"/>
          <p14:tracePt t="51068" x="7912100" y="6045200"/>
          <p14:tracePt t="51085" x="7920038" y="6045200"/>
          <p14:tracePt t="51101" x="7920038" y="6037263"/>
          <p14:tracePt t="51129" x="7920038" y="6027738"/>
          <p14:tracePt t="51239" x="7920038" y="6018213"/>
          <p14:tracePt t="51269" x="7920038" y="6000750"/>
          <p14:tracePt t="51289" x="7929563" y="5983288"/>
          <p14:tracePt t="51299" x="7939088" y="5956300"/>
          <p14:tracePt t="51309" x="7947025" y="5929313"/>
          <p14:tracePt t="51319" x="7947025" y="5894388"/>
          <p14:tracePt t="51334" x="7966075" y="5840413"/>
          <p14:tracePt t="51351" x="7974013" y="5803900"/>
          <p14:tracePt t="51367" x="7991475" y="5732463"/>
          <p14:tracePt t="51384" x="8027988" y="5608638"/>
          <p14:tracePt t="51401" x="8045450" y="5554663"/>
          <p14:tracePt t="51417" x="8062913" y="5483225"/>
          <p14:tracePt t="51434" x="8072438" y="5465763"/>
          <p14:tracePt t="51451" x="8072438" y="5456238"/>
          <p14:tracePt t="51467" x="8081963" y="5446713"/>
          <p14:tracePt t="51485" x="8081963" y="5438775"/>
          <p14:tracePt t="51502" x="8081963" y="5446713"/>
          <p14:tracePt t="51599" x="8081963" y="5456238"/>
          <p14:tracePt t="51608" x="8081963" y="5465763"/>
          <p14:tracePt t="51629" x="8072438" y="5491163"/>
          <p14:tracePt t="51638" x="8062913" y="5518150"/>
          <p14:tracePt t="51651" x="8054975" y="5554663"/>
          <p14:tracePt t="51667" x="8045450" y="5634038"/>
          <p14:tracePt t="51685" x="8027988" y="5688013"/>
          <p14:tracePt t="51701" x="8018463" y="5705475"/>
          <p14:tracePt t="51718" x="8018463" y="5741988"/>
          <p14:tracePt t="51735" x="8001000" y="5795963"/>
          <p14:tracePt t="51752" x="8001000" y="5813425"/>
          <p14:tracePt t="51767" x="7991475" y="5840413"/>
          <p14:tracePt t="51783" x="7991475" y="5857875"/>
          <p14:tracePt t="51800" x="7991475" y="5867400"/>
          <p14:tracePt t="51818" x="7983538" y="5875338"/>
          <p14:tracePt t="51836" x="7983538" y="5884863"/>
          <p14:tracePt t="51858" x="7983538" y="5894388"/>
          <p14:tracePt t="51869" x="7974013" y="5894388"/>
          <p14:tracePt t="51885" x="7966075" y="5902325"/>
          <p14:tracePt t="51902" x="7966075" y="5911850"/>
          <p14:tracePt t="51917" x="7966075" y="5919788"/>
          <p14:tracePt t="51934" x="7956550" y="5929313"/>
          <p14:tracePt t="51951" x="7956550" y="5938838"/>
          <p14:tracePt t="51969" x="7947025" y="5946775"/>
          <p14:tracePt t="51984" x="7947025" y="5956300"/>
          <p14:tracePt t="52002" x="7939088" y="5965825"/>
          <p14:tracePt t="52019" x="7939088" y="5973763"/>
          <p14:tracePt t="52034" x="7929563" y="5983288"/>
          <p14:tracePt t="52051" x="7929563" y="5991225"/>
          <p14:tracePt t="52078" x="7920038" y="6000750"/>
          <p14:tracePt t="52099" x="7920038" y="6010275"/>
          <p14:tracePt t="52158" x="7920038" y="6018213"/>
          <p14:tracePt t="52238" x="7920038" y="6027738"/>
          <p14:tracePt t="52328" x="7920038" y="6037263"/>
          <p14:tracePt t="52398" x="7920038" y="6027738"/>
          <p14:tracePt t="52827" x="7929563" y="6027738"/>
          <p14:tracePt t="52857" x="7939088" y="6027738"/>
          <p14:tracePt t="52886" x="7939088" y="6018213"/>
          <p14:tracePt t="52916" x="7947025" y="6018213"/>
          <p14:tracePt t="52946" x="7956550" y="6018213"/>
          <p14:tracePt t="53006" x="7956550" y="6010275"/>
          <p14:tracePt t="53017" x="7956550" y="6000750"/>
          <p14:tracePt t="53067" x="7956550" y="5991225"/>
          <p14:tracePt t="53087" x="7966075" y="5991225"/>
          <p14:tracePt t="53097" x="7966075" y="5983288"/>
          <p14:tracePt t="53127" x="7966075" y="5973763"/>
          <p14:tracePt t="53166" x="7974013" y="5965825"/>
          <p14:tracePt t="53207" x="7974013" y="5956300"/>
          <p14:tracePt t="53226" x="7974013" y="5946775"/>
          <p14:tracePt t="53267" x="7974013" y="5938838"/>
          <p14:tracePt t="53306" x="7974013" y="5929313"/>
          <p14:tracePt t="53346" x="7974013" y="5919788"/>
          <p14:tracePt t="53366" x="7974013" y="5911850"/>
          <p14:tracePt t="53397" x="7974013" y="5902325"/>
          <p14:tracePt t="53416" x="7974013" y="5884863"/>
          <p14:tracePt t="53437" x="7974013" y="5875338"/>
          <p14:tracePt t="53446" x="7974013" y="5867400"/>
          <p14:tracePt t="53456" x="7974013" y="5857875"/>
          <p14:tracePt t="53467" x="7974013" y="5840413"/>
          <p14:tracePt t="53483" x="7974013" y="5813425"/>
          <p14:tracePt t="53501" x="7974013" y="5776913"/>
          <p14:tracePt t="53518" x="7974013" y="5751513"/>
          <p14:tracePt t="53533" x="7974013" y="5732463"/>
          <p14:tracePt t="53550" x="7974013" y="5715000"/>
          <p14:tracePt t="53567" x="7974013" y="5705475"/>
          <p14:tracePt t="53583" x="7974013" y="5697538"/>
          <p14:tracePt t="53606" x="7974013" y="5688013"/>
          <p14:tracePt t="53645" x="7974013" y="5680075"/>
          <p14:tracePt t="53686" x="7974013" y="5670550"/>
          <p14:tracePt t="53706" x="7974013" y="5661025"/>
          <p14:tracePt t="53736" x="7974013" y="5653088"/>
          <p14:tracePt t="53756" x="7974013" y="5643563"/>
          <p14:tracePt t="53776" x="7974013" y="5634038"/>
          <p14:tracePt t="53786" x="7974013" y="5626100"/>
          <p14:tracePt t="53805" x="7974013" y="5616575"/>
          <p14:tracePt t="53825" x="7974013" y="5608638"/>
          <p14:tracePt t="53846" x="7974013" y="5599113"/>
          <p14:tracePt t="53856" x="7974013" y="5608638"/>
          <p14:tracePt t="53946" x="7974013" y="5616575"/>
          <p14:tracePt t="53965" x="7974013" y="5634038"/>
          <p14:tracePt t="53975" x="7974013" y="5661025"/>
          <p14:tracePt t="53985" x="7983538" y="5705475"/>
          <p14:tracePt t="54000" x="7983538" y="5822950"/>
          <p14:tracePt t="54017" x="7983538" y="5875338"/>
          <p14:tracePt t="54033" x="7991475" y="5946775"/>
          <p14:tracePt t="54049" x="7991475" y="5991225"/>
          <p14:tracePt t="54066" x="7991475" y="6010275"/>
          <p14:tracePt t="54083" x="7991475" y="6018213"/>
          <p14:tracePt t="54100" x="7991475" y="6037263"/>
          <p14:tracePt t="54117" x="7991475" y="6027738"/>
          <p14:tracePt t="54314" x="7991475" y="6018213"/>
          <p14:tracePt t="54344" x="8001000" y="6010275"/>
          <p14:tracePt t="54364" x="8001000" y="6000750"/>
          <p14:tracePt t="54384" x="8001000" y="5991225"/>
          <p14:tracePt t="54394" x="8001000" y="5983288"/>
          <p14:tracePt t="54414" x="8001000" y="5973763"/>
          <p14:tracePt t="54434" x="8010525" y="5973763"/>
          <p14:tracePt t="54444" x="8010525" y="5965825"/>
          <p14:tracePt t="54454" x="8010525" y="5956300"/>
          <p14:tracePt t="54466" x="8010525" y="5946775"/>
          <p14:tracePt t="54484" x="8010525" y="5938838"/>
          <p14:tracePt t="54514" x="8010525" y="5929313"/>
          <p14:tracePt t="54544" x="8010525" y="5919788"/>
          <p14:tracePt t="54564" x="8001000" y="5919788"/>
          <p14:tracePt t="54604" x="7991475" y="5911850"/>
          <p14:tracePt t="54614" x="7983538" y="5911850"/>
          <p14:tracePt t="54634" x="7974013" y="5911850"/>
          <p14:tracePt t="54644" x="7966075" y="5911850"/>
          <p14:tracePt t="54654" x="7947025" y="5902325"/>
          <p14:tracePt t="54666" x="7912100" y="5894388"/>
          <p14:tracePt t="54683" x="7840663" y="5884863"/>
          <p14:tracePt t="54699" x="7777163" y="5875338"/>
          <p14:tracePt t="54716" x="7751763" y="5875338"/>
          <p14:tracePt t="54733" x="7742238" y="5875338"/>
          <p14:tracePt t="54749" x="7732713" y="5867400"/>
          <p14:tracePt t="54766" x="7724775" y="5867400"/>
          <p14:tracePt t="54782" x="7732713" y="5867400"/>
          <p14:tracePt t="54824" x="7742238" y="5867400"/>
          <p14:tracePt t="54843" x="7759700" y="5867400"/>
          <p14:tracePt t="54853" x="7777163" y="5857875"/>
          <p14:tracePt t="54863" x="7804150" y="5857875"/>
          <p14:tracePt t="54873" x="7840663" y="5848350"/>
          <p14:tracePt t="54883" x="7875588" y="5840413"/>
          <p14:tracePt t="54899" x="7947025" y="5830888"/>
          <p14:tracePt t="54915" x="7966075" y="5830888"/>
          <p14:tracePt t="54933" x="7983538" y="5830888"/>
          <p14:tracePt t="54950" x="7991475" y="5830888"/>
          <p14:tracePt t="54966" x="7991475" y="5840413"/>
          <p14:tracePt t="55153" x="7991475" y="5848350"/>
          <p14:tracePt t="55173" x="7991475" y="5857875"/>
          <p14:tracePt t="55183" x="7991475" y="5867400"/>
          <p14:tracePt t="55193" x="7991475" y="5894388"/>
          <p14:tracePt t="55203" x="7991475" y="5919788"/>
          <p14:tracePt t="55215" x="7991475" y="5956300"/>
          <p14:tracePt t="55233" x="7991475" y="6010275"/>
          <p14:tracePt t="55250" x="7991475" y="6037263"/>
          <p14:tracePt t="55266" x="7991475" y="6045200"/>
          <p14:tracePt t="55282" x="7991475" y="6054725"/>
          <p14:tracePt t="55299" x="7991475" y="6062663"/>
          <p14:tracePt t="55316" x="7983538" y="6062663"/>
          <p14:tracePt t="55393" x="7974013" y="6062663"/>
          <p14:tracePt t="55432" x="7966075" y="6054725"/>
          <p14:tracePt t="55442" x="7956550" y="6054725"/>
          <p14:tracePt t="55453" x="7939088" y="6037263"/>
          <p14:tracePt t="55465" x="7912100" y="6027738"/>
          <p14:tracePt t="55482" x="7848600" y="5965825"/>
          <p14:tracePt t="55500" x="7804150" y="5911850"/>
          <p14:tracePt t="55516" x="7804150" y="5875338"/>
          <p14:tracePt t="55532" x="7796213" y="5776913"/>
          <p14:tracePt t="55549" x="7786688" y="5634038"/>
          <p14:tracePt t="55566" x="7786688" y="5572125"/>
          <p14:tracePt t="55582" x="7786688" y="5491163"/>
          <p14:tracePt t="55599" x="7786688" y="5429250"/>
          <p14:tracePt t="55615" x="7786688" y="5384800"/>
          <p14:tracePt t="55632" x="7831138" y="5286375"/>
          <p14:tracePt t="55648" x="7912100" y="5143500"/>
          <p14:tracePt t="55665" x="7966075" y="5037138"/>
          <p14:tracePt t="55683" x="7974013" y="5018088"/>
          <p14:tracePt t="55699" x="7991475" y="5000625"/>
          <p14:tracePt t="55715" x="8001000" y="4991100"/>
          <p14:tracePt t="55733" x="8010525" y="4991100"/>
          <p14:tracePt t="55749" x="8018463" y="4991100"/>
          <p14:tracePt t="55782" x="8027988" y="4991100"/>
          <p14:tracePt t="55792" x="8027988" y="5000625"/>
          <p14:tracePt t="55802" x="8037513" y="5010150"/>
          <p14:tracePt t="55815" x="8089900" y="5062538"/>
          <p14:tracePt t="55833" x="8134350" y="5108575"/>
          <p14:tracePt t="55848" x="8215313" y="5187950"/>
          <p14:tracePt t="55866" x="8277225" y="5286375"/>
          <p14:tracePt t="55883" x="8296275" y="5348288"/>
          <p14:tracePt t="55898" x="8323263" y="5500688"/>
          <p14:tracePt t="55915" x="8340725" y="5643563"/>
          <p14:tracePt t="55933" x="8348663" y="5715000"/>
          <p14:tracePt t="55948" x="8348663" y="5822950"/>
          <p14:tracePt t="55965" x="8348663" y="5884863"/>
          <p14:tracePt t="55982" x="8348663" y="5911850"/>
          <p14:tracePt t="55999" x="8340725" y="5965825"/>
          <p14:tracePt t="56016" x="8331200" y="6027738"/>
          <p14:tracePt t="56033" x="8313738" y="6054725"/>
          <p14:tracePt t="56049" x="8259763" y="6116638"/>
          <p14:tracePt t="56065" x="8205788" y="6161088"/>
          <p14:tracePt t="56082" x="8188325" y="6170613"/>
          <p14:tracePt t="56098" x="8161338" y="6197600"/>
          <p14:tracePt t="56115" x="8143875" y="6205538"/>
          <p14:tracePt t="56132" x="8134350" y="6205538"/>
          <p14:tracePt t="56151" x="8126413" y="6205538"/>
          <p14:tracePt t="56192" x="8126413" y="6215063"/>
          <p14:tracePt t="56202" x="8116888" y="6215063"/>
          <p14:tracePt t="56232" x="8116888" y="6224588"/>
          <p14:tracePt t="56252" x="8108950" y="6224588"/>
          <p14:tracePt t="56272" x="8099425" y="6232525"/>
          <p14:tracePt t="56311" x="8089900" y="6232525"/>
          <p14:tracePt t="56351" x="8089900" y="6242050"/>
          <p14:tracePt t="56361" x="8081963" y="6242050"/>
          <p14:tracePt t="56371" x="8072438" y="6242050"/>
          <p14:tracePt t="56451" x="8072438" y="6251575"/>
          <p14:tracePt t="56471" x="8072438" y="6259513"/>
          <p14:tracePt t="56701" x="8062913" y="6259513"/>
          <p14:tracePt t="56780" x="8054975" y="6259513"/>
          <p14:tracePt t="56790" x="8037513" y="6259513"/>
          <p14:tracePt t="56801" x="7983538" y="6259513"/>
          <p14:tracePt t="56815" x="7786688" y="6251575"/>
          <p14:tracePt t="56832" x="7661275" y="6242050"/>
          <p14:tracePt t="56848" x="7429500" y="6224588"/>
          <p14:tracePt t="56864" x="7242175" y="6188075"/>
          <p14:tracePt t="56882" x="7153275" y="6170613"/>
          <p14:tracePt t="56897" x="6983413" y="6153150"/>
          <p14:tracePt t="56914" x="6840538" y="6134100"/>
          <p14:tracePt t="56932" x="6777038" y="6134100"/>
          <p14:tracePt t="56948" x="6715125" y="6126163"/>
          <p14:tracePt t="56965" x="6680200" y="6126163"/>
          <p14:tracePt t="56982" x="6670675" y="6126163"/>
          <p14:tracePt t="57240" x="6661150" y="6126163"/>
          <p14:tracePt t="57250" x="6653213" y="6126163"/>
          <p14:tracePt t="57260" x="6643688" y="6126163"/>
          <p14:tracePt t="57270" x="6634163" y="6126163"/>
          <p14:tracePt t="57290" x="6626225" y="6126163"/>
          <p14:tracePt t="57300" x="6616700" y="6126163"/>
          <p14:tracePt t="57319" x="6608763" y="6126163"/>
          <p14:tracePt t="57341" x="6589713" y="6126163"/>
          <p14:tracePt t="57360" x="6581775" y="6126163"/>
          <p14:tracePt t="57370" x="6562725" y="6126163"/>
          <p14:tracePt t="57381" x="6537325" y="6126163"/>
          <p14:tracePt t="57397" x="6465888" y="6126163"/>
          <p14:tracePt t="57414" x="6375400" y="6116638"/>
          <p14:tracePt t="57431" x="6348413" y="6108700"/>
          <p14:tracePt t="57447" x="6303963" y="6099175"/>
          <p14:tracePt t="57464" x="6269038" y="6089650"/>
          <p14:tracePt t="57481" x="6259513" y="6081713"/>
          <p14:tracePt t="57497" x="6232525" y="6081713"/>
          <p14:tracePt t="57515" x="6205538" y="6062663"/>
          <p14:tracePt t="57531" x="6197600" y="6062663"/>
          <p14:tracePt t="57550" x="6188075" y="6054725"/>
          <p14:tracePt t="57570" x="6188075" y="6045200"/>
          <p14:tracePt t="57590" x="6180138" y="6037263"/>
          <p14:tracePt t="57600" x="6170613" y="6027738"/>
          <p14:tracePt t="57613" x="6153150" y="5991225"/>
          <p14:tracePt t="57631" x="6134100" y="5946775"/>
          <p14:tracePt t="57647" x="6099175" y="5822950"/>
          <p14:tracePt t="57664" x="6081713" y="5697538"/>
          <p14:tracePt t="57681" x="6072188" y="5634038"/>
          <p14:tracePt t="57697" x="6062663" y="5518150"/>
          <p14:tracePt t="57714" x="6062663" y="5394325"/>
          <p14:tracePt t="57731" x="6062663" y="5348288"/>
          <p14:tracePt t="57748" x="6081713" y="5259388"/>
          <p14:tracePt t="57764" x="6099175" y="5180013"/>
          <p14:tracePt t="57780" x="6108700" y="5126038"/>
          <p14:tracePt t="57797" x="6116638" y="5054600"/>
          <p14:tracePt t="57814" x="6116638" y="4983163"/>
          <p14:tracePt t="57830" x="6116638" y="4938713"/>
          <p14:tracePt t="57847" x="6126163" y="4867275"/>
          <p14:tracePt t="57864" x="6126163" y="4795838"/>
          <p14:tracePt t="57881" x="6126163" y="4759325"/>
          <p14:tracePt t="57897" x="6126163" y="4679950"/>
          <p14:tracePt t="57913" x="6126163" y="4616450"/>
          <p14:tracePt t="57930" x="6126163" y="4589463"/>
          <p14:tracePt t="57947" x="6108700" y="4545013"/>
          <p14:tracePt t="57964" x="6089650" y="4527550"/>
          <p14:tracePt t="57981" x="6081713" y="4518025"/>
          <p14:tracePt t="57997" x="6072188" y="4518025"/>
          <p14:tracePt t="58015" x="6062663" y="4510088"/>
          <p14:tracePt t="58240" x="6054725" y="4491038"/>
          <p14:tracePt t="58249" x="6027738" y="4456113"/>
          <p14:tracePt t="58260" x="6010275" y="4429125"/>
          <p14:tracePt t="58270" x="5973763" y="4394200"/>
          <p14:tracePt t="58281" x="5929313" y="4357688"/>
          <p14:tracePt t="58297" x="5813425" y="4303713"/>
          <p14:tracePt t="58313" x="5688013" y="4268788"/>
          <p14:tracePt t="58331" x="5634038" y="4251325"/>
          <p14:tracePt t="58346" x="5537200" y="4224338"/>
          <p14:tracePt t="58364" x="5419725" y="4197350"/>
          <p14:tracePt t="58381" x="5357813" y="4187825"/>
          <p14:tracePt t="58396" x="5214938" y="4187825"/>
          <p14:tracePt t="58413" x="5099050" y="4187825"/>
          <p14:tracePt t="58431" x="5037138" y="4187825"/>
          <p14:tracePt t="58446" x="4911725" y="4197350"/>
          <p14:tracePt t="58463" x="4795838" y="4205288"/>
          <p14:tracePt t="58480" x="4732338" y="4214813"/>
          <p14:tracePt t="58496" x="4633913" y="4214813"/>
          <p14:tracePt t="58514" x="4537075" y="4224338"/>
          <p14:tracePt t="58530" x="4483100" y="4232275"/>
          <p14:tracePt t="58546" x="4384675" y="4232275"/>
          <p14:tracePt t="58563" x="4303713" y="4232275"/>
          <p14:tracePt t="58580" x="4259263" y="4241800"/>
          <p14:tracePt t="58596" x="4187825" y="4241800"/>
          <p14:tracePt t="58613" x="4116388" y="4241800"/>
          <p14:tracePt t="58631" x="4081463" y="4241800"/>
          <p14:tracePt t="58646" x="4017963" y="4241800"/>
          <p14:tracePt t="58664" x="3965575" y="4241800"/>
          <p14:tracePt t="58680" x="3938588" y="4241800"/>
          <p14:tracePt t="58696" x="3875088" y="4224338"/>
          <p14:tracePt t="58713" x="3840163" y="4205288"/>
          <p14:tracePt t="58730" x="3830638" y="4197350"/>
          <p14:tracePt t="58746" x="3813175" y="4187825"/>
          <p14:tracePt t="58764" x="3795713" y="4179888"/>
          <p14:tracePt t="58780" x="3795713" y="4170363"/>
          <p14:tracePt t="58796" x="3795713" y="4152900"/>
          <p14:tracePt t="58813" x="3786188" y="4116388"/>
          <p14:tracePt t="58830" x="3776663" y="4081463"/>
          <p14:tracePt t="58846" x="3768725" y="4010025"/>
          <p14:tracePt t="58864" x="3768725" y="3884613"/>
          <p14:tracePt t="58880" x="3768725" y="3813175"/>
          <p14:tracePt t="58896" x="3768725" y="3660775"/>
          <p14:tracePt t="58913" x="3786188" y="3527425"/>
          <p14:tracePt t="58930" x="3795713" y="3465513"/>
          <p14:tracePt t="58946" x="3803650" y="3394075"/>
          <p14:tracePt t="58963" x="3822700" y="3348038"/>
          <p14:tracePt t="58980" x="3822700" y="3330575"/>
          <p14:tracePt t="58996" x="3830638" y="3313113"/>
          <p14:tracePt t="59014" x="3840163" y="3303588"/>
          <p14:tracePt t="59030" x="3848100" y="3303588"/>
          <p14:tracePt t="59078" x="3848100" y="3313113"/>
          <p14:tracePt t="59159" x="3848100" y="3322638"/>
          <p14:tracePt t="59167" x="3848100" y="3330575"/>
          <p14:tracePt t="59177" x="3848100" y="3348038"/>
          <p14:tracePt t="59188" x="3848100" y="3384550"/>
          <p14:tracePt t="59198" x="3848100" y="3455988"/>
          <p14:tracePt t="59212" x="3848100" y="3670300"/>
          <p14:tracePt t="59229" x="3857625" y="3776663"/>
          <p14:tracePt t="59245" x="3857625" y="3965575"/>
          <p14:tracePt t="59263" x="3857625" y="4170363"/>
          <p14:tracePt t="59279" x="3857625" y="4276725"/>
          <p14:tracePt t="59296" x="3875088" y="4518025"/>
          <p14:tracePt t="59313" x="3894138" y="4768850"/>
          <p14:tracePt t="59329" x="3902075" y="4875213"/>
          <p14:tracePt t="59346" x="3919538" y="5027613"/>
          <p14:tracePt t="59363" x="3929063" y="5116513"/>
          <p14:tracePt t="59379" x="3938588" y="5143500"/>
          <p14:tracePt t="59396" x="3956050" y="5170488"/>
          <p14:tracePt t="59413" x="3973513" y="5197475"/>
          <p14:tracePt t="59429" x="3983038" y="5205413"/>
          <p14:tracePt t="59446" x="4010025" y="5232400"/>
          <p14:tracePt t="59462" x="4054475" y="5259388"/>
          <p14:tracePt t="59479" x="4098925" y="5276850"/>
          <p14:tracePt t="59496" x="4241800" y="5295900"/>
          <p14:tracePt t="59514" x="4510088" y="5303838"/>
          <p14:tracePt t="59530" x="4705350" y="5303838"/>
          <p14:tracePt t="59546" x="5241925" y="5322888"/>
          <p14:tracePt t="59562" x="5946775" y="5456238"/>
          <p14:tracePt t="59579" x="6357938" y="5554663"/>
          <p14:tracePt t="59596" x="7072313" y="5715000"/>
          <p14:tracePt t="59613" x="7367588" y="5786438"/>
          <p14:tracePt t="59629" x="7419975" y="5795963"/>
          <p14:tracePt t="59646" x="7456488" y="5813425"/>
          <p14:tracePt t="59663" x="7466013" y="5813425"/>
          <p14:tracePt t="59679" x="7473950" y="5813425"/>
          <p14:tracePt t="59695" x="7483475" y="5813425"/>
          <p14:tracePt t="59727" x="7483475" y="5822950"/>
          <p14:tracePt t="59777" x="7483475" y="5830888"/>
          <p14:tracePt t="59837" x="7491413" y="5830888"/>
          <p14:tracePt t="59847" x="7500938" y="5840413"/>
          <p14:tracePt t="59857" x="7510463" y="5848350"/>
          <p14:tracePt t="59867" x="7518400" y="5867400"/>
          <p14:tracePt t="59878" x="7537450" y="5902325"/>
          <p14:tracePt t="59896" x="7562850" y="5956300"/>
          <p14:tracePt t="59912" x="7572375" y="5991225"/>
          <p14:tracePt t="59929" x="7572375" y="6000750"/>
          <p14:tracePt t="59946" x="7562850" y="6010275"/>
          <p14:tracePt t="59962" x="7527925" y="6027738"/>
          <p14:tracePt t="59978" x="7483475" y="6037263"/>
          <p14:tracePt t="59996" x="7348538" y="6062663"/>
          <p14:tracePt t="60013" x="7197725" y="6081713"/>
          <p14:tracePt t="60029" x="7134225" y="6089650"/>
          <p14:tracePt t="60045" x="7045325" y="6099175"/>
          <p14:tracePt t="60062" x="6991350" y="6099175"/>
          <p14:tracePt t="60080" x="6929438" y="6099175"/>
          <p14:tracePt t="60097" x="6894513" y="6099175"/>
          <p14:tracePt t="60111" x="6813550" y="6099175"/>
          <p14:tracePt t="60129" x="6777038" y="6099175"/>
          <p14:tracePt t="60145" x="6705600" y="6099175"/>
          <p14:tracePt t="60162" x="6643688" y="6072188"/>
          <p14:tracePt t="60179" x="6616700" y="6037263"/>
          <p14:tracePt t="60195" x="6572250" y="5938838"/>
          <p14:tracePt t="60212" x="6545263" y="5786438"/>
          <p14:tracePt t="60229" x="6537325" y="5715000"/>
          <p14:tracePt t="60245" x="6527800" y="5572125"/>
          <p14:tracePt t="60263" x="6518275" y="5446713"/>
          <p14:tracePt t="60278" x="6518275" y="5394325"/>
          <p14:tracePt t="60294" x="6527800" y="5232400"/>
          <p14:tracePt t="60311" x="6545263" y="5062538"/>
          <p14:tracePt t="60328" x="6554788" y="4983163"/>
          <p14:tracePt t="60345" x="6562725" y="4857750"/>
          <p14:tracePt t="60361" x="6562725" y="4786313"/>
          <p14:tracePt t="60378" x="6562725" y="4751388"/>
          <p14:tracePt t="60378" x="6562725" y="4705350"/>
          <p14:tracePt t="60396" x="6554788" y="4660900"/>
          <p14:tracePt t="60411" x="6527800" y="4537075"/>
          <p14:tracePt t="60428" x="6510338" y="4473575"/>
          <p14:tracePt t="60445" x="6446838" y="4357688"/>
          <p14:tracePt t="60461" x="6357938" y="4276725"/>
          <p14:tracePt t="60478" x="6323013" y="4251325"/>
          <p14:tracePt t="60495" x="6205538" y="4205288"/>
          <p14:tracePt t="60513" x="6054725" y="4187825"/>
          <p14:tracePt t="60529" x="5973763" y="4187825"/>
          <p14:tracePt t="60545" x="5803900" y="4187825"/>
          <p14:tracePt t="60562" x="5626100" y="4224338"/>
          <p14:tracePt t="60578" x="5537200" y="4251325"/>
          <p14:tracePt t="60595" x="5384800" y="4286250"/>
          <p14:tracePt t="60611" x="5259388" y="4303713"/>
          <p14:tracePt t="60628" x="5205413" y="4313238"/>
          <p14:tracePt t="60645" x="5126038" y="4330700"/>
          <p14:tracePt t="60661" x="5018088" y="4348163"/>
          <p14:tracePt t="60678" x="4956175" y="4357688"/>
          <p14:tracePt t="60695" x="4830763" y="4375150"/>
          <p14:tracePt t="60711" x="4714875" y="4375150"/>
          <p14:tracePt t="60728" x="4652963" y="4375150"/>
          <p14:tracePt t="60745" x="4537075" y="4348163"/>
          <p14:tracePt t="60761" x="4446588" y="4322763"/>
          <p14:tracePt t="60778" x="4402138" y="4295775"/>
          <p14:tracePt t="60795" x="4330700" y="4214813"/>
          <p14:tracePt t="60811" x="4268788" y="4098925"/>
          <p14:tracePt t="60828" x="4214813" y="3965575"/>
          <p14:tracePt t="60846" x="4197350" y="3902075"/>
          <p14:tracePt t="60862" x="4170363" y="3786188"/>
          <p14:tracePt t="60879" x="4170363" y="3751263"/>
          <p14:tracePt t="60895" x="4160838" y="3697288"/>
          <p14:tracePt t="60912" x="4152900" y="3660775"/>
          <p14:tracePt t="60928" x="4152900" y="3652838"/>
          <p14:tracePt t="60944" x="4143375" y="3652838"/>
          <p14:tracePt t="60994" x="4143375" y="3660775"/>
          <p14:tracePt t="61004" x="4143375" y="3670300"/>
          <p14:tracePt t="61024" x="4133850" y="3697288"/>
          <p14:tracePt t="61035" x="4125913" y="3732213"/>
          <p14:tracePt t="61045" x="4089400" y="3803650"/>
          <p14:tracePt t="61061" x="4000500" y="4017963"/>
          <p14:tracePt t="61078" x="3894138" y="4286250"/>
          <p14:tracePt t="61095" x="3840163" y="4411663"/>
          <p14:tracePt t="61111" x="3741738" y="4660900"/>
          <p14:tracePt t="61128" x="3660775" y="4867275"/>
          <p14:tracePt t="61146" x="3625850" y="4965700"/>
          <p14:tracePt t="61160" x="3562350" y="5126038"/>
          <p14:tracePt t="61177" x="3527425" y="5241925"/>
          <p14:tracePt t="61195" x="3517900" y="5276850"/>
          <p14:tracePt t="61211" x="3482975" y="5357813"/>
          <p14:tracePt t="61228" x="3465513" y="5438775"/>
          <p14:tracePt t="61245" x="3455988" y="5473700"/>
          <p14:tracePt t="61261" x="3446463" y="5527675"/>
          <p14:tracePt t="61278" x="3438525" y="5562600"/>
          <p14:tracePt t="61295" x="3438525" y="5572125"/>
          <p14:tracePt t="61311" x="3429000" y="5599113"/>
          <p14:tracePt t="61328" x="3411538" y="5626100"/>
          <p14:tracePt t="61345" x="3411538" y="5634038"/>
          <p14:tracePt t="61361" x="3394075" y="5661025"/>
          <p14:tracePt t="61377" x="3394075" y="5670550"/>
          <p14:tracePt t="61395" x="3394075" y="5680075"/>
          <p14:tracePt t="62295" x="3375025" y="5661025"/>
          <p14:tracePt t="63002" x="3348038" y="5608638"/>
          <p14:tracePt t="63012" x="3330575" y="5545138"/>
          <p14:tracePt t="63022" x="3322638" y="5473700"/>
          <p14:tracePt t="63032" x="3303588" y="5394325"/>
          <p14:tracePt t="63044" x="3295650" y="5303838"/>
          <p14:tracePt t="63059" x="3276600" y="5160963"/>
          <p14:tracePt t="63077" x="3268663" y="5018088"/>
          <p14:tracePt t="63094" x="3259138" y="4946650"/>
          <p14:tracePt t="63109" x="3251200" y="4795838"/>
          <p14:tracePt t="63126" x="3241675" y="4652963"/>
          <p14:tracePt t="63144" x="3241675" y="4581525"/>
          <p14:tracePt t="63159" x="3241675" y="4438650"/>
          <p14:tracePt t="63176" x="3241675" y="4303713"/>
          <p14:tracePt t="63193" x="3241675" y="4251325"/>
          <p14:tracePt t="63210" x="3241675" y="4125913"/>
          <p14:tracePt t="63227" x="3241675" y="4027488"/>
          <p14:tracePt t="63243" x="3241675" y="3990975"/>
          <p14:tracePt t="63259" x="3251200" y="3919538"/>
          <p14:tracePt t="63276" x="3251200" y="3867150"/>
          <p14:tracePt t="63294" x="3259138" y="3830638"/>
          <p14:tracePt t="63309" x="3268663" y="3776663"/>
          <p14:tracePt t="63326" x="3286125" y="3724275"/>
          <p14:tracePt t="63343" x="3295650" y="3697288"/>
          <p14:tracePt t="63360" x="3295650" y="3652838"/>
          <p14:tracePt t="63377" x="3295650" y="3616325"/>
          <p14:tracePt t="63393" x="3295650" y="3608388"/>
          <p14:tracePt t="63412" x="3295650" y="3598863"/>
          <p14:tracePt t="63442" x="3295650" y="3608388"/>
          <p14:tracePt t="63521" x="3295650" y="3616325"/>
          <p14:tracePt t="63531" x="3295650" y="3643313"/>
          <p14:tracePt t="63541" x="3295650" y="3687763"/>
          <p14:tracePt t="63552" x="3295650" y="3759200"/>
          <p14:tracePt t="63561" x="3295650" y="3840163"/>
          <p14:tracePt t="63576" x="3295650" y="4010025"/>
          <p14:tracePt t="63593" x="3295650" y="4071938"/>
          <p14:tracePt t="63609" x="3295650" y="4187825"/>
          <p14:tracePt t="63626" x="3276600" y="4313238"/>
          <p14:tracePt t="63642" x="3268663" y="4384675"/>
          <p14:tracePt t="63659" x="3259138" y="4537075"/>
          <p14:tracePt t="63676" x="3251200" y="4687888"/>
          <p14:tracePt t="63694" x="3251200" y="4786313"/>
          <p14:tracePt t="63709" x="3251200" y="4983163"/>
          <p14:tracePt t="63726" x="3251200" y="5160963"/>
          <p14:tracePt t="63742" x="3251200" y="5232400"/>
          <p14:tracePt t="63759" x="3259138" y="5313363"/>
          <p14:tracePt t="63776" x="3268663" y="5340350"/>
          <p14:tracePt t="63792" x="3276600" y="5357813"/>
          <p14:tracePt t="63809" x="3276600" y="5367338"/>
          <p14:tracePt t="63826" x="3276600" y="5375275"/>
          <p14:tracePt t="63843" x="3286125" y="5375275"/>
          <p14:tracePt t="63858" x="3286125" y="5384800"/>
          <p14:tracePt t="63875" x="3286125" y="5375275"/>
          <p14:tracePt t="64211" x="3286125" y="5367338"/>
          <p14:tracePt t="64231" x="3295650" y="5367338"/>
          <p14:tracePt t="64240" x="3295650" y="5357813"/>
          <p14:tracePt t="64250" x="3295650" y="5348288"/>
          <p14:tracePt t="64260" x="3303588" y="5340350"/>
          <p14:tracePt t="64275" x="3330575" y="5251450"/>
          <p14:tracePt t="64292" x="3348038" y="5187950"/>
          <p14:tracePt t="64308" x="3367088" y="5054600"/>
          <p14:tracePt t="64326" x="3375025" y="4929188"/>
          <p14:tracePt t="64342" x="3375025" y="4884738"/>
          <p14:tracePt t="64358" x="3394075" y="4741863"/>
          <p14:tracePt t="64376" x="3411538" y="4589463"/>
          <p14:tracePt t="64392" x="3419475" y="4500563"/>
          <p14:tracePt t="64409" x="3438525" y="4367213"/>
          <p14:tracePt t="64425" x="3455988" y="4259263"/>
          <p14:tracePt t="64442" x="3465513" y="4197350"/>
          <p14:tracePt t="64458" x="3482975" y="4062413"/>
          <p14:tracePt t="64475" x="3500438" y="3946525"/>
          <p14:tracePt t="64492" x="3509963" y="3911600"/>
          <p14:tracePt t="64492" x="3509963" y="3894138"/>
          <p14:tracePt t="64510" x="3509963" y="3884613"/>
          <p14:tracePt t="64526" x="3509963" y="3867150"/>
          <p14:tracePt t="64541" x="3509963" y="3857625"/>
          <p14:tracePt t="64558" x="3517900" y="3857625"/>
          <p14:tracePt t="64580" x="3517900" y="3848100"/>
          <p14:tracePt t="66358" x="3509963" y="3867150"/>
          <p14:tracePt t="66927" x="3473450" y="3938588"/>
          <p14:tracePt t="66937" x="3438525" y="4010025"/>
          <p14:tracePt t="66947" x="3411538" y="4081463"/>
          <p14:tracePt t="66958" x="3394075" y="4170363"/>
          <p14:tracePt t="66973" x="3367088" y="4340225"/>
          <p14:tracePt t="66990" x="3357563" y="4510088"/>
          <p14:tracePt t="67007" x="3348038" y="4616450"/>
          <p14:tracePt t="67024" x="3348038" y="4830763"/>
          <p14:tracePt t="67040" x="3348038" y="5054600"/>
          <p14:tracePt t="67057" x="3340100" y="5160963"/>
          <p14:tracePt t="67073" x="3340100" y="5348288"/>
          <p14:tracePt t="67090" x="3330575" y="5483225"/>
          <p14:tracePt t="67108" x="3322638" y="5527675"/>
          <p14:tracePt t="67124" x="3303588" y="5599113"/>
          <p14:tracePt t="67140" x="3295650" y="5626100"/>
          <p14:tracePt t="67157" x="3295650" y="5643563"/>
          <p14:tracePt t="67173" x="3295650" y="5653088"/>
          <p14:tracePt t="67190" x="3286125" y="5653088"/>
          <p14:tracePt t="67207" x="3276600" y="5653088"/>
          <p14:tracePt t="67226" x="3268663" y="5653088"/>
          <p14:tracePt t="67246" x="3259138" y="5653088"/>
          <p14:tracePt t="67257" x="3232150" y="5653088"/>
          <p14:tracePt t="67273" x="3133725" y="5653088"/>
          <p14:tracePt t="67290" x="3017838" y="5599113"/>
          <p14:tracePt t="67307" x="2973388" y="5554663"/>
          <p14:tracePt t="67323" x="2894013" y="5438775"/>
          <p14:tracePt t="67340" x="2830513" y="5313363"/>
          <p14:tracePt t="67357" x="2795588" y="5251450"/>
          <p14:tracePt t="67373" x="2741613" y="5099050"/>
          <p14:tracePt t="67390" x="2705100" y="4929188"/>
          <p14:tracePt t="67407" x="2697163" y="4840288"/>
          <p14:tracePt t="67423" x="2687638" y="4687888"/>
          <p14:tracePt t="67440" x="2679700" y="4554538"/>
          <p14:tracePt t="67457" x="2679700" y="4491038"/>
          <p14:tracePt t="67473" x="2679700" y="4357688"/>
          <p14:tracePt t="67489" x="2697163" y="4179888"/>
          <p14:tracePt t="67507" x="2714625" y="4071938"/>
          <p14:tracePt t="67524" x="2759075" y="3867150"/>
          <p14:tracePt t="67540" x="2776538" y="3705225"/>
          <p14:tracePt t="67557" x="2786063" y="3633788"/>
          <p14:tracePt t="67572" x="2830513" y="3473450"/>
          <p14:tracePt t="67590" x="2919413" y="3276600"/>
          <p14:tracePt t="67607" x="2982913" y="3187700"/>
          <p14:tracePt t="67623" x="3081338" y="3054350"/>
          <p14:tracePt t="67640" x="3133725" y="3000375"/>
          <p14:tracePt t="67656" x="3152775" y="2990850"/>
          <p14:tracePt t="67672" x="3179763" y="2982913"/>
          <p14:tracePt t="67689" x="3224213" y="2973388"/>
          <p14:tracePt t="67707" x="3259138" y="2973388"/>
          <p14:tracePt t="67722" x="3340100" y="2973388"/>
          <p14:tracePt t="67739" x="3438525" y="3000375"/>
          <p14:tracePt t="67757" x="3490913" y="3036888"/>
          <p14:tracePt t="67772" x="3571875" y="3160713"/>
          <p14:tracePt t="67789" x="3643313" y="3340100"/>
          <p14:tracePt t="67806" x="3660775" y="3429000"/>
          <p14:tracePt t="67822" x="3679825" y="3625850"/>
          <p14:tracePt t="67839" x="3687763" y="3803650"/>
          <p14:tracePt t="67856" x="3687763" y="3902075"/>
          <p14:tracePt t="67873" x="3705225" y="4098925"/>
          <p14:tracePt t="67889" x="3714750" y="4295775"/>
          <p14:tracePt t="67906" x="3724275" y="4367213"/>
          <p14:tracePt t="67922" x="3741738" y="4491038"/>
          <p14:tracePt t="67939" x="3768725" y="4554538"/>
          <p14:tracePt t="67956" x="3795713" y="4581525"/>
          <p14:tracePt t="67972" x="3902075" y="4608513"/>
          <p14:tracePt t="67989" x="4054475" y="4608513"/>
          <p14:tracePt t="68007" x="4152900" y="4608513"/>
          <p14:tracePt t="68023" x="4357688" y="4598988"/>
          <p14:tracePt t="68040" x="4510088" y="4581525"/>
          <p14:tracePt t="68057" x="4562475" y="4572000"/>
          <p14:tracePt t="68072" x="4616450" y="4562475"/>
          <p14:tracePt t="68089" x="4633913" y="4562475"/>
          <p14:tracePt t="68106" x="4643438" y="4562475"/>
          <p14:tracePt t="68123" x="4652963" y="4554538"/>
          <p14:tracePt t="68140" x="4660900" y="4554538"/>
          <p14:tracePt t="68156" x="4652963" y="4554538"/>
          <p14:tracePt t="68294" x="4643438" y="4554538"/>
          <p14:tracePt t="68304" x="4625975" y="4554538"/>
          <p14:tracePt t="68314" x="4598988" y="4554538"/>
          <p14:tracePt t="68324" x="4554538" y="4554538"/>
          <p14:tracePt t="68339" x="4438650" y="4554538"/>
          <p14:tracePt t="68356" x="4394200" y="4554538"/>
          <p14:tracePt t="68373" x="4322763" y="4554538"/>
          <p14:tracePt t="68390" x="4232275" y="4545013"/>
          <p14:tracePt t="68406" x="4187825" y="4537075"/>
          <p14:tracePt t="68422" x="4098925" y="4518025"/>
          <p14:tracePt t="68440" x="4027488" y="4465638"/>
          <p14:tracePt t="68455" x="4000500" y="4438650"/>
          <p14:tracePt t="68471" x="3938588" y="4375150"/>
          <p14:tracePt t="68489" x="3894138" y="4322763"/>
          <p14:tracePt t="68506" x="3875088" y="4286250"/>
          <p14:tracePt t="68523" x="3830638" y="4224338"/>
          <p14:tracePt t="68539" x="3768725" y="4160838"/>
          <p14:tracePt t="68556" x="3741738" y="4133850"/>
          <p14:tracePt t="68572" x="3670300" y="4054475"/>
          <p14:tracePt t="68589" x="3608388" y="3973513"/>
          <p14:tracePt t="68605" x="3581400" y="3929063"/>
          <p14:tracePt t="68621" x="3544888" y="3848100"/>
          <p14:tracePt t="68639" x="3517900" y="3768725"/>
          <p14:tracePt t="68656" x="3509963" y="3724275"/>
          <p14:tracePt t="68673" x="3490913" y="3643313"/>
          <p14:tracePt t="68690" x="3473450" y="3536950"/>
          <p14:tracePt t="68706" x="3465513" y="3500438"/>
          <p14:tracePt t="68722" x="3455988" y="3438525"/>
          <p14:tracePt t="68738" x="3438525" y="3394075"/>
          <p14:tracePt t="68756" x="3429000" y="3384550"/>
          <p14:tracePt t="68772" x="3419475" y="3357563"/>
          <p14:tracePt t="68788" x="3411538" y="3330575"/>
          <p14:tracePt t="68805" x="3402013" y="3313113"/>
          <p14:tracePt t="68822" x="3384550" y="3268663"/>
          <p14:tracePt t="68839" x="3367088" y="3224213"/>
          <p14:tracePt t="68855" x="3367088" y="3214688"/>
          <p14:tracePt t="68872" x="3348038" y="3197225"/>
          <p14:tracePt t="68889" x="3340100" y="3187700"/>
          <p14:tracePt t="68906" x="3340100" y="3179763"/>
          <p14:tracePt t="68934" x="3330575" y="3179763"/>
          <p14:tracePt t="68944" x="3322638" y="3179763"/>
          <p14:tracePt t="68973" x="3330575" y="3179763"/>
          <p14:tracePt t="69262" x="3340100" y="3179763"/>
          <p14:tracePt t="69323" x="3348038" y="3179763"/>
          <p14:tracePt t="69413" x="3348038" y="3187700"/>
          <p14:tracePt t="69562" x="3367088" y="3187700"/>
          <p14:tracePt t="70001" x="3394075" y="3187700"/>
          <p14:tracePt t="70011" x="3429000" y="3187700"/>
          <p14:tracePt t="70022" x="3465513" y="3187700"/>
          <p14:tracePt t="70038" x="3598863" y="3179763"/>
          <p14:tracePt t="70054" x="3679825" y="3170238"/>
          <p14:tracePt t="70070" x="3894138" y="3160713"/>
          <p14:tracePt t="70088" x="4133850" y="3160713"/>
          <p14:tracePt t="70104" x="4251325" y="3160713"/>
          <p14:tracePt t="70121" x="4491038" y="3187700"/>
          <p14:tracePt t="70137" x="4724400" y="3205163"/>
          <p14:tracePt t="70154" x="4929188" y="3224213"/>
          <p14:tracePt t="70172" x="5000625" y="3232150"/>
          <p14:tracePt t="70187" x="5099050" y="3241675"/>
          <p14:tracePt t="70205" x="5126038" y="3241675"/>
          <p14:tracePt t="70221" x="5160963" y="3251200"/>
          <p14:tracePt t="70238" x="5170488" y="3251200"/>
          <p14:tracePt t="70255" x="5170488" y="3259138"/>
          <p14:tracePt t="70271" x="5180013" y="3259138"/>
          <p14:tracePt t="70287" x="5187950" y="3259138"/>
          <p14:tracePt t="70304" x="5180013" y="3259138"/>
          <p14:tracePt t="71030" x="5143500" y="3268663"/>
          <p14:tracePt t="71041" x="5081588" y="3276600"/>
          <p14:tracePt t="71051" x="5027613" y="3286125"/>
          <p14:tracePt t="71061" x="4991100" y="3295650"/>
          <p14:tracePt t="71071" x="4946650" y="3303588"/>
          <p14:tracePt t="71086" x="4884738" y="3313113"/>
          <p14:tracePt t="71103" x="4867275" y="3322638"/>
          <p14:tracePt t="71120" x="4840288" y="3330575"/>
          <p14:tracePt t="71137" x="4830763" y="3330575"/>
          <p14:tracePt t="71153" x="4822825" y="3330575"/>
          <p14:tracePt t="71170" x="4822825" y="3340100"/>
          <p14:tracePt t="71210" x="4822825" y="3348038"/>
          <p14:tracePt t="71241" x="4822825" y="3357563"/>
          <p14:tracePt t="71251" x="4822825" y="3375025"/>
          <p14:tracePt t="71261" x="4822825" y="3429000"/>
          <p14:tracePt t="71271" x="4840288" y="3490913"/>
          <p14:tracePt t="71286" x="4929188" y="3660775"/>
          <p14:tracePt t="71303" x="5037138" y="3840163"/>
          <p14:tracePt t="71321" x="5089525" y="3919538"/>
          <p14:tracePt t="71336" x="5197475" y="4044950"/>
          <p14:tracePt t="71353" x="5295900" y="4143375"/>
          <p14:tracePt t="71371" x="5340350" y="4187825"/>
          <p14:tracePt t="71386" x="5411788" y="4268788"/>
          <p14:tracePt t="71403" x="5465763" y="4313238"/>
          <p14:tracePt t="71421" x="5483225" y="4322763"/>
          <p14:tracePt t="71437" x="5491163" y="4330700"/>
          <p14:tracePt t="71454" x="5491163" y="4348163"/>
          <p14:tracePt t="71471" x="5491163" y="4357688"/>
          <p14:tracePt t="71529" x="5500688" y="4357688"/>
          <p14:tracePt t="72089" x="5518150" y="4357688"/>
          <p14:tracePt t="72109" x="5537200" y="4348163"/>
          <p14:tracePt t="72120" x="5554663" y="4348163"/>
          <p14:tracePt t="72130" x="5581650" y="4340225"/>
          <p14:tracePt t="72140" x="5608638" y="4330700"/>
          <p14:tracePt t="72152" x="5688013" y="4322763"/>
          <p14:tracePt t="72170" x="5732463" y="4313238"/>
          <p14:tracePt t="72186" x="5822950" y="4313238"/>
          <p14:tracePt t="72202" x="5884863" y="4313238"/>
          <p14:tracePt t="72220" x="5911850" y="4313238"/>
          <p14:tracePt t="72236" x="5938838" y="4313238"/>
          <p14:tracePt t="72252" x="5956300" y="4313238"/>
          <p14:tracePt t="72269" x="5965825" y="4313238"/>
          <p14:tracePt t="72286" x="5973763" y="4313238"/>
          <p14:tracePt t="72339" x="5973763" y="4322763"/>
          <p14:tracePt t="72370" x="5973763" y="4330700"/>
          <p14:tracePt t="72379" x="5973763" y="4340225"/>
          <p14:tracePt t="72399" x="5983288" y="4357688"/>
          <p14:tracePt t="72409" x="5991225" y="4367213"/>
          <p14:tracePt t="72420" x="6000750" y="4394200"/>
          <p14:tracePt t="72437" x="6018213" y="4473575"/>
          <p14:tracePt t="72453" x="6054725" y="4581525"/>
          <p14:tracePt t="72470" x="6062663" y="4616450"/>
          <p14:tracePt t="72486" x="6081713" y="4697413"/>
          <p14:tracePt t="72503" x="6089650" y="4768850"/>
          <p14:tracePt t="72521" x="6089650" y="4803775"/>
          <p14:tracePt t="72536" x="6089650" y="4894263"/>
          <p14:tracePt t="72553" x="6089650" y="4965700"/>
          <p14:tracePt t="72570" x="6089650" y="5000625"/>
          <p14:tracePt t="72586" x="6081713" y="5081588"/>
          <p14:tracePt t="72602" x="6081713" y="5160963"/>
          <p14:tracePt t="72619" x="6081713" y="5214938"/>
          <p14:tracePt t="72635" x="6081713" y="5313363"/>
          <p14:tracePt t="72652" x="6081713" y="5394325"/>
          <p14:tracePt t="72670" x="6081713" y="5429250"/>
          <p14:tracePt t="72686" x="6089650" y="5510213"/>
          <p14:tracePt t="72703" x="6134100" y="5589588"/>
          <p14:tracePt t="72719" x="6161088" y="5634038"/>
          <p14:tracePt t="72736" x="6224588" y="5697538"/>
          <p14:tracePt t="72753" x="6286500" y="5741988"/>
          <p14:tracePt t="72769" x="6303963" y="5759450"/>
          <p14:tracePt t="72785" x="6340475" y="5776913"/>
          <p14:tracePt t="72802" x="6367463" y="5786438"/>
          <p14:tracePt t="72819" x="6367463" y="5795963"/>
          <p14:tracePt t="72836" x="6375400" y="5803900"/>
          <p14:tracePt t="72853" x="6384925" y="5803900"/>
          <p14:tracePt t="72869" x="6394450" y="5813425"/>
          <p14:tracePt t="72898" x="6402388" y="5813425"/>
          <p14:tracePt t="72928" x="6402388" y="5822950"/>
          <p14:tracePt t="72948" x="6402388" y="5830888"/>
          <p14:tracePt t="72988" x="6402388" y="5840413"/>
          <p14:tracePt t="72998" x="6394450" y="5840413"/>
          <p14:tracePt t="73018" x="6384925" y="5848350"/>
          <p14:tracePt t="73037" x="6357938" y="5848350"/>
          <p14:tracePt t="73048" x="6330950" y="5857875"/>
          <p14:tracePt t="73058" x="6286500" y="5857875"/>
          <p14:tracePt t="73069" x="6242050" y="5857875"/>
          <p14:tracePt t="73085" x="6134100" y="5848350"/>
          <p14:tracePt t="73102" x="6089650" y="5813425"/>
          <p14:tracePt t="73119" x="6062663" y="5776913"/>
          <p14:tracePt t="73135" x="6045200" y="5715000"/>
          <p14:tracePt t="73152" x="6027738" y="5634038"/>
          <p14:tracePt t="73169" x="6018213" y="5599113"/>
          <p14:tracePt t="73185" x="6010275" y="5510213"/>
          <p14:tracePt t="73202" x="6010275" y="5375275"/>
          <p14:tracePt t="73219" x="6010275" y="5303838"/>
          <p14:tracePt t="73235" x="6010275" y="5160963"/>
          <p14:tracePt t="73253" x="6010275" y="5062538"/>
          <p14:tracePt t="73269" x="6010275" y="5027613"/>
          <p14:tracePt t="73285" x="5991225" y="4946650"/>
          <p14:tracePt t="73302" x="5956300" y="4840288"/>
          <p14:tracePt t="73318" x="5919788" y="4768850"/>
          <p14:tracePt t="73335" x="5848350" y="4652963"/>
          <p14:tracePt t="73352" x="5786438" y="4581525"/>
          <p14:tracePt t="73369" x="5751513" y="4545013"/>
          <p14:tracePt t="73385" x="5715000" y="4510088"/>
          <p14:tracePt t="73402" x="5680075" y="4491038"/>
          <p14:tracePt t="73418" x="5670550" y="4483100"/>
          <p14:tracePt t="73435" x="5643563" y="4473575"/>
          <p14:tracePt t="73452" x="5599113" y="4456113"/>
          <p14:tracePt t="73469" x="5554663" y="4456113"/>
          <p14:tracePt t="73485" x="5465763" y="4438650"/>
          <p14:tracePt t="73501" x="5348288" y="4419600"/>
          <p14:tracePt t="73519" x="5286375" y="4411663"/>
          <p14:tracePt t="73535" x="5133975" y="4384675"/>
          <p14:tracePt t="73551" x="4991100" y="4348163"/>
          <p14:tracePt t="73568" x="4911725" y="4330700"/>
          <p14:tracePt t="73585" x="4786313" y="4295775"/>
          <p14:tracePt t="73602" x="4714875" y="4259263"/>
          <p14:tracePt t="73619" x="4687888" y="4232275"/>
          <p14:tracePt t="73634" x="4633913" y="4179888"/>
          <p14:tracePt t="73651" x="4589463" y="4108450"/>
          <p14:tracePt t="73668" x="4581525" y="4062413"/>
          <p14:tracePt t="73685" x="4554538" y="3938588"/>
          <p14:tracePt t="73702" x="4537075" y="3813175"/>
          <p14:tracePt t="73718" x="4537075" y="3751263"/>
          <p14:tracePt t="73735" x="4537075" y="3679825"/>
          <p14:tracePt t="73751" x="4537075" y="3625850"/>
          <p14:tracePt t="73768" x="4537075" y="3608388"/>
          <p14:tracePt t="73784" x="4537075" y="3589338"/>
          <p14:tracePt t="73801" x="4537075" y="3581400"/>
          <p14:tracePt t="73818" x="4537075" y="3571875"/>
          <p14:tracePt t="73856" x="4545013" y="3571875"/>
          <p14:tracePt t="74297" x="4554538" y="3571875"/>
          <p14:tracePt t="74316" x="4562475" y="3571875"/>
          <p14:tracePt t="74346" x="4572000" y="3571875"/>
          <p14:tracePt t="74366" x="4581525" y="3571875"/>
          <p14:tracePt t="74387" x="4589463" y="3571875"/>
          <p14:tracePt t="74396" x="4589463" y="3562350"/>
          <p14:tracePt t="74406" x="4598988" y="3562350"/>
          <p14:tracePt t="74417" x="4608513" y="3562350"/>
          <p14:tracePt t="74446" x="4616450" y="3562350"/>
          <p14:tracePt t="74476" x="4625975" y="3562350"/>
          <p14:tracePt t="74486" x="4633913" y="3554413"/>
          <p14:tracePt t="74496" x="4643438" y="3554413"/>
          <p14:tracePt t="74506" x="4660900" y="3544888"/>
          <p14:tracePt t="74517" x="4687888" y="3536950"/>
          <p14:tracePt t="74534" x="4768850" y="3527425"/>
          <p14:tracePt t="74550" x="4857750" y="3509963"/>
          <p14:tracePt t="74567" x="4894263" y="3500438"/>
          <p14:tracePt t="74584" x="4965700" y="3490913"/>
          <p14:tracePt t="74601" x="5018088" y="3490913"/>
          <p14:tracePt t="74618" x="5037138" y="3500438"/>
          <p14:tracePt t="74634" x="5062538" y="3544888"/>
          <p14:tracePt t="74651" x="5072063" y="3633788"/>
          <p14:tracePt t="74668" x="5072063" y="3697288"/>
          <p14:tracePt t="74684" x="5037138" y="3857625"/>
          <p14:tracePt t="74701" x="4983163" y="4017963"/>
          <p14:tracePt t="74718" x="4956175" y="4089400"/>
          <p14:tracePt t="74734" x="4902200" y="4232275"/>
          <p14:tracePt t="74752" x="4848225" y="4367213"/>
          <p14:tracePt t="74767" x="4822825" y="4446588"/>
          <p14:tracePt t="74784" x="4768850" y="4598988"/>
          <p14:tracePt t="74801" x="4732338" y="4776788"/>
          <p14:tracePt t="74817" x="4714875" y="4867275"/>
          <p14:tracePt t="74833" x="4687888" y="5062538"/>
          <p14:tracePt t="74850" x="4670425" y="5251450"/>
          <p14:tracePt t="74867" x="4670425" y="5340350"/>
          <p14:tracePt t="74884" x="4652963" y="5510213"/>
          <p14:tracePt t="74900" x="4652963" y="5653088"/>
          <p14:tracePt t="74917" x="4652963" y="5705475"/>
          <p14:tracePt t="74934" x="4652963" y="5795963"/>
          <p14:tracePt t="74951" x="4660900" y="5830888"/>
          <p14:tracePt t="74967" x="4670425" y="5848350"/>
          <p14:tracePt t="74984" x="4679950" y="5848350"/>
          <p14:tracePt t="75594" x="4687888" y="5848350"/>
          <p14:tracePt t="75604" x="4714875" y="5848350"/>
          <p14:tracePt t="75614" x="4751388" y="5848350"/>
          <p14:tracePt t="75624" x="4813300" y="5848350"/>
          <p14:tracePt t="75634" x="4884738" y="5848350"/>
          <p14:tracePt t="75650" x="5054600" y="5848350"/>
          <p14:tracePt t="75667" x="5153025" y="5848350"/>
          <p14:tracePt t="75683" x="5313363" y="5848350"/>
          <p14:tracePt t="75701" x="5446713" y="5848350"/>
          <p14:tracePt t="75717" x="5483225" y="5848350"/>
          <p14:tracePt t="75734" x="5527675" y="5848350"/>
          <p14:tracePt t="75750" x="5545138" y="5848350"/>
          <p14:tracePt t="75766" x="5554663" y="5848350"/>
          <p14:tracePt t="75783" x="5562600" y="5848350"/>
          <p14:tracePt t="75804" x="5562600" y="5840413"/>
          <p14:tracePt t="75824" x="5572125" y="5840413"/>
          <p14:tracePt t="75844" x="5581650" y="5840413"/>
          <p14:tracePt t="75854" x="5589588" y="5840413"/>
          <p14:tracePt t="75874" x="5626100" y="5840413"/>
          <p14:tracePt t="75884" x="5697538" y="5840413"/>
          <p14:tracePt t="75899" x="5956300" y="5840413"/>
          <p14:tracePt t="75917" x="6099175" y="5840413"/>
          <p14:tracePt t="75933" x="6446838" y="5830888"/>
          <p14:tracePt t="75950" x="6769100" y="5822950"/>
          <p14:tracePt t="75966" x="6919913" y="5822950"/>
          <p14:tracePt t="75983" x="7153275" y="5822950"/>
          <p14:tracePt t="76000" x="7296150" y="5822950"/>
          <p14:tracePt t="76017" x="7340600" y="5822950"/>
          <p14:tracePt t="76034" x="7375525" y="5822950"/>
          <p14:tracePt t="76050" x="7394575" y="5822950"/>
          <p14:tracePt t="76066" x="7402513" y="5822950"/>
          <p14:tracePt t="76082" x="7412038" y="5822950"/>
          <p14:tracePt t="76104" x="7412038" y="5830888"/>
          <p14:tracePt t="76234" x="7394575" y="5830888"/>
          <p14:tracePt t="77014" x="7375525" y="5830888"/>
          <p14:tracePt t="77022" x="7367588" y="5830888"/>
          <p14:tracePt t="77033" x="7348538" y="5830888"/>
          <p14:tracePt t="77049" x="7277100" y="5848350"/>
          <p14:tracePt t="77066" x="7224713" y="5857875"/>
          <p14:tracePt t="77082" x="7072313" y="5884863"/>
          <p14:tracePt t="77099" x="6919913" y="5902325"/>
          <p14:tracePt t="77116" x="6840538" y="5911850"/>
          <p14:tracePt t="77132" x="6724650" y="5929313"/>
          <p14:tracePt t="77149" x="6572250" y="5956300"/>
          <p14:tracePt t="77166" x="6500813" y="5965825"/>
          <p14:tracePt t="77182" x="6367463" y="5983288"/>
          <p14:tracePt t="77199" x="6251575" y="6000750"/>
          <p14:tracePt t="77216" x="6180138" y="6010275"/>
          <p14:tracePt t="77233" x="6153150" y="6010275"/>
          <p14:tracePt t="77249" x="6099175" y="6018213"/>
          <p14:tracePt t="77266" x="6045200" y="6018213"/>
          <p14:tracePt t="77283" x="6018213" y="6018213"/>
          <p14:tracePt t="77298" x="5965825" y="6018213"/>
          <p14:tracePt t="77315" x="5929313" y="6018213"/>
          <p14:tracePt t="77333" x="5902325" y="6018213"/>
          <p14:tracePt t="77349" x="5884863" y="6018213"/>
          <p14:tracePt t="77365" x="5857875" y="6018213"/>
          <p14:tracePt t="77383" x="5840413" y="6018213"/>
          <p14:tracePt t="77398" x="5795963" y="6018213"/>
          <p14:tracePt t="77416" x="5732463" y="6018213"/>
          <p14:tracePt t="77433" x="5680075" y="6010275"/>
          <p14:tracePt t="77448" x="5572125" y="6010275"/>
          <p14:tracePt t="77465" x="5438775" y="6010275"/>
          <p14:tracePt t="77483" x="5367338" y="6010275"/>
          <p14:tracePt t="77498" x="5205413" y="6000750"/>
          <p14:tracePt t="77516" x="5054600" y="5983288"/>
          <p14:tracePt t="77533" x="4991100" y="5973763"/>
          <p14:tracePt t="77548" x="4902200" y="5956300"/>
          <p14:tracePt t="77565" x="4840288" y="5938838"/>
          <p14:tracePt t="77583" x="4813300" y="5938838"/>
          <p14:tracePt t="77598" x="4776788" y="5919788"/>
          <p14:tracePt t="77615" x="4759325" y="5911850"/>
          <p14:tracePt t="78513" x="4759325" y="5902325"/>
          <p14:tracePt t="78611" x="4759325" y="5894388"/>
          <p14:tracePt t="78630" x="4751388" y="5894388"/>
          <p14:tracePt t="78641" x="4751388" y="5884863"/>
          <p14:tracePt t="78650" x="4751388" y="5875338"/>
          <p14:tracePt t="78664" x="4741863" y="5840413"/>
          <p14:tracePt t="78682" x="4732338" y="5813425"/>
          <p14:tracePt t="78698" x="4724400" y="5751513"/>
          <p14:tracePt t="78714" x="4705350" y="5697538"/>
          <p14:tracePt t="78732" x="4697413" y="5670550"/>
          <p14:tracePt t="78747" x="4687888" y="5599113"/>
          <p14:tracePt t="78765" x="4670425" y="5537200"/>
          <p14:tracePt t="78782" x="4670425" y="5510213"/>
          <p14:tracePt t="78797" x="4660900" y="5446713"/>
          <p14:tracePt t="78815" x="4652963" y="5375275"/>
          <p14:tracePt t="78831" x="4643438" y="5340350"/>
          <p14:tracePt t="78848" x="4643438" y="5268913"/>
          <p14:tracePt t="78865" x="4643438" y="5187950"/>
          <p14:tracePt t="78881" x="4643438" y="5143500"/>
          <p14:tracePt t="78897" x="4652963" y="5027613"/>
          <p14:tracePt t="78915" x="4687888" y="4902200"/>
          <p14:tracePt t="78931" x="4705350" y="4840288"/>
          <p14:tracePt t="78947" x="4759325" y="4697413"/>
          <p14:tracePt t="78964" x="4840288" y="4491038"/>
          <p14:tracePt t="78981" x="4919663" y="4348163"/>
          <p14:tracePt t="78998" x="5187950" y="3938588"/>
          <p14:tracePt t="79015" x="5419725" y="3589338"/>
          <p14:tracePt t="79032" x="5483225" y="3500438"/>
          <p14:tracePt t="79047" x="5537200" y="3419475"/>
          <p14:tracePt t="79064" x="5554663" y="3394075"/>
          <p14:tracePt t="79081" x="5562600" y="3384550"/>
          <p14:tracePt t="79100" x="5572125" y="3384550"/>
          <p14:tracePt t="79120" x="5581650" y="3384550"/>
          <p14:tracePt t="79680" x="5589588" y="3375025"/>
          <p14:tracePt t="79690" x="5616575" y="3375025"/>
          <p14:tracePt t="79699" x="5634038" y="3367088"/>
          <p14:tracePt t="79713" x="5705475" y="3357563"/>
          <p14:tracePt t="79731" x="5776913" y="3348038"/>
          <p14:tracePt t="79747" x="6000750" y="3322638"/>
          <p14:tracePt t="79763" x="6303963" y="3286125"/>
          <p14:tracePt t="79781" x="6456363" y="3276600"/>
          <p14:tracePt t="79797" x="6697663" y="3259138"/>
          <p14:tracePt t="79813" x="6840538" y="3241675"/>
          <p14:tracePt t="79831" x="6875463" y="3241675"/>
          <p14:tracePt t="79847" x="6929438" y="3232150"/>
          <p14:tracePt t="79864" x="6938963" y="3224213"/>
          <p14:tracePt t="79881" x="6946900" y="3224213"/>
          <p14:tracePt t="79897" x="6956425" y="3224213"/>
          <p14:tracePt t="82545" x="6929438" y="3241675"/>
          <p14:tracePt t="82615" x="6858000" y="3303588"/>
          <p14:tracePt t="82626" x="6796088" y="3367088"/>
          <p14:tracePt t="82636" x="6724650" y="3438525"/>
          <p14:tracePt t="82646" x="6670675" y="3517900"/>
          <p14:tracePt t="82661" x="6572250" y="3687763"/>
          <p14:tracePt t="82678" x="6537325" y="3776663"/>
          <p14:tracePt t="82694" x="6465888" y="3983038"/>
          <p14:tracePt t="82711" x="6419850" y="4197350"/>
          <p14:tracePt t="82728" x="6411913" y="4322763"/>
          <p14:tracePt t="82744" x="6402388" y="4545013"/>
          <p14:tracePt t="82761" x="6394450" y="4751388"/>
          <p14:tracePt t="82778" x="6394450" y="4830763"/>
          <p14:tracePt t="82795" x="6394450" y="4983163"/>
          <p14:tracePt t="82811" x="6394450" y="5133975"/>
          <p14:tracePt t="82828" x="6402388" y="5205413"/>
          <p14:tracePt t="82845" x="6419850" y="5340350"/>
          <p14:tracePt t="82861" x="6438900" y="5429250"/>
          <p14:tracePt t="82878" x="6446838" y="5456238"/>
          <p14:tracePt t="82894" x="6456363" y="5500688"/>
          <p14:tracePt t="82911" x="6465888" y="5537200"/>
          <p14:tracePt t="82928" x="6473825" y="5554663"/>
          <p14:tracePt t="82944" x="6483350" y="5589588"/>
          <p14:tracePt t="82961" x="6510338" y="5634038"/>
          <p14:tracePt t="82978" x="6562725" y="5697538"/>
          <p14:tracePt t="82995" x="6599238" y="5724525"/>
          <p14:tracePt t="83011" x="6680200" y="5795963"/>
          <p14:tracePt t="83028" x="6742113" y="5857875"/>
          <p14:tracePt t="83045" x="6759575" y="5875338"/>
          <p14:tracePt t="83062" x="6786563" y="5911850"/>
          <p14:tracePt t="83078" x="6796088" y="5929313"/>
          <p14:tracePt t="83095" x="6804025" y="5929313"/>
          <p14:tracePt t="83112" x="6804025" y="5946775"/>
          <p14:tracePt t="83128" x="6813550" y="5956300"/>
          <p14:tracePt t="83145" x="6813550" y="5965825"/>
          <p14:tracePt t="83164" x="6813550" y="5973763"/>
          <p14:tracePt t="83184" x="6813550" y="5983288"/>
          <p14:tracePt t="83195" x="6813550" y="5991225"/>
          <p14:tracePt t="83211" x="6786563" y="6010275"/>
          <p14:tracePt t="83227" x="6697663" y="6045200"/>
          <p14:tracePt t="83245" x="6634163" y="6062663"/>
          <p14:tracePt t="83261" x="6527800" y="6072188"/>
          <p14:tracePt t="83277" x="6456363" y="6081713"/>
          <p14:tracePt t="83295" x="6419850" y="6081713"/>
          <p14:tracePt t="83310" x="6348413" y="6072188"/>
          <p14:tracePt t="83327" x="6276975" y="6000750"/>
          <p14:tracePt t="83345" x="6242050" y="5965825"/>
          <p14:tracePt t="83361" x="6197600" y="5875338"/>
          <p14:tracePt t="83378" x="6170613" y="5786438"/>
          <p14:tracePt t="83395" x="6161088" y="5724525"/>
          <p14:tracePt t="83410" x="6143625" y="5572125"/>
          <p14:tracePt t="83427" x="6134100" y="5402263"/>
          <p14:tracePt t="83445" x="6134100" y="5322888"/>
          <p14:tracePt t="83461" x="6126163" y="5153025"/>
          <p14:tracePt t="83477" x="6126163" y="5000625"/>
          <p14:tracePt t="83495" x="6116638" y="4919663"/>
          <p14:tracePt t="83510" x="6108700" y="4803775"/>
          <p14:tracePt t="83528" x="6099175" y="4679950"/>
          <p14:tracePt t="83545" x="6089650" y="4616450"/>
          <p14:tracePt t="83560" x="6081713" y="4483100"/>
          <p14:tracePt t="83577" x="6062663" y="4375150"/>
          <p14:tracePt t="83595" x="6062663" y="4340225"/>
          <p14:tracePt t="83610" x="6037263" y="4276725"/>
          <p14:tracePt t="83628" x="5991225" y="4232275"/>
          <p14:tracePt t="83645" x="5965825" y="4224338"/>
          <p14:tracePt t="83660" x="5857875" y="4187825"/>
          <p14:tracePt t="83677" x="5724525" y="4170363"/>
          <p14:tracePt t="83695" x="5653088" y="4160838"/>
          <p14:tracePt t="83711" x="5491163" y="4160838"/>
          <p14:tracePt t="83727" x="5295900" y="4179888"/>
          <p14:tracePt t="83745" x="5214938" y="4187825"/>
          <p14:tracePt t="83760" x="5045075" y="4205288"/>
          <p14:tracePt t="83777" x="4875213" y="4214813"/>
          <p14:tracePt t="83795" x="4803775" y="4224338"/>
          <p14:tracePt t="83810" x="4679950" y="4224338"/>
          <p14:tracePt t="83827" x="4572000" y="4224338"/>
          <p14:tracePt t="83844" x="4518025" y="4214813"/>
          <p14:tracePt t="83860" x="4419600" y="4197350"/>
          <p14:tracePt t="83877" x="4295775" y="4152900"/>
          <p14:tracePt t="83894" x="4232275" y="4125913"/>
          <p14:tracePt t="83910" x="4133850" y="4054475"/>
          <p14:tracePt t="83927" x="4071938" y="3983038"/>
          <p14:tracePt t="83944" x="4044950" y="3965575"/>
          <p14:tracePt t="83960" x="4027488" y="3946525"/>
          <p14:tracePt t="83977" x="4010025" y="3946525"/>
          <p14:tracePt t="84244" x="3965575" y="3983038"/>
          <p14:tracePt t="84254" x="3902075" y="4054475"/>
          <p14:tracePt t="84264" x="3830638" y="4133850"/>
          <p14:tracePt t="84276" x="3697288" y="4313238"/>
          <p14:tracePt t="84295" x="3625850" y="4384675"/>
          <p14:tracePt t="84311" x="3500438" y="4518025"/>
          <p14:tracePt t="84327" x="3446463" y="4589463"/>
          <p14:tracePt t="84327" x="3384550" y="4652963"/>
          <p14:tracePt t="84344" x="3330575" y="4732338"/>
          <p14:tracePt t="84360" x="3232150" y="4884738"/>
          <p14:tracePt t="84377" x="3133725" y="5027613"/>
          <p14:tracePt t="84394" x="3098800" y="5089525"/>
          <p14:tracePt t="84409" x="3036888" y="5187950"/>
          <p14:tracePt t="84426" x="3027363" y="5214938"/>
          <p14:tracePt t="84442" x="3009900" y="5241925"/>
          <p14:tracePt t="84460" x="3000375" y="5251450"/>
          <p14:tracePt t="84476" x="3000375" y="5259388"/>
          <p14:tracePt t="84494" x="2990850" y="5259388"/>
          <p14:tracePt t="84513" x="2982913" y="5259388"/>
          <p14:tracePt t="84543" x="2973388" y="5259388"/>
          <p14:tracePt t="84552" x="2965450" y="5251450"/>
          <p14:tracePt t="84563" x="2946400" y="5214938"/>
          <p14:tracePt t="84575" x="2867025" y="5062538"/>
          <p14:tracePt t="84594" x="2830513" y="4956175"/>
          <p14:tracePt t="84609" x="2759075" y="4724400"/>
          <p14:tracePt t="84627" x="2705100" y="4483100"/>
          <p14:tracePt t="84644" x="2687638" y="4367213"/>
          <p14:tracePt t="84660" x="2660650" y="4143375"/>
          <p14:tracePt t="84676" x="2643188" y="3929063"/>
          <p14:tracePt t="84694" x="2643188" y="3830638"/>
          <p14:tracePt t="84709" x="2625725" y="3687763"/>
          <p14:tracePt t="84726" x="2616200" y="3608388"/>
          <p14:tracePt t="84744" x="2616200" y="3581400"/>
          <p14:tracePt t="84759" x="2608263" y="3562350"/>
          <p14:tracePt t="84776" x="2608263" y="3544888"/>
          <p14:tracePt t="84792" x="2608263" y="3527425"/>
          <p14:tracePt t="84809" x="2608263" y="3509963"/>
          <p14:tracePt t="84826" x="2633663" y="3490913"/>
          <p14:tracePt t="84844" x="2652713" y="3482975"/>
          <p14:tracePt t="84859" x="2732088" y="3465513"/>
          <p14:tracePt t="84876" x="2867025" y="3446463"/>
          <p14:tracePt t="84894" x="2946400" y="3446463"/>
          <p14:tracePt t="84909" x="3152775" y="3438525"/>
          <p14:tracePt t="84926" x="3357563" y="3446463"/>
          <p14:tracePt t="84944" x="3429000" y="3455988"/>
          <p14:tracePt t="84959" x="3527425" y="3473450"/>
          <p14:tracePt t="84976" x="3571875" y="3482975"/>
          <p14:tracePt t="84994" x="3581400" y="3482975"/>
          <p14:tracePt t="85009" x="3589338" y="3482975"/>
          <p14:tracePt t="85026" x="3598863" y="3490913"/>
          <p14:tracePt t="85044" x="3598863" y="3500438"/>
          <p14:tracePt t="85062" x="3608388" y="3500438"/>
          <p14:tracePt t="85812" x="3616325" y="3500438"/>
          <p14:tracePt t="85831" x="3625850" y="3500438"/>
          <p14:tracePt t="85842" x="3633788" y="3500438"/>
          <p14:tracePt t="85852" x="3643313" y="3509963"/>
          <p14:tracePt t="85862" x="3643313" y="3517900"/>
          <p14:tracePt t="85922" x="3633788" y="3517900"/>
          <p14:tracePt t="85971" x="3616325" y="3517900"/>
          <p14:tracePt t="85981" x="3589338" y="3517900"/>
          <p14:tracePt t="85991" x="3544888" y="3517900"/>
          <p14:tracePt t="86002" x="3482975" y="3509963"/>
          <p14:tracePt t="86011" x="3411538" y="3500438"/>
          <p14:tracePt t="86025" x="3286125" y="3482975"/>
          <p14:tracePt t="86043" x="3241675" y="3473450"/>
          <p14:tracePt t="86058" x="3170238" y="3455988"/>
          <p14:tracePt t="86075" x="3116263" y="3446463"/>
          <p14:tracePt t="86093" x="3098800" y="3438525"/>
          <p14:tracePt t="86109" x="3062288" y="3429000"/>
          <p14:tracePt t="86126" x="3036888" y="3429000"/>
          <p14:tracePt t="86142" x="3027363" y="3419475"/>
          <p14:tracePt t="86158" x="3009900" y="3419475"/>
          <p14:tracePt t="86177" x="3000375" y="3419475"/>
          <p14:tracePt t="86200" x="3009900" y="3419475"/>
          <p14:tracePt t="86440" x="3017838" y="3419475"/>
          <p14:tracePt t="86451" x="3027363" y="3419475"/>
          <p14:tracePt t="86470" x="3044825" y="3429000"/>
          <p14:tracePt t="86481" x="3062288" y="3429000"/>
          <p14:tracePt t="86492" x="3098800" y="3438525"/>
          <p14:tracePt t="86509" x="3205163" y="3446463"/>
          <p14:tracePt t="86526" x="3340100" y="3455988"/>
          <p14:tracePt t="86542" x="3394075" y="3455988"/>
          <p14:tracePt t="86558" x="3455988" y="3455988"/>
          <p14:tracePt t="86575" x="3490913" y="3455988"/>
          <p14:tracePt t="86593" x="3500438" y="3455988"/>
          <p14:tracePt t="86608" x="3509963" y="3455988"/>
          <p14:tracePt t="86625" x="3527425" y="3465513"/>
          <p14:tracePt t="86642" x="3527425" y="3473450"/>
          <p14:tracePt t="86658" x="3527425" y="3527425"/>
          <p14:tracePt t="86675" x="3527425" y="3598863"/>
          <p14:tracePt t="86691" x="3527425" y="3633788"/>
          <p14:tracePt t="86708" x="3517900" y="3705225"/>
          <p14:tracePt t="86725" x="3509963" y="3776663"/>
          <p14:tracePt t="86741" x="3500438" y="3795713"/>
          <p14:tracePt t="86758" x="3500438" y="3822700"/>
          <p14:tracePt t="86775" x="3500438" y="3848100"/>
          <p14:tracePt t="86792" x="3500438" y="3857625"/>
          <p14:tracePt t="87703" x="3509963" y="3857625"/>
          <p14:tracePt t="87798" x="3527425" y="3857625"/>
          <p14:tracePt t="87809" x="3544888" y="3857625"/>
          <p14:tracePt t="87818" x="3562350" y="3857625"/>
          <p14:tracePt t="87829" x="3589338" y="3848100"/>
          <p14:tracePt t="87841" x="3616325" y="3840163"/>
          <p14:tracePt t="87857" x="3714750" y="3840163"/>
          <p14:tracePt t="87875" x="3857625" y="3830638"/>
          <p14:tracePt t="87891" x="3946525" y="3813175"/>
          <p14:tracePt t="87907" x="4143375" y="3803650"/>
          <p14:tracePt t="87924" x="4357688" y="3786188"/>
          <p14:tracePt t="87941" x="4456113" y="3776663"/>
          <p14:tracePt t="87957" x="4616450" y="3759200"/>
          <p14:tracePt t="87974" x="4741863" y="3741738"/>
          <p14:tracePt t="87990" x="4795838" y="3732213"/>
          <p14:tracePt t="88007" x="4902200" y="3714750"/>
          <p14:tracePt t="88025" x="4973638" y="3705225"/>
          <p14:tracePt t="88042" x="5000625" y="3697288"/>
          <p14:tracePt t="88058" x="5062538" y="3679825"/>
          <p14:tracePt t="88074" x="5116513" y="3652838"/>
          <p14:tracePt t="88091" x="5160963" y="3633788"/>
          <p14:tracePt t="88107" x="5241925" y="3608388"/>
          <p14:tracePt t="88124" x="5303838" y="3598863"/>
          <p14:tracePt t="88140" x="5330825" y="3589338"/>
          <p14:tracePt t="88157" x="5367338" y="3581400"/>
          <p14:tracePt t="88174" x="5375275" y="3581400"/>
          <p14:tracePt t="88191" x="5384800" y="3581400"/>
          <p14:tracePt t="88217" x="5384800" y="3608388"/>
          <p14:tracePt t="88307" x="5375275" y="3687763"/>
          <p14:tracePt t="88317" x="5330825" y="3795713"/>
          <p14:tracePt t="88327" x="5259388" y="3973513"/>
          <p14:tracePt t="88340" x="4956175" y="4697413"/>
          <p14:tracePt t="88358" x="4776788" y="5160963"/>
          <p14:tracePt t="88374" x="4429125" y="6224588"/>
          <p14:tracePt t="88390" x="4322763" y="6680200"/>
          <p14:tracePt t="88407" x="4295775" y="6848475"/>
          <p14:tracePt t="88423" x="4330700" y="6848475"/>
          <p14:tracePt t="88440" x="4429125" y="6848475"/>
          <p14:tracePt t="88458" x="4500563" y="6848475"/>
          <p14:tracePt t="88473" x="4660900" y="6848475"/>
          <p14:tracePt t="88490" x="4813300" y="6848475"/>
          <p14:tracePt t="88508" x="4884738" y="6831013"/>
          <p14:tracePt t="88523" x="5054600" y="6759575"/>
          <p14:tracePt t="88541" x="5224463" y="6670675"/>
          <p14:tracePt t="88558" x="5313363" y="6626225"/>
          <p14:tracePt t="88573" x="5483225" y="6510338"/>
          <p14:tracePt t="88590" x="5653088" y="6419850"/>
          <p14:tracePt t="88607" x="5732463" y="6384925"/>
          <p14:tracePt t="88623" x="5840413" y="6330950"/>
          <p14:tracePt t="88640" x="5884863" y="6303963"/>
          <p14:tracePt t="88658" x="5894388" y="6296025"/>
          <p14:tracePt t="88674" x="5911850" y="6286500"/>
          <p14:tracePt t="88691" x="5911850" y="6276975"/>
          <p14:tracePt t="88708" x="5911850" y="6269038"/>
          <p14:tracePt t="88723" x="5911850" y="6205538"/>
          <p14:tracePt t="88740" x="5902325" y="6089650"/>
          <p14:tracePt t="88757" x="5884863" y="6027738"/>
          <p14:tracePt t="88773" x="5830888" y="5911850"/>
          <p14:tracePt t="88790" x="5759450" y="5813425"/>
          <p14:tracePt t="88809" x="5732463" y="5768975"/>
          <p14:tracePt t="88823" x="5643563" y="5653088"/>
          <p14:tracePt t="88839" x="5554663" y="5510213"/>
          <p14:tracePt t="88857" x="5491163" y="5446713"/>
          <p14:tracePt t="88873" x="5357813" y="5330825"/>
          <p14:tracePt t="88890" x="5232400" y="5251450"/>
          <p14:tracePt t="88907" x="5180013" y="5214938"/>
          <p14:tracePt t="88923" x="5081588" y="5143500"/>
          <p14:tracePt t="88940" x="4991100" y="5062538"/>
          <p14:tracePt t="88957" x="4946650" y="5018088"/>
          <p14:tracePt t="88973" x="4875213" y="4919663"/>
          <p14:tracePt t="88990" x="4803775" y="4813300"/>
          <p14:tracePt t="89007" x="4776788" y="4768850"/>
          <p14:tracePt t="89024" x="4697413" y="4643438"/>
          <p14:tracePt t="89041" x="4633913" y="4500563"/>
          <p14:tracePt t="89057" x="4608513" y="4438650"/>
          <p14:tracePt t="89073" x="4572000" y="4322763"/>
          <p14:tracePt t="89089" x="4537075" y="4241800"/>
          <p14:tracePt t="89107" x="4527550" y="4205288"/>
          <p14:tracePt t="89123" x="4510088" y="4089400"/>
          <p14:tracePt t="89140" x="4500563" y="3973513"/>
          <p14:tracePt t="89157" x="4500563" y="3919538"/>
          <p14:tracePt t="89173" x="4500563" y="3857625"/>
          <p14:tracePt t="89190" x="4500563" y="3830638"/>
          <p14:tracePt t="89207" x="4500563" y="3813175"/>
          <p14:tracePt t="89223" x="4500563" y="3803650"/>
          <p14:tracePt t="89240" x="4500563" y="3795713"/>
          <p14:tracePt t="89257" x="4500563" y="3786188"/>
          <p14:tracePt t="89275" x="4510088" y="3786188"/>
          <p14:tracePt t="90170" x="4518025" y="3786188"/>
          <p14:tracePt t="90634" x="4527550" y="3776663"/>
          <p14:tracePt t="90654" x="4537075" y="3768725"/>
          <p14:tracePt t="90674" x="4537075" y="3759200"/>
          <p14:tracePt t="90694" x="4545013" y="3759200"/>
          <p14:tracePt t="90704" x="4554538" y="3751263"/>
          <p14:tracePt t="90714" x="4589463" y="3732213"/>
          <p14:tracePt t="90724" x="4660900" y="3705225"/>
          <p14:tracePt t="90738" x="4830763" y="3625850"/>
          <p14:tracePt t="90756" x="4919663" y="3598863"/>
          <p14:tracePt t="90771" x="5089525" y="3562350"/>
          <p14:tracePt t="90788" x="5232400" y="3544888"/>
          <p14:tracePt t="90805" x="5295900" y="3536950"/>
          <p14:tracePt t="90822" x="5402263" y="3527425"/>
          <p14:tracePt t="90838" x="5500688" y="3527425"/>
          <p14:tracePt t="90855" x="5562600" y="3536950"/>
          <p14:tracePt t="90872" x="5680075" y="3554413"/>
          <p14:tracePt t="90889" x="5759450" y="3581400"/>
          <p14:tracePt t="90905" x="5786438" y="3608388"/>
          <p14:tracePt t="90921" x="5830888" y="3679825"/>
          <p14:tracePt t="90938" x="5848350" y="3768725"/>
          <p14:tracePt t="90955" x="5857875" y="3822700"/>
          <p14:tracePt t="90971" x="5867400" y="3929063"/>
          <p14:tracePt t="90989" x="5875338" y="4071938"/>
          <p14:tracePt t="91005" x="5875338" y="4160838"/>
          <p14:tracePt t="91021" x="5875338" y="4322763"/>
          <p14:tracePt t="91039" x="5875338" y="4527550"/>
          <p14:tracePt t="91056" x="5875338" y="4633913"/>
          <p14:tracePt t="91071" x="5875338" y="4848225"/>
          <p14:tracePt t="91088" x="5857875" y="5037138"/>
          <p14:tracePt t="91106" x="5840413" y="5126038"/>
          <p14:tracePt t="91122" x="5776913" y="5286375"/>
          <p14:tracePt t="91138" x="5670550" y="5402263"/>
          <p14:tracePt t="91155" x="5616575" y="5456238"/>
          <p14:tracePt t="91172" x="5465763" y="5510213"/>
          <p14:tracePt t="91188" x="5295900" y="5537200"/>
          <p14:tracePt t="91205" x="5214938" y="5537200"/>
          <p14:tracePt t="91221" x="5045075" y="5537200"/>
          <p14:tracePt t="91238" x="4884738" y="5483225"/>
          <p14:tracePt t="91255" x="4803775" y="5429250"/>
          <p14:tracePt t="91271" x="4679950" y="5286375"/>
          <p14:tracePt t="91288" x="4589463" y="5099050"/>
          <p14:tracePt t="91305" x="4562475" y="4991100"/>
          <p14:tracePt t="91322" x="4518025" y="4813300"/>
          <p14:tracePt t="91339" x="4510088" y="4643438"/>
          <p14:tracePt t="91355" x="4510088" y="4554538"/>
          <p14:tracePt t="91371" x="4527550" y="4340225"/>
          <p14:tracePt t="91388" x="4616450" y="4125913"/>
          <p14:tracePt t="91406" x="4679950" y="4010025"/>
          <p14:tracePt t="91421" x="4822825" y="3822700"/>
          <p14:tracePt t="91438" x="4965700" y="3670300"/>
          <p14:tracePt t="91455" x="5054600" y="3616325"/>
          <p14:tracePt t="91471" x="5241925" y="3527425"/>
          <p14:tracePt t="91488" x="5419725" y="3500438"/>
          <p14:tracePt t="91504" x="5518150" y="3490913"/>
          <p14:tracePt t="91521" x="5705475" y="3473450"/>
          <p14:tracePt t="91539" x="5875338" y="3490913"/>
          <p14:tracePt t="91555" x="5946775" y="3509963"/>
          <p14:tracePt t="91570" x="6099175" y="3571875"/>
          <p14:tracePt t="91588" x="6242050" y="3670300"/>
          <p14:tracePt t="91604" x="6313488" y="3714750"/>
          <p14:tracePt t="91621" x="6411913" y="3813175"/>
          <p14:tracePt t="91638" x="6491288" y="3902075"/>
          <p14:tracePt t="91655" x="6510338" y="3938588"/>
          <p14:tracePt t="91671" x="6545263" y="4017963"/>
          <p14:tracePt t="91688" x="6562725" y="4098925"/>
          <p14:tracePt t="91705" x="6572250" y="4143375"/>
          <p14:tracePt t="91721" x="6581775" y="4214813"/>
          <p14:tracePt t="91738" x="6599238" y="4295775"/>
          <p14:tracePt t="91754" x="6608763" y="4340225"/>
          <p14:tracePt t="91771" x="6626225" y="4456113"/>
          <p14:tracePt t="91787" x="6626225" y="4572000"/>
          <p14:tracePt t="91805" x="6626225" y="4625975"/>
          <p14:tracePt t="91821" x="6626225" y="4705350"/>
          <p14:tracePt t="91838" x="6626225" y="4759325"/>
          <p14:tracePt t="91854" x="6616700" y="4768850"/>
          <p14:tracePt t="91871" x="6616700" y="4786313"/>
          <p14:tracePt t="91887" x="6616700" y="4795838"/>
          <p14:tracePt t="91904" x="6616700" y="4803775"/>
          <p14:tracePt t="91922" x="6616700" y="4813300"/>
          <p14:tracePt t="91992" x="6608763" y="4813300"/>
          <p14:tracePt t="92002" x="6608763" y="4822825"/>
          <p14:tracePt t="92022" x="6599238" y="4822825"/>
          <p14:tracePt t="92031" x="6599238" y="4830763"/>
          <p14:tracePt t="92041" x="6589713" y="4840288"/>
          <p14:tracePt t="92055" x="6572250" y="4857750"/>
          <p14:tracePt t="92070" x="6500813" y="4929188"/>
          <p14:tracePt t="92088" x="6394450" y="5010150"/>
          <p14:tracePt t="92104" x="6340475" y="5037138"/>
          <p14:tracePt t="92121" x="6269038" y="5062538"/>
          <p14:tracePt t="92137" x="6232525" y="5081588"/>
          <p14:tracePt t="92154" x="6224588" y="5081588"/>
          <p14:tracePt t="92170" x="6205538" y="5089525"/>
          <p14:tracePt t="92187" x="6197600" y="5089525"/>
          <p14:tracePt t="92204" x="6180138" y="5099050"/>
          <p14:tracePt t="92220" x="6116638" y="5108575"/>
          <p14:tracePt t="92237" x="6010275" y="5108575"/>
          <p14:tracePt t="92254" x="5946775" y="5108575"/>
          <p14:tracePt t="92270" x="5875338" y="5108575"/>
          <p14:tracePt t="92287" x="5813425" y="5099050"/>
          <p14:tracePt t="92304" x="5786438" y="5099050"/>
          <p14:tracePt t="92320" x="5680075" y="5072063"/>
          <p14:tracePt t="92337" x="5545138" y="5027613"/>
          <p14:tracePt t="92354" x="5465763" y="4983163"/>
          <p14:tracePt t="92370" x="5348288" y="4894263"/>
          <p14:tracePt t="92388" x="5259388" y="4803775"/>
          <p14:tracePt t="92404" x="5224463" y="4759325"/>
          <p14:tracePt t="92421" x="5170488" y="4679950"/>
          <p14:tracePt t="92438" x="5133975" y="4616450"/>
          <p14:tracePt t="92454" x="5108575" y="4545013"/>
          <p14:tracePt t="92472" x="5089525" y="4510088"/>
          <p14:tracePt t="92488" x="5054600" y="4429125"/>
          <p14:tracePt t="92504" x="5045075" y="4402138"/>
          <p14:tracePt t="92520" x="5018088" y="4348163"/>
          <p14:tracePt t="92537" x="5010150" y="4330700"/>
          <p14:tracePt t="92554" x="5010150" y="4322763"/>
          <p14:tracePt t="92571" x="5010150" y="4313238"/>
          <p14:tracePt t="92587" x="5010150" y="4268788"/>
          <p14:tracePt t="92603" x="5000625" y="4170363"/>
          <p14:tracePt t="92621" x="5000625" y="4108450"/>
          <p14:tracePt t="92637" x="5000625" y="4017963"/>
          <p14:tracePt t="92654" x="5000625" y="3946525"/>
          <p14:tracePt t="92671" x="5000625" y="3911600"/>
          <p14:tracePt t="92687" x="5018088" y="3776663"/>
          <p14:tracePt t="92704" x="5072063" y="3625850"/>
          <p14:tracePt t="92721" x="5089525" y="3571875"/>
          <p14:tracePt t="92737" x="5116513" y="3509963"/>
          <p14:tracePt t="92754" x="5143500" y="3473450"/>
          <p14:tracePt t="92771" x="5160963" y="3455988"/>
          <p14:tracePt t="92787" x="5180013" y="3438525"/>
          <p14:tracePt t="92803" x="5232400" y="3411538"/>
          <p14:tracePt t="92821" x="5268913" y="3402013"/>
          <p14:tracePt t="92837" x="5375275" y="3384550"/>
          <p14:tracePt t="92853" x="5483225" y="3367088"/>
          <p14:tracePt t="92871" x="5537200" y="3357563"/>
          <p14:tracePt t="92887" x="5599113" y="3357563"/>
          <p14:tracePt t="92903" x="5643563" y="3357563"/>
          <p14:tracePt t="92921" x="5661025" y="3357563"/>
          <p14:tracePt t="92936" x="5697538" y="3357563"/>
          <p14:tracePt t="92953" x="5751513" y="3367088"/>
          <p14:tracePt t="92971" x="5786438" y="3375025"/>
          <p14:tracePt t="92986" x="5848350" y="3384550"/>
          <p14:tracePt t="93003" x="5902325" y="3411538"/>
          <p14:tracePt t="93021" x="5938838" y="3429000"/>
          <p14:tracePt t="93037" x="5973763" y="3455988"/>
          <p14:tracePt t="93054" x="6018213" y="3500438"/>
          <p14:tracePt t="93072" x="6045200" y="3536950"/>
          <p14:tracePt t="93086" x="6089650" y="3616325"/>
          <p14:tracePt t="93103" x="6134100" y="3697288"/>
          <p14:tracePt t="93120" x="6153150" y="3741738"/>
          <p14:tracePt t="93136" x="6161088" y="3813175"/>
          <p14:tracePt t="93153" x="6161088" y="3867150"/>
          <p14:tracePt t="93171" x="6161088" y="3894138"/>
          <p14:tracePt t="93186" x="6161088" y="3911600"/>
          <p14:tracePt t="93203" x="6153150" y="3919538"/>
          <p14:tracePt t="93220" x="6143625" y="3919538"/>
          <p14:tracePt t="93236" x="6108700" y="3919538"/>
          <p14:tracePt t="93253" x="5983288" y="3867150"/>
          <p14:tracePt t="93271" x="5894388" y="3813175"/>
          <p14:tracePt t="93286" x="5724525" y="3643313"/>
          <p14:tracePt t="93303" x="5572125" y="3438525"/>
          <p14:tracePt t="93320" x="5491163" y="3322638"/>
          <p14:tracePt t="93336" x="5313363" y="3071813"/>
          <p14:tracePt t="93353" x="5153025" y="2847975"/>
          <p14:tracePt t="93371" x="5089525" y="2759075"/>
          <p14:tracePt t="93386" x="4983163" y="2616200"/>
          <p14:tracePt t="93404" x="4875213" y="2482850"/>
          <p14:tracePt t="93421" x="4813300" y="2428875"/>
          <p14:tracePt t="93436" x="4714875" y="2339975"/>
          <p14:tracePt t="93453" x="4670425" y="2286000"/>
          <p14:tracePt t="93470" x="4652963" y="2268538"/>
          <p14:tracePt t="93486" x="4643438" y="2268538"/>
          <p14:tracePt t="93503" x="4643438" y="2259013"/>
          <p14:tracePt t="93521" x="4616450" y="2241550"/>
          <p14:tracePt t="94199" x="4554538" y="2205038"/>
          <p14:tracePt t="94209" x="4473575" y="2160588"/>
          <p14:tracePt t="94219" x="4394200" y="2125663"/>
          <p14:tracePt t="94236" x="4170363" y="2044700"/>
          <p14:tracePt t="94252" x="3965575" y="2000250"/>
          <p14:tracePt t="94269" x="3867150" y="1982788"/>
          <p14:tracePt t="94285" x="3724275" y="1946275"/>
          <p14:tracePt t="94303" x="3643313" y="1938338"/>
          <p14:tracePt t="94320" x="3625850" y="1938338"/>
          <p14:tracePt t="94336" x="3598863" y="1928813"/>
          <p14:tracePt t="94352" x="3589338" y="1928813"/>
          <p14:tracePt t="94370" x="3581400" y="1928813"/>
          <p14:tracePt t="94399" x="3571875" y="1928813"/>
          <p14:tracePt t="94779" x="3562350" y="1919288"/>
          <p14:tracePt t="94788" x="3536950" y="1911350"/>
          <p14:tracePt t="94799" x="3509963" y="1901825"/>
          <p14:tracePt t="94809" x="3473450" y="1893888"/>
          <p14:tracePt t="94820" x="3419475" y="1893888"/>
          <p14:tracePt t="94835" x="3330575" y="1874838"/>
          <p14:tracePt t="94852" x="3241675" y="1857375"/>
          <p14:tracePt t="94870" x="3179763" y="1847850"/>
          <p14:tracePt t="94885" x="3054350" y="1830388"/>
          <p14:tracePt t="94902" x="2938463" y="1812925"/>
          <p14:tracePt t="94920" x="2874963" y="1803400"/>
          <p14:tracePt t="94936" x="2768600" y="1795463"/>
          <p14:tracePt t="94952" x="2643188" y="1785938"/>
          <p14:tracePt t="94969" x="2581275" y="1785938"/>
          <p14:tracePt t="94985" x="2473325" y="1768475"/>
          <p14:tracePt t="95002" x="2366963" y="1751013"/>
          <p14:tracePt t="95019" x="2330450" y="1741488"/>
          <p14:tracePt t="95035" x="2251075" y="1731963"/>
          <p14:tracePt t="95052" x="2197100" y="1714500"/>
          <p14:tracePt t="95070" x="2170113" y="1704975"/>
          <p14:tracePt t="95085" x="2133600" y="1697038"/>
          <p14:tracePt t="95102" x="2098675" y="1687513"/>
          <p14:tracePt t="95119" x="2089150" y="1687513"/>
          <p14:tracePt t="95135" x="2071688" y="1679575"/>
          <p14:tracePt t="95152" x="2062163" y="1670050"/>
          <p14:tracePt t="95178" x="2071688" y="1660525"/>
          <p14:tracePt t="95288" x="2081213" y="1660525"/>
          <p14:tracePt t="95298" x="2098675" y="1660525"/>
          <p14:tracePt t="95308" x="2133600" y="1660525"/>
          <p14:tracePt t="95319" x="2205038" y="1652588"/>
          <p14:tracePt t="95335" x="2446338" y="1625600"/>
          <p14:tracePt t="95352" x="2724150" y="1608138"/>
          <p14:tracePt t="95369" x="2874963" y="1598613"/>
          <p14:tracePt t="95385" x="3205163" y="1571625"/>
          <p14:tracePt t="95401" x="3455988" y="1562100"/>
          <p14:tracePt t="95419" x="3562350" y="1554163"/>
          <p14:tracePt t="95435" x="3705225" y="1544638"/>
          <p14:tracePt t="95452" x="3786188" y="1544638"/>
          <p14:tracePt t="95468" x="3803650" y="1536700"/>
          <p14:tracePt t="95485" x="3830638" y="1536700"/>
          <p14:tracePt t="95502" x="3840163" y="1536700"/>
          <p14:tracePt t="96408" x="3857625" y="1536700"/>
          <p14:tracePt t="96487" x="3884613" y="1536700"/>
          <p14:tracePt t="96497" x="3919538" y="1536700"/>
          <p14:tracePt t="96506" x="3956050" y="1544638"/>
          <p14:tracePt t="96518" x="3990975" y="1544638"/>
          <p14:tracePt t="96534" x="4089400" y="1554163"/>
          <p14:tracePt t="96551" x="4224338" y="1554163"/>
          <p14:tracePt t="96568" x="4295775" y="1554163"/>
          <p14:tracePt t="96583" x="4456113" y="1554163"/>
          <p14:tracePt t="96600" x="4616450" y="1562100"/>
          <p14:tracePt t="96617" x="4697413" y="1562100"/>
          <p14:tracePt t="96634" x="4857750" y="1571625"/>
          <p14:tracePt t="96652" x="4965700" y="1581150"/>
          <p14:tracePt t="96667" x="5000625" y="1589088"/>
          <p14:tracePt t="96684" x="5054600" y="1589088"/>
          <p14:tracePt t="96701" x="5089525" y="1598613"/>
          <p14:tracePt t="96717" x="5099050" y="1598613"/>
          <p14:tracePt t="96734" x="5108575" y="1598613"/>
          <p14:tracePt t="96751" x="5116513" y="1598613"/>
          <p14:tracePt t="96767" x="5116513" y="1608138"/>
          <p14:tracePt t="96815" x="5108575" y="1608138"/>
          <p14:tracePt t="97385" x="5089525" y="1608138"/>
          <p14:tracePt t="97395" x="5062538" y="1598613"/>
          <p14:tracePt t="97406" x="5010150" y="1598613"/>
          <p14:tracePt t="97416" x="4938713" y="1598613"/>
          <p14:tracePt t="97433" x="4751388" y="1598613"/>
          <p14:tracePt t="97450" x="4527550" y="1625600"/>
          <p14:tracePt t="97467" x="4402138" y="1633538"/>
          <p14:tracePt t="97483" x="4170363" y="1652588"/>
          <p14:tracePt t="97500" x="3929063" y="1670050"/>
          <p14:tracePt t="97517" x="3813175" y="1687513"/>
          <p14:tracePt t="97533" x="3571875" y="1741488"/>
          <p14:tracePt t="97550" x="3330575" y="1795463"/>
          <p14:tracePt t="97566" x="3224213" y="1812925"/>
          <p14:tracePt t="97584" x="3017838" y="1857375"/>
          <p14:tracePt t="97600" x="2857500" y="1893888"/>
          <p14:tracePt t="97617" x="2795588" y="1901825"/>
          <p14:tracePt t="97633" x="2670175" y="1919288"/>
          <p14:tracePt t="97650" x="2571750" y="1938338"/>
          <p14:tracePt t="97666" x="2517775" y="1946275"/>
          <p14:tracePt t="97683" x="2428875" y="1965325"/>
          <p14:tracePt t="97701" x="2357438" y="1982788"/>
          <p14:tracePt t="97717" x="2330450" y="1982788"/>
          <p14:tracePt t="97734" x="2241550" y="1990725"/>
          <p14:tracePt t="97750" x="2116138" y="2000250"/>
          <p14:tracePt t="97766" x="2054225" y="2000250"/>
          <p14:tracePt t="97783" x="1938338" y="1990725"/>
          <p14:tracePt t="97800" x="1830388" y="1973263"/>
          <p14:tracePt t="97816" x="1785938" y="1973263"/>
          <p14:tracePt t="97833" x="1697038" y="1955800"/>
          <p14:tracePt t="97850" x="1633538" y="1955800"/>
          <p14:tracePt t="97866" x="1616075" y="1955800"/>
          <p14:tracePt t="97883" x="1598613" y="19558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7542698" cy="814403"/>
          </a:xfrm>
        </p:spPr>
        <p:txBody>
          <a:bodyPr/>
          <a:lstStyle/>
          <a:p>
            <a:r>
              <a:rPr lang="en-US" dirty="0"/>
              <a:t>Hierarchical Database</a:t>
            </a:r>
          </a:p>
        </p:txBody>
      </p:sp>
      <p:sp>
        <p:nvSpPr>
          <p:cNvPr id="4" name="Slide Number Placeholder 3"/>
          <p:cNvSpPr>
            <a:spLocks noGrp="1"/>
          </p:cNvSpPr>
          <p:nvPr>
            <p:ph type="sldNum" sz="quarter" idx="12"/>
          </p:nvPr>
        </p:nvSpPr>
        <p:spPr/>
        <p:txBody>
          <a:bodyPr/>
          <a:lstStyle/>
          <a:p>
            <a:fld id="{71766878-3199-4EAB-94E7-2D6D11070E14}" type="slidenum">
              <a:rPr lang="en-US" smtClean="0"/>
              <a:t>14</a:t>
            </a:fld>
            <a:endParaRPr lang="en-US" dirty="0"/>
          </a:p>
        </p:txBody>
      </p:sp>
      <p:pic>
        <p:nvPicPr>
          <p:cNvPr id="5" name="Content Placeholder 4" descr="Graphic displaying the structure of a hierarchical database model"/>
          <p:cNvPicPr>
            <a:picLocks noGrp="1" noChangeAspect="1" noChangeArrowheads="1"/>
          </p:cNvPicPr>
          <p:nvPr>
            <p:ph idx="1"/>
          </p:nvPr>
        </p:nvPicPr>
        <p:blipFill>
          <a:blip r:embed="rId5" cstate="print"/>
          <a:stretch>
            <a:fillRect/>
          </a:stretch>
        </p:blipFill>
        <p:spPr bwMode="auto">
          <a:xfrm>
            <a:off x="1587821" y="1380075"/>
            <a:ext cx="7625771" cy="53413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3">
                  <p14:trim end="852"/>
                </p14:media>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6752573"/>
      </p:ext>
    </p:extLst>
  </p:cSld>
  <p:clrMapOvr>
    <a:masterClrMapping/>
  </p:clrMapOvr>
  <mc:AlternateContent xmlns:mc="http://schemas.openxmlformats.org/markup-compatibility/2006" xmlns:p14="http://schemas.microsoft.com/office/powerpoint/2010/main">
    <mc:Choice Requires="p14">
      <p:transition spd="slow" p14:dur="1500" advTm="89846">
        <p:randomBar dir="vert"/>
      </p:transition>
    </mc:Choice>
    <mc:Fallback xmlns="">
      <p:transition spd="slow" advTm="89846">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2" grpId="0"/>
    </p:bldLst>
  </p:timing>
  <p:extLst mod="1">
    <p:ext uri="{3A86A75C-4F4B-4683-9AE1-C65F6400EC91}">
      <p14:laserTraceLst xmlns:p14="http://schemas.microsoft.com/office/powerpoint/2010/main">
        <p14:tracePtLst>
          <p14:tracePt t="9296" x="1724025" y="1955800"/>
          <p14:tracePt t="9296" x="2036763" y="1955800"/>
          <p14:tracePt t="9504" x="2562225" y="1928813"/>
          <p14:tracePt t="9550" x="2714625" y="1919288"/>
          <p14:tracePt t="9550" x="3116263" y="1901825"/>
          <p14:tracePt t="9587" x="3224213" y="1901825"/>
          <p14:tracePt t="9587" x="3490913" y="1919288"/>
          <p14:tracePt t="9629" x="3786188" y="1965325"/>
          <p14:tracePt t="9629" x="3840163" y="1973263"/>
          <p14:tracePt t="9678" x="3956050" y="2000250"/>
          <p14:tracePt t="9717" x="4098925" y="2009775"/>
          <p14:tracePt t="9760" x="4214813" y="2027238"/>
          <p14:tracePt t="9760" x="4241800" y="2036763"/>
          <p14:tracePt t="9802" x="4330700" y="2054225"/>
          <p14:tracePt t="9841" x="4527550" y="2089150"/>
          <p14:tracePt t="9841" x="4554538" y="2089150"/>
          <p14:tracePt t="9885" x="4589463" y="2098675"/>
          <p14:tracePt t="9926" x="4562475" y="2098675"/>
          <p14:tracePt t="9926" x="4276725" y="2098675"/>
          <p14:tracePt t="10212" x="4170363" y="2098675"/>
          <p14:tracePt t="10212" x="3840163" y="2098675"/>
          <p14:tracePt t="10253" x="3419475" y="2108200"/>
          <p14:tracePt t="10253" x="3322638" y="2108200"/>
          <p14:tracePt t="10302" x="3089275" y="2108200"/>
          <p14:tracePt t="10343" x="3017838" y="2108200"/>
          <p14:tracePt t="10343" x="2867025" y="2116138"/>
          <p14:tracePt t="10378" x="2840038" y="2125663"/>
          <p14:tracePt t="10392" x="2803525" y="2125663"/>
          <p14:tracePt t="10392" x="2795588" y="2125663"/>
          <p14:tracePt t="10426" x="2776538" y="2125663"/>
          <p14:tracePt t="10469" x="2759075" y="2125663"/>
          <p14:tracePt t="10469" x="2741613" y="2125663"/>
          <p14:tracePt t="10503" x="2554288" y="2125663"/>
          <p14:tracePt t="10550" x="2473325" y="2125663"/>
          <p14:tracePt t="10550" x="2224088" y="2133600"/>
          <p14:tracePt t="10587" x="2152650" y="2133600"/>
          <p14:tracePt t="10587" x="2017713" y="2133600"/>
          <p14:tracePt t="10629" x="1973263" y="2133600"/>
          <p14:tracePt t="10676" x="1965325" y="2133600"/>
          <p14:tracePt t="10719" x="1973263" y="2133600"/>
          <p14:tracePt t="10968" x="1982788" y="2133600"/>
          <p14:tracePt t="10968" x="2017713" y="2125663"/>
          <p14:tracePt t="11003" x="2054225" y="2125663"/>
          <p14:tracePt t="11019" x="2401888" y="2108200"/>
          <p14:tracePt t="11050" x="2598738" y="2098675"/>
          <p14:tracePt t="11050" x="3322638" y="2054225"/>
          <p14:tracePt t="11088" x="3956050" y="2054225"/>
          <p14:tracePt t="11088" x="4803775" y="2081213"/>
          <p14:tracePt t="11129" x="5251450" y="2116138"/>
          <p14:tracePt t="11142" x="6269038" y="2241550"/>
          <p14:tracePt t="11175" x="6340475" y="2251075"/>
          <p14:tracePt t="11175" x="6411913" y="2259013"/>
          <p14:tracePt t="11213" x="6419850" y="2268538"/>
          <p14:tracePt t="11258" x="6411913" y="2268538"/>
          <p14:tracePt t="11519" x="6224588" y="2268538"/>
          <p14:tracePt t="11550" x="6099175" y="2268538"/>
          <p14:tracePt t="11550" x="5634038" y="2286000"/>
          <p14:tracePt t="11588" x="5205413" y="2312988"/>
          <p14:tracePt t="11588" x="4687888" y="2339975"/>
          <p14:tracePt t="11629" x="4411663" y="2357438"/>
          <p14:tracePt t="11642" x="3581400" y="2411413"/>
          <p14:tracePt t="11677" x="3259138" y="2411413"/>
          <p14:tracePt t="11719" x="3224213" y="2411413"/>
          <p14:tracePt t="11719" x="3160713" y="2393950"/>
          <p14:tracePt t="11754" x="3143250" y="2393950"/>
          <p14:tracePt t="11754" x="3133725" y="2393950"/>
          <p14:tracePt t="11771" x="3108325" y="2384425"/>
          <p14:tracePt t="11771" x="3098800" y="2384425"/>
          <p14:tracePt t="11803" x="3062288" y="2366963"/>
          <p14:tracePt t="11842" x="3017838" y="2366963"/>
          <p14:tracePt t="11842" x="2965450" y="2347913"/>
          <p14:tracePt t="11878" x="2938463" y="2339975"/>
          <p14:tracePt t="11887" x="2813050" y="2330450"/>
          <p14:tracePt t="11925" x="2786063" y="2330450"/>
          <p14:tracePt t="11925" x="2705100" y="2312988"/>
          <p14:tracePt t="11963" x="2679700" y="2312988"/>
          <p14:tracePt t="11963" x="2625725" y="2303463"/>
          <p14:tracePt t="12004" x="2608263" y="2295525"/>
          <p14:tracePt t="12020" x="2598738" y="2295525"/>
          <p14:tracePt t="12052" x="2589213" y="2295525"/>
          <p14:tracePt t="12137" x="2598738" y="2295525"/>
          <p14:tracePt t="12308" x="2608263" y="2295525"/>
          <p14:tracePt t="12343" x="2652713" y="2295525"/>
          <p14:tracePt t="12343" x="2973388" y="2268538"/>
          <p14:tracePt t="12379" x="4537075" y="2224088"/>
          <p14:tracePt t="12426" x="5089525" y="2224088"/>
          <p14:tracePt t="12426" x="6330950" y="2251075"/>
          <p14:tracePt t="12463" x="6491288" y="2259013"/>
          <p14:tracePt t="12463" x="6697663" y="2286000"/>
          <p14:tracePt t="12504" x="6732588" y="2295525"/>
          <p14:tracePt t="12519" x="6840538" y="2312988"/>
          <p14:tracePt t="12519" x="6867525" y="2322513"/>
          <p14:tracePt t="12554" x="6938963" y="2339975"/>
          <p14:tracePt t="12593" x="6965950" y="2347913"/>
          <p14:tracePt t="12593" x="6991350" y="2357438"/>
          <p14:tracePt t="12630" x="6973888" y="2366963"/>
          <p14:tracePt t="12630" x="6946900" y="2374900"/>
          <p14:tracePt t="12805" x="6554788" y="2438400"/>
          <p14:tracePt t="12845" x="6429375" y="2455863"/>
          <p14:tracePt t="12845" x="6116638" y="2490788"/>
          <p14:tracePt t="12879" x="5840413" y="2482850"/>
          <p14:tracePt t="12926" x="5776913" y="2473325"/>
          <p14:tracePt t="12926" x="5616575" y="2438400"/>
          <p14:tracePt t="12963" x="5562600" y="2419350"/>
          <p14:tracePt t="12963" x="5446713" y="2366963"/>
          <p14:tracePt t="13004" x="5411788" y="2347913"/>
          <p14:tracePt t="13019" x="5330825" y="2303463"/>
          <p14:tracePt t="13052" x="5295900" y="2268538"/>
          <p14:tracePt t="13052" x="5251450" y="2205038"/>
          <p14:tracePt t="13088" x="5241925" y="2160588"/>
          <p14:tracePt t="13088" x="5205413" y="2017713"/>
          <p14:tracePt t="13130" x="5205413" y="1874838"/>
          <p14:tracePt t="13177" x="5205413" y="1847850"/>
          <p14:tracePt t="13177" x="5224463" y="1785938"/>
          <p14:tracePt t="13213" x="5232400" y="1768475"/>
          <p14:tracePt t="13213" x="5295900" y="1714500"/>
          <p14:tracePt t="13254" x="5340350" y="1687513"/>
          <p14:tracePt t="13268" x="5643563" y="1625600"/>
          <p14:tracePt t="13304" x="5973763" y="1608138"/>
          <p14:tracePt t="13343" x="6045200" y="1616075"/>
          <p14:tracePt t="13343" x="6205538" y="1652588"/>
          <p14:tracePt t="13379" x="6348413" y="1714500"/>
          <p14:tracePt t="13426" x="6375400" y="1731963"/>
          <p14:tracePt t="13426" x="6483350" y="1812925"/>
          <p14:tracePt t="13464" x="6510338" y="1847850"/>
          <p14:tracePt t="13464" x="6589713" y="1938338"/>
          <p14:tracePt t="13504" x="6608763" y="1965325"/>
          <p14:tracePt t="13518" x="6626225" y="2027238"/>
          <p14:tracePt t="13552" x="6634163" y="2062163"/>
          <p14:tracePt t="13552" x="6626225" y="2133600"/>
          <p14:tracePt t="13588" x="6616700" y="2160588"/>
          <p14:tracePt t="13588" x="6510338" y="2251075"/>
          <p14:tracePt t="13630" x="6465888" y="2276475"/>
          <p14:tracePt t="13642" x="6340475" y="2347913"/>
          <p14:tracePt t="13676" x="6286500" y="2374900"/>
          <p14:tracePt t="13676" x="6099175" y="2455863"/>
          <p14:tracePt t="13713" x="5946775" y="2500313"/>
          <p14:tracePt t="13713" x="5822950" y="2517775"/>
          <p14:tracePt t="13754" x="5759450" y="2527300"/>
          <p14:tracePt t="13768" x="5572125" y="2536825"/>
          <p14:tracePt t="13804" x="5438775" y="2509838"/>
          <p14:tracePt t="13845" x="5402263" y="2500313"/>
          <p14:tracePt t="13845" x="5357813" y="2455863"/>
          <p14:tracePt t="13879" x="5348288" y="2438400"/>
          <p14:tracePt t="13893" x="5303838" y="2366963"/>
          <p14:tracePt t="13927" x="5295900" y="2339975"/>
          <p14:tracePt t="13934" x="5241925" y="2232025"/>
          <p14:tracePt t="13969" x="5232400" y="2187575"/>
          <p14:tracePt t="13969" x="5205413" y="2071688"/>
          <p14:tracePt t="14004" x="5205413" y="2036763"/>
          <p14:tracePt t="14021" x="5224463" y="1928813"/>
          <p14:tracePt t="14052" x="5241925" y="1893888"/>
          <p14:tracePt t="14052" x="5286375" y="1822450"/>
          <p14:tracePt t="14088" x="5322888" y="1803400"/>
          <p14:tracePt t="14088" x="5456238" y="1697038"/>
          <p14:tracePt t="14129" x="5537200" y="1670050"/>
          <p14:tracePt t="14142" x="5759450" y="1616075"/>
          <p14:tracePt t="14176" x="5813425" y="1608138"/>
          <p14:tracePt t="14176" x="6000750" y="1608138"/>
          <p14:tracePt t="14213" x="6062663" y="1608138"/>
          <p14:tracePt t="14213" x="6224588" y="1633538"/>
          <p14:tracePt t="14254" x="6259513" y="1652588"/>
          <p14:tracePt t="14271" x="6394450" y="1714500"/>
          <p14:tracePt t="14302" x="6545263" y="1812925"/>
          <p14:tracePt t="14343" x="6581775" y="1839913"/>
          <p14:tracePt t="14343" x="6608763" y="1884363"/>
          <p14:tracePt t="14379" x="6616700" y="1893888"/>
          <p14:tracePt t="14392" x="6616700" y="1955800"/>
          <p14:tracePt t="14427" x="6616700" y="1982788"/>
          <p14:tracePt t="14435" x="6554788" y="2108200"/>
          <p14:tracePt t="14470" x="6510338" y="2170113"/>
          <p14:tracePt t="14470" x="6473825" y="2214563"/>
          <p14:tracePt t="14504" x="6446838" y="2232025"/>
          <p14:tracePt t="14517" x="6348413" y="2330450"/>
          <p14:tracePt t="14552" x="6303963" y="2366963"/>
          <p14:tracePt t="14552" x="6180138" y="2428875"/>
          <p14:tracePt t="14587" x="6153150" y="2438400"/>
          <p14:tracePt t="14587" x="6099175" y="2455863"/>
          <p14:tracePt t="14629" x="6089650" y="2455863"/>
          <p14:tracePt t="14643" x="6081713" y="2465388"/>
          <p14:tracePt t="14679" x="6081713" y="2473325"/>
          <p14:tracePt t="14719" x="6018213" y="2473325"/>
          <p14:tracePt t="14719" x="5991225" y="2473325"/>
          <p14:tracePt t="15509" x="5759450" y="2473325"/>
          <p14:tracePt t="15552" x="5697538" y="2465388"/>
          <p14:tracePt t="15552" x="5537200" y="2446338"/>
          <p14:tracePt t="15588" x="5500688" y="2438400"/>
          <p14:tracePt t="15588" x="5375275" y="2393950"/>
          <p14:tracePt t="15629" x="5340350" y="2374900"/>
          <p14:tracePt t="15642" x="5232400" y="2330450"/>
          <p14:tracePt t="15676" x="5197475" y="2312988"/>
          <p14:tracePt t="15676" x="5133975" y="2268538"/>
          <p14:tracePt t="15714" x="5108575" y="2232025"/>
          <p14:tracePt t="15714" x="5081588" y="2152650"/>
          <p14:tracePt t="15754" x="5072063" y="2027238"/>
          <p14:tracePt t="15804" x="5108575" y="1911350"/>
          <p14:tracePt t="15846" x="5133975" y="1866900"/>
          <p14:tracePt t="15846" x="5322888" y="1751013"/>
          <p14:tracePt t="15879" x="5375275" y="1714500"/>
          <p14:tracePt t="15891" x="5545138" y="1633538"/>
          <p14:tracePt t="15891" x="5608638" y="1616075"/>
          <p14:tracePt t="15929" x="5795963" y="1589088"/>
          <p14:tracePt t="15969" x="5902325" y="1589088"/>
          <p14:tracePt t="15969" x="6018213" y="1598613"/>
          <p14:tracePt t="16005" x="6188075" y="1643063"/>
          <p14:tracePt t="16051" x="6224588" y="1660525"/>
          <p14:tracePt t="16051" x="6303963" y="1704975"/>
          <p14:tracePt t="16087" x="6313488" y="1714500"/>
          <p14:tracePt t="16087" x="6357938" y="1776413"/>
          <p14:tracePt t="16129" x="6367463" y="1803400"/>
          <p14:tracePt t="16141" x="6375400" y="1911350"/>
          <p14:tracePt t="16141" x="6375400" y="1938338"/>
          <p14:tracePt t="16179" x="6375400" y="2017713"/>
          <p14:tracePt t="16219" x="6357938" y="2071688"/>
          <p14:tracePt t="16219" x="6286500" y="2197100"/>
          <p14:tracePt t="16255" x="6180138" y="2303463"/>
          <p14:tracePt t="16255" x="6161088" y="2312988"/>
          <p14:tracePt t="16304" x="6108700" y="2330450"/>
          <p14:tracePt t="16344" x="6089650" y="2339975"/>
          <p14:tracePt t="16344" x="6072188" y="2347913"/>
          <p14:tracePt t="16380" x="6062663" y="2347913"/>
          <p14:tracePt t="16420" x="6037263" y="2347913"/>
          <p14:tracePt t="16927" x="5965825" y="2330450"/>
          <p14:tracePt t="16927" x="5857875" y="2312988"/>
          <p14:tracePt t="16962" x="5705475" y="2295525"/>
          <p14:tracePt t="16962" x="5491163" y="2268538"/>
          <p14:tracePt t="17005" x="5429250" y="2259013"/>
          <p14:tracePt t="17021" x="5268913" y="2232025"/>
          <p14:tracePt t="17021" x="5205413" y="2232025"/>
          <p14:tracePt t="17054" x="5027613" y="2205038"/>
          <p14:tracePt t="17094" x="4965700" y="2197100"/>
          <p14:tracePt t="17094" x="4822825" y="2179638"/>
          <p14:tracePt t="17129" x="4795838" y="2170113"/>
          <p14:tracePt t="17142" x="4724400" y="2116138"/>
          <p14:tracePt t="17142" x="4714875" y="2098675"/>
          <p14:tracePt t="17177" x="4687888" y="2017713"/>
          <p14:tracePt t="17219" x="4687888" y="1990725"/>
          <p14:tracePt t="17219" x="4705350" y="1874838"/>
          <p14:tracePt t="17254" x="4857750" y="1687513"/>
          <p14:tracePt t="17254" x="4911725" y="1652588"/>
          <p14:tracePt t="17304" x="5081588" y="1589088"/>
          <p14:tracePt t="17344" x="5214938" y="1571625"/>
          <p14:tracePt t="17344" x="5367338" y="1571625"/>
          <p14:tracePt t="17379" x="5438775" y="1571625"/>
          <p14:tracePt t="17392" x="5653088" y="1598613"/>
          <p14:tracePt t="17426" x="5795963" y="1633538"/>
          <p14:tracePt t="17426" x="6000750" y="1704975"/>
          <p14:tracePt t="17463" x="6054725" y="1731963"/>
          <p14:tracePt t="17463" x="6161088" y="1795463"/>
          <p14:tracePt t="17504" x="6188075" y="1812925"/>
          <p14:tracePt t="17520" x="6205538" y="1839913"/>
          <p14:tracePt t="17551" x="6215063" y="1847850"/>
          <p14:tracePt t="17551" x="6215063" y="1884363"/>
          <p14:tracePt t="17588" x="6215063" y="1938338"/>
          <p14:tracePt t="17588" x="6215063" y="2009775"/>
          <p14:tracePt t="17629" x="6205538" y="2054225"/>
          <p14:tracePt t="17646" x="6161088" y="2143125"/>
          <p14:tracePt t="17677" x="6134100" y="2197100"/>
          <p14:tracePt t="17677" x="6054725" y="2303463"/>
          <p14:tracePt t="17712" x="5983288" y="2384425"/>
          <p14:tracePt t="17759" x="5956300" y="2401888"/>
          <p14:tracePt t="17759" x="5946775" y="2401888"/>
          <p14:tracePt t="17806" x="5938838" y="2401888"/>
          <p14:tracePt t="17880" x="5911850" y="2401888"/>
          <p14:tracePt t="18260" x="5848350" y="2384425"/>
          <p14:tracePt t="18260" x="5830888" y="2374900"/>
          <p14:tracePt t="18304" x="5803900" y="2366963"/>
          <p14:tracePt t="18343" x="5795963" y="2357438"/>
          <p14:tracePt t="18385" x="5795963" y="2347913"/>
          <p14:tracePt t="18426" x="5795963" y="2339975"/>
          <p14:tracePt t="18512" x="5795963" y="2330450"/>
          <p14:tracePt t="18551" x="5803900" y="2312988"/>
          <p14:tracePt t="18593" x="5803900" y="2303463"/>
          <p14:tracePt t="18593" x="5803900" y="2295525"/>
          <p14:tracePt t="18635" x="5803900" y="2286000"/>
          <p14:tracePt t="18713" x="5803900" y="2303463"/>
          <p14:tracePt t="18713" x="5803900" y="2312988"/>
          <p14:tracePt t="18803" x="5803900" y="2347913"/>
          <p14:tracePt t="18842" x="5803900" y="2384425"/>
          <p14:tracePt t="18842" x="5813425" y="2482850"/>
          <p14:tracePt t="18881" x="5813425" y="2625725"/>
          <p14:tracePt t="18928" x="5813425" y="2697163"/>
          <p14:tracePt t="18969" x="5813425" y="2724150"/>
          <p14:tracePt t="18969" x="5803900" y="2768600"/>
          <p14:tracePt t="19005" x="5795963" y="2847975"/>
          <p14:tracePt t="19052" x="5786438" y="2867025"/>
          <p14:tracePt t="19089" x="5776913" y="2867025"/>
          <p14:tracePt t="19130" x="5768975" y="2867025"/>
          <p14:tracePt t="19177" x="5751513" y="2857500"/>
          <p14:tracePt t="19219" x="5741988" y="2857500"/>
          <p14:tracePt t="19219" x="5715000" y="2847975"/>
          <p14:tracePt t="19254" x="5705475" y="2840038"/>
          <p14:tracePt t="19268" x="5616575" y="2822575"/>
          <p14:tracePt t="19268" x="5581650" y="2813050"/>
          <p14:tracePt t="19303" x="5411788" y="2776538"/>
          <p14:tracePt t="19345" x="5375275" y="2768600"/>
          <p14:tracePt t="19345" x="5259388" y="2759075"/>
          <p14:tracePt t="19380" x="5160963" y="2741613"/>
          <p14:tracePt t="19428" x="5108575" y="2724150"/>
          <p14:tracePt t="19468" x="5108575" y="2714625"/>
          <p14:tracePt t="19468" x="5099050" y="2714625"/>
          <p14:tracePt t="19504" x="5099050" y="2705100"/>
          <p14:tracePt t="19519" x="5099050" y="2697163"/>
          <p14:tracePt t="19552" x="5108575" y="2687638"/>
          <p14:tracePt t="19552" x="5160963" y="2643188"/>
          <p14:tracePt t="19588" x="5357813" y="2527300"/>
          <p14:tracePt t="19588" x="5670550" y="2330450"/>
          <p14:tracePt t="19630" x="5813425" y="2241550"/>
          <p14:tracePt t="19678" x="5840413" y="2232025"/>
          <p14:tracePt t="19719" x="5848350" y="2224088"/>
          <p14:tracePt t="19754" x="5857875" y="2224088"/>
          <p14:tracePt t="19844" x="5867400" y="2224088"/>
          <p14:tracePt t="19886" x="5867400" y="2232025"/>
          <p14:tracePt t="19930" x="5857875" y="2232025"/>
          <p14:tracePt t="20095" x="5848350" y="2232025"/>
          <p14:tracePt t="20139" x="5840413" y="2232025"/>
          <p14:tracePt t="20181" x="5840413" y="2251075"/>
          <p14:tracePt t="20304" x="5840413" y="2286000"/>
          <p14:tracePt t="20345" x="5840413" y="2303463"/>
          <p14:tracePt t="20345" x="5840413" y="2446338"/>
          <p14:tracePt t="20379" x="5840413" y="2509838"/>
          <p14:tracePt t="20394" x="5830888" y="2616200"/>
          <p14:tracePt t="20427" x="5830888" y="2633663"/>
          <p14:tracePt t="20427" x="5822950" y="2670175"/>
          <p14:tracePt t="20463" x="5813425" y="2670175"/>
          <p14:tracePt t="20463" x="5803900" y="2670175"/>
          <p14:tracePt t="20510" x="5768975" y="2670175"/>
          <p14:tracePt t="20552" x="5724525" y="2670175"/>
          <p14:tracePt t="20552" x="5446713" y="2687638"/>
          <p14:tracePt t="20588" x="5340350" y="2687638"/>
          <p14:tracePt t="20588" x="5018088" y="2697163"/>
          <p14:tracePt t="20630" x="4929188" y="2697163"/>
          <p14:tracePt t="20645" x="4616450" y="2697163"/>
          <p14:tracePt t="20677" x="4527550" y="2697163"/>
          <p14:tracePt t="20684" x="4251325" y="2714625"/>
          <p14:tracePt t="20719" x="4081463" y="2741613"/>
          <p14:tracePt t="20719" x="3946525" y="2751138"/>
          <p14:tracePt t="20754" x="3884613" y="2751138"/>
          <p14:tracePt t="20768" x="3759200" y="2759075"/>
          <p14:tracePt t="20804" x="3670300" y="2776538"/>
          <p14:tracePt t="20844" x="3660775" y="2776538"/>
          <p14:tracePt t="20844" x="3625850" y="2776538"/>
          <p14:tracePt t="20880" x="3616325" y="2776538"/>
          <p14:tracePt t="20893" x="3581400" y="2776538"/>
          <p14:tracePt t="20893" x="3571875" y="2786063"/>
          <p14:tracePt t="20928" x="3562350" y="2786063"/>
          <p14:tracePt t="20972" x="3544888" y="2786063"/>
          <p14:tracePt t="20972" x="3517900" y="2795588"/>
          <p14:tracePt t="21004" x="3500438" y="2795588"/>
          <p14:tracePt t="21018" x="3340100" y="2822575"/>
          <p14:tracePt t="21052" x="3125788" y="2857500"/>
          <p14:tracePt t="21094" x="3081338" y="2867025"/>
          <p14:tracePt t="21094" x="2973388" y="2901950"/>
          <p14:tracePt t="21130" x="2919413" y="2919413"/>
          <p14:tracePt t="21177" x="2901950" y="2919413"/>
          <p14:tracePt t="21222" x="2894013" y="2919413"/>
          <p14:tracePt t="21257" x="2894013" y="2928938"/>
          <p14:tracePt t="21391" x="2894013" y="2938463"/>
          <p14:tracePt t="21433" x="2901950" y="2946400"/>
          <p14:tracePt t="21510" x="2911475" y="2965450"/>
          <p14:tracePt t="21552" x="2911475" y="2973388"/>
          <p14:tracePt t="21552" x="2911475" y="3000375"/>
          <p14:tracePt t="21589" x="2911475" y="3009900"/>
          <p14:tracePt t="21589" x="2911475" y="3089275"/>
          <p14:tracePt t="21630" x="2911475" y="3116263"/>
          <p14:tracePt t="21645" x="2911475" y="3179763"/>
          <p14:tracePt t="21677" x="2911475" y="3187700"/>
          <p14:tracePt t="21677" x="2911475" y="3197225"/>
          <p14:tracePt t="21713" x="2911475" y="3205163"/>
          <p14:tracePt t="21755" x="2911475" y="3214688"/>
          <p14:tracePt t="22434" x="2919413" y="3232150"/>
          <p14:tracePt t="22469" x="2919413" y="3259138"/>
          <p14:tracePt t="22469" x="2946400" y="3322638"/>
          <p14:tracePt t="22505" x="2965450" y="3402013"/>
          <p14:tracePt t="22551" x="2965450" y="3411538"/>
          <p14:tracePt t="22551" x="2965450" y="3419475"/>
          <p14:tracePt t="22588" x="2965450" y="3438525"/>
          <p14:tracePt t="22588" x="2973388" y="3446463"/>
          <p14:tracePt t="22886" x="2982913" y="3473450"/>
          <p14:tracePt t="22886" x="2982913" y="3490913"/>
          <p14:tracePt t="22928" x="3000375" y="3536950"/>
          <p14:tracePt t="22969" x="3000375" y="3544888"/>
          <p14:tracePt t="22969" x="3009900" y="3554413"/>
          <p14:tracePt t="23005" x="3017838" y="3554413"/>
          <p14:tracePt t="23927" x="3027363" y="3554413"/>
          <p14:tracePt t="23935" x="3205163" y="3554413"/>
          <p14:tracePt t="23969" x="3295650" y="3554413"/>
          <p14:tracePt t="23969" x="3527425" y="3562350"/>
          <p14:tracePt t="24005" x="3732213" y="3589338"/>
          <p14:tracePt t="24005" x="3776663" y="3589338"/>
          <p14:tracePt t="24053" x="3902075" y="3608388"/>
          <p14:tracePt t="24094" x="3983038" y="3616325"/>
          <p14:tracePt t="24094" x="4044950" y="3625850"/>
          <p14:tracePt t="24130" x="4071938" y="3625850"/>
          <p14:tracePt t="24130" x="4098925" y="3625850"/>
          <p14:tracePt t="24148" x="4133850" y="3633788"/>
          <p14:tracePt t="24177" x="4179888" y="3643313"/>
          <p14:tracePt t="24177" x="4224338" y="3652838"/>
          <p14:tracePt t="24213" x="4241800" y="3652838"/>
          <p14:tracePt t="24213" x="4286250" y="3660775"/>
          <p14:tracePt t="24254" x="4303713" y="3670300"/>
          <p14:tracePt t="24268" x="4330700" y="3670300"/>
          <p14:tracePt t="24303" x="4348163" y="3670300"/>
          <p14:tracePt t="24346" x="4357688" y="3670300"/>
          <p14:tracePt t="24388" x="4375150" y="3670300"/>
          <p14:tracePt t="24429" x="4446588" y="3670300"/>
          <p14:tracePt t="24470" x="4491038" y="3670300"/>
          <p14:tracePt t="24470" x="4660900" y="3643313"/>
          <p14:tracePt t="24504" x="4705350" y="3633788"/>
          <p14:tracePt t="24518" x="4776788" y="3616325"/>
          <p14:tracePt t="24518" x="4795838" y="3608388"/>
          <p14:tracePt t="24554" x="4822825" y="3598863"/>
          <p14:tracePt t="24593" x="4840288" y="3589338"/>
          <p14:tracePt t="24593" x="4867275" y="3571875"/>
          <p14:tracePt t="24629" x="4884738" y="3562350"/>
          <p14:tracePt t="24643" x="4983163" y="3536950"/>
          <p14:tracePt t="24677" x="5089525" y="3500438"/>
          <p14:tracePt t="24719" x="5108575" y="3482975"/>
          <p14:tracePt t="24719" x="5153025" y="3446463"/>
          <p14:tracePt t="24754" x="5160963" y="3438525"/>
          <p14:tracePt t="24768" x="5170488" y="3419475"/>
          <p14:tracePt t="24803" x="5187950" y="3419475"/>
          <p14:tracePt t="24803" x="5197475" y="3419475"/>
          <p14:tracePt t="25135" x="5259388" y="3419475"/>
          <p14:tracePt t="25178" x="5384800" y="3455988"/>
          <p14:tracePt t="25219" x="5419725" y="3455988"/>
          <p14:tracePt t="25219" x="5581650" y="3482975"/>
          <p14:tracePt t="25254" x="5643563" y="3490913"/>
          <p14:tracePt t="25267" x="5830888" y="3509963"/>
          <p14:tracePt t="25267" x="5894388" y="3517900"/>
          <p14:tracePt t="25304" x="6081713" y="3527425"/>
          <p14:tracePt t="25344" x="6205538" y="3536950"/>
          <p14:tracePt t="25344" x="6296025" y="3544888"/>
          <p14:tracePt t="25379" x="6330950" y="3544888"/>
          <p14:tracePt t="25394" x="6483350" y="3554413"/>
          <p14:tracePt t="25429" x="6616700" y="3554413"/>
          <p14:tracePt t="25472" x="6661150" y="3554413"/>
          <p14:tracePt t="25472" x="6697663" y="3562350"/>
          <p14:tracePt t="25506" x="6751638" y="3562350"/>
          <p14:tracePt t="25552" x="6777038" y="3562350"/>
          <p14:tracePt t="25552" x="6796088" y="3562350"/>
          <p14:tracePt t="25587" x="6823075" y="3562350"/>
          <p14:tracePt t="25587" x="6875463" y="3562350"/>
          <p14:tracePt t="25630" x="6884988" y="3562350"/>
          <p14:tracePt t="25678" x="6894513" y="3562350"/>
          <p14:tracePt t="26136" x="6911975" y="3562350"/>
          <p14:tracePt t="26176" x="6919913" y="3562350"/>
          <p14:tracePt t="26221" x="6929438" y="3562350"/>
          <p14:tracePt t="26221" x="6946900" y="3562350"/>
          <p14:tracePt t="26255" x="7081838" y="3562350"/>
          <p14:tracePt t="26255" x="7153275" y="3562350"/>
          <p14:tracePt t="26304" x="7456488" y="3562350"/>
          <p14:tracePt t="26344" x="7545388" y="3562350"/>
          <p14:tracePt t="26344" x="7796213" y="3562350"/>
          <p14:tracePt t="26379" x="8153400" y="3562350"/>
          <p14:tracePt t="26427" x="8518525" y="3562350"/>
          <p14:tracePt t="26471" x="8653463" y="3554413"/>
          <p14:tracePt t="26471" x="8724900" y="3544888"/>
          <p14:tracePt t="26505" x="8777288" y="3544888"/>
          <p14:tracePt t="26505" x="8823325" y="3536950"/>
          <p14:tracePt t="26547" x="8840788" y="3536950"/>
          <p14:tracePt t="26563" x="8867775" y="3536950"/>
          <p14:tracePt t="26594" x="8875713" y="3536950"/>
          <p14:tracePt t="26635" x="8885238" y="3536950"/>
          <p14:tracePt t="26678" x="8885238" y="3544888"/>
          <p14:tracePt t="27305" x="8875713" y="3544888"/>
          <p14:tracePt t="27595" x="8867775" y="3544888"/>
          <p14:tracePt t="27761" x="8858250" y="3544888"/>
          <p14:tracePt t="27843" x="8848725" y="3544888"/>
          <p14:tracePt t="27969" x="8840788" y="3544888"/>
          <p14:tracePt t="27969" x="8769350" y="3536950"/>
          <p14:tracePt t="28005" x="8670925" y="3517900"/>
          <p14:tracePt t="28018" x="7705725" y="3375025"/>
          <p14:tracePt t="28053" x="6089650" y="3295650"/>
          <p14:tracePt t="28093" x="5599113" y="3295650"/>
          <p14:tracePt t="28093" x="4456113" y="3340100"/>
          <p14:tracePt t="28129" x="4276725" y="3348038"/>
          <p14:tracePt t="28143" x="4037013" y="3357563"/>
          <p14:tracePt t="28143" x="4000500" y="3367088"/>
          <p14:tracePt t="28179" x="3919538" y="3384550"/>
          <p14:tracePt t="28218" x="3911600" y="3394075"/>
          <p14:tracePt t="28256" x="3867150" y="3394075"/>
          <p14:tracePt t="28256" x="3589338" y="3367088"/>
          <p14:tracePt t="28505" x="2955925" y="3367088"/>
          <p14:tracePt t="28551" x="2776538" y="3384550"/>
          <p14:tracePt t="28551" x="2339975" y="3411538"/>
          <p14:tracePt t="28589" x="2179638" y="3419475"/>
          <p14:tracePt t="28589" x="2071688" y="3419475"/>
          <p14:tracePt t="28631" x="2000250" y="3429000"/>
          <p14:tracePt t="28631" x="1955800" y="3429000"/>
          <p14:tracePt t="28672" x="1938338" y="3438525"/>
          <p14:tracePt t="28687" x="1919288" y="3438525"/>
          <p14:tracePt t="28720" x="1911350" y="3438525"/>
          <p14:tracePt t="28804" x="1911350" y="3429000"/>
          <p14:tracePt t="28844" x="1928813" y="3429000"/>
          <p14:tracePt t="29052" x="1938338" y="3429000"/>
          <p14:tracePt t="29052" x="1982788" y="3438525"/>
          <p14:tracePt t="29089" x="2036763" y="3446463"/>
          <p14:tracePt t="29089" x="2330450" y="3473450"/>
          <p14:tracePt t="29129" x="2455863" y="3482975"/>
          <p14:tracePt t="29146" x="2813050" y="3500438"/>
          <p14:tracePt t="29177" x="3044825" y="3500438"/>
          <p14:tracePt t="29177" x="3268663" y="3500438"/>
          <p14:tracePt t="29214" x="3482975" y="3500438"/>
          <p14:tracePt t="29214" x="3776663" y="3500438"/>
          <p14:tracePt t="29256" x="4133850" y="3500438"/>
          <p14:tracePt t="29256" x="4224338" y="3482975"/>
          <p14:tracePt t="29305" x="4465638" y="3465513"/>
          <p14:tracePt t="29344" x="4537075" y="3455988"/>
          <p14:tracePt t="29344" x="4679950" y="3455988"/>
          <p14:tracePt t="29380" x="4751388" y="3455988"/>
          <p14:tracePt t="29380" x="4830763" y="3465513"/>
          <p14:tracePt t="29421" x="4857750" y="3465513"/>
          <p14:tracePt t="29434" x="4902200" y="3473450"/>
          <p14:tracePt t="29469" x="4919663" y="3473450"/>
          <p14:tracePt t="29469" x="4929188" y="3473450"/>
          <p14:tracePt t="29506" x="4929188" y="3482975"/>
          <p14:tracePt t="29886" x="4929188" y="3490913"/>
          <p14:tracePt t="29928" x="4929188" y="3500438"/>
          <p14:tracePt t="29970" x="4919663" y="3509963"/>
          <p14:tracePt t="29970" x="4911725" y="3527425"/>
          <p14:tracePt t="30005" x="4884738" y="3616325"/>
          <p14:tracePt t="30005" x="4867275" y="3660775"/>
          <p14:tracePt t="30053" x="4803775" y="3822700"/>
          <p14:tracePt t="30095" x="4751388" y="3902075"/>
          <p14:tracePt t="30095" x="4687888" y="3990975"/>
          <p14:tracePt t="30130" x="4510088" y="4152900"/>
          <p14:tracePt t="30130" x="4473575" y="4170363"/>
          <p14:tracePt t="30178" x="4357688" y="4205288"/>
          <p14:tracePt t="30219" x="4295775" y="4224338"/>
          <p14:tracePt t="30219" x="4044950" y="4286250"/>
          <p14:tracePt t="30255" x="3786188" y="4330700"/>
          <p14:tracePt t="30255" x="3724275" y="4340225"/>
          <p14:tracePt t="30304" x="3500438" y="4402138"/>
          <p14:tracePt t="30343" x="3411538" y="4438650"/>
          <p14:tracePt t="30343" x="3125788" y="4554538"/>
          <p14:tracePt t="30380" x="3054350" y="4581525"/>
          <p14:tracePt t="30394" x="2894013" y="4633913"/>
          <p14:tracePt t="30428" x="2867025" y="4643438"/>
          <p14:tracePt t="30438" x="2830513" y="4660900"/>
          <p14:tracePt t="30472" x="2813050" y="4670425"/>
          <p14:tracePt t="30472" x="2759075" y="4687888"/>
          <p14:tracePt t="30505" x="2643188" y="4714875"/>
          <p14:tracePt t="30505" x="2625725" y="4714875"/>
          <p14:tracePt t="30553" x="2571750" y="4724400"/>
          <p14:tracePt t="30593" x="2554288" y="4724400"/>
          <p14:tracePt t="30593" x="2473325" y="4741863"/>
          <p14:tracePt t="30629" x="2446338" y="4741863"/>
          <p14:tracePt t="30646" x="2419350" y="4741863"/>
          <p14:tracePt t="30646" x="2366963" y="4741863"/>
          <p14:tracePt t="30670" x="2303463" y="4741863"/>
          <p14:tracePt t="30670" x="2214563" y="4741863"/>
          <p14:tracePt t="30713" x="2170113" y="4741863"/>
          <p14:tracePt t="30713" x="2125663" y="4741863"/>
          <p14:tracePt t="30756" x="2108200" y="4741863"/>
          <p14:tracePt t="30756" x="2081213" y="4751388"/>
          <p14:tracePt t="30798" x="2071688" y="4751388"/>
          <p14:tracePt t="30814" x="2036763" y="4768850"/>
          <p14:tracePt t="30844" x="2009775" y="4768850"/>
          <p14:tracePt t="30844" x="2000250" y="4776788"/>
          <p14:tracePt t="30880" x="1990725" y="4776788"/>
          <p14:tracePt t="30893" x="1982788" y="4776788"/>
          <p14:tracePt t="30970" x="1990725" y="4776788"/>
          <p14:tracePt t="31428" x="2009775" y="4786313"/>
          <p14:tracePt t="31468" x="2017713" y="4786313"/>
          <p14:tracePt t="31468" x="2133600" y="4830763"/>
          <p14:tracePt t="31506" x="2347913" y="4911725"/>
          <p14:tracePt t="31506" x="2643188" y="5010150"/>
          <p14:tracePt t="31546" x="2813050" y="5045075"/>
          <p14:tracePt t="31559" x="3465513" y="5089525"/>
          <p14:tracePt t="31594" x="4125913" y="5089525"/>
          <p14:tracePt t="31594" x="4965700" y="5018088"/>
          <p14:tracePt t="31629" x="5330825" y="5000625"/>
          <p14:tracePt t="31644" x="5857875" y="4991100"/>
          <p14:tracePt t="31676" x="5875338" y="4991100"/>
          <p14:tracePt t="31676" x="5894388" y="4991100"/>
          <p14:tracePt t="31713" x="5902325" y="4991100"/>
          <p14:tracePt t="31761" x="5902325" y="4983163"/>
          <p14:tracePt t="31761" x="5902325" y="4973638"/>
          <p14:tracePt t="31880" x="5894388" y="4973638"/>
          <p14:tracePt t="31926" x="5884863" y="4965700"/>
          <p14:tracePt t="31969" x="5875338" y="4956175"/>
          <p14:tracePt t="31969" x="5857875" y="4938713"/>
          <p14:tracePt t="32011" x="5786438" y="4840288"/>
          <p14:tracePt t="32011" x="5741988" y="4768850"/>
          <p14:tracePt t="32053" x="5608638" y="4545013"/>
          <p14:tracePt t="32094" x="5545138" y="4411663"/>
          <p14:tracePt t="32094" x="5473700" y="4251325"/>
          <p14:tracePt t="32130" x="5411788" y="4098925"/>
          <p14:tracePt t="32177" x="5394325" y="4062413"/>
          <p14:tracePt t="32177" x="5348288" y="3983038"/>
          <p14:tracePt t="32213" x="5340350" y="3956050"/>
          <p14:tracePt t="32213" x="5313363" y="3902075"/>
          <p14:tracePt t="32254" x="5303838" y="3894138"/>
          <p14:tracePt t="32268" x="5286375" y="3857625"/>
          <p14:tracePt t="32268" x="5276850" y="3840163"/>
          <p14:tracePt t="32304" x="5268913" y="3768725"/>
          <p14:tracePt t="32304" x="5259388" y="3724275"/>
          <p14:tracePt t="32337" x="5241925" y="3598863"/>
          <p14:tracePt t="32337" x="5214938" y="3455988"/>
          <p14:tracePt t="32380" x="5197475" y="3348038"/>
          <p14:tracePt t="32427" x="5197475" y="3340100"/>
          <p14:tracePt t="32427" x="5187950" y="3322638"/>
          <p14:tracePt t="32464" x="5187950" y="3313113"/>
          <p14:tracePt t="32504" x="5187950" y="3322638"/>
          <p14:tracePt t="32677" x="5187950" y="3330575"/>
          <p14:tracePt t="32719" x="5187950" y="3340100"/>
          <p14:tracePt t="32848" x="5187950" y="3348038"/>
          <p14:tracePt t="32888" x="5187950" y="3357563"/>
          <p14:tracePt t="32969" x="5197475" y="3357563"/>
          <p14:tracePt t="33012" x="5205413" y="3367088"/>
          <p14:tracePt t="33012" x="5286375" y="3384550"/>
          <p14:tracePt t="33046" x="5357813" y="3394075"/>
          <p14:tracePt t="33060" x="5776913" y="3429000"/>
          <p14:tracePt t="33094" x="5875338" y="3438525"/>
          <p14:tracePt t="33094" x="6134100" y="3446463"/>
          <p14:tracePt t="33130" x="6438900" y="3465513"/>
          <p14:tracePt t="33177" x="6491288" y="3473450"/>
          <p14:tracePt t="33186" x="6589713" y="3490913"/>
          <p14:tracePt t="33219" x="6626225" y="3490913"/>
          <p14:tracePt t="33219" x="6634163" y="3500438"/>
          <p14:tracePt t="33255" x="6670675" y="3517900"/>
          <p14:tracePt t="33305" x="6680200" y="3517900"/>
          <p14:tracePt t="33344" x="6688138" y="3517900"/>
          <p14:tracePt t="33387" x="6688138" y="3527425"/>
          <p14:tracePt t="33469" x="6697663" y="3527425"/>
          <p14:tracePt t="33510" x="6697663" y="3536950"/>
          <p14:tracePt t="33510" x="6697663" y="3544888"/>
          <p14:tracePt t="33589" x="6697663" y="3554413"/>
          <p14:tracePt t="33589" x="6705600" y="3598863"/>
          <p14:tracePt t="33629" x="6724650" y="3643313"/>
          <p14:tracePt t="33643" x="6823075" y="3956050"/>
          <p14:tracePt t="33643" x="6848475" y="4044950"/>
          <p14:tracePt t="33678" x="6894513" y="4224338"/>
          <p14:tracePt t="33719" x="6902450" y="4295775"/>
          <p14:tracePt t="33719" x="6919913" y="4330700"/>
          <p14:tracePt t="33755" x="6938963" y="4446588"/>
          <p14:tracePt t="33804" x="6965950" y="4562475"/>
          <p14:tracePt t="33843" x="6965950" y="4589463"/>
          <p14:tracePt t="33843" x="6973888" y="4652963"/>
          <p14:tracePt t="33880" x="6983413" y="4670425"/>
          <p14:tracePt t="33893" x="6983413" y="4705350"/>
          <p14:tracePt t="33929" x="6983413" y="4724400"/>
          <p14:tracePt t="33972" x="6965950" y="4724400"/>
          <p14:tracePt t="33972" x="6946900" y="4724400"/>
          <p14:tracePt t="34011" x="6527800" y="4660900"/>
          <p14:tracePt t="34053" x="6018213" y="4598988"/>
          <p14:tracePt t="34094" x="5911850" y="4589463"/>
          <p14:tracePt t="34094" x="5626100" y="4589463"/>
          <p14:tracePt t="34130" x="5545138" y="4589463"/>
          <p14:tracePt t="34143" x="5330825" y="4608513"/>
          <p14:tracePt t="34143" x="5276850" y="4616450"/>
          <p14:tracePt t="34178" x="5160963" y="4643438"/>
          <p14:tracePt t="34219" x="5126038" y="4652963"/>
          <p14:tracePt t="34219" x="5116513" y="4660900"/>
          <p14:tracePt t="34255" x="5116513" y="4670425"/>
          <p14:tracePt t="34269" x="5116513" y="4687888"/>
          <p14:tracePt t="34304" x="5116513" y="4714875"/>
          <p14:tracePt t="34344" x="5116513" y="4724400"/>
          <p14:tracePt t="34344" x="5116513" y="4759325"/>
          <p14:tracePt t="34380" x="5081588" y="4911725"/>
          <p14:tracePt t="34426" x="5072063" y="4938713"/>
          <p14:tracePt t="34426" x="5054600" y="4991100"/>
          <p14:tracePt t="34463" x="5045075" y="5000625"/>
          <p14:tracePt t="34505" x="5037138" y="5000625"/>
          <p14:tracePt t="34552" x="5027613" y="5000625"/>
          <p14:tracePt t="34643" x="5027613" y="4991100"/>
          <p14:tracePt t="34760" x="5027613" y="4983163"/>
          <p14:tracePt t="34804" x="5037138" y="4973638"/>
          <p14:tracePt t="34843" x="5045075" y="4973638"/>
          <p14:tracePt t="34843" x="5259388" y="4875213"/>
          <p14:tracePt t="34879" x="5419725" y="4795838"/>
          <p14:tracePt t="34892" x="6143625" y="4456113"/>
          <p14:tracePt t="34927" x="6394450" y="4340225"/>
          <p14:tracePt t="34927" x="6500813" y="4295775"/>
          <p14:tracePt t="34964" x="6554788" y="4259263"/>
          <p14:tracePt t="34964" x="6608763" y="4160838"/>
          <p14:tracePt t="35006" x="6616700" y="4098925"/>
          <p14:tracePt t="35006" x="6626225" y="4054475"/>
          <p14:tracePt t="35047" x="6626225" y="4044950"/>
          <p14:tracePt t="35062" x="6626225" y="4027488"/>
          <p14:tracePt t="35094" x="6626225" y="4062413"/>
          <p14:tracePt t="35220" x="6634163" y="4089400"/>
          <p14:tracePt t="35220" x="6653213" y="4205288"/>
          <p14:tracePt t="35254" x="6670675" y="4259263"/>
          <p14:tracePt t="35254" x="6670675" y="4268788"/>
          <p14:tracePt t="35305" x="6680200" y="4268788"/>
          <p14:tracePt t="35345" x="6670675" y="4152900"/>
          <p14:tracePt t="35511" x="6608763" y="3902075"/>
          <p14:tracePt t="35511" x="6599238" y="3875088"/>
          <p14:tracePt t="35554" x="6589713" y="3857625"/>
          <p14:tracePt t="35593" x="6589713" y="3973513"/>
          <p14:tracePt t="35593" x="6589713" y="4071938"/>
          <p14:tracePt t="35678" x="6589713" y="4491038"/>
          <p14:tracePt t="35721" x="6589713" y="4537075"/>
          <p14:tracePt t="35721" x="6572250" y="4608513"/>
          <p14:tracePt t="35756" x="6491288" y="4633913"/>
          <p14:tracePt t="35756" x="6438900" y="4633913"/>
          <p14:tracePt t="35805" x="6126163" y="4598988"/>
          <p14:tracePt t="35844" x="5884863" y="4581525"/>
          <p14:tracePt t="35844" x="5643563" y="4554538"/>
          <p14:tracePt t="35881" x="5187950" y="4545013"/>
          <p14:tracePt t="35927" x="4946650" y="4572000"/>
          <p14:tracePt t="35927" x="4625975" y="4625975"/>
          <p14:tracePt t="35964" x="4510088" y="4643438"/>
          <p14:tracePt t="35964" x="4224338" y="4687888"/>
          <p14:tracePt t="36004" x="3830638" y="4732338"/>
          <p14:tracePt t="36004" x="3724275" y="4751388"/>
          <p14:tracePt t="36055" x="3375025" y="4803775"/>
          <p14:tracePt t="36097" x="3116263" y="4840288"/>
          <p14:tracePt t="36097" x="2894013" y="4867275"/>
          <p14:tracePt t="36129" x="2795588" y="4875213"/>
          <p14:tracePt t="36142" x="2598738" y="4902200"/>
          <p14:tracePt t="36177" x="2562225" y="4902200"/>
          <p14:tracePt t="36185" x="2473325" y="4919663"/>
          <p14:tracePt t="36219" x="2473325" y="4929188"/>
          <p14:tracePt t="36219" x="2465388" y="4929188"/>
          <p14:tracePt t="36254" x="2473325" y="4929188"/>
          <p14:tracePt t="36311" x="2643188" y="4938713"/>
          <p14:tracePt t="36343" x="2938463" y="4938713"/>
          <p14:tracePt t="36343" x="3357563" y="4938713"/>
          <p14:tracePt t="36380" x="3581400" y="4919663"/>
          <p14:tracePt t="36392" x="4125913" y="4911725"/>
          <p14:tracePt t="36392" x="4259263" y="4911725"/>
          <p14:tracePt t="36428" x="4660900" y="4938713"/>
          <p14:tracePt t="36468" x="4741863" y="4946650"/>
          <p14:tracePt t="36468" x="4919663" y="4973638"/>
          <p14:tracePt t="36505" x="4946650" y="4983163"/>
          <p14:tracePt t="36519" x="4983163" y="4983163"/>
          <p14:tracePt t="36519" x="4991100" y="4983163"/>
          <p14:tracePt t="36552" x="5000625" y="4983163"/>
          <p14:tracePt t="36594" x="5000625" y="4973638"/>
          <p14:tracePt t="36719" x="4902200" y="4946650"/>
          <p14:tracePt t="37179" x="4616450" y="4919663"/>
          <p14:tracePt t="37219" x="4527550" y="4911725"/>
          <p14:tracePt t="37219" x="4268788" y="4911725"/>
          <p14:tracePt t="37254" x="4187825" y="4911725"/>
          <p14:tracePt t="37269" x="4017963" y="4911725"/>
          <p14:tracePt t="37269" x="3990975" y="4919663"/>
          <p14:tracePt t="37305" x="3938588" y="4919663"/>
          <p14:tracePt t="37343" x="3929063" y="4919663"/>
          <p14:tracePt t="37379" x="3938588" y="4919663"/>
          <p14:tracePt t="37552" x="3946525" y="4919663"/>
          <p14:tracePt t="37593" x="3973513" y="4919663"/>
          <p14:tracePt t="37637" x="4286250" y="4911725"/>
          <p14:tracePt t="37678" x="4705350" y="4894263"/>
          <p14:tracePt t="37718" x="4768850" y="4884738"/>
          <p14:tracePt t="37718" x="4867275" y="4884738"/>
          <p14:tracePt t="37754" x="4875213" y="4884738"/>
          <p14:tracePt t="37769" x="4902200" y="4884738"/>
          <p14:tracePt t="37805" x="4911725" y="4884738"/>
          <p14:tracePt t="37846" x="4911725" y="4875213"/>
          <p14:tracePt t="37879" x="5072063" y="4840288"/>
          <p14:tracePt t="38385" x="5465763" y="4803775"/>
          <p14:tracePt t="38426" x="5983288" y="4803775"/>
          <p14:tracePt t="38468" x="6116638" y="4803775"/>
          <p14:tracePt t="38468" x="6446838" y="4813300"/>
          <p14:tracePt t="38504" x="6626225" y="4822825"/>
          <p14:tracePt t="38504" x="6634163" y="4822825"/>
          <p14:tracePt t="38553" x="6653213" y="4830763"/>
          <p14:tracePt t="38593" x="6661150" y="4830763"/>
          <p14:tracePt t="38629" x="6653213" y="4830763"/>
          <p14:tracePt t="38719" x="6634163" y="4830763"/>
          <p14:tracePt t="38719" x="6323013" y="4857750"/>
          <p14:tracePt t="38754" x="6126163" y="4867275"/>
          <p14:tracePt t="38769" x="5670550" y="4902200"/>
          <p14:tracePt t="38769" x="5562600" y="4911725"/>
          <p14:tracePt t="38803" x="5357813" y="4919663"/>
          <p14:tracePt t="38846" x="5313363" y="4929188"/>
          <p14:tracePt t="38846" x="5295900" y="4929188"/>
          <p14:tracePt t="38880" x="5340350" y="4929188"/>
          <p14:tracePt t="38925" x="5394325" y="4919663"/>
          <p14:tracePt t="38925" x="5803900" y="4902200"/>
          <p14:tracePt t="38962" x="6045200" y="4902200"/>
          <p14:tracePt t="38962" x="6840538" y="4929188"/>
          <p14:tracePt t="39003" x="7072313" y="4956175"/>
          <p14:tracePt t="39019" x="7375525" y="5000625"/>
          <p14:tracePt t="39019" x="7402513" y="5010150"/>
          <p14:tracePt t="39052" x="7439025" y="5010150"/>
          <p14:tracePt t="39093" x="7446963" y="5018088"/>
          <p14:tracePt t="39129" x="7439025" y="5018088"/>
          <p14:tracePt t="39263" x="7375525" y="5027613"/>
          <p14:tracePt t="39263" x="7188200" y="5045075"/>
          <p14:tracePt t="39296" x="7037388" y="5062538"/>
          <p14:tracePt t="39311" x="6330950" y="5153025"/>
          <p14:tracePt t="39343" x="6108700" y="5160963"/>
          <p14:tracePt t="39343" x="5411788" y="5205413"/>
          <p14:tracePt t="39379" x="4956175" y="5224463"/>
          <p14:tracePt t="39426" x="4911725" y="5224463"/>
          <p14:tracePt t="39433" x="4830763" y="5224463"/>
          <p14:tracePt t="39469" x="4822825" y="5224463"/>
          <p14:tracePt t="39469" x="4803775" y="5214938"/>
          <p14:tracePt t="39503" x="4803775" y="5205413"/>
          <p14:tracePt t="39551" x="4803775" y="5214938"/>
          <p14:tracePt t="39768" x="4795838" y="5303838"/>
          <p14:tracePt t="39768" x="4786313" y="5357813"/>
          <p14:tracePt t="39803" x="4759325" y="5653088"/>
          <p14:tracePt t="39842" x="4751388" y="5724525"/>
          <p14:tracePt t="39842" x="4724400" y="5902325"/>
          <p14:tracePt t="39879" x="4652963" y="6134100"/>
          <p14:tracePt t="39879" x="4633913" y="6188075"/>
          <p14:tracePt t="39930" x="4589463" y="6286500"/>
          <p14:tracePt t="39967" x="4581525" y="6303963"/>
          <p14:tracePt t="39967" x="4518025" y="6330950"/>
          <p14:tracePt t="40004" x="4483100" y="6340475"/>
          <p14:tracePt t="40004" x="4419600" y="6348413"/>
          <p14:tracePt t="40022" x="4232275" y="6348413"/>
          <p14:tracePt t="40052" x="3911600" y="6296025"/>
          <p14:tracePt t="40094" x="3848100" y="6259513"/>
          <p14:tracePt t="40094" x="3670300" y="6126163"/>
          <p14:tracePt t="40129" x="3465513" y="5956300"/>
          <p14:tracePt t="40175" x="3419475" y="5919788"/>
          <p14:tracePt t="40175" x="3295650" y="5857875"/>
          <p14:tracePt t="40213" x="3205163" y="5822950"/>
          <p14:tracePt t="40213" x="3081338" y="5813425"/>
          <p14:tracePt t="40254" x="3009900" y="5813425"/>
          <p14:tracePt t="40268" x="2732088" y="5830888"/>
          <p14:tracePt t="40268" x="2670175" y="5840413"/>
          <p14:tracePt t="40306" x="2608263" y="5857875"/>
          <p14:tracePt t="40306" x="2500313" y="5884863"/>
          <p14:tracePt t="40338" x="2446338" y="5902325"/>
          <p14:tracePt t="40358" x="2322513" y="5983288"/>
          <p14:tracePt t="40386" x="2170113" y="6153150"/>
          <p14:tracePt t="40386" x="2160588" y="6180138"/>
          <p14:tracePt t="40427" x="2143125" y="6232525"/>
          <p14:tracePt t="40468" x="2143125" y="6242050"/>
          <p14:tracePt t="40468" x="2143125" y="6251575"/>
          <p14:tracePt t="40504" x="2160588" y="6251575"/>
          <p14:tracePt t="40926" x="2170113" y="6251575"/>
          <p14:tracePt t="40926" x="2339975" y="6276975"/>
          <p14:tracePt t="40963" x="2732088" y="6296025"/>
          <p14:tracePt t="40963" x="3295650" y="6296025"/>
          <p14:tracePt t="41003" x="3598863" y="6251575"/>
          <p14:tracePt t="41018" x="4625975" y="5929313"/>
          <p14:tracePt t="41051" x="4714875" y="5884863"/>
          <p14:tracePt t="41051" x="4830763" y="5830888"/>
          <p14:tracePt t="41086" x="4840288" y="5822950"/>
          <p14:tracePt t="41086" x="4857750" y="5786438"/>
          <p14:tracePt t="41129" x="4857750" y="5768975"/>
          <p14:tracePt t="41141" x="4867275" y="5688013"/>
          <p14:tracePt t="41176" x="4867275" y="5653088"/>
          <p14:tracePt t="41183" x="4857750" y="5500688"/>
          <p14:tracePt t="41218" x="4822825" y="5367338"/>
          <p14:tracePt t="41218" x="4768850" y="5116513"/>
          <p14:tracePt t="41254" x="4776788" y="4660900"/>
          <p14:tracePt t="41304" x="5089525" y="3875088"/>
          <p14:tracePt t="41344" x="5143500" y="3741738"/>
          <p14:tracePt t="41344" x="5232400" y="3544888"/>
          <p14:tracePt t="41380" x="5268913" y="3500438"/>
          <p14:tracePt t="41380" x="5340350" y="3446463"/>
          <p14:tracePt t="41422" x="5384800" y="3438525"/>
          <p14:tracePt t="41438" x="5465763" y="3411538"/>
          <p14:tracePt t="41468" x="5483225" y="3411538"/>
          <p14:tracePt t="41468" x="5465763" y="3527425"/>
          <p14:tracePt t="41504" x="5259388" y="4054475"/>
          <p14:tracePt t="41551" x="5081588" y="4483100"/>
          <p14:tracePt t="41594" x="5062538" y="4554538"/>
          <p14:tracePt t="41594" x="5045075" y="4741863"/>
          <p14:tracePt t="41628" x="5045075" y="4776788"/>
          <p14:tracePt t="41640" x="5072063" y="4938713"/>
          <p14:tracePt t="41640" x="5089525" y="5027613"/>
          <p14:tracePt t="41676" x="5126038" y="5313363"/>
          <p14:tracePt t="41717" x="5126038" y="5483225"/>
          <p14:tracePt t="41717" x="5126038" y="5661025"/>
          <p14:tracePt t="41755" x="5126038" y="5741988"/>
          <p14:tracePt t="41755" x="5126038" y="5751513"/>
          <p14:tracePt t="41803" x="5116513" y="5786438"/>
          <p14:tracePt t="41843" x="5099050" y="5803900"/>
          <p14:tracePt t="41843" x="4991100" y="5875338"/>
          <p14:tracePt t="41879" x="4875213" y="5919788"/>
          <p14:tracePt t="41879" x="4741863" y="5956300"/>
          <p14:tracePt t="41920" x="4670425" y="5973763"/>
          <p14:tracePt t="41933" x="4411663" y="6054725"/>
          <p14:tracePt t="41968" x="4251325" y="6108700"/>
          <p14:tracePt t="41968" x="4062413" y="6224588"/>
          <p14:tracePt t="42006" x="4027488" y="6251575"/>
          <p14:tracePt t="42006" x="3938588" y="6313488"/>
          <p14:tracePt t="42046" x="3929063" y="6330950"/>
          <p14:tracePt t="42062" x="3929063" y="6340475"/>
          <p14:tracePt t="42093" x="3929063" y="6348413"/>
          <p14:tracePt t="42093" x="3938588" y="6348413"/>
          <p14:tracePt t="42129" x="3946525" y="6357938"/>
          <p14:tracePt t="42177" x="3956050" y="6357938"/>
          <p14:tracePt t="44129" x="3956050" y="6188075"/>
          <p14:tracePt t="44386" x="3990975" y="5884863"/>
          <p14:tracePt t="44426" x="4000500" y="5803900"/>
          <p14:tracePt t="44426" x="4054475" y="5589588"/>
          <p14:tracePt t="44462" x="4081463" y="5500688"/>
          <p14:tracePt t="44462" x="4251325" y="5187950"/>
          <p14:tracePt t="44503" x="4340225" y="5062538"/>
          <p14:tracePt t="44518" x="4759325" y="4527550"/>
          <p14:tracePt t="44518" x="5000625" y="4295775"/>
          <p14:tracePt t="44556" x="5946775" y="3482975"/>
          <p14:tracePt t="44594" x="6384925" y="3187700"/>
          <p14:tracePt t="44594" x="6510338" y="3125788"/>
          <p14:tracePt t="44628" x="6527800" y="3116263"/>
          <p14:tracePt t="44642" x="6554788" y="3108325"/>
          <p14:tracePt t="44676" x="6562725" y="3089275"/>
          <p14:tracePt t="44676" x="6572250" y="3071813"/>
          <p14:tracePt t="45301" x="6599238" y="2946400"/>
          <p14:tracePt t="45345" x="6634163" y="2857500"/>
          <p14:tracePt t="45345" x="6680200" y="2741613"/>
          <p14:tracePt t="45379" x="6732588" y="2625725"/>
          <p14:tracePt t="45426" x="6751638" y="2562225"/>
          <p14:tracePt t="45468" x="6751638" y="2544763"/>
          <p14:tracePt t="45468" x="6751638" y="2536825"/>
          <p14:tracePt t="45504" x="6742113" y="2509838"/>
          <p14:tracePt t="45550" x="6732588" y="2509838"/>
          <p14:tracePt t="45550" x="6732588" y="2500313"/>
          <p14:tracePt t="45588" x="6724650" y="2500313"/>
          <p14:tracePt t="45609" x="6715125" y="2490788"/>
          <p14:tracePt t="45637" x="6715125" y="2482850"/>
          <p14:tracePt t="45637" x="6705600" y="2482850"/>
          <p14:tracePt t="45671" x="6697663" y="2473325"/>
          <p14:tracePt t="45717" x="6688138" y="2473325"/>
          <p14:tracePt t="45717" x="6626225" y="2473325"/>
          <p14:tracePt t="45753" x="6572250" y="2482850"/>
          <p14:tracePt t="45767" x="6296025" y="2517775"/>
          <p14:tracePt t="45801" x="6108700" y="2544763"/>
          <p14:tracePt t="45801" x="5830888" y="2571750"/>
          <p14:tracePt t="45838" x="5759450" y="2571750"/>
          <p14:tracePt t="45838" x="5581650" y="2581275"/>
          <p14:tracePt t="45878" x="5446713" y="2544763"/>
          <p14:tracePt t="45926" x="5411788" y="2527300"/>
          <p14:tracePt t="45926" x="5367338" y="2490788"/>
          <p14:tracePt t="45962" x="5340350" y="2465388"/>
          <p14:tracePt t="45962" x="5322888" y="2438400"/>
          <p14:tracePt t="46003" x="5322888" y="2428875"/>
          <p14:tracePt t="46017" x="5303838" y="2393950"/>
          <p14:tracePt t="46051" x="5303838" y="2366963"/>
          <p14:tracePt t="46051" x="5295900" y="2312988"/>
          <p14:tracePt t="46087" x="5295900" y="2286000"/>
          <p14:tracePt t="46087" x="5313363" y="2170113"/>
          <p14:tracePt t="46130" x="5340350" y="2133600"/>
          <p14:tracePt t="46130" x="5419725" y="2009775"/>
          <p14:tracePt t="46171" x="5456238" y="1965325"/>
          <p14:tracePt t="46183" x="5562600" y="1830388"/>
          <p14:tracePt t="46219" x="5661025" y="1741488"/>
          <p14:tracePt t="46219" x="5795963" y="1670050"/>
          <p14:tracePt t="46253" x="5857875" y="1643063"/>
          <p14:tracePt t="46268" x="6000750" y="1608138"/>
          <p14:tracePt t="46300" x="6054725" y="1608138"/>
          <p14:tracePt t="46300" x="6153150" y="1608138"/>
          <p14:tracePt t="46338" x="6197600" y="1608138"/>
          <p14:tracePt t="46338" x="6330950" y="1608138"/>
          <p14:tracePt t="46378" x="6438900" y="1633538"/>
          <p14:tracePt t="46426" x="6446838" y="1633538"/>
          <p14:tracePt t="46426" x="6483350" y="1652588"/>
          <p14:tracePt t="46461" x="6483350" y="1670050"/>
          <p14:tracePt t="46461" x="6500813" y="1704975"/>
          <p14:tracePt t="46504" x="6510338" y="1741488"/>
          <p14:tracePt t="46519" x="6527800" y="1812925"/>
          <p14:tracePt t="46551" x="6537325" y="1839913"/>
          <p14:tracePt t="46593" x="6537325" y="1847850"/>
          <p14:tracePt t="47628" x="6537325" y="1857375"/>
          <p14:tracePt t="47628" x="6581775" y="1938338"/>
          <p14:tracePt t="47755" x="6589713" y="1965325"/>
          <p14:tracePt t="47755" x="6608763" y="2044700"/>
          <p14:tracePt t="47795" x="6616700" y="2125663"/>
          <p14:tracePt t="47845" x="6616700" y="2133600"/>
          <p14:tracePt t="47845" x="6581775" y="2170113"/>
          <p14:tracePt t="47879" x="6554788" y="2197100"/>
          <p14:tracePt t="47893" x="6465888" y="2241550"/>
          <p14:tracePt t="47893" x="6429375" y="2259013"/>
          <p14:tracePt t="47927" x="6340475" y="2276475"/>
          <p14:tracePt t="47968" x="6224588" y="2295525"/>
          <p14:tracePt t="47968" x="6089650" y="2312988"/>
          <p14:tracePt t="48004" x="6018213" y="2312988"/>
          <p14:tracePt t="48017" x="5715000" y="2312988"/>
          <p14:tracePt t="48050" x="5653088" y="2312988"/>
          <p14:tracePt t="48050" x="5491163" y="2312988"/>
          <p14:tracePt t="48087" x="5446713" y="2312988"/>
          <p14:tracePt t="48087" x="5313363" y="2303463"/>
          <p14:tracePt t="48129" x="5268913" y="2303463"/>
          <p14:tracePt t="48143" x="5187950" y="2286000"/>
          <p14:tracePt t="48143" x="5170488" y="2276475"/>
          <p14:tracePt t="48178" x="5108575" y="2241550"/>
          <p14:tracePt t="48218" x="5072063" y="2197100"/>
          <p14:tracePt t="48218" x="5045075" y="2125663"/>
          <p14:tracePt t="48255" x="5045075" y="2000250"/>
          <p14:tracePt t="48304" x="5099050" y="1847850"/>
          <p14:tracePt t="48347" x="5153025" y="1785938"/>
          <p14:tracePt t="48347" x="5224463" y="1731963"/>
          <p14:tracePt t="48379" x="5483225" y="1625600"/>
          <p14:tracePt t="48379" x="5572125" y="1589088"/>
          <p14:tracePt t="48427" x="5822950" y="1544638"/>
          <p14:tracePt t="48468" x="5956300" y="1527175"/>
          <p14:tracePt t="48468" x="6134100" y="1527175"/>
          <p14:tracePt t="48505" x="6375400" y="1608138"/>
          <p14:tracePt t="48551" x="6429375" y="1643063"/>
          <p14:tracePt t="48551" x="6554788" y="1731963"/>
          <p14:tracePt t="48587" x="6572250" y="1768475"/>
          <p14:tracePt t="48587" x="6616700" y="1822450"/>
          <p14:tracePt t="48629" x="6634163" y="1874838"/>
          <p14:tracePt t="48676" x="6634163" y="1901825"/>
          <p14:tracePt t="48676" x="6608763" y="2044700"/>
          <p14:tracePt t="48712" x="6581775" y="2108200"/>
          <p14:tracePt t="48712" x="6510338" y="2187575"/>
          <p14:tracePt t="48755" x="6348413" y="2251075"/>
          <p14:tracePt t="48755" x="6313488" y="2268538"/>
          <p14:tracePt t="48806" x="6143625" y="2295525"/>
          <p14:tracePt t="48846" x="6000750" y="2303463"/>
          <p14:tracePt t="48846" x="5857875" y="2312988"/>
          <p14:tracePt t="48879" x="5562600" y="2312988"/>
          <p14:tracePt t="48879" x="5473700" y="2312988"/>
          <p14:tracePt t="48927" x="5251450" y="2295525"/>
          <p14:tracePt t="48969" x="5224463" y="2286000"/>
          <p14:tracePt t="48969" x="5143500" y="2251075"/>
          <p14:tracePt t="49004" x="5037138" y="2179638"/>
          <p14:tracePt t="49050" x="5027613" y="2160588"/>
          <p14:tracePt t="49050" x="5000625" y="2081213"/>
          <p14:tracePt t="49087" x="5000625" y="2054225"/>
          <p14:tracePt t="49087" x="5000625" y="1973263"/>
          <p14:tracePt t="49129" x="5000625" y="1946275"/>
          <p14:tracePt t="49143" x="5045075" y="1866900"/>
          <p14:tracePt t="49176" x="5116513" y="1795463"/>
          <p14:tracePt t="49176" x="5205413" y="1704975"/>
          <p14:tracePt t="49212" x="5313363" y="1633538"/>
          <p14:tracePt t="49212" x="5491163" y="1571625"/>
          <p14:tracePt t="49255" x="5697538" y="1536700"/>
          <p14:tracePt t="49301" x="5938838" y="1527175"/>
          <p14:tracePt t="49343" x="6000750" y="1527175"/>
          <p14:tracePt t="49343" x="6126163" y="1544638"/>
          <p14:tracePt t="49380" x="6197600" y="1562100"/>
          <p14:tracePt t="49380" x="6251575" y="1589088"/>
          <p14:tracePt t="49420" x="6296025" y="1616075"/>
          <p14:tracePt t="49433" x="6411913" y="1751013"/>
          <p14:tracePt t="49468" x="6429375" y="1795463"/>
          <p14:tracePt t="49468" x="6446838" y="1946275"/>
          <p14:tracePt t="49504" x="6446838" y="2116138"/>
          <p14:tracePt t="49550" x="6438900" y="2143125"/>
          <p14:tracePt t="49550" x="6357938" y="2232025"/>
          <p14:tracePt t="49587" x="6323013" y="2259013"/>
          <p14:tracePt t="49587" x="6205538" y="2295525"/>
          <p14:tracePt t="49628" x="6170613" y="2303463"/>
          <p14:tracePt t="49642" x="6045200" y="2322513"/>
          <p14:tracePt t="49676" x="5929313" y="2339975"/>
          <p14:tracePt t="49676" x="5768975" y="2357438"/>
          <p14:tracePt t="49713" x="5724525" y="2366963"/>
          <p14:tracePt t="49713" x="5537200" y="2374900"/>
          <p14:tracePt t="49754" x="5313363" y="2374900"/>
          <p14:tracePt t="49801" x="5276850" y="2374900"/>
          <p14:tracePt t="49801" x="5153025" y="2347913"/>
          <p14:tracePt t="49839" x="5126038" y="2330450"/>
          <p14:tracePt t="49857" x="5072063" y="2286000"/>
          <p14:tracePt t="49888" x="5054600" y="2241550"/>
          <p14:tracePt t="49888" x="5054600" y="2187575"/>
          <p14:tracePt t="49920" x="5054600" y="2152650"/>
          <p14:tracePt t="49933" x="5089525" y="1965325"/>
          <p14:tracePt t="49968" x="5108575" y="1919288"/>
          <p14:tracePt t="49968" x="5153025" y="1830388"/>
          <p14:tracePt t="50003" x="5160963" y="1822450"/>
          <p14:tracePt t="50019" x="5205413" y="1776413"/>
          <p14:tracePt t="50051" x="5224463" y="1758950"/>
          <p14:tracePt t="50051" x="5340350" y="1714500"/>
          <p14:tracePt t="50087" x="5394325" y="1697038"/>
          <p14:tracePt t="50087" x="5545138" y="1670050"/>
          <p14:tracePt t="50128" x="5599113" y="1660525"/>
          <p14:tracePt t="50142" x="5786438" y="1660525"/>
          <p14:tracePt t="50177" x="5991225" y="1704975"/>
          <p14:tracePt t="50217" x="6045200" y="1731963"/>
          <p14:tracePt t="50217" x="6170613" y="1785938"/>
          <p14:tracePt t="50255" x="6303963" y="1866900"/>
          <p14:tracePt t="50300" x="6323013" y="1884363"/>
          <p14:tracePt t="50300" x="6357938" y="1990725"/>
          <p14:tracePt t="50337" x="6367463" y="2089150"/>
          <p14:tracePt t="50337" x="6375400" y="2187575"/>
          <p14:tracePt t="50382" x="6367463" y="2205038"/>
          <p14:tracePt t="50382" x="6269038" y="2286000"/>
          <p14:tracePt t="50420" x="6000750" y="2438400"/>
          <p14:tracePt t="50468" x="5911850" y="2473325"/>
          <p14:tracePt t="50468" x="5688013" y="2536825"/>
          <p14:tracePt t="50504" x="5643563" y="2544763"/>
          <p14:tracePt t="50517" x="5554663" y="2562225"/>
          <p14:tracePt t="50550" x="5545138" y="2562225"/>
          <p14:tracePt t="50550" x="5527675" y="2562225"/>
          <p14:tracePt t="50587" x="5446713" y="2608263"/>
          <p14:tracePt t="50587" x="5375275" y="2652713"/>
          <p14:tracePt t="51635" x="5037138" y="2884488"/>
          <p14:tracePt t="51676" x="4946650" y="2928938"/>
          <p14:tracePt t="51676" x="4697413" y="3054350"/>
          <p14:tracePt t="51712" x="4608513" y="3081338"/>
          <p14:tracePt t="51712" x="4375150" y="3160713"/>
          <p14:tracePt t="51754" x="4027488" y="3268663"/>
          <p14:tracePt t="51754" x="3946525" y="3295650"/>
          <p14:tracePt t="51802" x="3751263" y="3330575"/>
          <p14:tracePt t="51844" x="3633788" y="3340100"/>
          <p14:tracePt t="51844" x="3527425" y="3348038"/>
          <p14:tracePt t="51878" x="3482975" y="3348038"/>
          <p14:tracePt t="51893" x="3348038" y="3357563"/>
          <p14:tracePt t="51926" x="3330575" y="3357563"/>
          <p14:tracePt t="51926" x="3303588" y="3357563"/>
          <p14:tracePt t="51963" x="3295650" y="3357563"/>
          <p14:tracePt t="51982" x="3286125" y="3357563"/>
          <p14:tracePt t="52013" x="3286125" y="3348038"/>
          <p14:tracePt t="52045" x="3295650" y="3348038"/>
          <p14:tracePt t="52219" x="3303588" y="3348038"/>
          <p14:tracePt t="52219" x="3438525" y="3411538"/>
          <p14:tracePt t="52254" x="3643313" y="3527425"/>
          <p14:tracePt t="52301" x="3660775" y="3536950"/>
          <p14:tracePt t="52301" x="3687763" y="3554413"/>
          <p14:tracePt t="52301" x="3697288" y="3562350"/>
          <p14:tracePt t="52338" x="3705225" y="3571875"/>
          <p14:tracePt t="52384" x="3705225" y="3581400"/>
          <p14:tracePt t="52426" x="3705225" y="3589338"/>
          <p14:tracePt t="52426" x="3705225" y="3608388"/>
          <p14:tracePt t="52463" x="3705225" y="3625850"/>
          <p14:tracePt t="52512" x="3705225" y="3633788"/>
          <p14:tracePt t="52545" x="3705225" y="3643313"/>
          <p14:tracePt t="52559" x="3687763" y="3697288"/>
          <p14:tracePt t="52968" x="3687763" y="3732213"/>
          <p14:tracePt t="52968" x="3687763" y="3983038"/>
          <p14:tracePt t="53004" x="3687763" y="4081463"/>
          <p14:tracePt t="53018" x="3705225" y="4411663"/>
          <p14:tracePt t="53054" x="3741738" y="4598988"/>
          <p14:tracePt t="53094" x="3751263" y="4625975"/>
          <p14:tracePt t="53094" x="3786188" y="4705350"/>
          <p14:tracePt t="53128" x="3795713" y="4724400"/>
          <p14:tracePt t="53143" x="3840163" y="4759325"/>
          <p14:tracePt t="53176" x="3867150" y="4786313"/>
          <p14:tracePt t="53218" x="3875088" y="4795838"/>
          <p14:tracePt t="53260" x="3894138" y="4795838"/>
          <p14:tracePt t="53260" x="3911600" y="4795838"/>
          <p14:tracePt t="53509" x="4017963" y="4840288"/>
          <p14:tracePt t="53509" x="4081463" y="4867275"/>
          <p14:tracePt t="53554" x="4402138" y="4956175"/>
          <p14:tracePt t="53594" x="4500563" y="4965700"/>
          <p14:tracePt t="53594" x="4822825" y="4983163"/>
          <p14:tracePt t="53629" x="4938713" y="4983163"/>
          <p14:tracePt t="53642" x="5251450" y="4965700"/>
          <p14:tracePt t="53676" x="5322888" y="4956175"/>
          <p14:tracePt t="53676" x="5456238" y="4911725"/>
          <p14:tracePt t="53712" x="5483225" y="4902200"/>
          <p14:tracePt t="53712" x="5581650" y="4857750"/>
          <p14:tracePt t="53753" x="5608638" y="4857750"/>
          <p14:tracePt t="53768" x="5688013" y="4848225"/>
          <p14:tracePt t="53800" x="5724525" y="4867275"/>
          <p14:tracePt t="53800" x="5786438" y="4911725"/>
          <p14:tracePt t="53838" x="5822950" y="4938713"/>
          <p14:tracePt t="53838" x="5919788" y="4973638"/>
          <p14:tracePt t="53878" x="5965825" y="4983163"/>
          <p14:tracePt t="53892" x="6180138" y="4983163"/>
          <p14:tracePt t="53926" x="6269038" y="4965700"/>
          <p14:tracePt t="53926" x="6545263" y="4884738"/>
          <p14:tracePt t="53962" x="6626225" y="4867275"/>
          <p14:tracePt t="53962" x="6769100" y="4848225"/>
          <p14:tracePt t="54003" x="6796088" y="4848225"/>
          <p14:tracePt t="54018" x="6884988" y="4857750"/>
          <p14:tracePt t="54052" x="7010400" y="4884738"/>
          <p14:tracePt t="54094" x="7027863" y="4894263"/>
          <p14:tracePt t="54129" x="7027863" y="4911725"/>
          <p14:tracePt t="54426" x="7045325" y="4929188"/>
          <p14:tracePt t="54426" x="7116763" y="5027613"/>
          <p14:tracePt t="54462" x="7153275" y="5072063"/>
          <p14:tracePt t="54462" x="7269163" y="5205413"/>
          <p14:tracePt t="54504" x="7394575" y="5295900"/>
          <p14:tracePt t="54551" x="7419975" y="5313363"/>
          <p14:tracePt t="54551" x="7439025" y="5313363"/>
          <p14:tracePt t="54587" x="7473950" y="5295900"/>
          <p14:tracePt t="54587" x="7670800" y="5160963"/>
          <p14:tracePt t="54630" x="7947025" y="5000625"/>
          <p14:tracePt t="54676" x="7991475" y="4991100"/>
          <p14:tracePt t="54676" x="8027988" y="4991100"/>
          <p14:tracePt t="54712" x="8045450" y="5010150"/>
          <p14:tracePt t="54712" x="8045450" y="5045075"/>
          <p14:tracePt t="54753" x="8045450" y="5062538"/>
          <p14:tracePt t="54767" x="8062913" y="5126038"/>
          <p14:tracePt t="54801" x="8134350" y="5126038"/>
          <p14:tracePt t="54844" x="8170863" y="5108575"/>
          <p14:tracePt t="54844" x="8277225" y="5018088"/>
          <p14:tracePt t="54878" x="8304213" y="4991100"/>
          <p14:tracePt t="54892" x="8331200" y="4973638"/>
          <p14:tracePt t="54926" x="8348663" y="4973638"/>
          <p14:tracePt t="54967" x="8358188" y="4973638"/>
          <p14:tracePt t="55051" x="8340725" y="4973638"/>
          <p14:tracePt t="55515" x="7510463" y="5037138"/>
          <p14:tracePt t="55552" x="4589463" y="5251450"/>
          <p14:tracePt t="55592" x="3830638" y="5330825"/>
          <p14:tracePt t="55592" x="2598738" y="5429250"/>
          <p14:tracePt t="55629" x="2303463" y="5429250"/>
          <p14:tracePt t="55629" x="2276475" y="5429250"/>
          <p14:tracePt t="55678" x="2179638" y="5429250"/>
          <p14:tracePt t="55718" x="2125663" y="5429250"/>
          <p14:tracePt t="55718" x="2081213" y="5429250"/>
          <p14:tracePt t="55753" x="2036763" y="5429250"/>
          <p14:tracePt t="55801" x="2027238" y="5429250"/>
          <p14:tracePt t="55801" x="1955800" y="5429250"/>
          <p14:tracePt t="55838" x="1928813" y="5419725"/>
          <p14:tracePt t="55838" x="1822450" y="5411788"/>
          <p14:tracePt t="55878" x="1776413" y="5402263"/>
          <p14:tracePt t="55890" x="1704975" y="5384800"/>
          <p14:tracePt t="55926" x="1679575" y="5375275"/>
          <p14:tracePt t="55926" x="1670050" y="5367338"/>
          <p14:tracePt t="55962" x="1670050" y="5357813"/>
          <p14:tracePt t="55962" x="1670050" y="5348288"/>
          <p14:tracePt t="56003" x="1697038" y="5340350"/>
          <p14:tracePt t="56051" x="1955800" y="5303838"/>
          <p14:tracePt t="56093" x="2036763" y="5286375"/>
          <p14:tracePt t="56093" x="2276475" y="5259388"/>
          <p14:tracePt t="56128" x="2357438" y="5251450"/>
          <p14:tracePt t="56141" x="2562225" y="5232400"/>
          <p14:tracePt t="56141" x="2633663" y="5232400"/>
          <p14:tracePt t="56177" x="2884488" y="5214938"/>
          <p14:tracePt t="56177" x="2938463" y="5214938"/>
          <p14:tracePt t="56226" x="3062288" y="5197475"/>
          <p14:tracePt t="56262" x="3116263" y="5197475"/>
          <p14:tracePt t="56262" x="3375025" y="5180013"/>
          <p14:tracePt t="56294" x="3490913" y="5170488"/>
          <p14:tracePt t="56294" x="3938588" y="5133975"/>
          <p14:tracePt t="56337" x="4133850" y="5126038"/>
          <p14:tracePt t="56337" x="4652963" y="5126038"/>
          <p14:tracePt t="56378" x="4776788" y="5126038"/>
          <p14:tracePt t="56392" x="5027613" y="5126038"/>
          <p14:tracePt t="56426" x="5089525" y="5126038"/>
          <p14:tracePt t="56426" x="5099050" y="5126038"/>
          <p14:tracePt t="56462" x="5108575" y="5126038"/>
          <p14:tracePt t="56844" x="5116513" y="5126038"/>
          <p14:tracePt t="56844" x="5276850" y="5081588"/>
          <p14:tracePt t="56879" x="5741988" y="4991100"/>
          <p14:tracePt t="56926" x="5991225" y="4965700"/>
          <p14:tracePt t="56926" x="6242050" y="4946650"/>
          <p14:tracePt t="56962" x="6286500" y="4938713"/>
          <p14:tracePt t="56962" x="6348413" y="4929188"/>
          <p14:tracePt t="57004" x="6357938" y="4929188"/>
          <p14:tracePt t="57051" x="6367463" y="4929188"/>
          <p14:tracePt t="57092" x="6357938" y="4929188"/>
          <p14:tracePt t="57510" x="6170613" y="4875213"/>
          <p14:tracePt t="57551" x="6116638" y="4867275"/>
          <p14:tracePt t="57558" x="5875338" y="4857750"/>
          <p14:tracePt t="57592" x="5803900" y="4848225"/>
          <p14:tracePt t="57592" x="5616575" y="4848225"/>
          <p14:tracePt t="57628" x="5572125" y="4848225"/>
          <p14:tracePt t="57641" x="5411788" y="4840288"/>
          <p14:tracePt t="57676" x="5322888" y="4822825"/>
          <p14:tracePt t="57676" x="5232400" y="4795838"/>
          <p14:tracePt t="57712" x="5205413" y="4795838"/>
          <p14:tracePt t="57712" x="5170488" y="4751388"/>
          <p14:tracePt t="57754" x="5170488" y="4741863"/>
          <p14:tracePt t="57754" x="5160963" y="4732338"/>
          <p14:tracePt t="57771" x="5143500" y="4697413"/>
          <p14:tracePt t="57771" x="5143500" y="4679950"/>
          <p14:tracePt t="57802" x="5133975" y="4598988"/>
          <p14:tracePt t="57844" x="5133975" y="4510088"/>
          <p14:tracePt t="57844" x="5170488" y="4419600"/>
          <p14:tracePt t="57879" x="5180013" y="4375150"/>
          <p14:tracePt t="57891" x="5259388" y="4295775"/>
          <p14:tracePt t="57926" x="5303838" y="4276725"/>
          <p14:tracePt t="57926" x="5429250" y="4232275"/>
          <p14:tracePt t="57962" x="5483225" y="4224338"/>
          <p14:tracePt t="57962" x="5589588" y="4214813"/>
          <p14:tracePt t="58004" x="5643563" y="4214813"/>
          <p14:tracePt t="58018" x="5830888" y="4232275"/>
          <p14:tracePt t="58051" x="5875338" y="4241800"/>
          <p14:tracePt t="58058" x="6000750" y="4268788"/>
          <p14:tracePt t="58092" x="6072188" y="4286250"/>
          <p14:tracePt t="58092" x="6134100" y="4295775"/>
          <p14:tracePt t="58129" x="6170613" y="4295775"/>
          <p14:tracePt t="58143" x="6313488" y="4303713"/>
          <p14:tracePt t="58175" x="6411913" y="4276725"/>
          <p14:tracePt t="58175" x="6608763" y="4179888"/>
          <p14:tracePt t="58212" x="6661150" y="4143375"/>
          <p14:tracePt t="58212" x="6751638" y="4062413"/>
          <p14:tracePt t="58254" x="6777038" y="4000500"/>
          <p14:tracePt t="58301" x="6777038" y="3983038"/>
          <p14:tracePt t="58301" x="6769100" y="3919538"/>
          <p14:tracePt t="58339" x="6759575" y="3884613"/>
          <p14:tracePt t="58363" x="6759575" y="3803650"/>
          <p14:tracePt t="58389" x="6759575" y="3786188"/>
          <p14:tracePt t="58389" x="6751638" y="3759200"/>
          <p14:tracePt t="58422" x="6751638" y="3751263"/>
          <p14:tracePt t="58436" x="6742113" y="3751263"/>
          <p14:tracePt t="58675" x="6724650" y="3741738"/>
          <p14:tracePt t="58675" x="6626225" y="3724275"/>
          <p14:tracePt t="58713" x="6572250" y="3705225"/>
          <p14:tracePt t="58713" x="6419850" y="3633788"/>
          <p14:tracePt t="58753" x="6375400" y="3589338"/>
          <p14:tracePt t="58767" x="6259513" y="3455988"/>
          <p14:tracePt t="58767" x="6232525" y="3411538"/>
          <p14:tracePt t="58802" x="6205538" y="3313113"/>
          <p14:tracePt t="58847" x="6205538" y="3276600"/>
          <p14:tracePt t="58847" x="6232525" y="3224213"/>
          <p14:tracePt t="58880" x="6384925" y="3133725"/>
          <p14:tracePt t="58926" x="6438900" y="3116263"/>
          <p14:tracePt t="58926" x="6608763" y="3081338"/>
          <p14:tracePt t="58961" x="6661150" y="3081338"/>
          <p14:tracePt t="58961" x="6840538" y="3098800"/>
          <p14:tracePt t="59003" x="6902450" y="3116263"/>
          <p14:tracePt t="59017" x="7037388" y="3214688"/>
          <p14:tracePt t="59051" x="7054850" y="3241675"/>
          <p14:tracePt t="59058" x="7081838" y="3330575"/>
          <p14:tracePt t="59093" x="7081838" y="3402013"/>
          <p14:tracePt t="59093" x="7010400" y="3554413"/>
          <p14:tracePt t="59129" x="6911975" y="3660775"/>
          <p14:tracePt t="59176" x="6894513" y="3670300"/>
          <p14:tracePt t="59176" x="6884988" y="3679825"/>
          <p14:tracePt t="59213" x="6875463" y="3679825"/>
          <p14:tracePt t="59213" x="6867525" y="3687763"/>
          <p14:tracePt t="60170" x="6858000" y="3687763"/>
          <p14:tracePt t="60170" x="6823075" y="3705225"/>
          <p14:tracePt t="61003" x="6804025" y="3705225"/>
          <p14:tracePt t="61003" x="6786563" y="3714750"/>
          <p14:tracePt t="61021" x="6742113" y="3732213"/>
          <p14:tracePt t="61050" x="6670675" y="3751263"/>
          <p14:tracePt t="61050" x="6545263" y="3822700"/>
          <p14:tracePt t="61087" x="6518275" y="3848100"/>
          <p14:tracePt t="61087" x="6419850" y="3911600"/>
          <p14:tracePt t="61130" x="6313488" y="3973513"/>
          <p14:tracePt t="61176" x="6286500" y="3983038"/>
          <p14:tracePt t="61183" x="6197600" y="4027488"/>
          <p14:tracePt t="61219" x="6180138" y="4044950"/>
          <p14:tracePt t="61219" x="6161088" y="4054475"/>
          <p14:tracePt t="61219" x="6143625" y="4071938"/>
          <p14:tracePt t="61253" x="6143625" y="4081463"/>
          <p14:tracePt t="61268" x="6134100" y="4081463"/>
          <p14:tracePt t="61301" x="6126163" y="4081463"/>
          <p14:tracePt t="61343" x="6126163" y="4071938"/>
          <p14:tracePt t="61426" x="6126163" y="4062413"/>
          <p14:tracePt t="61468" x="6126163" y="4054475"/>
          <p14:tracePt t="61468" x="6126163" y="4044950"/>
          <p14:tracePt t="61503" x="6126163" y="4037013"/>
          <p14:tracePt t="61520" x="6126163" y="4027488"/>
          <p14:tracePt t="61520" x="6126163" y="4017963"/>
          <p14:tracePt t="61546" x="6126163" y="3990975"/>
          <p14:tracePt t="61594" x="6126163" y="3983038"/>
          <p14:tracePt t="61594" x="6126163" y="3965575"/>
          <p14:tracePt t="61629" x="6126163" y="3875088"/>
          <p14:tracePt t="61969" x="6143625" y="3768725"/>
          <p14:tracePt t="61969" x="6161088" y="3652838"/>
          <p14:tracePt t="62004" x="6170613" y="3616325"/>
          <p14:tracePt t="62019" x="6197600" y="3455988"/>
          <p14:tracePt t="62051" x="6232525" y="3224213"/>
          <p14:tracePt t="62094" x="6242050" y="3179763"/>
          <p14:tracePt t="62094" x="6269038" y="3062288"/>
          <p14:tracePt t="62129" x="6269038" y="2911475"/>
          <p14:tracePt t="62129" x="6269038" y="2874963"/>
          <p14:tracePt t="62177" x="6269038" y="2741613"/>
          <p14:tracePt t="62218" x="6269038" y="2660650"/>
          <p14:tracePt t="62218" x="6269038" y="2589213"/>
          <p14:tracePt t="62254" x="6276975" y="2411413"/>
          <p14:tracePt t="62301" x="6276975" y="2347913"/>
          <p14:tracePt t="62344" x="6276975" y="2330450"/>
          <p14:tracePt t="62344" x="6276975" y="2322513"/>
          <p14:tracePt t="62378" x="6251575" y="2312988"/>
          <p14:tracePt t="62378" x="6197600" y="2295525"/>
          <p14:tracePt t="62753" x="6161088" y="2286000"/>
          <p14:tracePt t="62766" x="5894388" y="2224088"/>
          <p14:tracePt t="62801" x="5830888" y="2197100"/>
          <p14:tracePt t="62801" x="5626100" y="2125663"/>
          <p14:tracePt t="62838" x="5473700" y="2071688"/>
          <p14:tracePt t="62838" x="5357813" y="2027238"/>
          <p14:tracePt t="62879" x="5251450" y="1965325"/>
          <p14:tracePt t="62926" x="5241925" y="1955800"/>
          <p14:tracePt t="62926" x="5232400" y="1928813"/>
          <p14:tracePt t="62963" x="5232400" y="1911350"/>
          <p14:tracePt t="63012" x="5313363" y="1847850"/>
          <p14:tracePt t="63053" x="5653088" y="1660525"/>
          <p14:tracePt t="63093" x="5741988" y="1643063"/>
          <p14:tracePt t="63093" x="5946775" y="1608138"/>
          <p14:tracePt t="63133" x="6037263" y="1608138"/>
          <p14:tracePt t="63133" x="6099175" y="1608138"/>
          <p14:tracePt t="63171" x="6126163" y="1616075"/>
          <p14:tracePt t="63185" x="6170613" y="1697038"/>
          <p14:tracePt t="63217" x="6180138" y="1751013"/>
          <p14:tracePt t="63217" x="6170613" y="1830388"/>
          <p14:tracePt t="63254" x="6010275" y="2027238"/>
          <p14:tracePt t="63301" x="5776913" y="2276475"/>
          <p14:tracePt t="63344" x="5741988" y="2303463"/>
          <p14:tracePt t="63344" x="5705475" y="2347913"/>
          <p14:tracePt t="63379" x="5697538" y="2357438"/>
          <p14:tracePt t="63425" x="5670550" y="2697163"/>
          <p14:tracePt t="63425" x="5661025" y="2813050"/>
          <p14:tracePt t="63884" x="5626100" y="3160713"/>
          <p14:tracePt t="63884" x="5589588" y="3276600"/>
          <p14:tracePt t="63928" x="5456238" y="3724275"/>
          <p14:tracePt t="63967" x="5375275" y="4062413"/>
          <p14:tracePt t="63967" x="5303838" y="4473575"/>
          <p14:tracePt t="64003" x="5303838" y="4545013"/>
          <p14:tracePt t="65170" x="5224463" y="4616450"/>
          <p14:tracePt t="65184" x="4840288" y="5037138"/>
          <p14:tracePt t="65218" x="4697413" y="5180013"/>
          <p14:tracePt t="65218" x="4295775" y="5562600"/>
          <p14:tracePt t="65253" x="4187825" y="5643563"/>
          <p14:tracePt t="65267" x="3938588" y="5822950"/>
          <p14:tracePt t="65300" x="3884613" y="5857875"/>
          <p14:tracePt t="65300" x="3759200" y="5919788"/>
          <p14:tracePt t="65338" x="3643313" y="5956300"/>
          <p14:tracePt t="65338" x="3509963" y="5991225"/>
          <p14:tracePt t="65378" x="3446463" y="6000750"/>
          <p14:tracePt t="65392" x="3295650" y="6027738"/>
          <p14:tracePt t="65426" x="3241675" y="6045200"/>
          <p14:tracePt t="65426" x="3125788" y="6062663"/>
          <p14:tracePt t="65462" x="3071813" y="6081713"/>
          <p14:tracePt t="65462" x="2938463" y="6116638"/>
          <p14:tracePt t="65503" x="2919413" y="6126163"/>
          <p14:tracePt t="65517" x="2884488" y="6134100"/>
          <p14:tracePt t="65551" x="2884488" y="6143625"/>
          <p14:tracePt t="65551" x="2874963" y="6153150"/>
          <p14:tracePt t="65587" x="2884488" y="6161088"/>
          <p14:tracePt t="65676" x="2901950" y="6180138"/>
          <p14:tracePt t="65676" x="3116263" y="6276975"/>
          <p14:tracePt t="65712" x="3241675" y="6323013"/>
          <p14:tracePt t="65712" x="3625850" y="6384925"/>
          <p14:tracePt t="65754" x="3751263" y="6394450"/>
          <p14:tracePt t="65769" x="4133850" y="6402388"/>
          <p14:tracePt t="65769" x="4241800" y="6402388"/>
          <p14:tracePt t="65804" x="4456113" y="6402388"/>
          <p14:tracePt t="65845" x="4518025" y="6402388"/>
          <p14:tracePt t="65845" x="4545013" y="6402388"/>
          <p14:tracePt t="65878" x="4554538" y="6402388"/>
          <p14:tracePt t="65891" x="4572000" y="6402388"/>
          <p14:tracePt t="65927" x="4679950" y="6411913"/>
          <p14:tracePt t="66177" x="4991100" y="6419850"/>
          <p14:tracePt t="66218" x="5099050" y="6429375"/>
          <p14:tracePt t="66218" x="5446713" y="6456363"/>
          <p14:tracePt t="66254" x="5803900" y="6473825"/>
          <p14:tracePt t="66300" x="5867400" y="6483350"/>
          <p14:tracePt t="66300" x="5973763" y="6483350"/>
          <p14:tracePt t="66338" x="6045200" y="6483350"/>
          <p14:tracePt t="66338" x="6099175" y="6483350"/>
          <p14:tracePt t="66378" x="6116638" y="6483350"/>
          <p14:tracePt t="66392" x="6170613" y="6483350"/>
          <p14:tracePt t="66426" x="6180138" y="6483350"/>
          <p14:tracePt t="66468" x="6188075" y="6483350"/>
          <p14:tracePt t="66551" x="6205538" y="6483350"/>
          <p14:tracePt t="66594" x="6126163" y="6465888"/>
          <p14:tracePt t="66676" x="5608638" y="6438900"/>
          <p14:tracePt t="66718" x="5491163" y="6429375"/>
          <p14:tracePt t="66718" x="5214938" y="6429375"/>
          <p14:tracePt t="66753" x="5143500" y="6419850"/>
          <p14:tracePt t="66766" x="4991100" y="6411913"/>
          <p14:tracePt t="66801" x="4965700" y="6402388"/>
          <p14:tracePt t="66809" x="4894263" y="6384925"/>
          <p14:tracePt t="66809" x="4894263" y="6375400"/>
          <p14:tracePt t="66855" x="4884738" y="6375400"/>
          <p14:tracePt t="66879" x="4867275" y="6375400"/>
          <p14:tracePt t="66890" x="4830763" y="6375400"/>
          <p14:tracePt t="66890" x="4732338" y="6375400"/>
          <p14:tracePt t="66921" x="4419600" y="6402388"/>
          <p14:tracePt t="66967" x="4330700" y="6411913"/>
          <p14:tracePt t="66967" x="4017963" y="6429375"/>
          <p14:tracePt t="67004" x="3929063" y="6438900"/>
          <p14:tracePt t="67017" x="3741738" y="6446838"/>
          <p14:tracePt t="67050" x="3679825" y="6446838"/>
          <p14:tracePt t="67050" x="3643313" y="6446838"/>
          <p14:tracePt t="67087" x="3633788" y="6446838"/>
          <p14:tracePt t="67128" x="3643313" y="6438900"/>
          <p14:tracePt t="67345" x="3652838" y="6438900"/>
          <p14:tracePt t="67425" x="3660775" y="6438900"/>
          <p14:tracePt t="67467" x="3670300" y="6429375"/>
          <p14:tracePt t="67467" x="3687763" y="6429375"/>
          <p14:tracePt t="67504" x="3894138" y="6429375"/>
          <p14:tracePt t="67551" x="4098925" y="6429375"/>
          <p14:tracePt t="67551" x="4340225" y="6429375"/>
          <p14:tracePt t="67587" x="4572000" y="6429375"/>
          <p14:tracePt t="67587" x="4902200" y="6429375"/>
          <p14:tracePt t="67628" x="5170488" y="6438900"/>
          <p14:tracePt t="67676" x="5197475" y="6438900"/>
          <p14:tracePt t="67676" x="5241925" y="6446838"/>
          <p14:tracePt t="67712" x="5259388" y="6446838"/>
          <p14:tracePt t="67759" x="5251450" y="6446838"/>
          <p14:tracePt t="67971" x="5241925" y="6465888"/>
          <p14:tracePt t="68051" x="5241925" y="6473825"/>
          <p14:tracePt t="68051" x="5232400" y="6483350"/>
          <p14:tracePt t="68087" x="5232400" y="6491288"/>
          <p14:tracePt t="68087" x="5232400" y="6510338"/>
          <p14:tracePt t="68128" x="5402263" y="6510338"/>
          <p14:tracePt t="68176" x="5510213" y="6491288"/>
          <p14:tracePt t="68183" x="5848350" y="6348413"/>
          <p14:tracePt t="68217" x="5929313" y="6313488"/>
          <p14:tracePt t="68217" x="6116638" y="6224588"/>
          <p14:tracePt t="68255" x="6161088" y="6197600"/>
          <p14:tracePt t="68255" x="6180138" y="6197600"/>
          <p14:tracePt t="68296" x="6188075" y="6197600"/>
          <p14:tracePt t="68309" x="6188075" y="6188075"/>
          <p14:tracePt t="68384" x="6188075" y="6180138"/>
          <p14:tracePt t="68510" x="6180138" y="6170613"/>
          <p14:tracePt t="68801" x="6161088" y="6153150"/>
          <p14:tracePt t="68801" x="6089650" y="6089650"/>
          <p14:tracePt t="68838" x="6054725" y="6062663"/>
          <p14:tracePt t="68838" x="5946775" y="5956300"/>
          <p14:tracePt t="68878" x="5776913" y="5813425"/>
          <p14:tracePt t="68926" x="5732463" y="5768975"/>
          <p14:tracePt t="68926" x="5599113" y="5634038"/>
          <p14:tracePt t="68962" x="5527675" y="5562600"/>
          <p14:tracePt t="68962" x="5438775" y="5465763"/>
          <p14:tracePt t="69006" x="5367338" y="5402263"/>
          <p14:tracePt t="69006" x="5303838" y="5322888"/>
          <p14:tracePt t="69046" x="5126038" y="5170488"/>
          <p14:tracePt t="69092" x="5089525" y="5133975"/>
          <p14:tracePt t="69092" x="4991100" y="5072063"/>
          <p14:tracePt t="69129" x="4973638" y="5062538"/>
          <p14:tracePt t="69145" x="4929188" y="5027613"/>
          <p14:tracePt t="69176" x="4911725" y="5010150"/>
          <p14:tracePt t="69218" x="4911725" y="5000625"/>
          <p14:tracePt t="69260" x="4911725" y="5018088"/>
          <p14:tracePt t="69260" x="4894263" y="5330825"/>
          <p14:tracePt t="69462" x="4875213" y="5680075"/>
          <p14:tracePt t="69462" x="4875213" y="5973763"/>
          <p14:tracePt t="69507" x="4875213" y="6037263"/>
          <p14:tracePt t="69507" x="4894263" y="6188075"/>
          <p14:tracePt t="69545" x="4902200" y="6224588"/>
          <p14:tracePt t="69545" x="4911725" y="6286500"/>
          <p14:tracePt t="69587" x="4929188" y="6296025"/>
          <p14:tracePt t="69634" x="4983163" y="6251575"/>
          <p14:tracePt t="69634" x="5018088" y="6215063"/>
          <p14:tracePt t="69677" x="5081588" y="6143625"/>
          <p14:tracePt t="69719" x="5099050" y="6089650"/>
          <p14:tracePt t="69719" x="5089525" y="5956300"/>
          <p14:tracePt t="69755" x="5027613" y="5751513"/>
          <p14:tracePt t="69800" x="5010150" y="5697538"/>
          <p14:tracePt t="69800" x="4956175" y="5527675"/>
          <p14:tracePt t="69838" x="4938713" y="5465763"/>
          <p14:tracePt t="69838" x="4911725" y="5313363"/>
          <p14:tracePt t="69878" x="4911725" y="5268913"/>
          <p14:tracePt t="69892" x="4884738" y="5197475"/>
          <p14:tracePt t="69926" x="4884738" y="5170488"/>
          <p14:tracePt t="69926" x="4884738" y="5089525"/>
          <p14:tracePt t="69962" x="4884738" y="5045075"/>
          <p14:tracePt t="69962" x="4884738" y="5018088"/>
          <p14:tracePt t="70004" x="4884738" y="5010150"/>
          <p14:tracePt t="70054" x="4938713" y="5010150"/>
          <p14:tracePt t="70347" x="5037138" y="4991100"/>
          <p14:tracePt t="70347" x="5205413" y="4973638"/>
          <p14:tracePt t="70380" x="5438775" y="4956175"/>
          <p14:tracePt t="70380" x="5670550" y="4946650"/>
          <p14:tracePt t="70420" x="5786438" y="4938713"/>
          <p14:tracePt t="70433" x="6054725" y="4938713"/>
          <p14:tracePt t="70469" x="6126163" y="4938713"/>
          <p14:tracePt t="70469" x="6161088" y="4938713"/>
          <p14:tracePt t="70504" x="6180138" y="4938713"/>
          <p14:tracePt t="70551" x="6188075" y="4938713"/>
          <p14:tracePt t="70641" x="6259513" y="4956175"/>
          <p14:tracePt t="70676" x="6330950" y="4973638"/>
          <p14:tracePt t="70676" x="6661150" y="5027613"/>
          <p14:tracePt t="70712" x="6867525" y="5037138"/>
          <p14:tracePt t="70712" x="7045325" y="5037138"/>
          <p14:tracePt t="70753" x="7143750" y="5037138"/>
          <p14:tracePt t="70765" x="7581900" y="4965700"/>
          <p14:tracePt t="70803" x="7831138" y="4919663"/>
          <p14:tracePt t="70844" x="7848600" y="4911725"/>
          <p14:tracePt t="70844" x="7885113" y="4902200"/>
          <p14:tracePt t="70878" x="7894638" y="4902200"/>
          <p14:tracePt t="70926" x="7894638" y="4894263"/>
          <p14:tracePt t="70926" x="7894638" y="4884738"/>
          <p14:tracePt t="71004" x="7929563" y="4813300"/>
          <p14:tracePt t="71050" x="7947025" y="4751388"/>
          <p14:tracePt t="71050" x="7956550" y="4473575"/>
          <p14:tracePt t="71087" x="7894638" y="4303713"/>
          <p14:tracePt t="71087" x="7796213" y="4160838"/>
          <p14:tracePt t="71129" x="7724775" y="4098925"/>
          <p14:tracePt t="71129" x="7661275" y="4054475"/>
          <p14:tracePt t="71146" x="7562850" y="3990975"/>
          <p14:tracePt t="71146" x="7537450" y="3983038"/>
          <p14:tracePt t="71178" x="7500938" y="3965575"/>
          <p14:tracePt t="71217" x="7491413" y="3965575"/>
          <p14:tracePt t="71217" x="7473950" y="3990975"/>
          <p14:tracePt t="71254" x="7439025" y="4214813"/>
          <p14:tracePt t="71301" x="7429500" y="4295775"/>
          <p14:tracePt t="71301" x="7402513" y="4572000"/>
          <p14:tracePt t="71338" x="7385050" y="4732338"/>
          <p14:tracePt t="71338" x="7348538" y="4867275"/>
          <p14:tracePt t="71378" x="7323138" y="4919663"/>
          <p14:tracePt t="71391" x="7215188" y="5045075"/>
          <p14:tracePt t="71391" x="7197725" y="5081588"/>
          <p14:tracePt t="71427" x="7161213" y="5116513"/>
          <p14:tracePt t="71467" x="7153275" y="5126038"/>
          <p14:tracePt t="71467" x="7134225" y="5153025"/>
          <p14:tracePt t="71504" x="7126288" y="5170488"/>
          <p14:tracePt t="71551" x="6983413" y="5276850"/>
          <p14:tracePt t="72221" x="6902450" y="5313363"/>
          <p14:tracePt t="72221" x="6500813" y="5483225"/>
          <p14:tracePt t="72255" x="5251450" y="5680075"/>
          <p14:tracePt t="72301" x="4867275" y="5697538"/>
          <p14:tracePt t="72309" x="4010025" y="5616575"/>
          <p14:tracePt t="72346" x="3687763" y="5473700"/>
          <p14:tracePt t="72346" x="3490913" y="5251450"/>
          <p14:tracePt t="72378" x="3411538" y="5089525"/>
          <p14:tracePt t="72392" x="3367088" y="4357688"/>
          <p14:tracePt t="72426" x="3384550" y="4037013"/>
          <p14:tracePt t="72433" x="3670300" y="2990850"/>
          <p14:tracePt t="72468" x="3768725" y="2847975"/>
          <p14:tracePt t="72468" x="4081463" y="2517775"/>
          <p14:tracePt t="72505" x="4303713" y="2419350"/>
          <p14:tracePt t="72505" x="4518025" y="2384425"/>
          <p14:tracePt t="72545" x="4625975" y="2384425"/>
          <p14:tracePt t="72559" x="4956175" y="2455863"/>
          <p14:tracePt t="72593" x="5054600" y="2509838"/>
          <p14:tracePt t="72593" x="5340350" y="2776538"/>
          <p14:tracePt t="72628" x="5438775" y="2919413"/>
          <p14:tracePt t="72643" x="5680075" y="3509963"/>
          <p14:tracePt t="72676" x="5732463" y="3965575"/>
          <p14:tracePt t="72676" x="5608638" y="4803775"/>
          <p14:tracePt t="72712" x="5500688" y="5108575"/>
          <p14:tracePt t="72712" x="5180013" y="5795963"/>
          <p14:tracePt t="72754" x="4786313" y="6269038"/>
          <p14:tracePt t="72754" x="4714875" y="6323013"/>
          <p14:tracePt t="72802" x="4625975" y="6394450"/>
          <p14:tracePt t="75644" x="4616450" y="6394450"/>
          <p14:tracePt t="75644" x="4598988" y="6384925"/>
          <p14:tracePt t="75802" x="4510088" y="6232525"/>
          <p14:tracePt t="75844" x="4473575" y="6161088"/>
          <p14:tracePt t="75844" x="4276725" y="5911850"/>
          <p14:tracePt t="75883" x="3875088" y="5483225"/>
          <p14:tracePt t="75926" x="3741738" y="5367338"/>
          <p14:tracePt t="75926" x="3268663" y="5018088"/>
          <p14:tracePt t="75963" x="2982913" y="4902200"/>
          <p14:tracePt t="75963" x="2768600" y="4875213"/>
          <p14:tracePt t="76003" x="2697163" y="4875213"/>
          <p14:tracePt t="76018" x="2571750" y="4875213"/>
          <p14:tracePt t="76053" x="2554288" y="4875213"/>
          <p14:tracePt t="76060" x="2527300" y="4894263"/>
          <p14:tracePt t="76094" x="2527300" y="4902200"/>
          <p14:tracePt t="77171" x="2527300" y="4867275"/>
          <p14:tracePt t="78093" x="2527300" y="4803775"/>
          <p14:tracePt t="78093" x="2598738" y="4572000"/>
          <p14:tracePt t="78129" x="2625725" y="4500563"/>
          <p14:tracePt t="78142" x="2687638" y="4303713"/>
          <p14:tracePt t="78177" x="2705100" y="4187825"/>
          <p14:tracePt t="78177" x="2724150" y="4037013"/>
          <p14:tracePt t="78214" x="2732088" y="4000500"/>
          <p14:tracePt t="78214" x="2732088" y="3938588"/>
          <p14:tracePt t="78254" x="2732088" y="3929063"/>
          <p14:tracePt t="78302" x="2732088" y="3884613"/>
          <p14:tracePt t="78302" x="2724150" y="3857625"/>
          <p14:tracePt t="78679" x="2705100" y="3751263"/>
          <p14:tracePt t="78719" x="2670175" y="3633788"/>
          <p14:tracePt t="78719" x="2616200" y="3446463"/>
          <p14:tracePt t="78755" x="2598738" y="3375025"/>
          <p14:tracePt t="78771" x="2536825" y="3152775"/>
          <p14:tracePt t="78771" x="2517775" y="3081338"/>
          <p14:tracePt t="78805" x="2465388" y="2901950"/>
          <p14:tracePt t="78845" x="2446338" y="2830513"/>
          <p14:tracePt t="78845" x="2428875" y="2803525"/>
          <p14:tracePt t="78880" x="2428875" y="2786063"/>
          <p14:tracePt t="78893" x="2411413" y="2768600"/>
          <p14:tracePt t="78928" x="2401888" y="2759075"/>
          <p14:tracePt t="78969" x="2401888" y="2776538"/>
          <p14:tracePt t="79094" x="2401888" y="2813050"/>
          <p14:tracePt t="79094" x="2411413" y="3062288"/>
          <p14:tracePt t="79130" x="2438400" y="3322638"/>
          <p14:tracePt t="79177" x="2446338" y="3357563"/>
          <p14:tracePt t="79185" x="2455863" y="3419475"/>
          <p14:tracePt t="79220" x="2455863" y="3429000"/>
          <p14:tracePt t="79220" x="2465388" y="3429000"/>
          <p14:tracePt t="79254" x="2465388" y="3438525"/>
          <p14:tracePt t="79254" x="2465388" y="3455988"/>
          <p14:tracePt t="79339" x="2446338" y="3527425"/>
          <p14:tracePt t="79339" x="2411413" y="3670300"/>
          <p14:tracePt t="79379" x="2393950" y="3759200"/>
          <p14:tracePt t="79393" x="2366963" y="3884613"/>
          <p14:tracePt t="79393" x="2366963" y="3902075"/>
          <p14:tracePt t="79428" x="2366963" y="3911600"/>
          <p14:tracePt t="79469" x="2366963" y="3902075"/>
          <p14:tracePt t="79510" x="2366963" y="3894138"/>
          <p14:tracePt t="79552" x="2366963" y="3902075"/>
          <p14:tracePt t="79596" x="2366963" y="3946525"/>
          <p14:tracePt t="79596" x="2366963" y="4089400"/>
          <p14:tracePt t="79630" x="2366963" y="4241800"/>
          <p14:tracePt t="79630" x="2374900" y="4357688"/>
          <p14:tracePt t="79673" x="2374900" y="4375150"/>
          <p14:tracePt t="79690" x="2374900" y="4384675"/>
          <p14:tracePt t="79722" x="2374900" y="4375150"/>
          <p14:tracePt t="79849" x="2374900" y="4367213"/>
          <p14:tracePt t="79879" x="2374900" y="4348163"/>
          <p14:tracePt t="79927" x="2374900" y="4340225"/>
          <p14:tracePt t="79927" x="2374900" y="4313238"/>
          <p14:tracePt t="79963" x="2374900" y="4303713"/>
          <p14:tracePt t="79963" x="2374900" y="4170363"/>
          <p14:tracePt t="80004" x="2374900" y="4071938"/>
          <p14:tracePt t="80020" x="2374900" y="3751263"/>
          <p14:tracePt t="80051" x="2374900" y="3660775"/>
          <p14:tracePt t="80051" x="2366963" y="3419475"/>
          <p14:tracePt t="80087" x="2366963" y="3295650"/>
          <p14:tracePt t="80087" x="2366963" y="3187700"/>
          <p14:tracePt t="80131" x="2347913" y="3125788"/>
          <p14:tracePt t="80178" x="2347913" y="3133725"/>
          <p14:tracePt t="80178" x="2339975" y="3143250"/>
          <p14:tracePt t="80255" x="2330450" y="3160713"/>
          <p14:tracePt t="80268" x="2312988" y="3340100"/>
          <p14:tracePt t="80268" x="2295525" y="3446463"/>
          <p14:tracePt t="80302" x="2276475" y="3759200"/>
          <p14:tracePt t="80345" x="2268538" y="3894138"/>
          <p14:tracePt t="80345" x="2268538" y="3946525"/>
          <p14:tracePt t="80380" x="2268538" y="3956050"/>
          <p14:tracePt t="80393" x="2268538" y="3965575"/>
          <p14:tracePt t="80428" x="2259013" y="3973513"/>
          <p14:tracePt t="80552" x="2259013" y="3983038"/>
          <p14:tracePt t="80593" x="2251075" y="3983038"/>
          <p14:tracePt t="80593" x="2251075" y="3911600"/>
          <p14:tracePt t="80631" x="2259013" y="3357563"/>
          <p14:tracePt t="80676" x="2259013" y="3251200"/>
          <p14:tracePt t="80676" x="2241550" y="3044825"/>
          <p14:tracePt t="80714" x="2232025" y="2982913"/>
          <p14:tracePt t="80714" x="2224088" y="2965450"/>
          <p14:tracePt t="80756" x="2197100" y="2965450"/>
          <p14:tracePt t="80756" x="2197100" y="2982913"/>
          <p14:tracePt t="80803" x="2170113" y="3108325"/>
          <p14:tracePt t="80845" x="2152650" y="3251200"/>
          <p14:tracePt t="80845" x="2143125" y="3375025"/>
          <p14:tracePt t="80881" x="2143125" y="3402013"/>
          <p14:tracePt t="80881" x="2143125" y="3411538"/>
          <p14:tracePt t="80922" x="2143125" y="3419475"/>
          <p14:tracePt t="80937" x="2160588" y="3419475"/>
          <p14:tracePt t="80969" x="2170113" y="3429000"/>
          <p14:tracePt t="80969" x="2170113" y="3438525"/>
          <p14:tracePt t="81012" x="2179638" y="3581400"/>
          <p14:tracePt t="81012" x="2179638" y="3679825"/>
          <p14:tracePt t="81053" x="2160588" y="3929063"/>
          <p14:tracePt t="81093" x="2160588" y="4027488"/>
          <p14:tracePt t="81093" x="2160588" y="4089400"/>
          <p14:tracePt t="81130" x="2160588" y="4098925"/>
          <p14:tracePt t="81177" x="2160588" y="4108450"/>
          <p14:tracePt t="84129" x="2160588" y="4071938"/>
          <p14:tracePt t="84972" x="2160588" y="4054475"/>
          <p14:tracePt t="84972" x="2232025" y="3919538"/>
          <p14:tracePt t="85005" x="2500313" y="3751263"/>
          <p14:tracePt t="85051" x="2571750" y="3724275"/>
          <p14:tracePt t="85051" x="2776538" y="3679825"/>
          <p14:tracePt t="85087" x="2901950" y="3670300"/>
          <p14:tracePt t="85087" x="2990850" y="3670300"/>
          <p14:tracePt t="85130" x="3071813" y="3830638"/>
          <p14:tracePt t="85176" x="3071813" y="3990975"/>
          <p14:tracePt t="85176" x="3027363" y="4179888"/>
          <p14:tracePt t="85212" x="2938463" y="4375150"/>
          <p14:tracePt t="85212" x="2795588" y="4598988"/>
          <p14:tracePt t="85255" x="2741613" y="4643438"/>
          <p14:tracePt t="85268" x="2544763" y="4697413"/>
          <p14:tracePt t="85302" x="2330450" y="4598988"/>
          <p14:tracePt t="85345" x="2259013" y="4465638"/>
          <p14:tracePt t="85345" x="2214563" y="4322763"/>
          <p14:tracePt t="85380" x="2197100" y="4241800"/>
          <p14:tracePt t="85380" x="2179638" y="4179888"/>
          <p14:tracePt t="85397" x="2143125" y="4089400"/>
          <p14:tracePt t="85397" x="2133600" y="4071938"/>
          <p14:tracePt t="85427" x="2125663" y="4062413"/>
          <p14:tracePt t="85469" x="2116138" y="4044950"/>
          <p14:tracePt t="85970" x="2089150" y="4027488"/>
          <p14:tracePt t="85970" x="2054225" y="3990975"/>
          <p14:tracePt t="86005" x="2009775" y="3946525"/>
          <p14:tracePt t="86005" x="1946275" y="3894138"/>
          <p14:tracePt t="86047" x="1919288" y="3857625"/>
          <p14:tracePt t="86063" x="1803400" y="3732213"/>
          <p14:tracePt t="86094" x="1768475" y="3687763"/>
          <p14:tracePt t="86094" x="1687513" y="3589338"/>
          <p14:tracePt t="86129" x="1660525" y="3571875"/>
          <p14:tracePt t="86143" x="1633538" y="3544888"/>
          <p14:tracePt t="86179" x="1616075" y="3544888"/>
          <p14:tracePt t="86179" x="1571625" y="3482975"/>
          <p14:tracePt t="86463" x="1554163" y="3438525"/>
          <p14:tracePt t="86463" x="1527175" y="3224213"/>
          <p14:tracePt t="86505" x="1517650" y="3125788"/>
          <p14:tracePt t="86522" x="1482725" y="2803525"/>
          <p14:tracePt t="86551" x="1473200" y="2705100"/>
          <p14:tracePt t="86551" x="1446213" y="2455863"/>
          <p14:tracePt t="86588" x="1428750" y="2322513"/>
          <p14:tracePt t="86588" x="1411288" y="2224088"/>
          <p14:tracePt t="86630" x="1411288" y="2170113"/>
          <p14:tracePt t="86677" x="1411288" y="2125663"/>
          <p14:tracePt t="86677" x="1411288" y="2098675"/>
          <p14:tracePt t="86928" x="1482725" y="1938338"/>
          <p14:tracePt t="86968" x="1500188" y="1893888"/>
          <p14:tracePt t="86968" x="1608138" y="1768475"/>
          <p14:tracePt t="87005" x="1758950" y="1581150"/>
          <p14:tracePt t="87005" x="1785938" y="1544638"/>
          <p14:tracePt t="87053" x="1884363" y="1446213"/>
          <p14:tracePt t="87095" x="1928813" y="1393825"/>
          <p14:tracePt t="87095" x="1955800" y="1330325"/>
          <p14:tracePt t="87129" x="1973263" y="1303338"/>
          <p14:tracePt t="87144" x="1990725" y="1231900"/>
          <p14:tracePt t="87177" x="2000250" y="1214438"/>
          <p14:tracePt t="87184" x="2009775" y="1204913"/>
          <p14:tracePt t="87220" x="2009775" y="1098550"/>
          <p14:tracePt t="87468" x="2017713" y="1044575"/>
          <p14:tracePt t="87468" x="2027238" y="874713"/>
          <p14:tracePt t="87504" x="2027238" y="830263"/>
          <p14:tracePt t="87519" x="2027238" y="714375"/>
          <p14:tracePt t="87552" x="2027238" y="696913"/>
          <p14:tracePt t="87552" x="2027238" y="625475"/>
          <p14:tracePt t="87588" x="2027238" y="608013"/>
          <p14:tracePt t="87588" x="2017713" y="554038"/>
          <p14:tracePt t="87630" x="2017713" y="544513"/>
          <p14:tracePt t="87644" x="2000250" y="509588"/>
          <p14:tracePt t="87676" x="1990725" y="473075"/>
          <p14:tracePt t="87676" x="1965325" y="438150"/>
          <p14:tracePt t="87713" x="1965325" y="428625"/>
          <p14:tracePt t="87713" x="1946275" y="401638"/>
          <p14:tracePt t="87755" x="1938338" y="401638"/>
          <p14:tracePt t="87768" x="1928813" y="393700"/>
          <p14:tracePt t="87801" x="1919288" y="384175"/>
          <p14:tracePt t="87801" x="1884363" y="366713"/>
          <p14:tracePt t="87838" x="1857375" y="357188"/>
          <p14:tracePt t="87838" x="1839913" y="347663"/>
          <p14:tracePt t="87880" x="1795463" y="339725"/>
          <p14:tracePt t="87927" x="1776413" y="330200"/>
          <p14:tracePt t="87969" x="1758950" y="330200"/>
          <p14:tracePt t="88012" x="1741488" y="322263"/>
          <p14:tracePt t="88052" x="1724025" y="322263"/>
          <p14:tracePt t="88093" x="1714500" y="312738"/>
          <p14:tracePt t="88093" x="1697038" y="303213"/>
          <p14:tracePt t="88131" x="1687513" y="295275"/>
          <p14:tracePt t="88131" x="1679575" y="295275"/>
          <p14:tracePt t="88172" x="1670050" y="295275"/>
          <p14:tracePt t="88188" x="1652588" y="276225"/>
          <p14:tracePt t="88220" x="1652588" y="268288"/>
          <p14:tracePt t="88220" x="1633538" y="258763"/>
          <p14:tracePt t="88255" x="1616075" y="241300"/>
          <p14:tracePt t="88255" x="1608138" y="231775"/>
          <p14:tracePt t="88303" x="1598613" y="223838"/>
          <p14:tracePt t="88345" x="1581150" y="214313"/>
          <p14:tracePt t="88345" x="1571625" y="196850"/>
          <p14:tracePt t="88381" x="1554163" y="187325"/>
          <p14:tracePt t="88427" x="1544638" y="179388"/>
          <p14:tracePt t="88427" x="1536700" y="179388"/>
          <p14:tracePt t="88464" x="1527175" y="169863"/>
          <p14:tracePt t="89713" x="1465263" y="1333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Personal Information Management software</a:t>
            </a:r>
            <a:endParaRPr lang="en-US" dirty="0"/>
          </a:p>
        </p:txBody>
      </p:sp>
      <p:sp>
        <p:nvSpPr>
          <p:cNvPr id="3" name="Content Placeholder 2"/>
          <p:cNvSpPr>
            <a:spLocks noGrp="1"/>
          </p:cNvSpPr>
          <p:nvPr>
            <p:ph idx="1"/>
          </p:nvPr>
        </p:nvSpPr>
        <p:spPr>
          <a:xfrm>
            <a:off x="848266" y="2328302"/>
            <a:ext cx="6440040" cy="3593591"/>
          </a:xfrm>
        </p:spPr>
        <p:txBody>
          <a:bodyPr>
            <a:normAutofit/>
          </a:bodyPr>
          <a:lstStyle/>
          <a:p>
            <a:r>
              <a:rPr lang="en-US" dirty="0" smtClean="0"/>
              <a:t>Provides time-management and contact-management tools</a:t>
            </a:r>
          </a:p>
          <a:p>
            <a:pPr marL="0" indent="0">
              <a:buNone/>
            </a:pPr>
            <a:r>
              <a:rPr lang="en-US" dirty="0"/>
              <a:t>	</a:t>
            </a:r>
            <a:r>
              <a:rPr lang="en-US" dirty="0" smtClean="0"/>
              <a:t>- Calendars/scheduling</a:t>
            </a:r>
            <a:endParaRPr lang="en-US" dirty="0"/>
          </a:p>
          <a:p>
            <a:pPr marL="0" indent="0">
              <a:buNone/>
            </a:pPr>
            <a:r>
              <a:rPr lang="en-US" dirty="0" smtClean="0"/>
              <a:t>	- Names and addresses of people and businesses</a:t>
            </a:r>
          </a:p>
          <a:p>
            <a:pPr marL="0" indent="0">
              <a:buNone/>
            </a:pPr>
            <a:r>
              <a:rPr lang="en-US" dirty="0"/>
              <a:t>	</a:t>
            </a:r>
            <a:r>
              <a:rPr lang="en-US" dirty="0" smtClean="0"/>
              <a:t>- To-do lists</a:t>
            </a:r>
          </a:p>
          <a:p>
            <a:pPr marL="0" indent="0">
              <a:buNone/>
            </a:pPr>
            <a:r>
              <a:rPr lang="en-US" dirty="0"/>
              <a:t>	</a:t>
            </a:r>
            <a:r>
              <a:rPr lang="en-US" dirty="0" smtClean="0"/>
              <a:t>- Notes</a:t>
            </a:r>
          </a:p>
          <a:p>
            <a:r>
              <a:rPr lang="en-US" dirty="0" smtClean="0"/>
              <a:t>May also include email</a:t>
            </a:r>
          </a:p>
          <a:p>
            <a:r>
              <a:rPr lang="en-US" dirty="0" smtClean="0"/>
              <a:t>Microsoft Outlook is the most popular</a:t>
            </a:r>
          </a:p>
        </p:txBody>
      </p:sp>
      <p:sp>
        <p:nvSpPr>
          <p:cNvPr id="4" name="Slide Number Placeholder 3"/>
          <p:cNvSpPr>
            <a:spLocks noGrp="1"/>
          </p:cNvSpPr>
          <p:nvPr>
            <p:ph type="sldNum" sz="quarter" idx="12"/>
          </p:nvPr>
        </p:nvSpPr>
        <p:spPr/>
        <p:txBody>
          <a:bodyPr/>
          <a:lstStyle/>
          <a:p>
            <a:fld id="{71766878-3199-4EAB-94E7-2D6D11070E14}" type="slidenum">
              <a:rPr lang="en-US" smtClean="0"/>
              <a:t>15</a:t>
            </a:fld>
            <a:endParaRPr lang="en-US"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519916" y="1543559"/>
            <a:ext cx="3204239" cy="5444095"/>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408454184"/>
      </p:ext>
    </p:extLst>
  </p:cSld>
  <p:clrMapOvr>
    <a:masterClrMapping/>
  </p:clrMapOvr>
  <mc:AlternateContent xmlns:mc="http://schemas.openxmlformats.org/markup-compatibility/2006" xmlns:p14="http://schemas.microsoft.com/office/powerpoint/2010/main">
    <mc:Choice Requires="p14">
      <p:transition spd="slow" p14:dur="1500" advTm="158534">
        <p:randomBar dir="vert"/>
      </p:transition>
    </mc:Choice>
    <mc:Fallback xmlns="">
      <p:transition spd="slow" advTm="158534">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type="wd">
                                    <p:tmPct val="50000"/>
                                  </p:iterate>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iterate type="wd">
                                    <p:tmPct val="50000"/>
                                  </p:iterate>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iterate type="wd">
                                    <p:tmPct val="50000"/>
                                  </p:iterate>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iterate type="wd">
                                    <p:tmPct val="50000"/>
                                  </p:iterate>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wd">
                                    <p:tmPct val="50000"/>
                                  </p:iterate>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iterate type="wd">
                                    <p:tmPct val="50000"/>
                                  </p:iterate>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additive="base">
                                        <p:cTn id="5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iterate type="wd">
                                    <p:tmPct val="50000"/>
                                  </p:iterate>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additive="base">
                                        <p:cTn id="5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extLst mod="1">
    <p:ext uri="{3A86A75C-4F4B-4683-9AE1-C65F6400EC91}">
      <p14:laserTraceLst xmlns:p14="http://schemas.microsoft.com/office/powerpoint/2010/main">
        <p14:tracePtLst>
          <p14:tracePt t="87224" x="750888" y="5027613"/>
          <p14:tracePt t="87558" x="758825" y="5018088"/>
          <p14:tracePt t="87558" x="847725" y="4973638"/>
          <p14:tracePt t="87611" x="1125538" y="4822825"/>
          <p14:tracePt t="87639" x="1455738" y="4697413"/>
          <p14:tracePt t="87639" x="1670050" y="4643438"/>
          <p14:tracePt t="87677" x="1847850" y="4616450"/>
          <p14:tracePt t="87677" x="1928813" y="4608513"/>
          <p14:tracePt t="87715" x="2036763" y="4589463"/>
          <p14:tracePt t="87715" x="2054225" y="4589463"/>
          <p14:tracePt t="87773" x="2081213" y="4589463"/>
          <p14:tracePt t="87773" x="2081213" y="4598988"/>
          <p14:tracePt t="87821" x="2089150" y="4598988"/>
          <p14:tracePt t="87821" x="2098675" y="4616450"/>
          <p14:tracePt t="87866" x="2116138" y="4625975"/>
          <p14:tracePt t="87866" x="2143125" y="4633913"/>
          <p14:tracePt t="87901" x="2251075" y="4633913"/>
          <p14:tracePt t="87901" x="2419350" y="4608513"/>
          <p14:tracePt t="87956" x="2732088" y="4483100"/>
          <p14:tracePt t="87989" x="2822575" y="4456113"/>
          <p14:tracePt t="87989" x="2840038" y="4446588"/>
          <p14:tracePt t="88046" x="2847975" y="4446588"/>
          <p14:tracePt t="88046" x="2857500" y="4446588"/>
          <p14:tracePt t="88199" x="2867025" y="4446588"/>
          <p14:tracePt t="88348" x="2867025" y="4456113"/>
          <p14:tracePt t="88388" x="2867025" y="4465638"/>
          <p14:tracePt t="88388" x="2822575" y="4473575"/>
          <p14:tracePt t="88426" x="2697163" y="4491038"/>
          <p14:tracePt t="88426" x="2500313" y="4510088"/>
          <p14:tracePt t="88483" x="2160588" y="4537075"/>
          <p14:tracePt t="88483" x="2098675" y="4545013"/>
          <p14:tracePt t="88531" x="2062163" y="4545013"/>
          <p14:tracePt t="88531" x="2054225" y="4545013"/>
          <p14:tracePt t="88586" x="2044700" y="4545013"/>
          <p14:tracePt t="88728" x="2089150" y="4545013"/>
          <p14:tracePt t="88728" x="2232025" y="4545013"/>
          <p14:tracePt t="88770" x="2428875" y="4562475"/>
          <p14:tracePt t="88770" x="2589213" y="4562475"/>
          <p14:tracePt t="88830" x="2751138" y="4562475"/>
          <p14:tracePt t="88830" x="2768600" y="4562475"/>
          <p14:tracePt t="88871" x="2776538" y="4562475"/>
          <p14:tracePt t="88871" x="2786063" y="4562475"/>
          <p14:tracePt t="89308" x="2795588" y="4562475"/>
          <p14:tracePt t="89308" x="2840038" y="4562475"/>
          <p14:tracePt t="89365" x="2990850" y="4554538"/>
          <p14:tracePt t="89365" x="3089275" y="4554538"/>
          <p14:tracePt t="89401" x="3187700" y="4554538"/>
          <p14:tracePt t="89401" x="3259138" y="4554538"/>
          <p14:tracePt t="89442" x="3303588" y="4554538"/>
          <p14:tracePt t="89442" x="3322638" y="4554538"/>
          <p14:tracePt t="89480" x="3330575" y="4554538"/>
          <p14:tracePt t="89480" x="3330575" y="4545013"/>
          <p14:tracePt t="91888" x="3357563" y="4545013"/>
          <p14:tracePt t="91888" x="3419475" y="4545013"/>
          <p14:tracePt t="91926" x="3446463" y="4545013"/>
          <p14:tracePt t="91926" x="3517900" y="4545013"/>
          <p14:tracePt t="91964" x="3608388" y="4545013"/>
          <p14:tracePt t="91964" x="3697288" y="4545013"/>
          <p14:tracePt t="92002" x="3776663" y="4537075"/>
          <p14:tracePt t="92002" x="3822700" y="4537075"/>
          <p14:tracePt t="92062" x="3857625" y="4537075"/>
          <p14:tracePt t="92092" x="3867150" y="4537075"/>
          <p14:tracePt t="92149" x="3875088" y="4537075"/>
          <p14:tracePt t="92149" x="3875088" y="4527550"/>
          <p14:tracePt t="102214" x="3875088" y="4500563"/>
          <p14:tracePt t="102214" x="3875088" y="4429125"/>
          <p14:tracePt t="102251" x="3867150" y="4340225"/>
          <p14:tracePt t="102251" x="3848100" y="4224338"/>
          <p14:tracePt t="102288" x="3830638" y="4098925"/>
          <p14:tracePt t="102288" x="3813175" y="3956050"/>
          <p14:tracePt t="102352" x="3786188" y="3633788"/>
          <p14:tracePt t="102352" x="3768725" y="3482975"/>
          <p14:tracePt t="102398" x="3759200" y="3268663"/>
          <p14:tracePt t="102398" x="3751263" y="3205163"/>
          <p14:tracePt t="102435" x="3732213" y="3098800"/>
          <p14:tracePt t="102435" x="3714750" y="3036888"/>
          <p14:tracePt t="102471" x="3705225" y="2990850"/>
          <p14:tracePt t="102471" x="3687763" y="2965450"/>
          <p14:tracePt t="102527" x="3679825" y="2938463"/>
          <p14:tracePt t="102583" x="3679825" y="2928938"/>
          <p14:tracePt t="102637" x="3670300" y="2928938"/>
          <p14:tracePt t="102886" x="3660775" y="2928938"/>
          <p14:tracePt t="102928" x="3660775" y="2938463"/>
          <p14:tracePt t="103002" x="3660775" y="2946400"/>
          <p14:tracePt t="103002" x="3652838" y="2946400"/>
          <p14:tracePt t="103060" x="3652838" y="2955925"/>
          <p14:tracePt t="103110" x="3652838" y="2965450"/>
          <p14:tracePt t="103183" x="3652838" y="2973388"/>
          <p14:tracePt t="103183" x="3652838" y="2982913"/>
          <p14:tracePt t="103238" x="3643313" y="2982913"/>
          <p14:tracePt t="103260" x="3643313" y="2990850"/>
          <p14:tracePt t="103260" x="3633788" y="3000375"/>
          <p14:tracePt t="103299" x="3633788" y="3009900"/>
          <p14:tracePt t="103299" x="3633788" y="3017838"/>
          <p14:tracePt t="103341" x="3625850" y="3036888"/>
          <p14:tracePt t="103341" x="3625850" y="3062288"/>
          <p14:tracePt t="103396" x="3608388" y="3108325"/>
          <p14:tracePt t="103396" x="3608388" y="3125788"/>
          <p14:tracePt t="103442" x="3589338" y="3143250"/>
          <p14:tracePt t="103442" x="3581400" y="3179763"/>
          <p14:tracePt t="103482" x="3562350" y="3214688"/>
          <p14:tracePt t="103482" x="3554413" y="3241675"/>
          <p14:tracePt t="103520" x="3554413" y="3251200"/>
          <p14:tracePt t="103520" x="3554413" y="3259138"/>
          <p14:tracePt t="103577" x="3554413" y="3276600"/>
          <p14:tracePt t="103888" x="3544888" y="3286125"/>
          <p14:tracePt t="103888" x="3527425" y="3340100"/>
          <p14:tracePt t="103943" x="3411538" y="3490913"/>
          <p14:tracePt t="103943" x="3322638" y="3608388"/>
          <p14:tracePt t="103980" x="3259138" y="3714750"/>
          <p14:tracePt t="103980" x="3205163" y="3840163"/>
          <p14:tracePt t="104018" x="3152775" y="4000500"/>
          <p14:tracePt t="104018" x="3098800" y="4152900"/>
          <p14:tracePt t="104056" x="3062288" y="4276725"/>
          <p14:tracePt t="104056" x="3044825" y="4340225"/>
          <p14:tracePt t="104076" x="3027363" y="4402138"/>
          <p14:tracePt t="104076" x="3009900" y="4465638"/>
          <p14:tracePt t="104134" x="2973388" y="4625975"/>
          <p14:tracePt t="104134" x="2973388" y="4643438"/>
          <p14:tracePt t="104179" x="2973388" y="4652963"/>
          <p14:tracePt t="104217" x="2965450" y="4660900"/>
          <p14:tracePt t="104255" x="2955925" y="4670425"/>
          <p14:tracePt t="104313" x="2955925" y="4687888"/>
          <p14:tracePt t="104313" x="2946400" y="4687888"/>
          <p14:tracePt t="104313" x="2946400" y="4697413"/>
          <p14:tracePt t="104356" x="2938463" y="4714875"/>
          <p14:tracePt t="104356" x="2911475" y="4741863"/>
          <p14:tracePt t="104394" x="2857500" y="4813300"/>
          <p14:tracePt t="104394" x="2822575" y="4857750"/>
          <p14:tracePt t="104431" x="2786063" y="4911725"/>
          <p14:tracePt t="104431" x="2768600" y="4929188"/>
          <p14:tracePt t="104486" x="2751138" y="4938713"/>
          <p14:tracePt t="104510" x="2741613" y="4938713"/>
          <p14:tracePt t="104643" x="2803525" y="4938713"/>
          <p14:tracePt t="104643" x="2874963" y="4938713"/>
          <p14:tracePt t="104681" x="3054350" y="4946650"/>
          <p14:tracePt t="104681" x="3224213" y="4946650"/>
          <p14:tracePt t="104718" x="3384550" y="4946650"/>
          <p14:tracePt t="104718" x="3517900" y="4946650"/>
          <p14:tracePt t="104755" x="3608388" y="4946650"/>
          <p14:tracePt t="104755" x="3643313" y="4946650"/>
          <p14:tracePt t="104793" x="3741738" y="4938713"/>
          <p14:tracePt t="104793" x="3768725" y="4929188"/>
          <p14:tracePt t="104859" x="3857625" y="4884738"/>
          <p14:tracePt t="104859" x="3867150" y="4857750"/>
          <p14:tracePt t="104901" x="3867150" y="4803775"/>
          <p14:tracePt t="104901" x="3867150" y="4751388"/>
          <p14:tracePt t="104938" x="3840163" y="4687888"/>
          <p14:tracePt t="104938" x="3776663" y="4625975"/>
          <p14:tracePt t="104995" x="3598863" y="4500563"/>
          <p14:tracePt t="104995" x="3544888" y="4483100"/>
          <p14:tracePt t="105033" x="3429000" y="4456113"/>
          <p14:tracePt t="105033" x="3411538" y="4446588"/>
          <p14:tracePt t="105069" x="3384550" y="4446588"/>
          <p14:tracePt t="105069" x="3375025" y="4446588"/>
          <p14:tracePt t="105106" x="3367088" y="4446588"/>
          <p14:tracePt t="105106" x="3357563" y="4446588"/>
          <p14:tracePt t="105144" x="3348038" y="4446588"/>
          <p14:tracePt t="105144" x="3348038" y="4456113"/>
          <p14:tracePt t="105203" x="3340100" y="4456113"/>
          <p14:tracePt t="105227" x="3340100" y="4465638"/>
          <p14:tracePt t="105227" x="3340100" y="4473575"/>
          <p14:tracePt t="105266" x="3340100" y="4483100"/>
          <p14:tracePt t="105266" x="3375025" y="4491038"/>
          <p14:tracePt t="105305" x="3465513" y="4537075"/>
          <p14:tracePt t="105305" x="3589338" y="4608513"/>
          <p14:tracePt t="105368" x="3751263" y="4714875"/>
          <p14:tracePt t="105368" x="3776663" y="4741863"/>
          <p14:tracePt t="105405" x="3786188" y="4759325"/>
          <p14:tracePt t="105405" x="3795713" y="4759325"/>
          <p14:tracePt t="105442" x="3795713" y="4768850"/>
          <p14:tracePt t="105479" x="3795713" y="4776788"/>
          <p14:tracePt t="105479" x="3795713" y="4786313"/>
          <p14:tracePt t="105536" x="3705225" y="4830763"/>
          <p14:tracePt t="105536" x="3581400" y="4894263"/>
          <p14:tracePt t="105583" x="3419475" y="4946650"/>
          <p14:tracePt t="105583" x="3384550" y="4965700"/>
          <p14:tracePt t="105621" x="3303588" y="4991100"/>
          <p14:tracePt t="105621" x="3295650" y="5000625"/>
          <p14:tracePt t="105659" x="3286125" y="5010150"/>
          <p14:tracePt t="105659" x="3276600" y="5010150"/>
          <p14:tracePt t="105764" x="3286125" y="5010150"/>
          <p14:tracePt t="105764" x="3322638" y="5010150"/>
          <p14:tracePt t="105803" x="3455988" y="5010150"/>
          <p14:tracePt t="105803" x="3660775" y="5000625"/>
          <p14:tracePt t="105848" x="3840163" y="4983163"/>
          <p14:tracePt t="105848" x="3973513" y="4973638"/>
          <p14:tracePt t="105906" x="4098925" y="4956175"/>
          <p14:tracePt t="105930" x="4125913" y="4946650"/>
          <p14:tracePt t="105930" x="4143375" y="4938713"/>
          <p14:tracePt t="105971" x="4152900" y="4929188"/>
          <p14:tracePt t="106009" x="4152900" y="4919663"/>
          <p14:tracePt t="106009" x="4152900" y="4911725"/>
          <p14:tracePt t="106133" x="4133850" y="4919663"/>
          <p14:tracePt t="106133" x="4116388" y="4929188"/>
          <p14:tracePt t="106171" x="3990975" y="4973638"/>
          <p14:tracePt t="106171" x="3938588" y="4991100"/>
          <p14:tracePt t="106208" x="3830638" y="5027613"/>
          <p14:tracePt t="106208" x="3732213" y="5045075"/>
          <p14:tracePt t="106260" x="3544888" y="5062538"/>
          <p14:tracePt t="106292" x="3465513" y="5072063"/>
          <p14:tracePt t="106292" x="3438525" y="5072063"/>
          <p14:tracePt t="106337" x="3419475" y="5072063"/>
          <p14:tracePt t="106337" x="3411538" y="5072063"/>
          <p14:tracePt t="106392" x="3402013" y="5072063"/>
          <p14:tracePt t="106542" x="3411538" y="5072063"/>
          <p14:tracePt t="106542" x="3419475" y="5062538"/>
          <p14:tracePt t="106597" x="3581400" y="5018088"/>
          <p14:tracePt t="106597" x="3732213" y="4919663"/>
          <p14:tracePt t="106641" x="3803650" y="4822825"/>
          <p14:tracePt t="106641" x="3857625" y="4714875"/>
          <p14:tracePt t="106679" x="3902075" y="4616450"/>
          <p14:tracePt t="106679" x="3911600" y="4562475"/>
          <p14:tracePt t="106717" x="3919538" y="4456113"/>
          <p14:tracePt t="106717" x="3919538" y="4375150"/>
          <p14:tracePt t="106755" x="3919538" y="4348163"/>
          <p14:tracePt t="106755" x="3911600" y="4330700"/>
          <p14:tracePt t="106808" x="3902075" y="4322763"/>
          <p14:tracePt t="106884" x="3902075" y="4330700"/>
          <p14:tracePt t="106884" x="3902075" y="4340225"/>
          <p14:tracePt t="106921" x="3902075" y="4367213"/>
          <p14:tracePt t="106921" x="3902075" y="4384675"/>
          <p14:tracePt t="106977" x="3902075" y="4483100"/>
          <p14:tracePt t="107007" x="3857625" y="4598988"/>
          <p14:tracePt t="107007" x="3822700" y="4633913"/>
          <p14:tracePt t="107007" x="3751263" y="4724400"/>
          <p14:tracePt t="107051" x="3660775" y="4795838"/>
          <p14:tracePt t="107051" x="3589338" y="4830763"/>
          <p14:tracePt t="107136" x="3490913" y="4875213"/>
          <p14:tracePt t="107136" x="3482975" y="4884738"/>
          <p14:tracePt t="107175" x="3473450" y="4884738"/>
          <p14:tracePt t="107211" x="3465513" y="4884738"/>
          <p14:tracePt t="107324" x="3455988" y="4884738"/>
          <p14:tracePt t="107390" x="3473450" y="4884738"/>
          <p14:tracePt t="107390" x="3500438" y="4884738"/>
          <p14:tracePt t="107427" x="3660775" y="4830763"/>
          <p14:tracePt t="107427" x="3732213" y="4786313"/>
          <p14:tracePt t="107490" x="3956050" y="4483100"/>
          <p14:tracePt t="107490" x="3965575" y="4429125"/>
          <p14:tracePt t="107527" x="3973513" y="4259263"/>
          <p14:tracePt t="107527" x="3965575" y="4224338"/>
          <p14:tracePt t="107564" x="3938588" y="4152900"/>
          <p14:tracePt t="107564" x="3911600" y="4125913"/>
          <p14:tracePt t="107602" x="3894138" y="4108450"/>
          <p14:tracePt t="107602" x="3884613" y="4089400"/>
          <p14:tracePt t="107697" x="3875088" y="4081463"/>
          <p14:tracePt t="108523" x="3894138" y="4089400"/>
          <p14:tracePt t="108523" x="3919538" y="4098925"/>
          <p14:tracePt t="108579" x="4017963" y="4125913"/>
          <p14:tracePt t="108607" x="4089400" y="4143375"/>
          <p14:tracePt t="108607" x="4133850" y="4160838"/>
          <p14:tracePt t="108644" x="4152900" y="4160838"/>
          <p14:tracePt t="108644" x="4179888" y="4179888"/>
          <p14:tracePt t="108681" x="4197350" y="4205288"/>
          <p14:tracePt t="108681" x="4205288" y="4232275"/>
          <p14:tracePt t="108740" x="4214813" y="4367213"/>
          <p14:tracePt t="108772" x="4179888" y="4510088"/>
          <p14:tracePt t="108772" x="4143375" y="4616450"/>
          <p14:tracePt t="108810" x="4125913" y="4687888"/>
          <p14:tracePt t="108810" x="4108450" y="4724400"/>
          <p14:tracePt t="108852" x="4081463" y="4768850"/>
          <p14:tracePt t="108852" x="4062413" y="4795838"/>
          <p14:tracePt t="108908" x="4000500" y="4848225"/>
          <p14:tracePt t="108908" x="3956050" y="4857750"/>
          <p14:tracePt t="108946" x="3884613" y="4875213"/>
          <p14:tracePt t="108946" x="3848100" y="4875213"/>
          <p14:tracePt t="108982" x="3803650" y="4875213"/>
          <p14:tracePt t="108982" x="3776663" y="4875213"/>
          <p14:tracePt t="109021" x="3768725" y="4875213"/>
          <p14:tracePt t="109079" x="3759200" y="4867275"/>
          <p14:tracePt t="109079" x="3759200" y="4857750"/>
          <p14:tracePt t="109123" x="3803650" y="4768850"/>
          <p14:tracePt t="109123" x="3894138" y="4633913"/>
          <p14:tracePt t="109161" x="3956050" y="4500563"/>
          <p14:tracePt t="109161" x="3983038" y="4411663"/>
          <p14:tracePt t="109199" x="4000500" y="4330700"/>
          <p14:tracePt t="109199" x="4000500" y="4259263"/>
          <p14:tracePt t="109234" x="4000500" y="4187825"/>
          <p14:tracePt t="109234" x="3990975" y="4143375"/>
          <p14:tracePt t="109289" x="3946525" y="3919538"/>
          <p14:tracePt t="109323" x="3902075" y="3679825"/>
          <p14:tracePt t="109323" x="3867150" y="3482975"/>
          <p14:tracePt t="109364" x="3822700" y="3303588"/>
          <p14:tracePt t="109364" x="3786188" y="3133725"/>
          <p14:tracePt t="109399" x="3768725" y="2982913"/>
          <p14:tracePt t="109399" x="3751263" y="2884488"/>
          <p14:tracePt t="109456" x="3732213" y="2840038"/>
          <p14:tracePt t="109522" x="3724275" y="2847975"/>
          <p14:tracePt t="109522" x="3724275" y="2874963"/>
          <p14:tracePt t="109558" x="3714750" y="2973388"/>
          <p14:tracePt t="109558" x="3697288" y="3133725"/>
          <p14:tracePt t="109595" x="3679825" y="3286125"/>
          <p14:tracePt t="109595" x="3660775" y="3419475"/>
          <p14:tracePt t="109655" x="3625850" y="3670300"/>
          <p14:tracePt t="109688" x="3598863" y="3857625"/>
          <p14:tracePt t="109688" x="3562350" y="3956050"/>
          <p14:tracePt t="109726" x="3527425" y="4037013"/>
          <p14:tracePt t="109726" x="3500438" y="4116388"/>
          <p14:tracePt t="109762" x="3482975" y="4170363"/>
          <p14:tracePt t="109762" x="3465513" y="4259263"/>
          <p14:tracePt t="109822" x="3438525" y="4357688"/>
          <p14:tracePt t="109855" x="3429000" y="4375150"/>
          <p14:tracePt t="109982" x="3419475" y="4375150"/>
          <p14:tracePt t="110429" x="3429000" y="4375150"/>
          <p14:tracePt t="110429" x="3438525" y="4384675"/>
          <p14:tracePt t="110467" x="3465513" y="4384675"/>
          <p14:tracePt t="110467" x="3500438" y="4394200"/>
          <p14:tracePt t="110524" x="3608388" y="4394200"/>
          <p14:tracePt t="110555" x="3652838" y="4394200"/>
          <p14:tracePt t="110555" x="3670300" y="4394200"/>
          <p14:tracePt t="110593" x="3679825" y="4394200"/>
          <p14:tracePt t="110593" x="3687763" y="4394200"/>
          <p14:tracePt t="110630" x="3697288" y="4394200"/>
          <p14:tracePt t="110630" x="3705225" y="4394200"/>
          <p14:tracePt t="110687" x="3786188" y="4251325"/>
          <p14:tracePt t="110687" x="3830638" y="4125913"/>
          <p14:tracePt t="110724" x="3848100" y="4037013"/>
          <p14:tracePt t="110724" x="3848100" y="3973513"/>
          <p14:tracePt t="110760" x="3848100" y="3946525"/>
          <p14:tracePt t="110760" x="3840163" y="3929063"/>
          <p14:tracePt t="110798" x="3830638" y="3919538"/>
          <p14:tracePt t="110898" x="3830638" y="3990975"/>
          <p14:tracePt t="110923" x="3867150" y="4205288"/>
          <p14:tracePt t="110923" x="3902075" y="4303713"/>
          <p14:tracePt t="110962" x="3919538" y="4357688"/>
          <p14:tracePt t="110962" x="3919538" y="4367213"/>
          <p14:tracePt t="111000" x="3938588" y="4375150"/>
          <p14:tracePt t="111000" x="3946525" y="4384675"/>
          <p14:tracePt t="111054" x="4062413" y="4375150"/>
          <p14:tracePt t="111087" x="4160838" y="4348163"/>
          <p14:tracePt t="111087" x="4187825" y="4330700"/>
          <p14:tracePt t="111125" x="4205288" y="4330700"/>
          <p14:tracePt t="111125" x="4214813" y="4322763"/>
          <p14:tracePt t="111162" x="4224338" y="4322763"/>
          <p14:tracePt t="111280" x="4224338" y="4340225"/>
          <p14:tracePt t="111280" x="4214813" y="4348163"/>
          <p14:tracePt t="111317" x="4187825" y="4384675"/>
          <p14:tracePt t="111317" x="4125913" y="4456113"/>
          <p14:tracePt t="111360" x="4037013" y="4562475"/>
          <p14:tracePt t="111360" x="4017963" y="4581525"/>
          <p14:tracePt t="111414" x="3884613" y="4697413"/>
          <p14:tracePt t="111437" x="3803650" y="4741863"/>
          <p14:tracePt t="111437" x="3724275" y="4776788"/>
          <p14:tracePt t="111474" x="3660775" y="4795838"/>
          <p14:tracePt t="111474" x="3625850" y="4803775"/>
          <p14:tracePt t="111512" x="3598863" y="4813300"/>
          <p14:tracePt t="111512" x="3589338" y="4813300"/>
          <p14:tracePt t="111588" x="3581400" y="4813300"/>
          <p14:tracePt t="111704" x="3581400" y="4822825"/>
          <p14:tracePt t="111758" x="3581400" y="4830763"/>
          <p14:tracePt t="111804" x="3581400" y="4840288"/>
          <p14:tracePt t="111804" x="3571875" y="4848225"/>
          <p14:tracePt t="111845" x="3571875" y="4867275"/>
          <p14:tracePt t="111845" x="3571875" y="4875213"/>
          <p14:tracePt t="112410" x="3562350" y="4875213"/>
          <p14:tracePt t="112410" x="3554413" y="4875213"/>
          <p14:tracePt t="112465" x="3517900" y="4875213"/>
          <p14:tracePt t="112465" x="3473450" y="4875213"/>
          <p14:tracePt t="112504" x="3394075" y="4875213"/>
          <p14:tracePt t="112504" x="3268663" y="4875213"/>
          <p14:tracePt t="112541" x="3160713" y="4875213"/>
          <p14:tracePt t="112541" x="3116263" y="4875213"/>
          <p14:tracePt t="112577" x="3036888" y="4875213"/>
          <p14:tracePt t="112577" x="2965450" y="4875213"/>
          <p14:tracePt t="112614" x="2884488" y="4867275"/>
          <p14:tracePt t="112614" x="2822575" y="4848225"/>
          <p14:tracePt t="112671" x="2751138" y="4822825"/>
          <p14:tracePt t="112703" x="2714625" y="4803775"/>
          <p14:tracePt t="112703" x="2705100" y="4795838"/>
          <p14:tracePt t="112739" x="2687638" y="4759325"/>
          <p14:tracePt t="112739" x="2687638" y="4732338"/>
          <p14:tracePt t="112775" x="2679700" y="4679950"/>
          <p14:tracePt t="112775" x="2679700" y="4633913"/>
          <p14:tracePt t="112835" x="2705100" y="4572000"/>
          <p14:tracePt t="112835" x="2751138" y="4545013"/>
          <p14:tracePt t="112878" x="2928938" y="4491038"/>
          <p14:tracePt t="112878" x="3000375" y="4483100"/>
          <p14:tracePt t="112916" x="3160713" y="4465638"/>
          <p14:tracePt t="112916" x="3330575" y="4456113"/>
          <p14:tracePt t="112953" x="3465513" y="4456113"/>
          <p14:tracePt t="112953" x="3554413" y="4456113"/>
          <p14:tracePt t="113009" x="3687763" y="4500563"/>
          <p14:tracePt t="113037" x="3768725" y="4562475"/>
          <p14:tracePt t="113037" x="3786188" y="4598988"/>
          <p14:tracePt t="113078" x="3795713" y="4652963"/>
          <p14:tracePt t="113078" x="3795713" y="4679950"/>
          <p14:tracePt t="113116" x="3776663" y="4732338"/>
          <p14:tracePt t="113116" x="3751263" y="4795838"/>
          <p14:tracePt t="113171" x="3679825" y="4884738"/>
          <p14:tracePt t="113171" x="3633788" y="4919663"/>
          <p14:tracePt t="113209" x="3554413" y="4965700"/>
          <p14:tracePt t="113209" x="3500438" y="4991100"/>
          <p14:tracePt t="113246" x="3384550" y="5027613"/>
          <p14:tracePt t="113246" x="3295650" y="5054600"/>
          <p14:tracePt t="113284" x="3224213" y="5072063"/>
          <p14:tracePt t="113284" x="3179763" y="5081588"/>
          <p14:tracePt t="113320" x="3143250" y="5081588"/>
          <p14:tracePt t="113320" x="3108325" y="5081588"/>
          <p14:tracePt t="113388" x="3089275" y="5081588"/>
          <p14:tracePt t="113388" x="3081338" y="5072063"/>
          <p14:tracePt t="113537" x="3108325" y="5072063"/>
          <p14:tracePt t="113569" x="3214688" y="5089525"/>
          <p14:tracePt t="113569" x="3375025" y="5108575"/>
          <p14:tracePt t="113606" x="3446463" y="5116513"/>
          <p14:tracePt t="113606" x="3509963" y="5126038"/>
          <p14:tracePt t="113606" x="3562350" y="5133975"/>
          <p14:tracePt t="113643" x="3625850" y="5133975"/>
          <p14:tracePt t="113643" x="3679825" y="5133975"/>
          <p14:tracePt t="113680" x="3714750" y="5116513"/>
          <p14:tracePt t="113680" x="3751263" y="5062538"/>
          <p14:tracePt t="113736" x="3822700" y="4902200"/>
          <p14:tracePt t="113736" x="3857625" y="4776788"/>
          <p14:tracePt t="113780" x="3867150" y="4633913"/>
          <p14:tracePt t="113780" x="3875088" y="4527550"/>
          <p14:tracePt t="113817" x="3867150" y="4456113"/>
          <p14:tracePt t="113817" x="3857625" y="4438650"/>
          <p14:tracePt t="113882" x="3848100" y="4419600"/>
          <p14:tracePt t="113955" x="3848100" y="4438650"/>
          <p14:tracePt t="113955" x="3848100" y="4456113"/>
          <p14:tracePt t="113993" x="3848100" y="4500563"/>
          <p14:tracePt t="113993" x="3830638" y="4581525"/>
          <p14:tracePt t="114031" x="3822700" y="4670425"/>
          <p14:tracePt t="114031" x="3803650" y="4741863"/>
          <p14:tracePt t="114085" x="3751263" y="4840288"/>
          <p14:tracePt t="114119" x="3714750" y="4894263"/>
          <p14:tracePt t="114119" x="3670300" y="4929188"/>
          <p14:tracePt t="114157" x="3625850" y="4956175"/>
          <p14:tracePt t="114157" x="3598863" y="4973638"/>
          <p14:tracePt t="114191" x="3527425" y="4991100"/>
          <p14:tracePt t="114191" x="3473450" y="5000625"/>
          <p14:tracePt t="114248" x="3429000" y="5010150"/>
          <p14:tracePt t="114248" x="3419475" y="5010150"/>
          <p14:tracePt t="114891" x="3429000" y="5010150"/>
          <p14:tracePt t="114891" x="3482975" y="5018088"/>
          <p14:tracePt t="114951" x="3697288" y="5018088"/>
          <p14:tracePt t="114951" x="3822700" y="5000625"/>
          <p14:tracePt t="114988" x="3919538" y="4938713"/>
          <p14:tracePt t="114988" x="4010025" y="4857750"/>
          <p14:tracePt t="115025" x="4062413" y="4768850"/>
          <p14:tracePt t="115025" x="4089400" y="4724400"/>
          <p14:tracePt t="115062" x="4116388" y="4670425"/>
          <p14:tracePt t="115062" x="4125913" y="4633913"/>
          <p14:tracePt t="115101" x="4133850" y="4625975"/>
          <p14:tracePt t="115101" x="4133850" y="4608513"/>
          <p14:tracePt t="115388" x="4133850" y="4616450"/>
          <p14:tracePt t="115445" x="4133850" y="4625975"/>
          <p14:tracePt t="115445" x="4125913" y="4625975"/>
          <p14:tracePt t="115505" x="4116388" y="4625975"/>
          <p14:tracePt t="115534" x="4089400" y="4633913"/>
          <p14:tracePt t="115534" x="4037013" y="4643438"/>
          <p14:tracePt t="115573" x="3938588" y="4660900"/>
          <p14:tracePt t="115573" x="3867150" y="4679950"/>
          <p14:tracePt t="115610" x="3724275" y="4697413"/>
          <p14:tracePt t="115610" x="3608388" y="4714875"/>
          <p14:tracePt t="115667" x="3544888" y="4732338"/>
          <p14:tracePt t="115667" x="3536950" y="4732338"/>
          <p14:tracePt t="115758" x="3536950" y="4724400"/>
          <p14:tracePt t="115796" x="3544888" y="4705350"/>
          <p14:tracePt t="115796" x="3554413" y="4705350"/>
          <p14:tracePt t="115852" x="3554413" y="4697413"/>
          <p14:tracePt t="115884" x="3554413" y="4687888"/>
          <p14:tracePt t="115884" x="3544888" y="4687888"/>
          <p14:tracePt t="115923" x="3500438" y="4751388"/>
          <p14:tracePt t="115923" x="3465513" y="4803775"/>
          <p14:tracePt t="115961" x="3394075" y="4919663"/>
          <p14:tracePt t="115961" x="3348038" y="4991100"/>
          <p14:tracePt t="116017" x="3330575" y="5037138"/>
          <p14:tracePt t="116050" x="3330575" y="5045075"/>
          <p14:tracePt t="131328" x="3313113" y="4991100"/>
          <p14:tracePt t="131328" x="3295650" y="4894263"/>
          <p14:tracePt t="131370" x="3268663" y="4759325"/>
          <p14:tracePt t="131370" x="3241675" y="4589463"/>
          <p14:tracePt t="131416" x="3187700" y="4348163"/>
          <p14:tracePt t="131416" x="3170238" y="4268788"/>
          <p14:tracePt t="131455" x="3125788" y="4054475"/>
          <p14:tracePt t="131455" x="3116263" y="3973513"/>
          <p14:tracePt t="131498" x="3089275" y="3803650"/>
          <p14:tracePt t="131498" x="3062288" y="3714750"/>
          <p14:tracePt t="131541" x="3036888" y="3633788"/>
          <p14:tracePt t="131541" x="3009900" y="3554413"/>
          <p14:tracePt t="131578" x="2973388" y="3482975"/>
          <p14:tracePt t="131578" x="2946400" y="3429000"/>
          <p14:tracePt t="131633" x="2894013" y="3348038"/>
          <p14:tracePt t="131633" x="2867025" y="3313113"/>
          <p14:tracePt t="131675" x="2840038" y="3276600"/>
          <p14:tracePt t="131675" x="2822575" y="3241675"/>
          <p14:tracePt t="131712" x="2803525" y="3187700"/>
          <p14:tracePt t="131712" x="2786063" y="3152775"/>
          <p14:tracePt t="131749" x="2776538" y="3133725"/>
          <p14:tracePt t="131749" x="2776538" y="3116263"/>
          <p14:tracePt t="131787" x="2768600" y="3116263"/>
          <p14:tracePt t="131840" x="2768600" y="3108325"/>
          <p14:tracePt t="132040" x="2776538" y="3108325"/>
          <p14:tracePt t="132545" x="2803525" y="3108325"/>
          <p14:tracePt t="132545" x="2813050" y="3108325"/>
          <p14:tracePt t="132592" x="2830513" y="3108325"/>
          <p14:tracePt t="132592" x="2840038" y="3108325"/>
          <p14:tracePt t="132630" x="2884488" y="3108325"/>
          <p14:tracePt t="132630" x="2938463" y="3108325"/>
          <p14:tracePt t="132666" x="2990850" y="3108325"/>
          <p14:tracePt t="132666" x="3017838" y="3108325"/>
          <p14:tracePt t="132722" x="3054350" y="3108325"/>
          <p14:tracePt t="132722" x="3062288" y="3116263"/>
          <p14:tracePt t="132759" x="3071813" y="3116263"/>
          <p14:tracePt t="132759" x="3081338" y="3116263"/>
          <p14:tracePt t="132796" x="3089275" y="3116263"/>
          <p14:tracePt t="132796" x="3108325" y="3116263"/>
          <p14:tracePt t="132833" x="3125788" y="3116263"/>
          <p14:tracePt t="132833" x="3133725" y="3116263"/>
          <p14:tracePt t="132892" x="3205163" y="3133725"/>
          <p14:tracePt t="132892" x="3241675" y="3133725"/>
          <p14:tracePt t="132936" x="3268663" y="3143250"/>
          <p14:tracePt t="132936" x="3276600" y="3143250"/>
          <p14:tracePt t="133021" x="3286125" y="3143250"/>
          <p14:tracePt t="133554" x="3286125" y="3152775"/>
          <p14:tracePt t="133554" x="3286125" y="3160713"/>
          <p14:tracePt t="133610" x="3268663" y="3241675"/>
          <p14:tracePt t="133610" x="3251200" y="3295650"/>
          <p14:tracePt t="133657" x="3241675" y="3340100"/>
          <p14:tracePt t="133657" x="3224213" y="3357563"/>
          <p14:tracePt t="133693" x="3214688" y="3375025"/>
          <p14:tracePt t="133693" x="3205163" y="3384550"/>
          <p14:tracePt t="133731" x="3197225" y="3384550"/>
          <p14:tracePt t="133731" x="3197225" y="3394075"/>
          <p14:tracePt t="133804" x="3197225" y="3411538"/>
          <p14:tracePt t="133837" x="3214688" y="3419475"/>
          <p14:tracePt t="133837" x="3295650" y="3455988"/>
          <p14:tracePt t="133877" x="3438525" y="3509963"/>
          <p14:tracePt t="133877" x="3608388" y="3571875"/>
          <p14:tracePt t="133920" x="3822700" y="3625850"/>
          <p14:tracePt t="133920" x="3902075" y="3643313"/>
          <p14:tracePt t="133972" x="4197350" y="3714750"/>
          <p14:tracePt t="134004" x="4313238" y="3751263"/>
          <p14:tracePt t="134004" x="4348163" y="3751263"/>
          <p14:tracePt t="134402" x="4375150" y="3751263"/>
          <p14:tracePt t="134402" x="4419600" y="3751263"/>
          <p14:tracePt t="134441" x="4473575" y="3751263"/>
          <p14:tracePt t="134441" x="4527550" y="3751263"/>
          <p14:tracePt t="134494" x="4572000" y="3751263"/>
          <p14:tracePt t="134520" x="4608513" y="3751263"/>
          <p14:tracePt t="134520" x="4616450" y="3741738"/>
          <p14:tracePt t="134558" x="4625975" y="3741738"/>
          <p14:tracePt t="134597" x="4643438" y="3741738"/>
          <p14:tracePt t="134653" x="4652963" y="3741738"/>
          <p14:tracePt t="134653" x="4652963" y="3732213"/>
          <p14:tracePt t="134697" x="4660900" y="3732213"/>
          <p14:tracePt t="134774" x="4633913" y="3732213"/>
          <p14:tracePt t="134774" x="4500563" y="3724275"/>
          <p14:tracePt t="134812" x="4241800" y="3714750"/>
          <p14:tracePt t="134812" x="3990975" y="3714750"/>
          <p14:tracePt t="134871" x="3679825" y="3714750"/>
          <p14:tracePt t="134903" x="3608388" y="3714750"/>
          <p14:tracePt t="134903" x="3589338" y="3714750"/>
          <p14:tracePt t="135973" x="3571875" y="3724275"/>
          <p14:tracePt t="135973" x="3562350" y="3732213"/>
          <p14:tracePt t="136012" x="3554413" y="3732213"/>
          <p14:tracePt t="136012" x="3544888" y="3741738"/>
          <p14:tracePt t="136050" x="3536950" y="3751263"/>
          <p14:tracePt t="136050" x="3527425" y="3751263"/>
          <p14:tracePt t="136104" x="3490913" y="3768725"/>
          <p14:tracePt t="136135" x="3419475" y="3795713"/>
          <p14:tracePt t="136135" x="3313113" y="3840163"/>
          <p14:tracePt t="136177" x="3170238" y="3938588"/>
          <p14:tracePt t="136177" x="3133725" y="3973513"/>
          <p14:tracePt t="136215" x="3036888" y="4044950"/>
          <p14:tracePt t="136215" x="2928938" y="4098925"/>
          <p14:tracePt t="136271" x="2786063" y="4143375"/>
          <p14:tracePt t="136271" x="2759075" y="4152900"/>
          <p14:tracePt t="136309" x="2751138" y="4152900"/>
          <p14:tracePt t="136309" x="2741613" y="4152900"/>
          <p14:tracePt t="136656" x="2751138" y="4152900"/>
          <p14:tracePt t="136691" x="2768600" y="4152900"/>
          <p14:tracePt t="136691" x="2776538" y="4152900"/>
          <p14:tracePt t="136732" x="2786063" y="4152900"/>
          <p14:tracePt t="136732" x="2803525" y="4152900"/>
          <p14:tracePt t="136769" x="2830513" y="4160838"/>
          <p14:tracePt t="136769" x="2847975" y="4160838"/>
          <p14:tracePt t="136826" x="2867025" y="4179888"/>
          <p14:tracePt t="136851" x="2874963" y="4197350"/>
          <p14:tracePt t="136851" x="2884488" y="4205288"/>
          <p14:tracePt t="136892" x="2884488" y="4214813"/>
          <p14:tracePt t="136892" x="2884488" y="4224338"/>
          <p14:tracePt t="136935" x="2884488" y="4232275"/>
          <p14:tracePt t="136935" x="2884488" y="4241800"/>
          <p14:tracePt t="136991" x="2874963" y="4276725"/>
          <p14:tracePt t="136991" x="2840038" y="4322763"/>
          <p14:tracePt t="137030" x="2786063" y="4357688"/>
          <p14:tracePt t="137030" x="2759075" y="4394200"/>
          <p14:tracePt t="137068" x="2732088" y="4411663"/>
          <p14:tracePt t="137068" x="2724150" y="4419600"/>
          <p14:tracePt t="137105" x="2714625" y="4438650"/>
          <p14:tracePt t="137105" x="2705100" y="4438650"/>
          <p14:tracePt t="137162" x="2697163" y="4438650"/>
          <p14:tracePt t="137247" x="2687638" y="4446588"/>
          <p14:tracePt t="137319" x="2660650" y="4456113"/>
          <p14:tracePt t="137319" x="2652713" y="4456113"/>
          <p14:tracePt t="137357" x="2633663" y="4456113"/>
          <p14:tracePt t="137357" x="2616200" y="4465638"/>
          <p14:tracePt t="137398" x="2608263" y="4465638"/>
          <p14:tracePt t="137398" x="2598738" y="4473575"/>
          <p14:tracePt t="137439" x="2589213" y="4473575"/>
          <p14:tracePt t="137529" x="2581275" y="4473575"/>
          <p14:tracePt t="138000" x="2589213" y="4473575"/>
          <p14:tracePt t="138088" x="2598738" y="4473575"/>
          <p14:tracePt t="138126" x="2616200" y="4473575"/>
          <p14:tracePt t="138126" x="2616200" y="4483100"/>
          <p14:tracePt t="138164" x="2660650" y="4500563"/>
          <p14:tracePt t="138164" x="2687638" y="4510088"/>
          <p14:tracePt t="138219" x="2919413" y="4616450"/>
          <p14:tracePt t="138219" x="3009900" y="4679950"/>
          <p14:tracePt t="138266" x="3071813" y="4724400"/>
          <p14:tracePt t="138266" x="3108325" y="4751388"/>
          <p14:tracePt t="138307" x="3143250" y="4776788"/>
          <p14:tracePt t="138307" x="3187700" y="4803775"/>
          <p14:tracePt t="138346" x="3251200" y="4848225"/>
          <p14:tracePt t="138346" x="3313113" y="4884738"/>
          <p14:tracePt t="138402" x="3375025" y="4929188"/>
          <p14:tracePt t="138402" x="3384550" y="4938713"/>
          <p14:tracePt t="138448" x="3402013" y="4946650"/>
          <p14:tracePt t="139167" x="3402013" y="4956175"/>
          <p14:tracePt t="139167" x="3394075" y="4973638"/>
          <p14:tracePt t="139206" x="3357563" y="5010150"/>
          <p14:tracePt t="139206" x="3322638" y="5062538"/>
          <p14:tracePt t="139243" x="3268663" y="5153025"/>
          <p14:tracePt t="139243" x="3251200" y="5187950"/>
          <p14:tracePt t="139302" x="3205163" y="5384800"/>
          <p14:tracePt t="139333" x="3179763" y="5500688"/>
          <p14:tracePt t="139333" x="3160713" y="5572125"/>
          <p14:tracePt t="139376" x="3143250" y="5626100"/>
          <p14:tracePt t="139376" x="3116263" y="5670550"/>
          <p14:tracePt t="139420" x="3089275" y="5688013"/>
          <p14:tracePt t="139420" x="3062288" y="5705475"/>
          <p14:tracePt t="139473" x="3044825" y="5715000"/>
          <p14:tracePt t="141500" x="3017838" y="5715000"/>
          <p14:tracePt t="141500" x="2982913" y="5697538"/>
          <p14:tracePt t="141538" x="2795588" y="5653088"/>
          <p14:tracePt t="141538" x="2714625" y="5643563"/>
          <p14:tracePt t="141594" x="2384425" y="5634038"/>
          <p14:tracePt t="141594" x="2259013" y="5634038"/>
          <p14:tracePt t="141631" x="2133600" y="5634038"/>
          <p14:tracePt t="141631" x="2071688" y="5634038"/>
          <p14:tracePt t="141668" x="1938338" y="5626100"/>
          <p14:tracePt t="141668" x="1901825" y="5616575"/>
          <p14:tracePt t="141706" x="1847850" y="5608638"/>
          <p14:tracePt t="141706" x="1812925" y="5589588"/>
          <p14:tracePt t="141763" x="1768475" y="5572125"/>
          <p14:tracePt t="141806" x="1758950" y="5562600"/>
          <p14:tracePt t="141863" x="1758950" y="5554663"/>
          <p14:tracePt t="141903" x="1776413" y="5554663"/>
          <p14:tracePt t="141903" x="1857375" y="5537200"/>
          <p14:tracePt t="141964" x="2241550" y="5500688"/>
          <p14:tracePt t="141997" x="2589213" y="5483225"/>
          <p14:tracePt t="141997" x="2633663" y="5483225"/>
          <p14:tracePt t="142038" x="2732088" y="5483225"/>
          <p14:tracePt t="142038" x="2751138" y="5483225"/>
          <p14:tracePt t="142076" x="2776538" y="5483225"/>
          <p14:tracePt t="142076" x="2786063" y="5483225"/>
          <p14:tracePt t="142132" x="2795588" y="5483225"/>
          <p14:tracePt t="142195" x="2803525" y="5483225"/>
          <p14:tracePt t="143208" x="2894013" y="5483225"/>
          <p14:tracePt t="143233" x="3017838" y="5465763"/>
          <p14:tracePt t="143233" x="3152775" y="5446713"/>
          <p14:tracePt t="143273" x="3313113" y="5429250"/>
          <p14:tracePt t="143273" x="3455988" y="5411788"/>
          <p14:tracePt t="143310" x="3598863" y="5394325"/>
          <p14:tracePt t="143310" x="3732213" y="5375275"/>
          <p14:tracePt t="143366" x="3902075" y="5357813"/>
          <p14:tracePt t="143366" x="3929063" y="5357813"/>
          <p14:tracePt t="143407" x="3956050" y="5357813"/>
          <p14:tracePt t="143407" x="3973513" y="5357813"/>
          <p14:tracePt t="143464" x="3983038" y="5357813"/>
          <p14:tracePt t="143529" x="3990975" y="5357813"/>
          <p14:tracePt t="143529" x="4000500" y="5357813"/>
          <p14:tracePt t="143581" x="4017963" y="5357813"/>
          <p14:tracePt t="143581" x="4044950" y="5348288"/>
          <p14:tracePt t="143629" x="4108450" y="5330825"/>
          <p14:tracePt t="143629" x="4205288" y="5322888"/>
          <p14:tracePt t="143667" x="4276725" y="5303838"/>
          <p14:tracePt t="143667" x="4303713" y="5295900"/>
          <p14:tracePt t="143723" x="4375150" y="5286375"/>
          <p14:tracePt t="143723" x="4394200" y="5286375"/>
          <p14:tracePt t="143760" x="4402138" y="5286375"/>
          <p14:tracePt t="143834" x="4411663" y="5276850"/>
          <p14:tracePt t="144546" x="4456113" y="5276850"/>
          <p14:tracePt t="144546" x="4483100" y="5276850"/>
          <p14:tracePt t="144601" x="4679950" y="5276850"/>
          <p14:tracePt t="144601" x="4795838" y="5276850"/>
          <p14:tracePt t="144642" x="4902200" y="5276850"/>
          <p14:tracePt t="144642" x="5000625" y="5276850"/>
          <p14:tracePt t="144688" x="5054600" y="5276850"/>
          <p14:tracePt t="144688" x="5108575" y="5276850"/>
          <p14:tracePt t="144725" x="5126038" y="5276850"/>
          <p14:tracePt t="144725" x="5133975" y="5276850"/>
          <p14:tracePt t="144762" x="5153025" y="5276850"/>
          <p14:tracePt t="144762" x="5160963" y="5276850"/>
          <p14:tracePt t="144833" x="5170488" y="5276850"/>
          <p14:tracePt t="146224" x="5197475" y="5276850"/>
          <p14:tracePt t="146245" x="5251450" y="5276850"/>
          <p14:tracePt t="146245" x="5303838" y="5276850"/>
          <p14:tracePt t="146285" x="5348288" y="5276850"/>
          <p14:tracePt t="146285" x="5384800" y="5276850"/>
          <p14:tracePt t="146322" x="5394325" y="5276850"/>
          <p14:tracePt t="146322" x="5402263" y="5276850"/>
          <p14:tracePt t="146360" x="5411788" y="5276850"/>
          <p14:tracePt t="146415" x="5419725" y="5276850"/>
          <p14:tracePt t="146444" x="5429250" y="5276850"/>
          <p14:tracePt t="149079" x="5429250" y="5286375"/>
          <p14:tracePt t="149079" x="5429250" y="5295900"/>
          <p14:tracePt t="149116" x="5384800" y="5330825"/>
          <p14:tracePt t="149116" x="5375275" y="5348288"/>
          <p14:tracePt t="149153" x="5348288" y="5367338"/>
          <p14:tracePt t="149153" x="5322888" y="5375275"/>
          <p14:tracePt t="149190" x="5303838" y="5384800"/>
          <p14:tracePt t="149190" x="5276850" y="5394325"/>
          <p14:tracePt t="149248" x="5232400" y="5394325"/>
          <p14:tracePt t="149275" x="5205413" y="5394325"/>
          <p14:tracePt t="149275" x="5180013" y="5394325"/>
          <p14:tracePt t="149315" x="5143500" y="5394325"/>
          <p14:tracePt t="149315" x="5116513" y="5394325"/>
          <p14:tracePt t="149352" x="5081588" y="5394325"/>
          <p14:tracePt t="149352" x="5027613" y="5394325"/>
          <p14:tracePt t="149408" x="4875213" y="5384800"/>
          <p14:tracePt t="149408" x="4776788" y="5375275"/>
          <p14:tracePt t="149456" x="4589463" y="5357813"/>
          <p14:tracePt t="149456" x="4537075" y="5357813"/>
          <p14:tracePt t="149492" x="4419600" y="5348288"/>
          <p14:tracePt t="149492" x="4348163" y="5340350"/>
          <p14:tracePt t="149531" x="4295775" y="5340350"/>
          <p14:tracePt t="149531" x="4259263" y="5340350"/>
          <p14:tracePt t="149586" x="4224338" y="5330825"/>
          <p14:tracePt t="149586" x="4214813" y="5330825"/>
          <p14:tracePt t="149652" x="4205288" y="5330825"/>
          <p14:tracePt t="149652" x="4187825" y="5330825"/>
          <p14:tracePt t="149688" x="4179888" y="5322888"/>
          <p14:tracePt t="149688" x="4170363" y="5322888"/>
          <p14:tracePt t="149744" x="4152900" y="5322888"/>
          <p14:tracePt t="149744" x="4143375" y="5322888"/>
          <p14:tracePt t="149888" x="4170363" y="5322888"/>
          <p14:tracePt t="149888" x="4268788" y="5330825"/>
          <p14:tracePt t="149942" x="4510088" y="5348288"/>
          <p14:tracePt t="149975" x="4714875" y="5367338"/>
          <p14:tracePt t="149975" x="4795838" y="5367338"/>
          <p14:tracePt t="150019" x="4848225" y="5367338"/>
          <p14:tracePt t="150019" x="4875213" y="5367338"/>
          <p14:tracePt t="150058" x="4894263" y="5367338"/>
          <p14:tracePt t="150058" x="4902200" y="5367338"/>
          <p14:tracePt t="150111" x="4911725" y="5367338"/>
          <p14:tracePt t="150148" x="4919663" y="5367338"/>
          <p14:tracePt t="150239" x="4929188" y="5367338"/>
          <p14:tracePt t="150239" x="4938713" y="5367338"/>
          <p14:tracePt t="150296" x="4983163" y="5367338"/>
          <p14:tracePt t="150296" x="5027613" y="5357813"/>
          <p14:tracePt t="150339" x="5099050" y="5348288"/>
          <p14:tracePt t="150339" x="5170488" y="5330825"/>
          <p14:tracePt t="150378" x="5214938" y="5322888"/>
          <p14:tracePt t="150378" x="5232400" y="5322888"/>
          <p14:tracePt t="150415" x="5251450" y="5313363"/>
          <p14:tracePt t="150476" x="5259388" y="5313363"/>
          <p14:tracePt t="150551" x="5268913" y="5313363"/>
          <p14:tracePt t="150679" x="5276850" y="5313363"/>
          <p14:tracePt t="150742" x="5286375" y="5313363"/>
          <p14:tracePt t="150795" x="5295900" y="5303838"/>
          <p14:tracePt t="150846" x="5303838" y="5295900"/>
          <p14:tracePt t="150890" x="5313363" y="5286375"/>
          <p14:tracePt t="150890" x="5322888" y="5286375"/>
          <p14:tracePt t="150930" x="5322888" y="5276850"/>
          <p14:tracePt t="150930" x="5330825" y="5276850"/>
          <p14:tracePt t="150971" x="5340350" y="5268913"/>
          <p14:tracePt t="150971" x="5340350" y="5259388"/>
          <p14:tracePt t="151025" x="5357813" y="5241925"/>
          <p14:tracePt t="151057" x="5357813" y="5224463"/>
          <p14:tracePt t="151057" x="5357813" y="5214938"/>
          <p14:tracePt t="151095" x="5367338" y="5205413"/>
          <p14:tracePt t="151133" x="5367338" y="5187950"/>
          <p14:tracePt t="151207" x="5367338" y="5180013"/>
          <p14:tracePt t="151297" x="5367338" y="5187950"/>
          <p14:tracePt t="151297" x="5357813" y="5197475"/>
          <p14:tracePt t="151354" x="5348288" y="5205413"/>
          <p14:tracePt t="151354" x="5340350" y="5205413"/>
          <p14:tracePt t="151397" x="5322888" y="5214938"/>
          <p14:tracePt t="151397" x="5286375" y="5224463"/>
          <p14:tracePt t="151441" x="5160963" y="5276850"/>
          <p14:tracePt t="151441" x="5116513" y="5295900"/>
          <p14:tracePt t="151481" x="5045075" y="5303838"/>
          <p14:tracePt t="151481" x="5000625" y="5313363"/>
          <p14:tracePt t="151481" x="4965700" y="5322888"/>
          <p14:tracePt t="151539" x="4875213" y="5348288"/>
          <p14:tracePt t="151539" x="4857750" y="5357813"/>
          <p14:tracePt t="151577" x="4848225" y="5357813"/>
          <p14:tracePt t="151649" x="4867275" y="5357813"/>
          <p14:tracePt t="151649" x="4875213" y="5357813"/>
          <p14:tracePt t="151686" x="4894263" y="5367338"/>
          <p14:tracePt t="151686" x="4919663" y="5367338"/>
          <p14:tracePt t="151741" x="4956175" y="5367338"/>
          <p14:tracePt t="151741" x="4973638" y="5367338"/>
          <p14:tracePt t="151786" x="5037138" y="5348288"/>
          <p14:tracePt t="151786" x="5099050" y="5286375"/>
          <p14:tracePt t="151821" x="5153025" y="5224463"/>
          <p14:tracePt t="151821" x="5170488" y="5205413"/>
          <p14:tracePt t="151857" x="5180013" y="5180013"/>
          <p14:tracePt t="151857" x="5187950" y="5180013"/>
          <p14:tracePt t="151911" x="5187950" y="5170488"/>
          <p14:tracePt t="151957" x="5180013" y="5187950"/>
          <p14:tracePt t="151957" x="5153025" y="5205413"/>
          <p14:tracePt t="151995" x="5045075" y="5259388"/>
          <p14:tracePt t="151995" x="4884738" y="5303838"/>
          <p14:tracePt t="152033" x="4697413" y="5330825"/>
          <p14:tracePt t="152033" x="4598988" y="5348288"/>
          <p14:tracePt t="152090" x="4276725" y="5357813"/>
          <p14:tracePt t="152107" x="4187825" y="5357813"/>
          <p14:tracePt t="152107" x="4143375" y="5357813"/>
          <p14:tracePt t="152147" x="4125913" y="5348288"/>
          <p14:tracePt t="152147" x="4116388" y="5348288"/>
          <p14:tracePt t="152184" x="4108450" y="5330825"/>
          <p14:tracePt t="152257" x="4098925" y="5322888"/>
          <p14:tracePt t="152257" x="4098925" y="5313363"/>
          <p14:tracePt t="152444" x="4098925" y="5340350"/>
          <p14:tracePt t="152444" x="4098925" y="5357813"/>
          <p14:tracePt t="152490" x="4098925" y="5367338"/>
          <p14:tracePt t="152490" x="4098925" y="5375275"/>
          <p14:tracePt t="152525" x="4098925" y="5384800"/>
          <p14:tracePt t="152562" x="4098925" y="5394325"/>
          <p14:tracePt t="152562" x="4098925" y="5402263"/>
          <p14:tracePt t="152639" x="4081463" y="5411788"/>
          <p14:tracePt t="152672" x="4044950" y="5438775"/>
          <p14:tracePt t="152672" x="4010025" y="5446713"/>
          <p14:tracePt t="152710" x="3795713" y="5500688"/>
          <p14:tracePt t="152710" x="3724275" y="5518150"/>
          <p14:tracePt t="152766" x="3455988" y="5554663"/>
          <p14:tracePt t="152766" x="3367088" y="5572125"/>
          <p14:tracePt t="152808" x="3286125" y="5581650"/>
          <p14:tracePt t="152808" x="3232150" y="5599113"/>
          <p14:tracePt t="152850" x="3179763" y="5608638"/>
          <p14:tracePt t="152850" x="3170238" y="5608638"/>
          <p14:tracePt t="153225" x="3143250" y="5608638"/>
          <p14:tracePt t="153225" x="3027363" y="5599113"/>
          <p14:tracePt t="153262" x="2822575" y="5572125"/>
          <p14:tracePt t="153262" x="2697163" y="5562600"/>
          <p14:tracePt t="153317" x="2143125" y="5527675"/>
          <p14:tracePt t="153317" x="1973263" y="5510213"/>
          <p14:tracePt t="153353" x="1874838" y="5510213"/>
          <p14:tracePt t="153353" x="1830388" y="5500688"/>
          <p14:tracePt t="153390" x="1803400" y="5500688"/>
          <p14:tracePt t="153430" x="1795463" y="5500688"/>
          <p14:tracePt t="154986" x="1839913" y="5491163"/>
          <p14:tracePt t="154986" x="1874838" y="5483225"/>
          <p14:tracePt t="155023" x="1946275" y="5473700"/>
          <p14:tracePt t="155023" x="2017713" y="5473700"/>
          <p14:tracePt t="155061" x="2108200" y="5465763"/>
          <p14:tracePt t="155061" x="2232025" y="5456238"/>
          <p14:tracePt t="155114" x="2411413" y="5438775"/>
          <p14:tracePt t="155137" x="2517775" y="5429250"/>
          <p14:tracePt t="155137" x="2544763" y="5429250"/>
          <p14:tracePt t="155174" x="2571750" y="5429250"/>
          <p14:tracePt t="155174" x="2589213" y="5429250"/>
          <p14:tracePt t="155211" x="2598738" y="5419725"/>
          <p14:tracePt t="155211" x="2608263" y="5419725"/>
          <p14:tracePt t="157442" x="2589213" y="5419725"/>
          <p14:tracePt t="157488" x="2581275" y="5419725"/>
          <p14:tracePt t="157524" x="2571750" y="5419725"/>
          <p14:tracePt t="157581" x="2562225" y="5411788"/>
          <p14:tracePt t="157581" x="2554288" y="5411788"/>
          <p14:tracePt t="157618" x="2544763" y="5411788"/>
          <p14:tracePt t="157618" x="2527300" y="5411788"/>
          <p14:tracePt t="157657" x="2490788" y="5411788"/>
          <p14:tracePt t="157657" x="2428875" y="5411788"/>
          <p14:tracePt t="157693" x="2303463" y="5384800"/>
          <p14:tracePt t="157693" x="2197100" y="5313363"/>
          <p14:tracePt t="157731" x="2116138" y="5197475"/>
          <p14:tracePt t="157731" x="2081213" y="5133975"/>
          <p14:tracePt t="157790" x="2009775" y="4938713"/>
          <p14:tracePt t="157790" x="2000250" y="4884738"/>
          <p14:tracePt t="157833" x="1990725" y="486727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Suite</a:t>
            </a:r>
            <a:endParaRPr lang="en-US" dirty="0"/>
          </a:p>
        </p:txBody>
      </p:sp>
      <p:sp>
        <p:nvSpPr>
          <p:cNvPr id="3" name="Content Placeholder 2"/>
          <p:cNvSpPr>
            <a:spLocks noGrp="1"/>
          </p:cNvSpPr>
          <p:nvPr>
            <p:ph idx="1"/>
          </p:nvPr>
        </p:nvSpPr>
        <p:spPr>
          <a:xfrm>
            <a:off x="1019666" y="2053989"/>
            <a:ext cx="7796788" cy="4032912"/>
          </a:xfrm>
        </p:spPr>
        <p:txBody>
          <a:bodyPr/>
          <a:lstStyle/>
          <a:p>
            <a:r>
              <a:rPr lang="en-US" dirty="0" smtClean="0"/>
              <a:t>A collection of related applications sold as a group</a:t>
            </a:r>
          </a:p>
          <a:p>
            <a:r>
              <a:rPr lang="en-US" dirty="0" smtClean="0"/>
              <a:t>Microsoft Office: Excel, Word, PowerPoint, Outlook, Access</a:t>
            </a:r>
          </a:p>
          <a:p>
            <a:r>
              <a:rPr lang="en-US" dirty="0" smtClean="0"/>
              <a:t>Creative Suite: Photoshop, Dreamweaver, Illustrator, InDesign, Director</a:t>
            </a:r>
          </a:p>
          <a:p>
            <a:pPr marL="0" indent="0">
              <a:buNone/>
            </a:pPr>
            <a:r>
              <a:rPr lang="en-US" dirty="0" smtClean="0"/>
              <a:t>	- provide photo-editing, web design, vector graphics, desktop 	publishing, video-editing capabilities</a:t>
            </a:r>
          </a:p>
          <a:p>
            <a:r>
              <a:rPr lang="en-US" dirty="0"/>
              <a:t>Adobe (professional </a:t>
            </a:r>
            <a:r>
              <a:rPr lang="en-US" dirty="0" smtClean="0"/>
              <a:t>graphics, </a:t>
            </a:r>
            <a:r>
              <a:rPr lang="en-US" dirty="0"/>
              <a:t>publishing </a:t>
            </a:r>
            <a:r>
              <a:rPr lang="en-US" dirty="0" smtClean="0"/>
              <a:t>tools and creative cloud suite)</a:t>
            </a:r>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16</a:t>
            </a:fld>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816454" y="1059063"/>
            <a:ext cx="1887228" cy="5798937"/>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06799767"/>
      </p:ext>
    </p:extLst>
  </p:cSld>
  <p:clrMapOvr>
    <a:masterClrMapping/>
  </p:clrMapOvr>
  <mc:AlternateContent xmlns:mc="http://schemas.openxmlformats.org/markup-compatibility/2006" xmlns:p14="http://schemas.microsoft.com/office/powerpoint/2010/main">
    <mc:Choice Requires="p14">
      <p:transition spd="slow" p14:dur="1500" advTm="126168">
        <p:randomBar dir="vert"/>
      </p:transition>
    </mc:Choice>
    <mc:Fallback xmlns="">
      <p:transition spd="slow" advTm="126168">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type="wd">
                                    <p:tmPct val="60000"/>
                                  </p:iterate>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iterate type="wd">
                                    <p:tmPct val="60000"/>
                                  </p:iterate>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iterate type="wd">
                                    <p:tmPct val="60000"/>
                                  </p:iterate>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iterate type="wd">
                                    <p:tmPct val="60000"/>
                                  </p:iterate>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wd">
                                    <p:tmPct val="60000"/>
                                  </p:iterate>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extLst mod="1">
    <p:ext uri="{3A86A75C-4F4B-4683-9AE1-C65F6400EC91}">
      <p14:laserTraceLst xmlns:p14="http://schemas.microsoft.com/office/powerpoint/2010/main">
        <p14:tracePtLst>
          <p14:tracePt t="26578" x="2000250" y="4840288"/>
          <p14:tracePt t="26578" x="2062163" y="4776788"/>
          <p14:tracePt t="26620" x="2170113" y="4660900"/>
          <p14:tracePt t="26620" x="2286000" y="4527550"/>
          <p14:tracePt t="26663" x="2455863" y="4313238"/>
          <p14:tracePt t="26694" x="2724150" y="3990975"/>
          <p14:tracePt t="26694" x="2840038" y="3875088"/>
          <p14:tracePt t="26733" x="3286125" y="3482975"/>
          <p14:tracePt t="26733" x="3419475" y="3375025"/>
          <p14:tracePt t="26782" x="3687763" y="3179763"/>
          <p14:tracePt t="26782" x="3822700" y="3089275"/>
          <p14:tracePt t="26822" x="3938588" y="3027363"/>
          <p14:tracePt t="26822" x="4017963" y="2973388"/>
          <p14:tracePt t="26859" x="4098925" y="2946400"/>
          <p14:tracePt t="26859" x="4160838" y="2928938"/>
          <p14:tracePt t="26908" x="4224338" y="2911475"/>
          <p14:tracePt t="26933" x="4295775" y="2901950"/>
          <p14:tracePt t="26933" x="4384675" y="2894013"/>
          <p14:tracePt t="26989" x="4625975" y="2874963"/>
          <p14:tracePt t="26989" x="4840288" y="2867025"/>
          <p14:tracePt t="27029" x="5072063" y="2857500"/>
          <p14:tracePt t="27029" x="5303838" y="2840038"/>
          <p14:tracePt t="27077" x="5608638" y="2822575"/>
          <p14:tracePt t="27077" x="5803900" y="2813050"/>
          <p14:tracePt t="27116" x="5911850" y="2803525"/>
          <p14:tracePt t="27463" x="5929313" y="2803525"/>
          <p14:tracePt t="27463" x="5965825" y="2795588"/>
          <p14:tracePt t="27509" x="6089650" y="2786063"/>
          <p14:tracePt t="27509" x="6161088" y="2786063"/>
          <p14:tracePt t="27548" x="6232525" y="2786063"/>
          <p14:tracePt t="27548" x="6286500" y="2786063"/>
          <p14:tracePt t="27599" x="6357938" y="2786063"/>
          <p14:tracePt t="27632" x="6456363" y="2795588"/>
          <p14:tracePt t="27632" x="6510338" y="2795588"/>
          <p14:tracePt t="27689" x="6589713" y="2803525"/>
          <p14:tracePt t="27689" x="6643688" y="2813050"/>
          <p14:tracePt t="27726" x="6697663" y="2813050"/>
          <p14:tracePt t="27726" x="6751638" y="2813050"/>
          <p14:tracePt t="27762" x="6804025" y="2813050"/>
          <p14:tracePt t="27762" x="6823075" y="2813050"/>
          <p14:tracePt t="27808" x="6848475" y="2813050"/>
          <p14:tracePt t="28377" x="6804025" y="2813050"/>
          <p14:tracePt t="28402" x="6705600" y="2813050"/>
          <p14:tracePt t="28402" x="6572250" y="2813050"/>
          <p14:tracePt t="28442" x="6402388" y="2813050"/>
          <p14:tracePt t="28442" x="6313488" y="2813050"/>
          <p14:tracePt t="28488" x="6010275" y="2803525"/>
          <p14:tracePt t="28514" x="5670550" y="2776538"/>
          <p14:tracePt t="28514" x="5429250" y="2759075"/>
          <p14:tracePt t="28564" x="5108575" y="2741613"/>
          <p14:tracePt t="28597" x="4848225" y="2741613"/>
          <p14:tracePt t="28597" x="4687888" y="2732088"/>
          <p14:tracePt t="28654" x="4483100" y="2724150"/>
          <p14:tracePt t="28654" x="4419600" y="2724150"/>
          <p14:tracePt t="28701" x="4384675" y="2724150"/>
          <p14:tracePt t="28740" x="4375150" y="2724150"/>
          <p14:tracePt t="29291" x="4259263" y="2697163"/>
          <p14:tracePt t="29291" x="4214813" y="2687638"/>
          <p14:tracePt t="29328" x="4054475" y="2687638"/>
          <p14:tracePt t="29328" x="3848100" y="2732088"/>
          <p14:tracePt t="29377" x="3527425" y="2803525"/>
          <p14:tracePt t="29377" x="3340100" y="2847975"/>
          <p14:tracePt t="29418" x="3197225" y="2874963"/>
          <p14:tracePt t="29418" x="2990850" y="2901950"/>
          <p14:tracePt t="29463" x="2847975" y="2919413"/>
          <p14:tracePt t="29463" x="2714625" y="2928938"/>
          <p14:tracePt t="29514" x="2544763" y="2938463"/>
          <p14:tracePt t="29514" x="2419350" y="2938463"/>
          <p14:tracePt t="29552" x="2312988" y="2938463"/>
          <p14:tracePt t="29552" x="2241550" y="2938463"/>
          <p14:tracePt t="29599" x="2160588" y="2928938"/>
          <p14:tracePt t="29631" x="2125663" y="2928938"/>
          <p14:tracePt t="29631" x="2116138" y="2919413"/>
          <p14:tracePt t="29685" x="2098675" y="2919413"/>
          <p14:tracePt t="29793" x="2108200" y="2919413"/>
          <p14:tracePt t="29814" x="2133600" y="2919413"/>
          <p14:tracePt t="29814" x="2241550" y="2919413"/>
          <p14:tracePt t="29863" x="2536825" y="2919413"/>
          <p14:tracePt t="29896" x="2803525" y="2919413"/>
          <p14:tracePt t="29896" x="2919413" y="2928938"/>
          <p14:tracePt t="29942" x="2990850" y="2938463"/>
          <p14:tracePt t="29963" x="3009900" y="2938463"/>
          <p14:tracePt t="29963" x="3017838" y="2938463"/>
          <p14:tracePt t="30019" x="3027363" y="2938463"/>
          <p14:tracePt t="30330" x="3108325" y="2894013"/>
          <p14:tracePt t="30330" x="3143250" y="2874963"/>
          <p14:tracePt t="30369" x="3214688" y="2803525"/>
          <p14:tracePt t="30369" x="3232150" y="2795588"/>
          <p14:tracePt t="30415" x="3268663" y="2759075"/>
          <p14:tracePt t="30446" x="3286125" y="2741613"/>
          <p14:tracePt t="30446" x="3295650" y="2732088"/>
          <p14:tracePt t="30498" x="3303588" y="2724150"/>
          <p14:tracePt t="30592" x="3313113" y="2724150"/>
          <p14:tracePt t="30684" x="3322638" y="2724150"/>
          <p14:tracePt t="30730" x="3330575" y="2724150"/>
          <p14:tracePt t="30730" x="3340100" y="2724150"/>
          <p14:tracePt t="30779" x="3348038" y="2714625"/>
          <p14:tracePt t="30813" x="3367088" y="2705100"/>
          <p14:tracePt t="30813" x="3375025" y="2697163"/>
          <p14:tracePt t="30867" x="3394075" y="2679700"/>
          <p14:tracePt t="30867" x="3402013" y="2670175"/>
          <p14:tracePt t="30905" x="3411538" y="2660650"/>
          <p14:tracePt t="30905" x="3419475" y="2652713"/>
          <p14:tracePt t="30970" x="3429000" y="2652713"/>
          <p14:tracePt t="31007" x="3429000" y="2670175"/>
          <p14:tracePt t="31007" x="3419475" y="2679700"/>
          <p14:tracePt t="31058" x="3394075" y="2732088"/>
          <p14:tracePt t="31058" x="3367088" y="2803525"/>
          <p14:tracePt t="31097" x="3322638" y="2884488"/>
          <p14:tracePt t="31097" x="3286125" y="2965450"/>
          <p14:tracePt t="31144" x="3268663" y="3036888"/>
          <p14:tracePt t="31144" x="3251200" y="3089275"/>
          <p14:tracePt t="31196" x="3232150" y="3152775"/>
          <p14:tracePt t="31196" x="3224213" y="3170238"/>
          <p14:tracePt t="31241" x="3224213" y="3187700"/>
          <p14:tracePt t="31241" x="3224213" y="3197225"/>
          <p14:tracePt t="31288" x="3214688" y="3205163"/>
          <p14:tracePt t="32511" x="3232150" y="3205163"/>
          <p14:tracePt t="32511" x="3268663" y="3205163"/>
          <p14:tracePt t="32563" x="3384550" y="3179763"/>
          <p14:tracePt t="32563" x="3517900" y="3143250"/>
          <p14:tracePt t="32606" x="3768725" y="3054350"/>
          <p14:tracePt t="32606" x="3902075" y="3009900"/>
          <p14:tracePt t="32661" x="3990975" y="2965450"/>
          <p14:tracePt t="32694" x="4062413" y="2919413"/>
          <p14:tracePt t="32694" x="4071938" y="2911475"/>
          <p14:tracePt t="32744" x="4108450" y="2901950"/>
          <p14:tracePt t="32778" x="4116388" y="2884488"/>
          <p14:tracePt t="32828" x="4125913" y="2874963"/>
          <p14:tracePt t="32861" x="4133850" y="2867025"/>
          <p14:tracePt t="32861" x="4143375" y="2847975"/>
          <p14:tracePt t="32911" x="4179888" y="2830513"/>
          <p14:tracePt t="32944" x="4205288" y="2822575"/>
          <p14:tracePt t="32944" x="4214813" y="2813050"/>
          <p14:tracePt t="33077" x="4205288" y="2822575"/>
          <p14:tracePt t="33115" x="4205288" y="2847975"/>
          <p14:tracePt t="33115" x="4205288" y="2867025"/>
          <p14:tracePt t="33159" x="4224338" y="2919413"/>
          <p14:tracePt t="33159" x="4259263" y="2973388"/>
          <p14:tracePt t="33211" x="4295775" y="3054350"/>
          <p14:tracePt t="33211" x="4322763" y="3089275"/>
          <p14:tracePt t="33249" x="4340225" y="3108325"/>
          <p14:tracePt t="33249" x="4348163" y="3116263"/>
          <p14:tracePt t="33295" x="4367213" y="3125788"/>
          <p14:tracePt t="34815" x="4357688" y="3133725"/>
          <p14:tracePt t="34815" x="4330700" y="3133725"/>
          <p14:tracePt t="34852" x="4286250" y="3125788"/>
          <p14:tracePt t="34852" x="4232275" y="3116263"/>
          <p14:tracePt t="34899" x="4054475" y="3089275"/>
          <p14:tracePt t="34926" x="3848100" y="3081338"/>
          <p14:tracePt t="34926" x="3705225" y="3081338"/>
          <p14:tracePt t="34964" x="3571875" y="3081338"/>
          <p14:tracePt t="34964" x="3446463" y="3098800"/>
          <p14:tracePt t="35010" x="3251200" y="3116263"/>
          <p14:tracePt t="35010" x="3187700" y="3125788"/>
          <p14:tracePt t="35052" x="3044825" y="3143250"/>
          <p14:tracePt t="35052" x="2965450" y="3152775"/>
          <p14:tracePt t="35107" x="2874963" y="3152775"/>
          <p14:tracePt t="35131" x="2751138" y="3143250"/>
          <p14:tracePt t="35131" x="2652713" y="3125788"/>
          <p14:tracePt t="35187" x="2465388" y="3098800"/>
          <p14:tracePt t="35187" x="2347913" y="3081338"/>
          <p14:tracePt t="35224" x="2259013" y="3071813"/>
          <p14:tracePt t="35224" x="2205038" y="3062288"/>
          <p14:tracePt t="35260" x="2187575" y="3062288"/>
          <p14:tracePt t="35260" x="2179638" y="3054350"/>
          <p14:tracePt t="48665" x="2251075" y="3054350"/>
          <p14:tracePt t="48665" x="2374900" y="3036888"/>
          <p14:tracePt t="48709" x="2509838" y="3017838"/>
          <p14:tracePt t="48709" x="2581275" y="3009900"/>
          <p14:tracePt t="48729" x="2670175" y="3000375"/>
          <p14:tracePt t="48729" x="2751138" y="2990850"/>
          <p14:tracePt t="48774" x="3009900" y="2973388"/>
          <p14:tracePt t="48800" x="3224213" y="2965450"/>
          <p14:tracePt t="48800" x="3322638" y="2965450"/>
          <p14:tracePt t="48838" x="3394075" y="2965450"/>
          <p14:tracePt t="48838" x="3419475" y="2965450"/>
          <p14:tracePt t="48883" x="3544888" y="2946400"/>
          <p14:tracePt t="48916" x="3714750" y="2919413"/>
          <p14:tracePt t="48916" x="3759200" y="2911475"/>
          <p14:tracePt t="48916" x="3803650" y="2901950"/>
          <p14:tracePt t="48974" x="3822700" y="2901950"/>
          <p14:tracePt t="48974" x="3830638" y="2901950"/>
          <p14:tracePt t="51505" x="3875088" y="2901950"/>
          <p14:tracePt t="51531" x="3938588" y="2911475"/>
          <p14:tracePt t="51531" x="4017963" y="2911475"/>
          <p14:tracePt t="51580" x="4125913" y="2911475"/>
          <p14:tracePt t="51580" x="4224338" y="2919413"/>
          <p14:tracePt t="51619" x="4340225" y="2919413"/>
          <p14:tracePt t="51619" x="4456113" y="2928938"/>
          <p14:tracePt t="51660" x="4545013" y="2938463"/>
          <p14:tracePt t="51660" x="4616450" y="2946400"/>
          <p14:tracePt t="51715" x="4724400" y="2965450"/>
          <p14:tracePt t="51747" x="4786313" y="2973388"/>
          <p14:tracePt t="51747" x="4803775" y="2973388"/>
          <p14:tracePt t="51800" x="4822825" y="2973388"/>
          <p14:tracePt t="51840" x="4830763" y="2973388"/>
          <p14:tracePt t="52558" x="4813300" y="2973388"/>
          <p14:tracePt t="52558" x="4732338" y="2955925"/>
          <p14:tracePt t="52608" x="4598988" y="2938463"/>
          <p14:tracePt t="52630" x="4465638" y="2938463"/>
          <p14:tracePt t="52630" x="4322763" y="2938463"/>
          <p14:tracePt t="52687" x="4098925" y="2938463"/>
          <p14:tracePt t="52687" x="4017963" y="2938463"/>
          <p14:tracePt t="52724" x="3956050" y="2938463"/>
          <p14:tracePt t="52724" x="3911600" y="2938463"/>
          <p14:tracePt t="52760" x="3894138" y="2938463"/>
          <p14:tracePt t="52760" x="3875088" y="2938463"/>
          <p14:tracePt t="52806" x="3867150" y="2938463"/>
          <p14:tracePt t="52830" x="3857625" y="2938463"/>
          <p14:tracePt t="52939" x="3902075" y="2938463"/>
          <p14:tracePt t="52939" x="4187825" y="2946400"/>
          <p14:tracePt t="53008" x="4500563" y="2938463"/>
          <p14:tracePt t="53031" x="4768850" y="2928938"/>
          <p14:tracePt t="53031" x="4857750" y="2928938"/>
          <p14:tracePt t="53080" x="5037138" y="2928938"/>
          <p14:tracePt t="53080" x="5108575" y="2938463"/>
          <p14:tracePt t="53117" x="5170488" y="2946400"/>
          <p14:tracePt t="53117" x="5214938" y="2955925"/>
          <p14:tracePt t="53158" x="5251450" y="2955925"/>
          <p14:tracePt t="53158" x="5286375" y="2955925"/>
          <p14:tracePt t="53206" x="5313363" y="2965450"/>
          <p14:tracePt t="53232" x="5340350" y="2965450"/>
          <p14:tracePt t="53282" x="5348288" y="2965450"/>
          <p14:tracePt t="53282" x="5357813" y="2965450"/>
          <p14:tracePt t="53355" x="5367338" y="2965450"/>
          <p14:tracePt t="53403" x="5375275" y="2965450"/>
          <p14:tracePt t="53429" x="5384800" y="2965450"/>
          <p14:tracePt t="53429" x="5394325" y="2965450"/>
          <p14:tracePt t="53917" x="5367338" y="2973388"/>
          <p14:tracePt t="53917" x="5259388" y="2973388"/>
          <p14:tracePt t="53974" x="4867275" y="2973388"/>
          <p14:tracePt t="53974" x="4652963" y="2973388"/>
          <p14:tracePt t="54014" x="4465638" y="2973388"/>
          <p14:tracePt t="54014" x="4295775" y="2973388"/>
          <p14:tracePt t="54063" x="4089400" y="2973388"/>
          <p14:tracePt t="54096" x="3938588" y="2973388"/>
          <p14:tracePt t="54096" x="3857625" y="2973388"/>
          <p14:tracePt t="54147" x="3786188" y="2973388"/>
          <p14:tracePt t="54147" x="3768725" y="2973388"/>
          <p14:tracePt t="54192" x="3759200" y="2973388"/>
          <p14:tracePt t="54277" x="3786188" y="2973388"/>
          <p14:tracePt t="54277" x="3894138" y="2982913"/>
          <p14:tracePt t="54329" x="4357688" y="2990850"/>
          <p14:tracePt t="54362" x="4741863" y="3009900"/>
          <p14:tracePt t="54362" x="4867275" y="3017838"/>
          <p14:tracePt t="54412" x="5295900" y="3062288"/>
          <p14:tracePt t="54446" x="5545138" y="3081338"/>
          <p14:tracePt t="54446" x="5643563" y="3081338"/>
          <p14:tracePt t="54494" x="5724525" y="3089275"/>
          <p14:tracePt t="54494" x="5741988" y="3089275"/>
          <p14:tracePt t="54534" x="5751513" y="3089275"/>
          <p14:tracePt t="54534" x="5759450" y="3089275"/>
          <p14:tracePt t="54633" x="5751513" y="3081338"/>
          <p14:tracePt t="54633" x="5634038" y="3081338"/>
          <p14:tracePt t="54697" x="5089525" y="3062288"/>
          <p14:tracePt t="54697" x="4795838" y="3062288"/>
          <p14:tracePt t="54736" x="4518025" y="3062288"/>
          <p14:tracePt t="54736" x="4276725" y="3071813"/>
          <p14:tracePt t="54785" x="4027488" y="3071813"/>
          <p14:tracePt t="54785" x="3911600" y="3081338"/>
          <p14:tracePt t="54822" x="3822700" y="3081338"/>
          <p14:tracePt t="54822" x="3768725" y="3081338"/>
          <p14:tracePt t="54860" x="3732213" y="3081338"/>
          <p14:tracePt t="54905" x="3714750" y="3081338"/>
          <p14:tracePt t="55145" x="3714750" y="3089275"/>
          <p14:tracePt t="56604" x="3705225" y="3089275"/>
          <p14:tracePt t="56604" x="3633788" y="3081338"/>
          <p14:tracePt t="56654" x="3455988" y="3071813"/>
          <p14:tracePt t="56654" x="3286125" y="3071813"/>
          <p14:tracePt t="56699" x="3071813" y="3071813"/>
          <p14:tracePt t="56699" x="2946400" y="3071813"/>
          <p14:tracePt t="56745" x="2830513" y="3071813"/>
          <p14:tracePt t="56777" x="2608263" y="3054350"/>
          <p14:tracePt t="56777" x="2490788" y="3044825"/>
          <p14:tracePt t="56829" x="2303463" y="3027363"/>
          <p14:tracePt t="56860" x="2179638" y="3009900"/>
          <p14:tracePt t="56860" x="2125663" y="3000375"/>
          <p14:tracePt t="56910" x="2062163" y="2990850"/>
          <p14:tracePt t="56943" x="2017713" y="2982913"/>
          <p14:tracePt t="56943" x="2009775" y="2982913"/>
          <p14:tracePt t="56992" x="2000250" y="2973388"/>
          <p14:tracePt t="56992" x="1982788" y="2973388"/>
          <p14:tracePt t="57033" x="1973263" y="2965450"/>
          <p14:tracePt t="57033" x="1965325" y="2965450"/>
          <p14:tracePt t="57079" x="1955800" y="2965450"/>
          <p14:tracePt t="57110" x="1955800" y="2955925"/>
          <p14:tracePt t="57187" x="1965325" y="2955925"/>
          <p14:tracePt t="57213" x="1982788" y="2955925"/>
          <p14:tracePt t="57213" x="2009775" y="2955925"/>
          <p14:tracePt t="57262" x="2160588" y="2955925"/>
          <p14:tracePt t="57262" x="2312988" y="2955925"/>
          <p14:tracePt t="57299" x="2401888" y="2955925"/>
          <p14:tracePt t="57299" x="2473325" y="2955925"/>
          <p14:tracePt t="57336" x="2490788" y="2955925"/>
          <p14:tracePt t="57336" x="2500313" y="2955925"/>
          <p14:tracePt t="57383" x="2509838" y="2955925"/>
          <p14:tracePt t="57410" x="2517775" y="2955925"/>
          <p14:tracePt t="57410" x="2517775" y="2965450"/>
          <p14:tracePt t="61509" x="2509838" y="2982913"/>
          <p14:tracePt t="61540" x="2490788" y="3017838"/>
          <p14:tracePt t="61540" x="2473325" y="3036888"/>
          <p14:tracePt t="61590" x="2419350" y="3125788"/>
          <p14:tracePt t="61590" x="2393950" y="3152775"/>
          <p14:tracePt t="61629" x="2374900" y="3179763"/>
          <p14:tracePt t="61629" x="2366963" y="3187700"/>
          <p14:tracePt t="61669" x="2357438" y="3197225"/>
          <p14:tracePt t="61669" x="2330450" y="3214688"/>
          <p14:tracePt t="61727" x="2295525" y="3224213"/>
          <p14:tracePt t="61727" x="2286000" y="3224213"/>
          <p14:tracePt t="61727" x="2259013" y="3224213"/>
          <p14:tracePt t="61783" x="2251075" y="3232150"/>
          <p14:tracePt t="61783" x="2241550" y="3232150"/>
          <p14:tracePt t="61821" x="2232025" y="3241675"/>
          <p14:tracePt t="61821" x="2224088" y="3241675"/>
          <p14:tracePt t="61860" x="2214563" y="3251200"/>
          <p14:tracePt t="61860" x="2205038" y="3251200"/>
          <p14:tracePt t="61910" x="2187575" y="3259138"/>
          <p14:tracePt t="62012" x="2187575" y="3268663"/>
          <p14:tracePt t="62012" x="2197100" y="3268663"/>
          <p14:tracePt t="62067" x="2366963" y="3303588"/>
          <p14:tracePt t="62067" x="2428875" y="3313113"/>
          <p14:tracePt t="62090" x="2490788" y="3322638"/>
          <p14:tracePt t="62090" x="2571750" y="3330575"/>
          <p14:tracePt t="62147" x="2697163" y="3340100"/>
          <p14:tracePt t="62147" x="2714625" y="3340100"/>
          <p14:tracePt t="62206" x="2786063" y="3340100"/>
          <p14:tracePt t="62206" x="2795588" y="3340100"/>
          <p14:tracePt t="62256" x="2822575" y="3340100"/>
          <p14:tracePt t="62256" x="2830513" y="3340100"/>
          <p14:tracePt t="62294" x="2840038" y="3340100"/>
          <p14:tracePt t="62294" x="2847975" y="3340100"/>
          <p14:tracePt t="62364" x="2857500" y="3340100"/>
          <p14:tracePt t="63081" x="2894013" y="3340100"/>
          <p14:tracePt t="63081" x="2928938" y="3340100"/>
          <p14:tracePt t="63118" x="2965450" y="3340100"/>
          <p14:tracePt t="63118" x="3000375" y="3340100"/>
          <p14:tracePt t="63162" x="3044825" y="3340100"/>
          <p14:tracePt t="63162" x="3081338" y="3340100"/>
          <p14:tracePt t="63214" x="3133725" y="3340100"/>
          <p14:tracePt t="63239" x="3187700" y="3340100"/>
          <p14:tracePt t="63239" x="3197225" y="3340100"/>
          <p14:tracePt t="63288" x="3224213" y="3340100"/>
          <p14:tracePt t="63366" x="3232150" y="3340100"/>
          <p14:tracePt t="63445" x="3241675" y="3340100"/>
          <p14:tracePt t="63573" x="3251200" y="3340100"/>
          <p14:tracePt t="63620" x="3259138" y="3340100"/>
          <p14:tracePt t="63620" x="3268663" y="3340100"/>
          <p14:tracePt t="63658" x="3276600" y="3340100"/>
          <p14:tracePt t="63712" x="3286125" y="3340100"/>
          <p14:tracePt t="63712" x="3303588" y="3340100"/>
          <p14:tracePt t="63771" x="3313113" y="3340100"/>
          <p14:tracePt t="64192" x="3330575" y="3340100"/>
          <p14:tracePt t="64192" x="3340100" y="3340100"/>
          <p14:tracePt t="64239" x="3357563" y="3340100"/>
          <p14:tracePt t="64239" x="3375025" y="3340100"/>
          <p14:tracePt t="64288" x="3438525" y="3340100"/>
          <p14:tracePt t="64321" x="3536950" y="3348038"/>
          <p14:tracePt t="64321" x="3625850" y="3348038"/>
          <p14:tracePt t="64370" x="3759200" y="3357563"/>
          <p14:tracePt t="64370" x="3830638" y="3367088"/>
          <p14:tracePt t="64408" x="3911600" y="3375025"/>
          <p14:tracePt t="64408" x="3983038" y="3384550"/>
          <p14:tracePt t="64445" x="4062413" y="3394075"/>
          <p14:tracePt t="64445" x="4089400" y="3394075"/>
          <p14:tracePt t="64490" x="4133850" y="3394075"/>
          <p14:tracePt t="64521" x="4143375" y="3394075"/>
          <p14:tracePt t="64521" x="4152900" y="3394075"/>
          <p14:tracePt t="65171" x="4170363" y="3394075"/>
          <p14:tracePt t="65171" x="4232275" y="3394075"/>
          <p14:tracePt t="65223" x="4473575" y="3394075"/>
          <p14:tracePt t="65254" x="4724400" y="3394075"/>
          <p14:tracePt t="65254" x="4867275" y="3394075"/>
          <p14:tracePt t="65306" x="4983163" y="3394075"/>
          <p14:tracePt t="65337" x="5018088" y="3394075"/>
          <p14:tracePt t="65337" x="5037138" y="3394075"/>
          <p14:tracePt t="65399" x="5045075" y="3394075"/>
          <p14:tracePt t="65892" x="5108575" y="3394075"/>
          <p14:tracePt t="65920" x="5241925" y="3402013"/>
          <p14:tracePt t="65920" x="5384800" y="3402013"/>
          <p14:tracePt t="65971" x="5616575" y="3402013"/>
          <p14:tracePt t="65971" x="5822950" y="3402013"/>
          <p14:tracePt t="66020" x="5973763" y="3394075"/>
          <p14:tracePt t="66020" x="6116638" y="3394075"/>
          <p14:tracePt t="66068" x="6259513" y="3384550"/>
          <p14:tracePt t="66068" x="6323013" y="3384550"/>
          <p14:tracePt t="66105" x="6367463" y="3384550"/>
          <p14:tracePt t="66105" x="6384925" y="3384550"/>
          <p14:tracePt t="66146" x="6402388" y="3384550"/>
          <p14:tracePt t="66146" x="6411913" y="3384550"/>
          <p14:tracePt t="66214" x="6419850" y="3384550"/>
          <p14:tracePt t="66214" x="6429375" y="3384550"/>
          <p14:tracePt t="66280" x="6438900" y="3384550"/>
          <p14:tracePt t="66328" x="6446838" y="3384550"/>
          <p14:tracePt t="66751" x="6456363" y="3384550"/>
          <p14:tracePt t="66751" x="6473825" y="3375025"/>
          <p14:tracePt t="66800" x="6581775" y="3375025"/>
          <p14:tracePt t="66800" x="6697663" y="3375025"/>
          <p14:tracePt t="66837" x="6823075" y="3375025"/>
          <p14:tracePt t="66837" x="6919913" y="3375025"/>
          <p14:tracePt t="66885" x="7099300" y="3375025"/>
          <p14:tracePt t="66885" x="7197725" y="3375025"/>
          <p14:tracePt t="66923" x="7251700" y="3384550"/>
          <p14:tracePt t="66923" x="7277100" y="3384550"/>
          <p14:tracePt t="66962" x="7296150" y="3384550"/>
          <p14:tracePt t="66962" x="7304088" y="3384550"/>
          <p14:tracePt t="67009" x="7313613" y="3384550"/>
          <p14:tracePt t="67070" x="7323138" y="3384550"/>
          <p14:tracePt t="68074" x="7340600" y="3384550"/>
          <p14:tracePt t="68074" x="7375525" y="3384550"/>
          <p14:tracePt t="68129" x="7439025" y="3394075"/>
          <p14:tracePt t="68129" x="7491413" y="3394075"/>
          <p14:tracePt t="68170" x="7518400" y="3402013"/>
          <p14:tracePt t="68170" x="7572375" y="3411538"/>
          <p14:tracePt t="68220" x="7680325" y="3419475"/>
          <p14:tracePt t="68253" x="7813675" y="3429000"/>
          <p14:tracePt t="68253" x="7840663" y="3429000"/>
          <p14:tracePt t="68302" x="7867650" y="3429000"/>
          <p14:tracePt t="68352" x="7875588" y="3429000"/>
          <p14:tracePt t="68435" x="7858125" y="3429000"/>
          <p14:tracePt t="68435" x="7813675" y="3429000"/>
          <p14:tracePt t="68487" x="7562850" y="3438525"/>
          <p14:tracePt t="68487" x="7348538" y="3455988"/>
          <p14:tracePt t="68531" x="7027863" y="3455988"/>
          <p14:tracePt t="68531" x="6919913" y="3455988"/>
          <p14:tracePt t="68568" x="6705600" y="3455988"/>
          <p14:tracePt t="68568" x="6527800" y="3455988"/>
          <p14:tracePt t="68618" x="6303963" y="3455988"/>
          <p14:tracePt t="68618" x="6170613" y="3455988"/>
          <p14:tracePt t="68655" x="6054725" y="3446463"/>
          <p14:tracePt t="68655" x="5929313" y="3446463"/>
          <p14:tracePt t="68702" x="5741988" y="3446463"/>
          <p14:tracePt t="68735" x="5545138" y="3446463"/>
          <p14:tracePt t="68735" x="5446713" y="3455988"/>
          <p14:tracePt t="68782" x="5322888" y="3455988"/>
          <p14:tracePt t="68782" x="5259388" y="3455988"/>
          <p14:tracePt t="68821" x="5205413" y="3455988"/>
          <p14:tracePt t="68821" x="5197475" y="3455988"/>
          <p14:tracePt t="68864" x="5180013" y="3455988"/>
          <p14:tracePt t="68963" x="5197475" y="3455988"/>
          <p14:tracePt t="68963" x="5241925" y="3446463"/>
          <p14:tracePt t="69009" x="5518150" y="3438525"/>
          <p14:tracePt t="69034" x="5776913" y="3438525"/>
          <p14:tracePt t="69034" x="6037263" y="3438525"/>
          <p14:tracePt t="69083" x="6367463" y="3438525"/>
          <p14:tracePt t="69083" x="6554788" y="3438525"/>
          <p14:tracePt t="69121" x="6724650" y="3446463"/>
          <p14:tracePt t="69121" x="6796088" y="3455988"/>
          <p14:tracePt t="69162" x="6946900" y="3473450"/>
          <p14:tracePt t="69162" x="7000875" y="3482975"/>
          <p14:tracePt t="69215" x="7037388" y="3482975"/>
          <p14:tracePt t="69242" x="7045325" y="3482975"/>
          <p14:tracePt t="69291" x="7018338" y="3490913"/>
          <p14:tracePt t="69291" x="6973888" y="3490913"/>
          <p14:tracePt t="69330" x="6724650" y="3509963"/>
          <p14:tracePt t="69330" x="6626225" y="3517900"/>
          <p14:tracePt t="69368" x="6446838" y="3527425"/>
          <p14:tracePt t="69368" x="6286500" y="3536950"/>
          <p14:tracePt t="69415" x="6143625" y="3554413"/>
          <p14:tracePt t="69415" x="6099175" y="3554413"/>
          <p14:tracePt t="69452" x="6081713" y="3554413"/>
          <p14:tracePt t="69452" x="6072188" y="3554413"/>
          <p14:tracePt t="76590" x="6072188" y="3562350"/>
          <p14:tracePt t="76590" x="6062663" y="3571875"/>
          <p14:tracePt t="76645" x="6045200" y="3608388"/>
          <p14:tracePt t="76645" x="6027738" y="3652838"/>
          <p14:tracePt t="76697" x="6018213" y="3705225"/>
          <p14:tracePt t="76729" x="6000750" y="3751263"/>
          <p14:tracePt t="76729" x="5965825" y="3768725"/>
          <p14:tracePt t="76784" x="5830888" y="3848100"/>
          <p14:tracePt t="76784" x="5697538" y="3919538"/>
          <p14:tracePt t="76822" x="5527675" y="3990975"/>
          <p14:tracePt t="76822" x="5357813" y="4037013"/>
          <p14:tracePt t="76859" x="5197475" y="4071938"/>
          <p14:tracePt t="76859" x="5126038" y="4098925"/>
          <p14:tracePt t="76905" x="4902200" y="4133850"/>
          <p14:tracePt t="76928" x="4724400" y="4160838"/>
          <p14:tracePt t="76928" x="4652963" y="4170363"/>
          <p14:tracePt t="76967" x="4608513" y="4179888"/>
          <p14:tracePt t="76967" x="4589463" y="4179888"/>
          <p14:tracePt t="77025" x="4581525" y="4179888"/>
          <p14:tracePt t="77029" x="4572000" y="4179888"/>
          <p14:tracePt t="77295" x="4581525" y="4179888"/>
          <p14:tracePt t="77332" x="4589463" y="4170363"/>
          <p14:tracePt t="77390" x="4616450" y="4170363"/>
          <p14:tracePt t="77390" x="4652963" y="4170363"/>
          <p14:tracePt t="77429" x="4732338" y="4170363"/>
          <p14:tracePt t="77429" x="4857750" y="4187825"/>
          <p14:tracePt t="77467" x="4946650" y="4197350"/>
          <p14:tracePt t="77467" x="4983163" y="4197350"/>
          <p14:tracePt t="77513" x="5062538" y="4205288"/>
          <p14:tracePt t="77544" x="5108575" y="4205288"/>
          <p14:tracePt t="77544" x="5133975" y="4205288"/>
          <p14:tracePt t="77595" x="5153025" y="4205288"/>
          <p14:tracePt t="77670" x="5160963" y="4205288"/>
          <p14:tracePt t="78511" x="5143500" y="4197350"/>
          <p14:tracePt t="78544" x="5072063" y="4179888"/>
          <p14:tracePt t="78544" x="5010150" y="4170363"/>
          <p14:tracePt t="78544" x="4929188" y="4170363"/>
          <p14:tracePt t="78594" x="4348163" y="4179888"/>
          <p14:tracePt t="78594" x="4133850" y="4179888"/>
          <p14:tracePt t="78632" x="3714750" y="4179888"/>
          <p14:tracePt t="78632" x="3375025" y="4179888"/>
          <p14:tracePt t="78682" x="3062288" y="4152900"/>
          <p14:tracePt t="78682" x="2919413" y="4133850"/>
          <p14:tracePt t="78720" x="2803525" y="4116388"/>
          <p14:tracePt t="78720" x="2732088" y="4089400"/>
          <p14:tracePt t="78779" x="2679700" y="4037013"/>
          <p14:tracePt t="78779" x="2670175" y="4000500"/>
          <p14:tracePt t="78826" x="2670175" y="3919538"/>
          <p14:tracePt t="78826" x="2687638" y="3884613"/>
          <p14:tracePt t="78875" x="2857500" y="3724275"/>
          <p14:tracePt t="78875" x="2990850" y="3633788"/>
          <p14:tracePt t="78913" x="3054350" y="3598863"/>
          <p14:tracePt t="78913" x="3313113" y="3536950"/>
          <p14:tracePt t="78966" x="3625850" y="3482975"/>
          <p14:tracePt t="78993" x="3919538" y="3465513"/>
          <p14:tracePt t="78993" x="4010025" y="3465513"/>
          <p14:tracePt t="79045" x="4402138" y="3554413"/>
          <p14:tracePt t="79045" x="4500563" y="3598863"/>
          <p14:tracePt t="79083" x="4670425" y="3660775"/>
          <p14:tracePt t="79083" x="4786313" y="3714750"/>
          <p14:tracePt t="79121" x="4857750" y="3759200"/>
          <p14:tracePt t="79121" x="4929188" y="3848100"/>
          <p14:tracePt t="79181" x="4929188" y="3946525"/>
          <p14:tracePt t="79181" x="4919663" y="4027488"/>
          <p14:tracePt t="79222" x="4848225" y="4116388"/>
          <p14:tracePt t="79222" x="4697413" y="4232275"/>
          <p14:tracePt t="79277" x="4483100" y="4340225"/>
          <p14:tracePt t="79310" x="4232275" y="4446588"/>
          <p14:tracePt t="79310" x="4044950" y="4491038"/>
          <p14:tracePt t="79358" x="3795713" y="4537075"/>
          <p14:tracePt t="79358" x="3652838" y="4545013"/>
          <p14:tracePt t="79395" x="3517900" y="4545013"/>
          <p14:tracePt t="79395" x="3473450" y="4545013"/>
          <p14:tracePt t="79443" x="3375025" y="4527550"/>
          <p14:tracePt t="79476" x="3340100" y="4510088"/>
          <p14:tracePt t="79476" x="3330575" y="4500563"/>
          <p14:tracePt t="79529" x="3322638" y="4483100"/>
          <p14:tracePt t="79560" x="3313113" y="4483100"/>
          <p14:tracePt t="79560" x="3313113" y="4473575"/>
          <p14:tracePt t="79662" x="3322638" y="4473575"/>
          <p14:tracePt t="79662" x="3367088" y="4473575"/>
          <p14:tracePt t="79710" x="3625850" y="4491038"/>
          <p14:tracePt t="79744" x="4044950" y="4491038"/>
          <p14:tracePt t="79744" x="4133850" y="4473575"/>
          <p14:tracePt t="79795" x="4340225" y="4411663"/>
          <p14:tracePt t="79795" x="4367213" y="4384675"/>
          <p14:tracePt t="79834" x="4384675" y="4367213"/>
          <p14:tracePt t="79834" x="4384675" y="4313238"/>
          <p14:tracePt t="79893" x="4357688" y="4125913"/>
          <p14:tracePt t="79893" x="4340225" y="4089400"/>
          <p14:tracePt t="79932" x="4251325" y="3965575"/>
          <p14:tracePt t="79932" x="4179888" y="3894138"/>
          <p14:tracePt t="79984" x="4054475" y="3795713"/>
          <p14:tracePt t="79984" x="4010025" y="3759200"/>
          <p14:tracePt t="80023" x="3902075" y="3660775"/>
          <p14:tracePt t="80042" x="3840163" y="3608388"/>
          <p14:tracePt t="80042" x="3803650" y="3571875"/>
          <p14:tracePt t="80092" x="3697288" y="3473450"/>
          <p14:tracePt t="80092" x="3679825" y="3438525"/>
          <p14:tracePt t="80129" x="3643313" y="3394075"/>
          <p14:tracePt t="80129" x="3625850" y="3357563"/>
          <p14:tracePt t="80179" x="3608388" y="3322638"/>
          <p14:tracePt t="80179" x="3608388" y="3303588"/>
          <p14:tracePt t="80223" x="3598863" y="3268663"/>
          <p14:tracePt t="80223" x="3589338" y="3232150"/>
          <p14:tracePt t="80280" x="3581400" y="3160713"/>
          <p14:tracePt t="80309" x="3581400" y="3054350"/>
          <p14:tracePt t="80309" x="3581400" y="3000375"/>
          <p14:tracePt t="80359" x="3589338" y="2965450"/>
          <p14:tracePt t="80397" x="3598863" y="2965450"/>
          <p14:tracePt t="80397" x="3643313" y="3009900"/>
          <p14:tracePt t="80443" x="3867150" y="3232150"/>
          <p14:tracePt t="80476" x="4143375" y="3438525"/>
          <p14:tracePt t="80476" x="4322763" y="3509963"/>
          <p14:tracePt t="80527" x="4572000" y="3517900"/>
          <p14:tracePt t="80559" x="4813300" y="3411538"/>
          <p14:tracePt t="80559" x="4965700" y="3303588"/>
          <p14:tracePt t="80613" x="5313363" y="3081338"/>
          <p14:tracePt t="80613" x="5384800" y="3044825"/>
          <p14:tracePt t="80651" x="5483225" y="3000375"/>
          <p14:tracePt t="80651" x="5491163" y="2990850"/>
          <p14:tracePt t="80698" x="5518150" y="2990850"/>
          <p14:tracePt t="80726" x="5537200" y="3000375"/>
          <p14:tracePt t="80726" x="5545138" y="3009900"/>
          <p14:tracePt t="80769" x="5554663" y="3017838"/>
          <p14:tracePt t="80769" x="5562600" y="3036888"/>
          <p14:tracePt t="80817" x="5572125" y="3044825"/>
          <p14:tracePt t="80817" x="5572125" y="3054350"/>
          <p14:tracePt t="80855" x="5581650" y="3054350"/>
          <p14:tracePt t="80855" x="5581650" y="3062288"/>
          <p14:tracePt t="80903" x="5581650" y="3071813"/>
          <p14:tracePt t="80952" x="5581650" y="3081338"/>
          <p14:tracePt t="81020" x="5581650" y="3089275"/>
          <p14:tracePt t="81069" x="5562600" y="3089275"/>
          <p14:tracePt t="81069" x="5554663" y="3098800"/>
          <p14:tracePt t="81105" x="5510213" y="3116263"/>
          <p14:tracePt t="81105" x="5313363" y="3187700"/>
          <p14:tracePt t="81142" x="5045075" y="3276600"/>
          <p14:tracePt t="81142" x="4813300" y="3348038"/>
          <p14:tracePt t="81192" x="4527550" y="3394075"/>
          <p14:tracePt t="81225" x="4340225" y="3411538"/>
          <p14:tracePt t="81225" x="4214813" y="3419475"/>
          <p14:tracePt t="81280" x="3973513" y="3419475"/>
          <p14:tracePt t="81280" x="3929063" y="3419475"/>
          <p14:tracePt t="81325" x="3803650" y="3402013"/>
          <p14:tracePt t="81325" x="3741738" y="3394075"/>
          <p14:tracePt t="81374" x="3679825" y="3367088"/>
          <p14:tracePt t="81374" x="3660775" y="3357563"/>
          <p14:tracePt t="81478" x="3697288" y="3357563"/>
          <p14:tracePt t="81478" x="3848100" y="3367088"/>
          <p14:tracePt t="81517" x="4259263" y="3367088"/>
          <p14:tracePt t="81517" x="5224463" y="3268663"/>
          <p14:tracePt t="81568" x="7581900" y="2874963"/>
          <p14:tracePt t="81568" x="8358188" y="2741613"/>
          <p14:tracePt t="81612" x="8483600" y="2732088"/>
          <p14:tracePt t="81612" x="8491538" y="2732088"/>
          <p14:tracePt t="81665" x="8510588" y="2732088"/>
          <p14:tracePt t="81665" x="8518525" y="2741613"/>
          <p14:tracePt t="81702" x="8545513" y="2751138"/>
          <p14:tracePt t="81702" x="8555038" y="2759075"/>
          <p14:tracePt t="81744" x="8599488" y="2803525"/>
          <p14:tracePt t="81744" x="8643938" y="2830513"/>
          <p14:tracePt t="81792" x="8680450" y="2857500"/>
          <p14:tracePt t="81824" x="8688388" y="2867025"/>
          <p14:tracePt t="81824" x="8697913" y="2867025"/>
          <p14:tracePt t="81908" x="8680450" y="2867025"/>
          <p14:tracePt t="81908" x="8562975" y="2884488"/>
          <p14:tracePt t="81958" x="7510463" y="3044825"/>
          <p14:tracePt t="81992" x="6483350" y="3187700"/>
          <p14:tracePt t="81992" x="5946775" y="3259138"/>
          <p14:tracePt t="82042" x="5599113" y="3286125"/>
          <p14:tracePt t="82042" x="5465763" y="3295650"/>
          <p14:tracePt t="82093" x="5330825" y="3303588"/>
          <p14:tracePt t="82093" x="5224463" y="3313113"/>
          <p14:tracePt t="82131" x="5099050" y="3330575"/>
          <p14:tracePt t="82131" x="4965700" y="3348038"/>
          <p14:tracePt t="82170" x="4840288" y="3367088"/>
          <p14:tracePt t="82170" x="4786313" y="3375025"/>
          <p14:tracePt t="82215" x="4598988" y="3411538"/>
          <p14:tracePt t="82215" x="4473575" y="3429000"/>
          <p14:tracePt t="82271" x="4251325" y="3455988"/>
          <p14:tracePt t="82271" x="4205288" y="3465513"/>
          <p14:tracePt t="82308" x="4081463" y="3465513"/>
          <p14:tracePt t="82308" x="4044950" y="3465513"/>
          <p14:tracePt t="82347" x="3956050" y="3465513"/>
          <p14:tracePt t="82347" x="3938588" y="3465513"/>
          <p14:tracePt t="82402" x="3929063" y="3455988"/>
          <p14:tracePt t="82441" x="3929063" y="3446463"/>
          <p14:tracePt t="82503" x="3929063" y="3438525"/>
          <p14:tracePt t="82503" x="3946525" y="3438525"/>
          <p14:tracePt t="82543" x="3965575" y="3419475"/>
          <p14:tracePt t="82543" x="3990975" y="3411538"/>
          <p14:tracePt t="82591" x="4081463" y="3394075"/>
          <p14:tracePt t="82624" x="4187825" y="3375025"/>
          <p14:tracePt t="82624" x="4276725" y="3367088"/>
          <p14:tracePt t="82680" x="4500563" y="3357563"/>
          <p14:tracePt t="82680" x="4616450" y="3357563"/>
          <p14:tracePt t="82721" x="4741863" y="3357563"/>
          <p14:tracePt t="82721" x="4875213" y="3367088"/>
          <p14:tracePt t="82777" x="5116513" y="3394075"/>
          <p14:tracePt t="82777" x="5180013" y="3394075"/>
          <p14:tracePt t="82815" x="5322888" y="3402013"/>
          <p14:tracePt t="82815" x="5465763" y="3411538"/>
          <p14:tracePt t="82864" x="5705475" y="3411538"/>
          <p14:tracePt t="82864" x="5919788" y="3411538"/>
          <p14:tracePt t="82902" x="6126163" y="3411538"/>
          <p14:tracePt t="82902" x="6357938" y="3411538"/>
          <p14:tracePt t="82941" x="6581775" y="3411538"/>
          <p14:tracePt t="82941" x="6777038" y="3419475"/>
          <p14:tracePt t="82991" x="6983413" y="3438525"/>
          <p14:tracePt t="83024" x="7054850" y="3446463"/>
          <p14:tracePt t="83024" x="7062788" y="3455988"/>
          <p14:tracePt t="83079" x="7072313" y="3465513"/>
          <p14:tracePt t="83130" x="7027863" y="3490913"/>
          <p14:tracePt t="83130" x="6919913" y="3571875"/>
          <p14:tracePt t="83170" x="6634163" y="3732213"/>
          <p14:tracePt t="83170" x="6269038" y="3919538"/>
          <p14:tracePt t="83218" x="5822950" y="4108450"/>
          <p14:tracePt t="83243" x="5626100" y="4170363"/>
          <p14:tracePt t="83243" x="5483225" y="4232275"/>
          <p14:tracePt t="83295" x="5446713" y="4241800"/>
          <p14:tracePt t="83570" x="5411788" y="4241800"/>
          <p14:tracePt t="83570" x="5367338" y="4232275"/>
          <p14:tracePt t="83619" x="5187950" y="4205288"/>
          <p14:tracePt t="83619" x="5081588" y="4197350"/>
          <p14:tracePt t="83656" x="4643438" y="4170363"/>
          <p14:tracePt t="83656" x="4340225" y="4152900"/>
          <p14:tracePt t="83707" x="3965575" y="4152900"/>
          <p14:tracePt t="83741" x="3705225" y="4152900"/>
          <p14:tracePt t="83741" x="3536950" y="4143375"/>
          <p14:tracePt t="83797" x="3259138" y="4125913"/>
          <p14:tracePt t="83797" x="3197225" y="4116388"/>
          <p14:tracePt t="83835" x="3098800" y="4108450"/>
          <p14:tracePt t="83835" x="3017838" y="4071938"/>
          <p14:tracePt t="83881" x="2901950" y="4027488"/>
          <p14:tracePt t="83907" x="2840038" y="3938588"/>
          <p14:tracePt t="83907" x="2822575" y="3911600"/>
          <p14:tracePt t="83956" x="2813050" y="3803650"/>
          <p14:tracePt t="83956" x="2813050" y="3786188"/>
          <p14:tracePt t="83993" x="2830513" y="3741738"/>
          <p14:tracePt t="83993" x="2874963" y="3705225"/>
          <p14:tracePt t="84042" x="2982913" y="3633788"/>
          <p14:tracePt t="84073" x="3160713" y="3517900"/>
          <p14:tracePt t="84073" x="3340100" y="3446463"/>
          <p14:tracePt t="84126" x="3679825" y="3357563"/>
          <p14:tracePt t="84157" x="3938588" y="3348038"/>
          <p14:tracePt t="84157" x="4027488" y="3348038"/>
          <p14:tracePt t="84208" x="4384675" y="3473450"/>
          <p14:tracePt t="84208" x="4562475" y="3571875"/>
          <p14:tracePt t="84250" x="4732338" y="3679825"/>
          <p14:tracePt t="84250" x="4902200" y="3786188"/>
          <p14:tracePt t="84298" x="5062538" y="3929063"/>
          <p14:tracePt t="84323" x="5126038" y="4000500"/>
          <p14:tracePt t="84323" x="5153025" y="4044950"/>
          <p14:tracePt t="84360" x="5160963" y="4089400"/>
          <p14:tracePt t="84360" x="5170488" y="4143375"/>
          <p14:tracePt t="84408" x="5170488" y="4214813"/>
          <p14:tracePt t="84408" x="5153025" y="4276725"/>
          <p14:tracePt t="84447" x="5108575" y="4367213"/>
          <p14:tracePt t="84447" x="5027613" y="4438650"/>
          <p14:tracePt t="84503" x="4884738" y="4537075"/>
          <p14:tracePt t="84503" x="4741863" y="4581525"/>
          <p14:tracePt t="84542" x="4581525" y="4608513"/>
          <p14:tracePt t="84542" x="4446588" y="4625975"/>
          <p14:tracePt t="84593" x="4286250" y="4643438"/>
          <p14:tracePt t="84593" x="4214813" y="4652963"/>
          <p14:tracePt t="84629" x="4160838" y="4652963"/>
          <p14:tracePt t="84629" x="4133850" y="4652963"/>
          <p14:tracePt t="84678" x="4116388" y="4652963"/>
          <p14:tracePt t="87414" x="4054475" y="4633913"/>
          <p14:tracePt t="87414" x="3919538" y="4598988"/>
          <p14:tracePt t="87462" x="3697288" y="4545013"/>
          <p14:tracePt t="87487" x="3562350" y="4500563"/>
          <p14:tracePt t="87487" x="3446463" y="4473575"/>
          <p14:tracePt t="87525" x="3367088" y="4429125"/>
          <p14:tracePt t="87525" x="3303588" y="4375150"/>
          <p14:tracePt t="87575" x="3259138" y="4276725"/>
          <p14:tracePt t="87575" x="3251200" y="4197350"/>
          <p14:tracePt t="87613" x="3251200" y="4089400"/>
          <p14:tracePt t="87613" x="3303588" y="3929063"/>
          <p14:tracePt t="87661" x="3419475" y="3705225"/>
          <p14:tracePt t="87687" x="3482975" y="3633788"/>
          <p14:tracePt t="87687" x="3581400" y="3571875"/>
          <p14:tracePt t="87726" x="3732213" y="3527425"/>
          <p14:tracePt t="87726" x="3929063" y="3500438"/>
          <p14:tracePt t="87778" x="4205288" y="3509963"/>
          <p14:tracePt t="87803" x="4429125" y="3562350"/>
          <p14:tracePt t="87803" x="4500563" y="3608388"/>
          <p14:tracePt t="87853" x="4572000" y="3687763"/>
          <p14:tracePt t="87886" x="4598988" y="3795713"/>
          <p14:tracePt t="87886" x="4598988" y="3867150"/>
          <p14:tracePt t="87938" x="4456113" y="4054475"/>
          <p14:tracePt t="87970" x="4251325" y="4205288"/>
          <p14:tracePt t="87970" x="4125913" y="4276725"/>
          <p14:tracePt t="88026" x="3919538" y="4340225"/>
          <p14:tracePt t="88026" x="3803650" y="4357688"/>
          <p14:tracePt t="88063" x="3705225" y="4367213"/>
          <p14:tracePt t="88063" x="3608388" y="4375150"/>
          <p14:tracePt t="88112" x="3465513" y="4367213"/>
          <p14:tracePt t="88136" x="3394075" y="4330700"/>
          <p14:tracePt t="88136" x="3340100" y="4251325"/>
          <p14:tracePt t="88188" x="3295650" y="4116388"/>
          <p14:tracePt t="88188" x="3295650" y="4054475"/>
          <p14:tracePt t="88188" x="3295650" y="3983038"/>
          <p14:tracePt t="88224" x="3313113" y="3813175"/>
          <p14:tracePt t="88224" x="3384550" y="3660775"/>
          <p14:tracePt t="88268" x="3490913" y="3500438"/>
          <p14:tracePt t="88268" x="3517900" y="3465513"/>
          <p14:tracePt t="88314" x="3633788" y="3384550"/>
          <p14:tracePt t="88336" x="3751263" y="3340100"/>
          <p14:tracePt t="88336" x="3938588" y="3313113"/>
          <p14:tracePt t="88395" x="4062413" y="3313113"/>
          <p14:tracePt t="88395" x="4108450" y="3322638"/>
          <p14:tracePt t="88434" x="4143375" y="3340100"/>
          <p14:tracePt t="88434" x="4160838" y="3348038"/>
          <p14:tracePt t="88486" x="4179888" y="3375025"/>
          <p14:tracePt t="88486" x="4179888" y="3394075"/>
          <p14:tracePt t="88524" x="4179888" y="3429000"/>
          <p14:tracePt t="88524" x="4179888" y="3482975"/>
          <p14:tracePt t="88573" x="4170363" y="3616325"/>
          <p14:tracePt t="88573" x="4170363" y="3687763"/>
          <p14:tracePt t="88611" x="4160838" y="3741738"/>
          <p14:tracePt t="88611" x="4152900" y="3786188"/>
          <p14:tracePt t="88660" x="4143375" y="3848100"/>
          <p14:tracePt t="88660" x="4125913" y="3902075"/>
          <p14:tracePt t="88699" x="4116388" y="3946525"/>
          <p14:tracePt t="88699" x="4108450" y="3983038"/>
          <p14:tracePt t="88754" x="4098925" y="4000500"/>
          <p14:tracePt t="89088" x="3911600" y="3938588"/>
          <p14:tracePt t="89088" x="3840163" y="3911600"/>
          <p14:tracePt t="89126" x="3687763" y="3840163"/>
          <p14:tracePt t="89126" x="3536950" y="3759200"/>
          <p14:tracePt t="89165" x="3357563" y="3660775"/>
          <p14:tracePt t="89165" x="3187700" y="3562350"/>
          <p14:tracePt t="89214" x="2946400" y="3446463"/>
          <p14:tracePt t="89214" x="2768600" y="3367088"/>
          <p14:tracePt t="89257" x="2608263" y="3295650"/>
          <p14:tracePt t="89257" x="2411413" y="3224213"/>
          <p14:tracePt t="89309" x="2268538" y="3170238"/>
          <p14:tracePt t="89335" x="2214563" y="3152775"/>
          <p14:tracePt t="89335" x="2197100" y="3133725"/>
          <p14:tracePt t="89402" x="2187575" y="3133725"/>
          <p14:tracePt t="89481" x="2205038" y="3133725"/>
          <p14:tracePt t="89481" x="2224088" y="3133725"/>
          <p14:tracePt t="89522" x="2276475" y="3143250"/>
          <p14:tracePt t="89522" x="2384425" y="3160713"/>
          <p14:tracePt t="89572" x="2608263" y="3187700"/>
          <p14:tracePt t="89572" x="2741613" y="3224213"/>
          <p14:tracePt t="89609" x="2867025" y="3251200"/>
          <p14:tracePt t="89609" x="2928938" y="3259138"/>
          <p14:tracePt t="89648" x="3062288" y="3286125"/>
          <p14:tracePt t="89648" x="3089275" y="3295650"/>
          <p14:tracePt t="89693" x="3170238" y="3303588"/>
          <p14:tracePt t="89718" x="3205163" y="3313113"/>
          <p14:tracePt t="89718" x="3232150" y="3330575"/>
          <p14:tracePt t="89772" x="3268663" y="3348038"/>
          <p14:tracePt t="89772" x="3295650" y="3357563"/>
          <p14:tracePt t="89820" x="3313113" y="3357563"/>
          <p14:tracePt t="89820" x="3322638" y="3367088"/>
          <p14:tracePt t="89872" x="3348038" y="3367088"/>
          <p14:tracePt t="89872" x="3357563" y="3367088"/>
          <p14:tracePt t="89910" x="3367088" y="3367088"/>
          <p14:tracePt t="89910" x="3375025" y="3375025"/>
          <p14:tracePt t="91838" x="3411538" y="3375025"/>
          <p14:tracePt t="91838" x="3482975" y="3384550"/>
          <p14:tracePt t="91889" x="3589338" y="3394075"/>
          <p14:tracePt t="91889" x="3660775" y="3402013"/>
          <p14:tracePt t="91934" x="3776663" y="3429000"/>
          <p14:tracePt t="91934" x="3857625" y="3446463"/>
          <p14:tracePt t="91977" x="3956050" y="3465513"/>
          <p14:tracePt t="91977" x="4062413" y="3490913"/>
          <p14:tracePt t="92025" x="4187825" y="3571875"/>
          <p14:tracePt t="92050" x="4251325" y="3652838"/>
          <p14:tracePt t="92050" x="4313238" y="3751263"/>
          <p14:tracePt t="92099" x="4375150" y="3848100"/>
          <p14:tracePt t="92099" x="4384675" y="3875088"/>
          <p14:tracePt t="92137" x="4394200" y="3902075"/>
          <p14:tracePt t="92137" x="4394200" y="3919538"/>
          <p14:tracePt t="92190" x="4394200" y="3973513"/>
          <p14:tracePt t="92190" x="4375150" y="4000500"/>
          <p14:tracePt t="92652" x="4340225" y="4017963"/>
          <p14:tracePt t="92652" x="4303713" y="4027488"/>
          <p14:tracePt t="92704" x="4089400" y="4054475"/>
          <p14:tracePt t="92704" x="4044950" y="4054475"/>
          <p14:tracePt t="92743" x="3919538" y="4054475"/>
          <p14:tracePt t="92743" x="3848100" y="4044950"/>
          <p14:tracePt t="92787" x="3751263" y="4017963"/>
          <p14:tracePt t="92787" x="3670300" y="3983038"/>
          <p14:tracePt t="92835" x="3608388" y="3956050"/>
          <p14:tracePt t="92866" x="3581400" y="3938588"/>
          <p14:tracePt t="92866" x="3581400" y="3929063"/>
          <p14:tracePt t="92915" x="3581400" y="3884613"/>
          <p14:tracePt t="92915" x="3598863" y="3840163"/>
          <p14:tracePt t="92953" x="3643313" y="3776663"/>
          <p14:tracePt t="92953" x="3705225" y="3714750"/>
          <p14:tracePt t="93005" x="3830638" y="3625850"/>
          <p14:tracePt t="93033" x="3990975" y="3589338"/>
          <p14:tracePt t="93033" x="4044950" y="3581400"/>
          <p14:tracePt t="93083" x="4268788" y="3571875"/>
          <p14:tracePt t="93116" x="4340225" y="3581400"/>
          <p14:tracePt t="93116" x="4375150" y="3589338"/>
          <p14:tracePt t="93166" x="4411663" y="3616325"/>
          <p14:tracePt t="93199" x="4446588" y="3660775"/>
          <p14:tracePt t="93199" x="4473575" y="3705225"/>
          <p14:tracePt t="93252" x="4510088" y="3803650"/>
          <p14:tracePt t="93283" x="4510088" y="3857625"/>
          <p14:tracePt t="93283" x="4483100" y="3919538"/>
          <p14:tracePt t="93337" x="4419600" y="4027488"/>
          <p14:tracePt t="93337" x="4375150" y="4108450"/>
          <p14:tracePt t="93377" x="4340225" y="4160838"/>
          <p14:tracePt t="93377" x="4313238" y="4197350"/>
          <p14:tracePt t="93423" x="4276725" y="4224338"/>
          <p14:tracePt t="93449" x="4268788" y="4224338"/>
          <p14:tracePt t="93449" x="4268788" y="4232275"/>
          <p14:tracePt t="97983" x="4251325" y="4232275"/>
          <p14:tracePt t="98012" x="4224338" y="4232275"/>
          <p14:tracePt t="98012" x="4197350" y="4232275"/>
          <p14:tracePt t="98049" x="4125913" y="4232275"/>
          <p14:tracePt t="98049" x="4044950" y="4232275"/>
          <p14:tracePt t="98095" x="3894138" y="4205288"/>
          <p14:tracePt t="98129" x="3705225" y="4179888"/>
          <p14:tracePt t="98129" x="3616325" y="4160838"/>
          <p14:tracePt t="98178" x="3536950" y="4152900"/>
          <p14:tracePt t="98178" x="3509963" y="4143375"/>
          <p14:tracePt t="98236" x="3500438" y="4143375"/>
          <p14:tracePt t="98313" x="3517900" y="4143375"/>
          <p14:tracePt t="98313" x="3571875" y="4143375"/>
          <p14:tracePt t="98364" x="3759200" y="4187825"/>
          <p14:tracePt t="98364" x="3795713" y="4197350"/>
          <p14:tracePt t="98403" x="3857625" y="4224338"/>
          <p14:tracePt t="98403" x="3867150" y="4224338"/>
          <p14:tracePt t="98439" x="3867150" y="4232275"/>
          <p14:tracePt t="98439" x="3867150" y="4241800"/>
          <p14:tracePt t="98486" x="3687763" y="4276725"/>
          <p14:tracePt t="98512" x="3438525" y="4313238"/>
          <p14:tracePt t="98512" x="3303588" y="4313238"/>
          <p14:tracePt t="98566" x="3197225" y="4313238"/>
          <p14:tracePt t="98566" x="3170238" y="4313238"/>
          <p14:tracePt t="98603" x="3160713" y="4313238"/>
          <p14:tracePt t="107239" x="3152775" y="4330700"/>
          <p14:tracePt t="107272" x="3098800" y="4375150"/>
          <p14:tracePt t="107272" x="3071813" y="4411663"/>
          <p14:tracePt t="107323" x="3036888" y="4446588"/>
          <p14:tracePt t="107323" x="3017838" y="4465638"/>
          <p14:tracePt t="107360" x="3009900" y="4473575"/>
          <p14:tracePt t="107360" x="2982913" y="4483100"/>
          <p14:tracePt t="107408" x="2973388" y="4483100"/>
          <p14:tracePt t="107438" x="2965450" y="4483100"/>
          <p14:tracePt t="107523" x="2982913" y="4483100"/>
          <p14:tracePt t="107523" x="3089275" y="4491038"/>
          <p14:tracePt t="107585" x="3598863" y="4545013"/>
          <p14:tracePt t="107585" x="3705225" y="4554538"/>
          <p14:tracePt t="107585" x="3867150" y="4572000"/>
          <p14:tracePt t="107626" x="3965575" y="4581525"/>
          <p14:tracePt t="107626" x="3990975" y="4581525"/>
          <p14:tracePt t="107677" x="4037013" y="4589463"/>
          <p14:tracePt t="107677" x="4044950" y="4589463"/>
          <p14:tracePt t="107715" x="4054475" y="4589463"/>
          <p14:tracePt t="107805" x="4054475" y="4598988"/>
          <p14:tracePt t="108810" x="4160838" y="4598988"/>
          <p14:tracePt t="108810" x="4276725" y="4598988"/>
          <p14:tracePt t="108847" x="4438650" y="4608513"/>
          <p14:tracePt t="108847" x="4598988" y="4616450"/>
          <p14:tracePt t="108898" x="4867275" y="4633913"/>
          <p14:tracePt t="108898" x="5000625" y="4652963"/>
          <p14:tracePt t="108940" x="5099050" y="4660900"/>
          <p14:tracePt t="108940" x="5153025" y="4660900"/>
          <p14:tracePt t="108995" x="5180013" y="4660900"/>
          <p14:tracePt t="109035" x="5180013" y="4670425"/>
          <p14:tracePt t="113244" x="5187950" y="4670425"/>
          <p14:tracePt t="113244" x="5251450" y="4679950"/>
          <p14:tracePt t="113300" x="5473700" y="4697413"/>
          <p14:tracePt t="113300" x="5589588" y="4697413"/>
          <p14:tracePt t="113340" x="5724525" y="4697413"/>
          <p14:tracePt t="113340" x="5840413" y="4697413"/>
          <p14:tracePt t="113389" x="6045200" y="4687888"/>
          <p14:tracePt t="113389" x="6188075" y="4679950"/>
          <p14:tracePt t="113428" x="6323013" y="4679950"/>
          <p14:tracePt t="113428" x="6429375" y="4679950"/>
          <p14:tracePt t="113467" x="6527800" y="4679950"/>
          <p14:tracePt t="113467" x="6562725" y="4679950"/>
          <p14:tracePt t="113518" x="6670675" y="4679950"/>
          <p14:tracePt t="113550" x="6688138" y="4679950"/>
          <p14:tracePt t="113550" x="6697663" y="4679950"/>
          <p14:tracePt t="124592" x="6554788" y="4660900"/>
          <p14:tracePt t="124625" x="6018213" y="4616450"/>
          <p14:tracePt t="124625" x="4803775" y="4625975"/>
          <p14:tracePt t="124684" x="3081338" y="4714875"/>
          <p14:tracePt t="124684" x="2303463" y="4732338"/>
          <p14:tracePt t="124721" x="1928813" y="4741863"/>
          <p14:tracePt t="124721" x="1768475" y="4751388"/>
          <p14:tracePt t="124770" x="1704975" y="4768850"/>
          <p14:tracePt t="125070" x="1438275" y="4751388"/>
          <p14:tracePt t="125070" x="1312863" y="4732338"/>
          <p14:tracePt t="125109" x="795338" y="4660900"/>
          <p14:tracePt t="125109" x="615950" y="4616450"/>
          <p14:tracePt t="125159" x="80963" y="4241800"/>
          <p14:tracePt t="125191" x="0" y="3633788"/>
          <p14:tracePt t="125191" x="0" y="3089275"/>
          <p14:tracePt t="125241" x="80963" y="2473325"/>
          <p14:tracePt t="125275" x="133350" y="2205038"/>
          <p14:tracePt t="125275" x="160338" y="2116138"/>
          <p14:tracePt t="125328" x="179388" y="2054225"/>
          <p14:tracePt t="125328" x="179388" y="2044700"/>
          <p14:tracePt t="125409" x="187325" y="2036763"/>
          <p14:tracePt t="125495" x="187325" y="2044700"/>
          <p14:tracePt t="125495" x="187325" y="2054225"/>
          <p14:tracePt t="125535" x="187325" y="206216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Accounting and Personal Finance software</a:t>
            </a:r>
            <a:endParaRPr lang="en-US" dirty="0"/>
          </a:p>
        </p:txBody>
      </p:sp>
      <p:sp>
        <p:nvSpPr>
          <p:cNvPr id="3" name="Content Placeholder 2"/>
          <p:cNvSpPr>
            <a:spLocks noGrp="1"/>
          </p:cNvSpPr>
          <p:nvPr>
            <p:ph idx="1"/>
          </p:nvPr>
        </p:nvSpPr>
        <p:spPr>
          <a:xfrm>
            <a:off x="1125415" y="2110155"/>
            <a:ext cx="7356359" cy="4747846"/>
          </a:xfrm>
        </p:spPr>
        <p:txBody>
          <a:bodyPr>
            <a:noAutofit/>
          </a:bodyPr>
          <a:lstStyle/>
          <a:p>
            <a:pPr algn="just"/>
            <a:r>
              <a:rPr lang="en-US" dirty="0" smtClean="0"/>
              <a:t>Accounting software: simplifies the process of managing a business’s finances (invoices, purchase orders, processing payments and running reports)</a:t>
            </a:r>
          </a:p>
          <a:p>
            <a:pPr marL="0" indent="0" algn="just">
              <a:buNone/>
            </a:pPr>
            <a:r>
              <a:rPr lang="en-US" dirty="0"/>
              <a:t>	</a:t>
            </a:r>
            <a:r>
              <a:rPr lang="en-US" sz="1800" dirty="0" smtClean="0"/>
              <a:t>- </a:t>
            </a:r>
            <a:r>
              <a:rPr lang="en-US" sz="1800" dirty="0" err="1" smtClean="0"/>
              <a:t>Quickbooks</a:t>
            </a:r>
            <a:r>
              <a:rPr lang="en-US" sz="1800" dirty="0" smtClean="0"/>
              <a:t> is one popular example for small businesses</a:t>
            </a:r>
          </a:p>
          <a:p>
            <a:pPr marL="0" indent="0" algn="just">
              <a:buNone/>
            </a:pPr>
            <a:r>
              <a:rPr lang="en-US" sz="1800" dirty="0"/>
              <a:t>	</a:t>
            </a:r>
            <a:r>
              <a:rPr lang="en-US" sz="1800" dirty="0" smtClean="0"/>
              <a:t>- Larger businesses may have their own custom software</a:t>
            </a:r>
          </a:p>
          <a:p>
            <a:pPr marL="0" indent="0" algn="just">
              <a:buNone/>
            </a:pPr>
            <a:r>
              <a:rPr lang="en-US" sz="1800" dirty="0"/>
              <a:t>	</a:t>
            </a:r>
            <a:r>
              <a:rPr lang="en-US" sz="1800" dirty="0" smtClean="0"/>
              <a:t>- online version available on a pay-as-you-go monthly fee plan</a:t>
            </a:r>
          </a:p>
          <a:p>
            <a:pPr marL="0" indent="0" algn="just">
              <a:buNone/>
            </a:pPr>
            <a:r>
              <a:rPr lang="en-US" sz="1800" dirty="0"/>
              <a:t>	</a:t>
            </a:r>
            <a:r>
              <a:rPr lang="en-US" sz="1800" dirty="0" smtClean="0"/>
              <a:t>- </a:t>
            </a:r>
            <a:r>
              <a:rPr lang="en-US" sz="1800" dirty="0" err="1" smtClean="0"/>
              <a:t>FreshBooks</a:t>
            </a:r>
            <a:r>
              <a:rPr lang="en-US" sz="1800" dirty="0" smtClean="0"/>
              <a:t> and Outright are web-based.</a:t>
            </a:r>
          </a:p>
          <a:p>
            <a:pPr algn="just"/>
            <a:r>
              <a:rPr lang="en-US" dirty="0" smtClean="0"/>
              <a:t>Personal finance software: manages home and personal finances</a:t>
            </a:r>
          </a:p>
          <a:p>
            <a:pPr marL="0" indent="0" algn="just">
              <a:buNone/>
            </a:pPr>
            <a:r>
              <a:rPr lang="en-US" dirty="0"/>
              <a:t>	</a:t>
            </a:r>
            <a:r>
              <a:rPr lang="en-US" sz="1800" dirty="0" smtClean="0"/>
              <a:t>- Quicken is one popular example</a:t>
            </a:r>
          </a:p>
          <a:p>
            <a:pPr marL="0" indent="0" algn="just">
              <a:buNone/>
            </a:pPr>
            <a:r>
              <a:rPr lang="en-US" sz="1800" dirty="0"/>
              <a:t>	</a:t>
            </a:r>
            <a:r>
              <a:rPr lang="en-US" sz="1800" dirty="0" smtClean="0"/>
              <a:t>- Mint is a free online tool</a:t>
            </a:r>
          </a:p>
          <a:p>
            <a:pPr marL="0" indent="0" algn="just">
              <a:buNone/>
            </a:pPr>
            <a:r>
              <a:rPr lang="en-US" sz="1800" dirty="0"/>
              <a:t>	</a:t>
            </a:r>
            <a:r>
              <a:rPr lang="en-US" sz="1800" dirty="0" smtClean="0"/>
              <a:t>- Your bank may have online banking services</a:t>
            </a:r>
            <a:endParaRPr lang="en-US" sz="1800" dirty="0"/>
          </a:p>
        </p:txBody>
      </p:sp>
      <p:sp>
        <p:nvSpPr>
          <p:cNvPr id="4" name="Slide Number Placeholder 3"/>
          <p:cNvSpPr>
            <a:spLocks noGrp="1"/>
          </p:cNvSpPr>
          <p:nvPr>
            <p:ph type="sldNum" sz="quarter" idx="12"/>
          </p:nvPr>
        </p:nvSpPr>
        <p:spPr/>
        <p:txBody>
          <a:bodyPr/>
          <a:lstStyle/>
          <a:p>
            <a:fld id="{71766878-3199-4EAB-94E7-2D6D11070E14}" type="slidenum">
              <a:rPr lang="en-US" smtClean="0"/>
              <a:t>17</a:t>
            </a:fld>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81553" y="963242"/>
            <a:ext cx="6924611" cy="5842641"/>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74425101"/>
      </p:ext>
    </p:extLst>
  </p:cSld>
  <p:clrMapOvr>
    <a:masterClrMapping/>
  </p:clrMapOvr>
  <mc:AlternateContent xmlns:mc="http://schemas.openxmlformats.org/markup-compatibility/2006" xmlns:p14="http://schemas.microsoft.com/office/powerpoint/2010/main">
    <mc:Choice Requires="p14">
      <p:transition spd="slow" p14:dur="1500" advTm="201111">
        <p:randomBar dir="vert"/>
      </p:transition>
    </mc:Choice>
    <mc:Fallback xmlns="">
      <p:transition spd="slow" advTm="201111">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type="wd">
                                    <p:tmPct val="60000"/>
                                  </p:iterate>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iterate type="wd">
                                    <p:tmPct val="60000"/>
                                  </p:iterate>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iterate type="wd">
                                    <p:tmPct val="60000"/>
                                  </p:iterate>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iterate type="wd">
                                    <p:tmPct val="60000"/>
                                  </p:iterate>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wd">
                                    <p:tmPct val="60000"/>
                                  </p:iterate>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iterate type="wd">
                                    <p:tmPct val="60000"/>
                                  </p:iterate>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additive="base">
                                        <p:cTn id="5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iterate type="wd">
                                    <p:tmPct val="60000"/>
                                  </p:iterate>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additive="base">
                                        <p:cTn id="5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iterate type="wd">
                                    <p:tmPct val="60000"/>
                                  </p:iterate>
                                  <p:childTnLst>
                                    <p:set>
                                      <p:cBhvr>
                                        <p:cTn id="64" dur="1" fill="hold">
                                          <p:stCondLst>
                                            <p:cond delay="0"/>
                                          </p:stCondLst>
                                        </p:cTn>
                                        <p:tgtEl>
                                          <p:spTgt spid="3">
                                            <p:txEl>
                                              <p:pRg st="7" end="7"/>
                                            </p:txEl>
                                          </p:spTgt>
                                        </p:tgtEl>
                                        <p:attrNameLst>
                                          <p:attrName>style.visibility</p:attrName>
                                        </p:attrNameLst>
                                      </p:cBhvr>
                                      <p:to>
                                        <p:strVal val="visible"/>
                                      </p:to>
                                    </p:set>
                                    <p:anim calcmode="lin" valueType="num">
                                      <p:cBhvr additive="base">
                                        <p:cTn id="6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iterate type="wd">
                                    <p:tmPct val="60000"/>
                                  </p:iterate>
                                  <p:childTnLst>
                                    <p:set>
                                      <p:cBhvr>
                                        <p:cTn id="70" dur="1" fill="hold">
                                          <p:stCondLst>
                                            <p:cond delay="0"/>
                                          </p:stCondLst>
                                        </p:cTn>
                                        <p:tgtEl>
                                          <p:spTgt spid="3">
                                            <p:txEl>
                                              <p:pRg st="8" end="8"/>
                                            </p:txEl>
                                          </p:spTgt>
                                        </p:tgtEl>
                                        <p:attrNameLst>
                                          <p:attrName>style.visibility</p:attrName>
                                        </p:attrNameLst>
                                      </p:cBhvr>
                                      <p:to>
                                        <p:strVal val="visible"/>
                                      </p:to>
                                    </p:set>
                                    <p:anim calcmode="lin" valueType="num">
                                      <p:cBhvr additive="base">
                                        <p:cTn id="7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Lst>
  </p:timing>
  <p:extLst mod="1">
    <p:ext uri="{3A86A75C-4F4B-4683-9AE1-C65F6400EC91}">
      <p14:laserTraceLst xmlns:p14="http://schemas.microsoft.com/office/powerpoint/2010/main">
        <p14:tracePtLst>
          <p14:tracePt t="53432" x="839788" y="4956175"/>
          <p14:tracePt t="53612" x="1490663" y="4660900"/>
          <p14:tracePt t="53612" x="2187575" y="4375150"/>
          <p14:tracePt t="53661" x="3357563" y="3919538"/>
          <p14:tracePt t="53661" x="5037138" y="3330575"/>
          <p14:tracePt t="53750" x="5875338" y="3098800"/>
          <p14:tracePt t="53815" x="6197600" y="3027363"/>
          <p14:tracePt t="53815" x="6251575" y="3009900"/>
          <p14:tracePt t="53865" x="6323013" y="2990850"/>
          <p14:tracePt t="53865" x="6375400" y="2982913"/>
          <p14:tracePt t="53946" x="6394450" y="2973388"/>
          <p14:tracePt t="54216" x="6527800" y="2919413"/>
          <p14:tracePt t="54216" x="6608763" y="2884488"/>
          <p14:tracePt t="54265" x="6759575" y="2857500"/>
          <p14:tracePt t="54265" x="6884988" y="2847975"/>
          <p14:tracePt t="54344" x="7170738" y="2847975"/>
          <p14:tracePt t="54411" x="7232650" y="2847975"/>
          <p14:tracePt t="54411" x="7232650" y="2840038"/>
          <p14:tracePt t="54532" x="7054850" y="2840038"/>
          <p14:tracePt t="54560" x="6384925" y="2911475"/>
          <p14:tracePt t="54560" x="5803900" y="2965450"/>
          <p14:tracePt t="54643" x="4589463" y="3071813"/>
          <p14:tracePt t="54671" x="4394200" y="3098800"/>
          <p14:tracePt t="54671" x="4303713" y="3116263"/>
          <p14:tracePt t="54756" x="4224338" y="3133725"/>
          <p14:tracePt t="55047" x="4017963" y="3152775"/>
          <p14:tracePt t="55109" x="3527425" y="3259138"/>
          <p14:tracePt t="55109" x="3465513" y="3276600"/>
          <p14:tracePt t="55161" x="3394075" y="3286125"/>
          <p14:tracePt t="55161" x="3375025" y="3286125"/>
          <p14:tracePt t="55239" x="3303588" y="3295650"/>
          <p14:tracePt t="55254" x="3268663" y="3295650"/>
          <p14:tracePt t="55254" x="3232150" y="3295650"/>
          <p14:tracePt t="55338" x="3044825" y="3268663"/>
          <p14:tracePt t="55338" x="3009900" y="3268663"/>
          <p14:tracePt t="55370" x="2874963" y="3251200"/>
          <p14:tracePt t="55370" x="2795588" y="3251200"/>
          <p14:tracePt t="55455" x="2679700" y="3224213"/>
          <p14:tracePt t="55455" x="2660650" y="3214688"/>
          <p14:tracePt t="55550" x="2652713" y="3214688"/>
          <p14:tracePt t="55822" x="2490788" y="3152775"/>
          <p14:tracePt t="55822" x="2366963" y="3098800"/>
          <p14:tracePt t="55920" x="2133600" y="3009900"/>
          <p14:tracePt t="55920" x="2089150" y="3000375"/>
          <p14:tracePt t="56010" x="2027238" y="2973388"/>
          <p14:tracePt t="56010" x="2017713" y="2973388"/>
          <p14:tracePt t="56137" x="2009775" y="2965450"/>
          <p14:tracePt t="56169" x="2000250" y="2965450"/>
          <p14:tracePt t="56169" x="1990725" y="2955925"/>
          <p14:tracePt t="56254" x="1973263" y="2938463"/>
          <p14:tracePt t="56317" x="1938338" y="2901950"/>
          <p14:tracePt t="56317" x="1938338" y="2894013"/>
          <p14:tracePt t="75588" x="1946275" y="2894013"/>
          <p14:tracePt t="75588" x="1973263" y="2901950"/>
          <p14:tracePt t="75673" x="2054225" y="3017838"/>
          <p14:tracePt t="75735" x="2116138" y="3286125"/>
          <p14:tracePt t="75735" x="2133600" y="3367088"/>
          <p14:tracePt t="75784" x="2152650" y="3446463"/>
          <p14:tracePt t="75784" x="2170113" y="3562350"/>
          <p14:tracePt t="75865" x="2251075" y="3795713"/>
          <p14:tracePt t="75893" x="2276475" y="3857625"/>
          <p14:tracePt t="75893" x="2303463" y="3911600"/>
          <p14:tracePt t="75974" x="2339975" y="4010025"/>
          <p14:tracePt t="75988" x="2347913" y="4017963"/>
          <p14:tracePt t="75988" x="2347913" y="4027488"/>
          <p14:tracePt t="76071" x="2357438" y="4037013"/>
          <p14:tracePt t="76140" x="2393950" y="4054475"/>
          <p14:tracePt t="76459" x="2401888" y="4054475"/>
          <p14:tracePt t="76537" x="2813050" y="4017963"/>
          <p14:tracePt t="76537" x="2955925" y="4010025"/>
          <p14:tracePt t="76587" x="3152775" y="4000500"/>
          <p14:tracePt t="76587" x="3286125" y="4000500"/>
          <p14:tracePt t="76666" x="3465513" y="3990975"/>
          <p14:tracePt t="76693" x="3490913" y="3990975"/>
          <p14:tracePt t="76773" x="3500438" y="3990975"/>
          <p14:tracePt t="76877" x="3509963" y="3990975"/>
          <p14:tracePt t="80340" x="3589338" y="3990975"/>
          <p14:tracePt t="80340" x="3652838" y="3990975"/>
          <p14:tracePt t="80388" x="3786188" y="4010025"/>
          <p14:tracePt t="80388" x="3875088" y="4010025"/>
          <p14:tracePt t="80480" x="4116388" y="4027488"/>
          <p14:tracePt t="80553" x="4330700" y="4027488"/>
          <p14:tracePt t="80553" x="4384675" y="4027488"/>
          <p14:tracePt t="80639" x="4473575" y="4027488"/>
          <p14:tracePt t="80639" x="4483100" y="4027488"/>
          <p14:tracePt t="80768" x="4491038" y="4027488"/>
          <p14:tracePt t="90061" x="4697413" y="4037013"/>
          <p14:tracePt t="90061" x="4803775" y="4037013"/>
          <p14:tracePt t="90109" x="5000625" y="4037013"/>
          <p14:tracePt t="90109" x="5143500" y="4027488"/>
          <p14:tracePt t="90192" x="5724525" y="3983038"/>
          <p14:tracePt t="90265" x="6215063" y="4017963"/>
          <p14:tracePt t="90265" x="6259513" y="4017963"/>
          <p14:tracePt t="90759" x="6599238" y="4017963"/>
          <p14:tracePt t="90759" x="6777038" y="4017963"/>
          <p14:tracePt t="90810" x="7010400" y="4017963"/>
          <p14:tracePt t="90810" x="7116763" y="4017963"/>
          <p14:tracePt t="90893" x="7224713" y="4017963"/>
          <p14:tracePt t="90976" x="7232650" y="4027488"/>
          <p14:tracePt t="92082" x="7242175" y="4037013"/>
          <p14:tracePt t="92110" x="7259638" y="4037013"/>
          <p14:tracePt t="92110" x="7269163" y="4037013"/>
          <p14:tracePt t="92193" x="7296150" y="4044950"/>
          <p14:tracePt t="92255" x="7331075" y="4071938"/>
          <p14:tracePt t="92304" x="7331075" y="4081463"/>
          <p14:tracePt t="92304" x="7331075" y="4089400"/>
          <p14:tracePt t="92387" x="7323138" y="4098925"/>
          <p14:tracePt t="92456" x="7304088" y="4116388"/>
          <p14:tracePt t="92456" x="7296150" y="4116388"/>
          <p14:tracePt t="92558" x="7269163" y="4125913"/>
          <p14:tracePt t="92558" x="7259638" y="4125913"/>
          <p14:tracePt t="92607" x="7251700" y="4125913"/>
          <p14:tracePt t="92607" x="7242175" y="4133850"/>
          <p14:tracePt t="92685" x="7232650" y="4133850"/>
          <p14:tracePt t="100687" x="7108825" y="4143375"/>
          <p14:tracePt t="100719" x="6929438" y="4179888"/>
          <p14:tracePt t="100719" x="6742113" y="4224338"/>
          <p14:tracePt t="100798" x="6081713" y="4402138"/>
          <p14:tracePt t="100864" x="5634038" y="4537075"/>
          <p14:tracePt t="100864" x="5554663" y="4562475"/>
          <p14:tracePt t="100912" x="5510213" y="4589463"/>
          <p14:tracePt t="100912" x="5465763" y="4608513"/>
          <p14:tracePt t="100992" x="5411788" y="4625975"/>
          <p14:tracePt t="101070" x="5241925" y="4625975"/>
          <p14:tracePt t="101070" x="5133975" y="4625975"/>
          <p14:tracePt t="101165" x="4956175" y="4633913"/>
          <p14:tracePt t="101165" x="4938713" y="4633913"/>
          <p14:tracePt t="101295" x="4946650" y="4633913"/>
          <p14:tracePt t="101323" x="4965700" y="4633913"/>
          <p14:tracePt t="101323" x="5027613" y="4633913"/>
          <p14:tracePt t="101407" x="5394325" y="4633913"/>
          <p14:tracePt t="101475" x="5626100" y="4608513"/>
          <p14:tracePt t="101475" x="5661025" y="4608513"/>
          <p14:tracePt t="101574" x="5688013" y="4608513"/>
          <p14:tracePt t="101574" x="5697538" y="4608513"/>
          <p14:tracePt t="101623" x="5715000" y="4608513"/>
          <p14:tracePt t="101623" x="5724525" y="4608513"/>
          <p14:tracePt t="101702" x="5759450" y="4598988"/>
          <p14:tracePt t="101766" x="5902325" y="4598988"/>
          <p14:tracePt t="101766" x="5965825" y="4598988"/>
          <p14:tracePt t="101816" x="6010275" y="4598988"/>
          <p14:tracePt t="101816" x="6018213" y="4589463"/>
          <p14:tracePt t="101901" x="6027738" y="4589463"/>
          <p14:tracePt t="103102" x="6081713" y="4598988"/>
          <p14:tracePt t="103133" x="6134100" y="4616450"/>
          <p14:tracePt t="103133" x="6180138" y="4633913"/>
          <p14:tracePt t="103219" x="6242050" y="4652963"/>
          <p14:tracePt t="103219" x="6251575" y="4660900"/>
          <p14:tracePt t="111502" x="6081713" y="4625975"/>
          <p14:tracePt t="111534" x="5867400" y="4598988"/>
          <p14:tracePt t="111534" x="5634038" y="4589463"/>
          <p14:tracePt t="111619" x="5322888" y="4581525"/>
          <p14:tracePt t="111684" x="5089525" y="4581525"/>
          <p14:tracePt t="111684" x="5037138" y="4581525"/>
          <p14:tracePt t="111734" x="5000625" y="4589463"/>
          <p14:tracePt t="111734" x="4991100" y="4589463"/>
          <p14:tracePt t="111814" x="4973638" y="4589463"/>
          <p14:tracePt t="112588" x="5214938" y="4598988"/>
          <p14:tracePt t="112588" x="5330825" y="4608513"/>
          <p14:tracePt t="112637" x="5491163" y="4616450"/>
          <p14:tracePt t="112637" x="5562600" y="4625975"/>
          <p14:tracePt t="112717" x="5759450" y="4625975"/>
          <p14:tracePt t="112781" x="5830888" y="4625975"/>
          <p14:tracePt t="112781" x="5840413" y="4616450"/>
          <p14:tracePt t="114124" x="5562600" y="4598988"/>
          <p14:tracePt t="114195" x="4848225" y="4589463"/>
          <p14:tracePt t="114195" x="4500563" y="4581525"/>
          <p14:tracePt t="114285" x="3965575" y="4562475"/>
          <p14:tracePt t="114285" x="3857625" y="4554538"/>
          <p14:tracePt t="114334" x="3768725" y="4545013"/>
          <p14:tracePt t="114334" x="3732213" y="4537075"/>
          <p14:tracePt t="114412" x="3660775" y="4518025"/>
          <p14:tracePt t="114442" x="3643313" y="4518025"/>
          <p14:tracePt t="114534" x="3660775" y="4518025"/>
          <p14:tracePt t="114534" x="3822700" y="4518025"/>
          <p14:tracePt t="114618" x="4330700" y="4545013"/>
          <p14:tracePt t="114684" x="4660900" y="4572000"/>
          <p14:tracePt t="114733" x="4616450" y="4572000"/>
          <p14:tracePt t="114733" x="4527550" y="4562475"/>
          <p14:tracePt t="114811" x="4125913" y="4545013"/>
          <p14:tracePt t="114842" x="4017963" y="4545013"/>
          <p14:tracePt t="114842" x="3983038" y="4545013"/>
          <p14:tracePt t="114924" x="3965575" y="4545013"/>
          <p14:tracePt t="114986" x="3946525" y="4545013"/>
          <p14:tracePt t="114986" x="3938588" y="4545013"/>
          <p14:tracePt t="115043" x="3867150" y="4554538"/>
          <p14:tracePt t="115043" x="3795713" y="4562475"/>
          <p14:tracePt t="115125" x="3705225" y="4572000"/>
          <p14:tracePt t="121936" x="3670300" y="4608513"/>
          <p14:tracePt t="121936" x="3643313" y="4633913"/>
          <p14:tracePt t="122020" x="3598863" y="4705350"/>
          <p14:tracePt t="122053" x="3581400" y="4741863"/>
          <p14:tracePt t="122053" x="3581400" y="4759325"/>
          <p14:tracePt t="122144" x="3581400" y="4786313"/>
          <p14:tracePt t="122144" x="3589338" y="4795838"/>
          <p14:tracePt t="122225" x="3759200" y="4840288"/>
          <p14:tracePt t="122252" x="3929063" y="4867275"/>
          <p14:tracePt t="122252" x="4037013" y="4875213"/>
          <p14:tracePt t="122337" x="4286250" y="4911725"/>
          <p14:tracePt t="122337" x="4340225" y="4919663"/>
          <p14:tracePt t="122420" x="4419600" y="4929188"/>
          <p14:tracePt t="122452" x="4429125" y="4938713"/>
          <p14:tracePt t="123119" x="4446588" y="4938713"/>
          <p14:tracePt t="123152" x="4537075" y="4929188"/>
          <p14:tracePt t="123152" x="4608513" y="4929188"/>
          <p14:tracePt t="123240" x="4911725" y="4911725"/>
          <p14:tracePt t="123303" x="5214938" y="4884738"/>
          <p14:tracePt t="123303" x="5286375" y="4875213"/>
          <p14:tracePt t="123352" x="5357813" y="4867275"/>
          <p14:tracePt t="123352" x="5402263" y="4867275"/>
          <p14:tracePt t="123436" x="5456238" y="4848225"/>
          <p14:tracePt t="123496" x="5473700" y="4848225"/>
          <p14:tracePt t="124028" x="5527675" y="4813300"/>
          <p14:tracePt t="124097" x="5653088" y="4768850"/>
          <p14:tracePt t="124097" x="5705475" y="4759325"/>
          <p14:tracePt t="124145" x="5768975" y="4751388"/>
          <p14:tracePt t="124145" x="5795963" y="4741863"/>
          <p14:tracePt t="124227" x="5840413" y="4732338"/>
          <p14:tracePt t="124255" x="5848350" y="4732338"/>
          <p14:tracePt t="124255" x="5857875" y="4732338"/>
          <p14:tracePt t="124418" x="5848350" y="4732338"/>
          <p14:tracePt t="124451" x="5732463" y="4741863"/>
          <p14:tracePt t="124451" x="5608638" y="4776788"/>
          <p14:tracePt t="124535" x="5340350" y="4830763"/>
          <p14:tracePt t="124605" x="5251450" y="4830763"/>
          <p14:tracePt t="124605" x="5241925" y="4830763"/>
          <p14:tracePt t="125033" x="5251450" y="4830763"/>
          <p14:tracePt t="125108" x="5330825" y="4848225"/>
          <p14:tracePt t="125108" x="5384800" y="4848225"/>
          <p14:tracePt t="125195" x="5510213" y="4857750"/>
          <p14:tracePt t="125195" x="5572125" y="4857750"/>
          <p14:tracePt t="125244" x="5608638" y="4857750"/>
          <p14:tracePt t="125244" x="5643563" y="4857750"/>
          <p14:tracePt t="125328" x="5661025" y="4857750"/>
          <p14:tracePt t="125399" x="5680075" y="4857750"/>
          <p14:tracePt t="125399" x="5688013" y="4857750"/>
          <p14:tracePt t="125450" x="5697538" y="4857750"/>
          <p14:tracePt t="125534" x="5705475" y="4857750"/>
          <p14:tracePt t="125603" x="5715000" y="4857750"/>
          <p14:tracePt t="125603" x="5715000" y="4848225"/>
          <p14:tracePt t="125734" x="5705475" y="4848225"/>
          <p14:tracePt t="125818" x="5688013" y="4840288"/>
          <p14:tracePt t="125849" x="5680075" y="4840288"/>
          <p14:tracePt t="125849" x="5653088" y="4840288"/>
          <p14:tracePt t="125929" x="5438775" y="4795838"/>
          <p14:tracePt t="125956" x="5340350" y="4776788"/>
          <p14:tracePt t="125956" x="5276850" y="4759325"/>
          <p14:tracePt t="126041" x="5197475" y="4732338"/>
          <p14:tracePt t="126135" x="5214938" y="4724400"/>
          <p14:tracePt t="126209" x="5375275" y="4724400"/>
          <p14:tracePt t="126209" x="5500688" y="4714875"/>
          <p14:tracePt t="126295" x="5724525" y="4714875"/>
          <p14:tracePt t="126295" x="5741988" y="4714875"/>
          <p14:tracePt t="126348" x="5751513" y="4714875"/>
          <p14:tracePt t="126429" x="5741988" y="4714875"/>
          <p14:tracePt t="126498" x="5089525" y="4795838"/>
          <p14:tracePt t="126498" x="4956175" y="4813300"/>
          <p14:tracePt t="126552" x="4840288" y="4813300"/>
          <p14:tracePt t="126552" x="4822825" y="4813300"/>
          <p14:tracePt t="126635" x="4813300" y="4813300"/>
          <p14:tracePt t="184325" x="4857750" y="4822825"/>
          <p14:tracePt t="184325" x="4938713" y="4840288"/>
          <p14:tracePt t="184415" x="5276850" y="4929188"/>
          <p14:tracePt t="184479" x="5680075" y="5180013"/>
          <p14:tracePt t="184479" x="5776913" y="5268913"/>
          <p14:tracePt t="184529" x="5894388" y="5429250"/>
          <p14:tracePt t="184529" x="5965825" y="5537200"/>
          <p14:tracePt t="184619" x="6116638" y="5946775"/>
          <p14:tracePt t="184699" x="6126163" y="6197600"/>
          <p14:tracePt t="184699" x="6089650" y="6259513"/>
          <p14:tracePt t="184790" x="5795963" y="6599238"/>
          <p14:tracePt t="184790" x="5697538" y="6688138"/>
          <p14:tracePt t="184876" x="5483225" y="6813550"/>
          <p14:tracePt t="184876" x="5465763" y="6823075"/>
          <p14:tracePt t="184876" x="5456238" y="6831013"/>
          <p14:tracePt t="184926" x="5446713" y="6831013"/>
          <p14:tracePt t="185008" x="5438775" y="6831013"/>
          <p14:tracePt t="185183" x="5340350" y="6796088"/>
          <p14:tracePt t="185183" x="5232400" y="6751638"/>
          <p14:tracePt t="185272" x="5133975" y="6715125"/>
          <p14:tracePt t="185272" x="5126038" y="6705600"/>
          <p14:tracePt t="185321" x="5116513" y="6705600"/>
          <p14:tracePt t="185321" x="5108575" y="6705600"/>
          <p14:tracePt t="185512" x="5089525" y="6705600"/>
          <p14:tracePt t="185575" x="4938713" y="6715125"/>
          <p14:tracePt t="185575" x="4911725" y="6724650"/>
          <p14:tracePt t="185624" x="4884738" y="6724650"/>
          <p14:tracePt t="188330" x="4867275" y="6724650"/>
          <p14:tracePt t="188330" x="4822825" y="6724650"/>
          <p14:tracePt t="188411" x="4581525" y="6688138"/>
          <p14:tracePt t="188481" x="4259263" y="6688138"/>
          <p14:tracePt t="188481" x="4125913" y="6688138"/>
          <p14:tracePt t="188531" x="3946525" y="6705600"/>
          <p14:tracePt t="188531" x="3822700" y="6705600"/>
          <p14:tracePt t="188610" x="3544888" y="6697663"/>
          <p14:tracePt t="188678" x="3384550" y="6643688"/>
          <p14:tracePt t="188678" x="3375025" y="6634163"/>
          <p14:tracePt t="188778" x="3367088" y="6634163"/>
          <p14:tracePt t="188778" x="3357563" y="6634163"/>
          <p14:tracePt t="189903" x="3455988" y="6608763"/>
          <p14:tracePt t="189934" x="3616325" y="6581775"/>
          <p14:tracePt t="189934" x="3813175" y="6572250"/>
          <p14:tracePt t="190018" x="4187825" y="6554788"/>
          <p14:tracePt t="190089" x="4465638" y="6545263"/>
          <p14:tracePt t="190089" x="4500563" y="6537325"/>
          <p14:tracePt t="190198" x="4510088" y="6537325"/>
          <p14:tracePt t="190627" x="4625975" y="6518275"/>
          <p14:tracePt t="190627" x="4759325" y="6500813"/>
          <p14:tracePt t="190718" x="5276850" y="6446838"/>
          <p14:tracePt t="190779" x="5384800" y="6438900"/>
          <p14:tracePt t="190827" x="5394325" y="6438900"/>
          <p14:tracePt t="191485" x="5214938" y="6438900"/>
          <p14:tracePt t="191485" x="5081588" y="6446838"/>
          <p14:tracePt t="191536" x="4867275" y="6465888"/>
          <p14:tracePt t="191536" x="4732338" y="6483350"/>
          <p14:tracePt t="191618" x="4419600" y="6518275"/>
          <p14:tracePt t="191693" x="4286250" y="6545263"/>
          <p14:tracePt t="191693" x="4276725" y="6545263"/>
          <p14:tracePt t="191800" x="4330700" y="6545263"/>
          <p14:tracePt t="191832" x="4608513" y="6545263"/>
          <p14:tracePt t="191832" x="4741863" y="6537325"/>
          <p14:tracePt t="191917" x="4965700" y="6537325"/>
          <p14:tracePt t="191981" x="5054600" y="6537325"/>
          <p14:tracePt t="197405" x="5045075" y="6527800"/>
          <p14:tracePt t="197437" x="4902200" y="6518275"/>
          <p14:tracePt t="197437" x="4633913" y="6510338"/>
          <p14:tracePt t="197529" x="3956050" y="6500813"/>
          <p14:tracePt t="197592" x="3375025" y="6518275"/>
          <p14:tracePt t="197592" x="3197225" y="6537325"/>
          <p14:tracePt t="197642" x="2990850" y="6562725"/>
          <p14:tracePt t="197642" x="2874963" y="6572250"/>
          <p14:tracePt t="197731" x="2759075" y="6572250"/>
          <p14:tracePt t="197797" x="2741613" y="6581775"/>
          <p14:tracePt t="198144" x="2643188" y="6581775"/>
          <p14:tracePt t="198144" x="2401888" y="6581775"/>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761862" y="1533364"/>
            <a:ext cx="2996323" cy="5222949"/>
          </a:xfrm>
          <a:prstGeom prst="rect">
            <a:avLst/>
          </a:prstGeom>
        </p:spPr>
      </p:pic>
      <p:sp>
        <p:nvSpPr>
          <p:cNvPr id="3" name="Content Placeholder 2"/>
          <p:cNvSpPr>
            <a:spLocks noGrp="1"/>
          </p:cNvSpPr>
          <p:nvPr>
            <p:ph idx="1"/>
          </p:nvPr>
        </p:nvSpPr>
        <p:spPr>
          <a:xfrm>
            <a:off x="937780" y="2328302"/>
            <a:ext cx="7824083" cy="3593591"/>
          </a:xfrm>
        </p:spPr>
        <p:txBody>
          <a:bodyPr/>
          <a:lstStyle/>
          <a:p>
            <a:r>
              <a:rPr lang="en-US" dirty="0" smtClean="0"/>
              <a:t>Tax software</a:t>
            </a:r>
          </a:p>
          <a:p>
            <a:pPr marL="0" indent="0">
              <a:buNone/>
            </a:pPr>
            <a:r>
              <a:rPr lang="en-US" dirty="0"/>
              <a:t>	</a:t>
            </a:r>
            <a:r>
              <a:rPr lang="en-US" dirty="0" smtClean="0"/>
              <a:t>- enables individuals and small businesses to calculate the 	taxes they owe and file the needed forms with the government</a:t>
            </a:r>
          </a:p>
          <a:p>
            <a:pPr marL="0" indent="0">
              <a:buNone/>
            </a:pPr>
            <a:r>
              <a:rPr lang="en-US" dirty="0" smtClean="0"/>
              <a:t>	- TurboTax and H&amp;R Block are two popular tax applications</a:t>
            </a:r>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18</a:t>
            </a:fld>
            <a:endParaRPr lang="en-US" dirty="0"/>
          </a:p>
        </p:txBody>
      </p:sp>
      <p:sp>
        <p:nvSpPr>
          <p:cNvPr id="5" name="Title 1"/>
          <p:cNvSpPr>
            <a:spLocks noGrp="1"/>
          </p:cNvSpPr>
          <p:nvPr>
            <p:ph type="title"/>
          </p:nvPr>
        </p:nvSpPr>
        <p:spPr/>
        <p:txBody>
          <a:bodyPr/>
          <a:lstStyle/>
          <a:p>
            <a:pPr algn="ctr"/>
            <a:r>
              <a:rPr lang="en-US" dirty="0" smtClean="0"/>
              <a:t>Accounting and Personal Finance software</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3">
                  <p14:trim end="1288"/>
                </p14:media>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178496"/>
      </p:ext>
    </p:extLst>
  </p:cSld>
  <p:clrMapOvr>
    <a:masterClrMapping/>
  </p:clrMapOvr>
  <mc:AlternateContent xmlns:mc="http://schemas.openxmlformats.org/markup-compatibility/2006" xmlns:p14="http://schemas.microsoft.com/office/powerpoint/2010/main">
    <mc:Choice Requires="p14">
      <p:transition spd="slow" p14:dur="1500" advTm="77938">
        <p:randomBar dir="vert"/>
      </p:transition>
    </mc:Choice>
    <mc:Fallback xmlns="">
      <p:transition spd="slow" advTm="77938">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iterate type="wd">
                                    <p:tmPct val="60000"/>
                                  </p:iterate>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iterate type="wd">
                                    <p:tmPct val="60000"/>
                                  </p:iterate>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iterate type="wd">
                                    <p:tmPct val="60000"/>
                                  </p:iterate>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6"/>
                </p:tgtEl>
              </p:cMediaNode>
            </p:audio>
          </p:childTnLst>
        </p:cTn>
      </p:par>
    </p:tnLst>
    <p:bldLst>
      <p:bldP spid="3" grpId="0" build="p"/>
      <p:bldP spid="5" grpId="0"/>
    </p:bldLst>
  </p:timing>
  <p:extLst mod="1">
    <p:ext uri="{3A86A75C-4F4B-4683-9AE1-C65F6400EC91}">
      <p14:laserTraceLst xmlns:p14="http://schemas.microsoft.com/office/powerpoint/2010/main">
        <p14:tracePtLst>
          <p14:tracePt t="54044" x="911225" y="4983163"/>
          <p14:tracePt t="54174" x="919163" y="4983163"/>
          <p14:tracePt t="54174" x="946150" y="4973638"/>
          <p14:tracePt t="54206" x="1054100" y="4938713"/>
          <p14:tracePt t="54206" x="1125538" y="4911725"/>
          <p14:tracePt t="54241" x="1419225" y="4803775"/>
          <p14:tracePt t="54280" x="2027238" y="4643438"/>
          <p14:tracePt t="54280" x="2214563" y="4608513"/>
          <p14:tracePt t="54313" x="2660650" y="4510088"/>
          <p14:tracePt t="54313" x="2928938" y="4456113"/>
          <p14:tracePt t="54340" x="3411538" y="4330700"/>
          <p14:tracePt t="54340" x="3625850" y="4268788"/>
          <p14:tracePt t="54381" x="4143375" y="4160838"/>
          <p14:tracePt t="54406" x="4367213" y="4125913"/>
          <p14:tracePt t="54406" x="4518025" y="4108450"/>
          <p14:tracePt t="54456" x="4705350" y="4081463"/>
          <p14:tracePt t="54473" x="4813300" y="4062413"/>
          <p14:tracePt t="54473" x="4848225" y="4062413"/>
          <p14:tracePt t="54506" x="4929188" y="4054475"/>
          <p14:tracePt t="54540" x="5037138" y="4044950"/>
          <p14:tracePt t="54556" x="5062538" y="4044950"/>
          <p14:tracePt t="54573" x="5133975" y="4027488"/>
          <p14:tracePt t="54610" x="5276850" y="4010025"/>
          <p14:tracePt t="54623" x="5295900" y="4010025"/>
          <p14:tracePt t="54623" x="5313363" y="4000500"/>
          <p14:tracePt t="54656" x="5340350" y="4000500"/>
          <p14:tracePt t="54656" x="5367338" y="4000500"/>
          <p14:tracePt t="54690" x="5384800" y="4000500"/>
          <p14:tracePt t="54690" x="5394325" y="4000500"/>
          <p14:tracePt t="54723" x="5419725" y="4000500"/>
          <p14:tracePt t="54767" x="5456238" y="4000500"/>
          <p14:tracePt t="55026" x="5527675" y="3983038"/>
          <p14:tracePt t="55026" x="5741988" y="3919538"/>
          <p14:tracePt t="55084" x="6205538" y="3776663"/>
          <p14:tracePt t="55101" x="6367463" y="3741738"/>
          <p14:tracePt t="55125" x="6473825" y="3732213"/>
          <p14:tracePt t="55125" x="6510338" y="3732213"/>
          <p14:tracePt t="55156" x="6562725" y="3724275"/>
          <p14:tracePt t="55156" x="6572250" y="3724275"/>
          <p14:tracePt t="55189" x="6572250" y="3714750"/>
          <p14:tracePt t="55189" x="6562725" y="3705225"/>
          <p14:tracePt t="55222" x="6456363" y="3687763"/>
          <p14:tracePt t="55222" x="6367463" y="3679825"/>
          <p14:tracePt t="55259" x="6018213" y="3679825"/>
          <p14:tracePt t="55289" x="5589588" y="3660775"/>
          <p14:tracePt t="55322" x="5241925" y="3652838"/>
          <p14:tracePt t="55355" x="4991100" y="3643313"/>
          <p14:tracePt t="55355" x="4938713" y="3643313"/>
          <p14:tracePt t="55405" x="4840288" y="3625850"/>
          <p14:tracePt t="55405" x="4822825" y="3616325"/>
          <p14:tracePt t="55439" x="4813300" y="3616325"/>
          <p14:tracePt t="55539" x="4840288" y="3616325"/>
          <p14:tracePt t="55589" x="5232400" y="3625850"/>
          <p14:tracePt t="55622" x="5518150" y="3625850"/>
          <p14:tracePt t="55622" x="5589588" y="3633788"/>
          <p14:tracePt t="55655" x="5724525" y="3643313"/>
          <p14:tracePt t="55655" x="5813425" y="3652838"/>
          <p14:tracePt t="55688" x="5875338" y="3660775"/>
          <p14:tracePt t="55688" x="5894388" y="3660775"/>
          <p14:tracePt t="55730" x="5919788" y="3660775"/>
          <p14:tracePt t="55812" x="5911850" y="3660775"/>
          <p14:tracePt t="55812" x="5902325" y="3660775"/>
          <p14:tracePt t="55842" x="5822950" y="3660775"/>
          <p14:tracePt t="55842" x="5751513" y="3652838"/>
          <p14:tracePt t="55887" x="5402263" y="3643313"/>
          <p14:tracePt t="55887" x="5330825" y="3643313"/>
          <p14:tracePt t="55913" x="5276850" y="3643313"/>
          <p14:tracePt t="55938" x="5160963" y="3643313"/>
          <p14:tracePt t="55938" x="5143500" y="3643313"/>
          <p14:tracePt t="55972" x="5126038" y="3643313"/>
          <p14:tracePt t="57038" x="5170488" y="3643313"/>
          <p14:tracePt t="57071" x="5330825" y="3625850"/>
          <p14:tracePt t="57104" x="5697538" y="3589338"/>
          <p14:tracePt t="57137" x="6018213" y="3571875"/>
          <p14:tracePt t="57137" x="6126163" y="3571875"/>
          <p14:tracePt t="57171" x="6313488" y="3562350"/>
          <p14:tracePt t="57187" x="6483350" y="3562350"/>
          <p14:tracePt t="57187" x="6554788" y="3554413"/>
          <p14:tracePt t="57223" x="6670675" y="3554413"/>
          <p14:tracePt t="57223" x="6705600" y="3544888"/>
          <p14:tracePt t="57254" x="6823075" y="3536950"/>
          <p14:tracePt t="57287" x="6919913" y="3527425"/>
          <p14:tracePt t="57326" x="7072313" y="3527425"/>
          <p14:tracePt t="57326" x="7099300" y="3527425"/>
          <p14:tracePt t="57359" x="7134225" y="3527425"/>
          <p14:tracePt t="57359" x="7161213" y="3527425"/>
          <p14:tracePt t="57400" x="7180263" y="3527425"/>
          <p14:tracePt t="57400" x="7188200" y="3527425"/>
          <p14:tracePt t="57437" x="7197725" y="3536950"/>
          <p14:tracePt t="57437" x="7205663" y="3536950"/>
          <p14:tracePt t="57521" x="7215188" y="3536950"/>
          <p14:tracePt t="61551" x="7197725" y="3544888"/>
          <p14:tracePt t="61585" x="7054850" y="3598863"/>
          <p14:tracePt t="61618" x="6823075" y="3697288"/>
          <p14:tracePt t="61656" x="6394450" y="3857625"/>
          <p14:tracePt t="61684" x="6188075" y="3929063"/>
          <p14:tracePt t="61684" x="6089650" y="3956050"/>
          <p14:tracePt t="61718" x="5813425" y="4054475"/>
          <p14:tracePt t="61718" x="5732463" y="4089400"/>
          <p14:tracePt t="61757" x="5537200" y="4205288"/>
          <p14:tracePt t="61784" x="5446713" y="4251325"/>
          <p14:tracePt t="61784" x="5394325" y="4268788"/>
          <p14:tracePt t="61817" x="5375275" y="4276725"/>
          <p14:tracePt t="61851" x="5367338" y="4286250"/>
          <p14:tracePt t="62816" x="5214938" y="4268788"/>
          <p14:tracePt t="62850" x="4973638" y="4241800"/>
          <p14:tracePt t="62884" x="4527550" y="4205288"/>
          <p14:tracePt t="62916" x="4143375" y="4143375"/>
          <p14:tracePt t="62916" x="4017963" y="4116388"/>
          <p14:tracePt t="62967" x="3633788" y="4071938"/>
          <p14:tracePt t="62967" x="3562350" y="4062413"/>
          <p14:tracePt t="63000" x="3465513" y="4044950"/>
          <p14:tracePt t="63000" x="3429000" y="4037013"/>
          <p14:tracePt t="63033" x="3375025" y="4027488"/>
          <p14:tracePt t="63033" x="3367088" y="4027488"/>
          <p14:tracePt t="63483" x="3303588" y="4010025"/>
          <p14:tracePt t="63516" x="3125788" y="3956050"/>
          <p14:tracePt t="63516" x="3062288" y="3946525"/>
          <p14:tracePt t="63565" x="2786063" y="3938588"/>
          <p14:tracePt t="63565" x="2724150" y="3929063"/>
          <p14:tracePt t="63599" x="2625725" y="3929063"/>
          <p14:tracePt t="63633" x="2527300" y="3902075"/>
          <p14:tracePt t="63649" x="2517775" y="3902075"/>
          <p14:tracePt t="63666" x="2509838" y="3902075"/>
          <p14:tracePt t="63666" x="2500313" y="3894138"/>
          <p14:tracePt t="63749" x="2490788" y="3894138"/>
          <p14:tracePt t="63782" x="2490788" y="3884613"/>
          <p14:tracePt t="64715" x="2509838" y="3884613"/>
          <p14:tracePt t="64715" x="2527300" y="3884613"/>
          <p14:tracePt t="64748" x="2571750" y="3884613"/>
          <p14:tracePt t="64748" x="2598738" y="3894138"/>
          <p14:tracePt t="64782" x="2687638" y="3902075"/>
          <p14:tracePt t="64815" x="2822575" y="3919538"/>
          <p14:tracePt t="64815" x="2874963" y="3938588"/>
          <p14:tracePt t="64855" x="3062288" y="3983038"/>
          <p14:tracePt t="64855" x="3133725" y="3990975"/>
          <p14:tracePt t="64890" x="3276600" y="4010025"/>
          <p14:tracePt t="64890" x="3357563" y="4017963"/>
          <p14:tracePt t="64924" x="3544888" y="4027488"/>
          <p14:tracePt t="64924" x="3608388" y="4037013"/>
          <p14:tracePt t="64948" x="3670300" y="4037013"/>
          <p14:tracePt t="64948" x="3768725" y="4044950"/>
          <p14:tracePt t="64982" x="3848100" y="4062413"/>
          <p14:tracePt t="64982" x="3875088" y="4071938"/>
          <p14:tracePt t="65031" x="3938588" y="4089400"/>
          <p14:tracePt t="65066" x="3956050" y="4089400"/>
          <p14:tracePt t="65864" x="4010025" y="4089400"/>
          <p14:tracePt t="65897" x="4089400" y="4089400"/>
          <p14:tracePt t="65931" x="4268788" y="4089400"/>
          <p14:tracePt t="65970" x="4491038" y="4089400"/>
          <p14:tracePt t="65997" x="4581525" y="4089400"/>
          <p14:tracePt t="65997" x="4608513" y="4089400"/>
          <p14:tracePt t="66032" x="4652963" y="4089400"/>
          <p14:tracePt t="66064" x="4670425" y="4089400"/>
          <p14:tracePt t="66164" x="4679950" y="4089400"/>
          <p14:tracePt t="66673" x="4598988" y="4089400"/>
          <p14:tracePt t="66673" x="4537075" y="4098925"/>
          <p14:tracePt t="66697" x="4465638" y="4116388"/>
          <p14:tracePt t="66697" x="4268788" y="4152900"/>
          <p14:tracePt t="66731" x="4037013" y="4205288"/>
          <p14:tracePt t="66747" x="3919538" y="4224338"/>
          <p14:tracePt t="66747" x="3803650" y="4232275"/>
          <p14:tracePt t="66783" x="3455988" y="4259263"/>
          <p14:tracePt t="66783" x="3348038" y="4268788"/>
          <p14:tracePt t="66814" x="3133725" y="4268788"/>
          <p14:tracePt t="66814" x="3044825" y="4268788"/>
          <p14:tracePt t="66847" x="2874963" y="4259263"/>
          <p14:tracePt t="66847" x="2795588" y="4241800"/>
          <p14:tracePt t="66880" x="2598738" y="4152900"/>
          <p14:tracePt t="66913" x="2455863" y="4027488"/>
          <p14:tracePt t="66954" x="2366963" y="3830638"/>
          <p14:tracePt t="66954" x="2357438" y="3768725"/>
          <p14:tracePt t="66980" x="2347913" y="3652838"/>
          <p14:tracePt t="66980" x="2347913" y="3589338"/>
          <p14:tracePt t="67017" x="2347913" y="3500438"/>
          <p14:tracePt t="67017" x="2357438" y="3465513"/>
          <p14:tracePt t="67050" x="2384425" y="3375025"/>
          <p14:tracePt t="67050" x="2411413" y="3348038"/>
          <p14:tracePt t="67096" x="2482850" y="3276600"/>
          <p14:tracePt t="67096" x="2536825" y="3251200"/>
          <p14:tracePt t="67130" x="2589213" y="3214688"/>
          <p14:tracePt t="67163" x="2732088" y="3187700"/>
          <p14:tracePt t="67197" x="2919413" y="3170238"/>
          <p14:tracePt t="67230" x="3160713" y="3197225"/>
          <p14:tracePt t="67230" x="3224213" y="3224213"/>
          <p14:tracePt t="67269" x="3438525" y="3322638"/>
          <p14:tracePt t="67269" x="3509963" y="3357563"/>
          <p14:tracePt t="67296" x="3571875" y="3411538"/>
          <p14:tracePt t="67296" x="3652838" y="3455988"/>
          <p14:tracePt t="67330" x="3884613" y="3643313"/>
          <p14:tracePt t="67330" x="3946525" y="3697288"/>
          <p14:tracePt t="67363" x="4044950" y="3795713"/>
          <p14:tracePt t="67363" x="4081463" y="3840163"/>
          <p14:tracePt t="67396" x="4133850" y="3902075"/>
          <p14:tracePt t="67435" x="4160838" y="3983038"/>
          <p14:tracePt t="67435" x="4160838" y="3990975"/>
          <p14:tracePt t="67469" x="4133850" y="4044950"/>
          <p14:tracePt t="67469" x="4098925" y="4071938"/>
          <p14:tracePt t="67496" x="4062413" y="4089400"/>
          <p14:tracePt t="67496" x="3946525" y="4116388"/>
          <p14:tracePt t="67529" x="3813175" y="4152900"/>
          <p14:tracePt t="67529" x="3741738" y="4160838"/>
          <p14:tracePt t="67571" x="3465513" y="4170363"/>
          <p14:tracePt t="67571" x="3276600" y="4170363"/>
          <p14:tracePt t="67604" x="3179763" y="4170363"/>
          <p14:tracePt t="67604" x="3017838" y="4170363"/>
          <p14:tracePt t="67636" x="2946400" y="4170363"/>
          <p14:tracePt t="67636" x="2822575" y="4170363"/>
          <p14:tracePt t="67665" x="2786063" y="4170363"/>
          <p14:tracePt t="67665" x="2732088" y="4170363"/>
          <p14:tracePt t="67706" x="2705100" y="4170363"/>
          <p14:tracePt t="67706" x="2679700" y="4170363"/>
          <p14:tracePt t="67746" x="2660650" y="4170363"/>
          <p14:tracePt t="67780" x="2652713" y="4160838"/>
          <p14:tracePt t="67914" x="2697163" y="4160838"/>
          <p14:tracePt t="67930" x="2840038" y="4160838"/>
          <p14:tracePt t="67963" x="3179763" y="4160838"/>
          <p14:tracePt t="67979" x="3411538" y="4160838"/>
          <p14:tracePt t="68012" x="3687763" y="4179888"/>
          <p14:tracePt t="68012" x="3759200" y="4179888"/>
          <p14:tracePt t="68062" x="3919538" y="4179888"/>
          <p14:tracePt t="68062" x="3938588" y="4179888"/>
          <p14:tracePt t="68646" x="3803650" y="4160838"/>
          <p14:tracePt t="68692" x="3465513" y="4152900"/>
          <p14:tracePt t="68721" x="3170238" y="4133850"/>
          <p14:tracePt t="68721" x="3081338" y="4133850"/>
          <p14:tracePt t="68749" x="2938463" y="4116388"/>
          <p14:tracePt t="68749" x="2874963" y="4116388"/>
          <p14:tracePt t="68778" x="2759075" y="4108450"/>
          <p14:tracePt t="68778" x="2705100" y="4108450"/>
          <p14:tracePt t="68812" x="2625725" y="4098925"/>
          <p14:tracePt t="68812" x="2589213" y="4098925"/>
          <p14:tracePt t="68856" x="2490788" y="4089400"/>
          <p14:tracePt t="68856" x="2482850" y="4089400"/>
          <p14:tracePt t="68890" x="2465388" y="4081463"/>
          <p14:tracePt t="68924" x="2455863" y="4081463"/>
          <p14:tracePt t="69028" x="2581275" y="4071938"/>
          <p14:tracePt t="69046" x="2847975" y="4054475"/>
          <p14:tracePt t="69046" x="3027363" y="4044950"/>
          <p14:tracePt t="69079" x="3473450" y="4027488"/>
          <p14:tracePt t="69079" x="3965575" y="4037013"/>
          <p14:tracePt t="69112" x="4187825" y="4044950"/>
          <p14:tracePt t="69112" x="4394200" y="4062413"/>
          <p14:tracePt t="69145" x="4776788" y="4116388"/>
          <p14:tracePt t="69183" x="4902200" y="4133850"/>
          <p14:tracePt t="69212" x="4929188" y="4133850"/>
          <p14:tracePt t="69245" x="4938713" y="4133850"/>
          <p14:tracePt t="72560" x="4973638" y="4133850"/>
          <p14:tracePt t="72576" x="5010150" y="4133850"/>
          <p14:tracePt t="72576" x="5089525" y="4133850"/>
          <p14:tracePt t="72610" x="5160963" y="4133850"/>
          <p14:tracePt t="72610" x="5197475" y="4143375"/>
          <p14:tracePt t="72642" x="5251450" y="4152900"/>
          <p14:tracePt t="72642" x="5268913" y="4152900"/>
          <p14:tracePt t="72676" x="5295900" y="4160838"/>
          <p14:tracePt t="72676" x="5303838" y="4160838"/>
          <p14:tracePt t="72714" x="5313363" y="4160838"/>
          <p14:tracePt t="72799" x="5286375" y="4160838"/>
          <p14:tracePt t="72799" x="5232400" y="4160838"/>
          <p14:tracePt t="72825" x="5153025" y="4160838"/>
          <p14:tracePt t="72825" x="4884738" y="4160838"/>
          <p14:tracePt t="72875" x="4500563" y="4170363"/>
          <p14:tracePt t="72892" x="4348163" y="4170363"/>
          <p14:tracePt t="72892" x="4303713" y="4170363"/>
          <p14:tracePt t="72926" x="4241800" y="4170363"/>
          <p14:tracePt t="72926" x="4224338" y="4170363"/>
          <p14:tracePt t="72959" x="4214813" y="4170363"/>
          <p14:tracePt t="72993" x="4205288" y="4170363"/>
          <p14:tracePt t="73409" x="4098925" y="4160838"/>
          <p14:tracePt t="73409" x="4044950" y="4152900"/>
          <p14:tracePt t="73442" x="3857625" y="4133850"/>
          <p14:tracePt t="73475" x="3562350" y="4108450"/>
          <p14:tracePt t="73511" x="3251200" y="4089400"/>
          <p14:tracePt t="73511" x="3205163" y="4089400"/>
          <p14:tracePt t="73548" x="3125788" y="4089400"/>
          <p14:tracePt t="73575" x="3116263" y="4089400"/>
          <p14:tracePt t="75207" x="3071813" y="4089400"/>
          <p14:tracePt t="75207" x="3009900" y="4081463"/>
          <p14:tracePt t="75240" x="2830513" y="4089400"/>
          <p14:tracePt t="75277" x="2268538" y="4152900"/>
          <p14:tracePt t="75290" x="2108200" y="4170363"/>
          <p14:tracePt t="75324" x="1704975" y="4214813"/>
          <p14:tracePt t="75363" x="1608138" y="4214813"/>
          <p14:tracePt t="75363" x="1589088" y="4214813"/>
          <p14:tracePt t="75731" x="1562100" y="4187825"/>
          <p14:tracePt t="75731" x="1536700" y="4152900"/>
          <p14:tracePt t="75764" x="1438275" y="3929063"/>
          <p14:tracePt t="75764" x="1393825" y="3840163"/>
          <p14:tracePt t="75799" x="1322388" y="3652838"/>
          <p14:tracePt t="75799" x="1276350" y="3554413"/>
          <p14:tracePt t="75823" x="1196975" y="3348038"/>
          <p14:tracePt t="75823" x="1160463" y="3251200"/>
          <p14:tracePt t="75856" x="1098550" y="3071813"/>
          <p14:tracePt t="75856" x="1071563" y="2990850"/>
          <p14:tracePt t="75906" x="1017588" y="2795588"/>
          <p14:tracePt t="75906" x="1017588" y="2786063"/>
          <p14:tracePt t="75940" x="1009650" y="2776538"/>
          <p14:tracePt t="76126" x="1009650" y="2768600"/>
          <p14:tracePt t="76126" x="1009650" y="2751138"/>
          <p14:tracePt t="76159" x="1036638" y="2625725"/>
          <p14:tracePt t="76159" x="1071563" y="2544763"/>
          <p14:tracePt t="76190" x="1143000" y="2322513"/>
          <p14:tracePt t="76190" x="1169988" y="2224088"/>
          <p14:tracePt t="76240" x="1250950" y="1874838"/>
          <p14:tracePt t="76273" x="1322388" y="1581150"/>
          <p14:tracePt t="76306" x="1357313" y="1401763"/>
          <p14:tracePt t="76340" x="1366838" y="1330325"/>
          <p14:tracePt t="76340" x="1366838" y="1312863"/>
          <p14:tracePt t="76390" x="1393825" y="1196975"/>
          <p14:tracePt t="76390" x="1393825" y="1169988"/>
          <p14:tracePt t="76423" x="1419225" y="1089025"/>
          <p14:tracePt t="76423" x="1419225" y="1054100"/>
          <p14:tracePt t="76456" x="1428750" y="973138"/>
          <p14:tracePt t="76456" x="1438275" y="938213"/>
          <p14:tracePt t="76489" x="1446213" y="857250"/>
          <p14:tracePt t="76534" x="1490663" y="669925"/>
          <p14:tracePt t="76534" x="1490663" y="642938"/>
          <p14:tracePt t="76559" x="1500188" y="615950"/>
          <p14:tracePt t="76559" x="1500188" y="571500"/>
          <p14:tracePt t="76590" x="1509713" y="500063"/>
          <p14:tracePt t="76590" x="1509713" y="473075"/>
          <p14:tracePt t="76623" x="1509713" y="401638"/>
          <p14:tracePt t="77672" x="1438275" y="125413"/>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Graphics software</a:t>
            </a:r>
          </a:p>
        </p:txBody>
      </p:sp>
      <p:sp>
        <p:nvSpPr>
          <p:cNvPr id="3" name="Content Placeholder 2"/>
          <p:cNvSpPr>
            <a:spLocks noGrp="1"/>
          </p:cNvSpPr>
          <p:nvPr>
            <p:ph idx="1"/>
          </p:nvPr>
        </p:nvSpPr>
        <p:spPr>
          <a:xfrm>
            <a:off x="3456454" y="1985996"/>
            <a:ext cx="8093122" cy="4005075"/>
          </a:xfrm>
        </p:spPr>
        <p:txBody>
          <a:bodyPr>
            <a:normAutofit/>
          </a:bodyPr>
          <a:lstStyle/>
          <a:p>
            <a:pPr algn="just">
              <a:lnSpc>
                <a:spcPct val="150000"/>
              </a:lnSpc>
            </a:pPr>
            <a:r>
              <a:rPr lang="en-US" dirty="0"/>
              <a:t>I</a:t>
            </a:r>
            <a:r>
              <a:rPr lang="en-US" dirty="0" smtClean="0"/>
              <a:t>ncludes </a:t>
            </a:r>
            <a:r>
              <a:rPr lang="en-US" dirty="0"/>
              <a:t>any application that enables you to create and manipulate visual images. </a:t>
            </a:r>
            <a:endParaRPr lang="en-US" dirty="0" smtClean="0"/>
          </a:p>
          <a:p>
            <a:pPr algn="just">
              <a:lnSpc>
                <a:spcPct val="150000"/>
              </a:lnSpc>
            </a:pPr>
            <a:r>
              <a:rPr lang="en-US" dirty="0"/>
              <a:t>I</a:t>
            </a:r>
            <a:r>
              <a:rPr lang="en-US" dirty="0" smtClean="0"/>
              <a:t>ncludes </a:t>
            </a:r>
            <a:r>
              <a:rPr lang="en-US" dirty="0"/>
              <a:t>drawing programs, photo manipulation programs, presentation creation programs, and video capture and editing software. </a:t>
            </a:r>
            <a:endParaRPr lang="en-US" dirty="0" smtClean="0"/>
          </a:p>
          <a:p>
            <a:pPr algn="just">
              <a:lnSpc>
                <a:spcPct val="150000"/>
              </a:lnSpc>
            </a:pPr>
            <a:r>
              <a:rPr lang="en-US" dirty="0" smtClean="0"/>
              <a:t>The </a:t>
            </a:r>
            <a:r>
              <a:rPr lang="en-US" dirty="0"/>
              <a:t>products available include both professional-quality software used in entertainment and advertising, and consumer-quality software that the average computer hobbyist might experiment with.</a:t>
            </a:r>
          </a:p>
        </p:txBody>
      </p:sp>
      <p:sp>
        <p:nvSpPr>
          <p:cNvPr id="4" name="Slide Number Placeholder 3"/>
          <p:cNvSpPr>
            <a:spLocks noGrp="1"/>
          </p:cNvSpPr>
          <p:nvPr>
            <p:ph type="sldNum" sz="quarter" idx="12"/>
          </p:nvPr>
        </p:nvSpPr>
        <p:spPr/>
        <p:txBody>
          <a:bodyPr/>
          <a:lstStyle/>
          <a:p>
            <a:fld id="{71766878-3199-4EAB-94E7-2D6D11070E14}" type="slidenum">
              <a:rPr lang="en-US" smtClean="0"/>
              <a:t>19</a:t>
            </a:fld>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306" y="1392119"/>
            <a:ext cx="2924454" cy="5465881"/>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3">
                  <p14:trim end="672"/>
                </p14:media>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36264167"/>
      </p:ext>
    </p:extLst>
  </p:cSld>
  <p:clrMapOvr>
    <a:masterClrMapping/>
  </p:clrMapOvr>
  <mc:AlternateContent xmlns:mc="http://schemas.openxmlformats.org/markup-compatibility/2006" xmlns:p14="http://schemas.microsoft.com/office/powerpoint/2010/main">
    <mc:Choice Requires="p14">
      <p:transition spd="slow" p14:dur="1500" advTm="71400">
        <p:randomBar dir="vert"/>
      </p:transition>
    </mc:Choice>
    <mc:Fallback xmlns="">
      <p:transition spd="slow" advTm="714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type="wd">
                                    <p:tmPct val="60000"/>
                                  </p:iterate>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iterate type="wd">
                                    <p:tmPct val="60000"/>
                                  </p:iterate>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iterate type="wd">
                                    <p:tmPct val="60000"/>
                                  </p:iterate>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Lst>
  </p:timing>
  <p:extLst mod="1">
    <p:ext uri="{3A86A75C-4F4B-4683-9AE1-C65F6400EC91}">
      <p14:laserTraceLst xmlns:p14="http://schemas.microsoft.com/office/powerpoint/2010/main">
        <p14:tracePtLst>
          <p14:tracePt t="12918" x="839788" y="5062538"/>
          <p14:tracePt t="13166" x="1589088" y="4633913"/>
          <p14:tracePt t="13166" x="1697038" y="4581525"/>
          <p14:tracePt t="13195" x="1938338" y="4473575"/>
          <p14:tracePt t="13195" x="2393950" y="4268788"/>
          <p14:tracePt t="13255" x="2857500" y="4116388"/>
          <p14:tracePt t="13277" x="3089275" y="4062413"/>
          <p14:tracePt t="13277" x="3357563" y="4037013"/>
          <p14:tracePt t="13344" x="3643313" y="4000500"/>
          <p14:tracePt t="13393" x="3990975" y="3938588"/>
          <p14:tracePt t="13438" x="4286250" y="3848100"/>
          <p14:tracePt t="13477" x="4589463" y="3786188"/>
          <p14:tracePt t="13477" x="4652963" y="3776663"/>
          <p14:tracePt t="13545" x="4768850" y="3751263"/>
          <p14:tracePt t="13777" x="4732338" y="3741738"/>
          <p14:tracePt t="13777" x="4581525" y="3697288"/>
          <p14:tracePt t="13845" x="4402138" y="3633788"/>
          <p14:tracePt t="13894" x="4295775" y="3562350"/>
          <p14:tracePt t="13976" x="4375150" y="3500438"/>
          <p14:tracePt t="13995" x="4589463" y="3429000"/>
          <p14:tracePt t="13995" x="4759325" y="3375025"/>
          <p14:tracePt t="14045" x="6054725" y="3098800"/>
          <p14:tracePt t="14061" x="6491288" y="3044825"/>
          <p14:tracePt t="14061" x="6938963" y="3017838"/>
          <p14:tracePt t="14094" x="7920038" y="2955925"/>
          <p14:tracePt t="14094" x="8099425" y="2955925"/>
          <p14:tracePt t="14145" x="8394700" y="2938463"/>
          <p14:tracePt t="14176" x="8599488" y="2938463"/>
          <p14:tracePt t="14176" x="8661400" y="2928938"/>
          <p14:tracePt t="14242" x="8867775" y="2911475"/>
          <p14:tracePt t="14242" x="8885238" y="2911475"/>
          <p14:tracePt t="14375" x="8902700" y="2911475"/>
          <p14:tracePt t="14409" x="8912225" y="2911475"/>
          <p14:tracePt t="14893" x="8929688" y="2894013"/>
          <p14:tracePt t="14936" x="8991600" y="2874963"/>
          <p14:tracePt t="14978" x="9063038" y="2847975"/>
          <p14:tracePt t="14978" x="9109075" y="2840038"/>
          <p14:tracePt t="15033" x="9188450" y="2822575"/>
          <p14:tracePt t="15033" x="9215438" y="2813050"/>
          <p14:tracePt t="15065" x="9277350" y="2803525"/>
          <p14:tracePt t="15065" x="9348788" y="2786063"/>
          <p14:tracePt t="15169" x="9439275" y="2741613"/>
          <p14:tracePt t="15169" x="9466263" y="2724150"/>
          <p14:tracePt t="15200" x="9501188" y="2714625"/>
          <p14:tracePt t="15200" x="9518650" y="2705100"/>
          <p14:tracePt t="15266" x="9572625" y="2697163"/>
          <p14:tracePt t="15333" x="9671050" y="2687638"/>
          <p14:tracePt t="15333" x="9680575" y="2687638"/>
          <p14:tracePt t="15363" x="9688513" y="2679700"/>
          <p14:tracePt t="15363" x="9705975" y="2670175"/>
          <p14:tracePt t="15417" x="9715500" y="2670175"/>
          <p14:tracePt t="15417" x="9725025" y="2670175"/>
          <p14:tracePt t="15463" x="9742488" y="2660650"/>
          <p14:tracePt t="15463" x="9777413" y="2643188"/>
          <p14:tracePt t="15544" x="9813925" y="2643188"/>
          <p14:tracePt t="15575" x="9867900" y="2625725"/>
          <p14:tracePt t="15575" x="9912350" y="2608263"/>
          <p14:tracePt t="15641" x="9956800" y="2581275"/>
          <p14:tracePt t="15686" x="9974263" y="2562225"/>
          <p14:tracePt t="18561" x="9920288" y="2562225"/>
          <p14:tracePt t="18561" x="9858375" y="2562225"/>
          <p14:tracePt t="18589" x="9742488" y="2562225"/>
          <p14:tracePt t="18589" x="9582150" y="2562225"/>
          <p14:tracePt t="18642" x="9348788" y="2544763"/>
          <p14:tracePt t="18687" x="8929688" y="2527300"/>
          <p14:tracePt t="18687" x="8840788" y="2527300"/>
          <p14:tracePt t="18742" x="8545513" y="2527300"/>
          <p14:tracePt t="18742" x="8375650" y="2527300"/>
          <p14:tracePt t="18773" x="8224838" y="2527300"/>
          <p14:tracePt t="18773" x="8153400" y="2527300"/>
          <p14:tracePt t="18875" x="7402513" y="2544763"/>
          <p14:tracePt t="18893" x="7259638" y="2544763"/>
          <p14:tracePt t="18893" x="7197725" y="2544763"/>
          <p14:tracePt t="18947" x="7062788" y="2544763"/>
          <p14:tracePt t="18974" x="7045325" y="2544763"/>
          <p14:tracePt t="19240" x="7037388" y="2544763"/>
          <p14:tracePt t="19273" x="6929438" y="2517775"/>
          <p14:tracePt t="19273" x="6875463" y="2509838"/>
          <p14:tracePt t="19337" x="6518275" y="2500313"/>
          <p14:tracePt t="19337" x="6456363" y="2490788"/>
          <p14:tracePt t="19367" x="6340475" y="2490788"/>
          <p14:tracePt t="19367" x="6161088" y="2490788"/>
          <p14:tracePt t="19436" x="5983288" y="2482850"/>
          <p14:tracePt t="19436" x="5956300" y="2482850"/>
          <p14:tracePt t="19479" x="5875338" y="2482850"/>
          <p14:tracePt t="19479" x="5822950" y="2490788"/>
          <p14:tracePt t="19543" x="5688013" y="2490788"/>
          <p14:tracePt t="19543" x="5661025" y="2490788"/>
          <p14:tracePt t="19573" x="5608638" y="2490788"/>
          <p14:tracePt t="19573" x="5589588" y="2490788"/>
          <p14:tracePt t="19605" x="5545138" y="2490788"/>
          <p14:tracePt t="19605" x="5527675" y="2490788"/>
          <p14:tracePt t="19656" x="5483225" y="2490788"/>
          <p14:tracePt t="19689" x="5446713" y="2490788"/>
          <p14:tracePt t="19745" x="5367338" y="2482850"/>
          <p14:tracePt t="19745" x="5357813" y="2473325"/>
          <p14:tracePt t="19774" x="5340350" y="2465388"/>
          <p14:tracePt t="19774" x="5322888" y="2455863"/>
          <p14:tracePt t="19840" x="5295900" y="2401888"/>
          <p14:tracePt t="19840" x="5295900" y="2366963"/>
          <p14:tracePt t="19873" x="5295900" y="2339975"/>
          <p14:tracePt t="19873" x="5295900" y="2322513"/>
          <p14:tracePt t="19937" x="5303838" y="2268538"/>
          <p14:tracePt t="19981" x="5394325" y="2232025"/>
          <p14:tracePt t="19981" x="5446713" y="2224088"/>
          <p14:tracePt t="20041" x="5562600" y="2205038"/>
          <p14:tracePt t="20041" x="5616575" y="2205038"/>
          <p14:tracePt t="20075" x="5680075" y="2205038"/>
          <p14:tracePt t="20075" x="5715000" y="2205038"/>
          <p14:tracePt t="20136" x="5875338" y="2251075"/>
          <p14:tracePt t="20136" x="5929313" y="2286000"/>
          <p14:tracePt t="20173" x="5956300" y="2330450"/>
          <p14:tracePt t="20206" x="5973763" y="2384425"/>
          <p14:tracePt t="20256" x="6000750" y="2455863"/>
          <p14:tracePt t="20273" x="6000750" y="2473325"/>
          <p14:tracePt t="20273" x="6000750" y="2482850"/>
          <p14:tracePt t="20337" x="6000750" y="2509838"/>
          <p14:tracePt t="20372" x="5991225" y="2562225"/>
          <p14:tracePt t="20372" x="5946775" y="2625725"/>
          <p14:tracePt t="20461" x="5822950" y="2724150"/>
          <p14:tracePt t="20461" x="5803900" y="2732088"/>
          <p14:tracePt t="20461" x="5795963" y="2741613"/>
          <p14:tracePt t="20545" x="5751513" y="2751138"/>
          <p14:tracePt t="21539" x="5697538" y="2751138"/>
          <p14:tracePt t="21572" x="5518150" y="2741613"/>
          <p14:tracePt t="21572" x="5483225" y="2741613"/>
          <p14:tracePt t="21605" x="5429250" y="2732088"/>
          <p14:tracePt t="21605" x="5411788" y="2732088"/>
          <p14:tracePt t="21657" x="5357813" y="2732088"/>
          <p14:tracePt t="21688" x="5340350" y="2732088"/>
          <p14:tracePt t="21740" x="5322888" y="2732088"/>
          <p14:tracePt t="21755" x="5313363" y="2732088"/>
          <p14:tracePt t="21838" x="5303838" y="2732088"/>
          <p14:tracePt t="21871" x="5303838" y="2741613"/>
          <p14:tracePt t="25154" x="5286375" y="2776538"/>
          <p14:tracePt t="25186" x="5259388" y="2840038"/>
          <p14:tracePt t="25186" x="5251450" y="2857500"/>
          <p14:tracePt t="25253" x="5214938" y="2955925"/>
          <p14:tracePt t="25253" x="5205413" y="2982913"/>
          <p14:tracePt t="25269" x="5197475" y="3009900"/>
          <p14:tracePt t="25337" x="5153025" y="3133725"/>
          <p14:tracePt t="25337" x="5143500" y="3160713"/>
          <p14:tracePt t="25370" x="5126038" y="3214688"/>
          <p14:tracePt t="25370" x="5116513" y="3259138"/>
          <p14:tracePt t="25438" x="5108575" y="3313113"/>
          <p14:tracePt t="25438" x="5081588" y="3384550"/>
          <p14:tracePt t="25498" x="5062538" y="3402013"/>
          <p14:tracePt t="25498" x="5062538" y="3411538"/>
          <p14:tracePt t="25547" x="5054600" y="3429000"/>
          <p14:tracePt t="25591" x="5054600" y="3438525"/>
          <p14:tracePt t="26451" x="5224463" y="3438525"/>
          <p14:tracePt t="26469" x="5295900" y="3438525"/>
          <p14:tracePt t="26469" x="5465763" y="3438525"/>
          <p14:tracePt t="26545" x="5973763" y="3438525"/>
          <p14:tracePt t="26545" x="6037263" y="3438525"/>
          <p14:tracePt t="26578" x="6143625" y="3438525"/>
          <p14:tracePt t="26578" x="6224588" y="3438525"/>
          <p14:tracePt t="26618" x="6232525" y="3438525"/>
          <p14:tracePt t="26618" x="6242050" y="3438525"/>
          <p14:tracePt t="26687" x="6251575" y="3438525"/>
          <p14:tracePt t="27337" x="6384925" y="3429000"/>
          <p14:tracePt t="27337" x="6411913" y="3429000"/>
          <p14:tracePt t="27367" x="6483350" y="3429000"/>
          <p14:tracePt t="27367" x="6616700" y="3429000"/>
          <p14:tracePt t="27447" x="6831013" y="3429000"/>
          <p14:tracePt t="27447" x="6858000" y="3429000"/>
          <p14:tracePt t="27546" x="7062788" y="3455988"/>
          <p14:tracePt t="27584" x="7126288" y="3465513"/>
          <p14:tracePt t="27584" x="7153275" y="3465513"/>
          <p14:tracePt t="27656" x="7170738" y="3465513"/>
          <p14:tracePt t="27700" x="7180263" y="3465513"/>
          <p14:tracePt t="27700" x="7188200" y="3465513"/>
          <p14:tracePt t="28314" x="7197725" y="3465513"/>
          <p14:tracePt t="28357" x="7296150" y="3455988"/>
          <p14:tracePt t="28357" x="7483475" y="3455988"/>
          <p14:tracePt t="28446" x="7688263" y="3455988"/>
          <p14:tracePt t="28446" x="7759700" y="3455988"/>
          <p14:tracePt t="28479" x="7831138" y="3455988"/>
          <p14:tracePt t="28479" x="7875588" y="3455988"/>
          <p14:tracePt t="28549" x="8037513" y="3455988"/>
          <p14:tracePt t="28566" x="8054975" y="3455988"/>
          <p14:tracePt t="28566" x="8081963" y="3455988"/>
          <p14:tracePt t="28608" x="8099425" y="3455988"/>
          <p14:tracePt t="28608" x="8126413" y="3455988"/>
          <p14:tracePt t="28667" x="8215313" y="3455988"/>
          <p14:tracePt t="28699" x="8296275" y="3455988"/>
          <p14:tracePt t="28699" x="8313738" y="3455988"/>
          <p14:tracePt t="28755" x="8331200" y="3455988"/>
          <p14:tracePt t="28783" x="8348663" y="3455988"/>
          <p14:tracePt t="28837" x="8358188" y="3446463"/>
          <p14:tracePt t="29697" x="8402638" y="3446463"/>
          <p14:tracePt t="29697" x="8466138" y="3446463"/>
          <p14:tracePt t="29756" x="8634413" y="3446463"/>
          <p14:tracePt t="29782" x="8813800" y="3455988"/>
          <p14:tracePt t="29782" x="8991600" y="3465513"/>
          <p14:tracePt t="29838" x="9153525" y="3473450"/>
          <p14:tracePt t="29865" x="9215438" y="3490913"/>
          <p14:tracePt t="29865" x="9286875" y="3509963"/>
          <p14:tracePt t="29961" x="9340850" y="3536950"/>
          <p14:tracePt t="30045" x="9348788" y="3536950"/>
          <p14:tracePt t="30045" x="9358313" y="3536950"/>
          <p14:tracePt t="30105" x="9367838" y="3536950"/>
          <p14:tracePt t="30165" x="9375775" y="3536950"/>
          <p14:tracePt t="30198" x="9385300" y="3536950"/>
          <p14:tracePt t="30198" x="9394825" y="3536950"/>
          <p14:tracePt t="30249" x="9412288" y="3544888"/>
          <p14:tracePt t="30281" x="9447213" y="3544888"/>
          <p14:tracePt t="30281" x="9466263" y="3544888"/>
          <p14:tracePt t="30336" x="9769475" y="3500438"/>
          <p14:tracePt t="30336" x="9858375" y="3482975"/>
          <p14:tracePt t="30368" x="10028238" y="3438525"/>
          <p14:tracePt t="30368" x="10188575" y="3419475"/>
          <p14:tracePt t="30464" x="10439400" y="3394075"/>
          <p14:tracePt t="30464" x="10447338" y="3394075"/>
          <p14:tracePt t="30546" x="10466388" y="3394075"/>
          <p14:tracePt t="30546" x="10474325" y="3394075"/>
          <p14:tracePt t="30606" x="10491788" y="3394075"/>
          <p14:tracePt t="30606" x="10501313" y="3402013"/>
          <p14:tracePt t="30665" x="10518775" y="3411538"/>
          <p14:tracePt t="30681" x="10545763" y="3411538"/>
          <p14:tracePt t="30681" x="10563225" y="3419475"/>
          <p14:tracePt t="30715" x="10617200" y="3438525"/>
          <p14:tracePt t="30715" x="10671175" y="3446463"/>
          <p14:tracePt t="30772" x="10706100" y="3473450"/>
          <p14:tracePt t="30772" x="10715625" y="3473450"/>
          <p14:tracePt t="30874" x="10715625" y="3482975"/>
          <p14:tracePt t="30874" x="10715625" y="3490913"/>
          <p14:tracePt t="30903" x="10725150" y="3490913"/>
          <p14:tracePt t="31044" x="10698163" y="3509963"/>
          <p14:tracePt t="31044" x="10582275" y="3517900"/>
          <p14:tracePt t="31073" x="10474325" y="3517900"/>
          <p14:tracePt t="31073" x="10010775" y="3517900"/>
          <p14:tracePt t="31141" x="9126538" y="3509963"/>
          <p14:tracePt t="31141" x="8545513" y="3509963"/>
          <p14:tracePt t="31187" x="7661275" y="3544888"/>
          <p14:tracePt t="31187" x="7429500" y="3554413"/>
          <p14:tracePt t="31244" x="6688138" y="3598863"/>
          <p14:tracePt t="31244" x="6608763" y="3608388"/>
          <p14:tracePt t="31309" x="6224588" y="3660775"/>
          <p14:tracePt t="31309" x="6161088" y="3670300"/>
          <p14:tracePt t="31364" x="5803900" y="3714750"/>
          <p14:tracePt t="31397" x="5589588" y="3741738"/>
          <p14:tracePt t="31397" x="5510213" y="3751263"/>
          <p14:tracePt t="31462" x="5116513" y="3776663"/>
          <p14:tracePt t="31462" x="4946650" y="3776663"/>
          <p14:tracePt t="31497" x="4786313" y="3776663"/>
          <p14:tracePt t="31497" x="4714875" y="3786188"/>
          <p14:tracePt t="31548" x="4446588" y="3813175"/>
          <p14:tracePt t="31580" x="4303713" y="3830638"/>
          <p14:tracePt t="31580" x="4259263" y="3830638"/>
          <p14:tracePt t="31642" x="4232275" y="3830638"/>
          <p14:tracePt t="31840" x="4259263" y="3830638"/>
          <p14:tracePt t="31840" x="4286250" y="3848100"/>
          <p14:tracePt t="31897" x="4465638" y="3894138"/>
          <p14:tracePt t="31897" x="4527550" y="3911600"/>
          <p14:tracePt t="31941" x="4687888" y="3938588"/>
          <p14:tracePt t="31963" x="4795838" y="3965575"/>
          <p14:tracePt t="31963" x="4822825" y="3973513"/>
          <p14:tracePt t="31997" x="4867275" y="3983038"/>
          <p14:tracePt t="31997" x="4875213" y="3990975"/>
          <p14:tracePt t="32084" x="4911725" y="3990975"/>
          <p14:tracePt t="32099" x="4919663" y="3990975"/>
          <p14:tracePt t="32152" x="4929188" y="3990975"/>
          <p14:tracePt t="32180" x="4938713" y="3990975"/>
          <p14:tracePt t="32213" x="4946650" y="3990975"/>
          <p14:tracePt t="33102" x="4973638" y="3990975"/>
          <p14:tracePt t="33102" x="4991100" y="3990975"/>
          <p14:tracePt t="33145" x="5072063" y="3990975"/>
          <p14:tracePt t="33184" x="5303838" y="3983038"/>
          <p14:tracePt t="33184" x="5375275" y="3983038"/>
          <p14:tracePt t="33213" x="5545138" y="3965575"/>
          <p14:tracePt t="33213" x="5626100" y="3965575"/>
          <p14:tracePt t="33257" x="5840413" y="3956050"/>
          <p14:tracePt t="33257" x="5983288" y="3956050"/>
          <p14:tracePt t="33311" x="6170613" y="3965575"/>
          <p14:tracePt t="33311" x="6197600" y="3965575"/>
          <p14:tracePt t="33353" x="6269038" y="3965575"/>
          <p14:tracePt t="33353" x="6286500" y="3965575"/>
          <p14:tracePt t="33388" x="6313488" y="3965575"/>
          <p14:tracePt t="33388" x="6323013" y="3965575"/>
          <p14:tracePt t="33462" x="6330950" y="3965575"/>
          <p14:tracePt t="33480" x="6340475" y="3965575"/>
          <p14:tracePt t="33480" x="6357938" y="3965575"/>
          <p14:tracePt t="33564" x="6394450" y="3965575"/>
          <p14:tracePt t="33604" x="6411913" y="3965575"/>
          <p14:tracePt t="33604" x="6419850" y="3973513"/>
          <p14:tracePt t="33653" x="6438900" y="3973513"/>
          <p14:tracePt t="33999" x="6446838" y="3973513"/>
          <p14:tracePt t="33999" x="6527800" y="3973513"/>
          <p14:tracePt t="34065" x="6680200" y="4010025"/>
          <p14:tracePt t="34095" x="6840538" y="4037013"/>
          <p14:tracePt t="34113" x="6965950" y="4044950"/>
          <p14:tracePt t="34113" x="7099300" y="4062413"/>
          <p14:tracePt t="34177" x="7170738" y="4062413"/>
          <p14:tracePt t="34177" x="7188200" y="4062413"/>
          <p14:tracePt t="34253" x="7205663" y="4054475"/>
          <p14:tracePt t="34336" x="7205663" y="4044950"/>
          <p14:tracePt t="34771" x="7215188" y="4027488"/>
          <p14:tracePt t="34771" x="7251700" y="4017963"/>
          <p14:tracePt t="34848" x="7385050" y="4000500"/>
          <p14:tracePt t="34848" x="7510463" y="3990975"/>
          <p14:tracePt t="34888" x="7688263" y="3990975"/>
          <p14:tracePt t="34888" x="7751763" y="3990975"/>
          <p14:tracePt t="34944" x="8001000" y="3990975"/>
          <p14:tracePt t="34944" x="8045450" y="3990975"/>
          <p14:tracePt t="34979" x="8143875" y="3990975"/>
          <p14:tracePt t="34979" x="8170863" y="3990975"/>
          <p14:tracePt t="35011" x="8232775" y="3990975"/>
          <p14:tracePt t="35011" x="8251825" y="3990975"/>
          <p14:tracePt t="35044" x="8313738" y="4000500"/>
          <p14:tracePt t="35044" x="8340725" y="4010025"/>
          <p14:tracePt t="35079" x="8412163" y="4010025"/>
          <p14:tracePt t="35174" x="8510588" y="4027488"/>
          <p14:tracePt t="35203" x="8562975" y="4027488"/>
          <p14:tracePt t="35203" x="8582025" y="4037013"/>
          <p14:tracePt t="35261" x="8697913" y="4037013"/>
          <p14:tracePt t="35278" x="8705850" y="4037013"/>
          <p14:tracePt t="35278" x="8732838" y="4037013"/>
          <p14:tracePt t="35338" x="8786813" y="4037013"/>
          <p14:tracePt t="35338" x="8796338" y="4037013"/>
          <p14:tracePt t="35368" x="8813800" y="4037013"/>
          <p14:tracePt t="35368" x="8912225" y="4027488"/>
          <p14:tracePt t="35446" x="9170988" y="3990975"/>
          <p14:tracePt t="35446" x="9197975" y="3983038"/>
          <p14:tracePt t="35477" x="9224963" y="3983038"/>
          <p14:tracePt t="35477" x="9242425" y="3973513"/>
          <p14:tracePt t="35583" x="9251950" y="3973513"/>
          <p14:tracePt t="40574" x="9232900" y="3973513"/>
          <p14:tracePt t="40574" x="9188450" y="3973513"/>
          <p14:tracePt t="40623" x="9126538" y="3983038"/>
          <p14:tracePt t="40623" x="9072563" y="4000500"/>
          <p14:tracePt t="40657" x="8947150" y="4044950"/>
          <p14:tracePt t="40691" x="8680450" y="4143375"/>
          <p14:tracePt t="40691" x="8474075" y="4214813"/>
          <p14:tracePt t="40754" x="8232775" y="4295775"/>
          <p14:tracePt t="40774" x="8099425" y="4340225"/>
          <p14:tracePt t="40774" x="7875588" y="4411663"/>
          <p14:tracePt t="40854" x="7670800" y="4491038"/>
          <p14:tracePt t="40854" x="7510463" y="4589463"/>
          <p14:tracePt t="40944" x="7304088" y="4652963"/>
          <p14:tracePt t="40944" x="7269163" y="4660900"/>
          <p14:tracePt t="40980" x="7188200" y="4679950"/>
          <p14:tracePt t="40980" x="7161213" y="4679950"/>
          <p14:tracePt t="41011" x="7116763" y="4687888"/>
          <p14:tracePt t="41011" x="7072313" y="4697413"/>
          <p14:tracePt t="41061" x="7018338" y="4705350"/>
          <p14:tracePt t="41106" x="6983413" y="4705350"/>
          <p14:tracePt t="42276" x="7010400" y="4705350"/>
          <p14:tracePt t="42276" x="7054850" y="4705350"/>
          <p14:tracePt t="42350" x="7180263" y="4687888"/>
          <p14:tracePt t="42350" x="7215188" y="4679950"/>
          <p14:tracePt t="42460" x="7608888" y="4652963"/>
          <p14:tracePt t="42460" x="7653338" y="4652963"/>
          <p14:tracePt t="42492" x="7759700" y="4643438"/>
          <p14:tracePt t="42492" x="7947025" y="4633913"/>
          <p14:tracePt t="42559" x="8205788" y="4616450"/>
          <p14:tracePt t="42589" x="8358188" y="4608513"/>
          <p14:tracePt t="42589" x="8385175" y="4598988"/>
          <p14:tracePt t="42643" x="8429625" y="4598988"/>
          <p14:tracePt t="46003" x="8367713" y="4652963"/>
          <p14:tracePt t="46003" x="8304213" y="4705350"/>
          <p14:tracePt t="46053" x="8242300" y="4759325"/>
          <p14:tracePt t="46086" x="8197850" y="4803775"/>
          <p14:tracePt t="46086" x="8188325" y="4822825"/>
          <p14:tracePt t="46119" x="8170863" y="4848225"/>
          <p14:tracePt t="46119" x="8161338" y="4867275"/>
          <p14:tracePt t="46164" x="8134350" y="4919663"/>
          <p14:tracePt t="46164" x="8126413" y="4946650"/>
          <p14:tracePt t="46203" x="8116888" y="4965700"/>
          <p14:tracePt t="46203" x="8099425" y="4973638"/>
          <p14:tracePt t="46270" x="8081963" y="4991100"/>
          <p14:tracePt t="46314" x="8054975" y="5010150"/>
          <p14:tracePt t="46357" x="8045450" y="5018088"/>
          <p14:tracePt t="46443" x="8045450" y="5027613"/>
          <p14:tracePt t="46544" x="8062913" y="5027613"/>
          <p14:tracePt t="46544" x="8072438" y="5027613"/>
          <p14:tracePt t="46604" x="8081963" y="5027613"/>
          <p14:tracePt t="46653" x="8108950" y="5027613"/>
          <p14:tracePt t="46687" x="8134350" y="5027613"/>
          <p14:tracePt t="46687" x="8161338" y="5027613"/>
          <p14:tracePt t="46719" x="8188325" y="5027613"/>
          <p14:tracePt t="46763" x="8215313" y="5027613"/>
          <p14:tracePt t="46763" x="8224838" y="5027613"/>
          <p14:tracePt t="46811" x="8232775" y="5027613"/>
          <p14:tracePt t="46811" x="8242300" y="5027613"/>
          <p14:tracePt t="46853" x="8251825" y="5027613"/>
          <p14:tracePt t="46885" x="8259763" y="5027613"/>
          <p14:tracePt t="46958" x="8277225" y="5027613"/>
          <p14:tracePt t="46958" x="8286750" y="5027613"/>
          <p14:tracePt t="47083" x="8304213" y="5027613"/>
          <p14:tracePt t="47172" x="8323263" y="5027613"/>
          <p14:tracePt t="47202" x="8340725" y="5027613"/>
          <p14:tracePt t="47202" x="8348663" y="5027613"/>
          <p14:tracePt t="47257" x="8367713" y="5027613"/>
          <p14:tracePt t="47311" x="8375650" y="5027613"/>
          <p14:tracePt t="47355" x="8385175" y="5027613"/>
          <p14:tracePt t="47402" x="8394700" y="5027613"/>
          <p14:tracePt t="47754" x="8385175" y="5027613"/>
          <p14:tracePt t="48967" x="8402638" y="5027613"/>
          <p14:tracePt t="48967" x="8483600" y="5027613"/>
          <p14:tracePt t="49050" x="8518525" y="5037138"/>
          <p14:tracePt t="49050" x="8537575" y="5037138"/>
          <p14:tracePt t="49103" x="8572500" y="5037138"/>
          <p14:tracePt t="49103" x="8609013" y="5037138"/>
          <p14:tracePt t="49148" x="8688388" y="5045075"/>
          <p14:tracePt t="49188" x="8777288" y="5054600"/>
          <p14:tracePt t="49188" x="8796338" y="5054600"/>
          <p14:tracePt t="49249" x="8823325" y="5062538"/>
          <p14:tracePt t="49317" x="8831263" y="5062538"/>
          <p14:tracePt t="49459" x="8858250" y="5062538"/>
          <p14:tracePt t="49570" x="8867775" y="5062538"/>
          <p14:tracePt t="49900" x="8929688" y="5062538"/>
          <p14:tracePt t="49900" x="8966200" y="5062538"/>
          <p14:tracePt t="49953" x="9126538" y="5054600"/>
          <p14:tracePt t="49953" x="9134475" y="5054600"/>
          <p14:tracePt t="49984" x="9153525" y="5054600"/>
          <p14:tracePt t="50017" x="9161463" y="5054600"/>
          <p14:tracePt t="50079" x="9170988" y="5054600"/>
          <p14:tracePt t="51954" x="9161463" y="5054600"/>
          <p14:tracePt t="51982" x="9153525" y="5045075"/>
          <p14:tracePt t="51982" x="9134475" y="5045075"/>
          <p14:tracePt t="52018" x="9090025" y="5054600"/>
          <p14:tracePt t="52018" x="8939213" y="5116513"/>
          <p14:tracePt t="52066" x="8688388" y="5268913"/>
          <p14:tracePt t="52066" x="8555038" y="5340350"/>
          <p14:tracePt t="52107" x="8429625" y="5411788"/>
          <p14:tracePt t="52107" x="8277225" y="5537200"/>
          <p14:tracePt t="52172" x="8251825" y="5554663"/>
          <p14:tracePt t="52199" x="8242300" y="5554663"/>
          <p14:tracePt t="52256" x="8224838" y="5554663"/>
          <p14:tracePt t="52256" x="8205788" y="5545138"/>
          <p14:tracePt t="52285" x="8188325" y="5537200"/>
          <p14:tracePt t="52300" x="8099425" y="5491163"/>
          <p14:tracePt t="52300" x="8018463" y="5456238"/>
          <p14:tracePt t="52366" x="7554913" y="5259388"/>
          <p14:tracePt t="52366" x="7446963" y="5224463"/>
          <p14:tracePt t="52398" x="7116763" y="5099050"/>
          <p14:tracePt t="52398" x="7000875" y="5072063"/>
          <p14:tracePt t="52467" x="6500813" y="4965700"/>
          <p14:tracePt t="52467" x="6340475" y="4929188"/>
          <p14:tracePt t="52545" x="6170613" y="4875213"/>
          <p14:tracePt t="52545" x="6161088" y="4867275"/>
          <p14:tracePt t="52650" x="6384925" y="5037138"/>
          <p14:tracePt t="52650" x="6473825" y="5108575"/>
          <p14:tracePt t="52688" x="6742113" y="5295900"/>
          <p14:tracePt t="52716" x="6875463" y="5375275"/>
          <p14:tracePt t="52716" x="7000875" y="5456238"/>
          <p14:tracePt t="52763" x="7108825" y="5518150"/>
          <p14:tracePt t="52812" x="7188200" y="5554663"/>
          <p14:tracePt t="52812" x="7197725" y="5562600"/>
          <p14:tracePt t="52855" x="7205663" y="5562600"/>
          <p14:tracePt t="52907" x="7205663" y="5572125"/>
          <p14:tracePt t="53760" x="7037388" y="5545138"/>
          <p14:tracePt t="53760" x="6973888" y="5537200"/>
          <p14:tracePt t="53791" x="6831013" y="5527675"/>
          <p14:tracePt t="53791" x="6670675" y="5510213"/>
          <p14:tracePt t="53866" x="6197600" y="5500688"/>
          <p14:tracePt t="53866" x="6126163" y="5500688"/>
          <p14:tracePt t="53905" x="5991225" y="5500688"/>
          <p14:tracePt t="53905" x="5822950" y="5500688"/>
          <p14:tracePt t="53965" x="5768975" y="5500688"/>
          <p14:tracePt t="53997" x="5715000" y="5491163"/>
          <p14:tracePt t="53997" x="5680075" y="5491163"/>
          <p14:tracePt t="54752" x="5653088" y="5500688"/>
          <p14:tracePt t="54752" x="5616575" y="5500688"/>
          <p14:tracePt t="54815" x="5411788" y="5500688"/>
          <p14:tracePt t="54859" x="5313363" y="5500688"/>
          <p14:tracePt t="54859" x="5295900" y="5500688"/>
          <p14:tracePt t="54918" x="5286375" y="5500688"/>
          <p14:tracePt t="56160" x="5357813" y="5500688"/>
          <p14:tracePt t="56195" x="5562600" y="5491163"/>
          <p14:tracePt t="56195" x="5626100" y="5491163"/>
          <p14:tracePt t="56253" x="5848350" y="5473700"/>
          <p14:tracePt t="56253" x="5867400" y="5473700"/>
          <p14:tracePt t="56313" x="5911850" y="5465763"/>
          <p14:tracePt t="56355" x="5919788" y="5465763"/>
          <p14:tracePt t="58361" x="5884863" y="5438775"/>
          <p14:tracePt t="58397" x="5813425" y="5384800"/>
          <p14:tracePt t="58397" x="5759450" y="5330825"/>
          <p14:tracePt t="58453" x="5599113" y="5232400"/>
          <p14:tracePt t="58487" x="5473700" y="5160963"/>
          <p14:tracePt t="58503" x="5402263" y="5116513"/>
          <p14:tracePt t="58503" x="5340350" y="5062538"/>
          <p14:tracePt t="58564" x="5224463" y="5000625"/>
          <p14:tracePt t="58593" x="5133975" y="4965700"/>
          <p14:tracePt t="58593" x="5089525" y="4946650"/>
          <p14:tracePt t="58656" x="5054600" y="4929188"/>
          <p14:tracePt t="58656" x="5045075" y="4919663"/>
          <p14:tracePt t="58705" x="5037138" y="4919663"/>
          <p14:tracePt t="58747" x="5027613" y="4919663"/>
          <p14:tracePt t="58782" x="5027613" y="4911725"/>
          <p14:tracePt t="58816" x="5018088" y="4911725"/>
          <p14:tracePt t="59420" x="5010150" y="4911725"/>
          <p14:tracePt t="59420" x="4991100" y="4911725"/>
          <p14:tracePt t="59480" x="4894263" y="4911725"/>
          <p14:tracePt t="59493" x="4857750" y="4911725"/>
          <p14:tracePt t="59493" x="4813300" y="4911725"/>
          <p14:tracePt t="59550" x="4572000" y="4911725"/>
          <p14:tracePt t="59550" x="4537075" y="4911725"/>
          <p14:tracePt t="59583" x="4473575" y="4902200"/>
          <p14:tracePt t="59583" x="4419600" y="4884738"/>
          <p14:tracePt t="59619" x="4402138" y="4875213"/>
          <p14:tracePt t="59619" x="4384675" y="4867275"/>
          <p14:tracePt t="59664" x="4348163" y="4840288"/>
          <p14:tracePt t="59692" x="4322763" y="4803775"/>
          <p14:tracePt t="59709" x="4303713" y="4776788"/>
          <p14:tracePt t="59709" x="4295775" y="4768850"/>
          <p14:tracePt t="59754" x="4268788" y="4732338"/>
          <p14:tracePt t="59775" x="4259263" y="4705350"/>
          <p14:tracePt t="59775" x="4241800" y="4616450"/>
          <p14:tracePt t="59881" x="4276725" y="4572000"/>
          <p14:tracePt t="59909" x="4322763" y="4537075"/>
          <p14:tracePt t="59909" x="4357688" y="4510088"/>
          <p14:tracePt t="59965" x="4419600" y="4483100"/>
          <p14:tracePt t="59992" x="4510088" y="4465638"/>
          <p14:tracePt t="59992" x="4625975" y="4465638"/>
          <p14:tracePt t="60063" x="4776788" y="4473575"/>
          <p14:tracePt t="60103" x="4929188" y="4500563"/>
          <p14:tracePt t="60103" x="4965700" y="4510088"/>
          <p14:tracePt t="60156" x="5081588" y="4545013"/>
          <p14:tracePt t="60196" x="5133975" y="4562475"/>
          <p14:tracePt t="60196" x="5143500" y="4572000"/>
          <p14:tracePt t="60231" x="5170488" y="4581525"/>
          <p14:tracePt t="60231" x="5205413" y="4598988"/>
          <p14:tracePt t="60314" x="5214938" y="4608513"/>
          <p14:tracePt t="60684" x="5224463" y="4608513"/>
          <p14:tracePt t="60753" x="5340350" y="4608513"/>
          <p14:tracePt t="60753" x="5419725" y="4608513"/>
          <p14:tracePt t="60813" x="5572125" y="4608513"/>
          <p14:tracePt t="60875" x="5848350" y="4616450"/>
          <p14:tracePt t="60875" x="5911850" y="4616450"/>
          <p14:tracePt t="60908" x="6108700" y="4616450"/>
          <p14:tracePt t="60961" x="6446838" y="4616450"/>
          <p14:tracePt t="60961" x="6554788" y="4625975"/>
          <p14:tracePt t="60998" x="6653213" y="4633913"/>
          <p14:tracePt t="60998" x="6724650" y="4643438"/>
          <p14:tracePt t="61124" x="6759575" y="4652963"/>
          <p14:tracePt t="61361" x="6823075" y="4652963"/>
          <p14:tracePt t="61396" x="7018338" y="4652963"/>
          <p14:tracePt t="61396" x="7081838" y="4652963"/>
          <p14:tracePt t="61465" x="7527925" y="4625975"/>
          <p14:tracePt t="61465" x="7715250" y="4616450"/>
          <p14:tracePt t="61559" x="7759700" y="4616450"/>
          <p14:tracePt t="61559" x="7769225" y="4616450"/>
          <p14:tracePt t="61591" x="7777163" y="4616450"/>
          <p14:tracePt t="61591" x="7786688" y="4616450"/>
          <p14:tracePt t="61669" x="7796213" y="4608513"/>
          <p14:tracePt t="61990" x="7804150" y="4608513"/>
          <p14:tracePt t="61990" x="7848600" y="4608513"/>
          <p14:tracePt t="62065" x="7983538" y="4589463"/>
          <p14:tracePt t="62065" x="8010525" y="4581525"/>
          <p14:tracePt t="62109" x="8081963" y="4581525"/>
          <p14:tracePt t="62109" x="8108950" y="4581525"/>
          <p14:tracePt t="62157" x="8188325" y="4572000"/>
          <p14:tracePt t="62192" x="8232775" y="4562475"/>
          <p14:tracePt t="62224" x="8269288" y="4562475"/>
          <p14:tracePt t="62269" x="8277225" y="4562475"/>
          <p14:tracePt t="62374" x="8286750" y="4562475"/>
          <p14:tracePt t="62753" x="8367713" y="4554538"/>
          <p14:tracePt t="62771" x="8412163" y="4554538"/>
          <p14:tracePt t="62771" x="8491538" y="4554538"/>
          <p14:tracePt t="62856" x="8589963" y="4554538"/>
          <p14:tracePt t="62856" x="8609013" y="4562475"/>
          <p14:tracePt t="62895" x="8643938" y="4562475"/>
          <p14:tracePt t="62910" x="8661400" y="4572000"/>
          <p14:tracePt t="62965" x="8705850" y="4572000"/>
          <p14:tracePt t="63024" x="8715375" y="4572000"/>
          <p14:tracePt t="63073" x="8724900" y="4572000"/>
          <p14:tracePt t="63582" x="8902700" y="4545013"/>
          <p14:tracePt t="63597" x="8920163" y="4545013"/>
          <p14:tracePt t="63597" x="8929688" y="4545013"/>
          <p14:tracePt t="63667" x="8966200" y="4545013"/>
          <p14:tracePt t="63697" x="8974138" y="4545013"/>
          <p14:tracePt t="64686" x="9018588" y="4527550"/>
          <p14:tracePt t="64705" x="9045575" y="4527550"/>
          <p14:tracePt t="64757" x="9180513" y="4527550"/>
          <p14:tracePt t="64757" x="9215438" y="4527550"/>
          <p14:tracePt t="64788" x="9286875" y="4518025"/>
          <p14:tracePt t="64788" x="9340850" y="4510088"/>
          <p14:tracePt t="64851" x="9358313" y="4510088"/>
          <p14:tracePt t="64896" x="9367838" y="4510088"/>
          <p14:tracePt t="64982" x="9367838" y="4500563"/>
          <p14:tracePt t="65853" x="9358313" y="4518025"/>
          <p14:tracePt t="65853" x="9331325" y="4537075"/>
          <p14:tracePt t="65887" x="9277350" y="4589463"/>
          <p14:tracePt t="65887" x="9197975" y="4652963"/>
          <p14:tracePt t="65921" x="9109075" y="4732338"/>
          <p14:tracePt t="65921" x="9063038" y="4768850"/>
          <p14:tracePt t="65979" x="8858250" y="4911725"/>
          <p14:tracePt t="66004" x="8769350" y="4965700"/>
          <p14:tracePt t="66004" x="8688388" y="4991100"/>
          <p14:tracePt t="66084" x="8589963" y="5045075"/>
          <p14:tracePt t="66084" x="8582025" y="5045075"/>
          <p14:tracePt t="66114" x="8582025" y="5054600"/>
          <p14:tracePt t="66114" x="8562975" y="5054600"/>
          <p14:tracePt t="66188" x="8537575" y="5099050"/>
          <p14:tracePt t="66204" x="8510588" y="5170488"/>
          <p14:tracePt t="66256" x="8429625" y="5330825"/>
          <p14:tracePt t="66256" x="8385175" y="5384800"/>
          <p14:tracePt t="66287" x="8348663" y="5419725"/>
          <p14:tracePt t="66287" x="8259763" y="5483225"/>
          <p14:tracePt t="66351" x="8205788" y="5518150"/>
          <p14:tracePt t="66351" x="8197850" y="5527675"/>
          <p14:tracePt t="66397" x="8188325" y="5527675"/>
          <p14:tracePt t="67872" x="8180388" y="5527675"/>
          <p14:tracePt t="67886" x="8072438" y="5527675"/>
          <p14:tracePt t="67886" x="7947025" y="5537200"/>
          <p14:tracePt t="67958" x="5965825" y="5608638"/>
          <p14:tracePt t="67958" x="5518150" y="5634038"/>
          <p14:tracePt t="67990" x="4848225" y="5697538"/>
          <p14:tracePt t="67990" x="4500563" y="5724525"/>
          <p14:tracePt t="68063" x="4419600" y="5732463"/>
          <p14:tracePt t="69186" x="4214813" y="5661025"/>
          <p14:tracePt t="69218" x="3803650" y="5375275"/>
          <p14:tracePt t="69218" x="3544888" y="5153025"/>
          <p14:tracePt t="69273" x="1990725" y="3322638"/>
          <p14:tracePt t="69302" x="1384300" y="1874838"/>
          <p14:tracePt t="69302" x="1295400" y="1339850"/>
          <p14:tracePt t="69375" x="1268413" y="1089025"/>
          <p14:tracePt t="69668" x="1347788" y="795338"/>
          <p14:tracePt t="69668" x="1384300" y="704850"/>
          <p14:tracePt t="69755" x="1473200" y="517525"/>
          <p14:tracePt t="69755" x="1473200" y="490538"/>
          <p14:tracePt t="69814" x="1490663" y="419100"/>
          <p14:tracePt t="69856" x="1509713" y="347663"/>
          <p14:tracePt t="69918" x="1527175" y="295275"/>
          <p14:tracePt t="69918" x="1527175" y="285750"/>
          <p14:tracePt t="70001" x="1527175" y="276225"/>
          <p14:tracePt t="70063" x="1527175" y="258763"/>
          <p14:tracePt t="70063" x="1527175" y="250825"/>
          <p14:tracePt t="71400" x="1411288" y="5397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8"/>
          <p:cNvSpPr>
            <a:spLocks noGrp="1" noChangeArrowheads="1"/>
          </p:cNvSpPr>
          <p:nvPr>
            <p:ph type="title"/>
          </p:nvPr>
        </p:nvSpPr>
        <p:spPr>
          <a:xfrm>
            <a:off x="1481070" y="274638"/>
            <a:ext cx="8729730" cy="1143000"/>
          </a:xfrm>
          <a:noFill/>
        </p:spPr>
        <p:txBody>
          <a:bodyPr>
            <a:normAutofit fontScale="90000"/>
          </a:bodyPr>
          <a:lstStyle/>
          <a:p>
            <a:pPr eaLnBrk="1" hangingPunct="1"/>
            <a:r>
              <a:rPr lang="en-US" altLang="en-US" dirty="0" smtClean="0">
                <a:ea typeface="ＭＳ Ｐゴシック" panose="020B0600070205080204" pitchFamily="34" charset="-128"/>
              </a:rPr>
              <a:t>Chapter 7: Understanding Application Software</a:t>
            </a:r>
          </a:p>
        </p:txBody>
      </p:sp>
      <p:sp>
        <p:nvSpPr>
          <p:cNvPr id="3079" name="Rectangle 9"/>
          <p:cNvSpPr>
            <a:spLocks noGrp="1" noChangeArrowheads="1"/>
          </p:cNvSpPr>
          <p:nvPr>
            <p:ph idx="1"/>
          </p:nvPr>
        </p:nvSpPr>
        <p:spPr>
          <a:xfrm>
            <a:off x="2109989" y="2087451"/>
            <a:ext cx="6858000" cy="4953000"/>
          </a:xfrm>
        </p:spPr>
        <p:txBody>
          <a:bodyPr>
            <a:noAutofit/>
          </a:bodyPr>
          <a:lstStyle/>
          <a:p>
            <a:pPr>
              <a:buFontTx/>
              <a:buNone/>
            </a:pPr>
            <a:r>
              <a:rPr lang="en-US" altLang="en-US" b="1" dirty="0">
                <a:ea typeface="ＭＳ Ｐゴシック" panose="020B0600070205080204" pitchFamily="34" charset="-128"/>
              </a:rPr>
              <a:t>Learning Objectives:</a:t>
            </a:r>
          </a:p>
          <a:p>
            <a:pPr>
              <a:buFontTx/>
              <a:buNone/>
            </a:pPr>
            <a:endParaRPr lang="en-US" altLang="en-US" b="1" dirty="0">
              <a:ea typeface="ＭＳ Ｐゴシック" panose="020B0600070205080204" pitchFamily="34" charset="-128"/>
            </a:endParaRPr>
          </a:p>
          <a:p>
            <a:r>
              <a:rPr lang="en-US" dirty="0"/>
              <a:t>Identify the various types of application software</a:t>
            </a:r>
          </a:p>
          <a:p>
            <a:r>
              <a:rPr lang="en-US" dirty="0" smtClean="0"/>
              <a:t>Understand </a:t>
            </a:r>
            <a:r>
              <a:rPr lang="en-US" dirty="0"/>
              <a:t>the basics of business productivity applications</a:t>
            </a:r>
          </a:p>
          <a:p>
            <a:r>
              <a:rPr lang="en-US" dirty="0" smtClean="0"/>
              <a:t>Explore </a:t>
            </a:r>
            <a:r>
              <a:rPr lang="en-US" dirty="0"/>
              <a:t>graphics and </a:t>
            </a:r>
            <a:r>
              <a:rPr lang="en-US" dirty="0" smtClean="0"/>
              <a:t>photo editing </a:t>
            </a:r>
            <a:r>
              <a:rPr lang="en-US" dirty="0"/>
              <a:t>programs</a:t>
            </a:r>
          </a:p>
          <a:p>
            <a:r>
              <a:rPr lang="en-US" dirty="0" smtClean="0"/>
              <a:t>Understand </a:t>
            </a:r>
            <a:r>
              <a:rPr lang="en-US" dirty="0"/>
              <a:t>system requirements and the uninstall process</a:t>
            </a:r>
            <a:endParaRPr lang="en-US" dirty="0" smtClean="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2" name="Slide Number Placeholder 1"/>
          <p:cNvSpPr>
            <a:spLocks noGrp="1"/>
          </p:cNvSpPr>
          <p:nvPr>
            <p:ph type="sldNum" sz="quarter" idx="12"/>
          </p:nvPr>
        </p:nvSpPr>
        <p:spPr/>
        <p:txBody>
          <a:bodyPr/>
          <a:lstStyle/>
          <a:p>
            <a:fld id="{71766878-3199-4EAB-94E7-2D6D11070E14}" type="slidenum">
              <a:rPr lang="en-US" smtClean="0"/>
              <a:t>2</a:t>
            </a:fld>
            <a:endParaRPr lang="en-US" dirty="0"/>
          </a:p>
        </p:txBody>
      </p:sp>
    </p:spTree>
    <p:custDataLst>
      <p:tags r:id="rId1"/>
    </p:custDataLst>
    <p:extLst>
      <p:ext uri="{BB962C8B-B14F-4D97-AF65-F5344CB8AC3E}">
        <p14:creationId xmlns:p14="http://schemas.microsoft.com/office/powerpoint/2010/main" val="2121715774"/>
      </p:ext>
    </p:extLst>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5" fill="hold" grpId="0" nodeType="clickEffect">
                                  <p:stCondLst>
                                    <p:cond delay="0"/>
                                  </p:stCondLst>
                                  <p:childTnLst>
                                    <p:set>
                                      <p:cBhvr>
                                        <p:cTn id="10" dur="1" fill="hold">
                                          <p:stCondLst>
                                            <p:cond delay="0"/>
                                          </p:stCondLst>
                                        </p:cTn>
                                        <p:tgtEl>
                                          <p:spTgt spid="3079">
                                            <p:txEl>
                                              <p:pRg st="0" end="0"/>
                                            </p:txEl>
                                          </p:spTgt>
                                        </p:tgtEl>
                                        <p:attrNameLst>
                                          <p:attrName>style.visibility</p:attrName>
                                        </p:attrNameLst>
                                      </p:cBhvr>
                                      <p:to>
                                        <p:strVal val="visible"/>
                                      </p:to>
                                    </p:set>
                                    <p:animEffect transition="in" filter="randombar(vertical)">
                                      <p:cBhvr>
                                        <p:cTn id="11" dur="1000"/>
                                        <p:tgtEl>
                                          <p:spTgt spid="307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5" fill="hold" grpId="0" nodeType="clickEffect">
                                  <p:stCondLst>
                                    <p:cond delay="0"/>
                                  </p:stCondLst>
                                  <p:childTnLst>
                                    <p:set>
                                      <p:cBhvr>
                                        <p:cTn id="15" dur="1" fill="hold">
                                          <p:stCondLst>
                                            <p:cond delay="0"/>
                                          </p:stCondLst>
                                        </p:cTn>
                                        <p:tgtEl>
                                          <p:spTgt spid="3079">
                                            <p:txEl>
                                              <p:pRg st="2" end="2"/>
                                            </p:txEl>
                                          </p:spTgt>
                                        </p:tgtEl>
                                        <p:attrNameLst>
                                          <p:attrName>style.visibility</p:attrName>
                                        </p:attrNameLst>
                                      </p:cBhvr>
                                      <p:to>
                                        <p:strVal val="visible"/>
                                      </p:to>
                                    </p:set>
                                    <p:animEffect transition="in" filter="randombar(vertical)">
                                      <p:cBhvr>
                                        <p:cTn id="16" dur="1000"/>
                                        <p:tgtEl>
                                          <p:spTgt spid="307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5" fill="hold" grpId="0" nodeType="clickEffect">
                                  <p:stCondLst>
                                    <p:cond delay="0"/>
                                  </p:stCondLst>
                                  <p:childTnLst>
                                    <p:set>
                                      <p:cBhvr>
                                        <p:cTn id="20" dur="1" fill="hold">
                                          <p:stCondLst>
                                            <p:cond delay="0"/>
                                          </p:stCondLst>
                                        </p:cTn>
                                        <p:tgtEl>
                                          <p:spTgt spid="3079">
                                            <p:txEl>
                                              <p:pRg st="3" end="3"/>
                                            </p:txEl>
                                          </p:spTgt>
                                        </p:tgtEl>
                                        <p:attrNameLst>
                                          <p:attrName>style.visibility</p:attrName>
                                        </p:attrNameLst>
                                      </p:cBhvr>
                                      <p:to>
                                        <p:strVal val="visible"/>
                                      </p:to>
                                    </p:set>
                                    <p:animEffect transition="in" filter="randombar(vertical)">
                                      <p:cBhvr>
                                        <p:cTn id="21" dur="1000"/>
                                        <p:tgtEl>
                                          <p:spTgt spid="307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3079">
                                            <p:txEl>
                                              <p:pRg st="4" end="4"/>
                                            </p:txEl>
                                          </p:spTgt>
                                        </p:tgtEl>
                                        <p:attrNameLst>
                                          <p:attrName>style.visibility</p:attrName>
                                        </p:attrNameLst>
                                      </p:cBhvr>
                                      <p:to>
                                        <p:strVal val="visible"/>
                                      </p:to>
                                    </p:set>
                                    <p:animEffect transition="in" filter="randombar(vertical)">
                                      <p:cBhvr>
                                        <p:cTn id="26" dur="1000"/>
                                        <p:tgtEl>
                                          <p:spTgt spid="307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grpId="0" nodeType="clickEffect">
                                  <p:stCondLst>
                                    <p:cond delay="0"/>
                                  </p:stCondLst>
                                  <p:childTnLst>
                                    <p:set>
                                      <p:cBhvr>
                                        <p:cTn id="30" dur="1" fill="hold">
                                          <p:stCondLst>
                                            <p:cond delay="0"/>
                                          </p:stCondLst>
                                        </p:cTn>
                                        <p:tgtEl>
                                          <p:spTgt spid="3079">
                                            <p:txEl>
                                              <p:pRg st="5" end="5"/>
                                            </p:txEl>
                                          </p:spTgt>
                                        </p:tgtEl>
                                        <p:attrNameLst>
                                          <p:attrName>style.visibility</p:attrName>
                                        </p:attrNameLst>
                                      </p:cBhvr>
                                      <p:to>
                                        <p:strVal val="visible"/>
                                      </p:to>
                                    </p:set>
                                    <p:animEffect transition="in" filter="randombar(vertical)">
                                      <p:cBhvr>
                                        <p:cTn id="31" dur="1000"/>
                                        <p:tgtEl>
                                          <p:spTgt spid="30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307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836" y="696284"/>
            <a:ext cx="10178322" cy="1492132"/>
          </a:xfrm>
        </p:spPr>
        <p:txBody>
          <a:bodyPr/>
          <a:lstStyle/>
          <a:p>
            <a:r>
              <a:rPr lang="en-US" dirty="0" smtClean="0"/>
              <a:t>Vector Image Drawing Programs</a:t>
            </a:r>
            <a:endParaRPr lang="en-US" dirty="0"/>
          </a:p>
        </p:txBody>
      </p:sp>
      <p:sp>
        <p:nvSpPr>
          <p:cNvPr id="3" name="Content Placeholder 2"/>
          <p:cNvSpPr>
            <a:spLocks noGrp="1"/>
          </p:cNvSpPr>
          <p:nvPr>
            <p:ph idx="1"/>
          </p:nvPr>
        </p:nvSpPr>
        <p:spPr>
          <a:xfrm>
            <a:off x="2825087" y="1897086"/>
            <a:ext cx="9034818" cy="4960914"/>
          </a:xfrm>
        </p:spPr>
        <p:txBody>
          <a:bodyPr>
            <a:normAutofit fontScale="92500" lnSpcReduction="20000"/>
          </a:bodyPr>
          <a:lstStyle/>
          <a:p>
            <a:r>
              <a:rPr lang="en-US" b="1" dirty="0" smtClean="0"/>
              <a:t>Vector art: art created with math formulas in a drawing program (rectangle, an oval a straight line)</a:t>
            </a:r>
          </a:p>
          <a:p>
            <a:pPr marL="0" indent="0">
              <a:buNone/>
            </a:pPr>
            <a:r>
              <a:rPr lang="en-US" dirty="0"/>
              <a:t>	</a:t>
            </a:r>
            <a:r>
              <a:rPr lang="en-US" sz="1900" dirty="0" smtClean="0"/>
              <a:t>- Adobe Illustrator (Professional quality program) for commercial uses such as 	technical 	drawings and architectural plans</a:t>
            </a:r>
            <a:endParaRPr lang="en-US" sz="1900" dirty="0"/>
          </a:p>
          <a:p>
            <a:pPr marL="0" indent="0">
              <a:buNone/>
            </a:pPr>
            <a:r>
              <a:rPr lang="en-US" sz="1900" dirty="0" smtClean="0"/>
              <a:t>	- Drawing tools in Office applications</a:t>
            </a:r>
          </a:p>
          <a:p>
            <a:pPr marL="0" indent="0">
              <a:buNone/>
            </a:pPr>
            <a:r>
              <a:rPr lang="en-US" sz="1900" dirty="0"/>
              <a:t>	</a:t>
            </a:r>
            <a:r>
              <a:rPr lang="en-US" sz="1900" dirty="0" smtClean="0"/>
              <a:t>- Clip art line drawings</a:t>
            </a:r>
          </a:p>
          <a:p>
            <a:r>
              <a:rPr lang="en-US" b="1" dirty="0"/>
              <a:t>Vector images have many advantages. </a:t>
            </a:r>
            <a:endParaRPr lang="en-US" b="1" dirty="0" smtClean="0"/>
          </a:p>
          <a:p>
            <a:pPr marL="0" indent="0">
              <a:buNone/>
            </a:pPr>
            <a:r>
              <a:rPr lang="en-US" dirty="0"/>
              <a:t>	</a:t>
            </a:r>
            <a:r>
              <a:rPr lang="en-US" sz="1900" dirty="0" smtClean="0"/>
              <a:t>- do </a:t>
            </a:r>
            <a:r>
              <a:rPr lang="en-US" sz="1900" dirty="0"/>
              <a:t>not take up much disk space to store because the information needed to display </a:t>
            </a:r>
            <a:r>
              <a:rPr lang="en-US" sz="1900" dirty="0" smtClean="0"/>
              <a:t>	them </a:t>
            </a:r>
            <a:r>
              <a:rPr lang="en-US" sz="1900" dirty="0"/>
              <a:t>is very simple and compact. </a:t>
            </a:r>
          </a:p>
          <a:p>
            <a:pPr marL="0" indent="0">
              <a:buNone/>
            </a:pPr>
            <a:r>
              <a:rPr lang="en-US" sz="1900" dirty="0" smtClean="0"/>
              <a:t>	- can </a:t>
            </a:r>
            <a:r>
              <a:rPr lang="en-US" sz="1900" dirty="0"/>
              <a:t>be resized to any size without any loss of quality, because the math formulas </a:t>
            </a:r>
            <a:r>
              <a:rPr lang="en-US" sz="1900" dirty="0" smtClean="0"/>
              <a:t>	behind </a:t>
            </a:r>
            <a:r>
              <a:rPr lang="en-US" sz="1900" dirty="0"/>
              <a:t>them are simply recalculated and the shape redrawn. </a:t>
            </a:r>
            <a:endParaRPr lang="en-US" sz="1900" dirty="0" smtClean="0"/>
          </a:p>
          <a:p>
            <a:r>
              <a:rPr lang="en-US" b="1" dirty="0" smtClean="0"/>
              <a:t>The </a:t>
            </a:r>
            <a:r>
              <a:rPr lang="en-US" b="1" dirty="0"/>
              <a:t>main disadvantage of a vector graphic is that even the best quality drawings don't look completely real. </a:t>
            </a:r>
            <a:endParaRPr lang="en-US" b="1" dirty="0" smtClean="0"/>
          </a:p>
          <a:p>
            <a:pPr marL="0" indent="0">
              <a:buNone/>
            </a:pPr>
            <a:r>
              <a:rPr lang="en-US" dirty="0"/>
              <a:t>	</a:t>
            </a:r>
            <a:r>
              <a:rPr lang="en-US" sz="1900" dirty="0" smtClean="0"/>
              <a:t>- Most </a:t>
            </a:r>
            <a:r>
              <a:rPr lang="en-US" sz="1900" dirty="0"/>
              <a:t>people would never mistake a character from a game like “Second Life” or </a:t>
            </a:r>
            <a:r>
              <a:rPr lang="en-US" sz="1900" dirty="0" smtClean="0"/>
              <a:t>	“</a:t>
            </a:r>
            <a:r>
              <a:rPr lang="en-US" sz="1900" dirty="0"/>
              <a:t>The </a:t>
            </a:r>
            <a:r>
              <a:rPr lang="en-US" sz="1900" dirty="0" smtClean="0"/>
              <a:t>Sims</a:t>
            </a:r>
            <a:r>
              <a:rPr lang="en-US" sz="1900" dirty="0"/>
              <a:t>” for a video of a real person, for example.</a:t>
            </a:r>
            <a:endParaRPr lang="en-US" dirty="0" smtClean="0"/>
          </a:p>
        </p:txBody>
      </p:sp>
      <p:sp>
        <p:nvSpPr>
          <p:cNvPr id="4" name="Slide Number Placeholder 3"/>
          <p:cNvSpPr>
            <a:spLocks noGrp="1"/>
          </p:cNvSpPr>
          <p:nvPr>
            <p:ph type="sldNum" sz="quarter" idx="12"/>
          </p:nvPr>
        </p:nvSpPr>
        <p:spPr/>
        <p:txBody>
          <a:bodyPr/>
          <a:lstStyle/>
          <a:p>
            <a:fld id="{71766878-3199-4EAB-94E7-2D6D11070E14}" type="slidenum">
              <a:rPr lang="en-US" smtClean="0"/>
              <a:t>20</a:t>
            </a:fld>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389" y="1381125"/>
            <a:ext cx="3438525" cy="5476875"/>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62113953"/>
      </p:ext>
    </p:extLst>
  </p:cSld>
  <p:clrMapOvr>
    <a:masterClrMapping/>
  </p:clrMapOvr>
  <mc:AlternateContent xmlns:mc="http://schemas.openxmlformats.org/markup-compatibility/2006" xmlns:p14="http://schemas.microsoft.com/office/powerpoint/2010/main">
    <mc:Choice Requires="p14">
      <p:transition spd="slow" p14:dur="1500" advTm="241323">
        <p:randomBar dir="vert"/>
      </p:transition>
    </mc:Choice>
    <mc:Fallback xmlns="">
      <p:transition spd="slow" advTm="24132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type="wd">
                                    <p:tmPct val="60000"/>
                                  </p:iterate>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iterate type="wd">
                                    <p:tmPct val="60000"/>
                                  </p:iterate>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iterate type="wd">
                                    <p:tmPct val="60000"/>
                                  </p:iterate>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iterate type="wd">
                                    <p:tmPct val="60000"/>
                                  </p:iterate>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wd">
                                    <p:tmPct val="60000"/>
                                  </p:iterate>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iterate type="wd">
                                    <p:tmPct val="60000"/>
                                  </p:iterate>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additive="base">
                                        <p:cTn id="5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iterate type="wd">
                                    <p:tmPct val="60000"/>
                                  </p:iterate>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additive="base">
                                        <p:cTn id="5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iterate type="wd">
                                    <p:tmPct val="60000"/>
                                  </p:iterate>
                                  <p:childTnLst>
                                    <p:set>
                                      <p:cBhvr>
                                        <p:cTn id="64" dur="1" fill="hold">
                                          <p:stCondLst>
                                            <p:cond delay="0"/>
                                          </p:stCondLst>
                                        </p:cTn>
                                        <p:tgtEl>
                                          <p:spTgt spid="3">
                                            <p:txEl>
                                              <p:pRg st="7" end="7"/>
                                            </p:txEl>
                                          </p:spTgt>
                                        </p:tgtEl>
                                        <p:attrNameLst>
                                          <p:attrName>style.visibility</p:attrName>
                                        </p:attrNameLst>
                                      </p:cBhvr>
                                      <p:to>
                                        <p:strVal val="visible"/>
                                      </p:to>
                                    </p:set>
                                    <p:anim calcmode="lin" valueType="num">
                                      <p:cBhvr additive="base">
                                        <p:cTn id="6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iterate type="wd">
                                    <p:tmPct val="60000"/>
                                  </p:iterate>
                                  <p:childTnLst>
                                    <p:set>
                                      <p:cBhvr>
                                        <p:cTn id="70" dur="1" fill="hold">
                                          <p:stCondLst>
                                            <p:cond delay="0"/>
                                          </p:stCondLst>
                                        </p:cTn>
                                        <p:tgtEl>
                                          <p:spTgt spid="3">
                                            <p:txEl>
                                              <p:pRg st="8" end="8"/>
                                            </p:txEl>
                                          </p:spTgt>
                                        </p:tgtEl>
                                        <p:attrNameLst>
                                          <p:attrName>style.visibility</p:attrName>
                                        </p:attrNameLst>
                                      </p:cBhvr>
                                      <p:to>
                                        <p:strVal val="visible"/>
                                      </p:to>
                                    </p:set>
                                    <p:anim calcmode="lin" valueType="num">
                                      <p:cBhvr additive="base">
                                        <p:cTn id="7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extLst mod="1">
    <p:ext uri="{3A86A75C-4F4B-4683-9AE1-C65F6400EC91}">
      <p14:laserTraceLst xmlns:p14="http://schemas.microsoft.com/office/powerpoint/2010/main">
        <p14:tracePtLst>
          <p14:tracePt t="33172" x="776288" y="5037138"/>
          <p14:tracePt t="33384" x="839788" y="4965700"/>
          <p14:tracePt t="33410" x="1169988" y="4741863"/>
          <p14:tracePt t="33410" x="1633538" y="4510088"/>
          <p14:tracePt t="33475" x="3652838" y="3803650"/>
          <p14:tracePt t="33475" x="4857750" y="3465513"/>
          <p14:tracePt t="33521" x="6134100" y="3268663"/>
          <p14:tracePt t="33521" x="6616700" y="3268663"/>
          <p14:tracePt t="33582" x="7259638" y="3259138"/>
          <p14:tracePt t="33609" x="7456488" y="3251200"/>
          <p14:tracePt t="33609" x="7500938" y="3251200"/>
          <p14:tracePt t="33877" x="7715250" y="3160713"/>
          <p14:tracePt t="33877" x="8242300" y="2973388"/>
          <p14:tracePt t="33926" x="8804275" y="2795588"/>
          <p14:tracePt t="33926" x="9894888" y="2482850"/>
          <p14:tracePt t="33997" x="10742613" y="2312988"/>
          <p14:tracePt t="34026" x="11010900" y="2295525"/>
          <p14:tracePt t="34026" x="11117263" y="2286000"/>
          <p14:tracePt t="34093" x="11287125" y="2268538"/>
          <p14:tracePt t="34126" x="11341100" y="2259013"/>
          <p14:tracePt t="34126" x="11385550" y="2251075"/>
          <p14:tracePt t="34194" x="11483975" y="2224088"/>
          <p14:tracePt t="34226" x="11537950" y="2205038"/>
          <p14:tracePt t="34226" x="11563350" y="2197100"/>
          <p14:tracePt t="34310" x="11572875" y="2197100"/>
          <p14:tracePt t="34814" x="11572875" y="2205038"/>
          <p14:tracePt t="34898" x="11563350" y="2205038"/>
          <p14:tracePt t="34930" x="11555413" y="2205038"/>
          <p14:tracePt t="34993" x="11537950" y="2205038"/>
          <p14:tracePt t="35028" x="11528425" y="2214563"/>
          <p14:tracePt t="35092" x="11528425" y="2224088"/>
          <p14:tracePt t="35142" x="11518900" y="2224088"/>
          <p14:tracePt t="35201" x="11474450" y="2224088"/>
          <p14:tracePt t="35201" x="10939463" y="2224088"/>
          <p14:tracePt t="35282" x="7037388" y="2401888"/>
          <p14:tracePt t="35282" x="5688013" y="2571750"/>
          <p14:tracePt t="35327" x="4732338" y="2786063"/>
          <p14:tracePt t="35327" x="4491038" y="2847975"/>
          <p14:tracePt t="35391" x="4286250" y="2901950"/>
          <p14:tracePt t="35425" x="4232275" y="2919413"/>
          <p14:tracePt t="35425" x="4224338" y="2919413"/>
          <p14:tracePt t="35782" x="4187825" y="2919413"/>
          <p14:tracePt t="35809" x="4143375" y="2884488"/>
          <p14:tracePt t="35809" x="4089400" y="2857500"/>
          <p14:tracePt t="35874" x="3946525" y="2786063"/>
          <p14:tracePt t="35874" x="3894138" y="2759075"/>
          <p14:tracePt t="35920" x="3840163" y="2732088"/>
          <p14:tracePt t="35920" x="3830638" y="2724150"/>
          <p14:tracePt t="35986" x="3813175" y="2705100"/>
          <p14:tracePt t="36683" x="3830638" y="2697163"/>
          <p14:tracePt t="36683" x="3840163" y="2697163"/>
          <p14:tracePt t="36738" x="3857625" y="2697163"/>
          <p14:tracePt t="36738" x="3867150" y="2687638"/>
          <p14:tracePt t="36803" x="3884613" y="2687638"/>
          <p14:tracePt t="36829" x="3902075" y="2679700"/>
          <p14:tracePt t="36829" x="3911600" y="2679700"/>
          <p14:tracePt t="36891" x="3929063" y="2670175"/>
          <p14:tracePt t="36924" x="3956050" y="2660650"/>
          <p14:tracePt t="36924" x="4000500" y="2660650"/>
          <p14:tracePt t="36987" x="4108450" y="2652713"/>
          <p14:tracePt t="37014" x="4187825" y="2652713"/>
          <p14:tracePt t="37014" x="4241800" y="2643188"/>
          <p14:tracePt t="37085" x="4446588" y="2616200"/>
          <p14:tracePt t="37113" x="4510088" y="2616200"/>
          <p14:tracePt t="37113" x="4572000" y="2608263"/>
          <p14:tracePt t="37187" x="4633913" y="2598738"/>
          <p14:tracePt t="37187" x="4660900" y="2598738"/>
          <p14:tracePt t="37242" x="4687888" y="2598738"/>
          <p14:tracePt t="37242" x="4697413" y="2598738"/>
          <p14:tracePt t="37307" x="4714875" y="2598738"/>
          <p14:tracePt t="37307" x="4724400" y="2608263"/>
          <p14:tracePt t="37835" x="4741863" y="2608263"/>
          <p14:tracePt t="37835" x="4768850" y="2608263"/>
          <p14:tracePt t="37895" x="4857750" y="2608263"/>
          <p14:tracePt t="37923" x="4946650" y="2608263"/>
          <p14:tracePt t="37923" x="5000625" y="2608263"/>
          <p14:tracePt t="37985" x="5072063" y="2608263"/>
          <p14:tracePt t="38013" x="5089525" y="2608263"/>
          <p14:tracePt t="38013" x="5099050" y="2608263"/>
          <p14:tracePt t="38096" x="5108575" y="2616200"/>
          <p14:tracePt t="38884" x="5268913" y="2598738"/>
          <p14:tracePt t="38884" x="5340350" y="2598738"/>
          <p14:tracePt t="38930" x="5419725" y="2589213"/>
          <p14:tracePt t="38930" x="5527675" y="2589213"/>
          <p14:tracePt t="38991" x="5653088" y="2589213"/>
          <p14:tracePt t="39023" x="5680075" y="2589213"/>
          <p14:tracePt t="39085" x="5688013" y="2589213"/>
          <p14:tracePt t="39542" x="5724525" y="2589213"/>
          <p14:tracePt t="39542" x="5759450" y="2589213"/>
          <p14:tracePt t="39605" x="5848350" y="2589213"/>
          <p14:tracePt t="39638" x="5911850" y="2589213"/>
          <p14:tracePt t="39638" x="5946775" y="2589213"/>
          <p14:tracePt t="39705" x="5965825" y="2589213"/>
          <p14:tracePt t="40489" x="5938838" y="2581275"/>
          <p14:tracePt t="40522" x="5938838" y="2562225"/>
          <p14:tracePt t="40522" x="5938838" y="2527300"/>
          <p14:tracePt t="40587" x="6045200" y="2268538"/>
          <p14:tracePt t="40617" x="6224588" y="2133600"/>
          <p14:tracePt t="40617" x="6357938" y="2071688"/>
          <p14:tracePt t="40687" x="6518275" y="2054225"/>
          <p14:tracePt t="40687" x="6626225" y="2054225"/>
          <p14:tracePt t="40738" x="6840538" y="2133600"/>
          <p14:tracePt t="40738" x="6929438" y="2259013"/>
          <p14:tracePt t="40804" x="7099300" y="2608263"/>
          <p14:tracePt t="40838" x="7161213" y="2982913"/>
          <p14:tracePt t="40838" x="7161213" y="3152775"/>
          <p14:tracePt t="40901" x="7089775" y="3402013"/>
          <p14:tracePt t="40928" x="7062788" y="3473450"/>
          <p14:tracePt t="40928" x="7045325" y="3500438"/>
          <p14:tracePt t="40992" x="7037388" y="3544888"/>
          <p14:tracePt t="41105" x="7027863" y="3527425"/>
          <p14:tracePt t="41138" x="7018338" y="3402013"/>
          <p14:tracePt t="41138" x="7000875" y="3286125"/>
          <p14:tracePt t="41198" x="6875463" y="2982913"/>
          <p14:tracePt t="41229" x="6697663" y="2813050"/>
          <p14:tracePt t="41229" x="6572250" y="2759075"/>
          <p14:tracePt t="41294" x="6296025" y="2751138"/>
          <p14:tracePt t="41321" x="6143625" y="2884488"/>
          <p14:tracePt t="41321" x="6089650" y="3036888"/>
          <p14:tracePt t="41390" x="6134100" y="3367088"/>
          <p14:tracePt t="41422" x="6330950" y="3482975"/>
          <p14:tracePt t="41422" x="6572250" y="3500438"/>
          <p14:tracePt t="41493" x="6804025" y="3419475"/>
          <p14:tracePt t="41522" x="6875463" y="3295650"/>
          <p14:tracePt t="41522" x="6902450" y="3224213"/>
          <p14:tracePt t="41587" x="6884988" y="3125788"/>
          <p14:tracePt t="41587" x="6831013" y="3098800"/>
          <p14:tracePt t="41634" x="6759575" y="3089275"/>
          <p14:tracePt t="41634" x="6626225" y="3125788"/>
          <p14:tracePt t="41712" x="6581775" y="3179763"/>
          <p14:tracePt t="41742" x="6581775" y="3214688"/>
          <p14:tracePt t="41742" x="6589713" y="3232150"/>
          <p14:tracePt t="41806" x="6599238" y="3251200"/>
          <p14:tracePt t="43592" x="6653213" y="3160713"/>
          <p14:tracePt t="43592" x="6705600" y="3062288"/>
          <p14:tracePt t="43645" x="6751638" y="2982913"/>
          <p14:tracePt t="43645" x="6769100" y="2894013"/>
          <p14:tracePt t="43707" x="6786563" y="2714625"/>
          <p14:tracePt t="43736" x="6769100" y="2643188"/>
          <p14:tracePt t="43736" x="6724650" y="2608263"/>
          <p14:tracePt t="43806" x="6419850" y="2517775"/>
          <p14:tracePt t="43838" x="6205538" y="2465388"/>
          <p14:tracePt t="43838" x="6072188" y="2446338"/>
          <p14:tracePt t="43902" x="5894388" y="2411413"/>
          <p14:tracePt t="43936" x="5830888" y="2401888"/>
          <p14:tracePt t="43936" x="5822950" y="2393950"/>
          <p14:tracePt t="44021" x="5813425" y="2393950"/>
          <p14:tracePt t="44192" x="5803900" y="2393950"/>
          <p14:tracePt t="44253" x="5795963" y="2401888"/>
          <p14:tracePt t="44253" x="5786438" y="2401888"/>
          <p14:tracePt t="44313" x="5768975" y="2419350"/>
          <p14:tracePt t="44313" x="5751513" y="2419350"/>
          <p14:tracePt t="44378" x="5688013" y="2446338"/>
          <p14:tracePt t="44378" x="5653088" y="2465388"/>
          <p14:tracePt t="44425" x="5616575" y="2490788"/>
          <p14:tracePt t="44425" x="5608638" y="2500313"/>
          <p14:tracePt t="44490" x="5599113" y="2509838"/>
          <p14:tracePt t="44490" x="5599113" y="2517775"/>
          <p14:tracePt t="44540" x="5599113" y="2527300"/>
          <p14:tracePt t="44540" x="5589588" y="2527300"/>
          <p14:tracePt t="44607" x="5589588" y="2536825"/>
          <p14:tracePt t="44638" x="5589588" y="2544763"/>
          <p14:tracePt t="46503" x="5680075" y="2544763"/>
          <p14:tracePt t="46534" x="6446838" y="2554288"/>
          <p14:tracePt t="46534" x="7062788" y="2589213"/>
          <p14:tracePt t="46595" x="7939088" y="2633663"/>
          <p14:tracePt t="46622" x="8348663" y="2652713"/>
          <p14:tracePt t="46622" x="8528050" y="2660650"/>
          <p14:tracePt t="46697" x="8742363" y="2660650"/>
          <p14:tracePt t="46697" x="8786813" y="2652713"/>
          <p14:tracePt t="46773" x="8848725" y="2633663"/>
          <p14:tracePt t="46773" x="8920163" y="2625725"/>
          <p14:tracePt t="46829" x="9144000" y="2571750"/>
          <p14:tracePt t="46829" x="9232900" y="2536825"/>
          <p14:tracePt t="46893" x="9367838" y="2500313"/>
          <p14:tracePt t="46919" x="9439275" y="2482850"/>
          <p14:tracePt t="46919" x="9456738" y="2482850"/>
          <p14:tracePt t="46983" x="9491663" y="2482850"/>
          <p14:tracePt t="46983" x="9491663" y="2473325"/>
          <p14:tracePt t="47040" x="9501188" y="2473325"/>
          <p14:tracePt t="47105" x="9510713" y="2473325"/>
          <p14:tracePt t="55998" x="9466263" y="2490788"/>
          <p14:tracePt t="55998" x="9420225" y="2509838"/>
          <p14:tracePt t="56045" x="9367838" y="2517775"/>
          <p14:tracePt t="56045" x="9286875" y="2544763"/>
          <p14:tracePt t="56108" x="9099550" y="2616200"/>
          <p14:tracePt t="56135" x="9037638" y="2643188"/>
          <p14:tracePt t="56135" x="8983663" y="2670175"/>
          <p14:tracePt t="56199" x="8804275" y="2786063"/>
          <p14:tracePt t="56199" x="8732838" y="2847975"/>
          <p14:tracePt t="56252" x="8634413" y="2919413"/>
          <p14:tracePt t="56252" x="8599488" y="2946400"/>
          <p14:tracePt t="56315" x="8501063" y="3017838"/>
          <p14:tracePt t="56327" x="8439150" y="3054350"/>
          <p14:tracePt t="56327" x="8385175" y="3089275"/>
          <p14:tracePt t="56401" x="8340725" y="3116263"/>
          <p14:tracePt t="56401" x="8340725" y="3125788"/>
          <p14:tracePt t="58902" x="8232775" y="3108325"/>
          <p14:tracePt t="58902" x="8099425" y="3089275"/>
          <p14:tracePt t="58949" x="7939088" y="3071813"/>
          <p14:tracePt t="58949" x="7724775" y="3062288"/>
          <p14:tracePt t="58992" x="7419975" y="3054350"/>
          <p14:tracePt t="58992" x="7215188" y="3044825"/>
          <p14:tracePt t="59045" x="6965950" y="3036888"/>
          <p14:tracePt t="59045" x="6858000" y="3036888"/>
          <p14:tracePt t="59108" x="6724650" y="3036888"/>
          <p14:tracePt t="59141" x="6653213" y="3027363"/>
          <p14:tracePt t="59141" x="6626225" y="3017838"/>
          <p14:tracePt t="59206" x="6608763" y="3017838"/>
          <p14:tracePt t="59258" x="6599238" y="3017838"/>
          <p14:tracePt t="59258" x="6589713" y="3017838"/>
          <p14:tracePt t="59319" x="6581775" y="3017838"/>
          <p14:tracePt t="60024" x="6572250" y="3017838"/>
          <p14:tracePt t="60057" x="6545263" y="3036888"/>
          <p14:tracePt t="60057" x="6500813" y="3081338"/>
          <p14:tracePt t="60125" x="6446838" y="3133725"/>
          <p14:tracePt t="60157" x="6419850" y="3170238"/>
          <p14:tracePt t="60157" x="6411913" y="3179763"/>
          <p14:tracePt t="60220" x="6402388" y="3179763"/>
          <p14:tracePt t="60294" x="6402388" y="3187700"/>
          <p14:tracePt t="60504" x="6419850" y="3197225"/>
          <p14:tracePt t="60504" x="6429375" y="3197225"/>
          <p14:tracePt t="60550" x="6446838" y="3197225"/>
          <p14:tracePt t="60550" x="6446838" y="3205163"/>
          <p14:tracePt t="60617" x="6473825" y="3205163"/>
          <p14:tracePt t="62491" x="6500813" y="3205163"/>
          <p14:tracePt t="62491" x="6510338" y="3197225"/>
          <p14:tracePt t="62539" x="6518275" y="3187700"/>
          <p14:tracePt t="62539" x="6554788" y="3179763"/>
          <p14:tracePt t="62603" x="6653213" y="3152775"/>
          <p14:tracePt t="62603" x="6688138" y="3125788"/>
          <p14:tracePt t="62649" x="6724650" y="3116263"/>
          <p14:tracePt t="62649" x="6759575" y="3108325"/>
          <p14:tracePt t="62715" x="6884988" y="3089275"/>
          <p14:tracePt t="62743" x="6929438" y="3081338"/>
          <p14:tracePt t="62743" x="6965950" y="3081338"/>
          <p14:tracePt t="62819" x="6991350" y="3071813"/>
          <p14:tracePt t="62851" x="7010400" y="3071813"/>
          <p14:tracePt t="62851" x="7027863" y="3071813"/>
          <p14:tracePt t="62918" x="7081838" y="3071813"/>
          <p14:tracePt t="62942" x="7143750" y="3071813"/>
          <p14:tracePt t="62942" x="7215188" y="3071813"/>
          <p14:tracePt t="63007" x="7296150" y="3081338"/>
          <p14:tracePt t="63007" x="7313613" y="3081338"/>
          <p14:tracePt t="63060" x="7348538" y="3081338"/>
          <p14:tracePt t="63060" x="7402513" y="3081338"/>
          <p14:tracePt t="63128" x="7500938" y="3081338"/>
          <p14:tracePt t="63155" x="7554913" y="3081338"/>
          <p14:tracePt t="63155" x="7589838" y="3081338"/>
          <p14:tracePt t="63216" x="7653338" y="3089275"/>
          <p14:tracePt t="63244" x="7680325" y="3098800"/>
          <p14:tracePt t="63244" x="7697788" y="3098800"/>
          <p14:tracePt t="63315" x="7705725" y="3098800"/>
          <p14:tracePt t="63342" x="7705725" y="3108325"/>
          <p14:tracePt t="70349" x="7705725" y="3116263"/>
          <p14:tracePt t="70349" x="7688263" y="3160713"/>
          <p14:tracePt t="70418" x="7653338" y="3241675"/>
          <p14:tracePt t="70449" x="7634288" y="3286125"/>
          <p14:tracePt t="70449" x="7616825" y="3303588"/>
          <p14:tracePt t="70515" x="7589838" y="3357563"/>
          <p14:tracePt t="70515" x="7581900" y="3375025"/>
          <p14:tracePt t="70565" x="7572375" y="3429000"/>
          <p14:tracePt t="70565" x="7562850" y="3465513"/>
          <p14:tracePt t="70635" x="7554913" y="3490913"/>
          <p14:tracePt t="70665" x="7545388" y="3500438"/>
          <p14:tracePt t="70733" x="7545388" y="3509963"/>
          <p14:tracePt t="70807" x="7545388" y="3517900"/>
          <p14:tracePt t="71878" x="7491413" y="3517900"/>
          <p14:tracePt t="71878" x="7419975" y="3509963"/>
          <p14:tracePt t="71937" x="7143750" y="3490913"/>
          <p14:tracePt t="71965" x="6965950" y="3490913"/>
          <p14:tracePt t="71965" x="6867525" y="3490913"/>
          <p14:tracePt t="72025" x="6732588" y="3500438"/>
          <p14:tracePt t="72054" x="6688138" y="3509963"/>
          <p14:tracePt t="72117" x="6680200" y="3509963"/>
          <p14:tracePt t="72163" x="6670675" y="3509963"/>
          <p14:tracePt t="72325" x="6670675" y="3517900"/>
          <p14:tracePt t="72509" x="6653213" y="3517900"/>
          <p14:tracePt t="72509" x="6626225" y="3517900"/>
          <p14:tracePt t="72563" x="6518275" y="3517900"/>
          <p14:tracePt t="72563" x="6411913" y="3509963"/>
          <p14:tracePt t="72625" x="6296025" y="3500438"/>
          <p14:tracePt t="72650" x="6286500" y="3500438"/>
          <p14:tracePt t="72650" x="6269038" y="3500438"/>
          <p14:tracePt t="72752" x="6259513" y="3500438"/>
          <p14:tracePt t="72848" x="6251575" y="3490913"/>
          <p14:tracePt t="72848" x="6251575" y="3482975"/>
          <p14:tracePt t="72911" x="6232525" y="3482975"/>
          <p14:tracePt t="72911" x="6224588" y="3482975"/>
          <p14:tracePt t="72960" x="6224588" y="3473450"/>
          <p14:tracePt t="73128" x="6296025" y="3465513"/>
          <p14:tracePt t="73154" x="6483350" y="3465513"/>
          <p14:tracePt t="73154" x="6562725" y="3465513"/>
          <p14:tracePt t="73219" x="6670675" y="3465513"/>
          <p14:tracePt t="73219" x="6697663" y="3465513"/>
          <p14:tracePt t="73274" x="6742113" y="3465513"/>
          <p14:tracePt t="73274" x="6769100" y="3465513"/>
          <p14:tracePt t="73340" x="6796088" y="3465513"/>
          <p14:tracePt t="73365" x="6804025" y="3465513"/>
          <p14:tracePt t="73430" x="6813550" y="3465513"/>
          <p14:tracePt t="73463" x="6823075" y="3465513"/>
          <p14:tracePt t="79419" x="6804025" y="3465513"/>
          <p14:tracePt t="79419" x="6786563" y="3465513"/>
          <p14:tracePt t="79464" x="6751638" y="3473450"/>
          <p14:tracePt t="79464" x="6688138" y="3490913"/>
          <p14:tracePt t="79528" x="6491288" y="3500438"/>
          <p14:tracePt t="79528" x="6411913" y="3509963"/>
          <p14:tracePt t="79574" x="6340475" y="3517900"/>
          <p14:tracePt t="79574" x="6242050" y="3527425"/>
          <p14:tracePt t="79636" x="6072188" y="3527425"/>
          <p14:tracePt t="79662" x="5991225" y="3527425"/>
          <p14:tracePt t="79662" x="5946775" y="3527425"/>
          <p14:tracePt t="79730" x="5857875" y="3527425"/>
          <p14:tracePt t="79730" x="5776913" y="3500438"/>
          <p14:tracePt t="79789" x="5697538" y="3482975"/>
          <p14:tracePt t="79789" x="5653088" y="3473450"/>
          <p14:tracePt t="79850" x="5589588" y="3455988"/>
          <p14:tracePt t="79850" x="5581650" y="3455988"/>
          <p14:tracePt t="79913" x="5527675" y="3455988"/>
          <p14:tracePt t="79913" x="5402263" y="3438525"/>
          <p14:tracePt t="79969" x="5295900" y="3429000"/>
          <p14:tracePt t="79969" x="5214938" y="3429000"/>
          <p14:tracePt t="80040" x="4991100" y="3446463"/>
          <p14:tracePt t="80067" x="4919663" y="3465513"/>
          <p14:tracePt t="80067" x="4902200" y="3465513"/>
          <p14:tracePt t="80131" x="4894263" y="3465513"/>
          <p14:tracePt t="80158" x="4884738" y="3465513"/>
          <p14:tracePt t="80281" x="4875213" y="3465513"/>
          <p14:tracePt t="80344" x="4867275" y="3465513"/>
          <p14:tracePt t="80429" x="4857750" y="3473450"/>
          <p14:tracePt t="80773" x="4867275" y="3473450"/>
          <p14:tracePt t="80839" x="4875213" y="3473450"/>
          <p14:tracePt t="80944" x="4884738" y="3473450"/>
          <p14:tracePt t="81020" x="4894263" y="3473450"/>
          <p14:tracePt t="81020" x="4911725" y="3473450"/>
          <p14:tracePt t="81122" x="4929188" y="3482975"/>
          <p14:tracePt t="81122" x="4946650" y="3482975"/>
          <p14:tracePt t="81168" x="4973638" y="3490913"/>
          <p14:tracePt t="81168" x="5010150" y="3509963"/>
          <p14:tracePt t="81229" x="5108575" y="3536950"/>
          <p14:tracePt t="81259" x="5197475" y="3554413"/>
          <p14:tracePt t="81259" x="5313363" y="3581400"/>
          <p14:tracePt t="81333" x="5483225" y="3608388"/>
          <p14:tracePt t="81333" x="5537200" y="3608388"/>
          <p14:tracePt t="81382" x="5589588" y="3616325"/>
          <p14:tracePt t="81382" x="5653088" y="3625850"/>
          <p14:tracePt t="81444" x="5786438" y="3625850"/>
          <p14:tracePt t="81474" x="5830888" y="3625850"/>
          <p14:tracePt t="81474" x="5848350" y="3625850"/>
          <p14:tracePt t="81536" x="5902325" y="3616325"/>
          <p14:tracePt t="81562" x="5938838" y="3608388"/>
          <p14:tracePt t="81562" x="5973763" y="3598863"/>
          <p14:tracePt t="81627" x="6054725" y="3589338"/>
          <p14:tracePt t="81627" x="6099175" y="3589338"/>
          <p14:tracePt t="81674" x="6134100" y="3571875"/>
          <p14:tracePt t="81674" x="6153150" y="3571875"/>
          <p14:tracePt t="81740" x="6180138" y="3562350"/>
          <p14:tracePt t="81774" x="6188075" y="3562350"/>
          <p14:tracePt t="81774" x="6197600" y="3562350"/>
          <p14:tracePt t="82948" x="6205538" y="3562350"/>
          <p14:tracePt t="82974" x="6224588" y="3562350"/>
          <p14:tracePt t="82974" x="6242050" y="3562350"/>
          <p14:tracePt t="83040" x="6394450" y="3589338"/>
          <p14:tracePt t="83073" x="6491288" y="3608388"/>
          <p14:tracePt t="83073" x="6537325" y="3616325"/>
          <p14:tracePt t="83135" x="6589713" y="3633788"/>
          <p14:tracePt t="83166" x="6608763" y="3633788"/>
          <p14:tracePt t="83237" x="6616700" y="3633788"/>
          <p14:tracePt t="83419" x="6634163" y="3643313"/>
          <p14:tracePt t="83419" x="6643688" y="3652838"/>
          <p14:tracePt t="83471" x="6680200" y="3652838"/>
          <p14:tracePt t="83471" x="6715125" y="3660775"/>
          <p14:tracePt t="83532" x="6813550" y="3679825"/>
          <p14:tracePt t="83558" x="6848475" y="3687763"/>
          <p14:tracePt t="83558" x="6858000" y="3687763"/>
          <p14:tracePt t="83621" x="6875463" y="3697288"/>
          <p14:tracePt t="83621" x="6884988" y="3697288"/>
          <p14:tracePt t="83734" x="6884988" y="3705225"/>
          <p14:tracePt t="83734" x="6884988" y="3714750"/>
          <p14:tracePt t="83789" x="6875463" y="3741738"/>
          <p14:tracePt t="83789" x="6867525" y="3751263"/>
          <p14:tracePt t="83849" x="6858000" y="3759200"/>
          <p14:tracePt t="83876" x="6858000" y="3768725"/>
          <p14:tracePt t="84044" x="6831013" y="3768725"/>
          <p14:tracePt t="84072" x="6759575" y="3822700"/>
          <p14:tracePt t="84072" x="6670675" y="3919538"/>
          <p14:tracePt t="84134" x="6589713" y="4062413"/>
          <p14:tracePt t="84160" x="6581775" y="4116388"/>
          <p14:tracePt t="84160" x="6581775" y="4133850"/>
          <p14:tracePt t="84231" x="6661150" y="4170363"/>
          <p14:tracePt t="84231" x="6759575" y="4160838"/>
          <p14:tracePt t="84318" x="7018338" y="4000500"/>
          <p14:tracePt t="84318" x="7072313" y="3938588"/>
          <p14:tracePt t="84365" x="7099300" y="3894138"/>
          <p14:tracePt t="84365" x="7099300" y="3857625"/>
          <p14:tracePt t="84431" x="7072313" y="3813175"/>
          <p14:tracePt t="84431" x="7045325" y="3803650"/>
          <p14:tracePt t="84488" x="6956425" y="3776663"/>
          <p14:tracePt t="84488" x="6867525" y="3768725"/>
          <p14:tracePt t="84555" x="6688138" y="3759200"/>
          <p14:tracePt t="84589" x="6581775" y="3759200"/>
          <p14:tracePt t="84589" x="6545263" y="3759200"/>
          <p14:tracePt t="84649" x="6473825" y="3776663"/>
          <p14:tracePt t="84675" x="6456363" y="3786188"/>
          <p14:tracePt t="84675" x="6446838" y="3786188"/>
          <p14:tracePt t="84832" x="6518275" y="3786188"/>
          <p14:tracePt t="84832" x="6653213" y="3786188"/>
          <p14:tracePt t="84879" x="6858000" y="3795713"/>
          <p14:tracePt t="84879" x="6929438" y="3822700"/>
          <p14:tracePt t="84939" x="6983413" y="3946525"/>
          <p14:tracePt t="84971" x="6965950" y="4098925"/>
          <p14:tracePt t="84971" x="6894513" y="4187825"/>
          <p14:tracePt t="85036" x="6697663" y="4286250"/>
          <p14:tracePt t="85036" x="6643688" y="4295775"/>
          <p14:tracePt t="85086" x="6518275" y="4276725"/>
          <p14:tracePt t="85086" x="6411913" y="4224338"/>
          <p14:tracePt t="85147" x="6269038" y="4037013"/>
          <p14:tracePt t="85173" x="6251575" y="3946525"/>
          <p14:tracePt t="85173" x="6242050" y="3875088"/>
          <p14:tracePt t="85234" x="6251575" y="3759200"/>
          <p14:tracePt t="85267" x="6384925" y="3589338"/>
          <p14:tracePt t="85267" x="6518275" y="3509963"/>
          <p14:tracePt t="85339" x="6670675" y="3482975"/>
          <p14:tracePt t="85371" x="6759575" y="3527425"/>
          <p14:tracePt t="85371" x="6796088" y="3598863"/>
          <p14:tracePt t="85433" x="6823075" y="3795713"/>
          <p14:tracePt t="85459" x="6759575" y="3983038"/>
          <p14:tracePt t="85459" x="6697663" y="4081463"/>
          <p14:tracePt t="85527" x="6626225" y="4197350"/>
          <p14:tracePt t="85527" x="6616700" y="4205288"/>
          <p14:tracePt t="85581" x="6608763" y="4214813"/>
          <p14:tracePt t="86043" x="6608763" y="4197350"/>
          <p14:tracePt t="86070" x="6581775" y="4179888"/>
          <p14:tracePt t="86070" x="6518275" y="4170363"/>
          <p14:tracePt t="86141" x="6269038" y="4133850"/>
          <p14:tracePt t="86141" x="6224588" y="4133850"/>
          <p14:tracePt t="86187" x="6197600" y="4125913"/>
          <p14:tracePt t="86187" x="6188075" y="4125913"/>
          <p14:tracePt t="86252" x="6188075" y="4116388"/>
          <p14:tracePt t="86252" x="6197600" y="4098925"/>
          <p14:tracePt t="86283" x="6367463" y="4010025"/>
          <p14:tracePt t="86283" x="6527800" y="3946525"/>
          <p14:tracePt t="86350" x="6688138" y="3902075"/>
          <p14:tracePt t="86383" x="6732588" y="3884613"/>
          <p14:tracePt t="86452" x="6732588" y="3875088"/>
          <p14:tracePt t="86784" x="6724650" y="3875088"/>
          <p14:tracePt t="87068" x="6705600" y="3867150"/>
          <p14:tracePt t="87068" x="6634163" y="3830638"/>
          <p14:tracePt t="87133" x="6286500" y="3751263"/>
          <p14:tracePt t="87133" x="6205538" y="3732213"/>
          <p14:tracePt t="87178" x="5929313" y="3705225"/>
          <p14:tracePt t="87178" x="5795963" y="3687763"/>
          <p14:tracePt t="87238" x="5589588" y="3652838"/>
          <p14:tracePt t="87269" x="5518150" y="3643313"/>
          <p14:tracePt t="87269" x="5491163" y="3633788"/>
          <p14:tracePt t="87336" x="5483225" y="3625850"/>
          <p14:tracePt t="87336" x="5473700" y="3616325"/>
          <p14:tracePt t="87383" x="5446713" y="3608388"/>
          <p14:tracePt t="87383" x="5419725" y="3589338"/>
          <p14:tracePt t="87450" x="5099050" y="3517900"/>
          <p14:tracePt t="87484" x="4857750" y="3500438"/>
          <p14:tracePt t="87484" x="4714875" y="3490913"/>
          <p14:tracePt t="87555" x="4537075" y="3490913"/>
          <p14:tracePt t="87586" x="4510088" y="3490913"/>
          <p14:tracePt t="87586" x="4500563" y="3482975"/>
          <p14:tracePt t="87794" x="4518025" y="3482975"/>
          <p14:tracePt t="87794" x="4537075" y="3482975"/>
          <p14:tracePt t="87855" x="4670425" y="3482975"/>
          <p14:tracePt t="87886" x="4813300" y="3473450"/>
          <p14:tracePt t="87886" x="4911725" y="3473450"/>
          <p14:tracePt t="87946" x="5062538" y="3473450"/>
          <p14:tracePt t="87974" x="5126038" y="3473450"/>
          <p14:tracePt t="87974" x="5143500" y="3473450"/>
          <p14:tracePt t="88040" x="5187950" y="3473450"/>
          <p14:tracePt t="88040" x="5197475" y="3473450"/>
          <p14:tracePt t="88086" x="5205413" y="3473450"/>
          <p14:tracePt t="88086" x="5214938" y="3473450"/>
          <p14:tracePt t="88149" x="5251450" y="3473450"/>
          <p14:tracePt t="88175" x="5330825" y="3473450"/>
          <p14:tracePt t="88175" x="5384800" y="3473450"/>
          <p14:tracePt t="88236" x="5456238" y="3473450"/>
          <p14:tracePt t="88269" x="5510213" y="3473450"/>
          <p14:tracePt t="88269" x="5589588" y="3473450"/>
          <p14:tracePt t="88338" x="5705475" y="3473450"/>
          <p14:tracePt t="88338" x="5751513" y="3473450"/>
          <p14:tracePt t="88384" x="5786438" y="3473450"/>
          <p14:tracePt t="88384" x="5813425" y="3473450"/>
          <p14:tracePt t="88445" x="5848350" y="3482975"/>
          <p14:tracePt t="88473" x="5857875" y="3482975"/>
          <p14:tracePt t="88473" x="5867400" y="3482975"/>
          <p14:tracePt t="88542" x="5929313" y="3482975"/>
          <p14:tracePt t="88573" x="5991225" y="3482975"/>
          <p14:tracePt t="88573" x="6045200" y="3482975"/>
          <p14:tracePt t="88637" x="6153150" y="3482975"/>
          <p14:tracePt t="88668" x="6232525" y="3482975"/>
          <p14:tracePt t="88668" x="6276975" y="3482975"/>
          <p14:tracePt t="88692" x="6286500" y="3482975"/>
          <p14:tracePt t="88692" x="6313488" y="3482975"/>
          <p14:tracePt t="88769" x="6340475" y="3482975"/>
          <p14:tracePt t="88821" x="6357938" y="3482975"/>
          <p14:tracePt t="88821" x="6367463" y="3482975"/>
          <p14:tracePt t="89196" x="6384925" y="3482975"/>
          <p14:tracePt t="89196" x="6419850" y="3482975"/>
          <p14:tracePt t="89259" x="6465888" y="3482975"/>
          <p14:tracePt t="89292" x="6527800" y="3482975"/>
          <p14:tracePt t="89292" x="6554788" y="3482975"/>
          <p14:tracePt t="89357" x="6589713" y="3482975"/>
          <p14:tracePt t="91944" x="6537325" y="3482975"/>
          <p14:tracePt t="91976" x="6340475" y="3465513"/>
          <p14:tracePt t="91976" x="6000750" y="3455988"/>
          <p14:tracePt t="92052" x="5562600" y="3455988"/>
          <p14:tracePt t="92066" x="5394325" y="3455988"/>
          <p14:tracePt t="92066" x="5251450" y="3465513"/>
          <p14:tracePt t="92131" x="5010150" y="3482975"/>
          <p14:tracePt t="92131" x="4938713" y="3482975"/>
          <p14:tracePt t="92178" x="4884738" y="3482975"/>
          <p14:tracePt t="92178" x="4875213" y="3482975"/>
          <p14:tracePt t="92243" x="4867275" y="3482975"/>
          <p14:tracePt t="92355" x="4919663" y="3482975"/>
          <p14:tracePt t="92382" x="5205413" y="3490913"/>
          <p14:tracePt t="92382" x="5429250" y="3509963"/>
          <p14:tracePt t="92444" x="5768975" y="3527425"/>
          <p14:tracePt t="92471" x="5884863" y="3536950"/>
          <p14:tracePt t="92471" x="6010275" y="3544888"/>
          <p14:tracePt t="92540" x="6161088" y="3544888"/>
          <p14:tracePt t="92540" x="6170613" y="3544888"/>
          <p14:tracePt t="92591" x="6180138" y="3544888"/>
          <p14:tracePt t="92665" x="6197600" y="3544888"/>
          <p14:tracePt t="92699" x="6205538" y="3544888"/>
          <p14:tracePt t="92699" x="6215063" y="3544888"/>
          <p14:tracePt t="92766" x="6224588" y="3544888"/>
          <p14:tracePt t="92801" x="6242050" y="3544888"/>
          <p14:tracePt t="92899" x="6251575" y="3544888"/>
          <p14:tracePt t="92981" x="6205538" y="3554413"/>
          <p14:tracePt t="92981" x="6081713" y="3554413"/>
          <p14:tracePt t="93051" x="5653088" y="3571875"/>
          <p14:tracePt t="93084" x="5446713" y="3581400"/>
          <p14:tracePt t="93084" x="5375275" y="3589338"/>
          <p14:tracePt t="93149" x="5322888" y="3589338"/>
          <p14:tracePt t="93182" x="5303838" y="3589338"/>
          <p14:tracePt t="93266" x="5330825" y="3589338"/>
          <p14:tracePt t="93266" x="5500688" y="3589338"/>
          <p14:tracePt t="93338" x="5759450" y="3589338"/>
          <p14:tracePt t="93338" x="5830888" y="3589338"/>
          <p14:tracePt t="93385" x="5867400" y="3589338"/>
          <p14:tracePt t="93385" x="5875338" y="3589338"/>
          <p14:tracePt t="93447" x="5894388" y="3589338"/>
          <p14:tracePt t="93538" x="5857875" y="3589338"/>
          <p14:tracePt t="93538" x="5732463" y="3589338"/>
          <p14:tracePt t="93588" x="5589588" y="3589338"/>
          <p14:tracePt t="93588" x="5491163" y="3589338"/>
          <p14:tracePt t="93651" x="5402263" y="3598863"/>
          <p14:tracePt t="93681" x="5394325" y="3598863"/>
          <p14:tracePt t="93776" x="5402263" y="3598863"/>
          <p14:tracePt t="93776" x="5438775" y="3598863"/>
          <p14:tracePt t="93845" x="5581650" y="3608388"/>
          <p14:tracePt t="93845" x="5634038" y="3608388"/>
          <p14:tracePt t="93897" x="5680075" y="3608388"/>
          <p14:tracePt t="93897" x="5697538" y="3608388"/>
          <p14:tracePt t="93993" x="5705475" y="3608388"/>
          <p14:tracePt t="94075" x="5705475" y="3616325"/>
          <p14:tracePt t="94770" x="5705475" y="3608388"/>
          <p14:tracePt t="94804" x="5732463" y="3571875"/>
          <p14:tracePt t="94804" x="5751513" y="3527425"/>
          <p14:tracePt t="94865" x="5741988" y="3446463"/>
          <p14:tracePt t="94897" x="5626100" y="3303588"/>
          <p14:tracePt t="94897" x="5518150" y="3224213"/>
          <p14:tracePt t="94962" x="5214938" y="3089275"/>
          <p14:tracePt t="94997" x="5010150" y="3027363"/>
          <p14:tracePt t="94997" x="4929188" y="3009900"/>
          <p14:tracePt t="95066" x="4822825" y="2990850"/>
          <p14:tracePt t="95080" x="4776788" y="2982913"/>
          <p14:tracePt t="95080" x="4741863" y="2982913"/>
          <p14:tracePt t="95144" x="4687888" y="2965450"/>
          <p14:tracePt t="95144" x="4652963" y="2965450"/>
          <p14:tracePt t="95201" x="4616450" y="2955925"/>
          <p14:tracePt t="95201" x="4598988" y="2946400"/>
          <p14:tracePt t="95201" x="4589463" y="2946400"/>
          <p14:tracePt t="95271" x="4581525" y="2938463"/>
          <p14:tracePt t="95364" x="4589463" y="2938463"/>
          <p14:tracePt t="95396" x="4616450" y="2938463"/>
          <p14:tracePt t="95396" x="4714875" y="2938463"/>
          <p14:tracePt t="95459" x="4965700" y="2938463"/>
          <p14:tracePt t="95484" x="5054600" y="2938463"/>
          <p14:tracePt t="95484" x="5126038" y="2938463"/>
          <p14:tracePt t="95549" x="5259388" y="2938463"/>
          <p14:tracePt t="95580" x="5303838" y="2938463"/>
          <p14:tracePt t="95580" x="5313363" y="2938463"/>
          <p14:tracePt t="95644" x="5322888" y="2938463"/>
          <p14:tracePt t="95644" x="5330825" y="2938463"/>
          <p14:tracePt t="96849" x="5419725" y="2857500"/>
          <p14:tracePt t="96849" x="5518150" y="2786063"/>
          <p14:tracePt t="96895" x="5688013" y="2697163"/>
          <p14:tracePt t="96895" x="5813425" y="2660650"/>
          <p14:tracePt t="96957" x="5946775" y="2643188"/>
          <p14:tracePt t="96982" x="5973763" y="2643188"/>
          <p14:tracePt t="96982" x="5991225" y="2643188"/>
          <p14:tracePt t="97050" x="6000750" y="2643188"/>
          <p14:tracePt t="97100" x="6010275" y="2643188"/>
          <p14:tracePt t="97175" x="6010275" y="2652713"/>
          <p14:tracePt t="97207" x="6010275" y="2660650"/>
          <p14:tracePt t="97207" x="6010275" y="2670175"/>
          <p14:tracePt t="97267" x="6010275" y="2786063"/>
          <p14:tracePt t="97267" x="6010275" y="2928938"/>
          <p14:tracePt t="97343" x="6018213" y="3000375"/>
          <p14:tracePt t="97343" x="6027738" y="3009900"/>
          <p14:tracePt t="97697" x="6045200" y="3009900"/>
          <p14:tracePt t="97697" x="6089650" y="3009900"/>
          <p14:tracePt t="97762" x="6303963" y="3009900"/>
          <p14:tracePt t="97795" x="6465888" y="3017838"/>
          <p14:tracePt t="97795" x="6581775" y="3027363"/>
          <p14:tracePt t="97860" x="6751638" y="3036888"/>
          <p14:tracePt t="97887" x="6786563" y="3044825"/>
          <p14:tracePt t="97887" x="6804025" y="3044825"/>
          <p14:tracePt t="97949" x="6813550" y="3044825"/>
          <p14:tracePt t="98062" x="6813550" y="3054350"/>
          <p14:tracePt t="98361" x="6751638" y="3054350"/>
          <p14:tracePt t="98394" x="6500813" y="3044825"/>
          <p14:tracePt t="98394" x="6134100" y="3044825"/>
          <p14:tracePt t="98461" x="5697538" y="3081338"/>
          <p14:tracePt t="98494" x="5510213" y="3098800"/>
          <p14:tracePt t="98494" x="5438775" y="3108325"/>
          <p14:tracePt t="98561" x="5322888" y="3108325"/>
          <p14:tracePt t="98594" x="5295900" y="3108325"/>
          <p14:tracePt t="98594" x="5286375" y="3108325"/>
          <p14:tracePt t="98655" x="5268913" y="3108325"/>
          <p14:tracePt t="98681" x="5251450" y="3098800"/>
          <p14:tracePt t="98681" x="5232400" y="3098800"/>
          <p14:tracePt t="98752" x="5170488" y="3081338"/>
          <p14:tracePt t="98752" x="5116513" y="3062288"/>
          <p14:tracePt t="98805" x="5045075" y="3054350"/>
          <p14:tracePt t="98805" x="5037138" y="3044825"/>
          <p14:tracePt t="98866" x="5027613" y="3044825"/>
          <p14:tracePt t="98956" x="5037138" y="3044825"/>
          <p14:tracePt t="98982" x="5062538" y="3044825"/>
          <p14:tracePt t="98982" x="5089525" y="3054350"/>
          <p14:tracePt t="99049" x="5232400" y="3081338"/>
          <p14:tracePt t="99049" x="5322888" y="3081338"/>
          <p14:tracePt t="99096" x="5348288" y="3089275"/>
          <p14:tracePt t="99096" x="5375275" y="3089275"/>
          <p14:tracePt t="99160" x="5402263" y="3089275"/>
          <p14:tracePt t="99194" x="5419725" y="3089275"/>
          <p14:tracePt t="99194" x="5429250" y="3089275"/>
          <p14:tracePt t="99259" x="5438775" y="3089275"/>
          <p14:tracePt t="99296" x="5438775" y="3098800"/>
          <p14:tracePt t="99691" x="5446713" y="3108325"/>
          <p14:tracePt t="99691" x="5465763" y="3133725"/>
          <p14:tracePt t="99758" x="5545138" y="3224213"/>
          <p14:tracePt t="99788" x="5643563" y="3268663"/>
          <p14:tracePt t="99788" x="5680075" y="3276600"/>
          <p14:tracePt t="99788" x="5795963" y="3322638"/>
          <p14:tracePt t="99850" x="6018213" y="3438525"/>
          <p14:tracePt t="99878" x="6108700" y="3509963"/>
          <p14:tracePt t="99878" x="6180138" y="3554413"/>
          <p14:tracePt t="99946" x="6323013" y="3616325"/>
          <p14:tracePt t="99946" x="6357938" y="3625850"/>
          <p14:tracePt t="99992" x="6384925" y="3643313"/>
          <p14:tracePt t="99992" x="6394450" y="3643313"/>
          <p14:tracePt t="100057" x="6402388" y="3643313"/>
          <p14:tracePt t="129494" x="6402388" y="3670300"/>
          <p14:tracePt t="129520" x="6429375" y="3714750"/>
          <p14:tracePt t="129520" x="6483350" y="3768725"/>
          <p14:tracePt t="129581" x="6634163" y="3929063"/>
          <p14:tracePt t="129606" x="6724650" y="4017963"/>
          <p14:tracePt t="129606" x="6813550" y="4108450"/>
          <p14:tracePt t="129672" x="7027863" y="4322763"/>
          <p14:tracePt t="129672" x="7089775" y="4411663"/>
          <p14:tracePt t="129722" x="7170738" y="4510088"/>
          <p14:tracePt t="129722" x="7205663" y="4562475"/>
          <p14:tracePt t="129789" x="7259638" y="4616450"/>
          <p14:tracePt t="129820" x="7286625" y="4633913"/>
          <p14:tracePt t="129820" x="7296150" y="4643438"/>
          <p14:tracePt t="129883" x="7313613" y="4652963"/>
          <p14:tracePt t="129909" x="7348538" y="4679950"/>
          <p14:tracePt t="129909" x="7412038" y="4732338"/>
          <p14:tracePt t="129974" x="7500938" y="4822825"/>
          <p14:tracePt t="129974" x="7510463" y="4830763"/>
          <p14:tracePt t="130023" x="7527925" y="4840288"/>
          <p14:tracePt t="149135" x="7010400" y="4751388"/>
          <p14:tracePt t="149135" x="6680200" y="4705350"/>
          <p14:tracePt t="149200" x="5616575" y="4625975"/>
          <p14:tracePt t="149200" x="5465763" y="4608513"/>
          <p14:tracePt t="149248" x="5286375" y="4581525"/>
          <p14:tracePt t="149248" x="5214938" y="4562475"/>
          <p14:tracePt t="149310" x="5116513" y="4537075"/>
          <p14:tracePt t="149341" x="5081588" y="4537075"/>
          <p14:tracePt t="149341" x="5037138" y="4537075"/>
          <p14:tracePt t="149407" x="4946650" y="4572000"/>
          <p14:tracePt t="149438" x="4911725" y="4589463"/>
          <p14:tracePt t="149438" x="4902200" y="4598988"/>
          <p14:tracePt t="149503" x="4894263" y="4608513"/>
          <p14:tracePt t="149503" x="4894263" y="4616450"/>
          <p14:tracePt t="149612" x="4929188" y="4625975"/>
          <p14:tracePt t="149639" x="4991100" y="4643438"/>
          <p14:tracePt t="149639" x="5045075" y="4652963"/>
          <p14:tracePt t="149705" x="5126038" y="4670425"/>
          <p14:tracePt t="149705" x="5153025" y="4679950"/>
          <p14:tracePt t="149758" x="5214938" y="4687888"/>
          <p14:tracePt t="149758" x="5313363" y="4687888"/>
          <p14:tracePt t="149843" x="5643563" y="4687888"/>
          <p14:tracePt t="149904" x="6010275" y="4705350"/>
          <p14:tracePt t="149904" x="6081713" y="4714875"/>
          <p14:tracePt t="149950" x="6143625" y="4714875"/>
          <p14:tracePt t="149950" x="6197600" y="4714875"/>
          <p14:tracePt t="150016" x="6340475" y="4714875"/>
          <p14:tracePt t="150044" x="6419850" y="4714875"/>
          <p14:tracePt t="150044" x="6456363" y="4714875"/>
          <p14:tracePt t="150109" x="6491288" y="4714875"/>
          <p14:tracePt t="150109" x="6500813" y="4714875"/>
          <p14:tracePt t="150739" x="6518275" y="4714875"/>
          <p14:tracePt t="150739" x="6572250" y="4714875"/>
          <p14:tracePt t="150810" x="6742113" y="4697413"/>
          <p14:tracePt t="150810" x="6796088" y="4697413"/>
          <p14:tracePt t="150895" x="6840538" y="4697413"/>
          <p14:tracePt t="162134" x="6831013" y="4697413"/>
          <p14:tracePt t="162162" x="6796088" y="4697413"/>
          <p14:tracePt t="162162" x="6769100" y="4714875"/>
          <p14:tracePt t="162224" x="6715125" y="4751388"/>
          <p14:tracePt t="162253" x="6670675" y="4786313"/>
          <p14:tracePt t="162253" x="6599238" y="4822825"/>
          <p14:tracePt t="162317" x="6402388" y="4902200"/>
          <p14:tracePt t="162317" x="6242050" y="4991100"/>
          <p14:tracePt t="162370" x="6081713" y="5089525"/>
          <p14:tracePt t="162370" x="6000750" y="5133975"/>
          <p14:tracePt t="162432" x="5919788" y="5180013"/>
          <p14:tracePt t="162461" x="5894388" y="5197475"/>
          <p14:tracePt t="162461" x="5884863" y="5205413"/>
          <p14:tracePt t="162525" x="5857875" y="5251450"/>
          <p14:tracePt t="162551" x="5857875" y="5268913"/>
          <p14:tracePt t="162551" x="5857875" y="5276850"/>
          <p14:tracePt t="162623" x="5848350" y="5276850"/>
          <p14:tracePt t="162623" x="5848350" y="5286375"/>
          <p14:tracePt t="162717" x="5875338" y="5295900"/>
          <p14:tracePt t="162717" x="5902325" y="5303838"/>
          <p14:tracePt t="162771" x="5983288" y="5313363"/>
          <p14:tracePt t="162771" x="6153150" y="5330825"/>
          <p14:tracePt t="162855" x="6348413" y="5340350"/>
          <p14:tracePt t="162903" x="6562725" y="5340350"/>
          <p14:tracePt t="162903" x="6616700" y="5330825"/>
          <p14:tracePt t="162951" x="6697663" y="5330825"/>
          <p14:tracePt t="162951" x="6751638" y="5330825"/>
          <p14:tracePt t="163015" x="6831013" y="5322888"/>
          <p14:tracePt t="163015" x="6848475" y="5322888"/>
          <p14:tracePt t="163063" x="6858000" y="5322888"/>
          <p14:tracePt t="173523" x="6973888" y="5224463"/>
          <p14:tracePt t="173523" x="7116763" y="5153025"/>
          <p14:tracePt t="173580" x="7419975" y="5045075"/>
          <p14:tracePt t="173580" x="7670800" y="5000625"/>
          <p14:tracePt t="173650" x="7947025" y="4956175"/>
          <p14:tracePt t="173677" x="8134350" y="4938713"/>
          <p14:tracePt t="173677" x="8251825" y="4929188"/>
          <p14:tracePt t="173738" x="8466138" y="4911725"/>
          <p14:tracePt t="173769" x="8643938" y="4894263"/>
          <p14:tracePt t="173769" x="8777288" y="4894263"/>
          <p14:tracePt t="173835" x="8991600" y="4867275"/>
          <p14:tracePt t="173869" x="9170988" y="4867275"/>
          <p14:tracePt t="173869" x="9304338" y="4867275"/>
          <p14:tracePt t="173936" x="9510713" y="4867275"/>
          <p14:tracePt t="173969" x="9555163" y="4867275"/>
          <p14:tracePt t="173969" x="9582150" y="4867275"/>
          <p14:tracePt t="174036" x="9599613" y="4867275"/>
          <p14:tracePt t="174267" x="9555163" y="4875213"/>
          <p14:tracePt t="174267" x="9412288" y="4911725"/>
          <p14:tracePt t="174337" x="8875713" y="5037138"/>
          <p14:tracePt t="174337" x="8609013" y="5126038"/>
          <p14:tracePt t="174415" x="7848600" y="5286375"/>
          <p14:tracePt t="174415" x="7680325" y="5303838"/>
          <p14:tracePt t="174465" x="7456488" y="5330825"/>
          <p14:tracePt t="174465" x="7348538" y="5340350"/>
          <p14:tracePt t="174529" x="7197725" y="5357813"/>
          <p14:tracePt t="174529" x="7126288" y="5367338"/>
          <p14:tracePt t="174578" x="7010400" y="5375275"/>
          <p14:tracePt t="174578" x="6938963" y="5375275"/>
          <p14:tracePt t="174645" x="6670675" y="5394325"/>
          <p14:tracePt t="174681" x="6438900" y="5411788"/>
          <p14:tracePt t="174681" x="6180138" y="5411788"/>
          <p14:tracePt t="174743" x="5867400" y="5411788"/>
          <p14:tracePt t="174770" x="5732463" y="5411788"/>
          <p14:tracePt t="174770" x="5643563" y="5411788"/>
          <p14:tracePt t="174837" x="5581650" y="5411788"/>
          <p14:tracePt t="174837" x="5581650" y="5402263"/>
          <p14:tracePt t="175239" x="5537200" y="5402263"/>
          <p14:tracePt t="175268" x="5429250" y="5411788"/>
          <p14:tracePt t="175268" x="5330825" y="5419725"/>
          <p14:tracePt t="175334" x="5072063" y="5429250"/>
          <p14:tracePt t="175334" x="5037138" y="5429250"/>
          <p14:tracePt t="175388" x="5010150" y="5429250"/>
          <p14:tracePt t="177444" x="5037138" y="5419725"/>
          <p14:tracePt t="177471" x="5160963" y="5411788"/>
          <p14:tracePt t="177471" x="5286375" y="5402263"/>
          <p14:tracePt t="177539" x="5465763" y="5375275"/>
          <p14:tracePt t="177539" x="5518150" y="5367338"/>
          <p14:tracePt t="177590" x="5626100" y="5357813"/>
          <p14:tracePt t="177590" x="5670550" y="5348288"/>
          <p14:tracePt t="177654" x="5741988" y="5348288"/>
          <p14:tracePt t="177683" x="5776913" y="5348288"/>
          <p14:tracePt t="177683" x="5795963" y="5348288"/>
          <p14:tracePt t="177743" x="5867400" y="5348288"/>
          <p14:tracePt t="177771" x="5965825" y="5340350"/>
          <p14:tracePt t="177771" x="6037263" y="5330825"/>
          <p14:tracePt t="177836" x="6161088" y="5322888"/>
          <p14:tracePt t="177836" x="6296025" y="5313363"/>
          <p14:tracePt t="177919" x="6527800" y="5295900"/>
          <p14:tracePt t="177919" x="6572250" y="5276850"/>
          <p14:tracePt t="177977" x="6599238" y="5268913"/>
          <p14:tracePt t="177977" x="6608763" y="5259388"/>
          <p14:tracePt t="178045" x="6616700" y="5259388"/>
          <p14:tracePt t="178070" x="6616700" y="5241925"/>
          <p14:tracePt t="178070" x="6616700" y="5232400"/>
          <p14:tracePt t="178136" x="6608763" y="5214938"/>
          <p14:tracePt t="178136" x="6589713" y="5205413"/>
          <p14:tracePt t="178182" x="6510338" y="5180013"/>
          <p14:tracePt t="178182" x="6394450" y="5160963"/>
          <p14:tracePt t="178247" x="6224588" y="5143500"/>
          <p14:tracePt t="178272" x="6062663" y="5116513"/>
          <p14:tracePt t="178272" x="5919788" y="5099050"/>
          <p14:tracePt t="178338" x="5616575" y="5081588"/>
          <p14:tracePt t="178338" x="5491163" y="5081588"/>
          <p14:tracePt t="178389" x="5340350" y="5081588"/>
          <p14:tracePt t="178389" x="5251450" y="5081588"/>
          <p14:tracePt t="178449" x="5045075" y="5081588"/>
          <p14:tracePt t="178482" x="4929188" y="5081588"/>
          <p14:tracePt t="178482" x="4875213" y="5081588"/>
          <p14:tracePt t="178546" x="4848225" y="5081588"/>
          <p14:tracePt t="178573" x="4840288" y="5081588"/>
          <p14:tracePt t="178767" x="4848225" y="5081588"/>
          <p14:tracePt t="178767" x="4857750" y="5081588"/>
          <p14:tracePt t="178832" x="4875213" y="5081588"/>
          <p14:tracePt t="178832" x="4973638" y="5081588"/>
          <p14:tracePt t="178888" x="5170488" y="5081588"/>
          <p14:tracePt t="178888" x="5303838" y="5081588"/>
          <p14:tracePt t="178955" x="5500688" y="5081588"/>
          <p14:tracePt t="178965" x="5537200" y="5081588"/>
          <p14:tracePt t="178965" x="5562600" y="5081588"/>
          <p14:tracePt t="178965" x="5616575" y="5081588"/>
          <p14:tracePt t="179045" x="5822950" y="5081588"/>
          <p14:tracePt t="179045" x="5875338" y="5081588"/>
          <p14:tracePt t="179045" x="5911850" y="5089525"/>
          <p14:tracePt t="179096" x="6000750" y="5089525"/>
          <p14:tracePt t="179096" x="6027738" y="5099050"/>
          <p14:tracePt t="179158" x="6045200" y="5099050"/>
          <p14:tracePt t="179439" x="6045200" y="5108575"/>
          <p14:tracePt t="179546" x="6045200" y="5116513"/>
          <p14:tracePt t="179571" x="6045200" y="5126038"/>
          <p14:tracePt t="179571" x="6045200" y="5133975"/>
          <p14:tracePt t="179643" x="6045200" y="5241925"/>
          <p14:tracePt t="179643" x="6045200" y="5313363"/>
          <p14:tracePt t="179689" x="6045200" y="5367338"/>
          <p14:tracePt t="179689" x="6045200" y="5384800"/>
          <p14:tracePt t="179756" x="6045200" y="5402263"/>
          <p14:tracePt t="179844" x="6018213" y="5446713"/>
          <p14:tracePt t="179879" x="5983288" y="5491163"/>
          <p14:tracePt t="179879" x="5965825" y="5510213"/>
          <p14:tracePt t="179944" x="5946775" y="5527675"/>
          <p14:tracePt t="179994" x="5938838" y="5527675"/>
          <p14:tracePt t="180154" x="5938838" y="5537200"/>
          <p14:tracePt t="180241" x="5946775" y="5537200"/>
          <p14:tracePt t="180291" x="5956300" y="5545138"/>
          <p14:tracePt t="180352" x="5965825" y="5562600"/>
          <p14:tracePt t="180383" x="5973763" y="5562600"/>
          <p14:tracePt t="180383" x="5983288" y="5562600"/>
          <p14:tracePt t="180447" x="5991225" y="5562600"/>
          <p14:tracePt t="180480" x="6072188" y="5537200"/>
          <p14:tracePt t="180480" x="6232525" y="5500688"/>
          <p14:tracePt t="180547" x="6491288" y="5456238"/>
          <p14:tracePt t="180581" x="6527800" y="5456238"/>
          <p14:tracePt t="180581" x="6537325" y="5456238"/>
          <p14:tracePt t="180640" x="6545263" y="5456238"/>
          <p14:tracePt t="180846" x="6554788" y="5456238"/>
          <p14:tracePt t="181539" x="6786563" y="5402263"/>
          <p14:tracePt t="181539" x="7018338" y="5322888"/>
          <p14:tracePt t="181586" x="7402513" y="5180013"/>
          <p14:tracePt t="181586" x="7634288" y="5126038"/>
          <p14:tracePt t="181646" x="7956550" y="5062538"/>
          <p14:tracePt t="181680" x="8108950" y="5045075"/>
          <p14:tracePt t="181680" x="8153400" y="5045075"/>
          <p14:tracePt t="181741" x="8180388" y="5037138"/>
          <p14:tracePt t="181772" x="8188325" y="5037138"/>
          <p14:tracePt t="181838" x="8205788" y="5037138"/>
          <p14:tracePt t="181838" x="8215313" y="5037138"/>
          <p14:tracePt t="181924" x="8296275" y="5037138"/>
          <p14:tracePt t="181924" x="8367713" y="5037138"/>
          <p14:tracePt t="181970" x="8456613" y="5037138"/>
          <p14:tracePt t="181970" x="8501063" y="5037138"/>
          <p14:tracePt t="182036" x="8528050" y="5037138"/>
          <p14:tracePt t="182036" x="8537575" y="5037138"/>
          <p14:tracePt t="182125" x="8545513" y="5037138"/>
          <p14:tracePt t="182193" x="8528050" y="5037138"/>
          <p14:tracePt t="182193" x="8510588" y="5037138"/>
          <p14:tracePt t="182273" x="8367713" y="5037138"/>
          <p14:tracePt t="182323" x="8224838" y="5037138"/>
          <p14:tracePt t="182323" x="8215313" y="5037138"/>
          <p14:tracePt t="182371" x="8205788" y="5037138"/>
          <p14:tracePt t="182687" x="8205788" y="5045075"/>
          <p14:tracePt t="210584" x="8188325" y="5062538"/>
          <p14:tracePt t="210610" x="8116888" y="5153025"/>
          <p14:tracePt t="210610" x="8037513" y="5259388"/>
          <p14:tracePt t="210675" x="7894638" y="5518150"/>
          <p14:tracePt t="210708" x="7804150" y="5680075"/>
          <p14:tracePt t="210708" x="7751763" y="5830888"/>
          <p14:tracePt t="210777" x="7670800" y="6018213"/>
          <p14:tracePt t="210807" x="7599363" y="6126163"/>
          <p14:tracePt t="210807" x="7554913" y="6188075"/>
          <p14:tracePt t="210834" x="7545388" y="6215063"/>
          <p14:tracePt t="210834" x="7491413" y="6286500"/>
          <p14:tracePt t="210903" x="7331075" y="6491288"/>
          <p14:tracePt t="210903" x="7269163" y="6562725"/>
          <p14:tracePt t="210978" x="7099300" y="6732588"/>
          <p14:tracePt t="210978" x="7072313" y="6769100"/>
          <p14:tracePt t="211028" x="7045325" y="6796088"/>
          <p14:tracePt t="211028" x="7018338" y="6813550"/>
          <p14:tracePt t="214498" x="6902450" y="6759575"/>
          <p14:tracePt t="214526" x="6724650" y="6653213"/>
          <p14:tracePt t="214526" x="6572250" y="6581775"/>
          <p14:tracePt t="214588" x="6303963" y="6429375"/>
          <p14:tracePt t="214621" x="5946775" y="6303963"/>
          <p14:tracePt t="214621" x="5795963" y="6269038"/>
          <p14:tracePt t="214684" x="5465763" y="6197600"/>
          <p14:tracePt t="214695" x="5384800" y="6170613"/>
          <p14:tracePt t="214695" x="5126038" y="6126163"/>
          <p14:tracePt t="214775" x="4803775" y="6072188"/>
          <p14:tracePt t="214775" x="4724400" y="6045200"/>
          <p14:tracePt t="214823" x="4670425" y="6018213"/>
          <p14:tracePt t="214823" x="4643438" y="6010275"/>
          <p14:tracePt t="214886" x="4633913" y="6000750"/>
          <p14:tracePt t="216711" x="4633913" y="6010275"/>
          <p14:tracePt t="216776" x="4562475" y="6018213"/>
          <p14:tracePt t="216776" x="4491038" y="6037263"/>
          <p14:tracePt t="216826" x="4367213" y="6054725"/>
          <p14:tracePt t="216826" x="4295775" y="6062663"/>
          <p14:tracePt t="216906" x="4179888" y="6062663"/>
          <p14:tracePt t="216964" x="4152900" y="6062663"/>
          <p14:tracePt t="216990" x="4143375" y="6062663"/>
          <p14:tracePt t="218169" x="4214813" y="6062663"/>
          <p14:tracePt t="218169" x="4367213" y="6062663"/>
          <p14:tracePt t="218228" x="4562475" y="6062663"/>
          <p14:tracePt t="218228" x="4732338" y="6062663"/>
          <p14:tracePt t="218293" x="5126038" y="6045200"/>
          <p14:tracePt t="218320" x="5367338" y="6045200"/>
          <p14:tracePt t="218320" x="5500688" y="6037263"/>
          <p14:tracePt t="218386" x="5661025" y="6037263"/>
          <p14:tracePt t="218418" x="5705475" y="6037263"/>
          <p14:tracePt t="218418" x="5715000" y="6037263"/>
          <p14:tracePt t="222303" x="5715000" y="6045200"/>
          <p14:tracePt t="222341" x="5670550" y="6116638"/>
          <p14:tracePt t="222341" x="5626100" y="6180138"/>
          <p14:tracePt t="222403" x="5562600" y="6259513"/>
          <p14:tracePt t="222436" x="5537200" y="6340475"/>
          <p14:tracePt t="222436" x="5510213" y="6411913"/>
          <p14:tracePt t="222513" x="5500688" y="6483350"/>
          <p14:tracePt t="222542" x="5491163" y="6518275"/>
          <p14:tracePt t="222542" x="5483225" y="6545263"/>
          <p14:tracePt t="222604" x="5483225" y="6562725"/>
          <p14:tracePt t="222677" x="5483225" y="6572250"/>
          <p14:tracePt t="222677" x="5483225" y="6581775"/>
          <p14:tracePt t="222724" x="5483225" y="6589713"/>
          <p14:tracePt t="222786" x="5483225" y="6599238"/>
          <p14:tracePt t="222838" x="5483225" y="6608763"/>
          <p14:tracePt t="222899" x="5491163" y="6626225"/>
          <p14:tracePt t="222935" x="5500688" y="6626225"/>
          <p14:tracePt t="222935" x="5510213" y="6626225"/>
          <p14:tracePt t="223001" x="5537200" y="6634163"/>
          <p14:tracePt t="223031" x="5545138" y="6634163"/>
          <p14:tracePt t="223031" x="5554663" y="6634163"/>
          <p14:tracePt t="224180" x="5589588" y="6634163"/>
          <p14:tracePt t="224180" x="5634038" y="6634163"/>
          <p14:tracePt t="224228" x="5724525" y="6634163"/>
          <p14:tracePt t="224228" x="5786438" y="6634163"/>
          <p14:tracePt t="224293" x="5875338" y="6634163"/>
          <p14:tracePt t="224319" x="5902325" y="6626225"/>
          <p14:tracePt t="224319" x="5911850" y="6626225"/>
          <p14:tracePt t="224404" x="5919788" y="6626225"/>
          <p14:tracePt t="229404" x="5724525" y="6537325"/>
          <p14:tracePt t="229433" x="5456238" y="6419850"/>
          <p14:tracePt t="229433" x="5268913" y="6357938"/>
          <p14:tracePt t="229501" x="5000625" y="6286500"/>
          <p14:tracePt t="229528" x="4857750" y="6259513"/>
          <p14:tracePt t="229528" x="4786313" y="6242050"/>
          <p14:tracePt t="229596" x="4697413" y="6215063"/>
          <p14:tracePt t="229596" x="4679950" y="6205538"/>
          <p14:tracePt t="229643" x="4643438" y="6188075"/>
          <p14:tracePt t="229643" x="4608513" y="6180138"/>
          <p14:tracePt t="229707" x="4527550" y="6153150"/>
          <p14:tracePt t="229733" x="4446588" y="6134100"/>
          <p14:tracePt t="229733" x="4384675" y="6108700"/>
          <p14:tracePt t="229795" x="4313238" y="6081713"/>
          <p14:tracePt t="229827" x="4276725" y="6062663"/>
          <p14:tracePt t="229827" x="4268788" y="6062663"/>
          <p14:tracePt t="229903" x="4268788" y="6054725"/>
          <p14:tracePt t="230041" x="4303713" y="6062663"/>
          <p14:tracePt t="230041" x="4348163" y="6081713"/>
          <p14:tracePt t="230085" x="4545013" y="6143625"/>
          <p14:tracePt t="230085" x="4660900" y="6180138"/>
          <p14:tracePt t="230136" x="4813300" y="6224588"/>
          <p14:tracePt t="230136" x="4902200" y="6232525"/>
          <p14:tracePt t="230197" x="5010150" y="6259513"/>
          <p14:tracePt t="230226" x="5045075" y="6259513"/>
          <p14:tracePt t="230226" x="5062538" y="6259513"/>
          <p14:tracePt t="230292" x="5081588" y="6269038"/>
          <p14:tracePt t="230292" x="5089525" y="6269038"/>
          <p14:tracePt t="230339" x="5099050" y="6276975"/>
          <p14:tracePt t="230339" x="5108575" y="6276975"/>
          <p14:tracePt t="230400" x="5116513" y="6286500"/>
          <p14:tracePt t="230428" x="5133975" y="6296025"/>
          <p14:tracePt t="230428" x="5160963" y="6323013"/>
          <p14:tracePt t="230500" x="5259388" y="6465888"/>
          <p14:tracePt t="230509" x="5276850" y="6491288"/>
          <p14:tracePt t="230509" x="5303838" y="6572250"/>
          <p14:tracePt t="230577" x="5330825" y="6653213"/>
          <p14:tracePt t="230577" x="5330825" y="6697663"/>
          <p14:tracePt t="230628" x="5348288" y="6715125"/>
          <p14:tracePt t="230628" x="5348288" y="6724650"/>
          <p14:tracePt t="230693" x="5357813" y="6724650"/>
          <p14:tracePt t="230803" x="5357813" y="6732588"/>
          <p14:tracePt t="233893" x="5384800" y="6732588"/>
          <p14:tracePt t="233893" x="5465763" y="6732588"/>
          <p14:tracePt t="233940" x="5518150" y="6724650"/>
          <p14:tracePt t="233940" x="5634038" y="6705600"/>
          <p14:tracePt t="234011" x="5786438" y="6680200"/>
          <p14:tracePt t="234040" x="5884863" y="6670675"/>
          <p14:tracePt t="234040" x="5929313" y="6661150"/>
          <p14:tracePt t="234103" x="5991225" y="6653213"/>
          <p14:tracePt t="234130" x="6045200" y="6643688"/>
          <p14:tracePt t="234130" x="6081713" y="6643688"/>
          <p14:tracePt t="234207" x="6188075" y="6626225"/>
          <p14:tracePt t="234207" x="6205538" y="6626225"/>
          <p14:tracePt t="234313" x="6224588" y="6616700"/>
          <p14:tracePt t="234385" x="6232525" y="6608763"/>
          <p14:tracePt t="234385" x="6242050" y="6599238"/>
          <p14:tracePt t="234432" x="6251575" y="6599238"/>
          <p14:tracePt t="234432" x="6269038" y="6589713"/>
          <p14:tracePt t="234506" x="6313488" y="6572250"/>
          <p14:tracePt t="234506" x="6323013" y="6572250"/>
          <p14:tracePt t="234556" x="6348413" y="6572250"/>
          <p14:tracePt t="234556" x="6367463" y="6562725"/>
          <p14:tracePt t="234617" x="6394450" y="6562725"/>
          <p14:tracePt t="234645" x="6402388" y="6562725"/>
          <p14:tracePt t="234645" x="6402388" y="6554788"/>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19181"/>
            <a:ext cx="10178322" cy="1492132"/>
          </a:xfrm>
        </p:spPr>
        <p:txBody>
          <a:bodyPr/>
          <a:lstStyle/>
          <a:p>
            <a:pPr algn="ctr"/>
            <a:r>
              <a:rPr lang="en-US" dirty="0" smtClean="0"/>
              <a:t>Vector Graphic Tools in PowerPoint</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785817" y="1849716"/>
            <a:ext cx="4429715" cy="5010441"/>
          </a:xfrm>
        </p:spPr>
      </p:pic>
      <p:sp>
        <p:nvSpPr>
          <p:cNvPr id="3" name="Slide Number Placeholder 2"/>
          <p:cNvSpPr>
            <a:spLocks noGrp="1"/>
          </p:cNvSpPr>
          <p:nvPr>
            <p:ph type="sldNum" sz="quarter" idx="12"/>
          </p:nvPr>
        </p:nvSpPr>
        <p:spPr/>
        <p:txBody>
          <a:bodyPr/>
          <a:lstStyle/>
          <a:p>
            <a:fld id="{71766878-3199-4EAB-94E7-2D6D11070E14}" type="slidenum">
              <a:rPr lang="en-US" smtClean="0"/>
              <a:t>21</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63057793"/>
      </p:ext>
    </p:extLst>
  </p:cSld>
  <p:clrMapOvr>
    <a:masterClrMapping/>
  </p:clrMapOvr>
  <mc:AlternateContent xmlns:mc="http://schemas.openxmlformats.org/markup-compatibility/2006" xmlns:p14="http://schemas.microsoft.com/office/powerpoint/2010/main">
    <mc:Choice Requires="p14">
      <p:transition spd="slow" p14:dur="1500" advTm="31943">
        <p:randomBar dir="vert"/>
      </p:transition>
    </mc:Choice>
    <mc:Fallback xmlns="">
      <p:transition spd="slow" advTm="3194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28" x="6357938" y="6518275"/>
          <p14:tracePt t="28" x="6108700" y="6296025"/>
          <p14:tracePt t="280" x="5991225" y="5983288"/>
          <p14:tracePt t="280" x="6000750" y="5715000"/>
          <p14:tracePt t="326" x="6224588" y="5232400"/>
          <p14:tracePt t="326" x="6919913" y="4419600"/>
          <p14:tracePt t="367" x="8027988" y="3652838"/>
          <p14:tracePt t="367" x="9018588" y="3340100"/>
          <p14:tracePt t="407" x="9510713" y="3330575"/>
          <p14:tracePt t="407" x="9671050" y="3340100"/>
          <p14:tracePt t="446" x="9705975" y="3348038"/>
          <p14:tracePt t="446" x="9715500" y="3357563"/>
          <p14:tracePt t="488" x="9725025" y="3357563"/>
          <p14:tracePt t="529" x="9725025" y="3367088"/>
          <p14:tracePt t="570" x="9705975" y="3367088"/>
          <p14:tracePt t="570" x="9653588" y="3357563"/>
          <p14:tracePt t="653" x="9375775" y="3330575"/>
          <p14:tracePt t="653" x="9045575" y="3313113"/>
          <p14:tracePt t="702" x="8528050" y="3295650"/>
          <p14:tracePt t="702" x="8188325" y="3295650"/>
          <p14:tracePt t="757" x="8018463" y="3286125"/>
          <p14:tracePt t="757" x="7966075" y="3286125"/>
          <p14:tracePt t="820" x="7902575" y="3295650"/>
          <p14:tracePt t="820" x="7786688" y="3340100"/>
          <p14:tracePt t="1183" x="7661275" y="3411538"/>
          <p14:tracePt t="1183" x="7429500" y="3554413"/>
          <p14:tracePt t="1225" x="7277100" y="3643313"/>
          <p14:tracePt t="1225" x="7126288" y="3741738"/>
          <p14:tracePt t="1274" x="6884988" y="3875088"/>
          <p14:tracePt t="1274" x="6705600" y="3946525"/>
          <p14:tracePt t="1319" x="6537325" y="3990975"/>
          <p14:tracePt t="1319" x="6367463" y="4017963"/>
          <p14:tracePt t="1361" x="6188075" y="4037013"/>
          <p14:tracePt t="1361" x="6027738" y="4037013"/>
          <p14:tracePt t="1401" x="5884863" y="4017963"/>
          <p14:tracePt t="1401" x="5732463" y="3965575"/>
          <p14:tracePt t="1443" x="5572125" y="3840163"/>
          <p14:tracePt t="1443" x="5491163" y="3732213"/>
          <p14:tracePt t="1485" x="5438775" y="3633788"/>
          <p14:tracePt t="1485" x="5402263" y="3536950"/>
          <p14:tracePt t="1527" x="5384800" y="3429000"/>
          <p14:tracePt t="1527" x="5375275" y="3330575"/>
          <p14:tracePt t="1568" x="5375275" y="3251200"/>
          <p14:tracePt t="1568" x="5375275" y="3160713"/>
          <p14:tracePt t="1609" x="5402263" y="3062288"/>
          <p14:tracePt t="1609" x="5456238" y="2955925"/>
          <p14:tracePt t="1648" x="5527675" y="2867025"/>
          <p14:tracePt t="1648" x="5589588" y="2803525"/>
          <p14:tracePt t="1690" x="5653088" y="2768600"/>
          <p14:tracePt t="1690" x="5732463" y="2741613"/>
          <p14:tracePt t="1736" x="5848350" y="2732088"/>
          <p14:tracePt t="1736" x="5965825" y="2741613"/>
          <p14:tracePt t="1797" x="6018213" y="2759075"/>
          <p14:tracePt t="1797" x="6062663" y="2768600"/>
          <p14:tracePt t="2953" x="6126163" y="2751138"/>
          <p14:tracePt t="2953" x="6232525" y="2714625"/>
          <p14:tracePt t="2994" x="6357938" y="2687638"/>
          <p14:tracePt t="2994" x="6473825" y="2679700"/>
          <p14:tracePt t="3039" x="6661150" y="2697163"/>
          <p14:tracePt t="3039" x="6786563" y="2759075"/>
          <p14:tracePt t="3082" x="6902450" y="2867025"/>
          <p14:tracePt t="3082" x="6983413" y="2982913"/>
          <p14:tracePt t="3123" x="7045325" y="3133725"/>
          <p14:tracePt t="3123" x="7072313" y="3313113"/>
          <p14:tracePt t="3164" x="7089775" y="3517900"/>
          <p14:tracePt t="3164" x="7081838" y="3759200"/>
          <p14:tracePt t="3206" x="7037388" y="3983038"/>
          <p14:tracePt t="3206" x="6929438" y="4197350"/>
          <p14:tracePt t="3246" x="6653213" y="4438650"/>
          <p14:tracePt t="3246" x="6429375" y="4537075"/>
          <p14:tracePt t="3293" x="6197600" y="4572000"/>
          <p14:tracePt t="3293" x="5956300" y="4572000"/>
          <p14:tracePt t="3333" x="5724525" y="4527550"/>
          <p14:tracePt t="3333" x="5545138" y="4446588"/>
          <p14:tracePt t="3377" x="5402263" y="4340225"/>
          <p14:tracePt t="3377" x="5268913" y="4187825"/>
          <p14:tracePt t="3417" x="5187950" y="4037013"/>
          <p14:tracePt t="3417" x="5116513" y="3894138"/>
          <p14:tracePt t="3459" x="5062538" y="3660775"/>
          <p14:tracePt t="3459" x="5054600" y="3571875"/>
          <p14:tracePt t="3500" x="5054600" y="3322638"/>
          <p14:tracePt t="3500" x="5089525" y="3170238"/>
          <p14:tracePt t="3543" x="5126038" y="3054350"/>
          <p14:tracePt t="3543" x="5160963" y="2982913"/>
          <p14:tracePt t="3584" x="5187950" y="2928938"/>
          <p14:tracePt t="3584" x="5214938" y="2911475"/>
          <p14:tracePt t="3625" x="5224463" y="2894013"/>
          <p14:tracePt t="3625" x="5232400" y="2884488"/>
          <p14:tracePt t="3666" x="5232400" y="2874963"/>
          <p14:tracePt t="3709" x="5232400" y="2857500"/>
          <p14:tracePt t="3709" x="5170488" y="2776538"/>
          <p14:tracePt t="3779" x="5072063" y="2643188"/>
          <p14:tracePt t="3779" x="5000625" y="2544763"/>
          <p14:tracePt t="3827" x="4919663" y="2455863"/>
          <p14:tracePt t="3827" x="4884738" y="2419350"/>
          <p14:tracePt t="3878" x="4848225" y="2384425"/>
          <p14:tracePt t="3878" x="4830763" y="2374900"/>
          <p14:tracePt t="3922" x="4822825" y="2366963"/>
          <p14:tracePt t="3922" x="4822825" y="2357438"/>
          <p14:tracePt t="3969" x="4813300" y="2357438"/>
          <p14:tracePt t="3969" x="4803775" y="2347913"/>
          <p14:tracePt t="4210" x="4795838" y="2339975"/>
          <p14:tracePt t="4210" x="4795838" y="2330450"/>
          <p14:tracePt t="4252" x="4786313" y="2322513"/>
          <p14:tracePt t="4252" x="4786313" y="2312988"/>
          <p14:tracePt t="4301" x="4786313" y="2303463"/>
          <p14:tracePt t="4301" x="4776788" y="2303463"/>
          <p14:tracePt t="4341" x="4776788" y="2295525"/>
          <p14:tracePt t="4382" x="4776788" y="2286000"/>
          <p14:tracePt t="4382" x="4776788" y="2276475"/>
          <p14:tracePt t="4423" x="4768850" y="2268538"/>
          <p14:tracePt t="4467" x="4768850" y="2259013"/>
          <p14:tracePt t="4509" x="4768850" y="2251075"/>
          <p14:tracePt t="4509" x="4768850" y="2241550"/>
          <p14:tracePt t="4553" x="4768850" y="2232025"/>
          <p14:tracePt t="4614" x="4776788" y="2232025"/>
          <p14:tracePt t="4654" x="4786313" y="2224088"/>
          <p14:tracePt t="4694" x="4803775" y="2224088"/>
          <p14:tracePt t="4694" x="4813300" y="2224088"/>
          <p14:tracePt t="4735" x="4822825" y="2224088"/>
          <p14:tracePt t="4735" x="4830763" y="2224088"/>
          <p14:tracePt t="4785" x="4830763" y="2232025"/>
          <p14:tracePt t="4849" x="4830763" y="2241550"/>
          <p14:tracePt t="4849" x="4822825" y="2241550"/>
          <p14:tracePt t="4894" x="4803775" y="2241550"/>
          <p14:tracePt t="4894" x="4795838" y="2241550"/>
          <p14:tracePt t="4944" x="4786313" y="2241550"/>
          <p14:tracePt t="4944" x="4776788" y="2241550"/>
          <p14:tracePt t="4986" x="4776788" y="2232025"/>
          <p14:tracePt t="4986" x="4786313" y="2232025"/>
          <p14:tracePt t="5060" x="4795838" y="2224088"/>
          <p14:tracePt t="5060" x="4813300" y="2224088"/>
          <p14:tracePt t="5108" x="4822825" y="2214563"/>
          <p14:tracePt t="5149" x="4830763" y="2214563"/>
          <p14:tracePt t="5191" x="4830763" y="2224088"/>
          <p14:tracePt t="5318" x="4830763" y="2251075"/>
          <p14:tracePt t="5318" x="4830763" y="2312988"/>
          <p14:tracePt t="5553" x="4840288" y="2438400"/>
          <p14:tracePt t="5553" x="4857750" y="2554288"/>
          <p14:tracePt t="5594" x="4884738" y="2652713"/>
          <p14:tracePt t="5594" x="4929188" y="2724150"/>
          <p14:tracePt t="5636" x="5027613" y="2803525"/>
          <p14:tracePt t="5636" x="5062538" y="2822575"/>
          <p14:tracePt t="5677" x="5205413" y="2874963"/>
          <p14:tracePt t="5677" x="5286375" y="2894013"/>
          <p14:tracePt t="5718" x="5348288" y="2901950"/>
          <p14:tracePt t="5718" x="5465763" y="2901950"/>
          <p14:tracePt t="5769" x="5527675" y="2901950"/>
          <p14:tracePt t="5769" x="5572125" y="2901950"/>
          <p14:tracePt t="5816" x="5616575" y="2884488"/>
          <p14:tracePt t="5816" x="5643563" y="2867025"/>
          <p14:tracePt t="5858" x="5670550" y="2857500"/>
          <p14:tracePt t="5858" x="5688013" y="2847975"/>
          <p14:tracePt t="5899" x="5697538" y="2840038"/>
          <p14:tracePt t="5899" x="5715000" y="2822575"/>
          <p14:tracePt t="5943" x="5724525" y="2813050"/>
          <p14:tracePt t="5943" x="5724525" y="2803525"/>
          <p14:tracePt t="5993" x="5732463" y="2786063"/>
          <p14:tracePt t="5993" x="5741988" y="2776538"/>
          <p14:tracePt t="6037" x="5741988" y="2768600"/>
          <p14:tracePt t="6037" x="5751513" y="2759075"/>
          <p14:tracePt t="6078" x="5759450" y="2751138"/>
          <p14:tracePt t="6078" x="5759450" y="2741613"/>
          <p14:tracePt t="6130" x="5759450" y="2732088"/>
          <p14:tracePt t="6181" x="5759450" y="2724150"/>
          <p14:tracePt t="6181" x="5759450" y="2705100"/>
          <p14:tracePt t="6221" x="5759450" y="2697163"/>
          <p14:tracePt t="6221" x="5759450" y="2687638"/>
          <p14:tracePt t="6264" x="5751513" y="2670175"/>
          <p14:tracePt t="6264" x="5751513" y="2660650"/>
          <p14:tracePt t="6313" x="5751513" y="2652713"/>
          <p14:tracePt t="6313" x="5741988" y="2643188"/>
          <p14:tracePt t="6352" x="5741988" y="2633663"/>
          <p14:tracePt t="6395" x="5741988" y="2625725"/>
          <p14:tracePt t="6435" x="5741988" y="2616200"/>
          <p14:tracePt t="6477" x="5732463" y="2616200"/>
          <p14:tracePt t="6477" x="5732463" y="2608263"/>
          <p14:tracePt t="6538" x="5724525" y="2598738"/>
          <p14:tracePt t="6639" x="5724525" y="2589213"/>
          <p14:tracePt t="6790" x="5715000" y="2589213"/>
          <p14:tracePt t="6834" x="5705475" y="2589213"/>
          <p14:tracePt t="6952" x="5705475" y="2598738"/>
          <p14:tracePt t="6952" x="5715000" y="2598738"/>
          <p14:tracePt t="7310" x="5715000" y="2608263"/>
          <p14:tracePt t="7369" x="5715000" y="2616200"/>
          <p14:tracePt t="7369" x="5715000" y="2625725"/>
          <p14:tracePt t="7548" x="5715000" y="2633663"/>
          <p14:tracePt t="7548" x="5715000" y="2652713"/>
          <p14:tracePt t="7590" x="5724525" y="2732088"/>
          <p14:tracePt t="7590" x="5732463" y="2803525"/>
          <p14:tracePt t="7634" x="5732463" y="2857500"/>
          <p14:tracePt t="7634" x="5732463" y="2911475"/>
          <p14:tracePt t="7675" x="5741988" y="2965450"/>
          <p14:tracePt t="7675" x="5741988" y="3017838"/>
          <p14:tracePt t="7717" x="5741988" y="3054350"/>
          <p14:tracePt t="7717" x="5751513" y="3089275"/>
          <p14:tracePt t="7765" x="5751513" y="3098800"/>
          <p14:tracePt t="7811" x="5751513" y="3089275"/>
          <p14:tracePt t="7811" x="5751513" y="3081338"/>
          <p14:tracePt t="8434" x="5751513" y="3071813"/>
          <p14:tracePt t="8434" x="5751513" y="3054350"/>
          <p14:tracePt t="8475" x="5751513" y="3027363"/>
          <p14:tracePt t="8475" x="5751513" y="3009900"/>
          <p14:tracePt t="8516" x="5751513" y="2965450"/>
          <p14:tracePt t="8516" x="5751513" y="2911475"/>
          <p14:tracePt t="8558" x="5751513" y="2867025"/>
          <p14:tracePt t="8558" x="5751513" y="2847975"/>
          <p14:tracePt t="8600" x="5751513" y="2822575"/>
          <p14:tracePt t="8600" x="5751513" y="2813050"/>
          <p14:tracePt t="8642" x="5751513" y="2795588"/>
          <p14:tracePt t="8642" x="5751513" y="2786063"/>
          <p14:tracePt t="8687" x="5751513" y="2768600"/>
          <p14:tracePt t="8687" x="5741988" y="2759075"/>
          <p14:tracePt t="8729" x="5741988" y="2751138"/>
          <p14:tracePt t="8729" x="5732463" y="2751138"/>
          <p14:tracePt t="8777" x="5732463" y="2768600"/>
          <p14:tracePt t="8777" x="5751513" y="2822575"/>
          <p14:tracePt t="8901" x="5803900" y="3054350"/>
          <p14:tracePt t="8901" x="5848350" y="3214688"/>
          <p14:tracePt t="8943" x="5884863" y="3330575"/>
          <p14:tracePt t="8943" x="5919788" y="3429000"/>
          <p14:tracePt t="8985" x="5956300" y="3536950"/>
          <p14:tracePt t="8985" x="5983288" y="3625850"/>
          <p14:tracePt t="9029" x="6018213" y="3705225"/>
          <p14:tracePt t="9029" x="6045200" y="3786188"/>
          <p14:tracePt t="9071" x="6062663" y="3911600"/>
          <p14:tracePt t="9071" x="6062663" y="3983038"/>
          <p14:tracePt t="9113" x="6062663" y="4062413"/>
          <p14:tracePt t="9113" x="6037263" y="4116388"/>
          <p14:tracePt t="9162" x="6000750" y="4143375"/>
          <p14:tracePt t="9162" x="5938838" y="4160838"/>
          <p14:tracePt t="9203" x="5884863" y="4179888"/>
          <p14:tracePt t="9203" x="5830888" y="4179888"/>
          <p14:tracePt t="9248" x="5776913" y="4170363"/>
          <p14:tracePt t="9248" x="5751513" y="4160838"/>
          <p14:tracePt t="9293" x="5724525" y="4125913"/>
          <p14:tracePt t="9293" x="5715000" y="4071938"/>
          <p14:tracePt t="9351" x="5715000" y="4017963"/>
          <p14:tracePt t="9351" x="5715000" y="3965575"/>
          <p14:tracePt t="9396" x="5715000" y="3919538"/>
          <p14:tracePt t="9396" x="5732463" y="3894138"/>
          <p14:tracePt t="9437" x="5741988" y="3867150"/>
          <p14:tracePt t="9437" x="5768975" y="3848100"/>
          <p14:tracePt t="9477" x="5795963" y="3840163"/>
          <p14:tracePt t="9477" x="5840413" y="3822700"/>
          <p14:tracePt t="9519" x="5938838" y="3813175"/>
          <p14:tracePt t="9519" x="6027738" y="3795713"/>
          <p14:tracePt t="9560" x="6143625" y="3795713"/>
          <p14:tracePt t="9560" x="6259513" y="3795713"/>
          <p14:tracePt t="9600" x="6367463" y="3795713"/>
          <p14:tracePt t="9600" x="6438900" y="3795713"/>
          <p14:tracePt t="9642" x="6491288" y="3813175"/>
          <p14:tracePt t="9642" x="6518275" y="3822700"/>
          <p14:tracePt t="9683" x="6545263" y="3840163"/>
          <p14:tracePt t="9683" x="6554788" y="3848100"/>
          <p14:tracePt t="9725" x="6562725" y="3875088"/>
          <p14:tracePt t="9725" x="6572250" y="3929063"/>
          <p14:tracePt t="9776" x="6572250" y="4044950"/>
          <p14:tracePt t="9776" x="6572250" y="4116388"/>
          <p14:tracePt t="9823" x="6572250" y="4197350"/>
          <p14:tracePt t="9823" x="6572250" y="4330700"/>
          <p14:tracePt t="9864" x="6572250" y="4473575"/>
          <p14:tracePt t="9864" x="6572250" y="4598988"/>
          <p14:tracePt t="9905" x="6554788" y="4724400"/>
          <p14:tracePt t="9905" x="6545263" y="4830763"/>
          <p14:tracePt t="9947" x="6527800" y="4919663"/>
          <p14:tracePt t="9947" x="6510338" y="4991100"/>
          <p14:tracePt t="9988" x="6465888" y="5062538"/>
          <p14:tracePt t="9988" x="6429375" y="5089525"/>
          <p14:tracePt t="10030" x="6375400" y="5108575"/>
          <p14:tracePt t="10030" x="6323013" y="5116513"/>
          <p14:tracePt t="10072" x="6269038" y="5116513"/>
          <p14:tracePt t="10072" x="6180138" y="5089525"/>
          <p14:tracePt t="10113" x="6062663" y="5037138"/>
          <p14:tracePt t="10113" x="5956300" y="4965700"/>
          <p14:tracePt t="10153" x="5848350" y="4840288"/>
          <p14:tracePt t="10153" x="5795963" y="4751388"/>
          <p14:tracePt t="10203" x="5759450" y="4670425"/>
          <p14:tracePt t="10203" x="5741988" y="4554538"/>
          <p14:tracePt t="10246" x="5715000" y="4330700"/>
          <p14:tracePt t="10246" x="5724525" y="4160838"/>
          <p14:tracePt t="10293" x="5751513" y="3965575"/>
          <p14:tracePt t="10293" x="5751513" y="3929063"/>
          <p14:tracePt t="10338" x="5795963" y="3830638"/>
          <p14:tracePt t="10338" x="5867400" y="3759200"/>
          <p14:tracePt t="10385" x="6000750" y="3679825"/>
          <p14:tracePt t="10385" x="6099175" y="3643313"/>
          <p14:tracePt t="10440" x="6134100" y="3633788"/>
          <p14:tracePt t="10440" x="6180138" y="3633788"/>
          <p14:tracePt t="10479" x="6197600" y="3633788"/>
          <p14:tracePt t="10479" x="6224588" y="3633788"/>
          <p14:tracePt t="10522" x="6232525" y="3643313"/>
          <p14:tracePt t="10522" x="6242050" y="3643313"/>
          <p14:tracePt t="10563" x="6251575" y="3643313"/>
          <p14:tracePt t="10563" x="6269038" y="3652838"/>
          <p14:tracePt t="10605" x="6276975" y="3660775"/>
          <p14:tracePt t="10646" x="6296025" y="3679825"/>
          <p14:tracePt t="10646" x="6313488" y="3705225"/>
          <p14:tracePt t="10909" x="6340475" y="3732213"/>
          <p14:tracePt t="10909" x="6375400" y="3776663"/>
          <p14:tracePt t="10950" x="6429375" y="3848100"/>
          <p14:tracePt t="10950" x="6483350" y="3956050"/>
          <p14:tracePt t="10992" x="6537325" y="4062413"/>
          <p14:tracePt t="10992" x="6589713" y="4143375"/>
          <p14:tracePt t="11033" x="6626225" y="4251325"/>
          <p14:tracePt t="11033" x="6653213" y="4375150"/>
          <p14:tracePt t="11075" x="6670675" y="4554538"/>
          <p14:tracePt t="11075" x="6680200" y="4608513"/>
          <p14:tracePt t="11117" x="6670675" y="4732338"/>
          <p14:tracePt t="11117" x="6634163" y="4822825"/>
          <p14:tracePt t="11158" x="6589713" y="4956175"/>
          <p14:tracePt t="11158" x="6554788" y="5099050"/>
          <p14:tracePt t="11200" x="6518275" y="5224463"/>
          <p14:tracePt t="11200" x="6491288" y="5330825"/>
          <p14:tracePt t="11245" x="6446838" y="5491163"/>
          <p14:tracePt t="11245" x="6394450" y="5626100"/>
          <p14:tracePt t="11297" x="6357938" y="5680075"/>
          <p14:tracePt t="11297" x="6330950" y="5697538"/>
          <p14:tracePt t="11341" x="6296025" y="5715000"/>
          <p14:tracePt t="11341" x="6242050" y="5715000"/>
          <p14:tracePt t="11383" x="6161088" y="5715000"/>
          <p14:tracePt t="11383" x="6081713" y="5670550"/>
          <p14:tracePt t="11422" x="5956300" y="5554663"/>
          <p14:tracePt t="11422" x="5867400" y="5446713"/>
          <p14:tracePt t="11476" x="5768975" y="5259388"/>
          <p14:tracePt t="11476" x="5724525" y="5126038"/>
          <p14:tracePt t="11526" x="5688013" y="4929188"/>
          <p14:tracePt t="11526" x="5670550" y="4822825"/>
          <p14:tracePt t="11568" x="5653088" y="4724400"/>
          <p14:tracePt t="11568" x="5643563" y="4608513"/>
          <p14:tracePt t="11609" x="5643563" y="4483100"/>
          <p14:tracePt t="11609" x="5643563" y="4367213"/>
          <p14:tracePt t="11649" x="5643563" y="4259263"/>
          <p14:tracePt t="11649" x="5653088" y="4133850"/>
          <p14:tracePt t="11690" x="5680075" y="4010025"/>
          <p14:tracePt t="11690" x="5741988" y="3902075"/>
          <p14:tracePt t="11732" x="5813425" y="3830638"/>
          <p14:tracePt t="11732" x="5894388" y="3751263"/>
          <p14:tracePt t="11780" x="6000750" y="3679825"/>
          <p14:tracePt t="11780" x="6054725" y="3660775"/>
          <p14:tracePt t="11825" x="6224588" y="3625850"/>
          <p14:tracePt t="11825" x="6296025" y="3625850"/>
          <p14:tracePt t="11870" x="6375400" y="3633788"/>
          <p14:tracePt t="11870" x="6429375" y="3643313"/>
          <p14:tracePt t="11913" x="6518275" y="3687763"/>
          <p14:tracePt t="11913" x="6554788" y="3714750"/>
          <p14:tracePt t="11954" x="6643688" y="3803650"/>
          <p14:tracePt t="11954" x="6688138" y="3857625"/>
          <p14:tracePt t="11995" x="6715125" y="3919538"/>
          <p14:tracePt t="11995" x="6724650" y="3973513"/>
          <p14:tracePt t="12035" x="6742113" y="4027488"/>
          <p14:tracePt t="12035" x="6751638" y="4081463"/>
          <p14:tracePt t="12077" x="6751638" y="4143375"/>
          <p14:tracePt t="12077" x="6759575" y="4214813"/>
          <p14:tracePt t="12118" x="6769100" y="4322763"/>
          <p14:tracePt t="12118" x="6769100" y="4446588"/>
          <p14:tracePt t="12159" x="6777038" y="4562475"/>
          <p14:tracePt t="12159" x="6777038" y="4705350"/>
          <p14:tracePt t="12200" x="6777038" y="4840288"/>
          <p14:tracePt t="12200" x="6777038" y="4946650"/>
          <p14:tracePt t="12242" x="6769100" y="5037138"/>
          <p14:tracePt t="12242" x="6705600" y="5197475"/>
          <p14:tracePt t="12287" x="6626225" y="5322888"/>
          <p14:tracePt t="12287" x="6581775" y="5375275"/>
          <p14:tracePt t="12341" x="6554788" y="5402263"/>
          <p14:tracePt t="12341" x="6527800" y="5429250"/>
          <p14:tracePt t="12382" x="6510338" y="5438775"/>
          <p14:tracePt t="12382" x="6500813" y="5446713"/>
          <p14:tracePt t="12427" x="6491288" y="5446713"/>
          <p14:tracePt t="12468" x="6483350" y="5446713"/>
          <p14:tracePt t="12468" x="6483350" y="5438775"/>
          <p14:tracePt t="12511" x="6473825" y="5429250"/>
          <p14:tracePt t="12511" x="6473825" y="5419725"/>
          <p14:tracePt t="12564" x="6456363" y="5394325"/>
          <p14:tracePt t="12564" x="6419850" y="5330825"/>
          <p14:tracePt t="12611" x="6394450" y="5276850"/>
          <p14:tracePt t="12611" x="6367463" y="5214938"/>
          <p14:tracePt t="12652" x="6348413" y="5180013"/>
          <p14:tracePt t="12652" x="6340475" y="5108575"/>
          <p14:tracePt t="12693" x="6323013" y="5000625"/>
          <p14:tracePt t="12693" x="6286500" y="4803775"/>
          <p14:tracePt t="12735" x="6269038" y="4643438"/>
          <p14:tracePt t="12735" x="6259513" y="4473575"/>
          <p14:tracePt t="12783" x="6251575" y="4214813"/>
          <p14:tracePt t="12783" x="6259513" y="4044950"/>
          <p14:tracePt t="12829" x="6286500" y="3894138"/>
          <p14:tracePt t="12829" x="6330950" y="3768725"/>
          <p14:tracePt t="12870" x="6384925" y="3679825"/>
          <p14:tracePt t="12870" x="6429375" y="3616325"/>
          <p14:tracePt t="12911" x="6483350" y="3571875"/>
          <p14:tracePt t="12911" x="6518275" y="3554413"/>
          <p14:tracePt t="12954" x="6572250" y="3544888"/>
          <p14:tracePt t="12954" x="6653213" y="3544888"/>
          <p14:tracePt t="12996" x="6724650" y="3544888"/>
          <p14:tracePt t="12996" x="6786563" y="3554413"/>
          <p14:tracePt t="13037" x="6840538" y="3571875"/>
          <p14:tracePt t="13037" x="6867525" y="3589338"/>
          <p14:tracePt t="13080" x="6894513" y="3625850"/>
          <p14:tracePt t="13080" x="6929438" y="3697288"/>
          <p14:tracePt t="13122" x="6983413" y="3884613"/>
          <p14:tracePt t="13122" x="7000875" y="3965575"/>
          <p14:tracePt t="13163" x="7054850" y="4224338"/>
          <p14:tracePt t="13163" x="7072313" y="4384675"/>
          <p14:tracePt t="13205" x="7072313" y="4500563"/>
          <p14:tracePt t="13205" x="7072313" y="4625975"/>
          <p14:tracePt t="13246" x="7072313" y="4751388"/>
          <p14:tracePt t="13246" x="7062788" y="4884738"/>
          <p14:tracePt t="13293" x="7018338" y="5062538"/>
          <p14:tracePt t="13293" x="7000875" y="5160963"/>
          <p14:tracePt t="13338" x="6946900" y="5322888"/>
          <p14:tracePt t="13338" x="6919913" y="5402263"/>
          <p14:tracePt t="13388" x="6911975" y="5456238"/>
          <p14:tracePt t="13388" x="6894513" y="5483225"/>
          <p14:tracePt t="13431" x="6884988" y="5510213"/>
          <p14:tracePt t="13431" x="6875463" y="5518150"/>
          <p14:tracePt t="13474" x="6867525" y="5518150"/>
          <p14:tracePt t="14450" x="6858000" y="5518150"/>
          <p14:tracePt t="14450" x="6848475" y="5527675"/>
          <p14:tracePt t="14491" x="6831013" y="5527675"/>
          <p14:tracePt t="14491" x="6786563" y="5518150"/>
          <p14:tracePt t="14536" x="6715125" y="5483225"/>
          <p14:tracePt t="14536" x="6643688" y="5456238"/>
          <p14:tracePt t="14578" x="6581775" y="5411788"/>
          <p14:tracePt t="14578" x="6572250" y="5402263"/>
          <p14:tracePt t="14620" x="6527800" y="5384800"/>
          <p14:tracePt t="14620" x="6491288" y="5367338"/>
          <p14:tracePt t="14671" x="6473825" y="5357813"/>
          <p14:tracePt t="14671" x="6429375" y="5330825"/>
          <p14:tracePt t="14722" x="6419850" y="5303838"/>
          <p14:tracePt t="14722" x="6411913" y="5286375"/>
          <p14:tracePt t="14767" x="6384925" y="5205413"/>
          <p14:tracePt t="14767" x="6375400" y="5153025"/>
          <p14:tracePt t="14815" x="6357938" y="5099050"/>
          <p14:tracePt t="14815" x="6348413" y="5045075"/>
          <p14:tracePt t="14855" x="6330950" y="4991100"/>
          <p14:tracePt t="14855" x="6323013" y="4938713"/>
          <p14:tracePt t="14896" x="6303963" y="4875213"/>
          <p14:tracePt t="14896" x="6296025" y="4840288"/>
          <p14:tracePt t="14938" x="6286500" y="4822825"/>
          <p14:tracePt t="14938" x="6286500" y="4813300"/>
          <p14:tracePt t="14980" x="6286500" y="4803775"/>
          <p14:tracePt t="14980" x="6276975" y="4803775"/>
          <p14:tracePt t="15023" x="6269038" y="4795838"/>
          <p14:tracePt t="15086" x="6259513" y="4786313"/>
          <p14:tracePt t="15147" x="6251575" y="4776788"/>
          <p14:tracePt t="15147" x="6251575" y="4768850"/>
          <p14:tracePt t="15187" x="6242050" y="4759325"/>
          <p14:tracePt t="15187" x="6242050" y="4751388"/>
          <p14:tracePt t="15228" x="6224588" y="4732338"/>
          <p14:tracePt t="15228" x="6215063" y="4724400"/>
          <p14:tracePt t="15270" x="6197600" y="4697413"/>
          <p14:tracePt t="15270" x="6188075" y="4660900"/>
          <p14:tracePt t="15317" x="6161088" y="4625975"/>
          <p14:tracePt t="15317" x="6143625" y="4589463"/>
          <p14:tracePt t="15358" x="6126163" y="4545013"/>
          <p14:tracePt t="15358" x="6116638" y="4527550"/>
          <p14:tracePt t="15399" x="6108700" y="4510088"/>
          <p14:tracePt t="15399" x="6108700" y="4500563"/>
          <p14:tracePt t="15440" x="6108700" y="4491038"/>
          <p14:tracePt t="15440" x="6099175" y="4473575"/>
          <p14:tracePt t="15488" x="6099175" y="4465638"/>
          <p14:tracePt t="15488" x="6099175" y="4456113"/>
          <p14:tracePt t="15536" x="6089650" y="4438650"/>
          <p14:tracePt t="15536" x="6089650" y="4419600"/>
          <p14:tracePt t="15577" x="6089650" y="4340225"/>
          <p14:tracePt t="15577" x="6089650" y="4251325"/>
          <p14:tracePt t="15620" x="6108700" y="4197350"/>
          <p14:tracePt t="15620" x="6108700" y="4160838"/>
          <p14:tracePt t="15661" x="6126163" y="4143375"/>
          <p14:tracePt t="15661" x="6143625" y="4133850"/>
          <p14:tracePt t="15709" x="6232525" y="4108450"/>
          <p14:tracePt t="15709" x="6357938" y="4098925"/>
          <p14:tracePt t="15770" x="6438900" y="4089400"/>
          <p14:tracePt t="15770" x="6465888" y="4089400"/>
          <p14:tracePt t="15822" x="6491288" y="4089400"/>
          <p14:tracePt t="15822" x="6510338" y="4089400"/>
          <p14:tracePt t="15863" x="6527800" y="4089400"/>
          <p14:tracePt t="15863" x="6554788" y="4098925"/>
          <p14:tracePt t="15904" x="6581775" y="4116388"/>
          <p14:tracePt t="15904" x="6608763" y="4143375"/>
          <p14:tracePt t="15945" x="6626225" y="4160838"/>
          <p14:tracePt t="15945" x="6634163" y="4214813"/>
          <p14:tracePt t="15985" x="6653213" y="4268788"/>
          <p14:tracePt t="15985" x="6670675" y="4330700"/>
          <p14:tracePt t="16027" x="6670675" y="4411663"/>
          <p14:tracePt t="16027" x="6670675" y="4465638"/>
          <p14:tracePt t="16068" x="6670675" y="4554538"/>
          <p14:tracePt t="16068" x="6670675" y="4652963"/>
          <p14:tracePt t="16111" x="6670675" y="4724400"/>
          <p14:tracePt t="16111" x="6670675" y="4803775"/>
          <p14:tracePt t="16153" x="6661150" y="4919663"/>
          <p14:tracePt t="16153" x="6634163" y="5045075"/>
          <p14:tracePt t="16195" x="6581775" y="5170488"/>
          <p14:tracePt t="16195" x="6518275" y="5276850"/>
          <p14:tracePt t="16237" x="6446838" y="5438775"/>
          <p14:tracePt t="16237" x="6402388" y="5518150"/>
          <p14:tracePt t="16278" x="6375400" y="5589588"/>
          <p14:tracePt t="16278" x="6348413" y="5634038"/>
          <p14:tracePt t="16324" x="6330950" y="5661025"/>
          <p14:tracePt t="16324" x="6313488" y="5670550"/>
          <p14:tracePt t="16365" x="6276975" y="5670550"/>
          <p14:tracePt t="16365" x="6269038" y="5670550"/>
          <p14:tracePt t="16406" x="6251575" y="5643563"/>
          <p14:tracePt t="16406" x="6242050" y="5599113"/>
          <p14:tracePt t="16448" x="6205538" y="5554663"/>
          <p14:tracePt t="16448" x="6180138" y="5491163"/>
          <p14:tracePt t="16489" x="6161088" y="5429250"/>
          <p14:tracePt t="16489" x="6134100" y="5295900"/>
          <p14:tracePt t="16537" x="6116638" y="5197475"/>
          <p14:tracePt t="16537" x="6099175" y="5116513"/>
          <p14:tracePt t="16584" x="6099175" y="5054600"/>
          <p14:tracePt t="16584" x="6099175" y="4991100"/>
          <p14:tracePt t="16626" x="6099175" y="4875213"/>
          <p14:tracePt t="16626" x="6099175" y="4786313"/>
          <p14:tracePt t="16668" x="6108700" y="4705350"/>
          <p14:tracePt t="16668" x="6134100" y="4652963"/>
          <p14:tracePt t="16709" x="6170613" y="4598988"/>
          <p14:tracePt t="16709" x="6215063" y="4572000"/>
          <p14:tracePt t="16750" x="6269038" y="4545013"/>
          <p14:tracePt t="16750" x="6296025" y="4537075"/>
          <p14:tracePt t="16817" x="6303963" y="4537075"/>
          <p14:tracePt t="16817" x="6313488" y="4545013"/>
          <p14:tracePt t="16868" x="6313488" y="4589463"/>
          <p14:tracePt t="16868" x="6323013" y="4759325"/>
          <p14:tracePt t="16909" x="6340475" y="4965700"/>
          <p14:tracePt t="16909" x="6357938" y="5099050"/>
          <p14:tracePt t="16952" x="6375400" y="5187950"/>
          <p14:tracePt t="16952" x="6402388" y="5241925"/>
          <p14:tracePt t="16994" x="6456363" y="5259388"/>
          <p14:tracePt t="16994" x="6491288" y="5259388"/>
          <p14:tracePt t="17037" x="6518275" y="5251450"/>
          <p14:tracePt t="17037" x="6545263" y="5205413"/>
          <p14:tracePt t="17079" x="6572250" y="5170488"/>
          <p14:tracePt t="17079" x="6581775" y="5153025"/>
          <p14:tracePt t="17120" x="6589713" y="5126038"/>
          <p14:tracePt t="17120" x="6599238" y="5099050"/>
          <p14:tracePt t="17162" x="6608763" y="5027613"/>
          <p14:tracePt t="17162" x="6608763" y="4973638"/>
          <p14:tracePt t="17207" x="6608763" y="4919663"/>
          <p14:tracePt t="17207" x="6608763" y="4875213"/>
          <p14:tracePt t="17248" x="6608763" y="4840288"/>
          <p14:tracePt t="17248" x="6599238" y="4795838"/>
          <p14:tracePt t="17293" x="6545263" y="4732338"/>
          <p14:tracePt t="17293" x="6483350" y="4679950"/>
          <p14:tracePt t="17339" x="6419850" y="4633913"/>
          <p14:tracePt t="17339" x="6384925" y="4608513"/>
          <p14:tracePt t="17380" x="6348413" y="4598988"/>
          <p14:tracePt t="17380" x="6330950" y="4589463"/>
          <p14:tracePt t="17422" x="6313488" y="4589463"/>
          <p14:tracePt t="17422" x="6303963" y="4589463"/>
          <p14:tracePt t="17464" x="6296025" y="4598988"/>
          <p14:tracePt t="17505" x="6296025" y="4608513"/>
          <p14:tracePt t="18476" x="6276975" y="4608513"/>
          <p14:tracePt t="18476" x="6251575" y="4608513"/>
          <p14:tracePt t="19080" x="6205538" y="4572000"/>
          <p14:tracePt t="19080" x="6089650" y="4500563"/>
          <p14:tracePt t="19121" x="5911850" y="4375150"/>
          <p14:tracePt t="19121" x="5822950" y="4303713"/>
          <p14:tracePt t="19162" x="5751513" y="4224338"/>
          <p14:tracePt t="19162" x="5697538" y="4133850"/>
          <p14:tracePt t="19204" x="5661025" y="4010025"/>
          <p14:tracePt t="19204" x="5653088" y="3884613"/>
          <p14:tracePt t="19245" x="5643563" y="3776663"/>
          <p14:tracePt t="19245" x="5643563" y="3670300"/>
          <p14:tracePt t="19289" x="5688013" y="3482975"/>
          <p14:tracePt t="19289" x="5751513" y="3375025"/>
          <p14:tracePt t="19337" x="5830888" y="3295650"/>
          <p14:tracePt t="19337" x="5919788" y="3241675"/>
          <p14:tracePt t="19378" x="6000750" y="3224213"/>
          <p14:tracePt t="19378" x="6054725" y="3205163"/>
          <p14:tracePt t="19418" x="6116638" y="3205163"/>
          <p14:tracePt t="19418" x="6205538" y="3214688"/>
          <p14:tracePt t="19459" x="6330950" y="3259138"/>
          <p14:tracePt t="19459" x="6429375" y="3322638"/>
          <p14:tracePt t="19500" x="6518275" y="3446463"/>
          <p14:tracePt t="19500" x="6537325" y="3490913"/>
          <p14:tracePt t="19541" x="6581775" y="3625850"/>
          <p14:tracePt t="19541" x="6599238" y="3759200"/>
          <p14:tracePt t="19583" x="6616700" y="3911600"/>
          <p14:tracePt t="19583" x="6634163" y="4054475"/>
          <p14:tracePt t="19624" x="6653213" y="4197350"/>
          <p14:tracePt t="19624" x="6661150" y="4367213"/>
          <p14:tracePt t="19665" x="6661150" y="4660900"/>
          <p14:tracePt t="19665" x="6661150" y="4875213"/>
          <p14:tracePt t="19716" x="6643688" y="5062538"/>
          <p14:tracePt t="19716" x="6616700" y="5214938"/>
          <p14:tracePt t="19757" x="6572250" y="5402263"/>
          <p14:tracePt t="19757" x="6545263" y="5483225"/>
          <p14:tracePt t="19809" x="6518275" y="5562600"/>
          <p14:tracePt t="19809" x="6500813" y="5581650"/>
          <p14:tracePt t="19853" x="6491288" y="5599113"/>
          <p14:tracePt t="19853" x="6473825" y="5599113"/>
          <p14:tracePt t="19895" x="6456363" y="5599113"/>
          <p14:tracePt t="19895" x="6411913" y="5581650"/>
          <p14:tracePt t="19936" x="6367463" y="5527675"/>
          <p14:tracePt t="19936" x="6296025" y="5402263"/>
          <p14:tracePt t="19985" x="6251575" y="5276850"/>
          <p14:tracePt t="19985" x="6215063" y="5160963"/>
          <p14:tracePt t="20038" x="6188075" y="4973638"/>
          <p14:tracePt t="20038" x="6180138" y="4911725"/>
          <p14:tracePt t="20080" x="6153150" y="4732338"/>
          <p14:tracePt t="20080" x="6143625" y="4598988"/>
          <p14:tracePt t="20121" x="6134100" y="4491038"/>
          <p14:tracePt t="20121" x="6134100" y="4402138"/>
          <p14:tracePt t="20163" x="6126163" y="4322763"/>
          <p14:tracePt t="20163" x="6108700" y="4251325"/>
          <p14:tracePt t="20204" x="6089650" y="4170363"/>
          <p14:tracePt t="20204" x="6089650" y="4098925"/>
          <p14:tracePt t="20245" x="6081713" y="4017963"/>
          <p14:tracePt t="20245" x="6081713" y="3946525"/>
          <p14:tracePt t="20286" x="6081713" y="3830638"/>
          <p14:tracePt t="20286" x="6081713" y="3759200"/>
          <p14:tracePt t="20333" x="6108700" y="3679825"/>
          <p14:tracePt t="20333" x="6143625" y="3608388"/>
          <p14:tracePt t="20376" x="6170613" y="3562350"/>
          <p14:tracePt t="20376" x="6197600" y="3536950"/>
          <p14:tracePt t="20417" x="6276975" y="3500438"/>
          <p14:tracePt t="20417" x="6313488" y="3490913"/>
          <p14:tracePt t="20459" x="6429375" y="3490913"/>
          <p14:tracePt t="20459" x="6483350" y="3500438"/>
          <p14:tracePt t="20500" x="6518275" y="3509963"/>
          <p14:tracePt t="20500" x="6545263" y="3536950"/>
          <p14:tracePt t="20543" x="6572250" y="3571875"/>
          <p14:tracePt t="20543" x="6599238" y="3633788"/>
          <p14:tracePt t="20583" x="6634163" y="3741738"/>
          <p14:tracePt t="20583" x="6661150" y="3830638"/>
          <p14:tracePt t="20625" x="6688138" y="3894138"/>
          <p14:tracePt t="20625" x="6705600" y="3956050"/>
          <p14:tracePt t="20665" x="6715125" y="4010025"/>
          <p14:tracePt t="20665" x="6732588" y="4071938"/>
          <p14:tracePt t="20707" x="6751638" y="4205288"/>
          <p14:tracePt t="20707" x="6751638" y="4330700"/>
          <p14:tracePt t="20758" x="6724650" y="4670425"/>
          <p14:tracePt t="20758" x="6705600" y="4813300"/>
          <p14:tracePt t="20815" x="6680200" y="4965700"/>
          <p14:tracePt t="20815" x="6634163" y="5108575"/>
          <p14:tracePt t="20857" x="6581775" y="5259388"/>
          <p14:tracePt t="20857" x="6473825" y="5446713"/>
          <p14:tracePt t="20900" x="6402388" y="5518150"/>
          <p14:tracePt t="20900" x="6348413" y="5572125"/>
          <p14:tracePt t="20942" x="6313488" y="5599113"/>
          <p14:tracePt t="20942" x="6276975" y="5616575"/>
          <p14:tracePt t="20982" x="6259513" y="5626100"/>
          <p14:tracePt t="20982" x="6242050" y="5626100"/>
          <p14:tracePt t="21028" x="6224588" y="5626100"/>
          <p14:tracePt t="21028" x="6205538" y="5616575"/>
          <p14:tracePt t="21083" x="6161088" y="5581650"/>
          <p14:tracePt t="21083" x="6062663" y="5483225"/>
          <p14:tracePt t="21129" x="5938838" y="5322888"/>
          <p14:tracePt t="21129" x="5848350" y="5170488"/>
          <p14:tracePt t="21170" x="5786438" y="5045075"/>
          <p14:tracePt t="21170" x="5751513" y="4938713"/>
          <p14:tracePt t="21211" x="5732463" y="4822825"/>
          <p14:tracePt t="21211" x="5732463" y="4679950"/>
          <p14:tracePt t="21251" x="5732463" y="4527550"/>
          <p14:tracePt t="21251" x="5741988" y="4348163"/>
          <p14:tracePt t="21298" x="5751513" y="4224338"/>
          <p14:tracePt t="21298" x="5768975" y="4108450"/>
          <p14:tracePt t="21342" x="5803900" y="3983038"/>
          <p14:tracePt t="21342" x="5840413" y="3875088"/>
          <p14:tracePt t="21383" x="5875338" y="3795713"/>
          <p14:tracePt t="21383" x="5902325" y="3732213"/>
          <p14:tracePt t="21424" x="5991225" y="3643313"/>
          <p14:tracePt t="21424" x="6045200" y="3589338"/>
          <p14:tracePt t="21468" x="6081713" y="3562350"/>
          <p14:tracePt t="21468" x="6126163" y="3544888"/>
          <p14:tracePt t="21509" x="6197600" y="3544888"/>
          <p14:tracePt t="21509" x="6269038" y="3536950"/>
          <p14:tracePt t="21552" x="6340475" y="3536950"/>
          <p14:tracePt t="21552" x="6394450" y="3536950"/>
          <p14:tracePt t="21594" x="6456363" y="3562350"/>
          <p14:tracePt t="21594" x="6500813" y="3598863"/>
          <p14:tracePt t="21635" x="6545263" y="3643313"/>
          <p14:tracePt t="21635" x="6599238" y="3732213"/>
          <p14:tracePt t="21675" x="6715125" y="3929063"/>
          <p14:tracePt t="21675" x="6742113" y="4000500"/>
          <p14:tracePt t="21716" x="6804025" y="4241800"/>
          <p14:tracePt t="21716" x="6823075" y="4394200"/>
          <p14:tracePt t="21757" x="6840538" y="4545013"/>
          <p14:tracePt t="21757" x="6840538" y="4795838"/>
          <p14:tracePt t="21811" x="6831013" y="5054600"/>
          <p14:tracePt t="21811" x="6813550" y="5205413"/>
          <p14:tracePt t="21861" x="6786563" y="5340350"/>
          <p14:tracePt t="21861" x="6732588" y="5473700"/>
          <p14:tracePt t="21903" x="6670675" y="5599113"/>
          <p14:tracePt t="21903" x="6626225" y="5724525"/>
          <p14:tracePt t="21944" x="6572250" y="5884863"/>
          <p14:tracePt t="21944" x="6554788" y="5956300"/>
          <p14:tracePt t="21987" x="6545263" y="6027738"/>
          <p14:tracePt t="22958" x="6527800" y="6027738"/>
          <p14:tracePt t="22958" x="6456363" y="5973763"/>
          <p14:tracePt t="23377" x="6367463" y="5857875"/>
          <p14:tracePt t="23377" x="6276975" y="5688013"/>
          <p14:tracePt t="23417" x="6224588" y="5429250"/>
          <p14:tracePt t="23417" x="6205538" y="5143500"/>
          <p14:tracePt t="23458" x="6205538" y="4902200"/>
          <p14:tracePt t="23458" x="6205538" y="4705350"/>
          <p14:tracePt t="23499" x="6215063" y="4572000"/>
          <p14:tracePt t="23499" x="6242050" y="4446588"/>
          <p14:tracePt t="23542" x="6340475" y="4276725"/>
          <p14:tracePt t="23542" x="6411913" y="4205288"/>
          <p14:tracePt t="23584" x="6446838" y="4170363"/>
          <p14:tracePt t="23584" x="6483350" y="4160838"/>
          <p14:tracePt t="23626" x="6537325" y="4160838"/>
          <p14:tracePt t="23626" x="6589713" y="4187825"/>
          <p14:tracePt t="23668" x="6653213" y="4232275"/>
          <p14:tracePt t="23668" x="6705600" y="4303713"/>
          <p14:tracePt t="23710" x="6751638" y="4402138"/>
          <p14:tracePt t="23710" x="6777038" y="4572000"/>
          <p14:tracePt t="23750" x="6804025" y="4965700"/>
          <p14:tracePt t="23750" x="6786563" y="5241925"/>
          <p14:tracePt t="23800" x="6732588" y="5527675"/>
          <p14:tracePt t="23800" x="6697663" y="5670550"/>
          <p14:tracePt t="23845" x="6661150" y="5751513"/>
          <p14:tracePt t="23845" x="6634163" y="5795963"/>
          <p14:tracePt t="23884" x="6599238" y="5803900"/>
          <p14:tracePt t="23884" x="6483350" y="5705475"/>
          <p14:tracePt t="23934" x="6367463" y="5562600"/>
          <p14:tracePt t="23934" x="6269038" y="5375275"/>
          <p14:tracePt t="23979" x="6197600" y="5180013"/>
          <p14:tracePt t="23979" x="6116638" y="4973638"/>
          <p14:tracePt t="24021" x="6054725" y="4759325"/>
          <p14:tracePt t="24021" x="6018213" y="4554538"/>
          <p14:tracePt t="24063" x="6010275" y="4232275"/>
          <p14:tracePt t="24063" x="6018213" y="3990975"/>
          <p14:tracePt t="24106" x="6108700" y="3705225"/>
          <p14:tracePt t="24106" x="6224588" y="3473450"/>
          <p14:tracePt t="24147" x="6303963" y="3330575"/>
          <p14:tracePt t="24147" x="6357938" y="3259138"/>
          <p14:tracePt t="24188" x="6384925" y="3232150"/>
          <p14:tracePt t="24188" x="6438900" y="3214688"/>
          <p14:tracePt t="24240" x="6572250" y="3214688"/>
          <p14:tracePt t="24240" x="6697663" y="3224213"/>
          <p14:tracePt t="24291" x="6840538" y="3276600"/>
          <p14:tracePt t="24291" x="6911975" y="3357563"/>
          <p14:tracePt t="24338" x="6946900" y="3438525"/>
          <p14:tracePt t="24338" x="6973888" y="3536950"/>
          <p14:tracePt t="24379" x="6983413" y="3652838"/>
          <p14:tracePt t="24379" x="6991350" y="3776663"/>
          <p14:tracePt t="24421" x="6983413" y="4081463"/>
          <p14:tracePt t="24421" x="6983413" y="4197350"/>
          <p14:tracePt t="24461" x="6956425" y="4554538"/>
          <p14:tracePt t="24461" x="6929438" y="4759325"/>
          <p14:tracePt t="24503" x="6894513" y="4929188"/>
          <p14:tracePt t="24503" x="6831013" y="5099050"/>
          <p14:tracePt t="24545" x="6732588" y="5276850"/>
          <p14:tracePt t="24545" x="6634163" y="5438775"/>
          <p14:tracePt t="24587" x="6562725" y="5545138"/>
          <p14:tracePt t="24587" x="6510338" y="5599113"/>
          <p14:tracePt t="24632" x="6473825" y="5626100"/>
          <p14:tracePt t="24632" x="6456363" y="5626100"/>
          <p14:tracePt t="24673" x="6438900" y="5626100"/>
          <p14:tracePt t="24673" x="6402388" y="5616575"/>
          <p14:tracePt t="24714" x="6340475" y="5562600"/>
          <p14:tracePt t="24714" x="6269038" y="5491163"/>
          <p14:tracePt t="24756" x="6188075" y="5357813"/>
          <p14:tracePt t="24756" x="6153150" y="5232400"/>
          <p14:tracePt t="24808" x="6099175" y="5054600"/>
          <p14:tracePt t="24808" x="6062663" y="4956175"/>
          <p14:tracePt t="24853" x="6027738" y="4840288"/>
          <p14:tracePt t="24853" x="5983288" y="4705350"/>
          <p14:tracePt t="24894" x="5929313" y="4562475"/>
          <p14:tracePt t="24894" x="5884863" y="4438650"/>
          <p14:tracePt t="24935" x="5857875" y="4330700"/>
          <p14:tracePt t="24935" x="5840413" y="4214813"/>
          <p14:tracePt t="24981" x="5857875" y="4017963"/>
          <p14:tracePt t="24981" x="5911850" y="3884613"/>
          <p14:tracePt t="25030" x="5965825" y="3795713"/>
          <p14:tracePt t="25030" x="6018213" y="3679825"/>
          <p14:tracePt t="25073" x="6072188" y="3616325"/>
          <p14:tracePt t="25073" x="6161088" y="3562350"/>
          <p14:tracePt t="25114" x="6259513" y="3527425"/>
          <p14:tracePt t="25114" x="6348413" y="3517900"/>
          <p14:tracePt t="25158" x="6411913" y="3509963"/>
          <p14:tracePt t="25158" x="6446838" y="3509963"/>
          <p14:tracePt t="25198" x="6473825" y="3509963"/>
          <p14:tracePt t="25198" x="6500813" y="3554413"/>
          <p14:tracePt t="25240" x="6554788" y="3705225"/>
          <p14:tracePt t="25240" x="6589713" y="3857625"/>
          <p14:tracePt t="25287" x="6616700" y="4044950"/>
          <p14:tracePt t="25287" x="6626225" y="4133850"/>
          <p14:tracePt t="25349" x="6626225" y="4214813"/>
          <p14:tracePt t="25349" x="6626225" y="4286250"/>
          <p14:tracePt t="25392" x="6616700" y="4394200"/>
          <p14:tracePt t="25392" x="6599238" y="4518025"/>
          <p14:tracePt t="25432" x="6562725" y="4643438"/>
          <p14:tracePt t="25432" x="6527800" y="4776788"/>
          <p14:tracePt t="25474" x="6491288" y="4929188"/>
          <p14:tracePt t="25474" x="6456363" y="5054600"/>
          <p14:tracePt t="25517" x="6419850" y="5160963"/>
          <p14:tracePt t="25517" x="6384925" y="5251450"/>
          <p14:tracePt t="25559" x="6340475" y="5367338"/>
          <p14:tracePt t="25559" x="6323013" y="5429250"/>
          <p14:tracePt t="25601" x="6313488" y="5465763"/>
          <p14:tracePt t="25601" x="6296025" y="5491163"/>
          <p14:tracePt t="25644" x="6296025" y="5500688"/>
          <p14:tracePt t="25687" x="6276975" y="5500688"/>
          <p14:tracePt t="25687" x="6242050" y="5446713"/>
          <p14:tracePt t="25933" x="6205538" y="5322888"/>
          <p14:tracePt t="25933" x="6170613" y="5160963"/>
          <p14:tracePt t="25974" x="6134100" y="4973638"/>
          <p14:tracePt t="25974" x="6116638" y="4759325"/>
          <p14:tracePt t="26015" x="6108700" y="4394200"/>
          <p14:tracePt t="26015" x="6126163" y="4089400"/>
          <p14:tracePt t="26067" x="6197600" y="3759200"/>
          <p14:tracePt t="26067" x="6259513" y="3500438"/>
          <p14:tracePt t="26109" x="6330950" y="3276600"/>
          <p14:tracePt t="26109" x="6340475" y="3214688"/>
          <p14:tracePt t="26151" x="6367463" y="3179763"/>
          <p14:tracePt t="26151" x="6402388" y="3152775"/>
          <p14:tracePt t="26192" x="6456363" y="3116263"/>
          <p14:tracePt t="26192" x="6518275" y="3108325"/>
          <p14:tracePt t="26235" x="6572250" y="3108325"/>
          <p14:tracePt t="26235" x="6599238" y="3116263"/>
          <p14:tracePt t="26274" x="6626225" y="3133725"/>
          <p14:tracePt t="26274" x="6653213" y="3160713"/>
          <p14:tracePt t="26318" x="6680200" y="3232150"/>
          <p14:tracePt t="26318" x="6697663" y="3322638"/>
          <p14:tracePt t="26367" x="6715125" y="3482975"/>
          <p14:tracePt t="26367" x="6715125" y="3581400"/>
          <p14:tracePt t="26417" x="6715125" y="3786188"/>
          <p14:tracePt t="26417" x="6715125" y="3965575"/>
          <p14:tracePt t="26460" x="6697663" y="4170363"/>
          <p14:tracePt t="26460" x="6680200" y="4384675"/>
          <p14:tracePt t="26499" x="6661150" y="4537075"/>
          <p14:tracePt t="26499" x="6643688" y="4670425"/>
          <p14:tracePt t="26541" x="6626225" y="4759325"/>
          <p14:tracePt t="26541" x="6616700" y="4813300"/>
          <p14:tracePt t="26581" x="6608763" y="4830763"/>
          <p14:tracePt t="26581" x="6589713" y="4830763"/>
          <p14:tracePt t="26622" x="6572250" y="4830763"/>
          <p14:tracePt t="26622" x="6510338" y="4768850"/>
          <p14:tracePt t="27243" x="6411913" y="4633913"/>
          <p14:tracePt t="27243" x="6323013" y="4456113"/>
          <p14:tracePt t="27286" x="6188075" y="4143375"/>
          <p14:tracePt t="27286" x="6134100" y="3919538"/>
          <p14:tracePt t="27335" x="6126163" y="3687763"/>
          <p14:tracePt t="27335" x="6126163" y="3446463"/>
          <p14:tracePt t="27375" x="6170613" y="3133725"/>
          <p14:tracePt t="27375" x="6197600" y="3000375"/>
          <p14:tracePt t="27422" x="6224588" y="2911475"/>
          <p14:tracePt t="27422" x="6242050" y="2894013"/>
          <p14:tracePt t="27476" x="6276975" y="2874963"/>
          <p14:tracePt t="27476" x="6330950" y="2884488"/>
          <p14:tracePt t="27521" x="6384925" y="2919413"/>
          <p14:tracePt t="27521" x="6456363" y="2990850"/>
          <p14:tracePt t="27563" x="6527800" y="3098800"/>
          <p14:tracePt t="27563" x="6581775" y="3259138"/>
          <p14:tracePt t="27604" x="6634163" y="3482975"/>
          <p14:tracePt t="27604" x="6670675" y="3705225"/>
          <p14:tracePt t="27645" x="6680200" y="3965575"/>
          <p14:tracePt t="27645" x="6688138" y="4268788"/>
          <p14:tracePt t="27685" x="6688138" y="4527550"/>
          <p14:tracePt t="27685" x="6688138" y="4759325"/>
          <p14:tracePt t="27727" x="6688138" y="4803775"/>
          <p14:tracePt t="27727" x="6688138" y="4822825"/>
          <p14:tracePt t="27767" x="6680200" y="4822825"/>
          <p14:tracePt t="27820" x="6643688" y="4840288"/>
          <p14:tracePt t="27820" x="6616700" y="4840288"/>
          <p14:tracePt t="28376" x="6473825" y="4840288"/>
          <p14:tracePt t="28376" x="6357938" y="4786313"/>
          <p14:tracePt t="28417" x="6224588" y="4687888"/>
          <p14:tracePt t="28417" x="6099175" y="4554538"/>
          <p14:tracePt t="28457" x="6000750" y="4384675"/>
          <p14:tracePt t="28457" x="5911850" y="4089400"/>
          <p14:tracePt t="28509" x="5867400" y="3848100"/>
          <p14:tracePt t="28509" x="5848350" y="3705225"/>
          <p14:tracePt t="28565" x="5840413" y="3562350"/>
          <p14:tracePt t="28565" x="5840413" y="3419475"/>
          <p14:tracePt t="28606" x="5857875" y="3205163"/>
          <p14:tracePt t="28606" x="5894388" y="3098800"/>
          <p14:tracePt t="28647" x="5938838" y="3009900"/>
          <p14:tracePt t="28647" x="5983288" y="2946400"/>
          <p14:tracePt t="28688" x="6045200" y="2911475"/>
          <p14:tracePt t="28688" x="6108700" y="2884488"/>
          <p14:tracePt t="28729" x="6161088" y="2867025"/>
          <p14:tracePt t="28729" x="6215063" y="2867025"/>
          <p14:tracePt t="28770" x="6296025" y="2874963"/>
          <p14:tracePt t="28770" x="6348413" y="2901950"/>
          <p14:tracePt t="28821" x="6411913" y="2955925"/>
          <p14:tracePt t="28821" x="6456363" y="3017838"/>
          <p14:tracePt t="28864" x="6510338" y="3143250"/>
          <p14:tracePt t="28864" x="6545263" y="3232150"/>
          <p14:tracePt t="28909" x="6572250" y="3357563"/>
          <p14:tracePt t="28909" x="6589713" y="3500438"/>
          <p14:tracePt t="28952" x="6608763" y="3652838"/>
          <p14:tracePt t="28952" x="6616700" y="3803650"/>
          <p14:tracePt t="28993" x="6616700" y="4044950"/>
          <p14:tracePt t="28993" x="6616700" y="4187825"/>
          <p14:tracePt t="29037" x="6599238" y="4330700"/>
          <p14:tracePt t="29037" x="6581775" y="4491038"/>
          <p14:tracePt t="29079" x="6554788" y="4633913"/>
          <p14:tracePt t="29079" x="6518275" y="4786313"/>
          <p14:tracePt t="29121" x="6473825" y="4902200"/>
          <p14:tracePt t="29121" x="6419850" y="4973638"/>
          <p14:tracePt t="29161" x="6384925" y="5010150"/>
          <p14:tracePt t="29161" x="6303963" y="5018088"/>
          <p14:tracePt t="29207" x="6197600" y="4946650"/>
          <p14:tracePt t="29207" x="6153150" y="4902200"/>
          <p14:tracePt t="29254" x="5991225" y="4732338"/>
          <p14:tracePt t="29254" x="5902325" y="4598988"/>
          <p14:tracePt t="29295" x="5822950" y="4473575"/>
          <p14:tracePt t="29295" x="5776913" y="4348163"/>
          <p14:tracePt t="29342" x="5741988" y="4098925"/>
          <p14:tracePt t="29342" x="5741988" y="4017963"/>
          <p14:tracePt t="29383" x="5768975" y="3786188"/>
          <p14:tracePt t="29383" x="5840413" y="3652838"/>
          <p14:tracePt t="29426" x="5919788" y="3509963"/>
          <p14:tracePt t="29426" x="6018213" y="3375025"/>
          <p14:tracePt t="29467" x="6099175" y="3286125"/>
          <p14:tracePt t="29467" x="6180138" y="3232150"/>
          <p14:tracePt t="29508" x="6232525" y="3205163"/>
          <p14:tracePt t="29508" x="6313488" y="3197225"/>
          <p14:tracePt t="29553" x="6402388" y="3197225"/>
          <p14:tracePt t="29553" x="6473825" y="3224213"/>
          <p14:tracePt t="29608" x="6518275" y="3259138"/>
          <p14:tracePt t="29608" x="6562725" y="3330575"/>
          <p14:tracePt t="29653" x="6608763" y="3438525"/>
          <p14:tracePt t="29653" x="6634163" y="3536950"/>
          <p14:tracePt t="29693" x="6653213" y="3687763"/>
          <p14:tracePt t="29693" x="6661150" y="3732213"/>
          <p14:tracePt t="29734" x="6661150" y="3795713"/>
          <p14:tracePt t="29734" x="6661150" y="3919538"/>
          <p14:tracePt t="29755" x="6643688" y="4054475"/>
          <p14:tracePt t="29755" x="6608763" y="4232275"/>
          <p14:tracePt t="29801" x="6554788" y="4554538"/>
          <p14:tracePt t="29801" x="6510338" y="4759325"/>
          <p14:tracePt t="29849" x="6473825" y="4919663"/>
          <p14:tracePt t="29849" x="6446838" y="5027613"/>
          <p14:tracePt t="29890" x="6438900" y="5072063"/>
          <p14:tracePt t="29890" x="6402388" y="5108575"/>
          <p14:tracePt t="29938" x="6384925" y="5116513"/>
          <p14:tracePt t="29978" x="6348413" y="5116513"/>
          <p14:tracePt t="29978" x="6286500" y="5099050"/>
          <p14:tracePt t="30401" x="6153150" y="5081588"/>
          <p14:tracePt t="30401" x="5875338" y="5054600"/>
          <p14:tracePt t="30443" x="5626100" y="5045075"/>
          <p14:tracePt t="30443" x="5348288" y="5045075"/>
          <p14:tracePt t="30488" x="5054600" y="5027613"/>
          <p14:tracePt t="30488" x="4813300" y="5018088"/>
          <p14:tracePt t="30529" x="4633913" y="5018088"/>
          <p14:tracePt t="30529" x="4491038" y="5018088"/>
          <p14:tracePt t="30571" x="4357688" y="5027613"/>
          <p14:tracePt t="30571" x="4214813" y="5089525"/>
          <p14:tracePt t="30613" x="4133850" y="5133975"/>
          <p14:tracePt t="30613" x="4116388" y="5153025"/>
          <p14:tracePt t="30668" x="4108450" y="5160963"/>
          <p14:tracePt t="30668" x="4098925" y="5160963"/>
          <p14:tracePt t="30713" x="4098925" y="5170488"/>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836" y="288318"/>
            <a:ext cx="10178322" cy="1492132"/>
          </a:xfrm>
        </p:spPr>
        <p:txBody>
          <a:bodyPr/>
          <a:lstStyle/>
          <a:p>
            <a:pPr algn="ctr"/>
            <a:r>
              <a:rPr lang="en-US" dirty="0" smtClean="0"/>
              <a:t>Raster (photo) editing Programs</a:t>
            </a:r>
            <a:endParaRPr lang="en-US" dirty="0"/>
          </a:p>
        </p:txBody>
      </p:sp>
      <p:sp>
        <p:nvSpPr>
          <p:cNvPr id="3" name="Content Placeholder 2"/>
          <p:cNvSpPr>
            <a:spLocks noGrp="1"/>
          </p:cNvSpPr>
          <p:nvPr>
            <p:ph idx="1"/>
          </p:nvPr>
        </p:nvSpPr>
        <p:spPr>
          <a:xfrm>
            <a:off x="1251677" y="2286001"/>
            <a:ext cx="6654366" cy="4089678"/>
          </a:xfrm>
        </p:spPr>
        <p:txBody>
          <a:bodyPr>
            <a:normAutofit/>
          </a:bodyPr>
          <a:lstStyle/>
          <a:p>
            <a:r>
              <a:rPr lang="en-US" dirty="0" smtClean="0"/>
              <a:t>Raster art also called a bitmap image: art created with a grid of colored dots</a:t>
            </a:r>
          </a:p>
          <a:p>
            <a:r>
              <a:rPr lang="en-US" sz="1800" dirty="0" smtClean="0"/>
              <a:t>Scanned with scanners and digital cameras</a:t>
            </a:r>
          </a:p>
          <a:p>
            <a:r>
              <a:rPr lang="en-US" sz="1800" dirty="0" smtClean="0"/>
              <a:t>Can </a:t>
            </a:r>
            <a:r>
              <a:rPr lang="en-US" sz="1800" dirty="0"/>
              <a:t>also be created from scratch in Paint </a:t>
            </a:r>
            <a:r>
              <a:rPr lang="en-US" sz="1800" dirty="0" smtClean="0"/>
              <a:t>programs</a:t>
            </a:r>
          </a:p>
          <a:p>
            <a:r>
              <a:rPr lang="en-US" sz="1800" dirty="0" smtClean="0"/>
              <a:t>Adobe Photoshop</a:t>
            </a:r>
            <a:endParaRPr lang="en-US" sz="1800" dirty="0"/>
          </a:p>
          <a:p>
            <a:r>
              <a:rPr lang="en-US" sz="1800" dirty="0"/>
              <a:t>Each graphic has a native resolution</a:t>
            </a:r>
          </a:p>
          <a:p>
            <a:r>
              <a:rPr lang="en-US" sz="1800" dirty="0"/>
              <a:t>Resolution is measured in pixels, as in 1024 x </a:t>
            </a:r>
            <a:r>
              <a:rPr lang="en-US" sz="1800" dirty="0" smtClean="0"/>
              <a:t>768</a:t>
            </a:r>
            <a:endParaRPr lang="en-US" sz="1800" dirty="0"/>
          </a:p>
        </p:txBody>
      </p:sp>
      <p:sp>
        <p:nvSpPr>
          <p:cNvPr id="4" name="Slide Number Placeholder 3"/>
          <p:cNvSpPr>
            <a:spLocks noGrp="1"/>
          </p:cNvSpPr>
          <p:nvPr>
            <p:ph type="sldNum" sz="quarter" idx="12"/>
          </p:nvPr>
        </p:nvSpPr>
        <p:spPr/>
        <p:txBody>
          <a:bodyPr/>
          <a:lstStyle/>
          <a:p>
            <a:fld id="{71766878-3199-4EAB-94E7-2D6D11070E14}" type="slidenum">
              <a:rPr lang="en-US" smtClean="0"/>
              <a:t>22</a:t>
            </a:fld>
            <a:endParaRPr lang="en-US" dirty="0"/>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Effect>
                      <a14:brightnessContrast bright="-20000"/>
                    </a14:imgEffect>
                  </a14:imgLayer>
                </a14:imgProps>
              </a:ext>
            </a:extLst>
          </a:blip>
          <a:stretch>
            <a:fillRect/>
          </a:stretch>
        </p:blipFill>
        <p:spPr>
          <a:xfrm>
            <a:off x="8448141" y="2423833"/>
            <a:ext cx="2436693" cy="3223932"/>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13173583"/>
      </p:ext>
    </p:extLst>
  </p:cSld>
  <p:clrMapOvr>
    <a:masterClrMapping/>
  </p:clrMapOvr>
  <mc:AlternateContent xmlns:mc="http://schemas.openxmlformats.org/markup-compatibility/2006" xmlns:p14="http://schemas.microsoft.com/office/powerpoint/2010/main">
    <mc:Choice Requires="p14">
      <p:transition spd="slow" p14:dur="1500" advTm="174380">
        <p:randomBar dir="vert"/>
      </p:transition>
    </mc:Choice>
    <mc:Fallback xmlns="">
      <p:transition spd="slow" advTm="17438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iterate type="wd">
                                    <p:tmPct val="6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iterate type="wd">
                                    <p:tmPct val="60000"/>
                                  </p:iterate>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iterate type="wd">
                                    <p:tmPct val="60000"/>
                                  </p:iterate>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iterate type="wd">
                                    <p:tmPct val="60000"/>
                                  </p:iterate>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iterate type="wd">
                                    <p:tmPct val="60000"/>
                                  </p:iterate>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iterate type="wd">
                                    <p:tmPct val="60000"/>
                                  </p:iterate>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additive="base">
                                        <p:cTn id="5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Lst>
  </p:timing>
  <p:extLst mod="1">
    <p:ext uri="{3A86A75C-4F4B-4683-9AE1-C65F6400EC91}">
      <p14:laserTraceLst xmlns:p14="http://schemas.microsoft.com/office/powerpoint/2010/main">
        <p14:tracePtLst>
          <p14:tracePt t="4696" x="4089400" y="5108575"/>
          <p14:tracePt t="4696" x="4089400" y="5010150"/>
          <p14:tracePt t="5234" x="4125913" y="4848225"/>
          <p14:tracePt t="5234" x="4170363" y="4643438"/>
          <p14:tracePt t="5276" x="4259263" y="4419600"/>
          <p14:tracePt t="5276" x="4375150" y="4179888"/>
          <p14:tracePt t="5319" x="4652963" y="3705225"/>
          <p14:tracePt t="5319" x="4911725" y="3276600"/>
          <p14:tracePt t="5363" x="5330825" y="2687638"/>
          <p14:tracePt t="5363" x="5776913" y="2098675"/>
          <p14:tracePt t="5404" x="6010275" y="1776413"/>
          <p14:tracePt t="5404" x="6134100" y="1616075"/>
          <p14:tracePt t="5446" x="6224588" y="1482725"/>
          <p14:tracePt t="5446" x="6296025" y="1374775"/>
          <p14:tracePt t="5489" x="6384925" y="1250950"/>
          <p14:tracePt t="5489" x="6411913" y="1204913"/>
          <p14:tracePt t="5544" x="6491288" y="1089025"/>
          <p14:tracePt t="5544" x="6670675" y="955675"/>
          <p14:tracePt t="5606" x="6831013" y="847725"/>
          <p14:tracePt t="5606" x="6884988" y="803275"/>
          <p14:tracePt t="5653" x="6902450" y="795338"/>
          <p14:tracePt t="5653" x="6911975" y="795338"/>
          <p14:tracePt t="5694" x="6911975" y="785813"/>
          <p14:tracePt t="6686" x="6902450" y="776288"/>
          <p14:tracePt t="6686" x="6840538" y="776288"/>
          <p14:tracePt t="6726" x="6742113" y="768350"/>
          <p14:tracePt t="6726" x="6572250" y="768350"/>
          <p14:tracePt t="6768" x="6170613" y="803275"/>
          <p14:tracePt t="6768" x="5857875" y="857250"/>
          <p14:tracePt t="6811" x="5608638" y="884238"/>
          <p14:tracePt t="6811" x="5429250" y="901700"/>
          <p14:tracePt t="6851" x="5286375" y="919163"/>
          <p14:tracePt t="6851" x="5170488" y="928688"/>
          <p14:tracePt t="6896" x="5108575" y="938213"/>
          <p14:tracePt t="6896" x="5081588" y="938213"/>
          <p14:tracePt t="6938" x="5054600" y="938213"/>
          <p14:tracePt t="6979" x="5062538" y="946150"/>
          <p14:tracePt t="6979" x="5099050" y="946150"/>
          <p14:tracePt t="7093" x="5241925" y="946150"/>
          <p14:tracePt t="7093" x="5402263" y="928688"/>
          <p14:tracePt t="7145" x="5634038" y="928688"/>
          <p14:tracePt t="7145" x="5751513" y="928688"/>
          <p14:tracePt t="7189" x="5840413" y="928688"/>
          <p14:tracePt t="7189" x="5902325" y="938213"/>
          <p14:tracePt t="7231" x="5938838" y="938213"/>
          <p14:tracePt t="7231" x="5956300" y="946150"/>
          <p14:tracePt t="7273" x="5965825" y="946150"/>
          <p14:tracePt t="7334" x="5902325" y="938213"/>
          <p14:tracePt t="7334" x="5813425" y="911225"/>
          <p14:tracePt t="7723" x="5626100" y="857250"/>
          <p14:tracePt t="7723" x="5491163" y="822325"/>
          <p14:tracePt t="7774" x="5340350" y="785813"/>
          <p14:tracePt t="7774" x="5224463" y="750888"/>
          <p14:tracePt t="7815" x="5143500" y="723900"/>
          <p14:tracePt t="7815" x="5099050" y="687388"/>
          <p14:tracePt t="7857" x="5054600" y="633413"/>
          <p14:tracePt t="7857" x="5045075" y="581025"/>
          <p14:tracePt t="7900" x="5037138" y="517525"/>
          <p14:tracePt t="7900" x="5037138" y="465138"/>
          <p14:tracePt t="7943" x="5045075" y="411163"/>
          <p14:tracePt t="7943" x="5081588" y="347663"/>
          <p14:tracePt t="7985" x="5170488" y="295275"/>
          <p14:tracePt t="7985" x="5268913" y="258763"/>
          <p14:tracePt t="8029" x="5394325" y="231775"/>
          <p14:tracePt t="8029" x="5634038" y="214313"/>
          <p14:tracePt t="8078" x="5803900" y="214313"/>
          <p14:tracePt t="8078" x="5973763" y="241300"/>
          <p14:tracePt t="8123" x="6143625" y="276225"/>
          <p14:tracePt t="8123" x="6357938" y="330200"/>
          <p14:tracePt t="8167" x="6446838" y="366713"/>
          <p14:tracePt t="8167" x="6518275" y="411163"/>
          <p14:tracePt t="8216" x="6599238" y="527050"/>
          <p14:tracePt t="8216" x="6626225" y="598488"/>
          <p14:tracePt t="8259" x="6634163" y="652463"/>
          <p14:tracePt t="8259" x="6643688" y="704850"/>
          <p14:tracePt t="8300" x="6634163" y="741363"/>
          <p14:tracePt t="8300" x="6626225" y="776288"/>
          <p14:tracePt t="8343" x="6599238" y="803275"/>
          <p14:tracePt t="8343" x="6545263" y="822325"/>
          <p14:tracePt t="8384" x="6419850" y="839788"/>
          <p14:tracePt t="8384" x="6375400" y="847725"/>
          <p14:tracePt t="8426" x="6232525" y="857250"/>
          <p14:tracePt t="8426" x="6134100" y="874713"/>
          <p14:tracePt t="8468" x="6010275" y="893763"/>
          <p14:tracePt t="8468" x="5894388" y="911225"/>
          <p14:tracePt t="8510" x="5803900" y="928688"/>
          <p14:tracePt t="8510" x="5732463" y="946150"/>
          <p14:tracePt t="8554" x="5653088" y="955675"/>
          <p14:tracePt t="8554" x="5589588" y="955675"/>
          <p14:tracePt t="8603" x="5518150" y="955675"/>
          <p14:tracePt t="8603" x="5429250" y="955675"/>
          <p14:tracePt t="8645" x="5303838" y="946150"/>
          <p14:tracePt t="8645" x="5197475" y="928688"/>
          <p14:tracePt t="8687" x="5072063" y="911225"/>
          <p14:tracePt t="8687" x="4956175" y="874713"/>
          <p14:tracePt t="8729" x="4894263" y="857250"/>
          <p14:tracePt t="8729" x="4822825" y="839788"/>
          <p14:tracePt t="8779" x="4795838" y="803275"/>
          <p14:tracePt t="8779" x="4776788" y="776288"/>
          <p14:tracePt t="8831" x="4768850" y="741363"/>
          <p14:tracePt t="8831" x="4768850" y="696913"/>
          <p14:tracePt t="8873" x="4803775" y="581025"/>
          <p14:tracePt t="8873" x="4848225" y="517525"/>
          <p14:tracePt t="8915" x="4956175" y="455613"/>
          <p14:tracePt t="8915" x="5108575" y="401638"/>
          <p14:tracePt t="8957" x="5268913" y="357188"/>
          <p14:tracePt t="8957" x="5456238" y="312738"/>
          <p14:tracePt t="9001" x="5768975" y="276225"/>
          <p14:tracePt t="9001" x="5867400" y="268288"/>
          <p14:tracePt t="9044" x="6126163" y="268288"/>
          <p14:tracePt t="9044" x="6348413" y="285750"/>
          <p14:tracePt t="9097" x="6483350" y="322263"/>
          <p14:tracePt t="9097" x="6599238" y="357188"/>
          <p14:tracePt t="9140" x="6670675" y="384175"/>
          <p14:tracePt t="9140" x="6705600" y="411163"/>
          <p14:tracePt t="9183" x="6742113" y="455613"/>
          <p14:tracePt t="9183" x="6759575" y="517525"/>
          <p14:tracePt t="9229" x="6759575" y="598488"/>
          <p14:tracePt t="9229" x="6759575" y="669925"/>
          <p14:tracePt t="9278" x="6742113" y="758825"/>
          <p14:tracePt t="9278" x="6705600" y="847725"/>
          <p14:tracePt t="9321" x="6680200" y="919163"/>
          <p14:tracePt t="9321" x="6634163" y="982663"/>
          <p14:tracePt t="9363" x="6572250" y="1036638"/>
          <p14:tracePt t="9363" x="6537325" y="1062038"/>
          <p14:tracePt t="9405" x="6491288" y="1081088"/>
          <p14:tracePt t="9405" x="6456363" y="1098550"/>
          <p14:tracePt t="9447" x="6402388" y="1108075"/>
          <p14:tracePt t="9447" x="6348413" y="1116013"/>
          <p14:tracePt t="9489" x="6296025" y="1116013"/>
          <p14:tracePt t="9489" x="6242050" y="1125538"/>
          <p14:tracePt t="9533" x="6180138" y="1125538"/>
          <p14:tracePt t="9533" x="6143625" y="1125538"/>
          <p14:tracePt t="9578" x="6081713" y="1125538"/>
          <p14:tracePt t="9578" x="5991225" y="1116013"/>
          <p14:tracePt t="9625" x="5894388" y="1098550"/>
          <p14:tracePt t="9625" x="5803900" y="1089025"/>
          <p14:tracePt t="9668" x="5732463" y="1054100"/>
          <p14:tracePt t="9668" x="5680075" y="1017588"/>
          <p14:tracePt t="9709" x="5653088" y="955675"/>
          <p14:tracePt t="9709" x="5643563" y="901700"/>
          <p14:tracePt t="9751" x="5626100" y="812800"/>
          <p14:tracePt t="9751" x="5626100" y="776288"/>
          <p14:tracePt t="9793" x="5643563" y="652463"/>
          <p14:tracePt t="9793" x="5680075" y="544513"/>
          <p14:tracePt t="9841" x="5795963" y="393700"/>
          <p14:tracePt t="9841" x="5911850" y="339725"/>
          <p14:tracePt t="9898" x="6037263" y="303213"/>
          <p14:tracePt t="9898" x="6153150" y="285750"/>
          <p14:tracePt t="9939" x="6303963" y="276225"/>
          <p14:tracePt t="9939" x="6446838" y="276225"/>
          <p14:tracePt t="9982" x="6626225" y="303213"/>
          <p14:tracePt t="9982" x="6742113" y="347663"/>
          <p14:tracePt t="10026" x="6875463" y="438150"/>
          <p14:tracePt t="10026" x="7018338" y="571500"/>
          <p14:tracePt t="10076" x="7062788" y="633413"/>
          <p14:tracePt t="10076" x="7089775" y="714375"/>
          <p14:tracePt t="10123" x="7089775" y="768350"/>
          <p14:tracePt t="10123" x="7089775" y="822325"/>
          <p14:tracePt t="10166" x="7072313" y="874713"/>
          <p14:tracePt t="10166" x="7037388" y="901700"/>
          <p14:tracePt t="10207" x="6991350" y="928688"/>
          <p14:tracePt t="10207" x="6938963" y="965200"/>
          <p14:tracePt t="10248" x="6831013" y="990600"/>
          <p14:tracePt t="10248" x="6715125" y="1009650"/>
          <p14:tracePt t="10298" x="6510338" y="1036638"/>
          <p14:tracePt t="10298" x="6402388" y="1044575"/>
          <p14:tracePt t="10345" x="6276975" y="1054100"/>
          <p14:tracePt t="10345" x="6161088" y="1062038"/>
          <p14:tracePt t="10386" x="6072188" y="1071563"/>
          <p14:tracePt t="10386" x="6018213" y="1081088"/>
          <p14:tracePt t="10428" x="5983288" y="1081088"/>
          <p14:tracePt t="10428" x="5973763" y="1081088"/>
          <p14:tracePt t="10470" x="5973763" y="1089025"/>
          <p14:tracePt t="10511" x="5956300" y="1089025"/>
          <p14:tracePt t="10511" x="5867400" y="1081088"/>
          <p14:tracePt t="10826" x="5715000" y="1062038"/>
          <p14:tracePt t="10826" x="5500688" y="1044575"/>
          <p14:tracePt t="10868" x="5286375" y="1036638"/>
          <p14:tracePt t="10868" x="5010150" y="1027113"/>
          <p14:tracePt t="10919" x="4840288" y="1017588"/>
          <p14:tracePt t="10919" x="4759325" y="1017588"/>
          <p14:tracePt t="10970" x="4660900" y="1017588"/>
          <p14:tracePt t="10970" x="4625975" y="1017588"/>
          <p14:tracePt t="11012" x="4608513" y="1017588"/>
          <p14:tracePt t="11012" x="4589463" y="1017588"/>
          <p14:tracePt t="11054" x="4581525" y="1017588"/>
          <p14:tracePt t="11054" x="4581525" y="1009650"/>
          <p14:tracePt t="14613" x="4714875" y="1000125"/>
          <p14:tracePt t="14613" x="4840288" y="990600"/>
          <p14:tracePt t="14714" x="5795963" y="990600"/>
          <p14:tracePt t="14714" x="7180263" y="1036638"/>
          <p14:tracePt t="14756" x="8705850" y="1152525"/>
          <p14:tracePt t="14756" x="9777413" y="1330325"/>
          <p14:tracePt t="14797" x="10510838" y="1562100"/>
          <p14:tracePt t="14797" x="11099800" y="1901825"/>
          <p14:tracePt t="14839" x="11474450" y="2259013"/>
          <p14:tracePt t="14839" x="11626850" y="2517775"/>
          <p14:tracePt t="14883" x="11671300" y="2705100"/>
          <p14:tracePt t="14883" x="11671300" y="2751138"/>
          <p14:tracePt t="14925" x="11634788" y="2786063"/>
          <p14:tracePt t="14925" x="11572875" y="2830513"/>
          <p14:tracePt t="14967" x="11483975" y="2874963"/>
          <p14:tracePt t="14967" x="11358563" y="2911475"/>
          <p14:tracePt t="15008" x="11233150" y="2938463"/>
          <p14:tracePt t="15008" x="11082338" y="2955925"/>
          <p14:tracePt t="15052" x="10814050" y="3009900"/>
          <p14:tracePt t="15052" x="10483850" y="3062288"/>
          <p14:tracePt t="15106" x="10242550" y="3108325"/>
          <p14:tracePt t="15106" x="10063163" y="3143250"/>
          <p14:tracePt t="15149" x="9920288" y="3179763"/>
          <p14:tracePt t="15149" x="9769475" y="3214688"/>
          <p14:tracePt t="15194" x="9705975" y="3232150"/>
          <p14:tracePt t="15194" x="9644063" y="3232150"/>
          <p14:tracePt t="15249" x="9634538" y="3232150"/>
          <p14:tracePt t="15249" x="9634538" y="3224213"/>
          <p14:tracePt t="15293" x="9634538" y="3187700"/>
          <p14:tracePt t="15293" x="9634538" y="3179763"/>
          <p14:tracePt t="15335" x="9634538" y="3170238"/>
          <p14:tracePt t="15335" x="9698038" y="3125788"/>
          <p14:tracePt t="15378" x="9840913" y="3054350"/>
          <p14:tracePt t="15378" x="10010775" y="3017838"/>
          <p14:tracePt t="15420" x="10188575" y="3017838"/>
          <p14:tracePt t="15420" x="10348913" y="3081338"/>
          <p14:tracePt t="15462" x="10510838" y="3224213"/>
          <p14:tracePt t="15462" x="10572750" y="3367088"/>
          <p14:tracePt t="15503" x="10599738" y="3598863"/>
          <p14:tracePt t="15503" x="10599738" y="3848100"/>
          <p14:tracePt t="15546" x="10537825" y="4116388"/>
          <p14:tracePt t="15546" x="10429875" y="4214813"/>
          <p14:tracePt t="15602" x="10225088" y="4295775"/>
          <p14:tracePt t="15602" x="10134600" y="4313238"/>
          <p14:tracePt t="15647" x="10028238" y="4322763"/>
          <p14:tracePt t="15647" x="9912350" y="4322763"/>
          <p14:tracePt t="15689" x="9796463" y="4322763"/>
          <p14:tracePt t="15689" x="9732963" y="4303713"/>
          <p14:tracePt t="15730" x="9671050" y="4259263"/>
          <p14:tracePt t="15730" x="9609138" y="4205288"/>
          <p14:tracePt t="15772" x="9572625" y="4160838"/>
          <p14:tracePt t="15772" x="9501188" y="4062413"/>
          <p14:tracePt t="15795" x="9429750" y="3956050"/>
          <p14:tracePt t="15795" x="9385300" y="3875088"/>
          <p14:tracePt t="15837" x="9367838" y="3830638"/>
          <p14:tracePt t="15837" x="9358313" y="3786188"/>
          <p14:tracePt t="15879" x="9358313" y="3776663"/>
          <p14:tracePt t="15941" x="9323388" y="3776663"/>
          <p14:tracePt t="15941" x="9304338" y="3776663"/>
          <p14:tracePt t="16182" x="9224963" y="3759200"/>
          <p14:tracePt t="16182" x="9161463" y="3732213"/>
          <p14:tracePt t="16223" x="9099550" y="3687763"/>
          <p14:tracePt t="16223" x="9037638" y="3616325"/>
          <p14:tracePt t="16270" x="8983663" y="3419475"/>
          <p14:tracePt t="16270" x="8983663" y="3205163"/>
          <p14:tracePt t="16327" x="9010650" y="3062288"/>
          <p14:tracePt t="16327" x="9063038" y="2928938"/>
          <p14:tracePt t="16368" x="9144000" y="2840038"/>
          <p14:tracePt t="16368" x="9269413" y="2751138"/>
          <p14:tracePt t="16410" x="9394825" y="2697163"/>
          <p14:tracePt t="16410" x="9572625" y="2670175"/>
          <p14:tracePt t="16454" x="9698038" y="2670175"/>
          <p14:tracePt t="16454" x="9823450" y="2697163"/>
          <p14:tracePt t="16496" x="9956800" y="2795588"/>
          <p14:tracePt t="16496" x="10090150" y="2955925"/>
          <p14:tracePt t="16538" x="10252075" y="3214688"/>
          <p14:tracePt t="16538" x="10385425" y="3490913"/>
          <p14:tracePt t="16579" x="10474325" y="3759200"/>
          <p14:tracePt t="16579" x="10483850" y="3919538"/>
          <p14:tracePt t="16630" x="10439400" y="4152900"/>
          <p14:tracePt t="16630" x="10358438" y="4295775"/>
          <p14:tracePt t="16677" x="10269538" y="4411663"/>
          <p14:tracePt t="16677" x="10144125" y="4491038"/>
          <p14:tracePt t="16717" x="10010775" y="4562475"/>
          <p14:tracePt t="16717" x="9840913" y="4608513"/>
          <p14:tracePt t="16758" x="9653588" y="4616450"/>
          <p14:tracePt t="16758" x="9572625" y="4616450"/>
          <p14:tracePt t="16758" x="9491663" y="4616450"/>
          <p14:tracePt t="16800" x="9323388" y="4545013"/>
          <p14:tracePt t="16800" x="9259888" y="4483100"/>
          <p14:tracePt t="16842" x="9205913" y="4402138"/>
          <p14:tracePt t="16842" x="9170988" y="4313238"/>
          <p14:tracePt t="16885" x="9144000" y="4214813"/>
          <p14:tracePt t="16885" x="9109075" y="4098925"/>
          <p14:tracePt t="16926" x="9072563" y="3973513"/>
          <p14:tracePt t="16926" x="9037638" y="3848100"/>
          <p14:tracePt t="16968" x="9010650" y="3687763"/>
          <p14:tracePt t="16968" x="9001125" y="3660775"/>
          <p14:tracePt t="17010" x="8991600" y="3633788"/>
          <p14:tracePt t="17010" x="8991600" y="3625850"/>
          <p14:tracePt t="22312" x="8759825" y="3544888"/>
          <p14:tracePt t="22312" x="8545513" y="3500438"/>
          <p14:tracePt t="22356" x="8331200" y="3455988"/>
          <p14:tracePt t="22356" x="8116888" y="3419475"/>
          <p14:tracePt t="22402" x="7796213" y="3367088"/>
          <p14:tracePt t="22402" x="7616825" y="3348038"/>
          <p14:tracePt t="22448" x="7466013" y="3330575"/>
          <p14:tracePt t="22448" x="7340600" y="3313113"/>
          <p14:tracePt t="22494" x="7242175" y="3295650"/>
          <p14:tracePt t="22494" x="7224713" y="3276600"/>
          <p14:tracePt t="22540" x="7232650" y="3259138"/>
          <p14:tracePt t="22540" x="7313613" y="3224213"/>
          <p14:tracePt t="22586" x="7473950" y="3170238"/>
          <p14:tracePt t="22586" x="7705725" y="3108325"/>
          <p14:tracePt t="22639" x="7786688" y="3062288"/>
          <p14:tracePt t="22639" x="7796213" y="3027363"/>
          <p14:tracePt t="22694" x="7732713" y="2990850"/>
          <p14:tracePt t="22694" x="7419975" y="2946400"/>
          <p14:tracePt t="22750" x="6884988" y="2946400"/>
          <p14:tracePt t="22750" x="6518275" y="2946400"/>
          <p14:tracePt t="22797" x="6251575" y="2955925"/>
          <p14:tracePt t="22797" x="6000750" y="2965450"/>
          <p14:tracePt t="22846" x="5911850" y="2965450"/>
          <p14:tracePt t="22846" x="5867400" y="2965450"/>
          <p14:tracePt t="22891" x="5857875" y="2965450"/>
          <p14:tracePt t="22891" x="5840413" y="2965450"/>
          <p14:tracePt t="22961" x="5830888" y="2965450"/>
          <p14:tracePt t="22961" x="5822950" y="2965450"/>
          <p14:tracePt t="23020" x="5803900" y="2965450"/>
          <p14:tracePt t="23020" x="5776913" y="2955925"/>
          <p14:tracePt t="23043" x="5741988" y="2955925"/>
          <p14:tracePt t="23043" x="5616575" y="2928938"/>
          <p14:tracePt t="23091" x="5483225" y="2901950"/>
          <p14:tracePt t="23091" x="5429250" y="2901950"/>
          <p14:tracePt t="23140" x="5402263" y="2894013"/>
          <p14:tracePt t="23140" x="5394325" y="2884488"/>
          <p14:tracePt t="23182" x="5322888" y="2874963"/>
          <p14:tracePt t="23182" x="5241925" y="2857500"/>
          <p14:tracePt t="23660" x="5170488" y="2840038"/>
          <p14:tracePt t="23660" x="5062538" y="2822575"/>
          <p14:tracePt t="23703" x="4911725" y="2786063"/>
          <p14:tracePt t="23703" x="4848225" y="2776538"/>
          <p14:tracePt t="23754" x="4795838" y="2759075"/>
          <p14:tracePt t="23754" x="4786313" y="2751138"/>
          <p14:tracePt t="23803" x="4776788" y="2751138"/>
          <p14:tracePt t="23845" x="4776788" y="2741613"/>
          <p14:tracePt t="23966" x="4786313" y="2741613"/>
          <p14:tracePt t="23966" x="4803775" y="2741613"/>
          <p14:tracePt t="24007" x="4830763" y="2741613"/>
          <p14:tracePt t="24007" x="4919663" y="2741613"/>
          <p14:tracePt t="24057" x="4973638" y="2741613"/>
          <p14:tracePt t="24057" x="5054600" y="2732088"/>
          <p14:tracePt t="24112" x="5133975" y="2732088"/>
          <p14:tracePt t="24112" x="5187950" y="2732088"/>
          <p14:tracePt t="24157" x="5232400" y="2732088"/>
          <p14:tracePt t="24157" x="5276850" y="2732088"/>
          <p14:tracePt t="24200" x="5313363" y="2732088"/>
          <p14:tracePt t="24200" x="5348288" y="2732088"/>
          <p14:tracePt t="24241" x="5394325" y="2741613"/>
          <p14:tracePt t="24241" x="5446713" y="2751138"/>
          <p14:tracePt t="24283" x="5510213" y="2768600"/>
          <p14:tracePt t="24283" x="5581650" y="2786063"/>
          <p14:tracePt t="24325" x="5670550" y="2795588"/>
          <p14:tracePt t="24325" x="5688013" y="2795588"/>
          <p14:tracePt t="24367" x="5741988" y="2795588"/>
          <p14:tracePt t="24367" x="5822950" y="2786063"/>
          <p14:tracePt t="24744" x="5938838" y="2759075"/>
          <p14:tracePt t="24744" x="6010275" y="2751138"/>
          <p14:tracePt t="24744" x="6054725" y="2751138"/>
          <p14:tracePt t="24796" x="6153150" y="2741613"/>
          <p14:tracePt t="24796" x="6224588" y="2732088"/>
          <p14:tracePt t="24844" x="6313488" y="2732088"/>
          <p14:tracePt t="24844" x="6357938" y="2732088"/>
          <p14:tracePt t="24890" x="6394450" y="2732088"/>
          <p14:tracePt t="24890" x="6429375" y="2732088"/>
          <p14:tracePt t="24932" x="6510338" y="2741613"/>
          <p14:tracePt t="24932" x="6537325" y="2741613"/>
          <p14:tracePt t="24974" x="6562725" y="2741613"/>
          <p14:tracePt t="24974" x="6608763" y="2741613"/>
          <p14:tracePt t="24997" x="6643688" y="2741613"/>
          <p14:tracePt t="24997" x="6661150" y="2751138"/>
          <p14:tracePt t="25038" x="6670675" y="2751138"/>
          <p14:tracePt t="25113" x="6634163" y="2751138"/>
          <p14:tracePt t="25113" x="6572250" y="2741613"/>
          <p14:tracePt t="25430" x="6438900" y="2741613"/>
          <p14:tracePt t="25430" x="6205538" y="2741613"/>
          <p14:tracePt t="25475" x="5991225" y="2751138"/>
          <p14:tracePt t="25475" x="5776913" y="2751138"/>
          <p14:tracePt t="25515" x="5562600" y="2759075"/>
          <p14:tracePt t="25515" x="5348288" y="2776538"/>
          <p14:tracePt t="25556" x="4830763" y="2822575"/>
          <p14:tracePt t="25556" x="4652963" y="2840038"/>
          <p14:tracePt t="25628" x="4510088" y="2847975"/>
          <p14:tracePt t="25628" x="4367213" y="2867025"/>
          <p14:tracePt t="25669" x="4214813" y="2894013"/>
          <p14:tracePt t="25669" x="4081463" y="2911475"/>
          <p14:tracePt t="25711" x="3965575" y="2911475"/>
          <p14:tracePt t="25711" x="3946525" y="2911475"/>
          <p14:tracePt t="25754" x="3911600" y="2911475"/>
          <p14:tracePt t="25754" x="3894138" y="2911475"/>
          <p14:tracePt t="25796" x="3902075" y="2911475"/>
          <p14:tracePt t="26014" x="3911600" y="2911475"/>
          <p14:tracePt t="26057" x="3919538" y="2911475"/>
          <p14:tracePt t="26057" x="3929063" y="2911475"/>
          <p14:tracePt t="26107" x="3938588" y="2911475"/>
          <p14:tracePt t="26107" x="3956050" y="2911475"/>
          <p14:tracePt t="26155" x="3965575" y="2911475"/>
          <p14:tracePt t="26155" x="3983038" y="2911475"/>
          <p14:tracePt t="26208" x="4000500" y="2901950"/>
          <p14:tracePt t="26208" x="4044950" y="2901950"/>
          <p14:tracePt t="26249" x="4143375" y="2901950"/>
          <p14:tracePt t="26249" x="4276725" y="2894013"/>
          <p14:tracePt t="26291" x="4527550" y="2874963"/>
          <p14:tracePt t="26291" x="4732338" y="2857500"/>
          <p14:tracePt t="26334" x="4973638" y="2847975"/>
          <p14:tracePt t="26334" x="5214938" y="2847975"/>
          <p14:tracePt t="26376" x="5438775" y="2840038"/>
          <p14:tracePt t="26376" x="5643563" y="2840038"/>
          <p14:tracePt t="26417" x="5776913" y="2840038"/>
          <p14:tracePt t="26417" x="5857875" y="2840038"/>
          <p14:tracePt t="26459" x="5919788" y="2840038"/>
          <p14:tracePt t="26459" x="5973763" y="2840038"/>
          <p14:tracePt t="26501" x="6010275" y="2847975"/>
          <p14:tracePt t="26501" x="6018213" y="2847975"/>
          <p14:tracePt t="27696" x="6037263" y="2847975"/>
          <p14:tracePt t="27696" x="6099175" y="2847975"/>
          <p14:tracePt t="28084" x="6357938" y="2822575"/>
          <p14:tracePt t="28084" x="6973888" y="2822575"/>
          <p14:tracePt t="28140" x="7715250" y="2965450"/>
          <p14:tracePt t="28140" x="8742363" y="3357563"/>
          <p14:tracePt t="28182" x="9626600" y="3857625"/>
          <p14:tracePt t="28182" x="10028238" y="4205288"/>
          <p14:tracePt t="28223" x="10134600" y="4367213"/>
          <p14:tracePt t="28223" x="10161588" y="4483100"/>
          <p14:tracePt t="28265" x="10161588" y="4616450"/>
          <p14:tracePt t="28265" x="10109200" y="4759325"/>
          <p14:tracePt t="28319" x="10028238" y="4822825"/>
          <p14:tracePt t="28319" x="9920288" y="4840288"/>
          <p14:tracePt t="28361" x="9813925" y="4840288"/>
          <p14:tracePt t="28361" x="9725025" y="4813300"/>
          <p14:tracePt t="28403" x="9661525" y="4786313"/>
          <p14:tracePt t="28403" x="9617075" y="4759325"/>
          <p14:tracePt t="28444" x="9582150" y="4732338"/>
          <p14:tracePt t="28444" x="9537700" y="4697413"/>
          <p14:tracePt t="28485" x="9510713" y="4643438"/>
          <p14:tracePt t="28485" x="9474200" y="4545013"/>
          <p14:tracePt t="28529" x="9447213" y="4465638"/>
          <p14:tracePt t="28529" x="9412288" y="4375150"/>
          <p14:tracePt t="28570" x="9375775" y="4295775"/>
          <p14:tracePt t="28570" x="9358313" y="4241800"/>
          <p14:tracePt t="28614" x="9340850" y="4205288"/>
          <p14:tracePt t="28614" x="9323388" y="4179888"/>
          <p14:tracePt t="28660" x="9323388" y="4170363"/>
          <p14:tracePt t="28702" x="9313863" y="4160838"/>
          <p14:tracePt t="28702" x="9286875" y="4133850"/>
          <p14:tracePt t="29473" x="9224963" y="4062413"/>
          <p14:tracePt t="29473" x="9153525" y="3946525"/>
          <p14:tracePt t="29516" x="9082088" y="3768725"/>
          <p14:tracePt t="29516" x="9045575" y="3670300"/>
          <p14:tracePt t="29559" x="9018588" y="3581400"/>
          <p14:tracePt t="29559" x="8974138" y="3500438"/>
          <p14:tracePt t="29602" x="8920163" y="3411538"/>
          <p14:tracePt t="29602" x="8894763" y="3357563"/>
          <p14:tracePt t="29650" x="8885238" y="3322638"/>
          <p14:tracePt t="29650" x="8867775" y="3276600"/>
          <p14:tracePt t="29691" x="8858250" y="3241675"/>
          <p14:tracePt t="29691" x="8840788" y="3197225"/>
          <p14:tracePt t="29733" x="8823325" y="3116263"/>
          <p14:tracePt t="29733" x="8813800" y="3036888"/>
          <p14:tracePt t="29775" x="8796338" y="2982913"/>
          <p14:tracePt t="29775" x="8777288" y="2901950"/>
          <p14:tracePt t="29817" x="8759825" y="2857500"/>
          <p14:tracePt t="29817" x="8751888" y="2795588"/>
          <p14:tracePt t="29857" x="8732838" y="2759075"/>
          <p14:tracePt t="29857" x="8724900" y="2732088"/>
          <p14:tracePt t="29898" x="8715375" y="2724150"/>
          <p14:tracePt t="29939" x="8715375" y="2714625"/>
          <p14:tracePt t="29939" x="8705850" y="2714625"/>
          <p14:tracePt t="29981" x="8705850" y="2705100"/>
          <p14:tracePt t="29981" x="8688388" y="2697163"/>
          <p14:tracePt t="30025" x="8688388" y="2687638"/>
          <p14:tracePt t="30025" x="8680450" y="2679700"/>
          <p14:tracePt t="30076" x="8670925" y="2660650"/>
          <p14:tracePt t="30076" x="8653463" y="2652713"/>
          <p14:tracePt t="30136" x="8643938" y="2643188"/>
          <p14:tracePt t="30136" x="8643938" y="2633663"/>
          <p14:tracePt t="30203" x="8634413" y="2625725"/>
          <p14:tracePt t="30244" x="8634413" y="2616200"/>
          <p14:tracePt t="30244" x="8626475" y="2616200"/>
          <p14:tracePt t="30287" x="8616950" y="2608263"/>
          <p14:tracePt t="30330" x="8616950" y="2598738"/>
          <p14:tracePt t="30330" x="8609013" y="2589213"/>
          <p14:tracePt t="30372" x="8599488" y="2581275"/>
          <p14:tracePt t="30372" x="8589963" y="2581275"/>
          <p14:tracePt t="30423" x="8582025" y="2571750"/>
          <p14:tracePt t="30423" x="8572500" y="2571750"/>
          <p14:tracePt t="30465" x="8572500" y="2562225"/>
          <p14:tracePt t="30507" x="8562975" y="2562225"/>
          <p14:tracePt t="30549" x="8562975" y="2554288"/>
          <p14:tracePt t="30614" x="8562975" y="2544763"/>
          <p14:tracePt t="30695" x="8562975" y="2554288"/>
          <p14:tracePt t="30695" x="8562975" y="2562225"/>
          <p14:tracePt t="31066" x="8562975" y="2571750"/>
          <p14:tracePt t="31146" x="8562975" y="2562225"/>
          <p14:tracePt t="31146" x="8562975" y="2554288"/>
          <p14:tracePt t="31277" x="8572500" y="2544763"/>
          <p14:tracePt t="31320" x="8572500" y="2536825"/>
          <p14:tracePt t="31320" x="8582025" y="2536825"/>
          <p14:tracePt t="31379" x="8582025" y="2562225"/>
          <p14:tracePt t="31379" x="8582025" y="2581275"/>
          <p14:tracePt t="31466" x="8589963" y="2589213"/>
          <p14:tracePt t="31466" x="8589963" y="2608263"/>
          <p14:tracePt t="31510" x="8599488" y="2608263"/>
          <p14:tracePt t="31510" x="8609013" y="2608263"/>
          <p14:tracePt t="31553" x="8616950" y="2608263"/>
          <p14:tracePt t="31553" x="8626475" y="2598738"/>
          <p14:tracePt t="31593" x="8643938" y="2571750"/>
          <p14:tracePt t="31593" x="8670925" y="2544763"/>
          <p14:tracePt t="31642" x="8705850" y="2517775"/>
          <p14:tracePt t="31681" x="8715375" y="2509838"/>
          <p14:tracePt t="31681" x="8724900" y="2509838"/>
          <p14:tracePt t="31721" x="8742363" y="2527300"/>
          <p14:tracePt t="31721" x="8751888" y="2554288"/>
          <p14:tracePt t="31762" x="8777288" y="2589213"/>
          <p14:tracePt t="31762" x="8804275" y="2616200"/>
          <p14:tracePt t="31803" x="8831263" y="2625725"/>
          <p14:tracePt t="31803" x="8875713" y="2625725"/>
          <p14:tracePt t="31844" x="8894763" y="2625725"/>
          <p14:tracePt t="31844" x="8902700" y="2625725"/>
          <p14:tracePt t="31888" x="8912225" y="2625725"/>
          <p14:tracePt t="31930" x="8902700" y="2625725"/>
          <p14:tracePt t="31930" x="8885238" y="2625725"/>
          <p14:tracePt t="32029" x="8823325" y="2625725"/>
          <p14:tracePt t="32029" x="8589963" y="2616200"/>
          <p14:tracePt t="32072" x="8456613" y="2608263"/>
          <p14:tracePt t="32072" x="8348663" y="2589213"/>
          <p14:tracePt t="32124" x="8331200" y="2589213"/>
          <p14:tracePt t="32124" x="8323263" y="2581275"/>
          <p14:tracePt t="32170" x="8340725" y="2581275"/>
          <p14:tracePt t="32170" x="8420100" y="2581275"/>
          <p14:tracePt t="32306" x="8609013" y="2571750"/>
          <p14:tracePt t="32306" x="8813800" y="2554288"/>
          <p14:tracePt t="32347" x="8956675" y="2544763"/>
          <p14:tracePt t="32347" x="9018588" y="2544763"/>
          <p14:tracePt t="32390" x="9082088" y="2554288"/>
          <p14:tracePt t="32390" x="9109075" y="2562225"/>
          <p14:tracePt t="32430" x="9180513" y="2652713"/>
          <p14:tracePt t="32430" x="9242425" y="2705100"/>
          <p14:tracePt t="32472" x="9304338" y="2724150"/>
          <p14:tracePt t="32472" x="9402763" y="2732088"/>
          <p14:tracePt t="32521" x="9474200" y="2724150"/>
          <p14:tracePt t="32521" x="9528175" y="2714625"/>
          <p14:tracePt t="32567" x="9582150" y="2705100"/>
          <p14:tracePt t="32567" x="9742488" y="2714625"/>
          <p14:tracePt t="32613" x="9885363" y="2751138"/>
          <p14:tracePt t="32613" x="10028238" y="2786063"/>
          <p14:tracePt t="32658" x="10126663" y="2813050"/>
          <p14:tracePt t="32658" x="10206038" y="2830513"/>
          <p14:tracePt t="32699" x="10269538" y="2840038"/>
          <p14:tracePt t="32699" x="10358438" y="2840038"/>
          <p14:tracePt t="32740" x="10412413" y="2847975"/>
          <p14:tracePt t="32740" x="10439400" y="2847975"/>
          <p14:tracePt t="32782" x="10456863" y="2857500"/>
          <p14:tracePt t="32782" x="10466388" y="2857500"/>
          <p14:tracePt t="32824" x="10474325" y="2857500"/>
          <p14:tracePt t="32882" x="10277475" y="2857500"/>
          <p14:tracePt t="32882" x="10037763" y="2857500"/>
          <p14:tracePt t="33182" x="9796463" y="2840038"/>
          <p14:tracePt t="33182" x="9599613" y="2822575"/>
          <p14:tracePt t="33226" x="9331325" y="2795588"/>
          <p14:tracePt t="33226" x="9197975" y="2776538"/>
          <p14:tracePt t="33276" x="9063038" y="2776538"/>
          <p14:tracePt t="33276" x="8991600" y="2786063"/>
          <p14:tracePt t="33330" x="8966200" y="2795588"/>
          <p14:tracePt t="33330" x="8947150" y="2803525"/>
          <p14:tracePt t="33372" x="8939213" y="2813050"/>
          <p14:tracePt t="33412" x="8939213" y="2803525"/>
          <p14:tracePt t="33412" x="8939213" y="2776538"/>
          <p14:tracePt t="33474" x="8939213" y="2705100"/>
          <p14:tracePt t="33474" x="8939213" y="2633663"/>
          <p14:tracePt t="33516" x="8939213" y="2581275"/>
          <p14:tracePt t="33516" x="8939213" y="2571750"/>
          <p14:tracePt t="33562" x="8939213" y="2581275"/>
          <p14:tracePt t="33562" x="8912225" y="2705100"/>
          <p14:tracePt t="33655" x="8840788" y="3009900"/>
          <p14:tracePt t="33655" x="8786813" y="3517900"/>
          <p14:tracePt t="33696" x="8742363" y="3973513"/>
          <p14:tracePt t="33696" x="8724900" y="4224338"/>
          <p14:tracePt t="33737" x="8715375" y="4357688"/>
          <p14:tracePt t="33737" x="8715375" y="4375150"/>
          <p14:tracePt t="33779" x="8742363" y="4357688"/>
          <p14:tracePt t="33779" x="8786813" y="4251325"/>
          <p14:tracePt t="33820" x="8840788" y="4062413"/>
          <p14:tracePt t="33820" x="8894763" y="3848100"/>
          <p14:tracePt t="33860" x="8939213" y="3652838"/>
          <p14:tracePt t="33860" x="8991600" y="3482975"/>
          <p14:tracePt t="33903" x="9028113" y="3322638"/>
          <p14:tracePt t="33903" x="9045575" y="3241675"/>
          <p14:tracePt t="33943" x="9045575" y="3224213"/>
          <p14:tracePt t="33988" x="9018588" y="3313113"/>
          <p14:tracePt t="33988" x="8956675" y="3482975"/>
          <p14:tracePt t="34030" x="8912225" y="3714750"/>
          <p14:tracePt t="34030" x="8875713" y="3983038"/>
          <p14:tracePt t="34072" x="8867775" y="4205288"/>
          <p14:tracePt t="34072" x="8867775" y="4384675"/>
          <p14:tracePt t="34122" x="8912225" y="4394200"/>
          <p14:tracePt t="34122" x="8974138" y="4348163"/>
          <p14:tracePt t="34166" x="9259888" y="3973513"/>
          <p14:tracePt t="34166" x="9412288" y="3697288"/>
          <p14:tracePt t="34208" x="9501188" y="3509963"/>
          <p14:tracePt t="34208" x="9537700" y="3402013"/>
          <p14:tracePt t="34249" x="9555163" y="3367088"/>
          <p14:tracePt t="34249" x="9563100" y="3357563"/>
          <p14:tracePt t="34296" x="9572625" y="3402013"/>
          <p14:tracePt t="34296" x="9582150" y="3536950"/>
          <p14:tracePt t="34347" x="9617075" y="3830638"/>
          <p14:tracePt t="34347" x="9688513" y="4017963"/>
          <p14:tracePt t="34396" x="9759950" y="4133850"/>
          <p14:tracePt t="34396" x="9823450" y="4160838"/>
          <p14:tracePt t="34436" x="9974263" y="4081463"/>
          <p14:tracePt t="34436" x="10134600" y="3938588"/>
          <p14:tracePt t="34478" x="10277475" y="3795713"/>
          <p14:tracePt t="34478" x="10367963" y="3714750"/>
          <p14:tracePt t="34522" x="10412413" y="3697288"/>
          <p14:tracePt t="34522" x="10439400" y="3705225"/>
          <p14:tracePt t="34563" x="10456863" y="3776663"/>
          <p14:tracePt t="34563" x="10466388" y="4037013"/>
          <p14:tracePt t="34609" x="10439400" y="4537075"/>
          <p14:tracePt t="34609" x="10420350" y="4813300"/>
          <p14:tracePt t="34662" x="10375900" y="4983163"/>
          <p14:tracePt t="34662" x="10296525" y="5081588"/>
          <p14:tracePt t="34703" x="10126663" y="5133975"/>
          <p14:tracePt t="34703" x="9902825" y="5153025"/>
          <p14:tracePt t="34744" x="9563100" y="5089525"/>
          <p14:tracePt t="34744" x="9466263" y="5037138"/>
          <p14:tracePt t="34786" x="9367838" y="4965700"/>
          <p14:tracePt t="34786" x="9197975" y="4795838"/>
          <p14:tracePt t="34808" x="9090025" y="4572000"/>
          <p14:tracePt t="34808" x="9063038" y="4232275"/>
          <p14:tracePt t="34849" x="9072563" y="3840163"/>
          <p14:tracePt t="34849" x="9170988" y="3429000"/>
          <p14:tracePt t="34890" x="9251950" y="3170238"/>
          <p14:tracePt t="34890" x="9340850" y="2982913"/>
          <p14:tracePt t="34931" x="9456738" y="2847975"/>
          <p14:tracePt t="34931" x="9599613" y="2768600"/>
          <p14:tracePt t="34972" x="9752013" y="2724150"/>
          <p14:tracePt t="34972" x="9902825" y="2714625"/>
          <p14:tracePt t="35013" x="10171113" y="2786063"/>
          <p14:tracePt t="35013" x="10348913" y="2911475"/>
          <p14:tracePt t="35059" x="10510838" y="3081338"/>
          <p14:tracePt t="35059" x="10653713" y="3295650"/>
          <p14:tracePt t="35101" x="10777538" y="3759200"/>
          <p14:tracePt t="35101" x="10804525" y="4241800"/>
          <p14:tracePt t="35156" x="10742613" y="4510088"/>
          <p14:tracePt t="35156" x="10617200" y="4751388"/>
          <p14:tracePt t="35197" x="10491788" y="4929188"/>
          <p14:tracePt t="35197" x="10348913" y="5072063"/>
          <p14:tracePt t="35240" x="10171113" y="5153025"/>
          <p14:tracePt t="35240" x="9947275" y="5197475"/>
          <p14:tracePt t="35281" x="9705975" y="5197475"/>
          <p14:tracePt t="35281" x="9466263" y="5153025"/>
          <p14:tracePt t="35323" x="9161463" y="5062538"/>
          <p14:tracePt t="35323" x="9018588" y="4983163"/>
          <p14:tracePt t="35372" x="8867775" y="4751388"/>
          <p14:tracePt t="35372" x="8796338" y="4562475"/>
          <p14:tracePt t="35421" x="8751888" y="4241800"/>
          <p14:tracePt t="35421" x="8742363" y="4037013"/>
          <p14:tracePt t="35467" x="8742363" y="3822700"/>
          <p14:tracePt t="35467" x="8804275" y="3589338"/>
          <p14:tracePt t="35508" x="8939213" y="3357563"/>
          <p14:tracePt t="35508" x="9109075" y="3143250"/>
          <p14:tracePt t="35552" x="9313863" y="2955925"/>
          <p14:tracePt t="35552" x="9420225" y="2901950"/>
          <p14:tracePt t="35596" x="9537700" y="2894013"/>
          <p14:tracePt t="35596" x="9661525" y="2894013"/>
          <p14:tracePt t="35643" x="9867900" y="2982913"/>
          <p14:tracePt t="35643" x="10018713" y="3133725"/>
          <p14:tracePt t="35690" x="10269538" y="3446463"/>
          <p14:tracePt t="35690" x="10394950" y="3714750"/>
          <p14:tracePt t="35737" x="10456863" y="3965575"/>
          <p14:tracePt t="35737" x="10474325" y="4241800"/>
          <p14:tracePt t="35778" x="10474325" y="4562475"/>
          <p14:tracePt t="35778" x="10412413" y="4911725"/>
          <p14:tracePt t="35819" x="10323513" y="5143500"/>
          <p14:tracePt t="35819" x="10206038" y="5286375"/>
          <p14:tracePt t="35861" x="10082213" y="5394325"/>
          <p14:tracePt t="35861" x="9956800" y="5483225"/>
          <p14:tracePt t="35902" x="9831388" y="5527675"/>
          <p14:tracePt t="35902" x="9742488" y="5545138"/>
          <p14:tracePt t="35943" x="9671050" y="5554663"/>
          <p14:tracePt t="35943" x="9653588" y="5554663"/>
          <p14:tracePt t="35984" x="9634538" y="5554663"/>
          <p14:tracePt t="35984" x="9555163" y="5554663"/>
          <p14:tracePt t="36950" x="9420225" y="5537200"/>
          <p14:tracePt t="36950" x="9269413" y="5491163"/>
          <p14:tracePt t="36991" x="9063038" y="5429250"/>
          <p14:tracePt t="36991" x="8929688" y="5348288"/>
          <p14:tracePt t="37035" x="8804275" y="5224463"/>
          <p14:tracePt t="37035" x="8697913" y="5099050"/>
          <p14:tracePt t="37076" x="8626475" y="5010150"/>
          <p14:tracePt t="37076" x="8572500" y="4875213"/>
          <p14:tracePt t="37127" x="8545513" y="4751388"/>
          <p14:tracePt t="37127" x="8537575" y="4562475"/>
          <p14:tracePt t="37174" x="8555038" y="4446588"/>
          <p14:tracePt t="37174" x="8599488" y="4313238"/>
          <p14:tracePt t="37215" x="8680450" y="4205288"/>
          <p14:tracePt t="37215" x="8786813" y="4116388"/>
          <p14:tracePt t="37256" x="8929688" y="4037013"/>
          <p14:tracePt t="37256" x="9090025" y="3983038"/>
          <p14:tracePt t="37296" x="9259888" y="3965575"/>
          <p14:tracePt t="37296" x="9394825" y="3965575"/>
          <p14:tracePt t="37337" x="9501188" y="3990975"/>
          <p14:tracePt t="37337" x="9599613" y="4071938"/>
          <p14:tracePt t="37379" x="9671050" y="4197350"/>
          <p14:tracePt t="37379" x="9688513" y="4322763"/>
          <p14:tracePt t="37419" x="9698038" y="4491038"/>
          <p14:tracePt t="37419" x="9688513" y="4608513"/>
          <p14:tracePt t="37469" x="9634538" y="4795838"/>
          <p14:tracePt t="37469" x="9599613" y="4919663"/>
          <p14:tracePt t="37519" x="9545638" y="5099050"/>
          <p14:tracePt t="37519" x="9510713" y="5187950"/>
          <p14:tracePt t="37567" x="9474200" y="5259388"/>
          <p14:tracePt t="37567" x="9429750" y="5348288"/>
          <p14:tracePt t="37612" x="9412288" y="5394325"/>
          <p14:tracePt t="37658" x="9402763" y="5394325"/>
          <p14:tracePt t="37658" x="9385300" y="5394325"/>
          <p14:tracePt t="38244" x="9367838" y="5394325"/>
          <p14:tracePt t="38244" x="9323388" y="5384800"/>
          <p14:tracePt t="38286" x="9277350" y="5375275"/>
          <p14:tracePt t="38286" x="9215438" y="5340350"/>
          <p14:tracePt t="38328" x="9161463" y="5313363"/>
          <p14:tracePt t="38328" x="9072563" y="5259388"/>
          <p14:tracePt t="38371" x="8991600" y="5197475"/>
          <p14:tracePt t="38371" x="8929688" y="5108575"/>
          <p14:tracePt t="38411" x="8867775" y="5027613"/>
          <p14:tracePt t="38411" x="8813800" y="4938713"/>
          <p14:tracePt t="38453" x="8786813" y="4857750"/>
          <p14:tracePt t="38453" x="8751888" y="4776788"/>
          <p14:tracePt t="38494" x="8715375" y="4633913"/>
          <p14:tracePt t="38494" x="8705850" y="4562475"/>
          <p14:tracePt t="38545" x="8680450" y="4456113"/>
          <p14:tracePt t="38545" x="8670925" y="4394200"/>
          <p14:tracePt t="38594" x="8653463" y="4276725"/>
          <p14:tracePt t="38594" x="8634413" y="4197350"/>
          <p14:tracePt t="38648" x="8616950" y="4133850"/>
          <p14:tracePt t="38648" x="8609013" y="4081463"/>
          <p14:tracePt t="38688" x="8609013" y="4000500"/>
          <p14:tracePt t="38688" x="8599488" y="3946525"/>
          <p14:tracePt t="38730" x="8599488" y="3894138"/>
          <p14:tracePt t="38730" x="8599488" y="3875088"/>
          <p14:tracePt t="38775" x="8589963" y="3867150"/>
          <p14:tracePt t="38775" x="8589963" y="3857625"/>
          <p14:tracePt t="66682" x="8589963" y="3848100"/>
          <p14:tracePt t="66682" x="8589963" y="3840163"/>
          <p14:tracePt t="67552" x="8589963" y="3830638"/>
          <p14:tracePt t="67552" x="8582025" y="3822700"/>
          <p14:tracePt t="67593" x="8582025" y="3813175"/>
          <p14:tracePt t="67593" x="8582025" y="3786188"/>
          <p14:tracePt t="67637" x="8589963" y="3625850"/>
          <p14:tracePt t="67637" x="8609013" y="3490913"/>
          <p14:tracePt t="67683" x="8626475" y="3375025"/>
          <p14:tracePt t="67683" x="8643938" y="3276600"/>
          <p14:tracePt t="67725" x="8643938" y="3160713"/>
          <p14:tracePt t="67725" x="8643938" y="3036888"/>
          <p14:tracePt t="67766" x="8616950" y="2874963"/>
          <p14:tracePt t="67766" x="8609013" y="2795588"/>
          <p14:tracePt t="67809" x="8589963" y="2724150"/>
          <p14:tracePt t="67809" x="8572500" y="2643188"/>
          <p14:tracePt t="67852" x="8555038" y="2562225"/>
          <p14:tracePt t="67852" x="8555038" y="2509838"/>
          <p14:tracePt t="67893" x="8555038" y="2482850"/>
          <p14:tracePt t="67893" x="8555038" y="2473325"/>
          <p14:tracePt t="67935" x="8555038" y="2465388"/>
          <p14:tracePt t="67977" x="8555038" y="2589213"/>
          <p14:tracePt t="67977" x="8537575" y="2857500"/>
          <p14:tracePt t="68027" x="8528050" y="3375025"/>
          <p14:tracePt t="68027" x="8528050" y="3679825"/>
          <p14:tracePt t="68075" x="8582025" y="3894138"/>
          <p14:tracePt t="68075" x="8670925" y="4037013"/>
          <p14:tracePt t="68121" x="8831263" y="4010025"/>
          <p14:tracePt t="68121" x="9037638" y="3813175"/>
          <p14:tracePt t="68180" x="9144000" y="3679825"/>
          <p14:tracePt t="68180" x="9197975" y="3554413"/>
          <p14:tracePt t="68222" x="9224963" y="3429000"/>
          <p14:tracePt t="68222" x="9232900" y="3322638"/>
          <p14:tracePt t="68264" x="9215438" y="3232150"/>
          <p14:tracePt t="68264" x="9197975" y="3224213"/>
          <p14:tracePt t="68307" x="9090025" y="3214688"/>
          <p14:tracePt t="68307" x="9018588" y="3214688"/>
          <p14:tracePt t="68348" x="8974138" y="3224213"/>
          <p14:tracePt t="68348" x="8966200" y="3224213"/>
          <p14:tracePt t="68390" x="9001125" y="3224213"/>
          <p14:tracePt t="68390" x="9117013" y="3160713"/>
          <p14:tracePt t="68442" x="9269413" y="3054350"/>
          <p14:tracePt t="68442" x="9412288" y="2955925"/>
          <p14:tracePt t="68486" x="9501188" y="2901950"/>
          <p14:tracePt t="68486" x="9510713" y="2894013"/>
          <p14:tracePt t="68531" x="9510713" y="2938463"/>
          <p14:tracePt t="68531" x="9447213" y="3125788"/>
          <p14:tracePt t="68573" x="9358313" y="3419475"/>
          <p14:tracePt t="68573" x="9296400" y="3705225"/>
          <p14:tracePt t="68614" x="9277350" y="3902075"/>
          <p14:tracePt t="68614" x="9277350" y="3929063"/>
          <p14:tracePt t="68661" x="9304338" y="3919538"/>
          <p14:tracePt t="68661" x="9402763" y="3857625"/>
          <p14:tracePt t="68703" x="9501188" y="3803650"/>
          <p14:tracePt t="68703" x="9545638" y="3776663"/>
          <p14:tracePt t="68744" x="9563100" y="3768725"/>
          <p14:tracePt t="68744" x="9572625" y="3813175"/>
          <p14:tracePt t="68785" x="9528175" y="4062413"/>
          <p14:tracePt t="68785" x="9483725" y="4241800"/>
          <p14:tracePt t="68827" x="9466263" y="4375150"/>
          <p14:tracePt t="68827" x="9466263" y="4438650"/>
          <p14:tracePt t="68868" x="9483725" y="4456113"/>
          <p14:tracePt t="68868" x="9510713" y="4456113"/>
          <p14:tracePt t="68909" x="9528175" y="4456113"/>
          <p14:tracePt t="68909" x="9537700" y="4446588"/>
          <p14:tracePt t="68951" x="9545638" y="4446588"/>
          <p14:tracePt t="68992" x="9545638" y="4491038"/>
          <p14:tracePt t="68992" x="9545638" y="4545013"/>
          <p14:tracePt t="69057" x="9545638" y="4598988"/>
          <p14:tracePt t="69057" x="9545638" y="4608513"/>
          <p14:tracePt t="70212" x="9501188" y="4598988"/>
          <p14:tracePt t="70212" x="9456738" y="4581525"/>
          <p14:tracePt t="71149" x="9358313" y="4527550"/>
          <p14:tracePt t="71149" x="9296400" y="4491038"/>
          <p14:tracePt t="71207" x="9197975" y="4446588"/>
          <p14:tracePt t="71207" x="9144000" y="4419600"/>
          <p14:tracePt t="71256" x="9109075" y="4394200"/>
          <p14:tracePt t="71256" x="9063038" y="4367213"/>
          <p14:tracePt t="71300" x="8956675" y="4286250"/>
          <p14:tracePt t="71300" x="8875713" y="4224338"/>
          <p14:tracePt t="71348" x="8759825" y="4143375"/>
          <p14:tracePt t="71348" x="8732838" y="4133850"/>
          <p14:tracePt t="71390" x="8634413" y="4089400"/>
          <p14:tracePt t="71390" x="8562975" y="4054475"/>
          <p14:tracePt t="71431" x="8518525" y="4044950"/>
          <p14:tracePt t="71431" x="8491538" y="4027488"/>
          <p14:tracePt t="71474" x="8483600" y="4027488"/>
          <p14:tracePt t="71474" x="8474075" y="4027488"/>
          <p14:tracePt t="71514" x="8466138" y="4017963"/>
          <p14:tracePt t="71558" x="8447088" y="4017963"/>
          <p14:tracePt t="71558" x="8429625" y="4010025"/>
          <p14:tracePt t="72138" x="8412163" y="4000500"/>
          <p14:tracePt t="72138" x="8394700" y="4000500"/>
          <p14:tracePt t="72192" x="8375650" y="3990975"/>
          <p14:tracePt t="72192" x="8348663" y="3983038"/>
          <p14:tracePt t="72238" x="8323263" y="3983038"/>
          <p14:tracePt t="72238" x="8313738" y="3973513"/>
          <p14:tracePt t="72288" x="8304213" y="3973513"/>
          <p14:tracePt t="72288" x="8296275" y="3973513"/>
          <p14:tracePt t="72332" x="8296275" y="3965575"/>
          <p14:tracePt t="72332" x="8286750" y="3965575"/>
          <p14:tracePt t="72382" x="8277225" y="3965575"/>
          <p14:tracePt t="72382" x="8269288" y="3956050"/>
          <p14:tracePt t="72426" x="8259763" y="3946525"/>
          <p14:tracePt t="72426" x="8251825" y="3946525"/>
          <p14:tracePt t="72468" x="8242300" y="3938588"/>
          <p14:tracePt t="72468" x="8232775" y="3938588"/>
          <p14:tracePt t="72510" x="8224838" y="3938588"/>
          <p14:tracePt t="72510" x="8224838" y="3929063"/>
          <p14:tracePt t="72554" x="8215313" y="3929063"/>
          <p14:tracePt t="72554" x="8205788" y="3929063"/>
          <p14:tracePt t="72595" x="8205788" y="3919538"/>
          <p14:tracePt t="72595" x="8197850" y="3919538"/>
          <p14:tracePt t="72645" x="8188325" y="3911600"/>
          <p14:tracePt t="72697" x="8170863" y="3911600"/>
          <p14:tracePt t="72697" x="8170863" y="3902075"/>
          <p14:tracePt t="72740" x="8161338" y="3902075"/>
          <p14:tracePt t="72783" x="8153400" y="3902075"/>
          <p14:tracePt t="72783" x="8153400" y="3894138"/>
          <p14:tracePt t="72825" x="8143875" y="3894138"/>
          <p14:tracePt t="72825" x="8134350" y="3894138"/>
          <p14:tracePt t="72867" x="8126413" y="3875088"/>
          <p14:tracePt t="72867" x="8116888" y="3875088"/>
          <p14:tracePt t="72909" x="8108950" y="3867150"/>
          <p14:tracePt t="72909" x="8099425" y="3867150"/>
          <p14:tracePt t="72951" x="8099425" y="3857625"/>
          <p14:tracePt t="72992" x="8099425" y="3848100"/>
          <p14:tracePt t="73051" x="8108950" y="3848100"/>
          <p14:tracePt t="73051" x="8116888" y="3848100"/>
          <p14:tracePt t="73131" x="8143875" y="3857625"/>
          <p14:tracePt t="73131" x="8197850" y="3894138"/>
          <p14:tracePt t="73188" x="8232775" y="3929063"/>
          <p14:tracePt t="73188" x="8269288" y="3956050"/>
          <p14:tracePt t="73229" x="8296275" y="3983038"/>
          <p14:tracePt t="73229" x="8313738" y="4000500"/>
          <p14:tracePt t="73272" x="8340725" y="4027488"/>
          <p14:tracePt t="73272" x="8358188" y="4062413"/>
          <p14:tracePt t="73320" x="8375650" y="4089400"/>
          <p14:tracePt t="73320" x="8394700" y="4116388"/>
          <p14:tracePt t="73368" x="8402638" y="4116388"/>
          <p14:tracePt t="73368" x="8412163" y="4116388"/>
          <p14:tracePt t="73411" x="8429625" y="4108450"/>
          <p14:tracePt t="73411" x="8537575" y="4017963"/>
          <p14:tracePt t="73460" x="8732838" y="3848100"/>
          <p14:tracePt t="73460" x="8902700" y="3724275"/>
          <p14:tracePt t="73500" x="8983663" y="3670300"/>
          <p14:tracePt t="73500" x="9010650" y="3660775"/>
          <p14:tracePt t="73544" x="9028113" y="3705225"/>
          <p14:tracePt t="73544" x="9028113" y="3768725"/>
          <p14:tracePt t="73586" x="9010650" y="4071938"/>
          <p14:tracePt t="73586" x="8983663" y="4313238"/>
          <p14:tracePt t="73627" x="8966200" y="4483100"/>
          <p14:tracePt t="73627" x="8956675" y="4554538"/>
          <p14:tracePt t="73676" x="8956675" y="4589463"/>
          <p14:tracePt t="73724" x="9028113" y="4545013"/>
          <p14:tracePt t="73724" x="9126538" y="4456113"/>
          <p14:tracePt t="73769" x="9224963" y="4375150"/>
          <p14:tracePt t="73769" x="9277350" y="4340225"/>
          <p14:tracePt t="73811" x="9296400" y="4322763"/>
          <p14:tracePt t="73811" x="9304338" y="4322763"/>
          <p14:tracePt t="73855" x="9313863" y="4322763"/>
          <p14:tracePt t="73896" x="9296400" y="4322763"/>
          <p14:tracePt t="73896" x="9269413" y="4330700"/>
          <p14:tracePt t="73938" x="9205913" y="4330700"/>
          <p14:tracePt t="73938" x="9063038" y="4330700"/>
          <p14:tracePt t="73979" x="8867775" y="4295775"/>
          <p14:tracePt t="73979" x="8697913" y="4251325"/>
          <p14:tracePt t="74022" x="8545513" y="4205288"/>
          <p14:tracePt t="74022" x="8412163" y="4170363"/>
          <p14:tracePt t="74064" x="8269288" y="4125913"/>
          <p14:tracePt t="74064" x="8215313" y="4098925"/>
          <p14:tracePt t="74107" x="8188325" y="4071938"/>
          <p14:tracePt t="74107" x="8180388" y="4044950"/>
          <p14:tracePt t="74152" x="8170863" y="4010025"/>
          <p14:tracePt t="74152" x="8161338" y="4000500"/>
          <p14:tracePt t="74204" x="8161338" y="3990975"/>
          <p14:tracePt t="74204" x="8153400" y="4000500"/>
          <p14:tracePt t="74245" x="8143875" y="4027488"/>
          <p14:tracePt t="74245" x="8116888" y="4071938"/>
          <p14:tracePt t="74287" x="8089900" y="4133850"/>
          <p14:tracePt t="74287" x="8072438" y="4160838"/>
          <p14:tracePt t="74328" x="8072438" y="4170363"/>
          <p14:tracePt t="74373" x="8116888" y="4152900"/>
          <p14:tracePt t="74373" x="8296275" y="4037013"/>
          <p14:tracePt t="74421" x="8572500" y="3867150"/>
          <p14:tracePt t="74421" x="8831263" y="3768725"/>
          <p14:tracePt t="74464" x="9099550" y="3705225"/>
          <p14:tracePt t="74464" x="9224963" y="3724275"/>
          <p14:tracePt t="74515" x="9269413" y="3795713"/>
          <p14:tracePt t="74515" x="9286875" y="3884613"/>
          <p14:tracePt t="74555" x="9286875" y="4044950"/>
          <p14:tracePt t="74555" x="9251950" y="4276725"/>
          <p14:tracePt t="74596" x="9205913" y="4491038"/>
          <p14:tracePt t="74596" x="9170988" y="4643438"/>
          <p14:tracePt t="74637" x="9126538" y="4741863"/>
          <p14:tracePt t="74637" x="9117013" y="4759325"/>
          <p14:tracePt t="74688" x="9109075" y="4768850"/>
          <p14:tracePt t="74688" x="9099550" y="4776788"/>
          <p14:tracePt t="74729" x="9090025" y="4776788"/>
          <p14:tracePt t="74801" x="9055100" y="4732338"/>
          <p14:tracePt t="74801" x="9010650" y="4697413"/>
          <p14:tracePt t="74843" x="8769350" y="4465638"/>
          <p14:tracePt t="74843" x="8599488" y="4313238"/>
          <p14:tracePt t="74887" x="8456613" y="4170363"/>
          <p14:tracePt t="74887" x="8323263" y="4071938"/>
          <p14:tracePt t="74927" x="8197850" y="3990975"/>
          <p14:tracePt t="74927" x="8062913" y="3929063"/>
          <p14:tracePt t="74969" x="7939088" y="3894138"/>
          <p14:tracePt t="74969" x="7796213" y="3875088"/>
          <p14:tracePt t="75010" x="7581900" y="3884613"/>
          <p14:tracePt t="75010" x="7412038" y="3902075"/>
          <p14:tracePt t="75054" x="7232650" y="3911600"/>
          <p14:tracePt t="75054" x="7037388" y="3938588"/>
          <p14:tracePt t="75095" x="6840538" y="3946525"/>
          <p14:tracePt t="75095" x="6626225" y="3946525"/>
          <p14:tracePt t="75138" x="6384925" y="3946525"/>
          <p14:tracePt t="75138" x="6232525" y="3938588"/>
          <p14:tracePt t="75193" x="6170613" y="3919538"/>
          <p14:tracePt t="75193" x="6143625" y="3911600"/>
          <p14:tracePt t="75235" x="6126163" y="3911600"/>
          <p14:tracePt t="75235" x="6126163" y="3902075"/>
          <p14:tracePt t="75277" x="6143625" y="3902075"/>
          <p14:tracePt t="75277" x="6276975" y="3911600"/>
          <p14:tracePt t="75338" x="6537325" y="3956050"/>
          <p14:tracePt t="75338" x="6759575" y="3983038"/>
          <p14:tracePt t="75379" x="6965950" y="3990975"/>
          <p14:tracePt t="75379" x="7215188" y="4000500"/>
          <p14:tracePt t="75425" x="7358063" y="4000500"/>
          <p14:tracePt t="75425" x="7491413" y="4000500"/>
          <p14:tracePt t="75476" x="7537450" y="4000500"/>
          <p14:tracePt t="75476" x="7554913" y="4000500"/>
          <p14:tracePt t="75519" x="7562850" y="4000500"/>
          <p14:tracePt t="75569" x="7572375" y="3990975"/>
          <p14:tracePt t="75569" x="7581900" y="3990975"/>
          <p14:tracePt t="75630" x="7634288" y="3965575"/>
          <p14:tracePt t="75630" x="7724775" y="3929063"/>
          <p14:tracePt t="75679" x="7920038" y="3902075"/>
          <p14:tracePt t="75679" x="7983538" y="3902075"/>
          <p14:tracePt t="75720" x="8153400" y="3902075"/>
          <p14:tracePt t="75720" x="8188325" y="3902075"/>
          <p14:tracePt t="75761" x="8269288" y="3902075"/>
          <p14:tracePt t="75761" x="8304213" y="3894138"/>
          <p14:tracePt t="75804" x="8385175" y="3875088"/>
          <p14:tracePt t="75804" x="8447088" y="3867150"/>
          <p14:tracePt t="75856" x="8501063" y="3867150"/>
          <p14:tracePt t="75856" x="8528050" y="3867150"/>
          <p14:tracePt t="75897" x="8555038" y="3867150"/>
          <p14:tracePt t="75897" x="8562975" y="3867150"/>
          <p14:tracePt t="75940" x="8572500" y="3867150"/>
          <p14:tracePt t="75984" x="8572500" y="3857625"/>
          <p14:tracePt t="91251" x="8572500" y="3830638"/>
          <p14:tracePt t="91251" x="8589963" y="3759200"/>
          <p14:tracePt t="91474" x="8653463" y="3633788"/>
          <p14:tracePt t="91474" x="8769350" y="3482975"/>
          <p14:tracePt t="91516" x="9037638" y="3214688"/>
          <p14:tracePt t="91516" x="9215438" y="3062288"/>
          <p14:tracePt t="91558" x="9420225" y="2973388"/>
          <p14:tracePt t="91558" x="9634538" y="2946400"/>
          <p14:tracePt t="91598" x="9831388" y="2946400"/>
          <p14:tracePt t="91598" x="10010775" y="3000375"/>
          <p14:tracePt t="91639" x="10252075" y="3179763"/>
          <p14:tracePt t="91639" x="10385425" y="3367088"/>
          <p14:tracePt t="91695" x="10501313" y="3679825"/>
          <p14:tracePt t="91695" x="10528300" y="3830638"/>
          <p14:tracePt t="91739" x="10528300" y="3938588"/>
          <p14:tracePt t="91739" x="10528300" y="4044950"/>
          <p14:tracePt t="91781" x="10483850" y="4143375"/>
          <p14:tracePt t="91781" x="10367963" y="4251325"/>
          <p14:tracePt t="91822" x="10206038" y="4340225"/>
          <p14:tracePt t="91822" x="10028238" y="4411663"/>
          <p14:tracePt t="91863" x="9858375" y="4438650"/>
          <p14:tracePt t="91863" x="9634538" y="4438650"/>
          <p14:tracePt t="91907" x="9474200" y="4419600"/>
          <p14:tracePt t="91907" x="9304338" y="4357688"/>
          <p14:tracePt t="91948" x="9153525" y="4259263"/>
          <p14:tracePt t="91948" x="9037638" y="4133850"/>
          <p14:tracePt t="91990" x="8956675" y="4017963"/>
          <p14:tracePt t="91990" x="8912225" y="3875088"/>
          <p14:tracePt t="92033" x="8902700" y="3724275"/>
          <p14:tracePt t="92033" x="8902700" y="3517900"/>
          <p14:tracePt t="92076" x="9010650" y="3160713"/>
          <p14:tracePt t="92076" x="9134475" y="2955925"/>
          <p14:tracePt t="92117" x="9269413" y="2786063"/>
          <p14:tracePt t="92117" x="9402763" y="2652713"/>
          <p14:tracePt t="92160" x="9609138" y="2544763"/>
          <p14:tracePt t="92160" x="9752013" y="2536825"/>
          <p14:tracePt t="92212" x="9894888" y="2554288"/>
          <p14:tracePt t="92212" x="10001250" y="2598738"/>
          <p14:tracePt t="92254" x="10126663" y="2697163"/>
          <p14:tracePt t="92254" x="10153650" y="2724150"/>
          <p14:tracePt t="92295" x="10215563" y="2884488"/>
          <p14:tracePt t="92295" x="10233025" y="3017838"/>
          <p14:tracePt t="92337" x="10233025" y="3160713"/>
          <p14:tracePt t="92337" x="10215563" y="3330575"/>
          <p14:tracePt t="92384" x="10134600" y="3589338"/>
          <p14:tracePt t="92384" x="10082213" y="3759200"/>
          <p14:tracePt t="92430" x="10001250" y="4010025"/>
          <p14:tracePt t="92430" x="9974263" y="4116388"/>
          <p14:tracePt t="92481" x="9966325" y="4143375"/>
          <p14:tracePt t="93690" x="9966325" y="4152900"/>
          <p14:tracePt t="93690" x="9956800" y="4152900"/>
          <p14:tracePt t="93902" x="7823200" y="3983038"/>
          <p14:tracePt t="93931" x="7840663" y="3983038"/>
          <p14:tracePt t="94318" x="7885113" y="3965575"/>
          <p14:tracePt t="94327" x="7939088" y="3929063"/>
          <p14:tracePt t="94337" x="8010525" y="3894138"/>
          <p14:tracePt t="94347" x="8099425" y="3848100"/>
          <p14:tracePt t="94359" x="8197850" y="3822700"/>
          <p14:tracePt t="94376" x="8412163" y="3795713"/>
          <p14:tracePt t="94393" x="8634413" y="3795713"/>
          <p14:tracePt t="94410" x="8742363" y="3813175"/>
          <p14:tracePt t="94426" x="8929688" y="3902075"/>
          <p14:tracePt t="94443" x="9072563" y="4000500"/>
          <p14:tracePt t="94460" x="9117013" y="4044950"/>
          <p14:tracePt t="94476" x="9180513" y="4125913"/>
          <p14:tracePt t="94493" x="9205913" y="4241800"/>
          <p14:tracePt t="94510" x="9205913" y="4295775"/>
          <p14:tracePt t="94526" x="9205913" y="4419600"/>
          <p14:tracePt t="94544" x="9170988" y="4537075"/>
          <p14:tracePt t="94561" x="9153525" y="4572000"/>
          <p14:tracePt t="94576" x="9109075" y="4643438"/>
          <p14:tracePt t="94594" x="9037638" y="4714875"/>
          <p14:tracePt t="94609" x="9010650" y="4732338"/>
          <p14:tracePt t="94626" x="8947150" y="4776788"/>
          <p14:tracePt t="94643" x="8902700" y="4803775"/>
          <p14:tracePt t="94660" x="8875713" y="4803775"/>
          <p14:tracePt t="94676" x="8840788" y="4822825"/>
          <p14:tracePt t="94693" x="8813800" y="4822825"/>
          <p14:tracePt t="94709" x="8796338" y="4822825"/>
          <p14:tracePt t="94726" x="8777288" y="4813300"/>
          <p14:tracePt t="94743" x="8751888" y="4768850"/>
          <p14:tracePt t="94759" x="8732838" y="4741863"/>
          <p14:tracePt t="94776" x="8697913" y="4652963"/>
          <p14:tracePt t="94793" x="8680450" y="4491038"/>
          <p14:tracePt t="94810" x="8680450" y="4313238"/>
          <p14:tracePt t="94827" x="8680450" y="4232275"/>
          <p14:tracePt t="94843" x="8697913" y="4071938"/>
          <p14:tracePt t="94860" x="8705850" y="3983038"/>
          <p14:tracePt t="94876" x="8742363" y="3840163"/>
          <p14:tracePt t="94894" x="8796338" y="3714750"/>
          <p14:tracePt t="94909" x="8840788" y="3660775"/>
          <p14:tracePt t="94926" x="8920163" y="3571875"/>
          <p14:tracePt t="94943" x="9010650" y="3500438"/>
          <p14:tracePt t="94960" x="9055100" y="3465513"/>
          <p14:tracePt t="94976" x="9134475" y="3419475"/>
          <p14:tracePt t="94992" x="9251950" y="3384550"/>
          <p14:tracePt t="95009" x="9313863" y="3375025"/>
          <p14:tracePt t="95026" x="9456738" y="3375025"/>
          <p14:tracePt t="95042" x="9563100" y="3384550"/>
          <p14:tracePt t="95059" x="9634538" y="3411538"/>
          <p14:tracePt t="95077" x="9661525" y="3429000"/>
          <p14:tracePt t="95092" x="9715500" y="3473450"/>
          <p14:tracePt t="95110" x="9752013" y="3517900"/>
          <p14:tracePt t="95127" x="9769475" y="3562350"/>
          <p14:tracePt t="95142" x="9777413" y="3670300"/>
          <p14:tracePt t="95159" x="9777413" y="3795713"/>
          <p14:tracePt t="95176" x="9769475" y="3857625"/>
          <p14:tracePt t="95192" x="9732963" y="3965575"/>
          <p14:tracePt t="95209" x="9671050" y="4098925"/>
          <p14:tracePt t="95227" x="9634538" y="4160838"/>
          <p14:tracePt t="95243" x="9528175" y="4286250"/>
          <p14:tracePt t="95260" x="9420225" y="4394200"/>
          <p14:tracePt t="95276" x="9367838" y="4438650"/>
          <p14:tracePt t="95292" x="9277350" y="4510088"/>
          <p14:tracePt t="95309" x="9224963" y="4562475"/>
          <p14:tracePt t="95327" x="9215438" y="4572000"/>
          <p14:tracePt t="95343" x="9197975" y="4572000"/>
          <p14:tracePt t="96056" x="9188450" y="4572000"/>
          <p14:tracePt t="96066" x="9161463" y="4554538"/>
          <p14:tracePt t="96076" x="9126538" y="4545013"/>
          <p14:tracePt t="96092" x="9072563" y="4500563"/>
          <p14:tracePt t="96108" x="9001125" y="4438650"/>
          <p14:tracePt t="96126" x="8983663" y="4411663"/>
          <p14:tracePt t="96142" x="8929688" y="4322763"/>
          <p14:tracePt t="96158" x="8894763" y="4224338"/>
          <p14:tracePt t="96176" x="8875713" y="4160838"/>
          <p14:tracePt t="96192" x="8840788" y="4044950"/>
          <p14:tracePt t="96208" x="8823325" y="3946525"/>
          <p14:tracePt t="96226" x="8813800" y="3894138"/>
          <p14:tracePt t="96241" x="8796338" y="3768725"/>
          <p14:tracePt t="96258" x="8777288" y="3660775"/>
          <p14:tracePt t="96276" x="8769350" y="3608388"/>
          <p14:tracePt t="96292" x="8751888" y="3517900"/>
          <p14:tracePt t="96309" x="8724900" y="3429000"/>
          <p14:tracePt t="96326" x="8715375" y="3375025"/>
          <p14:tracePt t="96341" x="8688388" y="3286125"/>
          <p14:tracePt t="96359" x="8661400" y="3205163"/>
          <p14:tracePt t="96375" x="8653463" y="3170238"/>
          <p14:tracePt t="96391" x="8634413" y="3089275"/>
          <p14:tracePt t="96408" x="8626475" y="3017838"/>
          <p14:tracePt t="96425" x="8616950" y="2973388"/>
          <p14:tracePt t="96441" x="8609013" y="2901950"/>
          <p14:tracePt t="96458" x="8609013" y="2830513"/>
          <p14:tracePt t="96476" x="8609013" y="2786063"/>
          <p14:tracePt t="96491" x="8616950" y="2714625"/>
          <p14:tracePt t="96508" x="8643938" y="2633663"/>
          <p14:tracePt t="96526" x="8661400" y="2589213"/>
          <p14:tracePt t="96541" x="8680450" y="2527300"/>
          <p14:tracePt t="96559" x="8688388" y="2473325"/>
          <p14:tracePt t="96575" x="8688388" y="2455863"/>
          <p14:tracePt t="96591" x="8697913" y="2438400"/>
          <p14:tracePt t="96608" x="8697913" y="2428875"/>
          <p14:tracePt t="96625" x="8697913" y="2419350"/>
          <p14:tracePt t="96641" x="8697913" y="2411413"/>
          <p14:tracePt t="96658" x="8697913" y="2419350"/>
          <p14:tracePt t="96823" x="8688388" y="2419350"/>
          <p14:tracePt t="96853" x="8688388" y="2428875"/>
          <p14:tracePt t="96864" x="8688388" y="2438400"/>
          <p14:tracePt t="96904" x="8680450" y="2438400"/>
          <p14:tracePt t="96914" x="8670925" y="2438400"/>
          <p14:tracePt t="96944" x="8661400" y="2438400"/>
          <p14:tracePt t="97003" x="8661400" y="2446338"/>
          <p14:tracePt t="97044" x="8653463" y="2446338"/>
          <p14:tracePt t="97053" x="8643938" y="2455863"/>
          <p14:tracePt t="97083" x="8634413" y="2455863"/>
          <p14:tracePt t="97113" x="8626475" y="2455863"/>
          <p14:tracePt t="97123" x="8626475" y="2465388"/>
          <p14:tracePt t="97133" x="8616950" y="2465388"/>
          <p14:tracePt t="97143" x="8609013" y="2465388"/>
          <p14:tracePt t="97173" x="8599488" y="2473325"/>
          <p14:tracePt t="97213" x="8589963" y="2473325"/>
          <p14:tracePt t="97233" x="8582025" y="2473325"/>
          <p14:tracePt t="97283" x="8572500" y="2473325"/>
          <p14:tracePt t="97342" x="8562975" y="2473325"/>
          <p14:tracePt t="97393" x="8555038" y="2473325"/>
          <p14:tracePt t="97422" x="8545513" y="2473325"/>
          <p14:tracePt t="97482" x="8537575" y="2473325"/>
          <p14:tracePt t="97562" x="8545513" y="2473325"/>
          <p14:tracePt t="98031" x="8555038" y="2473325"/>
          <p14:tracePt t="98062" x="8562975" y="2473325"/>
          <p14:tracePt t="98071" x="8572500" y="2473325"/>
          <p14:tracePt t="98091" x="8589963" y="2473325"/>
          <p14:tracePt t="98101" x="8634413" y="2482850"/>
          <p14:tracePt t="98111" x="8680450" y="2490788"/>
          <p14:tracePt t="98123" x="8742363" y="2509838"/>
          <p14:tracePt t="98140" x="8894763" y="2544763"/>
          <p14:tracePt t="98157" x="9055100" y="2616200"/>
          <p14:tracePt t="98173" x="9224963" y="2732088"/>
          <p14:tracePt t="98191" x="9296400" y="2813050"/>
          <p14:tracePt t="98207" x="9456738" y="3017838"/>
          <p14:tracePt t="98223" x="9617075" y="3340100"/>
          <p14:tracePt t="98241" x="9680575" y="3562350"/>
          <p14:tracePt t="98257" x="9786938" y="4152900"/>
          <p14:tracePt t="98273" x="9804400" y="4741863"/>
          <p14:tracePt t="98291" x="9804400" y="4919663"/>
          <p14:tracePt t="98307" x="9752013" y="5126038"/>
          <p14:tracePt t="98323" x="9688513" y="5251450"/>
          <p14:tracePt t="98341" x="9653588" y="5295900"/>
          <p14:tracePt t="98357" x="9582150" y="5357813"/>
          <p14:tracePt t="98374" x="9456738" y="5384800"/>
          <p14:tracePt t="98391" x="9385300" y="5384800"/>
          <p14:tracePt t="98406" x="9259888" y="5384800"/>
          <p14:tracePt t="98423" x="9153525" y="5357813"/>
          <p14:tracePt t="98441" x="9099550" y="5330825"/>
          <p14:tracePt t="98457" x="8974138" y="5241925"/>
          <p14:tracePt t="98475" x="8875713" y="5153025"/>
          <p14:tracePt t="98491" x="8831263" y="5108575"/>
          <p14:tracePt t="98506" x="8769350" y="4991100"/>
          <p14:tracePt t="98523" x="8724900" y="4857750"/>
          <p14:tracePt t="98540" x="8715375" y="4795838"/>
          <p14:tracePt t="98556" x="8697913" y="4670425"/>
          <p14:tracePt t="98573" x="8697913" y="4562475"/>
          <p14:tracePt t="98591" x="8697913" y="4500563"/>
          <p14:tracePt t="98606" x="8705850" y="4384675"/>
          <p14:tracePt t="98624" x="8724900" y="4251325"/>
          <p14:tracePt t="98641" x="8742363" y="4179888"/>
          <p14:tracePt t="98656" x="8796338" y="4081463"/>
          <p14:tracePt t="98673" x="8867775" y="3990975"/>
          <p14:tracePt t="98691" x="8902700" y="3946525"/>
          <p14:tracePt t="98706" x="8966200" y="3867150"/>
          <p14:tracePt t="98724" x="9037638" y="3776663"/>
          <p14:tracePt t="98741" x="9072563" y="3741738"/>
          <p14:tracePt t="98756" x="9134475" y="3687763"/>
          <p14:tracePt t="98773" x="9205913" y="3660775"/>
          <p14:tracePt t="98790" x="9251950" y="3643313"/>
          <p14:tracePt t="98806" x="9358313" y="3616325"/>
          <p14:tracePt t="98823" x="9429750" y="3598863"/>
          <p14:tracePt t="98841" x="9466263" y="3598863"/>
          <p14:tracePt t="98857" x="9518650" y="3598863"/>
          <p14:tracePt t="98873" x="9590088" y="3608388"/>
          <p14:tracePt t="98891" x="9626600" y="3625850"/>
          <p14:tracePt t="98906" x="9715500" y="3660775"/>
          <p14:tracePt t="98923" x="9777413" y="3741738"/>
          <p14:tracePt t="98940" x="9804400" y="3776663"/>
          <p14:tracePt t="98956" x="9840913" y="3902075"/>
          <p14:tracePt t="98974" x="9848850" y="4062413"/>
          <p14:tracePt t="98990" x="9848850" y="4143375"/>
          <p14:tracePt t="99006" x="9831388" y="4303713"/>
          <p14:tracePt t="99023" x="9786938" y="4456113"/>
          <p14:tracePt t="99040" x="9742488" y="4527550"/>
          <p14:tracePt t="99056" x="9671050" y="4679950"/>
          <p14:tracePt t="99073" x="9609138" y="4795838"/>
          <p14:tracePt t="99090" x="9590088" y="4840288"/>
          <p14:tracePt t="99106" x="9572625" y="4884738"/>
          <p14:tracePt t="99123" x="9563100" y="4894263"/>
          <p14:tracePt t="105282" x="9555163" y="4894263"/>
          <p14:tracePt t="105795" x="9537700" y="4884738"/>
          <p14:tracePt t="105806" x="9510713" y="4867275"/>
          <p14:tracePt t="105816" x="9483725" y="4848225"/>
          <p14:tracePt t="105825" x="9439275" y="4830763"/>
          <p14:tracePt t="105836" x="9385300" y="4822825"/>
          <p14:tracePt t="105852" x="9286875" y="4786313"/>
          <p14:tracePt t="105868" x="9242425" y="4768850"/>
          <p14:tracePt t="105884" x="9161463" y="4732338"/>
          <p14:tracePt t="105902" x="9082088" y="4705350"/>
          <p14:tracePt t="105917" x="9045575" y="4687888"/>
          <p14:tracePt t="105934" x="8956675" y="4643438"/>
          <p14:tracePt t="105951" x="8902700" y="4598988"/>
          <p14:tracePt t="105968" x="8867775" y="4562475"/>
          <p14:tracePt t="105984" x="8813800" y="4500563"/>
          <p14:tracePt t="106002" x="8769350" y="4446588"/>
          <p14:tracePt t="106018" x="8759825" y="4411663"/>
          <p14:tracePt t="106034" x="8742363" y="4340225"/>
          <p14:tracePt t="106051" x="8724900" y="4224338"/>
          <p14:tracePt t="106067" x="8715375" y="4160838"/>
          <p14:tracePt t="106084" x="8705850" y="4044950"/>
          <p14:tracePt t="106101" x="8705850" y="3919538"/>
          <p14:tracePt t="106118" x="8697913" y="3857625"/>
          <p14:tracePt t="106134" x="8697913" y="3732213"/>
          <p14:tracePt t="106151" x="8688388" y="3616325"/>
          <p14:tracePt t="106167" x="8680450" y="3571875"/>
          <p14:tracePt t="106184" x="8670925" y="3490913"/>
          <p14:tracePt t="106201" x="8653463" y="3411538"/>
          <p14:tracePt t="106217" x="8643938" y="3375025"/>
          <p14:tracePt t="106234" x="8634413" y="3286125"/>
          <p14:tracePt t="106251" x="8634413" y="3214688"/>
          <p14:tracePt t="106267" x="8634413" y="3170238"/>
          <p14:tracePt t="106285" x="8634413" y="3152775"/>
          <p14:tracePt t="106301" x="8626475" y="3152775"/>
          <p14:tracePt t="106325" x="8626475" y="3143250"/>
          <p14:tracePt t="106545" x="8626475" y="3116263"/>
          <p14:tracePt t="106555" x="8626475" y="3071813"/>
          <p14:tracePt t="106564" x="8626475" y="3044825"/>
          <p14:tracePt t="106575" x="8616950" y="3017838"/>
          <p14:tracePt t="106585" x="8616950" y="2990850"/>
          <p14:tracePt t="106600" x="8609013" y="2946400"/>
          <p14:tracePt t="106617" x="8599488" y="2919413"/>
          <p14:tracePt t="106635" x="8599488" y="2901950"/>
          <p14:tracePt t="106650" x="8599488" y="2894013"/>
          <p14:tracePt t="106667" x="8599488" y="2884488"/>
          <p14:tracePt t="106685" x="8599488" y="2874963"/>
          <p14:tracePt t="106724" x="8599488" y="2867025"/>
          <p14:tracePt t="106745" x="8599488" y="2857500"/>
          <p14:tracePt t="106764" x="8599488" y="2847975"/>
          <p14:tracePt t="106784" x="8599488" y="2840038"/>
          <p14:tracePt t="106803" x="8599488" y="2830513"/>
          <p14:tracePt t="106814" x="8589963" y="2822575"/>
          <p14:tracePt t="106834" x="8589963" y="2813050"/>
          <p14:tracePt t="106843" x="8589963" y="2803525"/>
          <p14:tracePt t="106853" x="8589963" y="2795588"/>
          <p14:tracePt t="106867" x="8589963" y="2786063"/>
          <p14:tracePt t="106884" x="8589963" y="2768600"/>
          <p14:tracePt t="106900" x="8582025" y="2759075"/>
          <p14:tracePt t="106917" x="8572500" y="2751138"/>
          <p14:tracePt t="106934" x="8572500" y="2741613"/>
          <p14:tracePt t="106950" x="8572500" y="2732088"/>
          <p14:tracePt t="106968" x="8572500" y="2724150"/>
          <p14:tracePt t="106984" x="8572500" y="2714625"/>
          <p14:tracePt t="107004" x="8562975" y="2705100"/>
          <p14:tracePt t="107023" x="8562975" y="2697163"/>
          <p14:tracePt t="107034" x="8562975" y="2687638"/>
          <p14:tracePt t="107053" x="8562975" y="2679700"/>
          <p14:tracePt t="107073" x="8562975" y="2670175"/>
          <p14:tracePt t="107094" x="8562975" y="2660650"/>
          <p14:tracePt t="107113" x="8572500" y="2660650"/>
          <p14:tracePt t="107204" x="8582025" y="2660650"/>
          <p14:tracePt t="107214" x="8609013" y="2660650"/>
          <p14:tracePt t="107224" x="8643938" y="2660650"/>
          <p14:tracePt t="107233" x="8705850" y="2670175"/>
          <p14:tracePt t="107250" x="8858250" y="2687638"/>
          <p14:tracePt t="107267" x="8974138" y="2705100"/>
          <p14:tracePt t="107284" x="9037638" y="2714625"/>
          <p14:tracePt t="107300" x="9161463" y="2732088"/>
          <p14:tracePt t="107317" x="9286875" y="2751138"/>
          <p14:tracePt t="107334" x="9348788" y="2768600"/>
          <p14:tracePt t="107350" x="9447213" y="2786063"/>
          <p14:tracePt t="107367" x="9537700" y="2813050"/>
          <p14:tracePt t="107384" x="9582150" y="2830513"/>
          <p14:tracePt t="107400" x="9671050" y="2857500"/>
          <p14:tracePt t="107416" x="9752013" y="2901950"/>
          <p14:tracePt t="107434" x="9777413" y="2919413"/>
          <p14:tracePt t="107450" x="9831388" y="2946400"/>
          <p14:tracePt t="107467" x="9867900" y="2965450"/>
          <p14:tracePt t="107484" x="9875838" y="2973388"/>
          <p14:tracePt t="107500" x="9894888" y="2982913"/>
          <p14:tracePt t="107516" x="9902825" y="2990850"/>
          <p14:tracePt t="107533" x="9902825" y="3000375"/>
          <p14:tracePt t="107550" x="9912350" y="3000375"/>
          <p14:tracePt t="107566" x="9912350" y="3009900"/>
          <p14:tracePt t="107602" x="9902825" y="3009900"/>
          <p14:tracePt t="107622" x="9894888" y="3009900"/>
          <p14:tracePt t="107632" x="9848850" y="3009900"/>
          <p14:tracePt t="107642" x="9777413" y="3017838"/>
          <p14:tracePt t="107652" x="9661525" y="3027363"/>
          <p14:tracePt t="107666" x="9385300" y="3054350"/>
          <p14:tracePt t="107683" x="9251950" y="3054350"/>
          <p14:tracePt t="107700" x="9045575" y="3071813"/>
          <p14:tracePt t="107717" x="8894763" y="3081338"/>
          <p14:tracePt t="107734" x="8823325" y="3089275"/>
          <p14:tracePt t="107750" x="8705850" y="3108325"/>
          <p14:tracePt t="107767" x="8643938" y="3125788"/>
          <p14:tracePt t="107782" x="8616950" y="3125788"/>
          <p14:tracePt t="107799" x="8609013" y="3143250"/>
          <p14:tracePt t="107816" x="8599488" y="3143250"/>
          <p14:tracePt t="107833" x="8599488" y="3152775"/>
          <p14:tracePt t="107861" x="8609013" y="3152775"/>
          <p14:tracePt t="107892" x="8626475" y="3160713"/>
          <p14:tracePt t="107902" x="8634413" y="3170238"/>
          <p14:tracePt t="107912" x="8661400" y="3170238"/>
          <p14:tracePt t="107922" x="8697913" y="3179763"/>
          <p14:tracePt t="107932" x="8751888" y="3187700"/>
          <p14:tracePt t="107949" x="8875713" y="3224213"/>
          <p14:tracePt t="107967" x="9001125" y="3259138"/>
          <p14:tracePt t="107983" x="9063038" y="3276600"/>
          <p14:tracePt t="107999" x="9153525" y="3313113"/>
          <p14:tracePt t="108016" x="9224963" y="3340100"/>
          <p14:tracePt t="108033" x="9232900" y="3340100"/>
          <p14:tracePt t="108049" x="9251950" y="3348038"/>
          <p14:tracePt t="108066" x="9259888" y="3357563"/>
          <p14:tracePt t="108083" x="9251950" y="3357563"/>
          <p14:tracePt t="108120" x="9224963" y="3367088"/>
          <p14:tracePt t="108131" x="9180513" y="3367088"/>
          <p14:tracePt t="108141" x="9099550" y="3375025"/>
          <p14:tracePt t="108151" x="9028113" y="3384550"/>
          <p14:tracePt t="108166" x="8894763" y="3394075"/>
          <p14:tracePt t="108182" x="8840788" y="3394075"/>
          <p14:tracePt t="108199" x="8724900" y="3402013"/>
          <p14:tracePt t="108216" x="8661400" y="3402013"/>
          <p14:tracePt t="108233" x="8634413" y="3402013"/>
          <p14:tracePt t="108249" x="8616950" y="3402013"/>
          <p14:tracePt t="108266" x="8599488" y="3402013"/>
          <p14:tracePt t="108282" x="8589963" y="3402013"/>
          <p14:tracePt t="108299" x="8582025" y="3402013"/>
          <p14:tracePt t="108316" x="8572500" y="3402013"/>
          <p14:tracePt t="108360" x="8562975" y="3402013"/>
          <p14:tracePt t="108391" x="8562975" y="3394075"/>
          <p14:tracePt t="108401" x="8562975" y="3384550"/>
          <p14:tracePt t="108430" x="8555038" y="3384550"/>
          <p14:tracePt t="108470" x="8555038" y="3394075"/>
          <p14:tracePt t="108550" x="8555038" y="3402013"/>
          <p14:tracePt t="108560" x="8555038" y="3411538"/>
          <p14:tracePt t="108570" x="8555038" y="3429000"/>
          <p14:tracePt t="108582" x="8555038" y="3438525"/>
          <p14:tracePt t="108599" x="8572500" y="3465513"/>
          <p14:tracePt t="108616" x="8616950" y="3473450"/>
          <p14:tracePt t="108632" x="8661400" y="3473450"/>
          <p14:tracePt t="108649" x="8742363" y="3482975"/>
          <p14:tracePt t="108665" x="8823325" y="3482975"/>
          <p14:tracePt t="108682" x="8858250" y="3482975"/>
          <p14:tracePt t="108699" x="8902700" y="3482975"/>
          <p14:tracePt t="108715" x="8939213" y="3482975"/>
          <p14:tracePt t="108732" x="8956675" y="3482975"/>
          <p14:tracePt t="108749" x="9010650" y="3482975"/>
          <p14:tracePt t="108766" x="9045575" y="3490913"/>
          <p14:tracePt t="108783" x="9072563" y="3517900"/>
          <p14:tracePt t="108800" x="9082088" y="3527425"/>
          <p14:tracePt t="108815" x="9109075" y="3554413"/>
          <p14:tracePt t="108832" x="9126538" y="3562350"/>
          <p14:tracePt t="108848" x="9144000" y="3589338"/>
          <p14:tracePt t="108866" x="9170988" y="3616325"/>
          <p14:tracePt t="108882" x="9197975" y="3625850"/>
          <p14:tracePt t="108899" x="9242425" y="3633788"/>
          <p14:tracePt t="108915" x="9313863" y="3633788"/>
          <p14:tracePt t="108931" x="9348788" y="3633788"/>
          <p14:tracePt t="108948" x="9394825" y="3633788"/>
          <p14:tracePt t="108965" x="9429750" y="3633788"/>
          <p14:tracePt t="108982" x="9447213" y="3633788"/>
          <p14:tracePt t="108999" x="9456738" y="3633788"/>
          <p14:tracePt t="109015" x="9474200" y="3643313"/>
          <p14:tracePt t="109032" x="9483725" y="3652838"/>
          <p14:tracePt t="109049" x="9483725" y="3660775"/>
          <p14:tracePt t="109065" x="9501188" y="3670300"/>
          <p14:tracePt t="109082" x="9510713" y="3679825"/>
          <p14:tracePt t="109099" x="9528175" y="3679825"/>
          <p14:tracePt t="109138" x="9518650" y="3679825"/>
          <p14:tracePt t="109758" x="9518650" y="3687763"/>
          <p14:tracePt t="110017" x="9518650" y="3697288"/>
          <p14:tracePt t="110057" x="9518650" y="3705225"/>
          <p14:tracePt t="110067" x="9518650" y="3714750"/>
          <p14:tracePt t="110087" x="9518650" y="3724275"/>
          <p14:tracePt t="110107" x="9518650" y="3732213"/>
          <p14:tracePt t="110127" x="9518650" y="3741738"/>
          <p14:tracePt t="110137" x="9518650" y="3751263"/>
          <p14:tracePt t="110157" x="9510713" y="3751263"/>
          <p14:tracePt t="110167" x="9510713" y="3759200"/>
          <p14:tracePt t="110176" x="9510713" y="3768725"/>
          <p14:tracePt t="110196" x="9501188" y="3776663"/>
          <p14:tracePt t="110216" x="9501188" y="3786188"/>
          <p14:tracePt t="110227" x="9501188" y="3795713"/>
          <p14:tracePt t="110246" x="9501188" y="3776663"/>
          <p14:tracePt t="110366" x="9501188" y="3768725"/>
          <p14:tracePt t="110377" x="9501188" y="3759200"/>
          <p14:tracePt t="110386" x="9510713" y="3741738"/>
          <p14:tracePt t="110397" x="9510713" y="3724275"/>
          <p14:tracePt t="110414" x="9528175" y="3687763"/>
          <p14:tracePt t="110431" x="9537700" y="3660775"/>
          <p14:tracePt t="110447" x="9545638" y="3652838"/>
          <p14:tracePt t="110464" x="9545638" y="3660775"/>
          <p14:tracePt t="110537" x="9545638" y="3679825"/>
          <p14:tracePt t="110546" x="9545638" y="3697288"/>
          <p14:tracePt t="110556" x="9545638" y="3724275"/>
          <p14:tracePt t="110566" x="9545638" y="3751263"/>
          <p14:tracePt t="110581" x="9555163" y="3822700"/>
          <p14:tracePt t="110597" x="9572625" y="3848100"/>
          <p14:tracePt t="110614" x="9617075" y="3884613"/>
          <p14:tracePt t="110631" x="9698038" y="3902075"/>
          <p14:tracePt t="110647" x="9742488" y="3902075"/>
          <p14:tracePt t="110664" x="9848850" y="3894138"/>
          <p14:tracePt t="110681" x="9947275" y="3875088"/>
          <p14:tracePt t="110698" x="9983788" y="3867150"/>
          <p14:tracePt t="110714" x="10045700" y="3867150"/>
          <p14:tracePt t="110731" x="10082213" y="3867150"/>
          <p14:tracePt t="110747" x="10090150" y="3867150"/>
          <p14:tracePt t="110764" x="10109200" y="3875088"/>
          <p14:tracePt t="110781" x="10126663" y="3929063"/>
          <p14:tracePt t="110797" x="10126663" y="3965575"/>
          <p14:tracePt t="110814" x="10144125" y="4062413"/>
          <p14:tracePt t="110831" x="10171113" y="4133850"/>
          <p14:tracePt t="110848" x="10180638" y="4152900"/>
          <p14:tracePt t="110864" x="10198100" y="4170363"/>
          <p14:tracePt t="110881" x="10225088" y="4179888"/>
          <p14:tracePt t="110898" x="10252075" y="4179888"/>
          <p14:tracePt t="110914" x="10304463" y="4160838"/>
          <p14:tracePt t="110930" x="10367963" y="4152900"/>
          <p14:tracePt t="110947" x="10385425" y="4143375"/>
          <p14:tracePt t="110963" x="10402888" y="4143375"/>
          <p14:tracePt t="110982" x="10412413" y="4143375"/>
          <p14:tracePt t="110997" x="10420350" y="4143375"/>
          <p14:tracePt t="111013" x="10429875" y="4143375"/>
          <p14:tracePt t="111030" x="10439400" y="4152900"/>
          <p14:tracePt t="111047" x="10439400" y="4160838"/>
          <p14:tracePt t="111063" x="10447338" y="4179888"/>
          <p14:tracePt t="111081" x="10447338" y="4187825"/>
          <p14:tracePt t="111097" x="10447338" y="4197350"/>
          <p14:tracePt t="111114" x="10456863" y="4205288"/>
          <p14:tracePt t="111130" x="10466388" y="4214813"/>
          <p14:tracePt t="111156" x="10412413" y="4214813"/>
          <p14:tracePt t="111575" x="10348913" y="4205288"/>
          <p14:tracePt t="111585" x="10287000" y="4197350"/>
          <p14:tracePt t="111595" x="10242550" y="4187825"/>
          <p14:tracePt t="111605" x="10188575" y="4179888"/>
          <p14:tracePt t="111615" x="10153650" y="4170363"/>
          <p14:tracePt t="111630" x="10063163" y="4160838"/>
          <p14:tracePt t="111646" x="10010775" y="4152900"/>
          <p14:tracePt t="111663" x="9894888" y="4133850"/>
          <p14:tracePt t="111680" x="9786938" y="4116388"/>
          <p14:tracePt t="111696" x="9742488" y="4108450"/>
          <p14:tracePt t="111714" x="9661525" y="4089400"/>
          <p14:tracePt t="111730" x="9582150" y="4071938"/>
          <p14:tracePt t="111747" x="9545638" y="4071938"/>
          <p14:tracePt t="111763" x="9466263" y="4054475"/>
          <p14:tracePt t="111780" x="9402763" y="4037013"/>
          <p14:tracePt t="111796" x="9375775" y="4027488"/>
          <p14:tracePt t="111813" x="9340850" y="4027488"/>
          <p14:tracePt t="111830" x="9313863" y="4017963"/>
          <p14:tracePt t="111847" x="9304338" y="4017963"/>
          <p14:tracePt t="111847" x="9286875" y="4017963"/>
          <p14:tracePt t="111864" x="9277350" y="4010025"/>
          <p14:tracePt t="111880" x="9251950" y="4010025"/>
          <p14:tracePt t="111897" x="9232900" y="4010025"/>
          <p14:tracePt t="111916" x="9215438" y="4017963"/>
          <p14:tracePt t="111930" x="9170988" y="4027488"/>
          <p14:tracePt t="111947" x="9144000" y="4037013"/>
          <p14:tracePt t="111962" x="9090025" y="4044950"/>
          <p14:tracePt t="111980" x="9037638" y="4062413"/>
          <p14:tracePt t="111996" x="8983663" y="4081463"/>
          <p14:tracePt t="112014" x="8947150" y="4081463"/>
          <p14:tracePt t="112031" x="8902700" y="4098925"/>
          <p14:tracePt t="112046" x="8875713" y="4108450"/>
          <p14:tracePt t="112064" x="8858250" y="4108450"/>
          <p14:tracePt t="112080" x="8848725" y="4116388"/>
          <p14:tracePt t="112096" x="8840788" y="4116388"/>
          <p14:tracePt t="112373" x="8823325" y="4116388"/>
          <p14:tracePt t="112383" x="8804275" y="4116388"/>
          <p14:tracePt t="112393" x="8777288" y="4116388"/>
          <p14:tracePt t="112403" x="8759825" y="4108450"/>
          <p14:tracePt t="112413" x="8742363" y="4098925"/>
          <p14:tracePt t="112429" x="8705850" y="4089400"/>
          <p14:tracePt t="112446" x="8680450" y="4081463"/>
          <p14:tracePt t="112463" x="8670925" y="4071938"/>
          <p14:tracePt t="112479" x="8661400" y="4062413"/>
          <p14:tracePt t="112496" x="8661400" y="4054475"/>
          <p14:tracePt t="112513" x="8661400" y="4044950"/>
          <p14:tracePt t="112529" x="8661400" y="4037013"/>
          <p14:tracePt t="112546" x="8661400" y="4027488"/>
          <p14:tracePt t="112563" x="8661400" y="4017963"/>
          <p14:tracePt t="112579" x="8661400" y="4010025"/>
          <p14:tracePt t="112596" x="8661400" y="4000500"/>
          <p14:tracePt t="112613" x="8661400" y="3990975"/>
          <p14:tracePt t="112633" x="8670925" y="3983038"/>
          <p14:tracePt t="112646" x="8670925" y="3973513"/>
          <p14:tracePt t="112663" x="8680450" y="3973513"/>
          <p14:tracePt t="112691" x="8680450" y="3983038"/>
          <p14:tracePt t="112792" x="8680450" y="3990975"/>
          <p14:tracePt t="112802" x="8670925" y="4000500"/>
          <p14:tracePt t="112822" x="8670925" y="4010025"/>
          <p14:tracePt t="112842" x="8661400" y="4027488"/>
          <p14:tracePt t="112851" x="8653463" y="4037013"/>
          <p14:tracePt t="112863" x="8653463" y="4054475"/>
          <p14:tracePt t="112879" x="8616950" y="4108450"/>
          <p14:tracePt t="112895" x="8589963" y="4160838"/>
          <p14:tracePt t="112913" x="8589963" y="4170363"/>
          <p14:tracePt t="112929" x="8572500" y="4187825"/>
          <p14:tracePt t="112945" x="8562975" y="4197350"/>
          <p14:tracePt t="112962" x="8562975" y="4187825"/>
          <p14:tracePt t="113051" x="8562975" y="4179888"/>
          <p14:tracePt t="113071" x="8562975" y="4160838"/>
          <p14:tracePt t="113081" x="8562975" y="4152900"/>
          <p14:tracePt t="113092" x="8572500" y="4133850"/>
          <p14:tracePt t="113101" x="8572500" y="4125913"/>
          <p14:tracePt t="113121" x="8582025" y="4116388"/>
          <p14:tracePt t="113141" x="8589963" y="4116388"/>
          <p14:tracePt t="113181" x="8599488" y="4133850"/>
          <p14:tracePt t="113210" x="8616950" y="4143375"/>
          <p14:tracePt t="113221" x="8634413" y="4170363"/>
          <p14:tracePt t="113232" x="8661400" y="4205288"/>
          <p14:tracePt t="113245" x="8724900" y="4259263"/>
          <p14:tracePt t="113262" x="8751888" y="4276725"/>
          <p14:tracePt t="113278" x="8804275" y="4276725"/>
          <p14:tracePt t="113295" x="8867775" y="4276725"/>
          <p14:tracePt t="113312" x="8912225" y="4276725"/>
          <p14:tracePt t="113329" x="8974138" y="4241800"/>
          <p14:tracePt t="113346" x="9028113" y="4224338"/>
          <p14:tracePt t="113362" x="9037638" y="4214813"/>
          <p14:tracePt t="113378" x="9055100" y="4214813"/>
          <p14:tracePt t="113395" x="9063038" y="4214813"/>
          <p14:tracePt t="113411" x="9072563" y="4214813"/>
          <p14:tracePt t="113428" x="9072563" y="4224338"/>
          <p14:tracePt t="113460" x="9072563" y="4232275"/>
          <p14:tracePt t="113480" x="9072563" y="4241800"/>
          <p14:tracePt t="113490" x="9082088" y="4251325"/>
          <p14:tracePt t="113500" x="9090025" y="4259263"/>
          <p14:tracePt t="113520" x="9099550" y="4268788"/>
          <p14:tracePt t="113540" x="9126538" y="4268788"/>
          <p14:tracePt t="113550" x="9180513" y="4268788"/>
          <p14:tracePt t="113562" x="9232900" y="4259263"/>
          <p14:tracePt t="113578" x="9348788" y="4232275"/>
          <p14:tracePt t="113595" x="9412288" y="4224338"/>
          <p14:tracePt t="113612" x="9439275" y="4214813"/>
          <p14:tracePt t="113628" x="9456738" y="4214813"/>
          <p14:tracePt t="113645" x="9466263" y="4214813"/>
          <p14:tracePt t="113661" x="9474200" y="4214813"/>
          <p14:tracePt t="113678" x="9483725" y="4214813"/>
          <p14:tracePt t="113695" x="9483725" y="4224338"/>
          <p14:tracePt t="113719" x="9483725" y="4232275"/>
          <p14:tracePt t="113749" x="9483725" y="4241800"/>
          <p14:tracePt t="113769" x="9483725" y="4251325"/>
          <p14:tracePt t="113789" x="9474200" y="4259263"/>
          <p14:tracePt t="113799" x="9466263" y="4259263"/>
          <p14:tracePt t="113809" x="9429750" y="4268788"/>
          <p14:tracePt t="113820" x="9367838" y="4276725"/>
          <p14:tracePt t="113829" x="9296400" y="4286250"/>
          <p14:tracePt t="113845" x="9117013" y="4295775"/>
          <p14:tracePt t="113863" x="9037638" y="4295775"/>
          <p14:tracePt t="113878" x="8867775" y="4295775"/>
          <p14:tracePt t="113894" x="8732838" y="4276725"/>
          <p14:tracePt t="113912" x="8680450" y="4268788"/>
          <p14:tracePt t="113928" x="8616950" y="4251325"/>
          <p14:tracePt t="113945" x="8582025" y="4251325"/>
          <p14:tracePt t="113961" x="8572500" y="4241800"/>
          <p14:tracePt t="113979" x="8562975" y="4241800"/>
          <p14:tracePt t="113995" x="8555038" y="4241800"/>
          <p14:tracePt t="114029" x="8555038" y="4251325"/>
          <p14:tracePt t="114838" x="8555038" y="4259263"/>
          <p14:tracePt t="114847" x="8555038" y="4268788"/>
          <p14:tracePt t="114857" x="8555038" y="4295775"/>
          <p14:tracePt t="114867" x="8555038" y="4313238"/>
          <p14:tracePt t="114878" x="8555038" y="4340225"/>
          <p14:tracePt t="114894" x="8555038" y="4384675"/>
          <p14:tracePt t="114911" x="8555038" y="4419600"/>
          <p14:tracePt t="114928" x="8555038" y="4429125"/>
          <p14:tracePt t="114944" x="8555038" y="4456113"/>
          <p14:tracePt t="114961" x="8555038" y="4473575"/>
          <p14:tracePt t="114978" x="8555038" y="4483100"/>
          <p14:tracePt t="114998" x="8555038" y="4491038"/>
          <p14:tracePt t="115017" x="8555038" y="4500563"/>
          <p14:tracePt t="115056" x="8555038" y="4510088"/>
          <p14:tracePt t="115097" x="8555038" y="4518025"/>
          <p14:tracePt t="116014" x="8555038" y="4545013"/>
          <p14:tracePt t="116464" x="8555038" y="4572000"/>
          <p14:tracePt t="116474" x="8555038" y="4598988"/>
          <p14:tracePt t="116485" x="8555038" y="4625975"/>
          <p14:tracePt t="116495" x="8555038" y="4643438"/>
          <p14:tracePt t="116509" x="8555038" y="4660900"/>
          <p14:tracePt t="116526" x="8555038" y="4670425"/>
          <p14:tracePt t="116543" x="8555038" y="4679950"/>
          <p14:tracePt t="116565" x="8555038" y="4705350"/>
          <p14:tracePt t="117334" x="8555038" y="4732338"/>
          <p14:tracePt t="117344" x="8555038" y="4759325"/>
          <p14:tracePt t="117353" x="8555038" y="4786313"/>
          <p14:tracePt t="117363" x="8555038" y="4813300"/>
          <p14:tracePt t="117376" x="8555038" y="4830763"/>
          <p14:tracePt t="117392" x="8555038" y="4857750"/>
          <p14:tracePt t="117408" x="8555038" y="4875213"/>
          <p14:tracePt t="117425" x="8555038" y="4884738"/>
          <p14:tracePt t="117442" x="8555038" y="4894263"/>
          <p14:tracePt t="117464" x="8555038" y="4902200"/>
          <p14:tracePt t="117493" x="8555038" y="4911725"/>
          <p14:tracePt t="117513" x="8555038" y="4919663"/>
          <p14:tracePt t="117564" x="8555038" y="4929188"/>
          <p14:tracePt t="117613" x="8555038" y="4938713"/>
          <p14:tracePt t="117633" x="8555038" y="4946650"/>
          <p14:tracePt t="117643" x="8562975" y="4946650"/>
          <p14:tracePt t="117653" x="8562975" y="4956175"/>
          <p14:tracePt t="117663" x="8562975" y="4965700"/>
          <p14:tracePt t="117683" x="8562975" y="4973638"/>
          <p14:tracePt t="117693" x="8572500" y="4983163"/>
          <p14:tracePt t="117708" x="8582025" y="5018088"/>
          <p14:tracePt t="117725" x="8589963" y="5045075"/>
          <p14:tracePt t="117742" x="8616950" y="5116513"/>
          <p14:tracePt t="117758" x="8653463" y="5197475"/>
          <p14:tracePt t="117775" x="8661400" y="5224463"/>
          <p14:tracePt t="117792" x="8688388" y="5276850"/>
          <p14:tracePt t="117808" x="8715375" y="5295900"/>
          <p14:tracePt t="117825" x="8732838" y="5303838"/>
          <p14:tracePt t="117842" x="8751888" y="5313363"/>
          <p14:tracePt t="117859" x="8769350" y="5313363"/>
          <p14:tracePt t="117876" x="8777288" y="5313363"/>
          <p14:tracePt t="117891" x="8786813" y="5313363"/>
          <p14:tracePt t="117908" x="8786813" y="5303838"/>
          <p14:tracePt t="117925" x="8796338" y="5295900"/>
          <p14:tracePt t="117943" x="8796338" y="5286375"/>
          <p14:tracePt t="117958" x="8813800" y="5276850"/>
          <p14:tracePt t="117976" x="8823325" y="5268913"/>
          <p14:tracePt t="117993" x="8840788" y="5251450"/>
          <p14:tracePt t="118012" x="8848725" y="5241925"/>
          <p14:tracePt t="118025" x="8875713" y="5205413"/>
          <p14:tracePt t="118043" x="8885238" y="5197475"/>
          <p14:tracePt t="118058" x="8894763" y="5170488"/>
          <p14:tracePt t="118076" x="8902700" y="5143500"/>
          <p14:tracePt t="118092" x="8902700" y="5133975"/>
          <p14:tracePt t="118108" x="8902700" y="5099050"/>
          <p14:tracePt t="118126" x="8902700" y="5072063"/>
          <p14:tracePt t="118142" x="8902700" y="5062538"/>
          <p14:tracePt t="118158" x="8902700" y="5054600"/>
          <p14:tracePt t="118176" x="8902700" y="5045075"/>
          <p14:tracePt t="118193" x="8902700" y="5027613"/>
          <p14:tracePt t="118501" x="8894763" y="5000625"/>
          <p14:tracePt t="118511" x="8885238" y="4956175"/>
          <p14:tracePt t="118520" x="8885238" y="4902200"/>
          <p14:tracePt t="118530" x="8875713" y="4857750"/>
          <p14:tracePt t="118542" x="8867775" y="4803775"/>
          <p14:tracePt t="118558" x="8848725" y="4679950"/>
          <p14:tracePt t="118574" x="8831263" y="4554538"/>
          <p14:tracePt t="118592" x="8823325" y="4483100"/>
          <p14:tracePt t="118608" x="8823325" y="4367213"/>
          <p14:tracePt t="118624" x="8823325" y="4276725"/>
          <p14:tracePt t="118643" x="8823325" y="4241800"/>
          <p14:tracePt t="118658" x="8823325" y="4160838"/>
          <p14:tracePt t="118674" x="8831263" y="4089400"/>
          <p14:tracePt t="118692" x="8840788" y="4027488"/>
          <p14:tracePt t="118708" x="8867775" y="3894138"/>
          <p14:tracePt t="118724" x="8902700" y="3759200"/>
          <p14:tracePt t="118742" x="8920163" y="3697288"/>
          <p14:tracePt t="118758" x="8939213" y="3616325"/>
          <p14:tracePt t="118775" x="8956675" y="3581400"/>
          <p14:tracePt t="118792" x="8956675" y="3562350"/>
          <p14:tracePt t="118807" x="8966200" y="3554413"/>
          <p14:tracePt t="118825" x="8974138" y="3554413"/>
          <p14:tracePt t="118842" x="8983663" y="3554413"/>
          <p14:tracePt t="118910" x="8983663" y="3562350"/>
          <p14:tracePt t="118951" x="8983663" y="3581400"/>
          <p14:tracePt t="118971" x="8983663" y="3589338"/>
          <p14:tracePt t="118981" x="8983663" y="3625850"/>
          <p14:tracePt t="118991" x="8974138" y="3687763"/>
          <p14:tracePt t="119007" x="8956675" y="3867150"/>
          <p14:tracePt t="119024" x="8939213" y="4044950"/>
          <p14:tracePt t="119041" x="8929688" y="4133850"/>
          <p14:tracePt t="119057" x="8920163" y="4295775"/>
          <p14:tracePt t="119074" x="8920163" y="4465638"/>
          <p14:tracePt t="119091" x="8912225" y="4537075"/>
          <p14:tracePt t="119107" x="8912225" y="4660900"/>
          <p14:tracePt t="119124" x="8902700" y="4741863"/>
          <p14:tracePt t="119141" x="8902700" y="4768850"/>
          <p14:tracePt t="119157" x="8902700" y="4803775"/>
          <p14:tracePt t="119174" x="8902700" y="4822825"/>
          <p14:tracePt t="119191" x="8902700" y="4830763"/>
          <p14:tracePt t="129720" x="8902700" y="4822825"/>
          <p14:tracePt t="129917" x="8894763" y="4776788"/>
          <p14:tracePt t="129927" x="8885238" y="4732338"/>
          <p14:tracePt t="129939" x="8875713" y="4670425"/>
          <p14:tracePt t="129949" x="8858250" y="4527550"/>
          <p14:tracePt t="129967" x="8848725" y="4446588"/>
          <p14:tracePt t="129983" x="8831263" y="4313238"/>
          <p14:tracePt t="129999" x="8831263" y="4268788"/>
          <p14:tracePt t="130015" x="8823325" y="4205288"/>
          <p14:tracePt t="130032" x="8813800" y="4152900"/>
          <p14:tracePt t="130049" x="8813800" y="4133850"/>
          <p14:tracePt t="130066" x="8813800" y="4108450"/>
          <p14:tracePt t="130082" x="8813800" y="4089400"/>
          <p14:tracePt t="130099" x="8813800" y="4081463"/>
          <p14:tracePt t="130116" x="8796338" y="4071938"/>
          <p14:tracePt t="130417" x="8777288" y="4062413"/>
          <p14:tracePt t="130427" x="8759825" y="4027488"/>
          <p14:tracePt t="130437" x="8742363" y="3990975"/>
          <p14:tracePt t="130449" x="8724900" y="3929063"/>
          <p14:tracePt t="130466" x="8688388" y="3795713"/>
          <p14:tracePt t="130482" x="8661400" y="3625850"/>
          <p14:tracePt t="130499" x="8643938" y="3544888"/>
          <p14:tracePt t="130515" x="8609013" y="3411538"/>
          <p14:tracePt t="130532" x="8589963" y="3295650"/>
          <p14:tracePt t="130549" x="8582025" y="3241675"/>
          <p14:tracePt t="130565" x="8572500" y="3116263"/>
          <p14:tracePt t="130582" x="8562975" y="3009900"/>
          <p14:tracePt t="130599" x="8562975" y="2973388"/>
          <p14:tracePt t="130615" x="8562975" y="2901950"/>
          <p14:tracePt t="130632" x="8562975" y="2857500"/>
          <p14:tracePt t="130649" x="8562975" y="2813050"/>
          <p14:tracePt t="130667" x="8562975" y="2786063"/>
          <p14:tracePt t="130682" x="8562975" y="2732088"/>
          <p14:tracePt t="130698" x="8562975" y="2705100"/>
          <p14:tracePt t="130698" x="8562975" y="2679700"/>
          <p14:tracePt t="130716" x="8562975" y="2652713"/>
          <p14:tracePt t="130732" x="8562975" y="2608263"/>
          <p14:tracePt t="130749" x="8562975" y="2571750"/>
          <p14:tracePt t="130766" x="8562975" y="2554288"/>
          <p14:tracePt t="130782" x="8562975" y="2527300"/>
          <p14:tracePt t="130798" x="8562975" y="2500313"/>
          <p14:tracePt t="130816" x="8562975" y="2473325"/>
          <p14:tracePt t="130832" x="8562975" y="2455863"/>
          <p14:tracePt t="130848" x="8555038" y="2428875"/>
          <p14:tracePt t="130866" x="8545513" y="2428875"/>
          <p14:tracePt t="130882" x="8545513" y="2419350"/>
          <p14:tracePt t="130898" x="8545513" y="2411413"/>
          <p14:tracePt t="130956" x="8537575" y="2411413"/>
          <p14:tracePt t="131065" x="8537575" y="2419350"/>
          <p14:tracePt t="131096" x="8537575" y="2428875"/>
          <p14:tracePt t="131215" x="8537575" y="2438400"/>
          <p14:tracePt t="131274" x="8537575" y="2446338"/>
          <p14:tracePt t="131295" x="8537575" y="2455863"/>
          <p14:tracePt t="131335" x="8528050" y="2455863"/>
          <p14:tracePt t="131374" x="8528050" y="2465388"/>
          <p14:tracePt t="131384" x="8528050" y="2473325"/>
          <p14:tracePt t="131485" x="8528050" y="2482850"/>
          <p14:tracePt t="131575" x="8528050" y="2490788"/>
          <p14:tracePt t="131595" x="8528050" y="2500313"/>
          <p14:tracePt t="131625" x="8528050" y="2509838"/>
          <p14:tracePt t="131644" x="8528050" y="2517775"/>
          <p14:tracePt t="131664" x="8528050" y="2527300"/>
          <p14:tracePt t="131674" x="8528050" y="2536825"/>
          <p14:tracePt t="131693" x="8528050" y="2544763"/>
          <p14:tracePt t="131703" x="8528050" y="2554288"/>
          <p14:tracePt t="131715" x="8528050" y="2571750"/>
          <p14:tracePt t="131732" x="8528050" y="2608263"/>
          <p14:tracePt t="131747" x="8528050" y="2670175"/>
          <p14:tracePt t="131765" x="8518525" y="2705100"/>
          <p14:tracePt t="131781" x="8518525" y="2768600"/>
          <p14:tracePt t="131798" x="8518525" y="2813050"/>
          <p14:tracePt t="131814" x="8518525" y="2830513"/>
          <p14:tracePt t="131831" x="8518525" y="2874963"/>
          <p14:tracePt t="131848" x="8518525" y="2901950"/>
          <p14:tracePt t="131865" x="8518525" y="2911475"/>
          <p14:tracePt t="131882" x="8518525" y="2938463"/>
          <p14:tracePt t="131898" x="8518525" y="2965450"/>
          <p14:tracePt t="131914" x="8518525" y="2973388"/>
          <p14:tracePt t="131930" x="8518525" y="2990850"/>
          <p14:tracePt t="131947" x="8518525" y="3017838"/>
          <p14:tracePt t="131965" x="8518525" y="3027363"/>
          <p14:tracePt t="131981" x="8518525" y="3036888"/>
          <p14:tracePt t="131998" x="8518525" y="3044825"/>
          <p14:tracePt t="132014" x="8518525" y="3054350"/>
          <p14:tracePt t="132033" x="8518525" y="3062288"/>
          <p14:tracePt t="132048" x="8518525" y="3071813"/>
          <p14:tracePt t="132064" x="8518525" y="3089275"/>
          <p14:tracePt t="132081" x="8518525" y="3125788"/>
          <p14:tracePt t="132097" x="8518525" y="3187700"/>
          <p14:tracePt t="132114" x="8518525" y="3224213"/>
          <p14:tracePt t="132131" x="8518525" y="3286125"/>
          <p14:tracePt t="132147" x="8518525" y="3322638"/>
          <p14:tracePt t="132164" x="8518525" y="3340100"/>
          <p14:tracePt t="132181" x="8518525" y="3357563"/>
          <p14:tracePt t="132197" x="8518525" y="3384550"/>
          <p14:tracePt t="132214" x="8518525" y="3394075"/>
          <p14:tracePt t="132232" x="8518525" y="3402013"/>
          <p14:tracePt t="132247" x="8518525" y="3411538"/>
          <p14:tracePt t="132264" x="8518525" y="3429000"/>
          <p14:tracePt t="132282" x="8518525" y="3438525"/>
          <p14:tracePt t="132297" x="8518525" y="3473450"/>
          <p14:tracePt t="132314" x="8518525" y="3509963"/>
          <p14:tracePt t="132331" x="8518525" y="3598863"/>
          <p14:tracePt t="132348" x="8518525" y="3697288"/>
          <p14:tracePt t="132364" x="8518525" y="3751263"/>
          <p14:tracePt t="132381" x="8518525" y="3884613"/>
          <p14:tracePt t="132397" x="8510588" y="4027488"/>
          <p14:tracePt t="132414" x="8510588" y="4089400"/>
          <p14:tracePt t="132430" x="8501063" y="4187825"/>
          <p14:tracePt t="132447" x="8501063" y="4259263"/>
          <p14:tracePt t="132464" x="8501063" y="4295775"/>
          <p14:tracePt t="132481" x="8501063" y="4375150"/>
          <p14:tracePt t="132497" x="8501063" y="4446588"/>
          <p14:tracePt t="132514" x="8501063" y="4473575"/>
          <p14:tracePt t="132531" x="8510588" y="4518025"/>
          <p14:tracePt t="132547" x="8510588" y="4537075"/>
          <p14:tracePt t="132564" x="8510588" y="4510088"/>
          <p14:tracePt t="132853" x="8518525" y="4473575"/>
          <p14:tracePt t="132862" x="8518525" y="4438650"/>
          <p14:tracePt t="132872" x="8528050" y="4375150"/>
          <p14:tracePt t="132882" x="8528050" y="4322763"/>
          <p14:tracePt t="132897" x="8528050" y="4160838"/>
          <p14:tracePt t="132914" x="8528050" y="4071938"/>
          <p14:tracePt t="132929" x="8528050" y="3875088"/>
          <p14:tracePt t="132946" x="8528050" y="3714750"/>
          <p14:tracePt t="132963" x="8528050" y="3633788"/>
          <p14:tracePt t="132979" x="8528050" y="3482975"/>
          <p14:tracePt t="132996" x="8528050" y="3340100"/>
          <p14:tracePt t="133012" x="8528050" y="3268663"/>
          <p14:tracePt t="133029" x="8528050" y="3143250"/>
          <p14:tracePt t="133046" x="8537575" y="3062288"/>
          <p14:tracePt t="133062" x="8545513" y="3017838"/>
          <p14:tracePt t="133079" x="8555038" y="2955925"/>
          <p14:tracePt t="133096" x="8562975" y="2919413"/>
          <p14:tracePt t="133113" x="8572500" y="2911475"/>
          <p14:tracePt t="133129" x="8572500" y="2901950"/>
          <p14:tracePt t="133145" x="8572500" y="2894013"/>
          <p14:tracePt t="133162" x="8572500" y="2884488"/>
          <p14:tracePt t="133210" x="8572500" y="2874963"/>
          <p14:tracePt t="133231" x="8572500" y="2867025"/>
          <p14:tracePt t="133251" x="8572500" y="2857500"/>
          <p14:tracePt t="133260" x="8572500" y="2840038"/>
          <p14:tracePt t="133271" x="8572500" y="2830513"/>
          <p14:tracePt t="133281" x="8582025" y="2813050"/>
          <p14:tracePt t="133301" x="8582025" y="2803525"/>
          <p14:tracePt t="133312" x="8589963" y="2786063"/>
          <p14:tracePt t="133330" x="8589963" y="2776538"/>
          <p14:tracePt t="133345" x="8589963" y="2741613"/>
          <p14:tracePt t="133362" x="8599488" y="2714625"/>
          <p14:tracePt t="133380" x="8599488" y="2660650"/>
          <p14:tracePt t="133395" x="8609013" y="2633663"/>
          <p14:tracePt t="133412" x="8609013" y="2625725"/>
          <p14:tracePt t="133428" x="8609013" y="2633663"/>
          <p14:tracePt t="133480" x="8609013" y="2643188"/>
          <p14:tracePt t="133500" x="8609013" y="2652713"/>
          <p14:tracePt t="133520" x="8609013" y="2660650"/>
          <p14:tracePt t="133540" x="8609013" y="2670175"/>
          <p14:tracePt t="133550" x="8599488" y="2687638"/>
          <p14:tracePt t="133559" x="8589963" y="2697163"/>
          <p14:tracePt t="133570" x="8589963" y="2724150"/>
          <p14:tracePt t="133580" x="8582025" y="2759075"/>
          <p14:tracePt t="133595" x="8562975" y="2847975"/>
          <p14:tracePt t="133612" x="8555038" y="2901950"/>
          <p14:tracePt t="133629" x="8537575" y="2982913"/>
          <p14:tracePt t="133645" x="8528050" y="3054350"/>
          <p14:tracePt t="133662" x="8518525" y="3089275"/>
          <p14:tracePt t="133679" x="8510588" y="3197225"/>
          <p14:tracePt t="133696" x="8491538" y="3313113"/>
          <p14:tracePt t="133712" x="8483600" y="3384550"/>
          <p14:tracePt t="133729" x="8474075" y="3509963"/>
          <p14:tracePt t="133745" x="8466138" y="3633788"/>
          <p14:tracePt t="133762" x="8456613" y="3776663"/>
          <p14:tracePt t="133780" x="8447088" y="3848100"/>
          <p14:tracePt t="133795" x="8447088" y="3973513"/>
          <p14:tracePt t="133812" x="8447088" y="4027488"/>
          <p14:tracePt t="133828" x="8447088" y="4133850"/>
          <p14:tracePt t="133845" x="8447088" y="4251325"/>
          <p14:tracePt t="133863" x="8447088" y="4340225"/>
          <p14:tracePt t="133880" x="8447088" y="4384675"/>
          <p14:tracePt t="133895" x="8447088" y="4456113"/>
          <p14:tracePt t="133911" x="8447088" y="4483100"/>
          <p14:tracePt t="133928" x="8447088" y="4537075"/>
          <p14:tracePt t="133947" x="8447088" y="4572000"/>
          <p14:tracePt t="133962" x="8447088" y="4608513"/>
          <p14:tracePt t="133979" x="8447088" y="4633913"/>
          <p14:tracePt t="133995" x="8439150" y="4687888"/>
          <p14:tracePt t="134012" x="8439150" y="4741863"/>
          <p14:tracePt t="134029" x="8439150" y="4759325"/>
          <p14:tracePt t="134045" x="8439150" y="4803775"/>
          <p14:tracePt t="134062" x="8439150" y="4840288"/>
          <p14:tracePt t="134079" x="8439150" y="4867275"/>
          <p14:tracePt t="134095" x="8439150" y="4919663"/>
          <p14:tracePt t="134112" x="8439150" y="4991100"/>
          <p14:tracePt t="134130" x="8439150" y="5027613"/>
          <p14:tracePt t="134145" x="8447088" y="5108575"/>
          <p14:tracePt t="134161" x="8447088" y="5180013"/>
          <p14:tracePt t="134179" x="8447088" y="5214938"/>
          <p14:tracePt t="134195" x="8447088" y="5295900"/>
          <p14:tracePt t="134212" x="8456613" y="5367338"/>
          <p14:tracePt t="134229" x="8456613" y="5419725"/>
          <p14:tracePt t="134245" x="8456613" y="5510213"/>
          <p14:tracePt t="134262" x="8456613" y="5589588"/>
          <p14:tracePt t="134279" x="8456613" y="5616575"/>
          <p14:tracePt t="134295" x="8456613" y="5661025"/>
          <p14:tracePt t="134311" x="8456613" y="5680075"/>
          <p14:tracePt t="134329" x="8456613" y="5688013"/>
          <p14:tracePt t="134348" x="8466138" y="5688013"/>
          <p14:tracePt t="135147" x="8466138" y="5680075"/>
          <p14:tracePt t="135157" x="8474075" y="5680075"/>
          <p14:tracePt t="135176" x="8483600" y="5680075"/>
          <p14:tracePt t="135216" x="8491538" y="5680075"/>
          <p14:tracePt t="135237" x="8501063" y="5680075"/>
          <p14:tracePt t="135246" x="8510588" y="5680075"/>
          <p14:tracePt t="135267" x="8518525" y="5680075"/>
          <p14:tracePt t="135276" x="8528050" y="5680075"/>
          <p14:tracePt t="135287" x="8545513" y="5680075"/>
          <p14:tracePt t="135297" x="8572500" y="5680075"/>
          <p14:tracePt t="135311" x="8634413" y="5680075"/>
          <p14:tracePt t="135328" x="8680450" y="5680075"/>
          <p14:tracePt t="135344" x="8732838" y="5680075"/>
          <p14:tracePt t="135361" x="8759825" y="5680075"/>
          <p14:tracePt t="135378" x="8769350" y="5680075"/>
          <p14:tracePt t="135395" x="8796338" y="5680075"/>
          <p14:tracePt t="135410" x="8804275" y="5680075"/>
          <p14:tracePt t="135427" x="8813800" y="5680075"/>
          <p14:tracePt t="135443" x="8823325" y="5680075"/>
          <p14:tracePt t="135460" x="8831263" y="5680075"/>
          <p14:tracePt t="135477" x="8840788" y="5680075"/>
          <p14:tracePt t="135494" x="8902700" y="5680075"/>
          <p14:tracePt t="135511" x="9018588" y="5680075"/>
          <p14:tracePt t="135527" x="9082088" y="5680075"/>
          <p14:tracePt t="135544" x="9215438" y="5680075"/>
          <p14:tracePt t="135561" x="9394825" y="5680075"/>
          <p14:tracePt t="135577" x="9483725" y="5680075"/>
          <p14:tracePt t="135594" x="9680575" y="5680075"/>
          <p14:tracePt t="135611" x="9894888" y="5670550"/>
          <p14:tracePt t="135627" x="10001250" y="5670550"/>
          <p14:tracePt t="135644" x="10180638" y="5670550"/>
          <p14:tracePt t="135660" x="10331450" y="5661025"/>
          <p14:tracePt t="135677" x="10402888" y="5661025"/>
          <p14:tracePt t="135694" x="10537825" y="5653088"/>
          <p14:tracePt t="135711" x="10626725" y="5653088"/>
          <p14:tracePt t="135727" x="10661650" y="5653088"/>
          <p14:tracePt t="135744" x="10706100" y="5653088"/>
          <p14:tracePt t="135761" x="10733088" y="5643563"/>
          <p14:tracePt t="135777" x="10752138" y="5643563"/>
          <p14:tracePt t="135794" x="10760075" y="5643563"/>
          <p14:tracePt t="135810" x="10769600" y="5643563"/>
          <p14:tracePt t="135827" x="10777538" y="5634038"/>
          <p14:tracePt t="135845" x="10787063" y="5634038"/>
          <p14:tracePt t="135860" x="10814050" y="5634038"/>
          <p14:tracePt t="135878" x="10831513" y="5634038"/>
          <p14:tracePt t="135894" x="10875963" y="5634038"/>
          <p14:tracePt t="135910" x="10912475" y="5626100"/>
          <p14:tracePt t="135927" x="10920413" y="5626100"/>
          <p14:tracePt t="135945" x="10929938" y="5626100"/>
          <p14:tracePt t="137735" x="10895013" y="5626100"/>
          <p14:tracePt t="137981" x="10831513" y="5626100"/>
          <p14:tracePt t="137991" x="10760075" y="5634038"/>
          <p14:tracePt t="138002" x="10688638" y="5643563"/>
          <p14:tracePt t="138012" x="10609263" y="5653088"/>
          <p14:tracePt t="138025" x="10447338" y="5661025"/>
          <p14:tracePt t="138043" x="10358438" y="5670550"/>
          <p14:tracePt t="138058" x="10188575" y="5680075"/>
          <p14:tracePt t="138075" x="10010775" y="5688013"/>
          <p14:tracePt t="138092" x="9902825" y="5697538"/>
          <p14:tracePt t="138108" x="9688513" y="5705475"/>
          <p14:tracePt t="138125" x="9528175" y="5705475"/>
          <p14:tracePt t="138142" x="9456738" y="5705475"/>
          <p14:tracePt t="138158" x="9323388" y="5705475"/>
          <p14:tracePt t="138175" x="9215438" y="5697538"/>
          <p14:tracePt t="138192" x="9170988" y="5697538"/>
          <p14:tracePt t="138208" x="9117013" y="5697538"/>
          <p14:tracePt t="138226" x="9099550" y="5688013"/>
          <p14:tracePt t="138242" x="9090025" y="5688013"/>
          <p14:tracePt t="138258" x="9082088" y="5680075"/>
          <p14:tracePt t="138275" x="9072563" y="5680075"/>
          <p14:tracePt t="138292" x="9082088" y="5680075"/>
          <p14:tracePt t="138390" x="9099550" y="5680075"/>
          <p14:tracePt t="138401" x="9144000" y="5670550"/>
          <p14:tracePt t="138411" x="9224963" y="5661025"/>
          <p14:tracePt t="138424" x="9466263" y="5626100"/>
          <p14:tracePt t="138442" x="9599613" y="5608638"/>
          <p14:tracePt t="138458" x="9823450" y="5589588"/>
          <p14:tracePt t="138476" x="10037763" y="5572125"/>
          <p14:tracePt t="138492" x="10126663" y="5572125"/>
          <p14:tracePt t="138508" x="10269538" y="5572125"/>
          <p14:tracePt t="138525" x="10348913" y="5581650"/>
          <p14:tracePt t="138542" x="10375900" y="5589588"/>
          <p14:tracePt t="138558" x="10385425" y="5599113"/>
          <p14:tracePt t="138575" x="10394950" y="5599113"/>
          <p14:tracePt t="138591" x="10385425" y="5599113"/>
          <p14:tracePt t="138608" x="10313988" y="5599113"/>
          <p14:tracePt t="138625" x="10144125" y="5589588"/>
          <p14:tracePt t="138642" x="10037763" y="5581650"/>
          <p14:tracePt t="138658" x="9786938" y="5562600"/>
          <p14:tracePt t="138675" x="9537700" y="5518150"/>
          <p14:tracePt t="138692" x="9412288" y="5500688"/>
          <p14:tracePt t="138708" x="9224963" y="5483225"/>
          <p14:tracePt t="138725" x="9099550" y="5465763"/>
          <p14:tracePt t="138741" x="9063038" y="5456238"/>
          <p14:tracePt t="138758" x="9010650" y="5446713"/>
          <p14:tracePt t="138775" x="8991600" y="5438775"/>
          <p14:tracePt t="138791" x="8983663" y="5438775"/>
          <p14:tracePt t="138808" x="9001125" y="5438775"/>
          <p14:tracePt t="138920" x="9010650" y="5438775"/>
          <p14:tracePt t="138930" x="9037638" y="5438775"/>
          <p14:tracePt t="138939" x="9072563" y="5438775"/>
          <p14:tracePt t="138950" x="9117013" y="5438775"/>
          <p14:tracePt t="138959" x="9180513" y="5446713"/>
          <p14:tracePt t="138974" x="9277350" y="5446713"/>
          <p14:tracePt t="138992" x="9313863" y="5446713"/>
          <p14:tracePt t="139008" x="9348788" y="5446713"/>
          <p14:tracePt t="139025" x="9367838" y="5446713"/>
          <p14:tracePt t="139041" x="9375775" y="5446713"/>
          <p14:tracePt t="139058" x="9367838" y="5446713"/>
          <p14:tracePt t="139088" x="9331325" y="5438775"/>
          <p14:tracePt t="139098" x="9259888" y="5429250"/>
          <p14:tracePt t="139109" x="9170988" y="5411788"/>
          <p14:tracePt t="139124" x="8956675" y="5375275"/>
          <p14:tracePt t="139141" x="8858250" y="5357813"/>
          <p14:tracePt t="139158" x="8680450" y="5330825"/>
          <p14:tracePt t="139174" x="8545513" y="5313363"/>
          <p14:tracePt t="139191" x="8510588" y="5313363"/>
          <p14:tracePt t="139208" x="8456613" y="5303838"/>
          <p14:tracePt t="139224" x="8439150" y="5303838"/>
          <p14:tracePt t="139241" x="8358188" y="5286375"/>
          <p14:tracePt t="139488" x="8251825" y="5268913"/>
          <p14:tracePt t="139498" x="8099425" y="5241925"/>
          <p14:tracePt t="139508" x="7920038" y="5224463"/>
          <p14:tracePt t="139524" x="7446963" y="5126038"/>
          <p14:tracePt t="139541" x="7180263" y="5045075"/>
          <p14:tracePt t="139557" x="6715125" y="4911725"/>
          <p14:tracePt t="139574" x="6429375" y="4803775"/>
          <p14:tracePt t="139591" x="6340475" y="4776788"/>
          <p14:tracePt t="139607" x="6242050" y="4741863"/>
          <p14:tracePt t="139624" x="6188075" y="4732338"/>
          <p14:tracePt t="139641" x="6161088" y="4724400"/>
          <p14:tracePt t="139657" x="6134100" y="4714875"/>
          <p14:tracePt t="139674" x="6108700" y="4714875"/>
          <p14:tracePt t="139691" x="6099175" y="4714875"/>
          <p14:tracePt t="139709" x="6099175" y="4705350"/>
          <p14:tracePt t="139724" x="6089650" y="4705350"/>
          <p14:tracePt t="139758" x="6081713" y="4705350"/>
          <p14:tracePt t="139778" x="6072188" y="4705350"/>
          <p14:tracePt t="139798" x="6054725" y="4705350"/>
          <p14:tracePt t="139808" x="6027738" y="4705350"/>
          <p14:tracePt t="139818" x="5983288" y="4705350"/>
          <p14:tracePt t="139828" x="5929313" y="4705350"/>
          <p14:tracePt t="139840" x="5803900" y="4705350"/>
          <p14:tracePt t="139858" x="5759450" y="4705350"/>
          <p14:tracePt t="139874" x="5661025" y="4705350"/>
          <p14:tracePt t="139891" x="5572125" y="4697413"/>
          <p14:tracePt t="139908" x="5537200" y="4697413"/>
          <p14:tracePt t="139924" x="5473700" y="4687888"/>
          <p14:tracePt t="139941" x="5438775" y="4687888"/>
          <p14:tracePt t="139959" x="5429250" y="4687888"/>
          <p14:tracePt t="144603" x="5402263" y="4679950"/>
          <p14:tracePt t="144620" x="5357813" y="4679950"/>
          <p14:tracePt t="144637" x="5303838" y="4687888"/>
          <p14:tracePt t="144653" x="5268913" y="4697413"/>
          <p14:tracePt t="144670" x="5187950" y="4714875"/>
          <p14:tracePt t="144687" x="5081588" y="4724400"/>
          <p14:tracePt t="144703" x="5018088" y="4732338"/>
          <p14:tracePt t="144720" x="4875213" y="4751388"/>
          <p14:tracePt t="144737" x="4687888" y="4759325"/>
          <p14:tracePt t="144753" x="4598988" y="4759325"/>
          <p14:tracePt t="144770" x="4419600" y="4768850"/>
          <p14:tracePt t="144787" x="4259263" y="4776788"/>
          <p14:tracePt t="144803" x="4187825" y="4776788"/>
          <p14:tracePt t="144820" x="4054475" y="4795838"/>
          <p14:tracePt t="144837" x="3946525" y="4803775"/>
          <p14:tracePt t="144853" x="3911600" y="4813300"/>
          <p14:tracePt t="144870" x="3857625" y="4822825"/>
          <p14:tracePt t="144887" x="3830638" y="4822825"/>
          <p14:tracePt t="144904" x="3822700" y="4822825"/>
          <p14:tracePt t="144920" x="3813175" y="4830763"/>
          <p14:tracePt t="145003" x="3803650" y="4840288"/>
          <p14:tracePt t="145036" x="3803650" y="4848225"/>
          <p14:tracePt t="145036" x="3803650" y="4857750"/>
          <p14:tracePt t="145081" x="3813175" y="4857750"/>
          <p14:tracePt t="145081" x="3830638" y="4867275"/>
          <p14:tracePt t="145123" x="3857625" y="4884738"/>
          <p14:tracePt t="145123" x="3902075" y="4894263"/>
          <p14:tracePt t="145163" x="3983038" y="4919663"/>
          <p14:tracePt t="145163" x="4062413" y="4938713"/>
          <p14:tracePt t="145206" x="4232275" y="4946650"/>
          <p14:tracePt t="145206" x="4375150" y="4946650"/>
          <p14:tracePt t="145249" x="4554538" y="4938713"/>
          <p14:tracePt t="145249" x="4902200" y="4884738"/>
          <p14:tracePt t="145299" x="5170488" y="4840288"/>
          <p14:tracePt t="145299" x="5537200" y="4803775"/>
          <p14:tracePt t="145349" x="5857875" y="4768850"/>
          <p14:tracePt t="145349" x="6037263" y="4759325"/>
          <p14:tracePt t="145397" x="6170613" y="4759325"/>
          <p14:tracePt t="145397" x="6232525" y="4759325"/>
          <p14:tracePt t="145440" x="6251575" y="4768850"/>
          <p14:tracePt t="145479" x="6330950" y="4759325"/>
          <p14:tracePt t="145479" x="6394450" y="4741863"/>
          <p14:tracePt t="145715" x="6670675" y="4633913"/>
          <p14:tracePt t="145715" x="6796088" y="4589463"/>
          <p14:tracePt t="145755" x="7045325" y="4510088"/>
          <p14:tracePt t="145755" x="7286625" y="4429125"/>
          <p14:tracePt t="145795" x="7554913" y="4357688"/>
          <p14:tracePt t="145795" x="7634288" y="4340225"/>
          <p14:tracePt t="145839" x="7661275" y="4340225"/>
          <p14:tracePt t="145880" x="7589838" y="4340225"/>
          <p14:tracePt t="145880" x="7456488" y="4384675"/>
          <p14:tracePt t="145928" x="7269163" y="4465638"/>
          <p14:tracePt t="145928" x="7054850" y="4562475"/>
          <p14:tracePt t="145974" x="6786563" y="4679950"/>
          <p14:tracePt t="145974" x="6705600" y="4705350"/>
          <p14:tracePt t="146014" x="6581775" y="4741863"/>
          <p14:tracePt t="146014" x="6562725" y="4751388"/>
          <p14:tracePt t="146055" x="6527800" y="4768850"/>
          <p14:tracePt t="146055" x="6518275" y="4776788"/>
          <p14:tracePt t="146096" x="6510338" y="4786313"/>
          <p14:tracePt t="146096" x="6500813" y="4795838"/>
          <p14:tracePt t="146137" x="6473825" y="4803775"/>
          <p14:tracePt t="146137" x="6438900" y="4813300"/>
          <p14:tracePt t="146179" x="6348413" y="4830763"/>
          <p14:tracePt t="146179" x="6197600" y="4848225"/>
          <p14:tracePt t="146222" x="5875338" y="4875213"/>
          <p14:tracePt t="146222" x="5768975" y="4875213"/>
          <p14:tracePt t="146264" x="5510213" y="4894263"/>
          <p14:tracePt t="146264" x="5402263" y="4894263"/>
          <p14:tracePt t="146308" x="5322888" y="4894263"/>
          <p14:tracePt t="146308" x="5303838" y="4894263"/>
          <p14:tracePt t="146359" x="5295900" y="4894263"/>
          <p14:tracePt t="146359" x="5286375" y="4894263"/>
          <p14:tracePt t="146412" x="5286375" y="4902200"/>
          <p14:tracePt t="146412" x="5295900" y="4902200"/>
          <p14:tracePt t="146627" x="5303838" y="4902200"/>
          <p14:tracePt t="146812" x="5313363" y="4902200"/>
          <p14:tracePt t="146812" x="5322888" y="4902200"/>
          <p14:tracePt t="146853" x="5340350" y="4902200"/>
          <p14:tracePt t="146853" x="5348288" y="4902200"/>
          <p14:tracePt t="146903" x="5367338" y="4902200"/>
          <p14:tracePt t="146945" x="5375275" y="4902200"/>
          <p14:tracePt t="146945" x="5384800" y="4902200"/>
          <p14:tracePt t="146992" x="5394325" y="4902200"/>
          <p14:tracePt t="146992" x="5402263" y="4902200"/>
          <p14:tracePt t="147033" x="5411788" y="4902200"/>
          <p14:tracePt t="147033" x="5419725" y="4902200"/>
          <p14:tracePt t="147074" x="5438775" y="4902200"/>
          <p14:tracePt t="147074" x="5446713" y="4902200"/>
          <p14:tracePt t="147116" x="5456238" y="4902200"/>
          <p14:tracePt t="147116" x="5465763" y="4902200"/>
          <p14:tracePt t="147157" x="5473700" y="4902200"/>
          <p14:tracePt t="147157" x="5491163" y="4902200"/>
          <p14:tracePt t="147197" x="5510213" y="4902200"/>
          <p14:tracePt t="147197" x="5518150" y="4902200"/>
          <p14:tracePt t="147236" x="5537200" y="4902200"/>
          <p14:tracePt t="147236" x="5545138" y="4902200"/>
          <p14:tracePt t="147278" x="5554663" y="4902200"/>
          <p14:tracePt t="147278" x="5562600" y="4902200"/>
          <p14:tracePt t="147318" x="5572125" y="4902200"/>
          <p14:tracePt t="147318" x="5581650" y="4902200"/>
          <p14:tracePt t="147359" x="5599113" y="4902200"/>
          <p14:tracePt t="147359" x="5616575" y="4902200"/>
          <p14:tracePt t="147420" x="5634038" y="4902200"/>
          <p14:tracePt t="147420" x="5653088" y="4894263"/>
          <p14:tracePt t="147467" x="5705475" y="4884738"/>
          <p14:tracePt t="147467" x="5732463" y="4884738"/>
          <p14:tracePt t="147511" x="5813425" y="4875213"/>
          <p14:tracePt t="147511" x="5822950" y="4867275"/>
          <p14:tracePt t="147551" x="5848350" y="4857750"/>
          <p14:tracePt t="147551" x="5857875" y="4857750"/>
          <p14:tracePt t="147592" x="5867400" y="4857750"/>
          <p14:tracePt t="147632" x="5875338" y="4857750"/>
          <p14:tracePt t="147780" x="5884863" y="4857750"/>
          <p14:tracePt t="147820" x="5902325" y="4867275"/>
          <p14:tracePt t="147820" x="5902325" y="4875213"/>
          <p14:tracePt t="147863" x="5919788" y="4875213"/>
          <p14:tracePt t="147909" x="5929313" y="4884738"/>
          <p14:tracePt t="147909" x="5938838" y="4884738"/>
          <p14:tracePt t="147953" x="5956300" y="4894263"/>
          <p14:tracePt t="147953" x="5965825" y="4894263"/>
          <p14:tracePt t="148018" x="5973763" y="4894263"/>
          <p14:tracePt t="148018" x="5991225" y="4894263"/>
          <p14:tracePt t="148060" x="6018213" y="4894263"/>
          <p14:tracePt t="148060" x="6027738" y="4894263"/>
          <p14:tracePt t="148101" x="6045200" y="4894263"/>
          <p14:tracePt t="148101" x="6054725" y="4894263"/>
          <p14:tracePt t="148142" x="6062663" y="4894263"/>
          <p14:tracePt t="148142" x="6072188" y="4894263"/>
          <p14:tracePt t="148184" x="6081713" y="4894263"/>
          <p14:tracePt t="148184" x="6089650" y="4894263"/>
          <p14:tracePt t="148226" x="6099175" y="4894263"/>
          <p14:tracePt t="148226" x="6116638" y="4884738"/>
          <p14:tracePt t="148266" x="6134100" y="4884738"/>
          <p14:tracePt t="148266" x="6161088" y="4875213"/>
          <p14:tracePt t="148308" x="6180138" y="4867275"/>
          <p14:tracePt t="148308" x="6188075" y="4867275"/>
          <p14:tracePt t="148349" x="6197600" y="4857750"/>
          <p14:tracePt t="148349" x="6205538" y="4857750"/>
          <p14:tracePt t="149383" x="6197600" y="4857750"/>
          <p14:tracePt t="149383" x="6180138" y="4857750"/>
          <p14:tracePt t="150355" x="6027738" y="4857750"/>
          <p14:tracePt t="150355" x="5911850" y="4867275"/>
          <p14:tracePt t="150401" x="5786438" y="4884738"/>
          <p14:tracePt t="150401" x="5680075" y="4902200"/>
          <p14:tracePt t="150445" x="5589588" y="4919663"/>
          <p14:tracePt t="150445" x="5518150" y="4938713"/>
          <p14:tracePt t="150486" x="5456238" y="4956175"/>
          <p14:tracePt t="150486" x="5438775" y="4965700"/>
          <p14:tracePt t="150525" x="5429250" y="4965700"/>
          <p14:tracePt t="150525" x="5419725" y="4973638"/>
          <p14:tracePt t="150551" x="5402263" y="4991100"/>
          <p14:tracePt t="150602" x="5384800" y="5000625"/>
          <p14:tracePt t="150602" x="5375275" y="5010150"/>
          <p14:tracePt t="150651" x="5367338" y="5010150"/>
          <p14:tracePt t="150651" x="5348288" y="5010150"/>
          <p14:tracePt t="150691" x="5340350" y="5018088"/>
          <p14:tracePt t="150691" x="5330825" y="5027613"/>
          <p14:tracePt t="150735" x="5295900" y="5027613"/>
          <p14:tracePt t="150735" x="5268913" y="5037138"/>
          <p14:tracePt t="150776" x="5241925" y="5037138"/>
          <p14:tracePt t="150776" x="5197475" y="5045075"/>
          <p14:tracePt t="150817" x="5180013" y="5045075"/>
          <p14:tracePt t="150817" x="5160963" y="5045075"/>
          <p14:tracePt t="150859" x="5153025" y="5045075"/>
          <p14:tracePt t="150912" x="5143500" y="5045075"/>
          <p14:tracePt t="150961" x="5153025" y="5045075"/>
          <p14:tracePt t="151276" x="5160963" y="5045075"/>
          <p14:tracePt t="151378" x="5170488" y="5045075"/>
          <p14:tracePt t="151482" x="5180013" y="5045075"/>
          <p14:tracePt t="151523" x="5187950" y="5045075"/>
          <p14:tracePt t="151585" x="5197475" y="5045075"/>
          <p14:tracePt t="151633" x="5214938" y="5045075"/>
          <p14:tracePt t="151689" x="5224463" y="5045075"/>
          <p14:tracePt t="151734" x="5232400" y="5045075"/>
          <p14:tracePt t="151774" x="5241925" y="5045075"/>
          <p14:tracePt t="151815" x="5251450" y="5045075"/>
          <p14:tracePt t="151855" x="5259388" y="5045075"/>
          <p14:tracePt t="151855" x="5259388" y="5037138"/>
          <p14:tracePt t="152056" x="5268913" y="5037138"/>
          <p14:tracePt t="152118" x="5276850" y="5037138"/>
          <p14:tracePt t="152118" x="5286375" y="5027613"/>
          <p14:tracePt t="152167" x="5295900" y="5027613"/>
          <p14:tracePt t="152167" x="5303838" y="5027613"/>
          <p14:tracePt t="152219" x="5313363" y="5018088"/>
          <p14:tracePt t="152219" x="5322888" y="5018088"/>
          <p14:tracePt t="152268" x="5330825" y="5018088"/>
          <p14:tracePt t="152268" x="5330825" y="5010150"/>
          <p14:tracePt t="152340" x="5340350" y="5010150"/>
          <p14:tracePt t="152340" x="5348288" y="5000625"/>
          <p14:tracePt t="152388" x="5357813" y="4991100"/>
          <p14:tracePt t="152388" x="5367338" y="4991100"/>
          <p14:tracePt t="152440" x="5375275" y="4983163"/>
          <p14:tracePt t="152440" x="5384800" y="4983163"/>
          <p14:tracePt t="152489" x="5394325" y="4973638"/>
          <p14:tracePt t="152489" x="5402263" y="4973638"/>
          <p14:tracePt t="152536" x="5411788" y="4973638"/>
          <p14:tracePt t="152607" x="5419725" y="4973638"/>
          <p14:tracePt t="152607" x="5429250" y="4973638"/>
          <p14:tracePt t="152655" x="5438775" y="4965700"/>
          <p14:tracePt t="152740" x="5446713" y="4965700"/>
          <p14:tracePt t="152740" x="5456238" y="4965700"/>
          <p14:tracePt t="152794" x="5465763" y="4965700"/>
          <p14:tracePt t="152911" x="5456238" y="4965700"/>
          <p14:tracePt t="153155" x="5446713" y="4965700"/>
          <p14:tracePt t="153225" x="5438775" y="4965700"/>
          <p14:tracePt t="153320" x="5429250" y="4965700"/>
          <p14:tracePt t="154537" x="5446713" y="4965700"/>
          <p14:tracePt t="154537" x="5456238" y="4965700"/>
          <p14:tracePt t="154890" x="5491163" y="4965700"/>
          <p14:tracePt t="154890" x="5518150" y="4965700"/>
          <p14:tracePt t="154940" x="5572125" y="4965700"/>
          <p14:tracePt t="154940" x="5626100" y="4965700"/>
          <p14:tracePt t="154986" x="5680075" y="4965700"/>
          <p14:tracePt t="154986" x="5697538" y="4965700"/>
          <p14:tracePt t="155028" x="5724525" y="4965700"/>
          <p14:tracePt t="155028" x="5741988" y="4965700"/>
          <p14:tracePt t="155068" x="5786438" y="4965700"/>
          <p14:tracePt t="155068" x="5822950" y="4965700"/>
          <p14:tracePt t="155110" x="5848350" y="4956175"/>
          <p14:tracePt t="155110" x="5867400" y="4956175"/>
          <p14:tracePt t="155160" x="5875338" y="4956175"/>
          <p14:tracePt t="155160" x="5875338" y="4946650"/>
          <p14:tracePt t="155204" x="5884863" y="4946650"/>
          <p14:tracePt t="155204" x="5894388" y="4946650"/>
          <p14:tracePt t="155259" x="5902325" y="4946650"/>
          <p14:tracePt t="155301" x="5911850" y="4946650"/>
          <p14:tracePt t="155342" x="5919788" y="4946650"/>
          <p14:tracePt t="155389" x="5929313" y="4946650"/>
          <p14:tracePt t="155389" x="5938838" y="4946650"/>
          <p14:tracePt t="155435" x="5946775" y="4946650"/>
          <p14:tracePt t="157377" x="5938838" y="4956175"/>
          <p14:tracePt t="157377" x="5857875" y="4965700"/>
          <p14:tracePt t="157594" x="5697538" y="4983163"/>
          <p14:tracePt t="157594" x="5402263" y="5000625"/>
          <p14:tracePt t="157643" x="5224463" y="5010150"/>
          <p14:tracePt t="157643" x="5037138" y="5027613"/>
          <p14:tracePt t="157693" x="4965700" y="5027613"/>
          <p14:tracePt t="157693" x="4902200" y="5037138"/>
          <p14:tracePt t="157742" x="4884738" y="5037138"/>
          <p14:tracePt t="157788" x="4875213" y="5037138"/>
          <p14:tracePt t="157837" x="4894263" y="5037138"/>
          <p14:tracePt t="157837" x="4902200" y="5037138"/>
          <p14:tracePt t="157957" x="5000625" y="5037138"/>
          <p14:tracePt t="157957" x="5187950" y="5037138"/>
          <p14:tracePt t="158014" x="5313363" y="5037138"/>
          <p14:tracePt t="158014" x="5384800" y="5037138"/>
          <p14:tracePt t="158076" x="5419725" y="5037138"/>
          <p14:tracePt t="158076" x="5429250" y="5037138"/>
          <p14:tracePt t="158130" x="5446713" y="5037138"/>
          <p14:tracePt t="158179" x="5562600" y="5018088"/>
          <p14:tracePt t="158179" x="5830888" y="4919663"/>
          <p14:tracePt t="158430" x="7081838" y="4286250"/>
          <p14:tracePt t="158430" x="8286750" y="3724275"/>
          <p14:tracePt t="158471" x="9082088" y="3384550"/>
          <p14:tracePt t="158471" x="9277350" y="3313113"/>
          <p14:tracePt t="158517" x="9323388" y="3303588"/>
          <p14:tracePt t="158517" x="9323388" y="3295650"/>
          <p14:tracePt t="158566" x="9331325" y="3295650"/>
          <p14:tracePt t="158616" x="9331325" y="3286125"/>
          <p14:tracePt t="158686" x="9331325" y="3268663"/>
          <p14:tracePt t="158686" x="9331325" y="3251200"/>
          <p14:tracePt t="158737" x="9367838" y="3170238"/>
          <p14:tracePt t="158737" x="9394825" y="3089275"/>
          <p14:tracePt t="158783" x="9412288" y="3044825"/>
          <p14:tracePt t="158783" x="9412288" y="3027363"/>
          <p14:tracePt t="158825" x="9420225" y="3027363"/>
          <p14:tracePt t="158866" x="9420225" y="3036888"/>
          <p14:tracePt t="158866" x="9402763" y="3152775"/>
          <p14:tracePt t="158914" x="9358313" y="3402013"/>
          <p14:tracePt t="158914" x="9286875" y="3732213"/>
          <p14:tracePt t="158959" x="9205913" y="4089400"/>
          <p14:tracePt t="158959" x="9170988" y="4232275"/>
          <p14:tracePt t="159007" x="9161463" y="4330700"/>
          <p14:tracePt t="159007" x="9153525" y="4357688"/>
          <p14:tracePt t="159049" x="9144000" y="4367213"/>
          <p14:tracePt t="159049" x="9144000" y="4375150"/>
          <p14:tracePt t="159101" x="9134475" y="4375150"/>
          <p14:tracePt t="159101" x="9117013" y="4375150"/>
          <p14:tracePt t="159178" x="8983663" y="4384675"/>
          <p14:tracePt t="159178" x="8769350" y="4394200"/>
          <p14:tracePt t="159220" x="8537575" y="4411663"/>
          <p14:tracePt t="159220" x="8323263" y="4446588"/>
          <p14:tracePt t="159261" x="8108950" y="4491038"/>
          <p14:tracePt t="159261" x="7912100" y="4527550"/>
          <p14:tracePt t="159302" x="7742238" y="4562475"/>
          <p14:tracePt t="159302" x="7572375" y="4608513"/>
          <p14:tracePt t="159344" x="7348538" y="4652963"/>
          <p14:tracePt t="159344" x="7269163" y="4660900"/>
          <p14:tracePt t="159397" x="7224713" y="4687888"/>
          <p14:tracePt t="159397" x="7215188" y="4697413"/>
          <p14:tracePt t="159448" x="7205663" y="4697413"/>
          <p14:tracePt t="159448" x="7188200" y="4714875"/>
          <p14:tracePt t="159781" x="7072313" y="4751388"/>
          <p14:tracePt t="159781" x="6875463" y="4822825"/>
          <p14:tracePt t="159824" x="6643688" y="4902200"/>
          <p14:tracePt t="159824" x="6402388" y="4965700"/>
          <p14:tracePt t="159865" x="6197600" y="5027613"/>
          <p14:tracePt t="159865" x="5973763" y="5089525"/>
          <p14:tracePt t="159910" x="5884863" y="5108575"/>
          <p14:tracePt t="159910" x="5830888" y="5116513"/>
          <p14:tracePt t="159955" x="5795963" y="5126038"/>
          <p14:tracePt t="159955" x="5786438" y="5126038"/>
          <p14:tracePt t="160002" x="5759450" y="5126038"/>
          <p14:tracePt t="160002" x="5715000" y="5116513"/>
          <p14:tracePt t="160255" x="5562600" y="5089525"/>
          <p14:tracePt t="160255" x="5419725" y="5072063"/>
          <p14:tracePt t="160298" x="5286375" y="5054600"/>
          <p14:tracePt t="160298" x="5197475" y="5037138"/>
          <p14:tracePt t="160338" x="5126038" y="5000625"/>
          <p14:tracePt t="160338" x="5062538" y="4973638"/>
          <p14:tracePt t="160380" x="5010150" y="4946650"/>
          <p14:tracePt t="160380" x="4956175" y="4902200"/>
          <p14:tracePt t="160431" x="4929188" y="4857750"/>
          <p14:tracePt t="160431" x="4929188" y="4822825"/>
          <p14:tracePt t="160480" x="4929188" y="4768850"/>
          <p14:tracePt t="160480" x="4956175" y="4705350"/>
          <p14:tracePt t="160522" x="5010150" y="4652963"/>
          <p14:tracePt t="160522" x="5072063" y="4616450"/>
          <p14:tracePt t="160564" x="5187950" y="4598988"/>
          <p14:tracePt t="160564" x="5241925" y="4589463"/>
          <p14:tracePt t="160605" x="5465763" y="4589463"/>
          <p14:tracePt t="160605" x="5608638" y="4589463"/>
          <p14:tracePt t="160647" x="5724525" y="4608513"/>
          <p14:tracePt t="160647" x="5840413" y="4625975"/>
          <p14:tracePt t="160691" x="5919788" y="4643438"/>
          <p14:tracePt t="160691" x="5973763" y="4652963"/>
          <p14:tracePt t="160734" x="6037263" y="4679950"/>
          <p14:tracePt t="160734" x="6062663" y="4705350"/>
          <p14:tracePt t="160776" x="6089650" y="4732338"/>
          <p14:tracePt t="160776" x="6099175" y="4759325"/>
          <p14:tracePt t="160817" x="6108700" y="4786313"/>
          <p14:tracePt t="160817" x="6108700" y="4803775"/>
          <p14:tracePt t="160860" x="6108700" y="4840288"/>
          <p14:tracePt t="160860" x="6081713" y="4938713"/>
          <p14:tracePt t="160908" x="6018213" y="5027613"/>
          <p14:tracePt t="160908" x="5919788" y="5099050"/>
          <p14:tracePt t="160952" x="5795963" y="5153025"/>
          <p14:tracePt t="160952" x="5653088" y="5197475"/>
          <p14:tracePt t="160998" x="5581650" y="5205413"/>
          <p14:tracePt t="160998" x="5483225" y="5214938"/>
          <p14:tracePt t="161040" x="5367338" y="5214938"/>
          <p14:tracePt t="161040" x="5286375" y="5214938"/>
          <p14:tracePt t="161082" x="5232400" y="5205413"/>
          <p14:tracePt t="161082" x="5180013" y="5170488"/>
          <p14:tracePt t="161125" x="5143500" y="5133975"/>
          <p14:tracePt t="161125" x="5116513" y="5062538"/>
          <p14:tracePt t="161166" x="5099050" y="4983163"/>
          <p14:tracePt t="161166" x="5099050" y="4911725"/>
          <p14:tracePt t="161211" x="5099050" y="4822825"/>
          <p14:tracePt t="161211" x="5153025" y="4741863"/>
          <p14:tracePt t="161265" x="5232400" y="4679950"/>
          <p14:tracePt t="161265" x="5375275" y="4608513"/>
          <p14:tracePt t="161313" x="5634038" y="4527550"/>
          <p14:tracePt t="161313" x="5803900" y="4500563"/>
          <p14:tracePt t="161355" x="5965825" y="4483100"/>
          <p14:tracePt t="161355" x="6081713" y="4473575"/>
          <p14:tracePt t="161397" x="6180138" y="4473575"/>
          <p14:tracePt t="161397" x="6251575" y="4473575"/>
          <p14:tracePt t="161444" x="6348413" y="4473575"/>
          <p14:tracePt t="161444" x="6394450" y="4483100"/>
          <p14:tracePt t="161492" x="6429375" y="4483100"/>
          <p14:tracePt t="161492" x="6438900" y="4491038"/>
          <p14:tracePt t="161540" x="6438900" y="4510088"/>
          <p14:tracePt t="161540" x="6446838" y="4518025"/>
          <p14:tracePt t="161582" x="6446838" y="4537075"/>
          <p14:tracePt t="161582" x="6446838" y="4562475"/>
          <p14:tracePt t="161623" x="6446838" y="4643438"/>
          <p14:tracePt t="161623" x="6438900" y="4751388"/>
          <p14:tracePt t="161665" x="6394450" y="4875213"/>
          <p14:tracePt t="161665" x="6313488" y="5010150"/>
          <p14:tracePt t="161708" x="6215063" y="5116513"/>
          <p14:tracePt t="161708" x="6134100" y="5197475"/>
          <p14:tracePt t="161751" x="6054725" y="5259388"/>
          <p14:tracePt t="161751" x="5973763" y="5286375"/>
          <p14:tracePt t="161793" x="5848350" y="5313363"/>
          <p14:tracePt t="161793" x="5776913" y="5313363"/>
          <p14:tracePt t="161836" x="5732463" y="5313363"/>
          <p14:tracePt t="161836" x="5697538" y="5313363"/>
          <p14:tracePt t="161877" x="5688013" y="5313363"/>
          <p14:tracePt t="161877" x="5680075" y="5313363"/>
          <p14:tracePt t="161928" x="5670550" y="5313363"/>
          <p14:tracePt t="161928" x="5643563" y="5303838"/>
          <p14:tracePt t="162878" x="5608638" y="5295900"/>
          <p14:tracePt t="162878" x="5537200" y="5276850"/>
          <p14:tracePt t="162925" x="5438775" y="5241925"/>
          <p14:tracePt t="162925" x="5340350" y="5187950"/>
          <p14:tracePt t="162966" x="5268913" y="5143500"/>
          <p14:tracePt t="162966" x="5187950" y="5045075"/>
          <p14:tracePt t="163013" x="5170488" y="4991100"/>
          <p14:tracePt t="163013" x="5153025" y="4938713"/>
          <p14:tracePt t="163053" x="5153025" y="4884738"/>
          <p14:tracePt t="163053" x="5153025" y="4830763"/>
          <p14:tracePt t="163095" x="5160963" y="4776788"/>
          <p14:tracePt t="163095" x="5187950" y="4714875"/>
          <p14:tracePt t="163137" x="5232400" y="4652963"/>
          <p14:tracePt t="163137" x="5330825" y="4608513"/>
          <p14:tracePt t="163179" x="5491163" y="4545013"/>
          <p14:tracePt t="163179" x="5599113" y="4527550"/>
          <p14:tracePt t="163222" x="5715000" y="4518025"/>
          <p14:tracePt t="163222" x="5840413" y="4518025"/>
          <p14:tracePt t="163264" x="5929313" y="4527550"/>
          <p14:tracePt t="163264" x="5991225" y="4537075"/>
          <p14:tracePt t="163307" x="6045200" y="4562475"/>
          <p14:tracePt t="163307" x="6089650" y="4616450"/>
          <p14:tracePt t="163354" x="6126163" y="4670425"/>
          <p14:tracePt t="163354" x="6143625" y="4732338"/>
          <p14:tracePt t="163415" x="6153150" y="4786313"/>
          <p14:tracePt t="163415" x="6153150" y="4830763"/>
          <p14:tracePt t="163462" x="6153150" y="4875213"/>
          <p14:tracePt t="163462" x="6134100" y="4929188"/>
          <p14:tracePt t="163505" x="6108700" y="5010150"/>
          <p14:tracePt t="163505" x="6081713" y="5072063"/>
          <p14:tracePt t="163546" x="6072188" y="5099050"/>
          <p14:tracePt t="163546" x="6054725" y="5116513"/>
          <p14:tracePt t="163588" x="6045200" y="5126038"/>
          <p14:tracePt t="163588" x="6037263" y="5133975"/>
          <p14:tracePt t="163639" x="6027738" y="5133975"/>
          <p14:tracePt t="163719" x="6010275" y="5143500"/>
          <p14:tracePt t="163719" x="5991225" y="5153025"/>
          <p14:tracePt t="163761" x="5929313" y="5153025"/>
          <p14:tracePt t="163761" x="5795963" y="5160963"/>
          <p14:tracePt t="163802" x="5634038" y="5160963"/>
          <p14:tracePt t="163802" x="5483225" y="5143500"/>
          <p14:tracePt t="163844" x="5303838" y="5116513"/>
          <p14:tracePt t="163844" x="5268913" y="5099050"/>
          <p14:tracePt t="163890" x="5205413" y="5054600"/>
          <p14:tracePt t="163890" x="5170488" y="4991100"/>
          <p14:tracePt t="163941" x="5160963" y="4938713"/>
          <p14:tracePt t="163941" x="5153025" y="4894263"/>
          <p14:tracePt t="163982" x="5153025" y="4857750"/>
          <p14:tracePt t="163982" x="5153025" y="4848225"/>
          <p14:tracePt t="164030" x="5153025" y="4830763"/>
          <p14:tracePt t="164030" x="5153025" y="4822825"/>
          <p14:tracePt t="164072" x="5153025" y="4795838"/>
          <p14:tracePt t="164072" x="5197475" y="4724400"/>
          <p14:tracePt t="164114" x="5268913" y="4643438"/>
          <p14:tracePt t="164114" x="5367338" y="4598988"/>
          <p14:tracePt t="164155" x="5483225" y="4562475"/>
          <p14:tracePt t="164155" x="5581650" y="4527550"/>
          <p14:tracePt t="164198" x="5680075" y="4510088"/>
          <p14:tracePt t="164198" x="5848350" y="4500563"/>
          <p14:tracePt t="164240" x="5929313" y="4500563"/>
          <p14:tracePt t="164240" x="5983288" y="4510088"/>
          <p14:tracePt t="164283" x="6018213" y="4527550"/>
          <p14:tracePt t="164283" x="6037263" y="4554538"/>
          <p14:tracePt t="164324" x="6062663" y="4581525"/>
          <p14:tracePt t="164324" x="6072188" y="4625975"/>
          <p14:tracePt t="164366" x="6081713" y="4670425"/>
          <p14:tracePt t="164366" x="6089650" y="4724400"/>
          <p14:tracePt t="164414" x="6089650" y="4786313"/>
          <p14:tracePt t="164414" x="6072188" y="4848225"/>
          <p14:tracePt t="164471" x="5973763" y="4973638"/>
          <p14:tracePt t="164471" x="5919788" y="5010150"/>
          <p14:tracePt t="164518" x="5724525" y="5099050"/>
          <p14:tracePt t="164518" x="5634038" y="5126038"/>
          <p14:tracePt t="164559" x="5572125" y="5133975"/>
          <p14:tracePt t="164559" x="5518150" y="5143500"/>
          <p14:tracePt t="164600" x="5465763" y="5153025"/>
          <p14:tracePt t="164600" x="5438775" y="5153025"/>
          <p14:tracePt t="164646" x="5419725" y="5153025"/>
          <p14:tracePt t="164646" x="5411788" y="5153025"/>
          <p14:tracePt t="164697" x="5402263" y="5153025"/>
          <p14:tracePt t="164758" x="5394325" y="5153025"/>
          <p14:tracePt t="164758" x="5384800" y="5143500"/>
          <p14:tracePt t="164841" x="5367338" y="5133975"/>
          <p14:tracePt t="164841" x="5357813" y="5126038"/>
          <p14:tracePt t="164883" x="5303838" y="5072063"/>
          <p14:tracePt t="164883" x="5276850" y="5037138"/>
          <p14:tracePt t="164935" x="5259388" y="5018088"/>
          <p14:tracePt t="164935" x="5251450" y="5000625"/>
          <p14:tracePt t="164976" x="5251450" y="4991100"/>
          <p14:tracePt t="164976" x="5251450" y="4973638"/>
          <p14:tracePt t="165023" x="5251450" y="4956175"/>
          <p14:tracePt t="165023" x="5251450" y="4946650"/>
          <p14:tracePt t="165067" x="5268913" y="4902200"/>
          <p14:tracePt t="165067" x="5322888" y="4786313"/>
          <p14:tracePt t="165118" x="5402263" y="4724400"/>
          <p14:tracePt t="165118" x="5510213" y="4660900"/>
          <p14:tracePt t="165160" x="5608638" y="4616450"/>
          <p14:tracePt t="165160" x="5697538" y="4581525"/>
          <p14:tracePt t="165204" x="5786438" y="4581525"/>
          <p14:tracePt t="165204" x="5867400" y="4572000"/>
          <p14:tracePt t="165244" x="5938838" y="4572000"/>
          <p14:tracePt t="165244" x="6027738" y="4581525"/>
          <p14:tracePt t="165287" x="6089650" y="4598988"/>
          <p14:tracePt t="165287" x="6126163" y="4608513"/>
          <p14:tracePt t="165329" x="6161088" y="4625975"/>
          <p14:tracePt t="165329" x="6188075" y="4652963"/>
          <p14:tracePt t="165370" x="6205538" y="4679950"/>
          <p14:tracePt t="165370" x="6224588" y="4714875"/>
          <p14:tracePt t="165419" x="6224588" y="4741863"/>
          <p14:tracePt t="165419" x="6224588" y="4751388"/>
          <p14:tracePt t="165462" x="6205538" y="4768850"/>
          <p14:tracePt t="165462" x="6197600" y="4786313"/>
          <p14:tracePt t="165517" x="6180138" y="4813300"/>
          <p14:tracePt t="165517" x="6161088" y="4857750"/>
          <p14:tracePt t="165573" x="6134100" y="4911725"/>
          <p14:tracePt t="165573" x="6108700" y="4965700"/>
          <p14:tracePt t="165615" x="6062663" y="5000625"/>
          <p14:tracePt t="165615" x="6000750" y="5010150"/>
          <p14:tracePt t="165658" x="5946775" y="5027613"/>
          <p14:tracePt t="165658" x="5894388" y="5045075"/>
          <p14:tracePt t="165703" x="5813425" y="5062538"/>
          <p14:tracePt t="165703" x="5732463" y="5072063"/>
          <p14:tracePt t="165757" x="5680075" y="5072063"/>
          <p14:tracePt t="165757" x="5626100" y="5072063"/>
          <p14:tracePt t="165798" x="5562600" y="5045075"/>
          <p14:tracePt t="165798" x="5510213" y="5018088"/>
          <p14:tracePt t="165840" x="5446713" y="4973638"/>
          <p14:tracePt t="165840" x="5394325" y="4919663"/>
          <p14:tracePt t="165881" x="5330825" y="4857750"/>
          <p14:tracePt t="165881" x="5286375" y="4830763"/>
          <p14:tracePt t="165931" x="5259388" y="4803775"/>
          <p14:tracePt t="165931" x="5232400" y="4768850"/>
          <p14:tracePt t="165973" x="5232400" y="4697413"/>
          <p14:tracePt t="165973" x="5232400" y="4625975"/>
          <p14:tracePt t="166022" x="5276850" y="4545013"/>
          <p14:tracePt t="166022" x="5322888" y="4483100"/>
          <p14:tracePt t="166064" x="5419725" y="4384675"/>
          <p14:tracePt t="166064" x="5518150" y="4330700"/>
          <p14:tracePt t="166106" x="5626100" y="4295775"/>
          <p14:tracePt t="166106" x="5751513" y="4259263"/>
          <p14:tracePt t="166148" x="5840413" y="4241800"/>
          <p14:tracePt t="166148" x="5911850" y="4232275"/>
          <p14:tracePt t="166190" x="5956300" y="4232275"/>
          <p14:tracePt t="166190" x="5983288" y="4251325"/>
          <p14:tracePt t="166232" x="6045200" y="4268788"/>
          <p14:tracePt t="166232" x="6072188" y="4276725"/>
          <p14:tracePt t="166274" x="6161088" y="4322763"/>
          <p14:tracePt t="166274" x="6224588" y="4394200"/>
          <p14:tracePt t="166316" x="6269038" y="4456113"/>
          <p14:tracePt t="166316" x="6303963" y="4510088"/>
          <p14:tracePt t="166358" x="6313488" y="4562475"/>
          <p14:tracePt t="166358" x="6330950" y="4616450"/>
          <p14:tracePt t="166403" x="6330950" y="4697413"/>
          <p14:tracePt t="166403" x="6330950" y="4768850"/>
          <p14:tracePt t="166450" x="6313488" y="4840288"/>
          <p14:tracePt t="166450" x="6286500" y="4946650"/>
          <p14:tracePt t="166492" x="6259513" y="5027613"/>
          <p14:tracePt t="166492" x="6170613" y="5108575"/>
          <p14:tracePt t="166537" x="6108700" y="5153025"/>
          <p14:tracePt t="166537" x="6027738" y="5187950"/>
          <p14:tracePt t="166585" x="5983288" y="5205413"/>
          <p14:tracePt t="166585" x="5965825" y="5205413"/>
          <p14:tracePt t="166639" x="5956300" y="5214938"/>
          <p14:tracePt t="166639" x="5946775" y="5214938"/>
          <p14:tracePt t="166679" x="5938838" y="5214938"/>
          <p14:tracePt t="166762" x="5911850" y="5214938"/>
          <p14:tracePt t="166762" x="5822950" y="5224463"/>
          <p14:tracePt t="167309" x="5491163" y="5224463"/>
          <p14:tracePt t="167309" x="5170488" y="5224463"/>
          <p14:tracePt t="167360" x="4732338" y="5224463"/>
          <p14:tracePt t="167360" x="4348163" y="5241925"/>
          <p14:tracePt t="167416" x="4179888" y="5251450"/>
          <p14:tracePt t="167416" x="4125913" y="5259388"/>
          <p14:tracePt t="167468" x="4098925" y="5268913"/>
          <p14:tracePt t="167468" x="4098925" y="5276850"/>
          <p14:tracePt t="167519" x="4089400" y="5276850"/>
          <p14:tracePt t="167519" x="3973513" y="5276850"/>
          <p14:tracePt t="167955" x="3822700" y="5276850"/>
          <p14:tracePt t="167955" x="3536950" y="5276850"/>
          <p14:tracePt t="168010" x="3276600" y="5295900"/>
          <p14:tracePt t="168010" x="3170238" y="5295900"/>
          <p14:tracePt t="168062" x="3108325" y="5295900"/>
          <p14:tracePt t="168062" x="3098800" y="5295900"/>
          <p14:tracePt t="168110" x="3081338" y="5295900"/>
          <p14:tracePt t="168162" x="3116263" y="5295900"/>
          <p14:tracePt t="168162" x="3411538" y="5214938"/>
          <p14:tracePt t="168564" x="4295775" y="4983163"/>
          <p14:tracePt t="168564" x="5394325" y="4751388"/>
          <p14:tracePt t="168614" x="6589713" y="4483100"/>
          <p14:tracePt t="168614" x="7537450" y="4313238"/>
          <p14:tracePt t="168666" x="7732713" y="4295775"/>
          <p14:tracePt t="168666" x="7751763" y="4295775"/>
          <p14:tracePt t="168722" x="7742238" y="4259263"/>
          <p14:tracePt t="168722" x="7724775" y="4187825"/>
          <p14:tracePt t="168963" x="7715250" y="4089400"/>
          <p14:tracePt t="168963" x="7732713" y="3938588"/>
          <p14:tracePt t="169011" x="7991475" y="3536950"/>
          <p14:tracePt t="169011" x="8412163" y="3116263"/>
          <p14:tracePt t="169052" x="9117013" y="2633663"/>
          <p14:tracePt t="169052" x="9813925" y="2312988"/>
          <p14:tracePt t="169094" x="10313988" y="2214563"/>
          <p14:tracePt t="169094" x="10563225" y="2214563"/>
          <p14:tracePt t="169135" x="10698163" y="2251075"/>
          <p14:tracePt t="169135" x="10787063" y="2312988"/>
          <p14:tracePt t="169177" x="10902950" y="2473325"/>
          <p14:tracePt t="169177" x="10947400" y="2625725"/>
          <p14:tracePt t="169222" x="10956925" y="2768600"/>
          <p14:tracePt t="169222" x="10956925" y="2919413"/>
          <p14:tracePt t="169264" x="10929938" y="3089275"/>
          <p14:tracePt t="169264" x="10858500" y="3268663"/>
          <p14:tracePt t="169304" x="10760075" y="3446463"/>
          <p14:tracePt t="169304" x="10626725" y="3608388"/>
          <p14:tracePt t="169345" x="10483850" y="3741738"/>
          <p14:tracePt t="169345" x="10348913" y="3840163"/>
          <p14:tracePt t="169387" x="10126663" y="3946525"/>
          <p14:tracePt t="169387" x="9983788" y="3990975"/>
          <p14:tracePt t="169435" x="9875838" y="4017963"/>
          <p14:tracePt t="169435" x="9769475" y="4037013"/>
          <p14:tracePt t="169476" x="9563100" y="4044950"/>
          <p14:tracePt t="169476" x="9491663" y="4044950"/>
          <p14:tracePt t="169519" x="9323388" y="4037013"/>
          <p14:tracePt t="169519" x="9259888" y="4027488"/>
          <p14:tracePt t="169560" x="9224963" y="4017963"/>
          <p14:tracePt t="169560" x="9215438" y="4017963"/>
          <p14:tracePt t="169602" x="9205913" y="4017963"/>
          <p14:tracePt t="169602" x="9188450" y="4027488"/>
          <p14:tracePt t="170462" x="9161463" y="4044950"/>
          <p14:tracePt t="170462" x="9126538" y="4071938"/>
          <p14:tracePt t="170503" x="9063038" y="4108450"/>
          <p14:tracePt t="170503" x="8956675" y="4152900"/>
          <p14:tracePt t="170544" x="8858250" y="4179888"/>
          <p14:tracePt t="170544" x="8769350" y="4214813"/>
          <p14:tracePt t="170585" x="8697913" y="4241800"/>
          <p14:tracePt t="170585" x="8589963" y="4268788"/>
          <p14:tracePt t="170626" x="8466138" y="4286250"/>
          <p14:tracePt t="170626" x="8331200" y="4303713"/>
          <p14:tracePt t="170668" x="8251825" y="4322763"/>
          <p14:tracePt t="170668" x="8197850" y="4340225"/>
          <p14:tracePt t="170710" x="8143875" y="4348163"/>
          <p14:tracePt t="170710" x="8054975" y="4384675"/>
          <p14:tracePt t="170751" x="7929563" y="4419600"/>
          <p14:tracePt t="170751" x="7804150" y="4456113"/>
          <p14:tracePt t="170794" x="7643813" y="4500563"/>
          <p14:tracePt t="170794" x="7331075" y="4652963"/>
          <p14:tracePt t="170842" x="6965950" y="4884738"/>
          <p14:tracePt t="170842" x="6777038" y="5010150"/>
          <p14:tracePt t="170897" x="6608763" y="5133975"/>
          <p14:tracePt t="170897" x="6545263" y="5197475"/>
          <p14:tracePt t="170947" x="6537325" y="5214938"/>
          <p14:tracePt t="170947" x="6518275" y="5251450"/>
          <p14:tracePt t="170969" x="6473825" y="5251450"/>
          <p14:tracePt t="170969" x="6357938" y="5259388"/>
          <p14:tracePt t="171312" x="6170613" y="5276850"/>
          <p14:tracePt t="171312" x="5894388" y="5313363"/>
          <p14:tracePt t="171353" x="5322888" y="5394325"/>
          <p14:tracePt t="171353" x="5089525" y="5419725"/>
          <p14:tracePt t="171396" x="4268788" y="5562600"/>
          <p14:tracePt t="171396" x="3581400" y="5776913"/>
          <p14:tracePt t="171448" x="3330575" y="5875338"/>
          <p14:tracePt t="171448" x="3179763" y="5919788"/>
          <p14:tracePt t="171490" x="3125788" y="5938838"/>
          <p14:tracePt t="171490" x="3116263" y="5938838"/>
          <p14:tracePt t="171533" x="3081338" y="5938838"/>
          <p14:tracePt t="171533" x="3000375" y="5919788"/>
          <p14:tracePt t="171886" x="2786063" y="5867400"/>
          <p14:tracePt t="171886" x="2544763" y="5803900"/>
          <p14:tracePt t="171948" x="2330450" y="5751513"/>
          <p14:tracePt t="171948" x="2241550" y="5715000"/>
          <p14:tracePt t="172002" x="2160588" y="5697538"/>
          <p14:tracePt t="172002" x="2143125" y="5688013"/>
          <p14:tracePt t="172048" x="2133600" y="5688013"/>
          <p14:tracePt t="172048" x="2116138" y="5680075"/>
          <p14:tracePt t="172098" x="2108200" y="5680075"/>
          <p14:tracePt t="172098" x="2089150" y="5680075"/>
          <p14:tracePt t="172140" x="2044700" y="5680075"/>
          <p14:tracePt t="172140" x="1928813" y="5680075"/>
          <p14:tracePt t="172181" x="1697038" y="5680075"/>
          <p14:tracePt t="172181" x="1438275" y="5697538"/>
          <p14:tracePt t="172223" x="1116013" y="5705475"/>
          <p14:tracePt t="172223" x="1044575" y="5705475"/>
          <p14:tracePt t="172265" x="938213" y="5715000"/>
          <p14:tracePt t="172306" x="938213" y="5724525"/>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Bitmap (Raster) Graphics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251677" y="2286001"/>
                <a:ext cx="7358923" cy="4435474"/>
              </a:xfrm>
            </p:spPr>
            <p:txBody>
              <a:bodyPr/>
              <a:lstStyle/>
              <a:p>
                <a:pPr>
                  <a:lnSpc>
                    <a:spcPct val="150000"/>
                  </a:lnSpc>
                </a:pPr>
                <a:r>
                  <a:rPr lang="en-US" dirty="0" smtClean="0"/>
                  <a:t>Color depth: number of bits used to describe the color of each pixel, such as 24-bit or 32-bit</a:t>
                </a:r>
              </a:p>
              <a:p>
                <a:pPr>
                  <a:lnSpc>
                    <a:spcPct val="150000"/>
                  </a:lnSpc>
                </a:pPr>
                <a:r>
                  <a:rPr lang="en-US" dirty="0"/>
                  <a:t> A standard color depth is 24-bit, which uses 8 bits for red, 8 bits for green, and 8 bits for blue. There are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24</m:t>
                        </m:r>
                      </m:sup>
                    </m:sSup>
                  </m:oMath>
                </a14:m>
                <a:r>
                  <a:rPr lang="en-US" dirty="0" smtClean="0"/>
                  <a:t> (about </a:t>
                </a:r>
                <a:r>
                  <a:rPr lang="en-US" dirty="0"/>
                  <a:t>16 million) unique colors </a:t>
                </a:r>
                <a:r>
                  <a:rPr lang="en-US" dirty="0" smtClean="0"/>
                  <a:t>possible.</a:t>
                </a:r>
              </a:p>
              <a:p>
                <a:pPr>
                  <a:lnSpc>
                    <a:spcPct val="150000"/>
                  </a:lnSpc>
                </a:pPr>
                <a:r>
                  <a:rPr lang="en-US" dirty="0" smtClean="0"/>
                  <a:t>The </a:t>
                </a:r>
                <a:r>
                  <a:rPr lang="en-US" dirty="0"/>
                  <a:t>human eye can only detect about 10 million different colors, so this is more than enough for full photorealism</a:t>
                </a:r>
                <a:r>
                  <a:rPr lang="en-US" dirty="0" smtClean="0"/>
                  <a:t>.</a:t>
                </a:r>
              </a:p>
              <a:p>
                <a:pPr>
                  <a:lnSpc>
                    <a:spcPct val="150000"/>
                  </a:lnSpc>
                </a:pPr>
                <a:endParaRPr lang="en-US" dirty="0"/>
              </a:p>
              <a:p>
                <a:pPr>
                  <a:lnSpc>
                    <a:spcPct val="150000"/>
                  </a:lnSpc>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251677" y="2286001"/>
                <a:ext cx="7358923" cy="4435474"/>
              </a:xfrm>
              <a:blipFill rotWithShape="0">
                <a:blip r:embed="rId6"/>
                <a:stretch>
                  <a:fillRect l="-745" r="-157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71766878-3199-4EAB-94E7-2D6D11070E14}" type="slidenum">
              <a:rPr lang="en-US" smtClean="0"/>
              <a:t>23</a:t>
            </a:fld>
            <a:endParaRPr lang="en-US"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7712" y="1062177"/>
            <a:ext cx="3305175" cy="5486400"/>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96627007"/>
      </p:ext>
    </p:extLst>
  </p:cSld>
  <p:clrMapOvr>
    <a:masterClrMapping/>
  </p:clrMapOvr>
  <mc:AlternateContent xmlns:mc="http://schemas.openxmlformats.org/markup-compatibility/2006" xmlns:p14="http://schemas.microsoft.com/office/powerpoint/2010/main">
    <mc:Choice Requires="p14">
      <p:transition spd="slow" p14:dur="1500" advTm="117244">
        <p:randomBar dir="vert"/>
      </p:transition>
    </mc:Choice>
    <mc:Fallback xmlns="">
      <p:transition spd="slow" advTm="117244">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type="wd">
                                    <p:tmPct val="60000"/>
                                  </p:iterate>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iterate type="wd">
                                    <p:tmPct val="60000"/>
                                  </p:iterate>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iterate type="wd">
                                    <p:tmPct val="60000"/>
                                  </p:iterate>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extLst mod="1">
    <p:ext uri="{3A86A75C-4F4B-4683-9AE1-C65F6400EC91}">
      <p14:laserTraceLst xmlns:p14="http://schemas.microsoft.com/office/powerpoint/2010/main">
        <p14:tracePtLst>
          <p14:tracePt t="15058" x="928688" y="5697538"/>
          <p14:tracePt t="15091" x="857250" y="5537200"/>
          <p14:tracePt t="15091" x="768350" y="5456238"/>
          <p14:tracePt t="15153" x="374650" y="5367338"/>
          <p14:tracePt t="15179" x="142875" y="5367338"/>
          <p14:tracePt t="15179" x="0" y="5384800"/>
          <p14:tracePt t="15244" x="0" y="5456238"/>
          <p14:tracePt t="15244" x="0" y="5510213"/>
          <p14:tracePt t="15291" x="133350" y="5661025"/>
          <p14:tracePt t="15291" x="303213" y="5795963"/>
          <p14:tracePt t="15355" x="642938" y="6010275"/>
          <p14:tracePt t="15379" x="696913" y="6027738"/>
          <p14:tracePt t="15768" x="812800" y="6116638"/>
          <p14:tracePt t="15800" x="973138" y="6296025"/>
          <p14:tracePt t="15800" x="1044575" y="6375400"/>
          <p14:tracePt t="15860" x="1116013" y="6572250"/>
          <p14:tracePt t="18290" x="2741613" y="4402138"/>
          <p14:tracePt t="18349" x="3170238" y="4322763"/>
          <p14:tracePt t="18377" x="3259138" y="4303713"/>
          <p14:tracePt t="18405" x="3276600" y="4295775"/>
          <p14:tracePt t="19273" x="3581400" y="4098925"/>
          <p14:tracePt t="19304" x="3973513" y="3884613"/>
          <p14:tracePt t="19304" x="4187825" y="3786188"/>
          <p14:tracePt t="19364" x="4473575" y="3643313"/>
          <p14:tracePt t="19389" x="4705350" y="3562350"/>
          <p14:tracePt t="19389" x="4795838" y="3536950"/>
          <p14:tracePt t="19452" x="4857750" y="3517900"/>
          <p14:tracePt t="19481" x="4867275" y="3509963"/>
          <p14:tracePt t="19955" x="4768850" y="3482975"/>
          <p14:tracePt t="19987" x="4581525" y="3455988"/>
          <p14:tracePt t="19987" x="4348163" y="3446463"/>
          <p14:tracePt t="20060" x="4089400" y="3446463"/>
          <p14:tracePt t="20090" x="3919538" y="3446463"/>
          <p14:tracePt t="20090" x="3840163" y="3455988"/>
          <p14:tracePt t="20151" x="3776663" y="3465513"/>
          <p14:tracePt t="20176" x="3768725" y="3465513"/>
          <p14:tracePt t="20176" x="3759200" y="3465513"/>
          <p14:tracePt t="20579" x="3732213" y="3465513"/>
          <p14:tracePt t="20579" x="3643313" y="3455988"/>
          <p14:tracePt t="20644" x="3348038" y="3411538"/>
          <p14:tracePt t="20644" x="3268663" y="3394075"/>
          <p14:tracePt t="20688" x="3205163" y="3384550"/>
          <p14:tracePt t="20688" x="3152775" y="3367088"/>
          <p14:tracePt t="20749" x="3116263" y="3357563"/>
          <p14:tracePt t="20774" x="3116263" y="3348038"/>
          <p14:tracePt t="20838" x="3108325" y="3340100"/>
          <p14:tracePt t="20886" x="3098800" y="3340100"/>
          <p14:tracePt t="20886" x="3098800" y="3330575"/>
          <p14:tracePt t="20950" x="3081338" y="3313113"/>
          <p14:tracePt t="20950" x="3071813" y="3303588"/>
          <p14:tracePt t="21007" x="3062288" y="3295650"/>
          <p14:tracePt t="21633" x="3170238" y="3259138"/>
          <p14:tracePt t="21633" x="3303588" y="3241675"/>
          <p14:tracePt t="21678" x="3446463" y="3241675"/>
          <p14:tracePt t="21678" x="3697288" y="3241675"/>
          <p14:tracePt t="21743" x="3973513" y="3224213"/>
          <p14:tracePt t="21743" x="4044950" y="3214688"/>
          <p14:tracePt t="21790" x="4098925" y="3205163"/>
          <p14:tracePt t="21790" x="4108450" y="3205163"/>
          <p14:tracePt t="21852" x="4125913" y="3197225"/>
          <p14:tracePt t="21885" x="4143375" y="3187700"/>
          <p14:tracePt t="21885" x="4170363" y="3187700"/>
          <p14:tracePt t="21953" x="4214813" y="3179763"/>
          <p14:tracePt t="21953" x="4232275" y="3179763"/>
          <p14:tracePt t="22004" x="4268788" y="3170238"/>
          <p14:tracePt t="22004" x="4295775" y="3170238"/>
          <p14:tracePt t="22068" x="4375150" y="3179763"/>
          <p14:tracePt t="22101" x="4438650" y="3187700"/>
          <p14:tracePt t="22101" x="4446588" y="3197225"/>
          <p14:tracePt t="22161" x="4465638" y="3197225"/>
          <p14:tracePt t="22190" x="4473575" y="3197225"/>
          <p14:tracePt t="22357" x="4483100" y="3197225"/>
          <p14:tracePt t="35557" x="4465638" y="3197225"/>
          <p14:tracePt t="35591" x="4303713" y="3276600"/>
          <p14:tracePt t="35591" x="4160838" y="3313113"/>
          <p14:tracePt t="35655" x="3803650" y="3322638"/>
          <p14:tracePt t="35655" x="3643313" y="3322638"/>
          <p14:tracePt t="35700" x="3411538" y="3313113"/>
          <p14:tracePt t="35700" x="3295650" y="3313113"/>
          <p14:tracePt t="35762" x="3116263" y="3313113"/>
          <p14:tracePt t="35791" x="3017838" y="3322638"/>
          <p14:tracePt t="35791" x="2965450" y="3340100"/>
          <p14:tracePt t="35854" x="2884488" y="3375025"/>
          <p14:tracePt t="35854" x="2874963" y="3375025"/>
          <p14:tracePt t="35899" x="2874963" y="3384550"/>
          <p14:tracePt t="43810" x="2982913" y="3394075"/>
          <p14:tracePt t="43810" x="3179763" y="3419475"/>
          <p14:tracePt t="43874" x="3822700" y="3473450"/>
          <p14:tracePt t="43902" x="4054475" y="3490913"/>
          <p14:tracePt t="43902" x="4375150" y="3509963"/>
          <p14:tracePt t="43969" x="4714875" y="3536950"/>
          <p14:tracePt t="44004" x="5000625" y="3554413"/>
          <p14:tracePt t="44004" x="5187950" y="3571875"/>
          <p14:tracePt t="44085" x="5411788" y="3608388"/>
          <p14:tracePt t="44119" x="5626100" y="3625850"/>
          <p14:tracePt t="44119" x="5768975" y="3625850"/>
          <p14:tracePt t="44184" x="6010275" y="3625850"/>
          <p14:tracePt t="44219" x="6153150" y="3625850"/>
          <p14:tracePt t="44219" x="6340475" y="3598863"/>
          <p14:tracePt t="44282" x="6724650" y="3598863"/>
          <p14:tracePt t="44310" x="6786563" y="3616325"/>
          <p14:tracePt t="44310" x="6831013" y="3633788"/>
          <p14:tracePt t="44985" x="6823075" y="3670300"/>
          <p14:tracePt t="44985" x="6848475" y="3687763"/>
          <p14:tracePt t="45065" x="6973888" y="3705225"/>
          <p14:tracePt t="45065" x="7018338" y="3705225"/>
          <p14:tracePt t="45124" x="7108825" y="3714750"/>
          <p14:tracePt t="45124" x="7143750" y="3714750"/>
          <p14:tracePt t="45193" x="7242175" y="3724275"/>
          <p14:tracePt t="45220" x="7269163" y="3724275"/>
          <p14:tracePt t="45220" x="7304088" y="3724275"/>
          <p14:tracePt t="45285" x="7323138" y="3732213"/>
          <p14:tracePt t="45318" x="7331075" y="3732213"/>
          <p14:tracePt t="45380" x="7340600" y="3732213"/>
          <p14:tracePt t="46019" x="7313613" y="3724275"/>
          <p14:tracePt t="46019" x="7286625" y="3724275"/>
          <p14:tracePt t="46084" x="7116763" y="3724275"/>
          <p14:tracePt t="46118" x="6884988" y="3741738"/>
          <p14:tracePt t="46118" x="6670675" y="3759200"/>
          <p14:tracePt t="46192" x="6276975" y="3776663"/>
          <p14:tracePt t="46247" x="5875338" y="3795713"/>
          <p14:tracePt t="46247" x="5680075" y="3803650"/>
          <p14:tracePt t="46295" x="5357813" y="3822700"/>
          <p14:tracePt t="46295" x="5143500" y="3830638"/>
          <p14:tracePt t="46363" x="4598988" y="3840163"/>
          <p14:tracePt t="46363" x="4394200" y="3848100"/>
          <p14:tracePt t="46408" x="4116388" y="3848100"/>
          <p14:tracePt t="46408" x="3973513" y="3875088"/>
          <p14:tracePt t="46473" x="3714750" y="3919538"/>
          <p14:tracePt t="46503" x="3536950" y="3965575"/>
          <p14:tracePt t="46503" x="3455988" y="4000500"/>
          <p14:tracePt t="46571" x="3303588" y="4071938"/>
          <p14:tracePt t="46601" x="3205163" y="4116388"/>
          <p14:tracePt t="46601" x="3125788" y="4143375"/>
          <p14:tracePt t="46668" x="2982913" y="4205288"/>
          <p14:tracePt t="46668" x="2955925" y="4224338"/>
          <p14:tracePt t="46668" x="2894013" y="4251325"/>
          <p14:tracePt t="46716" x="2847975" y="4268788"/>
          <p14:tracePt t="46716" x="2813050" y="4268788"/>
          <p14:tracePt t="46779" x="2759075" y="4295775"/>
          <p14:tracePt t="46814" x="2741613" y="4303713"/>
          <p14:tracePt t="46814" x="2732088" y="4313238"/>
          <p14:tracePt t="47079" x="2741613" y="4313238"/>
          <p14:tracePt t="47170" x="2751138" y="4303713"/>
          <p14:tracePt t="47320" x="2759075" y="4303713"/>
          <p14:tracePt t="47783" x="2813050" y="4286250"/>
          <p14:tracePt t="47816" x="2884488" y="4268788"/>
          <p14:tracePt t="47816" x="3000375" y="4241800"/>
          <p14:tracePt t="47885" x="3187700" y="4224338"/>
          <p14:tracePt t="47917" x="3340100" y="4224338"/>
          <p14:tracePt t="47917" x="3419475" y="4224338"/>
          <p14:tracePt t="47983" x="3562350" y="4214813"/>
          <p14:tracePt t="48016" x="3633788" y="4214813"/>
          <p14:tracePt t="48016" x="3643313" y="4205288"/>
          <p14:tracePt t="48085" x="3660775" y="4205288"/>
          <p14:tracePt t="48116" x="3670300" y="4205288"/>
          <p14:tracePt t="48116" x="3679825" y="4205288"/>
          <p14:tracePt t="48181" x="3697288" y="4197350"/>
          <p14:tracePt t="48216" x="3732213" y="4197350"/>
          <p14:tracePt t="48216" x="3759200" y="4187825"/>
          <p14:tracePt t="48292" x="3795713" y="4179888"/>
          <p14:tracePt t="48323" x="3803650" y="4179888"/>
          <p14:tracePt t="48323" x="3830638" y="4170363"/>
          <p14:tracePt t="48395" x="3848100" y="4170363"/>
          <p14:tracePt t="48399" x="3857625" y="4170363"/>
          <p14:tracePt t="48399" x="3875088" y="4170363"/>
          <p14:tracePt t="48466" x="3956050" y="4170363"/>
          <p14:tracePt t="48466" x="4010025" y="4160838"/>
          <p14:tracePt t="48526" x="4098925" y="4152900"/>
          <p14:tracePt t="48526" x="4125913" y="4152900"/>
          <p14:tracePt t="48590" x="4170363" y="4143375"/>
          <p14:tracePt t="48590" x="4197350" y="4143375"/>
          <p14:tracePt t="48657" x="4232275" y="4133850"/>
          <p14:tracePt t="48657" x="4241800" y="4133850"/>
          <p14:tracePt t="48728" x="4251325" y="4133850"/>
          <p14:tracePt t="49978" x="4303713" y="4133850"/>
          <p14:tracePt t="50011" x="4384675" y="4143375"/>
          <p14:tracePt t="50011" x="4473575" y="4152900"/>
          <p14:tracePt t="50082" x="4572000" y="4170363"/>
          <p14:tracePt t="50097" x="4608513" y="4179888"/>
          <p14:tracePt t="50097" x="4643438" y="4179888"/>
          <p14:tracePt t="50162" x="4679950" y="4187825"/>
          <p14:tracePt t="50162" x="4687888" y="4197350"/>
          <p14:tracePt t="50209" x="4697413" y="4197350"/>
          <p14:tracePt t="50209" x="4714875" y="4197350"/>
          <p14:tracePt t="50270" x="4759325" y="4197350"/>
          <p14:tracePt t="50297" x="4822825" y="4152900"/>
          <p14:tracePt t="50297" x="4911725" y="4071938"/>
          <p14:tracePt t="50362" x="5037138" y="3911600"/>
          <p14:tracePt t="50362" x="5045075" y="3884613"/>
          <p14:tracePt t="50418" x="5045075" y="3867150"/>
          <p14:tracePt t="50418" x="5037138" y="3848100"/>
          <p14:tracePt t="50482" x="4965700" y="3813175"/>
          <p14:tracePt t="50515" x="4867275" y="3795713"/>
          <p14:tracePt t="50515" x="4776788" y="3768725"/>
          <p14:tracePt t="50581" x="4714875" y="3751263"/>
          <p14:tracePt t="50597" x="4697413" y="3751263"/>
          <p14:tracePt t="50597" x="4679950" y="3741738"/>
          <p14:tracePt t="50661" x="4652963" y="3741738"/>
          <p14:tracePt t="50661" x="4633913" y="3741738"/>
          <p14:tracePt t="50708" x="4616450" y="3741738"/>
          <p14:tracePt t="50708" x="4562475" y="3741738"/>
          <p14:tracePt t="50769" x="4473575" y="3741738"/>
          <p14:tracePt t="50797" x="4456113" y="3732213"/>
          <p14:tracePt t="50923" x="4483100" y="3741738"/>
          <p14:tracePt t="50923" x="4537075" y="3741738"/>
          <p14:tracePt t="50982" x="4768850" y="3803650"/>
          <p14:tracePt t="51014" x="4946650" y="3857625"/>
          <p14:tracePt t="51014" x="5027613" y="3884613"/>
          <p14:tracePt t="51083" x="5062538" y="3894138"/>
          <p14:tracePt t="51114" x="5072063" y="3894138"/>
          <p14:tracePt t="51428" x="5072063" y="3902075"/>
          <p14:tracePt t="51428" x="5072063" y="3911600"/>
          <p14:tracePt t="51502" x="5072063" y="3919538"/>
          <p14:tracePt t="51502" x="5072063" y="3929063"/>
          <p14:tracePt t="51572" x="5072063" y="3965575"/>
          <p14:tracePt t="51603" x="5089525" y="4000500"/>
          <p14:tracePt t="51603" x="5099050" y="4054475"/>
          <p14:tracePt t="51672" x="5133975" y="4143375"/>
          <p14:tracePt t="51672" x="5143500" y="4160838"/>
          <p14:tracePt t="51717" x="5153025" y="4170363"/>
          <p14:tracePt t="51717" x="5160963" y="4179888"/>
          <p14:tracePt t="51780" x="5187950" y="4197350"/>
          <p14:tracePt t="51813" x="5205413" y="4197350"/>
          <p14:tracePt t="51813" x="5214938" y="4205288"/>
          <p14:tracePt t="51875" x="5232400" y="4214813"/>
          <p14:tracePt t="51900" x="5251450" y="4214813"/>
          <p14:tracePt t="51900" x="5259388" y="4214813"/>
          <p14:tracePt t="51967" x="5276850" y="4214813"/>
          <p14:tracePt t="51967" x="5286375" y="4224338"/>
          <p14:tracePt t="52016" x="5303838" y="4224338"/>
          <p14:tracePt t="52081" x="5313363" y="4224338"/>
          <p14:tracePt t="52173" x="5322888" y="4224338"/>
          <p14:tracePt t="52173" x="5340350" y="4224338"/>
          <p14:tracePt t="52267" x="5411788" y="4224338"/>
          <p14:tracePt t="52267" x="5491163" y="4224338"/>
          <p14:tracePt t="52311" x="5572125" y="4214813"/>
          <p14:tracePt t="52311" x="5599113" y="4205288"/>
          <p14:tracePt t="52376" x="5616575" y="4197350"/>
          <p14:tracePt t="52400" x="5626100" y="4197350"/>
          <p14:tracePt t="52524" x="5634038" y="4197350"/>
          <p14:tracePt t="52658" x="5643563" y="4197350"/>
          <p14:tracePt t="52658" x="5661025" y="4197350"/>
          <p14:tracePt t="52708" x="5724525" y="4197350"/>
          <p14:tracePt t="52708" x="5776913" y="4179888"/>
          <p14:tracePt t="52771" x="5840413" y="4160838"/>
          <p14:tracePt t="52797" x="5857875" y="4143375"/>
          <p14:tracePt t="52797" x="5875338" y="4116388"/>
          <p14:tracePt t="52861" x="5929313" y="4037013"/>
          <p14:tracePt t="52861" x="5938838" y="4017963"/>
          <p14:tracePt t="52905" x="5946775" y="4000500"/>
          <p14:tracePt t="52905" x="5956300" y="3990975"/>
          <p14:tracePt t="53015" x="5965825" y="3990975"/>
          <p14:tracePt t="53868" x="5965825" y="4000500"/>
          <p14:tracePt t="53972" x="5965825" y="4010025"/>
          <p14:tracePt t="54069" x="5956300" y="4017963"/>
          <p14:tracePt t="54069" x="5946775" y="4027488"/>
          <p14:tracePt t="54115" x="5929313" y="4062413"/>
          <p14:tracePt t="54115" x="5894388" y="4133850"/>
          <p14:tracePt t="54175" x="5776913" y="4295775"/>
          <p14:tracePt t="54198" x="5751513" y="4330700"/>
          <p14:tracePt t="54198" x="5732463" y="4357688"/>
          <p14:tracePt t="54263" x="5724525" y="4375150"/>
          <p14:tracePt t="54483" x="5732463" y="4357688"/>
          <p14:tracePt t="54512" x="5741988" y="4348163"/>
          <p14:tracePt t="54512" x="5786438" y="4251325"/>
          <p14:tracePt t="54580" x="5857875" y="4062413"/>
          <p14:tracePt t="54611" x="5875338" y="4037013"/>
          <p14:tracePt t="54611" x="5875338" y="4027488"/>
          <p14:tracePt t="54677" x="5884863" y="4027488"/>
          <p14:tracePt t="54799" x="5894388" y="4027488"/>
          <p14:tracePt t="54866" x="5902325" y="4027488"/>
          <p14:tracePt t="54866" x="5911850" y="4027488"/>
          <p14:tracePt t="54952" x="5929313" y="4027488"/>
          <p14:tracePt t="54952" x="5938838" y="4027488"/>
          <p14:tracePt t="54952" x="5946775" y="4027488"/>
          <p14:tracePt t="55028" x="5956300" y="4027488"/>
          <p14:tracePt t="55489" x="5965825" y="4027488"/>
          <p14:tracePt t="55521" x="5991225" y="4044950"/>
          <p14:tracePt t="55521" x="6000750" y="4054475"/>
          <p14:tracePt t="55587" x="6018213" y="4062413"/>
          <p14:tracePt t="55611" x="6027738" y="4071938"/>
          <p14:tracePt t="55611" x="6045200" y="4089400"/>
          <p14:tracePt t="55675" x="6062663" y="4108450"/>
          <p14:tracePt t="55710" x="6081713" y="4116388"/>
          <p14:tracePt t="55710" x="6089650" y="4133850"/>
          <p14:tracePt t="55778" x="6116638" y="4152900"/>
          <p14:tracePt t="55810" x="6134100" y="4170363"/>
          <p14:tracePt t="55810" x="6205538" y="4214813"/>
          <p14:tracePt t="55879" x="6313488" y="4251325"/>
          <p14:tracePt t="55909" x="6357938" y="4259263"/>
          <p14:tracePt t="55909" x="6384925" y="4268788"/>
          <p14:tracePt t="55973" x="6429375" y="4268788"/>
          <p14:tracePt t="55998" x="6446838" y="4268788"/>
          <p14:tracePt t="55998" x="6456363" y="4268788"/>
          <p14:tracePt t="56067" x="6473825" y="4268788"/>
          <p14:tracePt t="56067" x="6491288" y="4259263"/>
          <p14:tracePt t="56111" x="6500813" y="4259263"/>
          <p14:tracePt t="56414" x="6510338" y="4259263"/>
          <p14:tracePt t="56414" x="6527800" y="4259263"/>
          <p14:tracePt t="56484" x="6572250" y="4251325"/>
          <p14:tracePt t="56514" x="6643688" y="4251325"/>
          <p14:tracePt t="56514" x="6742113" y="4241800"/>
          <p14:tracePt t="56579" x="6804025" y="4241800"/>
          <p14:tracePt t="56609" x="6848475" y="4241800"/>
          <p14:tracePt t="56609" x="6884988" y="4241800"/>
          <p14:tracePt t="56669" x="6919913" y="4241800"/>
          <p14:tracePt t="56695" x="6956425" y="4241800"/>
          <p14:tracePt t="56695" x="6973888" y="4241800"/>
          <p14:tracePt t="56759" x="7000875" y="4241800"/>
          <p14:tracePt t="56759" x="7010400" y="4241800"/>
          <p14:tracePt t="56810" x="7027863" y="4241800"/>
          <p14:tracePt t="56810" x="7037388" y="4241800"/>
          <p14:tracePt t="56876" x="7045325" y="4241800"/>
          <p14:tracePt t="56909" x="7062788" y="4241800"/>
          <p14:tracePt t="56909" x="7072313" y="4241800"/>
          <p14:tracePt t="56979" x="7089775" y="4241800"/>
          <p14:tracePt t="57009" x="7108825" y="4241800"/>
          <p14:tracePt t="57009" x="7116763" y="4241800"/>
          <p14:tracePt t="57072" x="7126288" y="4241800"/>
          <p14:tracePt t="57854" x="7188200" y="4241800"/>
          <p14:tracePt t="57854" x="7269163" y="4241800"/>
          <p14:tracePt t="57911" x="7358063" y="4241800"/>
          <p14:tracePt t="57911" x="7394575" y="4241800"/>
          <p14:tracePt t="57970" x="7429500" y="4241800"/>
          <p14:tracePt t="58003" x="7446963" y="4241800"/>
          <p14:tracePt t="58003" x="7456488" y="4241800"/>
          <p14:tracePt t="58075" x="7466013" y="4241800"/>
          <p14:tracePt t="58125" x="7473950" y="4241800"/>
          <p14:tracePt t="58125" x="7483475" y="4241800"/>
          <p14:tracePt t="59281" x="7473950" y="4241800"/>
          <p14:tracePt t="59307" x="7323138" y="4214813"/>
          <p14:tracePt t="59307" x="7134225" y="4205288"/>
          <p14:tracePt t="59373" x="6562725" y="4205288"/>
          <p14:tracePt t="59373" x="6188075" y="4232275"/>
          <p14:tracePt t="59418" x="5419725" y="4276725"/>
          <p14:tracePt t="59418" x="4946650" y="4303713"/>
          <p14:tracePt t="59478" x="4313238" y="4384675"/>
          <p14:tracePt t="59507" x="4054475" y="4411663"/>
          <p14:tracePt t="59507" x="3902075" y="4438650"/>
          <p14:tracePt t="59574" x="3660775" y="4510088"/>
          <p14:tracePt t="59607" x="3429000" y="4562475"/>
          <p14:tracePt t="59607" x="3340100" y="4581525"/>
          <p14:tracePt t="59675" x="3224213" y="4598988"/>
          <p14:tracePt t="59691" x="3187700" y="4608513"/>
          <p14:tracePt t="59691" x="3152775" y="4608513"/>
          <p14:tracePt t="59756" x="3062288" y="4608513"/>
          <p14:tracePt t="59756" x="3036888" y="4608513"/>
          <p14:tracePt t="59801" x="3017838" y="4608513"/>
          <p14:tracePt t="59801" x="2990850" y="4616450"/>
          <p14:tracePt t="59865" x="2982913" y="4625975"/>
          <p14:tracePt t="62475" x="3009900" y="4643438"/>
          <p14:tracePt t="62505" x="3071813" y="4652963"/>
          <p14:tracePt t="62505" x="3143250" y="4670425"/>
          <p14:tracePt t="62575" x="3232150" y="4679950"/>
          <p14:tracePt t="69073" x="3348038" y="4679950"/>
          <p14:tracePt t="69073" x="3473450" y="4679950"/>
          <p14:tracePt t="69122" x="3724275" y="4697413"/>
          <p14:tracePt t="69122" x="3938588" y="4741863"/>
          <p14:tracePt t="69188" x="4500563" y="4840288"/>
          <p14:tracePt t="69216" x="4751388" y="4894263"/>
          <p14:tracePt t="69216" x="4894263" y="4929188"/>
          <p14:tracePt t="69283" x="5116513" y="4991100"/>
          <p14:tracePt t="69316" x="5259388" y="5045075"/>
          <p14:tracePt t="69316" x="5348288" y="5062538"/>
          <p14:tracePt t="69378" x="5589588" y="5072063"/>
          <p14:tracePt t="69404" x="5715000" y="5081588"/>
          <p14:tracePt t="69404" x="5894388" y="5081588"/>
          <p14:tracePt t="69471" x="6099175" y="5072063"/>
          <p14:tracePt t="69471" x="6197600" y="5062538"/>
          <p14:tracePt t="69519" x="6357938" y="5054600"/>
          <p14:tracePt t="69519" x="6429375" y="5054600"/>
          <p14:tracePt t="69568" x="6510338" y="5062538"/>
          <p14:tracePt t="69568" x="6537325" y="5072063"/>
          <p14:tracePt t="69615" x="6581775" y="5089525"/>
          <p14:tracePt t="69615" x="6589713" y="5099050"/>
          <p14:tracePt t="70727" x="6608763" y="5081588"/>
          <p14:tracePt t="70727" x="6608763" y="5054600"/>
          <p14:tracePt t="70793" x="6572250" y="4983163"/>
          <p14:tracePt t="70817" x="6456363" y="4884738"/>
          <p14:tracePt t="70817" x="6269038" y="4741863"/>
          <p14:tracePt t="70888" x="5983288" y="4633913"/>
          <p14:tracePt t="70916" x="5848350" y="4581525"/>
          <p14:tracePt t="70916" x="5795963" y="4554538"/>
          <p14:tracePt t="70979" x="5741988" y="4491038"/>
          <p14:tracePt t="70979" x="5715000" y="4446588"/>
          <p14:tracePt t="71027" x="5697538" y="4402138"/>
          <p14:tracePt t="71027" x="5680075" y="4375150"/>
          <p14:tracePt t="71095" x="5661025" y="4357688"/>
          <p14:tracePt t="71121" x="5653088" y="4348163"/>
          <p14:tracePt t="71121" x="5643563" y="4340225"/>
          <p14:tracePt t="71181" x="5634038" y="4322763"/>
          <p14:tracePt t="71215" x="5608638" y="4303713"/>
          <p14:tracePt t="71215" x="5599113" y="4286250"/>
          <p14:tracePt t="71279" x="5589588" y="4268788"/>
          <p14:tracePt t="71279" x="5581650" y="4259263"/>
          <p14:tracePt t="71327" x="5572125" y="4251325"/>
          <p14:tracePt t="71327" x="5572125" y="4241800"/>
          <p14:tracePt t="71419" x="5572125" y="4232275"/>
          <p14:tracePt t="71581" x="5572125" y="4205288"/>
          <p14:tracePt t="71581" x="5572125" y="4197350"/>
          <p14:tracePt t="71627" x="5572125" y="4179888"/>
          <p14:tracePt t="71688" x="5572125" y="4170363"/>
          <p14:tracePt t="71714" x="5572125" y="4160838"/>
          <p14:tracePt t="71805" x="5599113" y="4160838"/>
          <p14:tracePt t="71834" x="5670550" y="4160838"/>
          <p14:tracePt t="71834" x="5732463" y="4160838"/>
          <p14:tracePt t="71898" x="5786438" y="4143375"/>
          <p14:tracePt t="71931" x="5803900" y="4143375"/>
          <p14:tracePt t="71998" x="5813425" y="4143375"/>
          <p14:tracePt t="72031" x="5813425" y="4133850"/>
          <p14:tracePt t="72031" x="5822950" y="4133850"/>
          <p14:tracePt t="72097" x="5822950" y="4125913"/>
          <p14:tracePt t="72131" x="5830888" y="4116388"/>
          <p14:tracePt t="72190" x="5830888" y="4108450"/>
          <p14:tracePt t="72215" x="5840413" y="4108450"/>
          <p14:tracePt t="72215" x="5840413" y="4098925"/>
          <p14:tracePt t="76936" x="5795963" y="4133850"/>
          <p14:tracePt t="76936" x="5643563" y="4251325"/>
          <p14:tracePt t="76997" x="5357813" y="4483100"/>
          <p14:tracePt t="77027" x="5251450" y="4581525"/>
          <p14:tracePt t="77027" x="5170488" y="4633913"/>
          <p14:tracePt t="77096" x="5108575" y="4687888"/>
          <p14:tracePt t="77127" x="5072063" y="4724400"/>
          <p14:tracePt t="77127" x="5037138" y="4768850"/>
          <p14:tracePt t="77195" x="5000625" y="4822825"/>
          <p14:tracePt t="77227" x="4983163" y="4867275"/>
          <p14:tracePt t="77227" x="4965700" y="4894263"/>
          <p14:tracePt t="77292" x="4902200" y="5018088"/>
          <p14:tracePt t="77320" x="4830763" y="5133975"/>
          <p14:tracePt t="77320" x="4795838" y="5197475"/>
          <p14:tracePt t="77379" x="4768850" y="5241925"/>
          <p14:tracePt t="77410" x="4751388" y="5268913"/>
          <p14:tracePt t="77410" x="4741863" y="5268913"/>
          <p14:tracePt t="77494" x="4741863" y="5276850"/>
          <p14:tracePt t="80507" x="4643438" y="5394325"/>
          <p14:tracePt t="80541" x="4545013" y="5527675"/>
          <p14:tracePt t="80541" x="4473575" y="5670550"/>
          <p14:tracePt t="80608" x="4419600" y="5813425"/>
          <p14:tracePt t="80641" x="4402138" y="5884863"/>
          <p14:tracePt t="80641" x="4394200" y="5911850"/>
          <p14:tracePt t="80701" x="4394200" y="5965825"/>
          <p14:tracePt t="80727" x="4394200" y="5983288"/>
          <p14:tracePt t="80727" x="4394200" y="5991225"/>
          <p14:tracePt t="80788" x="4402138" y="5991225"/>
          <p14:tracePt t="80813" x="4411663" y="6000750"/>
          <p14:tracePt t="80813" x="4429125" y="6000750"/>
          <p14:tracePt t="80883" x="4697413" y="6000750"/>
          <p14:tracePt t="80883" x="4857750" y="5983288"/>
          <p14:tracePt t="80928" x="4983163" y="5965825"/>
          <p14:tracePt t="80928" x="5081588" y="5946775"/>
          <p14:tracePt t="80991" x="5232400" y="5929313"/>
          <p14:tracePt t="81008" x="5313363" y="5919788"/>
          <p14:tracePt t="81008" x="5367338" y="5911850"/>
          <p14:tracePt t="81084" x="5402263" y="5902325"/>
          <p14:tracePt t="86127" x="5402263" y="5894388"/>
          <p14:tracePt t="86127" x="5429250" y="5875338"/>
          <p14:tracePt t="86189" x="5554663" y="5822950"/>
          <p14:tracePt t="86220" x="5680075" y="5776913"/>
          <p14:tracePt t="86220" x="5759450" y="5741988"/>
          <p14:tracePt t="86284" x="5840413" y="5705475"/>
          <p14:tracePt t="86284" x="5857875" y="5705475"/>
          <p14:tracePt t="86378" x="5884863" y="5697538"/>
          <p14:tracePt t="86378" x="5894388" y="5697538"/>
          <p14:tracePt t="86470" x="5902325" y="5697538"/>
          <p14:tracePt t="99829" x="5884863" y="5643563"/>
          <p14:tracePt t="99829" x="5867400" y="5554663"/>
          <p14:tracePt t="99892" x="5715000" y="5241925"/>
          <p14:tracePt t="99892" x="5572125" y="5018088"/>
          <p14:tracePt t="99936" x="5411788" y="4759325"/>
          <p14:tracePt t="99936" x="5197475" y="4340225"/>
          <p14:tracePt t="99998" x="5000625" y="4000500"/>
          <p14:tracePt t="99998" x="4946650" y="3929063"/>
          <p14:tracePt t="100026" x="4857750" y="3813175"/>
          <p14:tracePt t="100026" x="4795838" y="3751263"/>
          <p14:tracePt t="100051" x="4768850" y="3732213"/>
          <p14:tracePt t="100051" x="4741863" y="3705225"/>
          <p14:tracePt t="100116" x="4724400" y="3687763"/>
          <p14:tracePt t="100142" x="4714875" y="3687763"/>
          <p14:tracePt t="100142" x="4705350" y="3679825"/>
          <p14:tracePt t="100205" x="4660900" y="3652838"/>
          <p14:tracePt t="100229" x="4589463" y="3625850"/>
          <p14:tracePt t="100229" x="4527550" y="3608388"/>
          <p14:tracePt t="100295" x="4465638" y="3589338"/>
          <p14:tracePt t="100295" x="4429125" y="3589338"/>
          <p14:tracePt t="100351" x="4394200" y="3608388"/>
          <p14:tracePt t="100351" x="4367213" y="3625850"/>
          <p14:tracePt t="100411" x="4295775" y="3643313"/>
          <p14:tracePt t="100442" x="4214813" y="3670300"/>
          <p14:tracePt t="100442" x="4170363" y="3679825"/>
          <p14:tracePt t="100505" x="4116388" y="3697288"/>
          <p14:tracePt t="100531" x="4098925" y="3697288"/>
          <p14:tracePt t="100599" x="4098925" y="3705225"/>
          <p14:tracePt t="100627" x="4098925" y="3714750"/>
          <p14:tracePt t="100696" x="4108450" y="3741738"/>
          <p14:tracePt t="100696" x="4125913" y="3751263"/>
          <p14:tracePt t="100747" x="4197350" y="3776663"/>
          <p14:tracePt t="100747" x="4268788" y="3786188"/>
          <p14:tracePt t="100810" x="4384675" y="3813175"/>
          <p14:tracePt t="100844" x="4446588" y="3822700"/>
          <p14:tracePt t="100844" x="4483100" y="3840163"/>
          <p14:tracePt t="100909" x="4500563" y="3840163"/>
          <p14:tracePt t="100977" x="4518025" y="3840163"/>
          <p14:tracePt t="100977" x="4527550" y="3840163"/>
          <p14:tracePt t="101047" x="4545013" y="3840163"/>
          <p14:tracePt t="101047" x="4554538" y="3840163"/>
          <p14:tracePt t="101118" x="4581525" y="3830638"/>
          <p14:tracePt t="101143" x="4589463" y="3830638"/>
          <p14:tracePt t="101203" x="4598988" y="3830638"/>
          <p14:tracePt t="103508" x="4598988" y="3813175"/>
          <p14:tracePt t="103540" x="4616450" y="3776663"/>
          <p14:tracePt t="103540" x="4616450" y="3751263"/>
          <p14:tracePt t="103608" x="4616450" y="3697288"/>
          <p14:tracePt t="103640" x="4562475" y="3589338"/>
          <p14:tracePt t="103640" x="4491038" y="3527425"/>
          <p14:tracePt t="103703" x="4340225" y="3419475"/>
          <p14:tracePt t="103730" x="4268788" y="3367088"/>
          <p14:tracePt t="103730" x="4232275" y="3340100"/>
          <p14:tracePt t="103797" x="4179888" y="3286125"/>
          <p14:tracePt t="103797" x="4160838" y="3268663"/>
          <p14:tracePt t="103843" x="4143375" y="3251200"/>
          <p14:tracePt t="103909" x="4143375" y="3241675"/>
          <p14:tracePt t="103997" x="4133850" y="3241675"/>
          <p14:tracePt t="104123" x="4133850" y="3251200"/>
          <p14:tracePt t="104156" x="4152900" y="3259138"/>
          <p14:tracePt t="104156" x="4160838" y="3259138"/>
          <p14:tracePt t="104216" x="4179888" y="3268663"/>
          <p14:tracePt t="104241" x="4197350" y="3276600"/>
          <p14:tracePt t="104241" x="4224338" y="3286125"/>
          <p14:tracePt t="104306" x="4295775" y="3295650"/>
          <p14:tracePt t="104340" x="4429125" y="3313113"/>
          <p14:tracePt t="104340" x="4465638" y="3322638"/>
          <p14:tracePt t="104400" x="4491038" y="3330575"/>
          <p14:tracePt t="104447" x="4500563" y="3330575"/>
          <p14:tracePt t="104447" x="4500563" y="3340100"/>
          <p14:tracePt t="104506" x="4510088" y="3367088"/>
          <p14:tracePt t="104540" x="4537075" y="3536950"/>
          <p14:tracePt t="104540" x="4554538" y="3643313"/>
          <p14:tracePt t="104607" x="4572000" y="3741738"/>
          <p14:tracePt t="104607" x="4581525" y="3751263"/>
          <p14:tracePt t="104682" x="4581525" y="3759200"/>
          <p14:tracePt t="104727" x="4581525" y="3768725"/>
          <p14:tracePt t="105201" x="4589463" y="3768725"/>
          <p14:tracePt t="105227" x="4670425" y="3741738"/>
          <p14:tracePt t="105227" x="4732338" y="3732213"/>
          <p14:tracePt t="105292" x="4991100" y="3776663"/>
          <p14:tracePt t="105292" x="5143500" y="3867150"/>
          <p14:tracePt t="105339" x="5375275" y="4081463"/>
          <p14:tracePt t="105339" x="5527675" y="4241800"/>
          <p14:tracePt t="105400" x="5697538" y="4545013"/>
          <p14:tracePt t="105426" x="5741988" y="4732338"/>
          <p14:tracePt t="105426" x="5751513" y="4795838"/>
          <p14:tracePt t="105490" x="5751513" y="4830763"/>
          <p14:tracePt t="105694" x="5759450" y="4830763"/>
          <p14:tracePt t="105694" x="5759450" y="4822825"/>
          <p14:tracePt t="105742" x="5768975" y="4813300"/>
          <p14:tracePt t="105742" x="5786438" y="4803775"/>
          <p14:tracePt t="105806" x="6126163" y="4633913"/>
          <p14:tracePt t="105838" x="6330950" y="4598988"/>
          <p14:tracePt t="105838" x="6429375" y="4598988"/>
          <p14:tracePt t="105899" x="6537325" y="4598988"/>
          <p14:tracePt t="105926" x="6562725" y="4598988"/>
          <p14:tracePt t="105926" x="6572250" y="4598988"/>
          <p14:tracePt t="109311" x="6572250" y="4608513"/>
          <p14:tracePt t="109337" x="6572250" y="4652963"/>
          <p14:tracePt t="109337" x="6562725" y="4679950"/>
          <p14:tracePt t="109337" x="6527800" y="4759325"/>
          <p14:tracePt t="109407" x="6446838" y="4938713"/>
          <p14:tracePt t="109407" x="6419850" y="4983163"/>
          <p14:tracePt t="109459" x="6394450" y="5045075"/>
          <p14:tracePt t="109459" x="6375400" y="5099050"/>
          <p14:tracePt t="109520" x="6348413" y="5232400"/>
          <p14:tracePt t="109552" x="6330950" y="5348288"/>
          <p14:tracePt t="109552" x="6330950" y="5456238"/>
          <p14:tracePt t="109620" x="6330950" y="5581650"/>
          <p14:tracePt t="109652" x="6323013" y="5661025"/>
          <p14:tracePt t="109652" x="6313488" y="5705475"/>
          <p14:tracePt t="109713" x="6296025" y="5751513"/>
          <p14:tracePt t="109737" x="6286500" y="5768975"/>
          <p14:tracePt t="113023" x="6197600" y="5759450"/>
          <p14:tracePt t="113049" x="6126163" y="5751513"/>
          <p14:tracePt t="113049" x="5956300" y="5751513"/>
          <p14:tracePt t="113116" x="5732463" y="5768975"/>
          <p14:tracePt t="113149" x="5562600" y="5795963"/>
          <p14:tracePt t="113149" x="5491163" y="5813425"/>
          <p14:tracePt t="113217" x="5419725" y="5822950"/>
          <p14:tracePt t="113249" x="5402263" y="583088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Photoshop Elements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84314" y="1600201"/>
            <a:ext cx="6252172" cy="4525963"/>
          </a:xfrm>
        </p:spPr>
      </p:pic>
      <p:sp>
        <p:nvSpPr>
          <p:cNvPr id="3" name="Slide Number Placeholder 2"/>
          <p:cNvSpPr>
            <a:spLocks noGrp="1"/>
          </p:cNvSpPr>
          <p:nvPr>
            <p:ph type="sldNum" sz="quarter" idx="12"/>
          </p:nvPr>
        </p:nvSpPr>
        <p:spPr/>
        <p:txBody>
          <a:bodyPr/>
          <a:lstStyle/>
          <a:p>
            <a:fld id="{71766878-3199-4EAB-94E7-2D6D11070E14}" type="slidenum">
              <a:rPr lang="en-US" smtClean="0"/>
              <a:t>24</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79957341"/>
      </p:ext>
    </p:extLst>
  </p:cSld>
  <p:clrMapOvr>
    <a:masterClrMapping/>
  </p:clrMapOvr>
  <mc:AlternateContent xmlns:mc="http://schemas.openxmlformats.org/markup-compatibility/2006" xmlns:p14="http://schemas.microsoft.com/office/powerpoint/2010/main">
    <mc:Choice Requires="p14">
      <p:transition spd="slow" p14:dur="1500" advTm="34784">
        <p:randomBar dir="vert"/>
      </p:transition>
    </mc:Choice>
    <mc:Fallback xmlns="">
      <p:transition spd="slow" advTm="34784">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926" x="5375275" y="5803900"/>
          <p14:tracePt t="926" x="5367338" y="5741988"/>
          <p14:tracePt t="1224" x="5357813" y="5634038"/>
          <p14:tracePt t="1224" x="5375275" y="5473700"/>
          <p14:tracePt t="1263" x="5429250" y="5276850"/>
          <p14:tracePt t="1263" x="5518150" y="5089525"/>
          <p14:tracePt t="1303" x="5626100" y="4946650"/>
          <p14:tracePt t="1303" x="5751513" y="4822825"/>
          <p14:tracePt t="1343" x="5894388" y="4732338"/>
          <p14:tracePt t="1343" x="5983288" y="4679950"/>
          <p14:tracePt t="1343" x="6062663" y="4643438"/>
          <p14:tracePt t="1386" x="6402388" y="4572000"/>
          <p14:tracePt t="1386" x="6643688" y="4562475"/>
          <p14:tracePt t="1428" x="6875463" y="4581525"/>
          <p14:tracePt t="1428" x="7197725" y="4660900"/>
          <p14:tracePt t="1477" x="7358063" y="4724400"/>
          <p14:tracePt t="1477" x="7510463" y="4803775"/>
          <p14:tracePt t="1528" x="7545388" y="4830763"/>
          <p14:tracePt t="1568" x="7483475" y="4830763"/>
          <p14:tracePt t="1568" x="7348538" y="4803775"/>
          <p14:tracePt t="2077" x="7170738" y="4768850"/>
          <p14:tracePt t="2077" x="6956425" y="4714875"/>
          <p14:tracePt t="2122" x="6742113" y="4670425"/>
          <p14:tracePt t="2122" x="6554788" y="4633913"/>
          <p14:tracePt t="2163" x="6411913" y="4589463"/>
          <p14:tracePt t="2163" x="6276975" y="4562475"/>
          <p14:tracePt t="2204" x="6126163" y="4545013"/>
          <p14:tracePt t="2204" x="6072188" y="4537075"/>
          <p14:tracePt t="2245" x="6054725" y="4527550"/>
          <p14:tracePt t="2245" x="6045200" y="4527550"/>
          <p14:tracePt t="2287" x="6010275" y="4527550"/>
          <p14:tracePt t="2287" x="5956300" y="4537075"/>
          <p14:tracePt t="3082" x="5803900" y="4562475"/>
          <p14:tracePt t="3082" x="5661025" y="4572000"/>
          <p14:tracePt t="3124" x="5518150" y="4572000"/>
          <p14:tracePt t="3124" x="5402263" y="4554538"/>
          <p14:tracePt t="3163" x="5322888" y="4518025"/>
          <p14:tracePt t="3163" x="5268913" y="4491038"/>
          <p14:tracePt t="3208" x="5224463" y="4465638"/>
          <p14:tracePt t="3208" x="5197475" y="4438650"/>
          <p14:tracePt t="3249" x="5170488" y="4394200"/>
          <p14:tracePt t="3249" x="5160963" y="4340225"/>
          <p14:tracePt t="3291" x="5160963" y="4241800"/>
          <p14:tracePt t="3291" x="5170488" y="4125913"/>
          <p14:tracePt t="3331" x="5214938" y="3990975"/>
          <p14:tracePt t="3331" x="5241925" y="3929063"/>
          <p14:tracePt t="3331" x="5313363" y="3822700"/>
          <p14:tracePt t="3374" x="5402263" y="3714750"/>
          <p14:tracePt t="3374" x="5537200" y="3608388"/>
          <p14:tracePt t="3415" x="5715000" y="3527425"/>
          <p14:tracePt t="3415" x="5894388" y="3473450"/>
          <p14:tracePt t="3461" x="6161088" y="3455988"/>
          <p14:tracePt t="3461" x="6296025" y="3490913"/>
          <p14:tracePt t="3503" x="6411913" y="3544888"/>
          <p14:tracePt t="3503" x="6483350" y="3589338"/>
          <p14:tracePt t="3546" x="6527800" y="3616325"/>
          <p14:tracePt t="3546" x="6545263" y="3633788"/>
          <p14:tracePt t="3589" x="6537325" y="3643313"/>
          <p14:tracePt t="3589" x="6394450" y="3660775"/>
          <p14:tracePt t="3894" x="6251575" y="3670300"/>
          <p14:tracePt t="3894" x="6072188" y="3670300"/>
          <p14:tracePt t="3944" x="5938838" y="3670300"/>
          <p14:tracePt t="3944" x="5813425" y="3643313"/>
          <p14:tracePt t="3989" x="5715000" y="3571875"/>
          <p14:tracePt t="3989" x="5653088" y="3482975"/>
          <p14:tracePt t="4029" x="5616575" y="3348038"/>
          <p14:tracePt t="4029" x="5608638" y="3214688"/>
          <p14:tracePt t="4078" x="5608638" y="3071813"/>
          <p14:tracePt t="4078" x="5616575" y="2946400"/>
          <p14:tracePt t="4121" x="5661025" y="2813050"/>
          <p14:tracePt t="4121" x="5741988" y="2741613"/>
          <p14:tracePt t="4162" x="5857875" y="2660650"/>
          <p14:tracePt t="4162" x="5983288" y="2598738"/>
          <p14:tracePt t="4204" x="6134100" y="2571750"/>
          <p14:tracePt t="4204" x="6276975" y="2562225"/>
          <p14:tracePt t="4247" x="6411913" y="2581275"/>
          <p14:tracePt t="4247" x="6545263" y="2643188"/>
          <p14:tracePt t="4287" x="6661150" y="2741613"/>
          <p14:tracePt t="4287" x="6777038" y="2857500"/>
          <p14:tracePt t="4329" x="6858000" y="2990850"/>
          <p14:tracePt t="4329" x="6902450" y="3116263"/>
          <p14:tracePt t="4371" x="6919913" y="3348038"/>
          <p14:tracePt t="4371" x="6919913" y="3562350"/>
          <p14:tracePt t="4412" x="6911975" y="3776663"/>
          <p14:tracePt t="4412" x="6894513" y="3973513"/>
          <p14:tracePt t="4457" x="6858000" y="4133850"/>
          <p14:tracePt t="4457" x="6796088" y="4276725"/>
          <p14:tracePt t="4500" x="6688138" y="4446588"/>
          <p14:tracePt t="4500" x="6589713" y="4527550"/>
          <p14:tracePt t="4544" x="6473825" y="4589463"/>
          <p14:tracePt t="4544" x="6357938" y="4616450"/>
          <p14:tracePt t="4584" x="6259513" y="4625975"/>
          <p14:tracePt t="4584" x="6161088" y="4616450"/>
          <p14:tracePt t="4626" x="5973763" y="4554538"/>
          <p14:tracePt t="4626" x="5875338" y="4500563"/>
          <p14:tracePt t="4676" x="5776913" y="4357688"/>
          <p14:tracePt t="4676" x="5751513" y="4286250"/>
          <p14:tracePt t="4719" x="5705475" y="4017963"/>
          <p14:tracePt t="4719" x="5697538" y="3929063"/>
          <p14:tracePt t="4759" x="5688013" y="3633788"/>
          <p14:tracePt t="4759" x="5751513" y="3465513"/>
          <p14:tracePt t="4803" x="5840413" y="3295650"/>
          <p14:tracePt t="4803" x="5946775" y="3143250"/>
          <p14:tracePt t="4844" x="6072188" y="3044825"/>
          <p14:tracePt t="4844" x="6197600" y="2982913"/>
          <p14:tracePt t="4885" x="6357938" y="2955925"/>
          <p14:tracePt t="4885" x="6518275" y="2946400"/>
          <p14:tracePt t="4927" x="6759575" y="2982913"/>
          <p14:tracePt t="4927" x="6991350" y="3116263"/>
          <p14:tracePt t="4986" x="7089775" y="3224213"/>
          <p14:tracePt t="4986" x="7161213" y="3367088"/>
          <p14:tracePt t="5029" x="7205663" y="3536950"/>
          <p14:tracePt t="5029" x="7224713" y="3786188"/>
          <p14:tracePt t="5071" x="7215188" y="3956050"/>
          <p14:tracePt t="5071" x="7197725" y="4089400"/>
          <p14:tracePt t="5117" x="7153275" y="4214813"/>
          <p14:tracePt t="5117" x="7126288" y="4241800"/>
          <p14:tracePt t="5162" x="7126288" y="4251325"/>
          <p14:tracePt t="5203" x="7108825" y="4259263"/>
          <p14:tracePt t="5203" x="7027863" y="4286250"/>
          <p14:tracePt t="5478" x="6813550" y="4340225"/>
          <p14:tracePt t="5478" x="6589713" y="4394200"/>
          <p14:tracePt t="5520" x="6232525" y="4438650"/>
          <p14:tracePt t="5520" x="5634038" y="4483100"/>
          <p14:tracePt t="5562" x="4776788" y="4537075"/>
          <p14:tracePt t="5562" x="4000500" y="4537075"/>
          <p14:tracePt t="5603" x="3581400" y="4537075"/>
          <p14:tracePt t="5603" x="3419475" y="4510088"/>
          <p14:tracePt t="5645" x="3357563" y="4500563"/>
          <p14:tracePt t="5645" x="3322638" y="4483100"/>
          <p14:tracePt t="5686" x="3295650" y="4465638"/>
          <p14:tracePt t="5686" x="3286125" y="4456113"/>
          <p14:tracePt t="5737" x="3268663" y="4438650"/>
          <p14:tracePt t="5737" x="3259138" y="4411663"/>
          <p14:tracePt t="5781" x="3241675" y="4384675"/>
          <p14:tracePt t="5781" x="3241675" y="4340225"/>
          <p14:tracePt t="5823" x="3241675" y="4251325"/>
          <p14:tracePt t="5823" x="3251200" y="4125913"/>
          <p14:tracePt t="5867" x="3313113" y="3983038"/>
          <p14:tracePt t="5867" x="3429000" y="3813175"/>
          <p14:tracePt t="5908" x="3679825" y="3571875"/>
          <p14:tracePt t="5908" x="3929063" y="3429000"/>
          <p14:tracePt t="5953" x="4276725" y="3322638"/>
          <p14:tracePt t="5953" x="5054600" y="3197225"/>
          <p14:tracePt t="5999" x="5562600" y="3197225"/>
          <p14:tracePt t="5999" x="6072188" y="3313113"/>
          <p14:tracePt t="6054" x="6259513" y="3446463"/>
          <p14:tracePt t="6054" x="6411913" y="3581400"/>
          <p14:tracePt t="6095" x="6491288" y="3687763"/>
          <p14:tracePt t="6095" x="6537325" y="3759200"/>
          <p14:tracePt t="6136" x="6562725" y="3813175"/>
          <p14:tracePt t="6136" x="6572250" y="3822700"/>
          <p14:tracePt t="6186" x="6572250" y="3830638"/>
          <p14:tracePt t="6233" x="6483350" y="3803650"/>
          <p14:tracePt t="6233" x="6419850" y="3786188"/>
          <p14:tracePt t="7135" x="6161088" y="3724275"/>
          <p14:tracePt t="7135" x="6054725" y="3705225"/>
          <p14:tracePt t="7176" x="5768975" y="3652838"/>
          <p14:tracePt t="7176" x="5608638" y="3608388"/>
          <p14:tracePt t="7221" x="5456238" y="3589338"/>
          <p14:tracePt t="7221" x="5394325" y="3581400"/>
          <p14:tracePt t="7268" x="5357813" y="3581400"/>
          <p14:tracePt t="7268" x="5348288" y="3589338"/>
          <p14:tracePt t="7309" x="5340350" y="3633788"/>
          <p14:tracePt t="7309" x="5330825" y="3705225"/>
          <p14:tracePt t="7351" x="5330825" y="3803650"/>
          <p14:tracePt t="7351" x="5330825" y="3894138"/>
          <p14:tracePt t="7393" x="5330825" y="3946525"/>
          <p14:tracePt t="7393" x="5340350" y="3965575"/>
          <p14:tracePt t="7438" x="5340350" y="3956050"/>
          <p14:tracePt t="7438" x="5295900" y="3857625"/>
          <p14:tracePt t="7487" x="5259388" y="3724275"/>
          <p14:tracePt t="7487" x="5224463" y="3554413"/>
          <p14:tracePt t="7529" x="5180013" y="3402013"/>
          <p14:tracePt t="7529" x="5170488" y="3286125"/>
          <p14:tracePt t="7571" x="5153025" y="3232150"/>
          <p14:tracePt t="7571" x="5153025" y="3214688"/>
          <p14:tracePt t="7612" x="5170488" y="3241675"/>
          <p14:tracePt t="7612" x="5241925" y="3330575"/>
          <p14:tracePt t="7671" x="5367338" y="3473450"/>
          <p14:tracePt t="7671" x="5527675" y="3616325"/>
          <p14:tracePt t="7712" x="5661025" y="3724275"/>
          <p14:tracePt t="7712" x="5786438" y="3768725"/>
          <p14:tracePt t="7753" x="5919788" y="3759200"/>
          <p14:tracePt t="7753" x="6072188" y="3643313"/>
          <p14:tracePt t="7795" x="6296025" y="3411538"/>
          <p14:tracePt t="7795" x="6375400" y="3295650"/>
          <p14:tracePt t="7845" x="6411913" y="3251200"/>
          <p14:tracePt t="7845" x="6419850" y="3251200"/>
          <p14:tracePt t="7888" x="6419850" y="3286125"/>
          <p14:tracePt t="7888" x="6419850" y="3411538"/>
          <p14:tracePt t="7929" x="6456363" y="3697288"/>
          <p14:tracePt t="7929" x="6500813" y="3857625"/>
          <p14:tracePt t="7978" x="6537325" y="3965575"/>
          <p14:tracePt t="7978" x="6562725" y="4000500"/>
          <p14:tracePt t="8019" x="6589713" y="3990975"/>
          <p14:tracePt t="8019" x="6653213" y="3902075"/>
          <p14:tracePt t="8060" x="6777038" y="3732213"/>
          <p14:tracePt t="8060" x="6919913" y="3562350"/>
          <p14:tracePt t="8102" x="7099300" y="3429000"/>
          <p14:tracePt t="8102" x="7161213" y="3419475"/>
          <p14:tracePt t="8152" x="7197725" y="3455988"/>
          <p14:tracePt t="8152" x="7224713" y="3544888"/>
          <p14:tracePt t="8195" x="7242175" y="3732213"/>
          <p14:tracePt t="8195" x="7251700" y="3884613"/>
          <p14:tracePt t="8236" x="7259638" y="3990975"/>
          <p14:tracePt t="8236" x="7269163" y="4027488"/>
          <p14:tracePt t="8282" x="7232650" y="4027488"/>
          <p14:tracePt t="8282" x="7153275" y="4017963"/>
          <p14:tracePt t="9087" x="7027863" y="4000500"/>
          <p14:tracePt t="9087" x="6858000" y="3973513"/>
          <p14:tracePt t="9128" x="6634163" y="3929063"/>
          <p14:tracePt t="9128" x="6419850" y="3884613"/>
          <p14:tracePt t="9171" x="6126163" y="3786188"/>
          <p14:tracePt t="9171" x="6010275" y="3741738"/>
          <p14:tracePt t="9221" x="5929313" y="3714750"/>
          <p14:tracePt t="9221" x="5919788" y="3714750"/>
          <p14:tracePt t="9262" x="5902325" y="3697288"/>
          <p14:tracePt t="9262" x="5894388" y="3687763"/>
          <p14:tracePt t="9303" x="5884863" y="3670300"/>
          <p14:tracePt t="9303" x="5875338" y="3625850"/>
          <p14:tracePt t="9352" x="5875338" y="3438525"/>
          <p14:tracePt t="9352" x="5894388" y="3286125"/>
          <p14:tracePt t="9399" x="5919788" y="3133725"/>
          <p14:tracePt t="9399" x="5938838" y="3017838"/>
          <p14:tracePt t="9440" x="5965825" y="2894013"/>
          <p14:tracePt t="9440" x="5973763" y="2884488"/>
          <p14:tracePt t="9487" x="5973763" y="2874963"/>
          <p14:tracePt t="9487" x="5983288" y="2901950"/>
          <p14:tracePt t="9529" x="5991225" y="3017838"/>
          <p14:tracePt t="9529" x="6010275" y="3152775"/>
          <p14:tracePt t="9575" x="6037263" y="3295650"/>
          <p14:tracePt t="9575" x="6081713" y="3438525"/>
          <p14:tracePt t="9615" x="6116638" y="3536950"/>
          <p14:tracePt t="9615" x="6134100" y="3589338"/>
          <p14:tracePt t="9657" x="6143625" y="3598863"/>
          <p14:tracePt t="9657" x="6153150" y="3598863"/>
          <p14:tracePt t="9699" x="6153150" y="3581400"/>
          <p14:tracePt t="9699" x="6153150" y="3500438"/>
          <p14:tracePt t="9758" x="6134100" y="3367088"/>
          <p14:tracePt t="9758" x="6116638" y="3268663"/>
          <p14:tracePt t="9800" x="6081713" y="3197225"/>
          <p14:tracePt t="9800" x="6054725" y="3179763"/>
          <p14:tracePt t="9842" x="6010275" y="3179763"/>
          <p14:tracePt t="9842" x="5973763" y="3232150"/>
          <p14:tracePt t="9883" x="5946775" y="3295650"/>
          <p14:tracePt t="9883" x="5929313" y="3357563"/>
          <p14:tracePt t="9930" x="5902325" y="3419475"/>
          <p14:tracePt t="9930" x="5894388" y="3438525"/>
          <p14:tracePt t="9983" x="5884863" y="3438525"/>
          <p14:tracePt t="9983" x="5875338" y="3438525"/>
          <p14:tracePt t="10026" x="5875338" y="3429000"/>
          <p14:tracePt t="10026" x="5875338" y="3375025"/>
          <p14:tracePt t="10067" x="5894388" y="3259138"/>
          <p14:tracePt t="10067" x="5902325" y="3224213"/>
          <p14:tracePt t="10113" x="5911850" y="3205163"/>
          <p14:tracePt t="10152" x="5894388" y="3214688"/>
          <p14:tracePt t="10152" x="5840413" y="3286125"/>
          <p14:tracePt t="10213" x="5759450" y="3394075"/>
          <p14:tracePt t="10213" x="5688013" y="3490913"/>
          <p14:tracePt t="10261" x="5680075" y="3509963"/>
          <p14:tracePt t="10261" x="5670550" y="3517900"/>
          <p14:tracePt t="10305" x="5653088" y="3536950"/>
          <p14:tracePt t="10305" x="5589588" y="3589338"/>
          <p14:tracePt t="10766" x="5527675" y="3652838"/>
          <p14:tracePt t="10766" x="5483225" y="3714750"/>
          <p14:tracePt t="10807" x="5456238" y="3751263"/>
          <p14:tracePt t="10807" x="5438775" y="3768725"/>
          <p14:tracePt t="10847" x="5446713" y="3768725"/>
          <p14:tracePt t="10847" x="5483225" y="3751263"/>
          <p14:tracePt t="10907" x="5581650" y="3670300"/>
          <p14:tracePt t="10907" x="5724525" y="3544888"/>
          <p14:tracePt t="10952" x="5786438" y="3482975"/>
          <p14:tracePt t="10952" x="5803900" y="3465513"/>
          <p14:tracePt t="11004" x="5813425" y="3455988"/>
          <p14:tracePt t="11004" x="5822950" y="3455988"/>
          <p14:tracePt t="11050" x="5795963" y="3490913"/>
          <p14:tracePt t="11050" x="5705475" y="3589338"/>
          <p14:tracePt t="11111" x="5608638" y="3687763"/>
          <p14:tracePt t="11111" x="5554663" y="3724275"/>
          <p14:tracePt t="11153" x="5545138" y="3732213"/>
          <p14:tracePt t="11153" x="5562600" y="3732213"/>
          <p14:tracePt t="11195" x="5634038" y="3679825"/>
          <p14:tracePt t="11195" x="5715000" y="3589338"/>
          <p14:tracePt t="11236" x="5759450" y="3536950"/>
          <p14:tracePt t="11236" x="5786438" y="3509963"/>
          <p14:tracePt t="11279" x="5795963" y="3509963"/>
          <p14:tracePt t="11279" x="5795963" y="3517900"/>
          <p14:tracePt t="11331" x="5759450" y="3562350"/>
          <p14:tracePt t="11331" x="5705475" y="3643313"/>
          <p14:tracePt t="11373" x="5661025" y="3697288"/>
          <p14:tracePt t="11373" x="5653088" y="3714750"/>
          <p14:tracePt t="11414" x="5705475" y="3660775"/>
          <p14:tracePt t="11414" x="5786438" y="3544888"/>
          <p14:tracePt t="11493" x="5813425" y="3509963"/>
          <p14:tracePt t="11493" x="5822950" y="3500438"/>
          <p14:tracePt t="11535" x="5786438" y="3562350"/>
          <p14:tracePt t="11535" x="5724525" y="3643313"/>
          <p14:tracePt t="11617" x="5661025" y="3705225"/>
          <p14:tracePt t="11617" x="5643563" y="3724275"/>
          <p14:tracePt t="11658" x="5697538" y="3652838"/>
          <p14:tracePt t="11658" x="5795963" y="3517900"/>
          <p14:tracePt t="11723" x="5884863" y="3411538"/>
          <p14:tracePt t="11723" x="5938838" y="3348038"/>
          <p14:tracePt t="11764" x="5956300" y="3330575"/>
          <p14:tracePt t="11805" x="5875338" y="3419475"/>
          <p14:tracePt t="11805" x="5822950" y="3482975"/>
          <p14:tracePt t="11847" x="5697538" y="3670300"/>
          <p14:tracePt t="11847" x="5653088" y="3724275"/>
          <p14:tracePt t="11889" x="5653088" y="3741738"/>
          <p14:tracePt t="11930" x="5688013" y="3714750"/>
          <p14:tracePt t="11930" x="5795963" y="3598863"/>
          <p14:tracePt t="11978" x="5848350" y="3544888"/>
          <p14:tracePt t="11978" x="5867400" y="3527425"/>
          <p14:tracePt t="12020" x="5875338" y="3527425"/>
          <p14:tracePt t="12020" x="5867400" y="3536950"/>
          <p14:tracePt t="12071" x="5822950" y="3616325"/>
          <p14:tracePt t="12071" x="5751513" y="3751263"/>
          <p14:tracePt t="12114" x="5688013" y="3848100"/>
          <p14:tracePt t="12114" x="5653088" y="3902075"/>
          <p14:tracePt t="12155" x="5643563" y="3919538"/>
          <p14:tracePt t="12196" x="5732463" y="3803650"/>
          <p14:tracePt t="12196" x="5857875" y="3652838"/>
          <p14:tracePt t="12238" x="5973763" y="3500438"/>
          <p14:tracePt t="12238" x="6027738" y="3429000"/>
          <p14:tracePt t="12278" x="6054725" y="3394075"/>
          <p14:tracePt t="12319" x="6018213" y="3446463"/>
          <p14:tracePt t="12319" x="5919788" y="3589338"/>
          <p14:tracePt t="12366" x="5776913" y="3803650"/>
          <p14:tracePt t="12366" x="5732463" y="3902075"/>
          <p14:tracePt t="12411" x="5715000" y="3929063"/>
          <p14:tracePt t="12454" x="5741988" y="3830638"/>
          <p14:tracePt t="12454" x="5822950" y="3679825"/>
          <p14:tracePt t="12500" x="5965825" y="3438525"/>
          <p14:tracePt t="12500" x="6027738" y="3340100"/>
          <p14:tracePt t="12551" x="6054725" y="3286125"/>
          <p14:tracePt t="12551" x="6062663" y="3268663"/>
          <p14:tracePt t="12592" x="6062663" y="3276600"/>
          <p14:tracePt t="12592" x="6062663" y="3295650"/>
          <p14:tracePt t="12691" x="6062663" y="3340100"/>
          <p14:tracePt t="12691" x="6062663" y="3419475"/>
          <p14:tracePt t="12735" x="6089650" y="3517900"/>
          <p14:tracePt t="12735" x="6108700" y="3536950"/>
          <p14:tracePt t="12777" x="6116638" y="3544888"/>
          <p14:tracePt t="12777" x="6116638" y="3554413"/>
          <p14:tracePt t="12818" x="6116638" y="3562350"/>
          <p14:tracePt t="12818" x="6126163" y="3562350"/>
          <p14:tracePt t="12861" x="6134100" y="3562350"/>
          <p14:tracePt t="12861" x="6143625" y="3562350"/>
          <p14:tracePt t="12901" x="6180138" y="3562350"/>
          <p14:tracePt t="12901" x="6259513" y="3554413"/>
          <p14:tracePt t="12945" x="6402388" y="3527425"/>
          <p14:tracePt t="12945" x="6446838" y="3517900"/>
          <p14:tracePt t="12992" x="6473825" y="3517900"/>
          <p14:tracePt t="13034" x="6491288" y="3509963"/>
          <p14:tracePt t="13034" x="6545263" y="3473450"/>
          <p14:tracePt t="13281" x="6599238" y="3419475"/>
          <p14:tracePt t="13281" x="6634163" y="3394075"/>
          <p14:tracePt t="13323" x="6653213" y="3375025"/>
          <p14:tracePt t="13323" x="6661150" y="3375025"/>
          <p14:tracePt t="13366" x="6626225" y="3402013"/>
          <p14:tracePt t="13366" x="6473825" y="3554413"/>
          <p14:tracePt t="13414" x="6224588" y="3857625"/>
          <p14:tracePt t="13414" x="6099175" y="4000500"/>
          <p14:tracePt t="13463" x="6010275" y="4089400"/>
          <p14:tracePt t="13463" x="5991225" y="4098925"/>
          <p14:tracePt t="13507" x="5991225" y="4089400"/>
          <p14:tracePt t="13507" x="6037263" y="3990975"/>
          <p14:tracePt t="13549" x="6153150" y="3741738"/>
          <p14:tracePt t="13549" x="6197600" y="3625850"/>
          <p14:tracePt t="13599" x="6224588" y="3562350"/>
          <p14:tracePt t="13599" x="6224588" y="3544888"/>
          <p14:tracePt t="13641" x="6205538" y="3589338"/>
          <p14:tracePt t="13641" x="6108700" y="3732213"/>
          <p14:tracePt t="13703" x="6000750" y="3884613"/>
          <p14:tracePt t="13703" x="5919788" y="3973513"/>
          <p14:tracePt t="13744" x="5884863" y="4017963"/>
          <p14:tracePt t="13786" x="5902325" y="4010025"/>
          <p14:tracePt t="13786" x="5991225" y="3938588"/>
          <p14:tracePt t="13831" x="6089650" y="3840163"/>
          <p14:tracePt t="13831" x="6180138" y="3759200"/>
          <p14:tracePt t="13873" x="6251575" y="3714750"/>
          <p14:tracePt t="13873" x="6286500" y="3705225"/>
          <p14:tracePt t="13914" x="6286500" y="3741738"/>
          <p14:tracePt t="13914" x="6269038" y="3830638"/>
          <p14:tracePt t="13961" x="6170613" y="4010025"/>
          <p14:tracePt t="13961" x="6108700" y="4108450"/>
          <p14:tracePt t="14005" x="6081713" y="4143375"/>
          <p14:tracePt t="14005" x="6072188" y="4152900"/>
          <p14:tracePt t="14049" x="6089650" y="4089400"/>
          <p14:tracePt t="14049" x="6134100" y="3973513"/>
          <p14:tracePt t="14110" x="6188075" y="3848100"/>
          <p14:tracePt t="14110" x="6296025" y="3687763"/>
          <p14:tracePt t="14156" x="6402388" y="3608388"/>
          <p14:tracePt t="14156" x="6518275" y="3554413"/>
          <p14:tracePt t="14205" x="6562725" y="3554413"/>
          <p14:tracePt t="14205" x="6589713" y="3589338"/>
          <p14:tracePt t="14245" x="6608763" y="3652838"/>
          <p14:tracePt t="14245" x="6626225" y="3741738"/>
          <p14:tracePt t="14284" x="6626225" y="3867150"/>
          <p14:tracePt t="14284" x="6616700" y="3983038"/>
          <p14:tracePt t="14328" x="6589713" y="4108450"/>
          <p14:tracePt t="14328" x="6537325" y="4205288"/>
          <p14:tracePt t="14370" x="6473825" y="4241800"/>
          <p14:tracePt t="14370" x="6419850" y="4251325"/>
          <p14:tracePt t="14411" x="6357938" y="4214813"/>
          <p14:tracePt t="14411" x="6303963" y="4125913"/>
          <p14:tracePt t="14459" x="6224588" y="3902075"/>
          <p14:tracePt t="14459" x="6197600" y="3714750"/>
          <p14:tracePt t="14511" x="6224588" y="3438525"/>
          <p14:tracePt t="14511" x="6251575" y="3348038"/>
          <p14:tracePt t="14552" x="6394450" y="3098800"/>
          <p14:tracePt t="14552" x="6500813" y="3000375"/>
          <p14:tracePt t="14594" x="6599238" y="2938463"/>
          <p14:tracePt t="14594" x="6680200" y="2919413"/>
          <p14:tracePt t="14642" x="6786563" y="2928938"/>
          <p14:tracePt t="14642" x="6840538" y="2990850"/>
          <p14:tracePt t="14686" x="6848475" y="3108325"/>
          <p14:tracePt t="14686" x="6840538" y="3251200"/>
          <p14:tracePt t="14728" x="6804025" y="3402013"/>
          <p14:tracePt t="14728" x="6742113" y="3536950"/>
          <p14:tracePt t="14770" x="6608763" y="3705225"/>
          <p14:tracePt t="14770" x="6483350" y="3768725"/>
          <p14:tracePt t="14812" x="6330950" y="3813175"/>
          <p14:tracePt t="14812" x="6188075" y="3830638"/>
          <p14:tracePt t="14854" x="6062663" y="3830638"/>
          <p14:tracePt t="14854" x="5973763" y="3803650"/>
          <p14:tracePt t="14899" x="5919788" y="3732213"/>
          <p14:tracePt t="14899" x="5911850" y="3625850"/>
          <p14:tracePt t="14941" x="5946775" y="3438525"/>
          <p14:tracePt t="14941" x="5973763" y="3348038"/>
          <p14:tracePt t="14989" x="6000750" y="3295650"/>
          <p14:tracePt t="14989" x="6010275" y="3276600"/>
          <p14:tracePt t="15033" x="6000750" y="3303588"/>
          <p14:tracePt t="15033" x="5938838" y="3384550"/>
          <p14:tracePt t="15092" x="5867400" y="3517900"/>
          <p14:tracePt t="15092" x="5813425" y="3608388"/>
          <p14:tracePt t="15133" x="5795963" y="3660775"/>
          <p14:tracePt t="15133" x="5786438" y="3679825"/>
          <p14:tracePt t="15174" x="5786438" y="3687763"/>
          <p14:tracePt t="15174" x="5776913" y="3687763"/>
          <p14:tracePt t="15223" x="5776913" y="3679825"/>
          <p14:tracePt t="15223" x="5776913" y="3670300"/>
          <p14:tracePt t="15306" x="5813425" y="3643313"/>
          <p14:tracePt t="15306" x="5919788" y="3562350"/>
          <p14:tracePt t="15348" x="6037263" y="3482975"/>
          <p14:tracePt t="15348" x="6099175" y="3429000"/>
          <p14:tracePt t="15391" x="6108700" y="3419475"/>
          <p14:tracePt t="15391" x="6116638" y="3411538"/>
          <p14:tracePt t="15434" x="6126163" y="3411538"/>
          <p14:tracePt t="15482" x="6134100" y="3411538"/>
          <p14:tracePt t="15482" x="6143625" y="3411538"/>
          <p14:tracePt t="15575" x="6153150" y="3411538"/>
          <p14:tracePt t="15654" x="6161088" y="3411538"/>
          <p14:tracePt t="15703" x="6153150" y="3419475"/>
          <p14:tracePt t="15703" x="6072188" y="3544888"/>
          <p14:tracePt t="15785" x="5929313" y="3759200"/>
          <p14:tracePt t="15785" x="5813425" y="3929063"/>
          <p14:tracePt t="15826" x="5768975" y="4000500"/>
          <p14:tracePt t="15826" x="5741988" y="4027488"/>
          <p14:tracePt t="15868" x="5732463" y="4027488"/>
          <p14:tracePt t="15868" x="5732463" y="4000500"/>
          <p14:tracePt t="15910" x="5732463" y="3894138"/>
          <p14:tracePt t="15910" x="5732463" y="3768725"/>
          <p14:tracePt t="15956" x="5732463" y="3589338"/>
          <p14:tracePt t="15956" x="5724525" y="3455988"/>
          <p14:tracePt t="16001" x="5715000" y="3340100"/>
          <p14:tracePt t="16001" x="5705475" y="3241675"/>
          <p14:tracePt t="16044" x="5705475" y="3179763"/>
          <p14:tracePt t="16044" x="5705475" y="3125788"/>
          <p14:tracePt t="16085" x="5705475" y="3062288"/>
          <p14:tracePt t="16085" x="5705475" y="2982913"/>
          <p14:tracePt t="16126" x="5724525" y="2901950"/>
          <p14:tracePt t="16126" x="5776913" y="2822575"/>
          <p14:tracePt t="16168" x="5884863" y="2732088"/>
          <p14:tracePt t="16168" x="6108700" y="2581275"/>
          <p14:tracePt t="16210" x="6259513" y="2509838"/>
          <p14:tracePt t="16210" x="6411913" y="2482850"/>
          <p14:tracePt t="16254" x="6626225" y="2473325"/>
          <p14:tracePt t="16254" x="6777038" y="2490788"/>
          <p14:tracePt t="16304" x="6911975" y="2544763"/>
          <p14:tracePt t="16304" x="7018338" y="2589213"/>
          <p14:tracePt t="16345" x="7089775" y="2643188"/>
          <p14:tracePt t="16345" x="7126288" y="2679700"/>
          <p14:tracePt t="16386" x="7153275" y="2724150"/>
          <p14:tracePt t="16386" x="7153275" y="2741613"/>
          <p14:tracePt t="16428" x="7116763" y="2840038"/>
          <p14:tracePt t="16428" x="7000875" y="2946400"/>
          <p14:tracePt t="16478" x="6840538" y="3081338"/>
          <p14:tracePt t="16478" x="6786563" y="3143250"/>
          <p14:tracePt t="16521" x="6759575" y="3205163"/>
          <p14:tracePt t="16521" x="6751638" y="3259138"/>
          <p14:tracePt t="16564" x="6759575" y="3313113"/>
          <p14:tracePt t="16564" x="6804025" y="3419475"/>
          <p14:tracePt t="16614" x="6840538" y="3509963"/>
          <p14:tracePt t="16614" x="6875463" y="3616325"/>
          <p14:tracePt t="16655" x="6902450" y="3697288"/>
          <p14:tracePt t="16655" x="6938963" y="3768725"/>
          <p14:tracePt t="16697" x="6965950" y="3813175"/>
          <p14:tracePt t="16697" x="7018338" y="3867150"/>
          <p14:tracePt t="16743" x="7045325" y="3875088"/>
          <p14:tracePt t="16743" x="7062788" y="3884613"/>
          <p14:tracePt t="16790" x="7072313" y="3884613"/>
          <p14:tracePt t="16790" x="7072313" y="3894138"/>
          <p14:tracePt t="16831" x="7045325" y="3929063"/>
          <p14:tracePt t="16831" x="6991350" y="3956050"/>
          <p14:tracePt t="17484" x="6919913" y="3990975"/>
          <p14:tracePt t="17484" x="6848475" y="4037013"/>
          <p14:tracePt t="17525" x="6759575" y="4081463"/>
          <p14:tracePt t="17525" x="6626225" y="4143375"/>
          <p14:tracePt t="17566" x="6491288" y="4197350"/>
          <p14:tracePt t="17566" x="6296025" y="4303713"/>
          <p14:tracePt t="17608" x="6170613" y="4367213"/>
          <p14:tracePt t="17608" x="6054725" y="4411663"/>
          <p14:tracePt t="17656" x="5938838" y="4465638"/>
          <p14:tracePt t="17656" x="5911850" y="4483100"/>
          <p14:tracePt t="17699" x="5894388" y="4491038"/>
          <p14:tracePt t="17699" x="5884863" y="4500563"/>
          <p14:tracePt t="17739" x="5867400" y="4500563"/>
          <p14:tracePt t="17739" x="5751513" y="4483100"/>
          <p14:tracePt t="18085" x="5510213" y="4456113"/>
          <p14:tracePt t="18085" x="5330825" y="4429125"/>
          <p14:tracePt t="18127" x="5133975" y="4375150"/>
          <p14:tracePt t="18127" x="4956175" y="4286250"/>
          <p14:tracePt t="18169" x="4803775" y="4160838"/>
          <p14:tracePt t="18169" x="4670425" y="4010025"/>
          <p14:tracePt t="18211" x="4562475" y="3840163"/>
          <p14:tracePt t="18211" x="4491038" y="3643313"/>
          <p14:tracePt t="18251" x="4473575" y="3465513"/>
          <p14:tracePt t="18251" x="4491038" y="3295650"/>
          <p14:tracePt t="18293" x="4572000" y="3125788"/>
          <p14:tracePt t="18293" x="4660900" y="2982913"/>
          <p14:tracePt t="18333" x="4822825" y="2874963"/>
          <p14:tracePt t="18333" x="4965700" y="2847975"/>
          <p14:tracePt t="18383" x="5180013" y="2847975"/>
          <p14:tracePt t="18383" x="5330825" y="2894013"/>
          <p14:tracePt t="18427" x="5483225" y="2990850"/>
          <p14:tracePt t="18427" x="5608638" y="3133725"/>
          <p14:tracePt t="18472" x="5715000" y="3419475"/>
          <p14:tracePt t="18472" x="5732463" y="3527425"/>
          <p14:tracePt t="18516" x="5741988" y="3830638"/>
          <p14:tracePt t="18516" x="5724525" y="4044950"/>
          <p14:tracePt t="18559" x="5634038" y="4214813"/>
          <p14:tracePt t="18559" x="5518150" y="4330700"/>
          <p14:tracePt t="18601" x="5402263" y="4394200"/>
          <p14:tracePt t="18601" x="5259388" y="4429125"/>
          <p14:tracePt t="18641" x="5081588" y="4429125"/>
          <p14:tracePt t="18641" x="4894263" y="4367213"/>
          <p14:tracePt t="18683" x="4633913" y="4133850"/>
          <p14:tracePt t="18683" x="4500563" y="3919538"/>
          <p14:tracePt t="18732" x="4438650" y="3679825"/>
          <p14:tracePt t="18732" x="4446588" y="3419475"/>
          <p14:tracePt t="18771" x="4545013" y="3143250"/>
          <p14:tracePt t="18771" x="4652963" y="2938463"/>
          <p14:tracePt t="18813" x="4867275" y="2724150"/>
          <p14:tracePt t="18813" x="5010150" y="2652713"/>
          <p14:tracePt t="18862" x="5143500" y="2633663"/>
          <p14:tracePt t="18862" x="5322888" y="2652713"/>
          <p14:tracePt t="18905" x="5456238" y="2732088"/>
          <p14:tracePt t="18905" x="5554663" y="2847975"/>
          <p14:tracePt t="18949" x="5643563" y="3000375"/>
          <p14:tracePt t="18949" x="5705475" y="3241675"/>
          <p14:tracePt t="18995" x="5724525" y="3384550"/>
          <p14:tracePt t="18995" x="5724525" y="3517900"/>
          <p14:tracePt t="19036" x="5705475" y="3643313"/>
          <p14:tracePt t="19036" x="5670550" y="3768725"/>
          <p14:tracePt t="19077" x="5616575" y="3884613"/>
          <p14:tracePt t="19077" x="5554663" y="3965575"/>
          <p14:tracePt t="19121" x="5465763" y="4037013"/>
          <p14:tracePt t="19121" x="5402263" y="4081463"/>
          <p14:tracePt t="19164" x="5322888" y="4108450"/>
          <p14:tracePt t="19164" x="5286375" y="4108450"/>
          <p14:tracePt t="19205" x="5259388" y="4098925"/>
          <p14:tracePt t="19205" x="5241925" y="4044950"/>
          <p14:tracePt t="19246" x="5224463" y="3929063"/>
          <p14:tracePt t="19246" x="5224463" y="3813175"/>
          <p14:tracePt t="19286" x="5224463" y="3652838"/>
          <p14:tracePt t="19286" x="5241925" y="3490913"/>
          <p14:tracePt t="19327" x="5268913" y="3322638"/>
          <p14:tracePt t="19327" x="5303838" y="3152775"/>
          <p14:tracePt t="19370" x="5322888" y="3000375"/>
          <p14:tracePt t="19370" x="5330825" y="2874963"/>
          <p14:tracePt t="19415" x="5330825" y="2847975"/>
          <p14:tracePt t="19415" x="5330825" y="2840038"/>
          <p14:tracePt t="19467" x="5295900" y="2857500"/>
          <p14:tracePt t="19467" x="5180013" y="2955925"/>
          <p14:tracePt t="19512" x="4991100" y="3160713"/>
          <p14:tracePt t="19512" x="4911725" y="3286125"/>
          <p14:tracePt t="19555" x="4848225" y="3438525"/>
          <p14:tracePt t="19555" x="4813300" y="3562350"/>
          <p14:tracePt t="19595" x="4795838" y="3679825"/>
          <p14:tracePt t="19595" x="4776788" y="3751263"/>
          <p14:tracePt t="19637" x="4768850" y="3795713"/>
          <p14:tracePt t="19637" x="4768850" y="3822700"/>
          <p14:tracePt t="19680" x="4768850" y="3848100"/>
          <p14:tracePt t="19680" x="4759325" y="3884613"/>
          <p14:tracePt t="19720" x="4741863" y="3946525"/>
          <p14:tracePt t="19720" x="4741863" y="3965575"/>
          <p14:tracePt t="19768" x="4741863" y="3973513"/>
          <p14:tracePt t="19811" x="4732338" y="4027488"/>
          <p14:tracePt t="19811" x="4732338" y="4089400"/>
          <p14:tracePt t="20510" x="4724400" y="4259263"/>
          <p14:tracePt t="20510" x="4724400" y="4384675"/>
          <p14:tracePt t="20555" x="4741863" y="4465638"/>
          <p14:tracePt t="20555" x="4768850" y="4518025"/>
          <p14:tracePt t="20596" x="4803775" y="4537075"/>
          <p14:tracePt t="20596" x="4848225" y="4537075"/>
          <p14:tracePt t="20637" x="4884738" y="4537075"/>
          <p14:tracePt t="20637" x="4911725" y="4500563"/>
          <p14:tracePt t="20678" x="4929188" y="4375150"/>
          <p14:tracePt t="20678" x="4965700" y="4187825"/>
          <p14:tracePt t="20721" x="5072063" y="3822700"/>
          <p14:tracePt t="20721" x="5170488" y="3581400"/>
          <p14:tracePt t="20762" x="5295900" y="3375025"/>
          <p14:tracePt t="20762" x="5394325" y="3232150"/>
          <p14:tracePt t="20808" x="5510213" y="3133725"/>
          <p14:tracePt t="20808" x="5562600" y="3116263"/>
          <p14:tracePt t="20853" x="5626100" y="3116263"/>
          <p14:tracePt t="20853" x="5705475" y="3160713"/>
          <p14:tracePt t="20895" x="5795963" y="3214688"/>
          <p14:tracePt t="20895" x="5848350" y="3303588"/>
          <p14:tracePt t="20939" x="5884863" y="3394075"/>
          <p14:tracePt t="20939" x="5894388" y="3429000"/>
          <p14:tracePt t="20995" x="5848350" y="3429000"/>
          <p14:tracePt t="20995" x="5697538" y="3438525"/>
          <p14:tracePt t="21057" x="5473700" y="3482975"/>
          <p14:tracePt t="21057" x="5108575" y="3625850"/>
          <p14:tracePt t="21097" x="4616450" y="3857625"/>
          <p14:tracePt t="21097" x="4187825" y="4152900"/>
          <p14:tracePt t="21138" x="3884613" y="4429125"/>
          <p14:tracePt t="21138" x="3848100" y="4473575"/>
          <p14:tracePt t="21180" x="3803650" y="4545013"/>
          <p14:tracePt t="21180" x="3795713" y="4572000"/>
          <p14:tracePt t="21221" x="3776663" y="4581525"/>
          <p14:tracePt t="21221" x="3768725" y="4589463"/>
          <p14:tracePt t="22271" x="3803650" y="4589463"/>
          <p14:tracePt t="22271" x="3857625" y="4562475"/>
          <p14:tracePt t="22432" x="3929063" y="4537075"/>
          <p14:tracePt t="22432" x="4017963" y="4483100"/>
          <p14:tracePt t="22478" x="4224338" y="4419600"/>
          <p14:tracePt t="22478" x="4348163" y="4402138"/>
          <p14:tracePt t="22521" x="4456113" y="4402138"/>
          <p14:tracePt t="22521" x="4554538" y="4411663"/>
          <p14:tracePt t="22563" x="4670425" y="4438650"/>
          <p14:tracePt t="22563" x="4822825" y="4483100"/>
          <p14:tracePt t="22611" x="4911725" y="4518025"/>
          <p14:tracePt t="22611" x="5018088" y="4554538"/>
          <p14:tracePt t="22657" x="5081588" y="4562475"/>
          <p14:tracePt t="22698" x="5089525" y="4562475"/>
          <p14:tracePt t="22698" x="5160963" y="4491038"/>
          <p14:tracePt t="22941" x="5259388" y="4394200"/>
          <p14:tracePt t="22941" x="5456238" y="4197350"/>
          <p14:tracePt t="22992" x="5589588" y="4081463"/>
          <p14:tracePt t="22992" x="5715000" y="3973513"/>
          <p14:tracePt t="23035" x="5830888" y="3894138"/>
          <p14:tracePt t="23035" x="5867400" y="3875088"/>
          <p14:tracePt t="23086" x="5884863" y="3857625"/>
          <p14:tracePt t="23086" x="5894388" y="3857625"/>
          <p14:tracePt t="23129" x="5902325" y="3857625"/>
          <p14:tracePt t="23170" x="5902325" y="3848100"/>
          <p14:tracePt t="23328" x="5902325" y="3830638"/>
          <p14:tracePt t="23328" x="5902325" y="3813175"/>
          <p14:tracePt t="23373" x="5884863" y="3705225"/>
          <p14:tracePt t="23373" x="5857875" y="3509963"/>
          <p14:tracePt t="23415" x="5813425" y="3357563"/>
          <p14:tracePt t="23415" x="5705475" y="3251200"/>
          <p14:tracePt t="23459" x="5562600" y="3241675"/>
          <p14:tracePt t="23459" x="5500688" y="3276600"/>
          <p14:tracePt t="23506" x="5268913" y="3482975"/>
          <p14:tracePt t="23506" x="5143500" y="3625850"/>
          <p14:tracePt t="23547" x="5054600" y="3759200"/>
          <p14:tracePt t="23547" x="5010150" y="3867150"/>
          <p14:tracePt t="23587" x="4991100" y="3938588"/>
          <p14:tracePt t="23587" x="4973638" y="3990975"/>
          <p14:tracePt t="23628" x="4973638" y="4010025"/>
          <p14:tracePt t="23628" x="4973638" y="4027488"/>
          <p14:tracePt t="23676" x="4973638" y="4037013"/>
          <p14:tracePt t="23854" x="4973638" y="4044950"/>
          <p14:tracePt t="23854" x="4983163" y="4044950"/>
          <p14:tracePt t="23899" x="4991100" y="4054475"/>
          <p14:tracePt t="23899" x="5000625" y="4054475"/>
          <p14:tracePt t="23939" x="5027613" y="4062413"/>
          <p14:tracePt t="23939" x="5197475" y="4071938"/>
          <p14:tracePt t="23999" x="5384800" y="4044950"/>
          <p14:tracePt t="23999" x="5572125" y="3956050"/>
          <p14:tracePt t="24041" x="5715000" y="3848100"/>
          <p14:tracePt t="24041" x="5795963" y="3732213"/>
          <p14:tracePt t="24082" x="5840413" y="3608388"/>
          <p14:tracePt t="24082" x="5867400" y="3490913"/>
          <p14:tracePt t="24130" x="5875338" y="3455988"/>
          <p14:tracePt t="24130" x="5875338" y="3446463"/>
          <p14:tracePt t="24176" x="5867400" y="3473450"/>
          <p14:tracePt t="24176" x="5776913" y="3608388"/>
          <p14:tracePt t="24217" x="5680075" y="3822700"/>
          <p14:tracePt t="24217" x="5608638" y="4000500"/>
          <p14:tracePt t="24257" x="5581650" y="4108450"/>
          <p14:tracePt t="24257" x="5562600" y="4143375"/>
          <p14:tracePt t="24298" x="5562600" y="4152900"/>
          <p14:tracePt t="24298" x="5562600" y="4108450"/>
          <p14:tracePt t="24340" x="5616575" y="3929063"/>
          <p14:tracePt t="24340" x="5732463" y="3589338"/>
          <p14:tracePt t="24382" x="5840413" y="3268663"/>
          <p14:tracePt t="24382" x="5902325" y="3000375"/>
          <p14:tracePt t="24425" x="5911850" y="2919413"/>
          <p14:tracePt t="24425" x="5919788" y="2901950"/>
          <p14:tracePt t="24470" x="5911850" y="2919413"/>
          <p14:tracePt t="24470" x="5902325" y="2955925"/>
          <p14:tracePt t="24514" x="5848350" y="3170238"/>
          <p14:tracePt t="24514" x="5830888" y="3303588"/>
          <p14:tracePt t="24559" x="5830888" y="3357563"/>
          <p14:tracePt t="24559" x="5830888" y="3375025"/>
          <p14:tracePt t="24600" x="5919788" y="3268663"/>
          <p14:tracePt t="24600" x="6072188" y="3108325"/>
          <p14:tracePt t="24661" x="6215063" y="2973388"/>
          <p14:tracePt t="24661" x="6375400" y="2884488"/>
          <p14:tracePt t="24706" x="6411913" y="2884488"/>
          <p14:tracePt t="24706" x="6419850" y="2901950"/>
          <p14:tracePt t="24751" x="6419850" y="2919413"/>
          <p14:tracePt t="24751" x="6419850" y="2928938"/>
          <p14:tracePt t="24792" x="6429375" y="2928938"/>
          <p14:tracePt t="24792" x="6465888" y="2919413"/>
          <p14:tracePt t="24834" x="6697663" y="2776538"/>
          <p14:tracePt t="24834" x="6840538" y="2679700"/>
          <p14:tracePt t="24875" x="6929438" y="2643188"/>
          <p14:tracePt t="24875" x="6973888" y="2643188"/>
          <p14:tracePt t="24916" x="7000875" y="2687638"/>
          <p14:tracePt t="24916" x="7000875" y="2786063"/>
          <p14:tracePt t="24961" x="7018338" y="2973388"/>
          <p14:tracePt t="24961" x="7054850" y="3098800"/>
          <p14:tracePt t="25007" x="7116763" y="3170238"/>
          <p14:tracePt t="25007" x="7232650" y="3214688"/>
          <p14:tracePt t="25058" x="7304088" y="3224213"/>
          <p14:tracePt t="25058" x="7331075" y="3241675"/>
          <p14:tracePt t="25098" x="7340600" y="3295650"/>
          <p14:tracePt t="25098" x="7331075" y="3419475"/>
          <p14:tracePt t="25138" x="7269163" y="3581400"/>
          <p14:tracePt t="25138" x="7170738" y="3741738"/>
          <p14:tracePt t="25183" x="7045325" y="3938588"/>
          <p14:tracePt t="25183" x="7018338" y="4010025"/>
          <p14:tracePt t="25228" x="7000875" y="4044950"/>
          <p14:tracePt t="25228" x="6991350" y="4054475"/>
          <p14:tracePt t="25268" x="6956425" y="4054475"/>
          <p14:tracePt t="25268" x="6804025" y="4044950"/>
          <p14:tracePt t="25308" x="6581775" y="4017963"/>
          <p14:tracePt t="25308" x="6286500" y="4010025"/>
          <p14:tracePt t="25349" x="5983288" y="4000500"/>
          <p14:tracePt t="25349" x="5732463" y="3983038"/>
          <p14:tracePt t="25391" x="5491163" y="3956050"/>
          <p14:tracePt t="25391" x="5456238" y="3946525"/>
          <p14:tracePt t="25432" x="5402263" y="3929063"/>
          <p14:tracePt t="25432" x="5394325" y="3919538"/>
          <p14:tracePt t="25478" x="5384800" y="3919538"/>
          <p14:tracePt t="25478" x="5375275" y="3919538"/>
          <p14:tracePt t="25524" x="5375275" y="3929063"/>
          <p14:tracePt t="25787" x="5402263" y="3902075"/>
          <p14:tracePt t="25787" x="5491163" y="3813175"/>
          <p14:tracePt t="26210" x="5626100" y="3670300"/>
          <p14:tracePt t="26210" x="5680075" y="3616325"/>
          <p14:tracePt t="26261" x="5715000" y="3581400"/>
          <p14:tracePt t="26261" x="5724525" y="3554413"/>
          <p14:tracePt t="26303" x="5732463" y="3527425"/>
          <p14:tracePt t="26303" x="5732463" y="3509963"/>
          <p14:tracePt t="26344" x="5732463" y="3490913"/>
          <p14:tracePt t="26344" x="5732463" y="3482975"/>
          <p14:tracePt t="26386" x="5732463" y="3473450"/>
          <p14:tracePt t="26386" x="5732463" y="3455988"/>
          <p14:tracePt t="26428" x="5732463" y="3438525"/>
          <p14:tracePt t="26428" x="5715000" y="3411538"/>
          <p14:tracePt t="26474" x="5715000" y="3394075"/>
          <p14:tracePt t="26474" x="5715000" y="3384550"/>
          <p14:tracePt t="26519" x="5715000" y="3375025"/>
          <p14:tracePt t="26519" x="5705475" y="3384550"/>
          <p14:tracePt t="26566" x="5697538" y="3438525"/>
          <p14:tracePt t="26566" x="5670550" y="3598863"/>
          <p14:tracePt t="26606" x="5634038" y="3776663"/>
          <p14:tracePt t="26606" x="5616575" y="3911600"/>
          <p14:tracePt t="26646" x="5599113" y="3990975"/>
          <p14:tracePt t="26646" x="5599113" y="4010025"/>
          <p14:tracePt t="26687" x="5599113" y="4000500"/>
          <p14:tracePt t="26687" x="5599113" y="3929063"/>
          <p14:tracePt t="26747" x="5653088" y="3751263"/>
          <p14:tracePt t="26747" x="5715000" y="3544888"/>
          <p14:tracePt t="26789" x="5776913" y="3367088"/>
          <p14:tracePt t="26789" x="5795963" y="3322638"/>
          <p14:tracePt t="26840" x="5803900" y="3303588"/>
          <p14:tracePt t="26882" x="5803900" y="3313113"/>
          <p14:tracePt t="26882" x="5795963" y="3357563"/>
          <p14:tracePt t="26923" x="5768975" y="3455988"/>
          <p14:tracePt t="26923" x="5751513" y="3544888"/>
          <p14:tracePt t="26969" x="5741988" y="3571875"/>
          <p14:tracePt t="27014" x="5759450" y="3490913"/>
          <p14:tracePt t="27014" x="5822950" y="3348038"/>
          <p14:tracePt t="27056" x="5894388" y="3197225"/>
          <p14:tracePt t="27056" x="5919788" y="3089275"/>
          <p14:tracePt t="27099" x="5919788" y="3000375"/>
          <p14:tracePt t="27099" x="5919788" y="2982913"/>
          <p14:tracePt t="27150" x="5894388" y="2965450"/>
          <p14:tracePt t="27150" x="5867400" y="2965450"/>
          <p14:tracePt t="27194" x="5848350" y="2965450"/>
          <p14:tracePt t="27194" x="5830888" y="2965450"/>
          <p14:tracePt t="27236" x="5830888" y="2973388"/>
          <p14:tracePt t="27277" x="5822950" y="2973388"/>
          <p14:tracePt t="27325" x="5822950" y="2982913"/>
          <p14:tracePt t="27325" x="5822950" y="3000375"/>
          <p14:tracePt t="27424" x="5822950" y="3071813"/>
          <p14:tracePt t="27424" x="5822950" y="3214688"/>
          <p14:tracePt t="27468" x="5822950" y="3384550"/>
          <p14:tracePt t="27468" x="5830888" y="3429000"/>
          <p14:tracePt t="27513" x="5830888" y="3446463"/>
          <p14:tracePt t="27513" x="5840413" y="3455988"/>
          <p14:tracePt t="27554" x="5840413" y="3438525"/>
          <p14:tracePt t="27554" x="5848350" y="3394075"/>
          <p14:tracePt t="27618" x="5848350" y="3322638"/>
          <p14:tracePt t="27618" x="5848350" y="3241675"/>
          <p14:tracePt t="27659" x="5840413" y="3197225"/>
          <p14:tracePt t="27659" x="5795963" y="3179763"/>
          <p14:tracePt t="27700" x="5732463" y="3179763"/>
          <p14:tracePt t="27700" x="5589588" y="3232150"/>
          <p14:tracePt t="27741" x="5419725" y="3367088"/>
          <p14:tracePt t="27741" x="5276850" y="3527425"/>
          <p14:tracePt t="27782" x="5160963" y="3670300"/>
          <p14:tracePt t="27782" x="5108575" y="3759200"/>
          <p14:tracePt t="27823" x="5089525" y="3830638"/>
          <p14:tracePt t="27823" x="5089525" y="3884613"/>
          <p14:tracePt t="27868" x="5089525" y="3929063"/>
          <p14:tracePt t="27868" x="5081588" y="3938588"/>
          <p14:tracePt t="27916" x="5081588" y="3946525"/>
          <p14:tracePt t="28181" x="5081588" y="3956050"/>
          <p14:tracePt t="28267" x="5089525" y="3956050"/>
          <p14:tracePt t="28267" x="5099050" y="3965575"/>
          <p14:tracePt t="28308" x="5108575" y="3973513"/>
          <p14:tracePt t="28308" x="5143500" y="3990975"/>
          <p14:tracePt t="28357" x="5224463" y="4037013"/>
          <p14:tracePt t="28357" x="5276850" y="4054475"/>
          <p14:tracePt t="28403" x="5303838" y="4071938"/>
          <p14:tracePt t="28403" x="5322888" y="4071938"/>
          <p14:tracePt t="28443" x="5330825" y="4081463"/>
          <p14:tracePt t="28489" x="5340350" y="4081463"/>
          <p14:tracePt t="28627" x="5357813" y="4089400"/>
          <p14:tracePt t="28627" x="5367338" y="4098925"/>
          <p14:tracePt t="28669" x="5375275" y="4098925"/>
          <p14:tracePt t="28669" x="5394325" y="4098925"/>
          <p14:tracePt t="28713" x="5402263" y="4108450"/>
          <p14:tracePt t="28755" x="5402263" y="4098925"/>
          <p14:tracePt t="28755" x="5394325" y="4044950"/>
          <p14:tracePt t="28873" x="5375275" y="3919538"/>
          <p14:tracePt t="28873" x="5367338" y="3786188"/>
          <p14:tracePt t="28916" x="5367338" y="3697288"/>
          <p14:tracePt t="28916" x="5402263" y="3652838"/>
          <p14:tracePt t="28970" x="5438775" y="3633788"/>
          <p14:tracePt t="29016" x="5456238" y="3652838"/>
          <p14:tracePt t="29016" x="5473700" y="3705225"/>
          <p14:tracePt t="29057" x="5491163" y="3795713"/>
          <p14:tracePt t="29057" x="5500688" y="3884613"/>
          <p14:tracePt t="29098" x="5500688" y="3929063"/>
          <p14:tracePt t="29098" x="5510213" y="3946525"/>
          <p14:tracePt t="29139" x="5510213" y="3956050"/>
          <p14:tracePt t="29181" x="5510213" y="3938588"/>
          <p14:tracePt t="29181" x="5527675" y="3894138"/>
          <p14:tracePt t="29260" x="5670550" y="3652838"/>
          <p14:tracePt t="29260" x="5715000" y="3589338"/>
          <p14:tracePt t="29305" x="5786438" y="3509963"/>
          <p14:tracePt t="29305" x="5795963" y="3500438"/>
          <p14:tracePt t="29346" x="5795963" y="3509963"/>
          <p14:tracePt t="29346" x="5803900" y="3527425"/>
          <p14:tracePt t="29391" x="5813425" y="3616325"/>
          <p14:tracePt t="29391" x="5813425" y="3697288"/>
          <p14:tracePt t="29442" x="5813425" y="3732213"/>
          <p14:tracePt t="29490" x="5822950" y="3724275"/>
          <p14:tracePt t="29490" x="5830888" y="3705225"/>
          <p14:tracePt t="29571" x="5875338" y="3697288"/>
          <p14:tracePt t="29571" x="6045200" y="3687763"/>
          <p14:tracePt t="29614" x="6296025" y="3697288"/>
          <p14:tracePt t="29614" x="6732588" y="3813175"/>
          <p14:tracePt t="29656" x="6929438" y="3902075"/>
          <p14:tracePt t="29656" x="7062788" y="3965575"/>
          <p14:tracePt t="29696" x="7134225" y="4000500"/>
          <p14:tracePt t="29696" x="7153275" y="4017963"/>
          <p14:tracePt t="29739" x="7170738" y="4027488"/>
          <p14:tracePt t="29739" x="7170738" y="4037013"/>
          <p14:tracePt t="29780" x="7170738" y="4044950"/>
          <p14:tracePt t="30265" x="7161213" y="4044950"/>
          <p14:tracePt t="30265" x="7153275" y="4044950"/>
          <p14:tracePt t="30439" x="7099300" y="4081463"/>
          <p14:tracePt t="30439" x="6919913" y="4187825"/>
          <p14:tracePt t="30492" x="6599238" y="4384675"/>
          <p14:tracePt t="30492" x="6456363" y="4456113"/>
          <p14:tracePt t="30535" x="6394450" y="4473575"/>
          <p14:tracePt t="30535" x="6357938" y="4473575"/>
          <p14:tracePt t="30577" x="6330950" y="4456113"/>
          <p14:tracePt t="30577" x="6303963" y="4357688"/>
          <p14:tracePt t="30619" x="6296025" y="4241800"/>
          <p14:tracePt t="30619" x="6276975" y="4152900"/>
          <p14:tracePt t="30660" x="6269038" y="4098925"/>
          <p14:tracePt t="30660" x="6242050" y="4081463"/>
          <p14:tracePt t="30701" x="6205538" y="4081463"/>
          <p14:tracePt t="30701" x="6143625" y="4081463"/>
          <p14:tracePt t="30742" x="6027738" y="4108450"/>
          <p14:tracePt t="30742" x="5795963" y="4224338"/>
          <p14:tracePt t="30783" x="5680075" y="4303713"/>
          <p14:tracePt t="30783" x="5608638" y="4340225"/>
          <p14:tracePt t="30828" x="5572125" y="4348163"/>
          <p14:tracePt t="30828" x="5545138" y="4348163"/>
          <p14:tracePt t="30868" x="5518150" y="4330700"/>
          <p14:tracePt t="30868" x="5473700" y="4303713"/>
          <p14:tracePt t="30910" x="5411788" y="4276725"/>
          <p14:tracePt t="30910" x="5357813" y="4268788"/>
          <p14:tracePt t="30951" x="5241925" y="4286250"/>
          <p14:tracePt t="30951" x="5153025" y="4330700"/>
          <p14:tracePt t="30998" x="5072063" y="4357688"/>
          <p14:tracePt t="30998" x="5010150" y="4375150"/>
          <p14:tracePt t="31046" x="4983163" y="4340225"/>
          <p14:tracePt t="31046" x="4973638" y="4205288"/>
          <p14:tracePt t="31093" x="4973638" y="3983038"/>
          <p14:tracePt t="31093" x="5018088" y="3751263"/>
          <p14:tracePt t="31134" x="5054600" y="3571875"/>
          <p14:tracePt t="31134" x="5116513" y="3429000"/>
          <p14:tracePt t="31175" x="5224463" y="3303588"/>
          <p14:tracePt t="31175" x="5394325" y="3232150"/>
          <p14:tracePt t="31216" x="5589588" y="3214688"/>
          <p14:tracePt t="31216" x="5751513" y="3286125"/>
          <p14:tracePt t="31258" x="5857875" y="3429000"/>
          <p14:tracePt t="31258" x="5919788" y="3598863"/>
          <p14:tracePt t="31299" x="5946775" y="3768725"/>
          <p14:tracePt t="31299" x="5946775" y="3990975"/>
          <p14:tracePt t="31345" x="5867400" y="4170363"/>
          <p14:tracePt t="31345" x="5768975" y="4276725"/>
          <p14:tracePt t="31398" x="5616575" y="4348163"/>
          <p14:tracePt t="31398" x="5465763" y="4394200"/>
          <p14:tracePt t="31439" x="5251450" y="4402138"/>
          <p14:tracePt t="31439" x="5108575" y="4340225"/>
          <p14:tracePt t="31486" x="4983163" y="4170363"/>
          <p14:tracePt t="31486" x="4956175" y="4000500"/>
          <p14:tracePt t="31540" x="4956175" y="3741738"/>
          <p14:tracePt t="31540" x="5000625" y="3598863"/>
          <p14:tracePt t="31585" x="5089525" y="3429000"/>
          <p14:tracePt t="31585" x="5180013" y="3313113"/>
          <p14:tracePt t="31625" x="5268913" y="3232150"/>
          <p14:tracePt t="31625" x="5330825" y="3197225"/>
          <p14:tracePt t="31666" x="5375275" y="3179763"/>
          <p14:tracePt t="31666" x="5402263" y="3179763"/>
          <p14:tracePt t="31708" x="5411788" y="3232150"/>
          <p14:tracePt t="31708" x="5411788" y="3322638"/>
          <p14:tracePt t="31750" x="5384800" y="3419475"/>
          <p14:tracePt t="31750" x="5340350" y="3554413"/>
          <p14:tracePt t="31791" x="5197475" y="3776663"/>
          <p14:tracePt t="31791" x="5062538" y="3929063"/>
          <p14:tracePt t="31832" x="4938713" y="4027488"/>
          <p14:tracePt t="31832" x="4867275" y="4089400"/>
          <p14:tracePt t="31874" x="4830763" y="4116388"/>
          <p14:tracePt t="31874" x="4813300" y="4125913"/>
          <p14:tracePt t="31915" x="4813300" y="413385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Drawbacks of Bitmap Images</a:t>
            </a:r>
            <a:endParaRPr lang="en-US" dirty="0"/>
          </a:p>
        </p:txBody>
      </p:sp>
      <p:sp>
        <p:nvSpPr>
          <p:cNvPr id="3" name="Content Placeholder 2"/>
          <p:cNvSpPr>
            <a:spLocks noGrp="1"/>
          </p:cNvSpPr>
          <p:nvPr>
            <p:ph idx="1"/>
          </p:nvPr>
        </p:nvSpPr>
        <p:spPr>
          <a:xfrm>
            <a:off x="1102659" y="2043953"/>
            <a:ext cx="10327341" cy="3835639"/>
          </a:xfrm>
        </p:spPr>
        <p:txBody>
          <a:bodyPr/>
          <a:lstStyle/>
          <a:p>
            <a:r>
              <a:rPr lang="en-US" dirty="0" smtClean="0"/>
              <a:t>Large file size</a:t>
            </a:r>
          </a:p>
          <a:p>
            <a:pPr marL="0" indent="0">
              <a:buNone/>
            </a:pPr>
            <a:r>
              <a:rPr lang="en-US" dirty="0"/>
              <a:t>	</a:t>
            </a:r>
            <a:r>
              <a:rPr lang="en-US" dirty="0" smtClean="0"/>
              <a:t>- </a:t>
            </a:r>
            <a:r>
              <a:rPr lang="en-US" sz="1800" dirty="0" smtClean="0"/>
              <a:t>Example</a:t>
            </a:r>
            <a:r>
              <a:rPr lang="en-US" sz="1800" dirty="0"/>
              <a:t>: 24-bits per pixel x 1024 x 768 = 2,359,296 </a:t>
            </a:r>
            <a:r>
              <a:rPr lang="en-US" sz="1800" dirty="0" smtClean="0"/>
              <a:t>bytes</a:t>
            </a:r>
          </a:p>
          <a:p>
            <a:pPr marL="0" indent="0">
              <a:buNone/>
            </a:pPr>
            <a:r>
              <a:rPr lang="en-US" sz="1800" dirty="0"/>
              <a:t>	</a:t>
            </a:r>
            <a:r>
              <a:rPr lang="en-US" sz="1800" dirty="0" smtClean="0"/>
              <a:t>- File </a:t>
            </a:r>
            <a:r>
              <a:rPr lang="en-US" sz="1800" dirty="0"/>
              <a:t>compression can reduce the size </a:t>
            </a:r>
          </a:p>
          <a:p>
            <a:pPr lvl="2"/>
            <a:r>
              <a:rPr lang="en-US" dirty="0" smtClean="0"/>
              <a:t>Lossless</a:t>
            </a:r>
          </a:p>
          <a:p>
            <a:pPr lvl="2"/>
            <a:r>
              <a:rPr lang="en-US" dirty="0" err="1" smtClean="0"/>
              <a:t>Lossy</a:t>
            </a:r>
            <a:endParaRPr lang="en-US" dirty="0" smtClean="0"/>
          </a:p>
          <a:p>
            <a:r>
              <a:rPr lang="en-US" dirty="0" smtClean="0"/>
              <a:t>Loses quality when resized</a:t>
            </a:r>
          </a:p>
          <a:p>
            <a:pPr marL="0" indent="0">
              <a:buNone/>
            </a:pPr>
            <a:r>
              <a:rPr lang="en-US" dirty="0"/>
              <a:t>	</a:t>
            </a:r>
            <a:r>
              <a:rPr lang="en-US" sz="1800" dirty="0" smtClean="0"/>
              <a:t>- Resizing causes images to be pixelated</a:t>
            </a:r>
          </a:p>
          <a:p>
            <a:pPr marL="0" indent="0">
              <a:buNone/>
            </a:pPr>
            <a:r>
              <a:rPr lang="en-US" sz="1800" dirty="0"/>
              <a:t>	</a:t>
            </a:r>
            <a:r>
              <a:rPr lang="en-US" sz="1800" dirty="0" smtClean="0"/>
              <a:t>- Image quality loss is especially noticeable when resizing above original size</a:t>
            </a:r>
            <a:endParaRPr lang="en-US" sz="1800" dirty="0"/>
          </a:p>
        </p:txBody>
      </p:sp>
      <p:sp>
        <p:nvSpPr>
          <p:cNvPr id="5" name="Slide Number Placeholder 4"/>
          <p:cNvSpPr>
            <a:spLocks noGrp="1"/>
          </p:cNvSpPr>
          <p:nvPr>
            <p:ph type="sldNum" sz="quarter" idx="12"/>
          </p:nvPr>
        </p:nvSpPr>
        <p:spPr/>
        <p:txBody>
          <a:bodyPr/>
          <a:lstStyle/>
          <a:p>
            <a:fld id="{71766878-3199-4EAB-94E7-2D6D11070E14}" type="slidenum">
              <a:rPr lang="en-US" smtClean="0"/>
              <a:t>25</a:t>
            </a:fld>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67172091"/>
      </p:ext>
    </p:extLst>
  </p:cSld>
  <p:clrMapOvr>
    <a:masterClrMapping/>
  </p:clrMapOvr>
  <mc:AlternateContent xmlns:mc="http://schemas.openxmlformats.org/markup-compatibility/2006" xmlns:p14="http://schemas.microsoft.com/office/powerpoint/2010/main">
    <mc:Choice Requires="p14">
      <p:transition spd="slow" p14:dur="1500" advTm="156093">
        <p:randomBar dir="vert"/>
      </p:transition>
    </mc:Choice>
    <mc:Fallback xmlns="">
      <p:transition spd="slow" advTm="15609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extLst mod="1">
    <p:ext uri="{3A86A75C-4F4B-4683-9AE1-C65F6400EC91}">
      <p14:laserTraceLst xmlns:p14="http://schemas.microsoft.com/office/powerpoint/2010/main">
        <p14:tracePtLst>
          <p14:tracePt t="2586" x="4938713" y="4017963"/>
          <p14:tracePt t="2586" x="5153025" y="3840163"/>
          <p14:tracePt t="3285" x="5473700" y="3608388"/>
          <p14:tracePt t="3285" x="5661025" y="3465513"/>
          <p14:tracePt t="3333" x="5894388" y="3330575"/>
          <p14:tracePt t="3333" x="6126163" y="3214688"/>
          <p14:tracePt t="3378" x="6456363" y="3089275"/>
          <p14:tracePt t="3378" x="6653213" y="3027363"/>
          <p14:tracePt t="3427" x="6796088" y="2990850"/>
          <p14:tracePt t="3427" x="6929438" y="2955925"/>
          <p14:tracePt t="3467" x="7134225" y="2901950"/>
          <p14:tracePt t="3467" x="7170738" y="2884488"/>
          <p14:tracePt t="3508" x="7232650" y="2867025"/>
          <p14:tracePt t="3551" x="7259638" y="2830513"/>
          <p14:tracePt t="3551" x="7394575" y="2697163"/>
          <p14:tracePt t="3865" x="7608888" y="2446338"/>
          <p14:tracePt t="3865" x="7858125" y="2152650"/>
          <p14:tracePt t="3909" x="8045450" y="1938338"/>
          <p14:tracePt t="3909" x="8205788" y="1758950"/>
          <p14:tracePt t="3949" x="8259763" y="1714500"/>
          <p14:tracePt t="3949" x="8286750" y="1687513"/>
          <p14:tracePt t="3990" x="8296275" y="1679575"/>
          <p14:tracePt t="3990" x="8304213" y="1670050"/>
          <p14:tracePt t="4032" x="8304213" y="1660525"/>
          <p14:tracePt t="4074" x="8313738" y="1660525"/>
          <p14:tracePt t="4115" x="8277225" y="1652588"/>
          <p14:tracePt t="4115" x="8215313" y="1633538"/>
          <p14:tracePt t="4922" x="8099425" y="1598613"/>
          <p14:tracePt t="4922" x="7939088" y="1554163"/>
          <p14:tracePt t="4964" x="7759700" y="1527175"/>
          <p14:tracePt t="4964" x="7527925" y="1490663"/>
          <p14:tracePt t="5004" x="7323138" y="1446213"/>
          <p14:tracePt t="5004" x="7170738" y="1411288"/>
          <p14:tracePt t="5045" x="7045325" y="1384300"/>
          <p14:tracePt t="5045" x="7027863" y="1374775"/>
          <p14:tracePt t="5086" x="7000875" y="1366838"/>
          <p14:tracePt t="5086" x="6991350" y="1357313"/>
          <p14:tracePt t="5128" x="6991350" y="1347788"/>
          <p14:tracePt t="21595" x="6946900" y="1339850"/>
          <p14:tracePt t="21595" x="6867525" y="1330325"/>
          <p14:tracePt t="22375" x="6786563" y="1330325"/>
          <p14:tracePt t="22375" x="6661150" y="1339850"/>
          <p14:tracePt t="22416" x="6518275" y="1384300"/>
          <p14:tracePt t="22416" x="6394450" y="1465263"/>
          <p14:tracePt t="22458" x="6259513" y="1536700"/>
          <p14:tracePt t="22458" x="6134100" y="1625600"/>
          <p14:tracePt t="22499" x="5911850" y="1822450"/>
          <p14:tracePt t="22499" x="5803900" y="1955800"/>
          <p14:tracePt t="22541" x="5715000" y="2044700"/>
          <p14:tracePt t="22541" x="5634038" y="2098675"/>
          <p14:tracePt t="22583" x="5554663" y="2133600"/>
          <p14:tracePt t="22583" x="5483225" y="2160588"/>
          <p14:tracePt t="22624" x="5429250" y="2187575"/>
          <p14:tracePt t="22624" x="5375275" y="2197100"/>
          <p14:tracePt t="22665" x="5330825" y="2214563"/>
          <p14:tracePt t="22665" x="5268913" y="2224088"/>
          <p14:tracePt t="22715" x="5224463" y="2241550"/>
          <p14:tracePt t="22715" x="5205413" y="2241550"/>
          <p14:tracePt t="22761" x="5197475" y="2241550"/>
          <p14:tracePt t="22761" x="5197475" y="2251075"/>
          <p14:tracePt t="22802" x="5180013" y="2251075"/>
          <p14:tracePt t="22802" x="5160963" y="2251075"/>
          <p14:tracePt t="23259" x="5054600" y="2251075"/>
          <p14:tracePt t="23259" x="4983163" y="2259013"/>
          <p14:tracePt t="23299" x="4679950" y="2286000"/>
          <p14:tracePt t="23299" x="4348163" y="2303463"/>
          <p14:tracePt t="23350" x="4160838" y="2303463"/>
          <p14:tracePt t="23350" x="4027488" y="2303463"/>
          <p14:tracePt t="23399" x="3884613" y="2303463"/>
          <p14:tracePt t="23399" x="3803650" y="2303463"/>
          <p14:tracePt t="23444" x="3751263" y="2303463"/>
          <p14:tracePt t="23444" x="3679825" y="2303463"/>
          <p14:tracePt t="23484" x="3608388" y="2312988"/>
          <p14:tracePt t="23484" x="3517900" y="2322513"/>
          <p14:tracePt t="23526" x="3411538" y="2322513"/>
          <p14:tracePt t="23526" x="3286125" y="2330450"/>
          <p14:tracePt t="23567" x="3108325" y="2347913"/>
          <p14:tracePt t="23567" x="3017838" y="2347913"/>
          <p14:tracePt t="23610" x="2955925" y="2347913"/>
          <p14:tracePt t="23610" x="2919413" y="2357438"/>
          <p14:tracePt t="23650" x="2901950" y="2357438"/>
          <p14:tracePt t="23650" x="2894013" y="2357438"/>
          <p14:tracePt t="23692" x="2901950" y="2357438"/>
          <p14:tracePt t="23692" x="2911475" y="2357438"/>
          <p14:tracePt t="23892" x="2928938" y="2357438"/>
          <p14:tracePt t="23892" x="2973388" y="2357438"/>
          <p14:tracePt t="23942" x="3036888" y="2357438"/>
          <p14:tracePt t="23942" x="3108325" y="2357438"/>
          <p14:tracePt t="23984" x="3152775" y="2357438"/>
          <p14:tracePt t="23984" x="3179763" y="2357438"/>
          <p14:tracePt t="24024" x="3187700" y="2357438"/>
          <p14:tracePt t="24024" x="3197225" y="2347913"/>
          <p14:tracePt t="37101" x="3286125" y="2312988"/>
          <p14:tracePt t="37101" x="3724275" y="2116138"/>
          <p14:tracePt t="37847" x="5170488" y="1687513"/>
          <p14:tracePt t="37847" x="6705600" y="1312863"/>
          <p14:tracePt t="37891" x="8089900" y="1027113"/>
          <p14:tracePt t="37891" x="8947150" y="884238"/>
          <p14:tracePt t="37930" x="9375775" y="847725"/>
          <p14:tracePt t="37930" x="9555163" y="839788"/>
          <p14:tracePt t="37972" x="9609138" y="839788"/>
          <p14:tracePt t="37972" x="9626600" y="839788"/>
          <p14:tracePt t="38013" x="9572625" y="911225"/>
          <p14:tracePt t="38013" x="9466263" y="1017588"/>
          <p14:tracePt t="38382" x="9296400" y="1169988"/>
          <p14:tracePt t="38382" x="9082088" y="1347788"/>
          <p14:tracePt t="38424" x="8813800" y="1589088"/>
          <p14:tracePt t="38424" x="8510588" y="1830388"/>
          <p14:tracePt t="38464" x="8286750" y="1990725"/>
          <p14:tracePt t="38464" x="8037513" y="2152650"/>
          <p14:tracePt t="38508" x="7912100" y="2232025"/>
          <p14:tracePt t="38508" x="7796213" y="2330450"/>
          <p14:tracePt t="38560" x="7742238" y="2384425"/>
          <p14:tracePt t="38560" x="7715250" y="2419350"/>
          <p14:tracePt t="38601" x="7688263" y="2446338"/>
          <p14:tracePt t="38601" x="7661275" y="2473325"/>
          <p14:tracePt t="38643" x="7626350" y="2527300"/>
          <p14:tracePt t="38643" x="7599363" y="2571750"/>
          <p14:tracePt t="38693" x="7562850" y="2633663"/>
          <p14:tracePt t="38693" x="7518400" y="2705100"/>
          <p14:tracePt t="38737" x="7456488" y="2795588"/>
          <p14:tracePt t="38737" x="7439025" y="2830513"/>
          <p14:tracePt t="38780" x="7439025" y="2847975"/>
          <p14:tracePt t="38823" x="7429500" y="2857500"/>
          <p14:tracePt t="38823" x="7375525" y="2867025"/>
          <p14:tracePt t="39238" x="7286625" y="2867025"/>
          <p14:tracePt t="39238" x="7170738" y="2867025"/>
          <p14:tracePt t="39281" x="7045325" y="2874963"/>
          <p14:tracePt t="39281" x="6929438" y="2874963"/>
          <p14:tracePt t="39325" x="6732588" y="2884488"/>
          <p14:tracePt t="39325" x="6616700" y="2884488"/>
          <p14:tracePt t="39372" x="6518275" y="2894013"/>
          <p14:tracePt t="39372" x="6419850" y="2894013"/>
          <p14:tracePt t="39414" x="6296025" y="2894013"/>
          <p14:tracePt t="39414" x="6269038" y="2894013"/>
          <p14:tracePt t="39455" x="6215063" y="2894013"/>
          <p14:tracePt t="39455" x="6205538" y="2894013"/>
          <p14:tracePt t="39497" x="6197600" y="2894013"/>
          <p14:tracePt t="39539" x="6205538" y="2894013"/>
          <p14:tracePt t="39539" x="6286500" y="2901950"/>
          <p14:tracePt t="39631" x="6483350" y="2911475"/>
          <p14:tracePt t="39631" x="6715125" y="2919413"/>
          <p14:tracePt t="39672" x="6938963" y="2938463"/>
          <p14:tracePt t="39672" x="7170738" y="2955925"/>
          <p14:tracePt t="39716" x="7286625" y="2973388"/>
          <p14:tracePt t="39716" x="7367588" y="2982913"/>
          <p14:tracePt t="39766" x="7385050" y="2990850"/>
          <p14:tracePt t="39804" x="7394575" y="2990850"/>
          <p14:tracePt t="39855" x="7367588" y="2982913"/>
          <p14:tracePt t="39855" x="7358063" y="2982913"/>
          <p14:tracePt t="39995" x="7313613" y="2965450"/>
          <p14:tracePt t="39995" x="7269163" y="2955925"/>
          <p14:tracePt t="40036" x="7215188" y="2938463"/>
          <p14:tracePt t="40036" x="7161213" y="2928938"/>
          <p14:tracePt t="40077" x="7108825" y="2928938"/>
          <p14:tracePt t="40077" x="7045325" y="2919413"/>
          <p14:tracePt t="40120" x="7000875" y="2919413"/>
          <p14:tracePt t="40120" x="6983413" y="2919413"/>
          <p14:tracePt t="40161" x="6973888" y="2919413"/>
          <p14:tracePt t="40203" x="6956425" y="2919413"/>
          <p14:tracePt t="40203" x="6894513" y="2919413"/>
          <p14:tracePt t="40416" x="6796088" y="2919413"/>
          <p14:tracePt t="40416" x="6697663" y="2938463"/>
          <p14:tracePt t="40456" x="6626225" y="2946400"/>
          <p14:tracePt t="40456" x="6545263" y="2965450"/>
          <p14:tracePt t="40498" x="6465888" y="2973388"/>
          <p14:tracePt t="40498" x="6394450" y="2973388"/>
          <p14:tracePt t="40541" x="6340475" y="2973388"/>
          <p14:tracePt t="40541" x="6313488" y="2982913"/>
          <p14:tracePt t="40582" x="6276975" y="2982913"/>
          <p14:tracePt t="40582" x="6259513" y="3000375"/>
          <p14:tracePt t="40626" x="6251575" y="3000375"/>
          <p14:tracePt t="44628" x="6286500" y="2990850"/>
          <p14:tracePt t="44628" x="6296025" y="2982913"/>
          <p14:tracePt t="45085" x="6340475" y="2965450"/>
          <p14:tracePt t="45085" x="6384925" y="2946400"/>
          <p14:tracePt t="45126" x="6438900" y="2938463"/>
          <p14:tracePt t="45126" x="6491288" y="2928938"/>
          <p14:tracePt t="45170" x="6527800" y="2919413"/>
          <p14:tracePt t="45170" x="6572250" y="2911475"/>
          <p14:tracePt t="45212" x="6616700" y="2911475"/>
          <p14:tracePt t="45212" x="6670675" y="2911475"/>
          <p14:tracePt t="45254" x="6751638" y="2911475"/>
          <p14:tracePt t="45254" x="6796088" y="2911475"/>
          <p14:tracePt t="45296" x="6813550" y="2911475"/>
          <p14:tracePt t="45296" x="6840538" y="2911475"/>
          <p14:tracePt t="45339" x="6858000" y="2919413"/>
          <p14:tracePt t="45386" x="6867525" y="2919413"/>
          <p14:tracePt t="46599" x="6813550" y="2911475"/>
          <p14:tracePt t="46599" x="6715125" y="2894013"/>
          <p14:tracePt t="46702" x="6465888" y="2867025"/>
          <p14:tracePt t="46702" x="6251575" y="2857500"/>
          <p14:tracePt t="46743" x="6072188" y="2857500"/>
          <p14:tracePt t="46743" x="5911850" y="2857500"/>
          <p14:tracePt t="46788" x="5776913" y="2847975"/>
          <p14:tracePt t="46788" x="5688013" y="2847975"/>
          <p14:tracePt t="46829" x="5589588" y="2847975"/>
          <p14:tracePt t="46829" x="5537200" y="2847975"/>
          <p14:tracePt t="46877" x="5483225" y="2847975"/>
          <p14:tracePt t="46877" x="5446713" y="2847975"/>
          <p14:tracePt t="46918" x="5394325" y="2847975"/>
          <p14:tracePt t="46918" x="5313363" y="2847975"/>
          <p14:tracePt t="46964" x="5205413" y="2847975"/>
          <p14:tracePt t="46964" x="5153025" y="2847975"/>
          <p14:tracePt t="47014" x="5116513" y="2847975"/>
          <p14:tracePt t="47014" x="5089525" y="2847975"/>
          <p14:tracePt t="47054" x="5081588" y="2847975"/>
          <p14:tracePt t="47054" x="5072063" y="2847975"/>
          <p14:tracePt t="47101" x="5072063" y="2840038"/>
          <p14:tracePt t="47148" x="5081588" y="2840038"/>
          <p14:tracePt t="47148" x="5133975" y="2847975"/>
          <p14:tracePt t="47248" x="5276850" y="2867025"/>
          <p14:tracePt t="47248" x="5473700" y="2884488"/>
          <p14:tracePt t="47291" x="5705475" y="2911475"/>
          <p14:tracePt t="47291" x="5786438" y="2919413"/>
          <p14:tracePt t="47332" x="5822950" y="2919413"/>
          <p14:tracePt t="47332" x="5840413" y="2919413"/>
          <p14:tracePt t="47380" x="5768975" y="2919413"/>
          <p14:tracePt t="47380" x="5616575" y="2928938"/>
          <p14:tracePt t="47442" x="5429250" y="2938463"/>
          <p14:tracePt t="47442" x="5268913" y="2946400"/>
          <p14:tracePt t="47483" x="5160963" y="2946400"/>
          <p14:tracePt t="47483" x="5099050" y="2946400"/>
          <p14:tracePt t="47528" x="5062538" y="2946400"/>
          <p14:tracePt t="47528" x="5054600" y="2946400"/>
          <p14:tracePt t="47570" x="5072063" y="2946400"/>
          <p14:tracePt t="47570" x="5180013" y="2955925"/>
          <p14:tracePt t="47632" x="5357813" y="2965450"/>
          <p14:tracePt t="47632" x="5537200" y="2982913"/>
          <p14:tracePt t="47682" x="5589588" y="2982913"/>
          <p14:tracePt t="47682" x="5599113" y="2982913"/>
          <p14:tracePt t="47723" x="5608638" y="2982913"/>
          <p14:tracePt t="47764" x="5599113" y="2982913"/>
          <p14:tracePt t="47764" x="5527675" y="2982913"/>
          <p14:tracePt t="47806" x="5394325" y="2982913"/>
          <p14:tracePt t="47806" x="5214938" y="2973388"/>
          <p14:tracePt t="47856" x="5153025" y="2973388"/>
          <p14:tracePt t="47856" x="5133975" y="2965450"/>
          <p14:tracePt t="47900" x="5126038" y="2965450"/>
          <p14:tracePt t="47941" x="5143500" y="2965450"/>
          <p14:tracePt t="47941" x="5224463" y="2965450"/>
          <p14:tracePt t="47984" x="5384800" y="2965450"/>
          <p14:tracePt t="47984" x="5705475" y="2982913"/>
          <p14:tracePt t="48032" x="5884863" y="2982913"/>
          <p14:tracePt t="48032" x="6010275" y="2990850"/>
          <p14:tracePt t="48077" x="6072188" y="2990850"/>
          <p14:tracePt t="48077" x="6099175" y="2990850"/>
          <p14:tracePt t="48119" x="6010275" y="2990850"/>
          <p14:tracePt t="48119" x="5884863" y="2990850"/>
          <p14:tracePt t="48210" x="5822950" y="2982913"/>
          <p14:tracePt t="48210" x="5776913" y="2982913"/>
          <p14:tracePt t="48252" x="5768975" y="2973388"/>
          <p14:tracePt t="48293" x="5776913" y="2973388"/>
          <p14:tracePt t="48293" x="5867400" y="2965450"/>
          <p14:tracePt t="48336" x="6153150" y="2955925"/>
          <p14:tracePt t="48336" x="6357938" y="2955925"/>
          <p14:tracePt t="48386" x="6491288" y="2955925"/>
          <p14:tracePt t="48386" x="6562725" y="2955925"/>
          <p14:tracePt t="48428" x="6608763" y="2955925"/>
          <p14:tracePt t="48468" x="6616700" y="2955925"/>
          <p14:tracePt t="48508" x="6643688" y="2955925"/>
          <p14:tracePt t="48508" x="6697663" y="2955925"/>
          <p14:tracePt t="49027" x="6759575" y="2965450"/>
          <p14:tracePt t="49027" x="6848475" y="2982913"/>
          <p14:tracePt t="49069" x="6875463" y="3000375"/>
          <p14:tracePt t="49069" x="6902450" y="3000375"/>
          <p14:tracePt t="49120" x="6911975" y="3000375"/>
          <p14:tracePt t="49203" x="6884988" y="3000375"/>
          <p14:tracePt t="49203" x="6732588" y="3000375"/>
          <p14:tracePt t="49844" x="6394450" y="3000375"/>
          <p14:tracePt t="49844" x="6153150" y="3000375"/>
          <p14:tracePt t="49890" x="5973763" y="2990850"/>
          <p14:tracePt t="49890" x="5840413" y="2982913"/>
          <p14:tracePt t="49931" x="5776913" y="2982913"/>
          <p14:tracePt t="49931" x="5741988" y="2973388"/>
          <p14:tracePt t="49974" x="5732463" y="2973388"/>
          <p14:tracePt t="50014" x="5751513" y="2973388"/>
          <p14:tracePt t="50014" x="5894388" y="2973388"/>
          <p14:tracePt t="50139" x="6062663" y="2982913"/>
          <p14:tracePt t="50139" x="6215063" y="3009900"/>
          <p14:tracePt t="50139" x="6269038" y="3017838"/>
          <p14:tracePt t="50187" x="6384925" y="3027363"/>
          <p14:tracePt t="50187" x="6465888" y="3044825"/>
          <p14:tracePt t="50228" x="6510338" y="3062288"/>
          <p14:tracePt t="50228" x="6537325" y="3071813"/>
          <p14:tracePt t="50279" x="6545263" y="3071813"/>
          <p14:tracePt t="57103" x="6537325" y="3071813"/>
          <p14:tracePt t="57103" x="6473825" y="3054350"/>
          <p14:tracePt t="57752" x="6411913" y="3044825"/>
          <p14:tracePt t="57752" x="6330950" y="3044825"/>
          <p14:tracePt t="57792" x="6197600" y="3054350"/>
          <p14:tracePt t="57792" x="6045200" y="3071813"/>
          <p14:tracePt t="57834" x="5875338" y="3098800"/>
          <p14:tracePt t="57834" x="5776913" y="3098800"/>
          <p14:tracePt t="57884" x="5670550" y="3108325"/>
          <p14:tracePt t="57884" x="5572125" y="3116263"/>
          <p14:tracePt t="57928" x="5483225" y="3116263"/>
          <p14:tracePt t="57928" x="5473700" y="3116263"/>
          <p14:tracePt t="57970" x="5456238" y="3116263"/>
          <p14:tracePt t="64102" x="5465763" y="3116263"/>
          <p14:tracePt t="64102" x="5518150" y="3116263"/>
          <p14:tracePt t="64691" x="5608638" y="3116263"/>
          <p14:tracePt t="64691" x="5697538" y="3116263"/>
          <p14:tracePt t="64734" x="5795963" y="3116263"/>
          <p14:tracePt t="64734" x="5919788" y="3116263"/>
          <p14:tracePt t="64775" x="6072188" y="3098800"/>
          <p14:tracePt t="64775" x="6276975" y="3081338"/>
          <p14:tracePt t="64820" x="6402388" y="3062288"/>
          <p14:tracePt t="64820" x="6545263" y="3044825"/>
          <p14:tracePt t="64866" x="6732588" y="3027363"/>
          <p14:tracePt t="64866" x="6848475" y="3000375"/>
          <p14:tracePt t="64920" x="6884988" y="2990850"/>
          <p14:tracePt t="64920" x="6894513" y="2990850"/>
          <p14:tracePt t="64961" x="6902450" y="2982913"/>
          <p14:tracePt t="65002" x="6911975" y="2982913"/>
          <p14:tracePt t="71118" x="6902450" y="2982913"/>
          <p14:tracePt t="71118" x="6867525" y="2982913"/>
          <p14:tracePt t="71740" x="6823075" y="2982913"/>
          <p14:tracePt t="71740" x="6724650" y="2982913"/>
          <p14:tracePt t="71780" x="6608763" y="2982913"/>
          <p14:tracePt t="71780" x="6491288" y="2982913"/>
          <p14:tracePt t="71821" x="6367463" y="2982913"/>
          <p14:tracePt t="71821" x="6153150" y="2982913"/>
          <p14:tracePt t="71866" x="5973763" y="2982913"/>
          <p14:tracePt t="71866" x="5875338" y="2982913"/>
          <p14:tracePt t="71922" x="5724525" y="2982913"/>
          <p14:tracePt t="71922" x="5616575" y="2990850"/>
          <p14:tracePt t="71965" x="5510213" y="3000375"/>
          <p14:tracePt t="71965" x="5411788" y="3009900"/>
          <p14:tracePt t="72006" x="5286375" y="3009900"/>
          <p14:tracePt t="72006" x="5170488" y="3009900"/>
          <p14:tracePt t="72049" x="5062538" y="3009900"/>
          <p14:tracePt t="72049" x="4973638" y="3000375"/>
          <p14:tracePt t="72090" x="4848225" y="2990850"/>
          <p14:tracePt t="72090" x="4813300" y="2982913"/>
          <p14:tracePt t="72131" x="4697413" y="2982913"/>
          <p14:tracePt t="72131" x="4670425" y="2973388"/>
          <p14:tracePt t="72172" x="4616450" y="2965450"/>
          <p14:tracePt t="72172" x="4598988" y="2965450"/>
          <p14:tracePt t="72213" x="4625975" y="2965450"/>
          <p14:tracePt t="72213" x="4724400" y="2982913"/>
          <p14:tracePt t="72343" x="4857750" y="3000375"/>
          <p14:tracePt t="72343" x="5010150" y="3017838"/>
          <p14:tracePt t="72392" x="5214938" y="3044825"/>
          <p14:tracePt t="72392" x="5303838" y="3054350"/>
          <p14:tracePt t="72439" x="5357813" y="3054350"/>
          <p14:tracePt t="72439" x="5367338" y="3054350"/>
          <p14:tracePt t="72485" x="5375275" y="3054350"/>
          <p14:tracePt t="72527" x="5384800" y="3054350"/>
          <p14:tracePt t="72527" x="5402263" y="3054350"/>
          <p14:tracePt t="73348" x="5491163" y="3044825"/>
          <p14:tracePt t="73348" x="5554663" y="3036888"/>
          <p14:tracePt t="73398" x="5599113" y="3027363"/>
          <p14:tracePt t="73398" x="5626100" y="3027363"/>
          <p14:tracePt t="73438" x="5643563" y="3017838"/>
          <p14:tracePt t="73438" x="5653088" y="3017838"/>
          <p14:tracePt t="73485" x="5661025" y="3017838"/>
          <p14:tracePt t="73485" x="5670550" y="3017838"/>
          <p14:tracePt t="73539" x="5680075" y="3009900"/>
          <p14:tracePt t="73539" x="5680075" y="3000375"/>
          <p14:tracePt t="73614" x="5688013" y="2990850"/>
          <p14:tracePt t="73614" x="5697538" y="2990850"/>
          <p14:tracePt t="73664" x="5705475" y="2982913"/>
          <p14:tracePt t="73664" x="5715000" y="2973388"/>
          <p14:tracePt t="73715" x="5724525" y="2965450"/>
          <p14:tracePt t="73767" x="5732463" y="2965450"/>
          <p14:tracePt t="73845" x="5795963" y="2955925"/>
          <p14:tracePt t="73845" x="5911850" y="2928938"/>
          <p14:tracePt t="74371" x="6045200" y="2911475"/>
          <p14:tracePt t="74371" x="6197600" y="2894013"/>
          <p14:tracePt t="74432" x="6269038" y="2884488"/>
          <p14:tracePt t="74432" x="6348413" y="2874963"/>
          <p14:tracePt t="74482" x="6394450" y="2874963"/>
          <p14:tracePt t="74482" x="6429375" y="2874963"/>
          <p14:tracePt t="74526" x="6483350" y="2884488"/>
          <p14:tracePt t="74526" x="6518275" y="2884488"/>
          <p14:tracePt t="74575" x="6545263" y="2884488"/>
          <p14:tracePt t="74575" x="6572250" y="2894013"/>
          <p14:tracePt t="74615" x="6581775" y="2894013"/>
          <p14:tracePt t="74615" x="6589713" y="2894013"/>
          <p14:tracePt t="78588" x="6581775" y="2894013"/>
          <p14:tracePt t="78588" x="6572250" y="2894013"/>
          <p14:tracePt t="79541" x="6537325" y="2894013"/>
          <p14:tracePt t="79541" x="6438900" y="2911475"/>
          <p14:tracePt t="79584" x="6276975" y="2982913"/>
          <p14:tracePt t="79584" x="6108700" y="3036888"/>
          <p14:tracePt t="79626" x="5813425" y="3133725"/>
          <p14:tracePt t="79626" x="5599113" y="3197225"/>
          <p14:tracePt t="79673" x="5276850" y="3268663"/>
          <p14:tracePt t="79673" x="5099050" y="3313113"/>
          <p14:tracePt t="79723" x="4929188" y="3375025"/>
          <p14:tracePt t="79723" x="4759325" y="3429000"/>
          <p14:tracePt t="79764" x="4625975" y="3482975"/>
          <p14:tracePt t="79764" x="4473575" y="3544888"/>
          <p14:tracePt t="79810" x="4367213" y="3571875"/>
          <p14:tracePt t="79810" x="4268788" y="3589338"/>
          <p14:tracePt t="79858" x="4160838" y="3608388"/>
          <p14:tracePt t="79858" x="4116388" y="3616325"/>
          <p14:tracePt t="79907" x="4098925" y="3625850"/>
          <p14:tracePt t="79907" x="4089400" y="3625850"/>
          <p14:tracePt t="79949" x="4062413" y="3625850"/>
          <p14:tracePt t="79949" x="4037013" y="3625850"/>
          <p14:tracePt t="80366" x="3929063" y="3625850"/>
          <p14:tracePt t="80366" x="3830638" y="3616325"/>
          <p14:tracePt t="80411" x="3724275" y="3616325"/>
          <p14:tracePt t="80411" x="3652838" y="3616325"/>
          <p14:tracePt t="80453" x="3589338" y="3616325"/>
          <p14:tracePt t="80453" x="3554413" y="3608388"/>
          <p14:tracePt t="80494" x="3536950" y="3608388"/>
          <p14:tracePt t="80494" x="3517900" y="3608388"/>
          <p14:tracePt t="80538" x="3517900" y="3598863"/>
          <p14:tracePt t="81589" x="3509963" y="3598863"/>
          <p14:tracePt t="81589" x="3490913" y="3598863"/>
          <p14:tracePt t="82080" x="3482975" y="3598863"/>
          <p14:tracePt t="82080" x="3473450" y="3598863"/>
          <p14:tracePt t="82121" x="3465513" y="3598863"/>
          <p14:tracePt t="82121" x="3438525" y="3598863"/>
          <p14:tracePt t="82161" x="3394075" y="3598863"/>
          <p14:tracePt t="82161" x="3340100" y="3608388"/>
          <p14:tracePt t="82203" x="3259138" y="3616325"/>
          <p14:tracePt t="82203" x="3214688" y="3616325"/>
          <p14:tracePt t="82245" x="3179763" y="3616325"/>
          <p14:tracePt t="82245" x="3143250" y="3616325"/>
          <p14:tracePt t="82286" x="3116263" y="3616325"/>
          <p14:tracePt t="82286" x="3098800" y="3616325"/>
          <p14:tracePt t="82326" x="3089275" y="3616325"/>
          <p14:tracePt t="82369" x="3081338" y="3616325"/>
          <p14:tracePt t="82443" x="3081338" y="3625850"/>
          <p14:tracePt t="83091" x="3062288" y="3652838"/>
          <p14:tracePt t="83091" x="3044825" y="3679825"/>
          <p14:tracePt t="83134" x="3036888" y="3705225"/>
          <p14:tracePt t="83134" x="3017838" y="3759200"/>
          <p14:tracePt t="83175" x="2982913" y="3813175"/>
          <p14:tracePt t="83175" x="2973388" y="3867150"/>
          <p14:tracePt t="83216" x="2955925" y="3902075"/>
          <p14:tracePt t="83216" x="2946400" y="3919538"/>
          <p14:tracePt t="83257" x="2946400" y="3929063"/>
          <p14:tracePt t="83298" x="2946400" y="3938588"/>
          <p14:tracePt t="83338" x="2938463" y="3938588"/>
          <p14:tracePt t="83338" x="2938463" y="3946525"/>
          <p14:tracePt t="83384" x="2938463" y="3956050"/>
          <p14:tracePt t="83384" x="2928938" y="3965575"/>
          <p14:tracePt t="83434" x="2919413" y="3983038"/>
          <p14:tracePt t="83434" x="2911475" y="3990975"/>
          <p14:tracePt t="83475" x="2901950" y="4000500"/>
          <p14:tracePt t="83475" x="2894013" y="4017963"/>
          <p14:tracePt t="83529" x="2894013" y="4027488"/>
          <p14:tracePt t="83608" x="2901950" y="4027488"/>
          <p14:tracePt t="83608" x="2965450" y="4017963"/>
          <p14:tracePt t="84475" x="3054350" y="3973513"/>
          <p14:tracePt t="84475" x="3143250" y="3938588"/>
          <p14:tracePt t="84519" x="3241675" y="3894138"/>
          <p14:tracePt t="84519" x="3303588" y="3875088"/>
          <p14:tracePt t="84566" x="3340100" y="3867150"/>
          <p14:tracePt t="84566" x="3367088" y="3857625"/>
          <p14:tracePt t="84609" x="3375025" y="3848100"/>
          <p14:tracePt t="89579" x="3394075" y="3830638"/>
          <p14:tracePt t="89579" x="3419475" y="3813175"/>
          <p14:tracePt t="90528" x="3465513" y="3795713"/>
          <p14:tracePt t="90528" x="3544888" y="3786188"/>
          <p14:tracePt t="90568" x="3616325" y="3768725"/>
          <p14:tracePt t="90568" x="3687763" y="3751263"/>
          <p14:tracePt t="90609" x="3741738" y="3741738"/>
          <p14:tracePt t="90609" x="3795713" y="3724275"/>
          <p14:tracePt t="90651" x="3848100" y="3714750"/>
          <p14:tracePt t="90651" x="3894138" y="3705225"/>
          <p14:tracePt t="91612" x="3902075" y="3697288"/>
          <p14:tracePt t="91612" x="3973513" y="3679825"/>
          <p14:tracePt t="92018" x="4062413" y="3670300"/>
          <p14:tracePt t="92018" x="4160838" y="3652838"/>
          <p14:tracePt t="92059" x="4268788" y="3633788"/>
          <p14:tracePt t="92059" x="4394200" y="3616325"/>
          <p14:tracePt t="92100" x="4518025" y="3598863"/>
          <p14:tracePt t="92100" x="4643438" y="3571875"/>
          <p14:tracePt t="92140" x="4768850" y="3527425"/>
          <p14:tracePt t="92140" x="4919663" y="3465513"/>
          <p14:tracePt t="92183" x="5072063" y="3384550"/>
          <p14:tracePt t="92183" x="5197475" y="3322638"/>
          <p14:tracePt t="92223" x="5384800" y="3259138"/>
          <p14:tracePt t="92223" x="5473700" y="3232150"/>
          <p14:tracePt t="92265" x="5537200" y="3214688"/>
          <p14:tracePt t="92265" x="5554663" y="3214688"/>
          <p14:tracePt t="92309" x="5562600" y="3205163"/>
          <p14:tracePt t="92309" x="5572125" y="3205163"/>
          <p14:tracePt t="93275" x="5537200" y="3205163"/>
          <p14:tracePt t="93275" x="5465763" y="3205163"/>
          <p14:tracePt t="93632" x="5367338" y="3205163"/>
          <p14:tracePt t="93632" x="5303838" y="3197225"/>
          <p14:tracePt t="93672" x="5259388" y="3179763"/>
          <p14:tracePt t="93672" x="5251450" y="3170238"/>
          <p14:tracePt t="93713" x="5251450" y="3160713"/>
          <p14:tracePt t="93713" x="5259388" y="3152775"/>
          <p14:tracePt t="93755" x="5357813" y="3125788"/>
          <p14:tracePt t="93755" x="5518150" y="3089275"/>
          <p14:tracePt t="93796" x="5697538" y="3071813"/>
          <p14:tracePt t="93796" x="5875338" y="3062288"/>
          <p14:tracePt t="93838" x="6062663" y="3054350"/>
          <p14:tracePt t="93838" x="6126163" y="3054350"/>
          <p14:tracePt t="93881" x="6170613" y="3054350"/>
          <p14:tracePt t="93881" x="6188075" y="3054350"/>
          <p14:tracePt t="93929" x="6224588" y="3044825"/>
          <p14:tracePt t="93972" x="6269038" y="3036888"/>
          <p14:tracePt t="93972" x="6348413" y="3017838"/>
          <p14:tracePt t="94371" x="6473825" y="3009900"/>
          <p14:tracePt t="94371" x="6545263" y="3009900"/>
          <p14:tracePt t="94419" x="6626225" y="3009900"/>
          <p14:tracePt t="94419" x="6680200" y="3009900"/>
          <p14:tracePt t="94472" x="6705600" y="3009900"/>
          <p14:tracePt t="94472" x="6715125" y="3009900"/>
          <p14:tracePt t="94512" x="6724650" y="3009900"/>
          <p14:tracePt t="94553" x="6715125" y="3009900"/>
          <p14:tracePt t="94553" x="6680200" y="3054350"/>
          <p14:tracePt t="95498" x="6545263" y="3241675"/>
          <p14:tracePt t="95498" x="6446838" y="3394075"/>
          <p14:tracePt t="95544" x="6384925" y="3517900"/>
          <p14:tracePt t="95544" x="6348413" y="3633788"/>
          <p14:tracePt t="95585" x="6330950" y="3768725"/>
          <p14:tracePt t="95585" x="6330950" y="3822700"/>
          <p14:tracePt t="95631" x="6330950" y="3848100"/>
          <p14:tracePt t="95631" x="6330950" y="3867150"/>
          <p14:tracePt t="95679" x="6330950" y="3884613"/>
          <p14:tracePt t="95679" x="6340475" y="3884613"/>
          <p14:tracePt t="95719" x="6348413" y="3884613"/>
          <p14:tracePt t="95719" x="6357938" y="3875088"/>
          <p14:tracePt t="95759" x="6367463" y="3867150"/>
          <p14:tracePt t="95759" x="6384925" y="3857625"/>
          <p14:tracePt t="95803" x="6384925" y="3848100"/>
          <p14:tracePt t="95803" x="6384925" y="3840163"/>
          <p14:tracePt t="95845" x="6384925" y="3813175"/>
          <p14:tracePt t="95845" x="6296025" y="3768725"/>
          <p14:tracePt t="95891" x="6180138" y="3741738"/>
          <p14:tracePt t="95891" x="6037263" y="3741738"/>
          <p14:tracePt t="95937" x="5830888" y="3768725"/>
          <p14:tracePt t="95937" x="5724525" y="3795713"/>
          <p14:tracePt t="95979" x="5653088" y="3830638"/>
          <p14:tracePt t="95979" x="5608638" y="3857625"/>
          <p14:tracePt t="96022" x="5581650" y="3867150"/>
          <p14:tracePt t="96022" x="5572125" y="3875088"/>
          <p14:tracePt t="96064" x="5572125" y="3884613"/>
          <p14:tracePt t="96064" x="5562600" y="3884613"/>
          <p14:tracePt t="98090" x="5518150" y="3848100"/>
          <p14:tracePt t="98090" x="5446713" y="3768725"/>
          <p14:tracePt t="98696" x="5322888" y="3679825"/>
          <p14:tracePt t="98696" x="5197475" y="3598863"/>
          <p14:tracePt t="98738" x="5054600" y="3554413"/>
          <p14:tracePt t="98738" x="4911725" y="3527425"/>
          <p14:tracePt t="98778" x="4741863" y="3509963"/>
          <p14:tracePt t="98778" x="4697413" y="3500438"/>
          <p14:tracePt t="98831" x="4670425" y="3500438"/>
          <p14:tracePt t="98873" x="4625975" y="3500438"/>
          <p14:tracePt t="98873" x="4545013" y="3517900"/>
          <p14:tracePt t="99404" x="4483100" y="3536950"/>
          <p14:tracePt t="99404" x="4429125" y="3544888"/>
          <p14:tracePt t="99448" x="4394200" y="3554413"/>
          <p14:tracePt t="99448" x="4367213" y="3581400"/>
          <p14:tracePt t="99489" x="4357688" y="3589338"/>
          <p14:tracePt t="99489" x="4348163" y="3589338"/>
          <p14:tracePt t="99532" x="4340225" y="3589338"/>
          <p14:tracePt t="99573" x="4330700" y="3589338"/>
          <p14:tracePt t="99573" x="4313238" y="3598863"/>
          <p14:tracePt t="100575" x="4259263" y="3608388"/>
          <p14:tracePt t="100575" x="4187825" y="3616325"/>
          <p14:tracePt t="100616" x="4108450" y="3616325"/>
          <p14:tracePt t="100616" x="4037013" y="3616325"/>
          <p14:tracePt t="100657" x="3938588" y="3633788"/>
          <p14:tracePt t="100657" x="3848100" y="3643313"/>
          <p14:tracePt t="100699" x="3751263" y="3652838"/>
          <p14:tracePt t="100699" x="3697288" y="3660775"/>
          <p14:tracePt t="100741" x="3643313" y="3670300"/>
          <p14:tracePt t="100741" x="3608388" y="3670300"/>
          <p14:tracePt t="100792" x="3589338" y="3670300"/>
          <p14:tracePt t="100792" x="3581400" y="3670300"/>
          <p14:tracePt t="100834" x="3581400" y="3660775"/>
          <p14:tracePt t="100834" x="3581400" y="3625850"/>
          <p14:tracePt t="100874" x="3616325" y="3490913"/>
          <p14:tracePt t="100874" x="3633788" y="3438525"/>
          <p14:tracePt t="100928" x="3652838" y="3429000"/>
          <p14:tracePt t="100928" x="3652838" y="3446463"/>
          <p14:tracePt t="100980" x="3598863" y="3554413"/>
          <p14:tracePt t="100980" x="3527425" y="3705225"/>
          <p14:tracePt t="101019" x="3455988" y="3840163"/>
          <p14:tracePt t="101019" x="3411538" y="3938588"/>
          <p14:tracePt t="101061" x="3394075" y="3965575"/>
          <p14:tracePt t="101061" x="3394075" y="3973513"/>
          <p14:tracePt t="101101" x="3411538" y="3956050"/>
          <p14:tracePt t="101101" x="3490913" y="3867150"/>
          <p14:tracePt t="101143" x="3571875" y="3786188"/>
          <p14:tracePt t="101143" x="3625850" y="3732213"/>
          <p14:tracePt t="101186" x="3643313" y="3714750"/>
          <p14:tracePt t="101226" x="3643313" y="3724275"/>
          <p14:tracePt t="101226" x="3625850" y="3759200"/>
          <p14:tracePt t="101268" x="3598863" y="3786188"/>
          <p14:tracePt t="101268" x="3581400" y="3803650"/>
          <p14:tracePt t="104102" x="3571875" y="3786188"/>
          <p14:tracePt t="104102" x="3562350" y="3768725"/>
          <p14:tracePt t="104724" x="3536950" y="3751263"/>
          <p14:tracePt t="104724" x="3500438" y="3724275"/>
          <p14:tracePt t="104766" x="3465513" y="3697288"/>
          <p14:tracePt t="104766" x="3429000" y="3679825"/>
          <p14:tracePt t="104807" x="3402013" y="3670300"/>
          <p14:tracePt t="104807" x="3384550" y="3652838"/>
          <p14:tracePt t="104849" x="3375025" y="3643313"/>
          <p14:tracePt t="104849" x="3367088" y="3633788"/>
          <p14:tracePt t="104891" x="3357563" y="3625850"/>
          <p14:tracePt t="104891" x="3348038" y="3616325"/>
          <p14:tracePt t="104939" x="3340100" y="3608388"/>
          <p14:tracePt t="106104" x="3330575" y="3625850"/>
          <p14:tracePt t="106104" x="3276600" y="3759200"/>
          <p14:tracePt t="106492" x="3224213" y="3884613"/>
          <p14:tracePt t="106492" x="3179763" y="3973513"/>
          <p14:tracePt t="106535" x="3152775" y="4037013"/>
          <p14:tracePt t="106535" x="3143250" y="4062413"/>
          <p14:tracePt t="106576" x="3133725" y="4071938"/>
          <p14:tracePt t="106617" x="3143250" y="3956050"/>
          <p14:tracePt t="106617" x="3152775" y="3894138"/>
          <p14:tracePt t="106677" x="3179763" y="3732213"/>
          <p14:tracePt t="106677" x="3197225" y="3679825"/>
          <p14:tracePt t="106729" x="3205163" y="3670300"/>
          <p14:tracePt t="106771" x="3197225" y="3679825"/>
          <p14:tracePt t="106771" x="3179763" y="3751263"/>
          <p14:tracePt t="106855" x="3143250" y="3830638"/>
          <p14:tracePt t="106855" x="3116263" y="3884613"/>
          <p14:tracePt t="106898" x="3116263" y="3902075"/>
          <p14:tracePt t="106898" x="3108325" y="3902075"/>
          <p14:tracePt t="106944" x="3108325" y="3911600"/>
          <p14:tracePt t="111627" x="3081338" y="3956050"/>
          <p14:tracePt t="111627" x="3036888" y="4089400"/>
          <p14:tracePt t="111860" x="3000375" y="4232275"/>
          <p14:tracePt t="111860" x="2990850" y="4375150"/>
          <p14:tracePt t="111904" x="3009900" y="4491038"/>
          <p14:tracePt t="111904" x="3108325" y="4608513"/>
          <p14:tracePt t="111949" x="3197225" y="4670425"/>
          <p14:tracePt t="111949" x="3348038" y="4705350"/>
          <p14:tracePt t="112000" x="3429000" y="4705350"/>
          <p14:tracePt t="112000" x="3500438" y="4714875"/>
          <p14:tracePt t="112044" x="3571875" y="4714875"/>
          <p14:tracePt t="112044" x="3652838" y="4714875"/>
          <p14:tracePt t="112085" x="3759200" y="4660900"/>
          <p14:tracePt t="112085" x="3813175" y="4643438"/>
          <p14:tracePt t="112129" x="3848100" y="4625975"/>
          <p14:tracePt t="112129" x="3902075" y="4598988"/>
          <p14:tracePt t="112171" x="3946525" y="4572000"/>
          <p14:tracePt t="112171" x="3983038" y="4554538"/>
          <p14:tracePt t="112212" x="4010025" y="4545013"/>
          <p14:tracePt t="112212" x="4044950" y="4527550"/>
          <p14:tracePt t="112254" x="4089400" y="4518025"/>
          <p14:tracePt t="112254" x="4143375" y="4500563"/>
          <p14:tracePt t="112294" x="4170363" y="4491038"/>
          <p14:tracePt t="112294" x="4179888" y="4483100"/>
          <p14:tracePt t="112334" x="4187825" y="4473575"/>
          <p14:tracePt t="115083" x="4179888" y="4491038"/>
          <p14:tracePt t="115083" x="4143375" y="4554538"/>
          <p14:tracePt t="116010" x="4089400" y="4633913"/>
          <p14:tracePt t="116010" x="4054475" y="4714875"/>
          <p14:tracePt t="116053" x="4017963" y="4786313"/>
          <p14:tracePt t="116053" x="4010025" y="4830763"/>
          <p14:tracePt t="116094" x="4000500" y="4848225"/>
          <p14:tracePt t="116094" x="4000500" y="4857750"/>
          <p14:tracePt t="116135" x="4010025" y="4867275"/>
          <p14:tracePt t="116135" x="4054475" y="4875213"/>
          <p14:tracePt t="116176" x="4179888" y="4875213"/>
          <p14:tracePt t="116176" x="4394200" y="4875213"/>
          <p14:tracePt t="116230" x="4545013" y="4875213"/>
          <p14:tracePt t="116230" x="4679950" y="4875213"/>
          <p14:tracePt t="116270" x="4803775" y="4875213"/>
          <p14:tracePt t="116270" x="4902200" y="4875213"/>
          <p14:tracePt t="116311" x="4965700" y="4884738"/>
          <p14:tracePt t="116311" x="5010150" y="4894263"/>
          <p14:tracePt t="116355" x="5037138" y="4902200"/>
          <p14:tracePt t="116355" x="5045075" y="4902200"/>
          <p14:tracePt t="116398" x="5027613" y="4902200"/>
          <p14:tracePt t="116398" x="4929188" y="4919663"/>
          <p14:tracePt t="116462" x="4732338" y="4938713"/>
          <p14:tracePt t="116462" x="4500563" y="4956175"/>
          <p14:tracePt t="116504" x="4348163" y="4965700"/>
          <p14:tracePt t="116504" x="4251325" y="4973638"/>
          <p14:tracePt t="116547" x="4205288" y="4973638"/>
          <p14:tracePt t="116547" x="4197350" y="4973638"/>
          <p14:tracePt t="116594" x="4205288" y="4973638"/>
          <p14:tracePt t="116594" x="4268788" y="4973638"/>
          <p14:tracePt t="116644" x="4384675" y="4973638"/>
          <p14:tracePt t="116644" x="4500563" y="4965700"/>
          <p14:tracePt t="116686" x="4598988" y="4946650"/>
          <p14:tracePt t="116686" x="4786313" y="4929188"/>
          <p14:tracePt t="116730" x="4875213" y="4919663"/>
          <p14:tracePt t="116730" x="4919663" y="4911725"/>
          <p14:tracePt t="116776" x="4946650" y="4902200"/>
          <p14:tracePt t="116776" x="4956175" y="4902200"/>
          <p14:tracePt t="116824" x="4965700" y="4902200"/>
          <p14:tracePt t="116824" x="4973638" y="4902200"/>
          <p14:tracePt t="116866" x="4991100" y="4894263"/>
          <p14:tracePt t="116911" x="5000625" y="4894263"/>
          <p14:tracePt t="116911" x="5045075" y="4894263"/>
          <p14:tracePt t="117182" x="5126038" y="4884738"/>
          <p14:tracePt t="117182" x="5241925" y="4884738"/>
          <p14:tracePt t="117223" x="5402263" y="4884738"/>
          <p14:tracePt t="117223" x="5465763" y="4884738"/>
          <p14:tracePt t="117273" x="5510213" y="4884738"/>
          <p14:tracePt t="117273" x="5537200" y="4884738"/>
          <p14:tracePt t="117316" x="5554663" y="4884738"/>
          <p14:tracePt t="117316" x="5562600" y="4894263"/>
          <p14:tracePt t="117358" x="5572125" y="4894263"/>
          <p14:tracePt t="117358" x="5581650" y="4902200"/>
          <p14:tracePt t="117428" x="5589588" y="4911725"/>
          <p14:tracePt t="117428" x="5608638" y="4911725"/>
          <p14:tracePt t="117469" x="5653088" y="4911725"/>
          <p14:tracePt t="117469" x="5741988" y="4884738"/>
          <p14:tracePt t="117510" x="5830888" y="4867275"/>
          <p14:tracePt t="117510" x="5875338" y="4848225"/>
          <p14:tracePt t="117554" x="5894388" y="4848225"/>
          <p14:tracePt t="117554" x="5902325" y="4848225"/>
          <p14:tracePt t="117594" x="5902325" y="4875213"/>
          <p14:tracePt t="117594" x="5902325" y="4894263"/>
          <p14:tracePt t="117664" x="5902325" y="4919663"/>
          <p14:tracePt t="117664" x="5902325" y="4929188"/>
          <p14:tracePt t="117710" x="5911850" y="4929188"/>
          <p14:tracePt t="117710" x="5919788" y="4919663"/>
          <p14:tracePt t="117790" x="5929313" y="4911725"/>
          <p14:tracePt t="117790" x="5938838" y="4911725"/>
          <p14:tracePt t="117836" x="5956300" y="4902200"/>
          <p14:tracePt t="121108" x="5973763" y="4902200"/>
          <p14:tracePt t="121108" x="6054725" y="4894263"/>
          <p14:tracePt t="121884" x="6215063" y="4867275"/>
          <p14:tracePt t="121884" x="6348413" y="4830763"/>
          <p14:tracePt t="121937" x="6518275" y="4795838"/>
          <p14:tracePt t="121937" x="6796088" y="4732338"/>
          <p14:tracePt t="121979" x="6983413" y="4697413"/>
          <p14:tracePt t="121979" x="7134225" y="4679950"/>
          <p14:tracePt t="122023" x="7269163" y="4670425"/>
          <p14:tracePt t="122023" x="7402513" y="4670425"/>
          <p14:tracePt t="122069" x="7473950" y="4679950"/>
          <p14:tracePt t="122069" x="7527925" y="4687888"/>
          <p14:tracePt t="122115" x="7554913" y="4697413"/>
          <p14:tracePt t="122115" x="7572375" y="4697413"/>
          <p14:tracePt t="122156" x="7581900" y="4697413"/>
          <p14:tracePt t="122200" x="7581900" y="4679950"/>
          <p14:tracePt t="122200" x="7545388" y="4616450"/>
          <p14:tracePt t="122241" x="7466013" y="4527550"/>
          <p14:tracePt t="122241" x="7375525" y="4446588"/>
          <p14:tracePt t="122283" x="7277100" y="4367213"/>
          <p14:tracePt t="122283" x="7153275" y="4286250"/>
          <p14:tracePt t="122325" x="7037388" y="4232275"/>
          <p14:tracePt t="122325" x="6946900" y="4214813"/>
          <p14:tracePt t="122366" x="6894513" y="4205288"/>
          <p14:tracePt t="122366" x="6848475" y="4197350"/>
          <p14:tracePt t="122409" x="6840538" y="4197350"/>
          <p14:tracePt t="122409" x="6831013" y="4197350"/>
          <p14:tracePt t="123358" x="6831013" y="4170363"/>
          <p14:tracePt t="123358" x="6823075" y="4108450"/>
          <p14:tracePt t="123538" x="6813550" y="4062413"/>
          <p14:tracePt t="123538" x="6813550" y="4044950"/>
          <p14:tracePt t="123584" x="6813550" y="4037013"/>
          <p14:tracePt t="123584" x="6840538" y="4037013"/>
          <p14:tracePt t="123630" x="6858000" y="4044950"/>
          <p14:tracePt t="123630" x="6902450" y="4071938"/>
          <p14:tracePt t="123671" x="6929438" y="4108450"/>
          <p14:tracePt t="123671" x="6946900" y="4133850"/>
          <p14:tracePt t="123713" x="6956425" y="4143375"/>
          <p14:tracePt t="123754" x="6965950" y="4143375"/>
          <p14:tracePt t="123754" x="6973888" y="4125913"/>
          <p14:tracePt t="123797" x="6983413" y="4098925"/>
          <p14:tracePt t="123797" x="6991350" y="4089400"/>
          <p14:tracePt t="123838" x="7000875" y="4081463"/>
          <p14:tracePt t="123838" x="7018338" y="4071938"/>
          <p14:tracePt t="123880" x="7037388" y="4071938"/>
          <p14:tracePt t="123880" x="7054850" y="4071938"/>
          <p14:tracePt t="123926" x="7062788" y="4071938"/>
          <p14:tracePt t="123926" x="7072313" y="4071938"/>
          <p14:tracePt t="123969" x="7089775" y="4071938"/>
          <p14:tracePt t="123969" x="7099300" y="4071938"/>
          <p14:tracePt t="124023" x="7108825" y="4054475"/>
          <p14:tracePt t="124023" x="7116763" y="4044950"/>
          <p14:tracePt t="124064" x="7126288" y="4044950"/>
          <p14:tracePt t="124104" x="7126288" y="4054475"/>
          <p14:tracePt t="124104" x="7126288" y="4062413"/>
          <p14:tracePt t="124145" x="7116763" y="4071938"/>
          <p14:tracePt t="124145" x="7089775" y="4098925"/>
          <p14:tracePt t="124197" x="7054850" y="4125913"/>
          <p14:tracePt t="124197" x="7010400" y="4152900"/>
          <p14:tracePt t="124239" x="6983413" y="4179888"/>
          <p14:tracePt t="124239" x="6965950" y="4205288"/>
          <p14:tracePt t="124280" x="6946900" y="4232275"/>
          <p14:tracePt t="124280" x="6929438" y="4268788"/>
          <p14:tracePt t="124324" x="6919913" y="4276725"/>
          <p14:tracePt t="124324" x="6911975" y="4286250"/>
          <p14:tracePt t="124365" x="6911975" y="4295775"/>
          <p14:tracePt t="124408" x="6911975" y="4268788"/>
          <p14:tracePt t="124408" x="6911975" y="4197350"/>
          <p14:tracePt t="124698" x="6919913" y="4125913"/>
          <p14:tracePt t="124698" x="6919913" y="4098925"/>
          <p14:tracePt t="124740" x="6929438" y="4081463"/>
          <p14:tracePt t="124740" x="6929438" y="4071938"/>
          <p14:tracePt t="124781" x="6929438" y="4143375"/>
          <p14:tracePt t="124781" x="6938963" y="4241800"/>
          <p14:tracePt t="124865" x="6938963" y="4303713"/>
          <p14:tracePt t="124865" x="6946900" y="4340225"/>
          <p14:tracePt t="124908" x="6946900" y="4348163"/>
          <p14:tracePt t="124908" x="6956425" y="4348163"/>
          <p14:tracePt t="124956" x="6965950" y="4303713"/>
          <p14:tracePt t="124956" x="6983413" y="4251325"/>
          <p14:tracePt t="125019" x="7000875" y="4214813"/>
          <p14:tracePt t="125019" x="7010400" y="4214813"/>
          <p14:tracePt t="125067" x="7018338" y="4214813"/>
          <p14:tracePt t="125109" x="7027863" y="4224338"/>
          <p14:tracePt t="125109" x="7037388" y="4241800"/>
          <p14:tracePt t="125151" x="7045325" y="4241800"/>
          <p14:tracePt t="125192" x="7054850" y="4232275"/>
          <p14:tracePt t="125192" x="7062788" y="4197350"/>
          <p14:tracePt t="125241" x="7081838" y="4160838"/>
          <p14:tracePt t="125241" x="7089775" y="4152900"/>
          <p14:tracePt t="125284" x="7099300" y="4152900"/>
          <p14:tracePt t="125284" x="7099300" y="4170363"/>
          <p14:tracePt t="125344" x="7099300" y="4179888"/>
          <p14:tracePt t="125344" x="7108825" y="4187825"/>
          <p14:tracePt t="125386" x="7116763" y="4197350"/>
          <p14:tracePt t="125386" x="7116763" y="4205288"/>
          <p14:tracePt t="125435" x="7126288" y="4205288"/>
          <p14:tracePt t="125475" x="7126288" y="4197350"/>
          <p14:tracePt t="125475" x="7126288" y="4125913"/>
          <p14:tracePt t="126155" x="7134225" y="4054475"/>
          <p14:tracePt t="126155" x="7143750" y="3990975"/>
          <p14:tracePt t="126197" x="7153275" y="3965575"/>
          <p14:tracePt t="126197" x="7161213" y="3956050"/>
          <p14:tracePt t="126240" x="7161213" y="3946525"/>
          <p14:tracePt t="126240" x="7170738" y="3946525"/>
          <p14:tracePt t="126285" x="7170738" y="4010025"/>
          <p14:tracePt t="126285" x="7170738" y="4071938"/>
          <p14:tracePt t="126332" x="7161213" y="4116388"/>
          <p14:tracePt t="126332" x="7161213" y="4133850"/>
          <p14:tracePt t="126373" x="7161213" y="4143375"/>
          <p14:tracePt t="126416" x="7170738" y="4143375"/>
          <p14:tracePt t="126416" x="7170738" y="4133850"/>
          <p14:tracePt t="126462" x="7180263" y="4133850"/>
          <p14:tracePt t="126462" x="7197725" y="4133850"/>
          <p14:tracePt t="126504" x="7205663" y="4133850"/>
          <p14:tracePt t="126504" x="7215188" y="4133850"/>
          <p14:tracePt t="126567" x="7224713" y="4133850"/>
          <p14:tracePt t="126567" x="7232650" y="4133850"/>
          <p14:tracePt t="133719" x="7269163" y="4197350"/>
          <p14:tracePt t="133719" x="7358063" y="4303713"/>
          <p14:tracePt t="133817" x="7473950" y="4419600"/>
          <p14:tracePt t="133817" x="7608888" y="4537075"/>
          <p14:tracePt t="133859" x="7742238" y="4670425"/>
          <p14:tracePt t="133859" x="7858125" y="4822825"/>
          <p14:tracePt t="133902" x="7991475" y="5037138"/>
          <p14:tracePt t="133902" x="8062913" y="5160963"/>
          <p14:tracePt t="133950" x="8126413" y="5241925"/>
          <p14:tracePt t="133950" x="8170863" y="5313363"/>
          <p14:tracePt t="133991" x="8242300" y="5411788"/>
          <p14:tracePt t="133991" x="8269288" y="5465763"/>
          <p14:tracePt t="134034" x="8296275" y="5510213"/>
          <p14:tracePt t="134034" x="8313738" y="5527675"/>
          <p14:tracePt t="134074" x="8313738" y="5537200"/>
          <p14:tracePt t="134074" x="8323263" y="5537200"/>
          <p14:tracePt t="134119" x="8323263" y="5545138"/>
          <p14:tracePt t="134162" x="8304213" y="5527675"/>
          <p14:tracePt t="134162" x="8232775" y="5491163"/>
          <p14:tracePt t="134650" x="8143875" y="5446713"/>
          <p14:tracePt t="134650" x="7939088" y="5357813"/>
          <p14:tracePt t="134692" x="7777163" y="5303838"/>
          <p14:tracePt t="134692" x="7518400" y="5251450"/>
          <p14:tracePt t="134742" x="7340600" y="5214938"/>
          <p14:tracePt t="134742" x="7170738" y="5197475"/>
          <p14:tracePt t="134785" x="7045325" y="5180013"/>
          <p14:tracePt t="134785" x="6946900" y="5180013"/>
          <p14:tracePt t="134826" x="6875463" y="5180013"/>
          <p14:tracePt t="134826" x="6813550" y="5180013"/>
          <p14:tracePt t="134868" x="6786563" y="5180013"/>
          <p14:tracePt t="134868" x="6769100" y="5180013"/>
          <p14:tracePt t="134910" x="6759575" y="5180013"/>
          <p14:tracePt t="134910" x="6751638" y="5180013"/>
          <p14:tracePt t="134959" x="6759575" y="5197475"/>
          <p14:tracePt t="136063" x="6769100" y="5205413"/>
          <p14:tracePt t="136063" x="6786563" y="5214938"/>
          <p14:tracePt t="136105" x="6796088" y="5224463"/>
          <p14:tracePt t="136105" x="6823075" y="5232400"/>
          <p14:tracePt t="136145" x="6867525" y="5241925"/>
          <p14:tracePt t="136145" x="6919913" y="5259388"/>
          <p14:tracePt t="136187" x="7000875" y="5276850"/>
          <p14:tracePt t="136187" x="7037388" y="5286375"/>
          <p14:tracePt t="136239" x="7054850" y="5286375"/>
          <p14:tracePt t="136239" x="7062788" y="5295900"/>
          <p14:tracePt t="136284" x="7072313" y="5295900"/>
          <p14:tracePt t="136284" x="7081838" y="5295900"/>
          <p14:tracePt t="136325" x="7089775" y="5303838"/>
          <p14:tracePt t="136366" x="7099300" y="5303838"/>
          <p14:tracePt t="136410" x="7116763" y="5303838"/>
          <p14:tracePt t="136410" x="7126288" y="5303838"/>
          <p14:tracePt t="136459" x="7134225" y="5303838"/>
          <p14:tracePt t="136459" x="7161213" y="5295900"/>
          <p14:tracePt t="136500" x="7188200" y="5295900"/>
          <p14:tracePt t="136500" x="7224713" y="5295900"/>
          <p14:tracePt t="136543" x="7259638" y="5295900"/>
          <p14:tracePt t="136543" x="7277100" y="5295900"/>
          <p14:tracePt t="136584" x="7286625" y="5295900"/>
          <p14:tracePt t="136628" x="7286625" y="5303838"/>
          <p14:tracePt t="136628" x="7277100" y="5313363"/>
          <p14:tracePt t="136756" x="7251700" y="5313363"/>
          <p14:tracePt t="136756" x="7242175" y="5313363"/>
          <p14:tracePt t="136796" x="7161213" y="5313363"/>
          <p14:tracePt t="136796" x="7116763" y="5313363"/>
          <p14:tracePt t="136842" x="7072313" y="5303838"/>
          <p14:tracePt t="136842" x="7062788" y="5303838"/>
          <p14:tracePt t="136886" x="7054850" y="5303838"/>
          <p14:tracePt t="136933" x="7054850" y="5313363"/>
          <p14:tracePt t="136933" x="7054850" y="5322888"/>
          <p14:tracePt t="137076" x="7054850" y="5340350"/>
          <p14:tracePt t="137076" x="7054850" y="5348288"/>
          <p14:tracePt t="137117" x="7045325" y="5348288"/>
          <p14:tracePt t="137117" x="7037388" y="5357813"/>
          <p14:tracePt t="137158" x="7010400" y="5367338"/>
          <p14:tracePt t="137158" x="6991350" y="5367338"/>
          <p14:tracePt t="137199" x="6938963" y="5348288"/>
          <p14:tracePt t="137199" x="6884988" y="5313363"/>
          <p14:tracePt t="137240" x="6840538" y="5241925"/>
          <p14:tracePt t="137240" x="6831013" y="5108575"/>
          <p14:tracePt t="137285" x="6946900" y="4822825"/>
          <p14:tracePt t="137285" x="7062788" y="4633913"/>
          <p14:tracePt t="137332" x="7161213" y="4500563"/>
          <p14:tracePt t="137332" x="7251700" y="4438650"/>
          <p14:tracePt t="137374" x="7367588" y="4402138"/>
          <p14:tracePt t="137374" x="7429500" y="4402138"/>
          <p14:tracePt t="137420" x="7491413" y="4402138"/>
          <p14:tracePt t="137420" x="7510463" y="4402138"/>
          <p14:tracePt t="137466" x="7518400" y="4402138"/>
          <p14:tracePt t="137507" x="7518400" y="4411663"/>
          <p14:tracePt t="137507" x="7510463" y="4411663"/>
          <p14:tracePt t="137794" x="7483475" y="4438650"/>
          <p14:tracePt t="137794" x="7412038" y="4491038"/>
          <p14:tracePt t="137835" x="7323138" y="4581525"/>
          <p14:tracePt t="137835" x="7251700" y="4643438"/>
          <p14:tracePt t="137880" x="7170738" y="4732338"/>
          <p14:tracePt t="137880" x="7116763" y="4822825"/>
          <p14:tracePt t="137938" x="7089775" y="4902200"/>
          <p14:tracePt t="137938" x="7054850" y="4983163"/>
          <p14:tracePt t="137980" x="7018338" y="5062538"/>
          <p14:tracePt t="137980" x="6991350" y="5143500"/>
          <p14:tracePt t="138022" x="6956425" y="5205413"/>
          <p14:tracePt t="138022" x="6938963" y="5251450"/>
          <p14:tracePt t="138063" x="6911975" y="5286375"/>
          <p14:tracePt t="138063" x="6884988" y="5313363"/>
          <p14:tracePt t="138105" x="6831013" y="5340350"/>
          <p14:tracePt t="138105" x="6732588" y="5348288"/>
          <p14:tracePt t="138149" x="6608763" y="5357813"/>
          <p14:tracePt t="138149" x="6491288" y="5367338"/>
          <p14:tracePt t="138190" x="6394450" y="5375275"/>
          <p14:tracePt t="138190" x="6313488" y="5384800"/>
          <p14:tracePt t="138232" x="6251575" y="5394325"/>
          <p14:tracePt t="138232" x="6224588" y="5394325"/>
          <p14:tracePt t="138273" x="6180138" y="5384800"/>
          <p14:tracePt t="138273" x="5983288" y="5357813"/>
          <p14:tracePt t="138555" x="5705475" y="5340350"/>
          <p14:tracePt t="138555" x="5384800" y="5330825"/>
          <p14:tracePt t="138596" x="5062538" y="5330825"/>
          <p14:tracePt t="138596" x="4795838" y="5330825"/>
          <p14:tracePt t="138636" x="4616450" y="5322888"/>
          <p14:tracePt t="138636" x="4483100" y="5313363"/>
          <p14:tracePt t="138682" x="4340225" y="5303838"/>
          <p14:tracePt t="138682" x="4268788" y="5295900"/>
          <p14:tracePt t="138724" x="4241800" y="5295900"/>
          <p14:tracePt t="138724" x="4224338" y="5286375"/>
          <p14:tracePt t="138774" x="4214813" y="5286375"/>
          <p14:tracePt t="138816" x="4205288" y="5286375"/>
          <p14:tracePt t="138857" x="4197350" y="5286375"/>
          <p14:tracePt t="138898" x="4187825" y="5286375"/>
          <p14:tracePt t="138949" x="4179888" y="5286375"/>
          <p14:tracePt t="138998" x="4187825" y="5286375"/>
          <p14:tracePt t="138998" x="4197350" y="5286375"/>
          <p14:tracePt t="139154" x="4205288" y="5286375"/>
          <p14:tracePt t="139154" x="4232275" y="5286375"/>
          <p14:tracePt t="139196" x="4259263" y="5286375"/>
          <p14:tracePt t="139196" x="4322763" y="5295900"/>
          <p14:tracePt t="139236" x="4402138" y="5303838"/>
          <p14:tracePt t="139236" x="4473575" y="5303838"/>
          <p14:tracePt t="139277" x="4554538" y="5313363"/>
          <p14:tracePt t="139277" x="4625975" y="5322888"/>
          <p14:tracePt t="139317" x="4687888" y="5322888"/>
          <p14:tracePt t="139317" x="4724400" y="5330825"/>
          <p14:tracePt t="139357" x="4732338" y="5330825"/>
          <p14:tracePt t="139357" x="4751388" y="5330825"/>
          <p14:tracePt t="139405" x="4751388" y="5340350"/>
          <p14:tracePt t="140586" x="4714875" y="5340350"/>
          <p14:tracePt t="140586" x="4687888" y="5330825"/>
          <p14:tracePt t="141258" x="4537075" y="5303838"/>
          <p14:tracePt t="141258" x="4465638" y="5295900"/>
          <p14:tracePt t="141298" x="4224338" y="5286375"/>
          <p14:tracePt t="141298" x="4054475" y="5276850"/>
          <p14:tracePt t="141341" x="3884613" y="5268913"/>
          <p14:tracePt t="141341" x="3751263" y="5268913"/>
          <p14:tracePt t="141382" x="3670300" y="5259388"/>
          <p14:tracePt t="141382" x="3625850" y="5259388"/>
          <p14:tracePt t="141427" x="3598863" y="5259388"/>
          <p14:tracePt t="141471" x="3589338" y="5259388"/>
          <p14:tracePt t="141523" x="3598863" y="5259388"/>
          <p14:tracePt t="141523" x="3625850" y="5259388"/>
          <p14:tracePt t="141641" x="3670300" y="5259388"/>
          <p14:tracePt t="141641" x="3732213" y="5268913"/>
          <p14:tracePt t="141683" x="3795713" y="5276850"/>
          <p14:tracePt t="141683" x="3830638" y="5286375"/>
          <p14:tracePt t="141724" x="3848100" y="5286375"/>
          <p14:tracePt t="141765" x="3857625" y="5286375"/>
          <p14:tracePt t="142711" x="3875088" y="5286375"/>
          <p14:tracePt t="142711" x="3911600" y="5286375"/>
          <p14:tracePt t="143034" x="3973513" y="5286375"/>
          <p14:tracePt t="143034" x="4089400" y="5276850"/>
          <p14:tracePt t="143074" x="4340225" y="5241925"/>
          <p14:tracePt t="143074" x="4545013" y="5214938"/>
          <p14:tracePt t="143116" x="4759325" y="5205413"/>
          <p14:tracePt t="143116" x="4938713" y="5197475"/>
          <p14:tracePt t="143158" x="5180013" y="5197475"/>
          <p14:tracePt t="143158" x="5295900" y="5197475"/>
          <p14:tracePt t="143208" x="5367338" y="5205413"/>
          <p14:tracePt t="143208" x="5394325" y="5214938"/>
          <p14:tracePt t="143249" x="5402263" y="5214938"/>
          <p14:tracePt t="144199" x="5411788" y="5214938"/>
          <p14:tracePt t="144199" x="5429250" y="5224463"/>
          <p14:tracePt t="144362" x="5438775" y="5224463"/>
          <p14:tracePt t="144362" x="5446713" y="5224463"/>
          <p14:tracePt t="144384" x="5456238" y="5232400"/>
          <p14:tracePt t="144384" x="5465763" y="5232400"/>
          <p14:tracePt t="144428" x="5483225" y="5232400"/>
          <p14:tracePt t="144428" x="5491163" y="5232400"/>
          <p14:tracePt t="144473" x="5537200" y="5232400"/>
          <p14:tracePt t="144473" x="5653088" y="5232400"/>
          <p14:tracePt t="144517" x="5848350" y="5232400"/>
          <p14:tracePt t="144517" x="6072188" y="5232400"/>
          <p14:tracePt t="144557" x="6303963" y="5232400"/>
          <p14:tracePt t="144557" x="6554788" y="5232400"/>
          <p14:tracePt t="144598" x="6777038" y="5251450"/>
          <p14:tracePt t="144598" x="6938963" y="5268913"/>
          <p14:tracePt t="144639" x="7062788" y="5286375"/>
          <p14:tracePt t="144639" x="7099300" y="5286375"/>
          <p14:tracePt t="144691" x="7108825" y="5295900"/>
          <p14:tracePt t="144733" x="7108825" y="5303838"/>
          <p14:tracePt t="144733" x="7116763" y="5303838"/>
          <p14:tracePt t="145705" x="7126288" y="5303838"/>
          <p14:tracePt t="145705" x="7134225" y="5303838"/>
          <p14:tracePt t="146190" x="7143750" y="5303838"/>
          <p14:tracePt t="146460" x="7143750" y="5295900"/>
          <p14:tracePt t="146460" x="7153275" y="5241925"/>
          <p14:tracePt t="146824" x="7251700" y="5054600"/>
          <p14:tracePt t="146824" x="7473950" y="4714875"/>
          <p14:tracePt t="146865" x="7688263" y="4456113"/>
          <p14:tracePt t="146865" x="7823200" y="4313238"/>
          <p14:tracePt t="146906" x="7939088" y="4214813"/>
          <p14:tracePt t="146906" x="7983538" y="4205288"/>
          <p14:tracePt t="146953" x="8018463" y="4197350"/>
          <p14:tracePt t="146953" x="8027988" y="4197350"/>
          <p14:tracePt t="146994" x="8037513" y="4197350"/>
          <p14:tracePt t="147055" x="8010525" y="4241800"/>
          <p14:tracePt t="147055" x="7912100" y="4367213"/>
          <p14:tracePt t="147157" x="7705725" y="4616450"/>
          <p14:tracePt t="147157" x="7589838" y="4759325"/>
          <p14:tracePt t="147205" x="7466013" y="4946650"/>
          <p14:tracePt t="147205" x="7412038" y="5037138"/>
          <p14:tracePt t="147248" x="7385050" y="5089525"/>
          <p14:tracePt t="147248" x="7367588" y="5116513"/>
          <p14:tracePt t="147290" x="7367588" y="5126038"/>
          <p14:tracePt t="147290" x="7358063" y="5133975"/>
          <p14:tracePt t="147332" x="7358063" y="5143500"/>
          <p14:tracePt t="147377" x="7358063" y="5153025"/>
          <p14:tracePt t="147450" x="7412038" y="5133975"/>
          <p14:tracePt t="147450" x="7670800" y="5116513"/>
          <p14:tracePt t="147949" x="7885113" y="5116513"/>
          <p14:tracePt t="147949" x="8089900" y="5170488"/>
          <p14:tracePt t="147991" x="8259763" y="5241925"/>
          <p14:tracePt t="147991" x="8375650" y="5303838"/>
          <p14:tracePt t="148035" x="8447088" y="5340350"/>
          <p14:tracePt t="148035" x="8466138" y="5357813"/>
          <p14:tracePt t="148074" x="8474075" y="5367338"/>
          <p14:tracePt t="148074" x="8483600" y="5375275"/>
          <p14:tracePt t="148116" x="8466138" y="5375275"/>
          <p14:tracePt t="148116" x="8429625" y="5384800"/>
          <p14:tracePt t="148164" x="8161338" y="5419725"/>
          <p14:tracePt t="148164" x="8054975" y="5438775"/>
          <p14:tracePt t="148205" x="7705725" y="5483225"/>
          <p14:tracePt t="148205" x="7616825" y="5491163"/>
          <p14:tracePt t="148259" x="7581900" y="5491163"/>
          <p14:tracePt t="148259" x="7562850" y="5500688"/>
          <p14:tracePt t="148303" x="7554913" y="5500688"/>
          <p14:tracePt t="148345" x="7545388" y="5500688"/>
          <p14:tracePt t="148385" x="7545388" y="5491163"/>
          <p14:tracePt t="148637" x="7554913" y="5483225"/>
          <p14:tracePt t="148698" x="7562850" y="5483225"/>
          <p14:tracePt t="148698" x="7572375" y="5483225"/>
          <p14:tracePt t="148780" x="7581900" y="5483225"/>
          <p14:tracePt t="148780" x="7599363" y="5483225"/>
          <p14:tracePt t="148821" x="7653338" y="5483225"/>
          <p14:tracePt t="148821" x="7769225" y="5473700"/>
          <p14:tracePt t="148863" x="7885113" y="5456238"/>
          <p14:tracePt t="148863" x="7920038" y="5456238"/>
          <p14:tracePt t="148914" x="7929563" y="5456238"/>
          <p14:tracePt t="148961" x="7894638" y="5456238"/>
          <p14:tracePt t="148961" x="7796213" y="5446713"/>
          <p14:tracePt t="149098" x="7608888" y="5438775"/>
          <p14:tracePt t="149098" x="7394575" y="5419725"/>
          <p14:tracePt t="149139" x="7180263" y="5402263"/>
          <p14:tracePt t="149139" x="7010400" y="5384800"/>
          <p14:tracePt t="149180" x="6911975" y="5375275"/>
          <p14:tracePt t="149180" x="6867525" y="5367338"/>
          <p14:tracePt t="149221" x="6848475" y="5367338"/>
          <p14:tracePt t="149261" x="6840538" y="5367338"/>
          <p14:tracePt t="149313" x="6715125" y="5367338"/>
          <p14:tracePt t="149313" x="6483350" y="5375275"/>
          <p14:tracePt t="149617" x="6134100" y="5394325"/>
          <p14:tracePt t="149617" x="5616575" y="5419725"/>
          <p14:tracePt t="149657" x="5000625" y="5465763"/>
          <p14:tracePt t="149657" x="4456113" y="5500688"/>
          <p14:tracePt t="149698" x="4108450" y="5500688"/>
          <p14:tracePt t="149698" x="3929063" y="5483225"/>
          <p14:tracePt t="149740" x="3830638" y="5473700"/>
          <p14:tracePt t="149740" x="3776663" y="5465763"/>
          <p14:tracePt t="149781" x="3741738" y="5456238"/>
          <p14:tracePt t="149781" x="3732213" y="5456238"/>
          <p14:tracePt t="149823" x="3759200" y="5446713"/>
          <p14:tracePt t="149823" x="3803650" y="5438775"/>
          <p14:tracePt t="150666" x="3857625" y="5429250"/>
          <p14:tracePt t="150666" x="3911600" y="5429250"/>
          <p14:tracePt t="150708" x="3956050" y="5429250"/>
          <p14:tracePt t="150708" x="3983038" y="5419725"/>
          <p14:tracePt t="150749" x="4010025" y="5419725"/>
          <p14:tracePt t="150790" x="4017963" y="5419725"/>
          <p14:tracePt t="151735" x="4027488" y="5419725"/>
          <p14:tracePt t="151735" x="4054475" y="5419725"/>
          <p14:tracePt t="152103" x="4098925" y="5419725"/>
          <p14:tracePt t="152103" x="4160838" y="5419725"/>
          <p14:tracePt t="152145" x="4241800" y="5411788"/>
          <p14:tracePt t="152145" x="4313238" y="5394325"/>
          <p14:tracePt t="152187" x="4402138" y="5384800"/>
          <p14:tracePt t="152187" x="4419600" y="5375275"/>
          <p14:tracePt t="152228" x="4419600" y="5367338"/>
          <p14:tracePt t="152228" x="4429125" y="5367338"/>
          <p14:tracePt t="152270" x="4438650" y="5367338"/>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Images Are Made of Pixels</a:t>
            </a:r>
            <a:endParaRPr lang="en-US" dirty="0"/>
          </a:p>
        </p:txBody>
      </p:sp>
      <p:pic>
        <p:nvPicPr>
          <p:cNvPr id="4" name="Content Placeholder 3"/>
          <p:cNvPicPr>
            <a:picLocks noGrp="1" noChangeAspect="1"/>
          </p:cNvPicPr>
          <p:nvPr>
            <p:ph idx="1"/>
          </p:nvPr>
        </p:nvPicPr>
        <p:blipFill>
          <a:blip r:embed="rId6"/>
          <a:stretch>
            <a:fillRect/>
          </a:stretch>
        </p:blipFill>
        <p:spPr>
          <a:xfrm>
            <a:off x="3788260" y="1905000"/>
            <a:ext cx="6422541" cy="3903149"/>
          </a:xfrm>
          <a:prstGeom prst="rect">
            <a:avLst/>
          </a:prstGeom>
        </p:spPr>
      </p:pic>
      <p:sp>
        <p:nvSpPr>
          <p:cNvPr id="3" name="Slide Number Placeholder 2"/>
          <p:cNvSpPr>
            <a:spLocks noGrp="1"/>
          </p:cNvSpPr>
          <p:nvPr>
            <p:ph type="sldNum" sz="quarter" idx="12"/>
          </p:nvPr>
        </p:nvSpPr>
        <p:spPr/>
        <p:txBody>
          <a:bodyPr/>
          <a:lstStyle/>
          <a:p>
            <a:fld id="{71766878-3199-4EAB-94E7-2D6D11070E14}" type="slidenum">
              <a:rPr lang="en-US" smtClean="0"/>
              <a:t>26</a:t>
            </a:fld>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54282866"/>
      </p:ext>
    </p:extLst>
  </p:cSld>
  <p:clrMapOvr>
    <a:masterClrMapping/>
  </p:clrMapOvr>
  <mc:AlternateContent xmlns:mc="http://schemas.openxmlformats.org/markup-compatibility/2006" xmlns:p14="http://schemas.microsoft.com/office/powerpoint/2010/main">
    <mc:Choice Requires="p14">
      <p:transition spd="slow" p14:dur="1500" advTm="39269">
        <p:randomBar dir="vert"/>
      </p:transition>
    </mc:Choice>
    <mc:Fallback xmlns="">
      <p:transition spd="slow" advTm="39269">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2718" x="4429125" y="5367338"/>
          <p14:tracePt t="2718" x="4411663" y="5330825"/>
          <p14:tracePt t="3208" x="4348163" y="5268913"/>
          <p14:tracePt t="3208" x="4286250" y="5187950"/>
          <p14:tracePt t="3251" x="4187825" y="5010150"/>
          <p14:tracePt t="3251" x="4133850" y="4803775"/>
          <p14:tracePt t="3303" x="4108450" y="4581525"/>
          <p14:tracePt t="3303" x="4089400" y="4348163"/>
          <p14:tracePt t="3343" x="4089400" y="4133850"/>
          <p14:tracePt t="3343" x="4089400" y="3902075"/>
          <p14:tracePt t="3385" x="4170363" y="3536950"/>
          <p14:tracePt t="3385" x="4268788" y="3276600"/>
          <p14:tracePt t="3426" x="4394200" y="3044825"/>
          <p14:tracePt t="3426" x="4518025" y="2857500"/>
          <p14:tracePt t="3468" x="4660900" y="2714625"/>
          <p14:tracePt t="3468" x="4813300" y="2608263"/>
          <p14:tracePt t="3508" x="4983163" y="2536825"/>
          <p14:tracePt t="3508" x="5153025" y="2517775"/>
          <p14:tracePt t="3551" x="5348288" y="2544763"/>
          <p14:tracePt t="3551" x="5608638" y="2687638"/>
          <p14:tracePt t="3596" x="5786438" y="2830513"/>
          <p14:tracePt t="3596" x="5938838" y="2990850"/>
          <p14:tracePt t="3641" x="6054725" y="3205163"/>
          <p14:tracePt t="3641" x="6161088" y="3554413"/>
          <p14:tracePt t="3689" x="6197600" y="3938588"/>
          <p14:tracePt t="3689" x="6197600" y="4251325"/>
          <p14:tracePt t="3740" x="6170613" y="4633913"/>
          <p14:tracePt t="3740" x="6037263" y="5037138"/>
          <p14:tracePt t="3782" x="5786438" y="5446713"/>
          <p14:tracePt t="3782" x="5715000" y="5537200"/>
          <p14:tracePt t="3824" x="5491163" y="5715000"/>
          <p14:tracePt t="3824" x="5232400" y="5768975"/>
          <p14:tracePt t="3875" x="5081588" y="5768975"/>
          <p14:tracePt t="3875" x="4929188" y="5741988"/>
          <p14:tracePt t="3915" x="4813300" y="5688013"/>
          <p14:tracePt t="3915" x="4732338" y="5608638"/>
          <p14:tracePt t="3956" x="4660900" y="5491163"/>
          <p14:tracePt t="3956" x="4589463" y="5357813"/>
          <p14:tracePt t="3997" x="4537075" y="5232400"/>
          <p14:tracePt t="3997" x="4500563" y="5143500"/>
          <p14:tracePt t="4039" x="4446588" y="5054600"/>
          <p14:tracePt t="4039" x="4402138" y="4938713"/>
          <p14:tracePt t="4081" x="4348163" y="4687888"/>
          <p14:tracePt t="4081" x="4313238" y="4518025"/>
          <p14:tracePt t="4127" x="4295775" y="4348163"/>
          <p14:tracePt t="4127" x="4286250" y="4179888"/>
          <p14:tracePt t="4168" x="4313238" y="3973513"/>
          <p14:tracePt t="4168" x="4419600" y="3687763"/>
          <p14:tracePt t="4209" x="4643438" y="3276600"/>
          <p14:tracePt t="4209" x="4705350" y="3187700"/>
          <p14:tracePt t="4253" x="4894263" y="2965450"/>
          <p14:tracePt t="4253" x="5045075" y="2857500"/>
          <p14:tracePt t="4296" x="5214938" y="2795588"/>
          <p14:tracePt t="4296" x="5465763" y="2786063"/>
          <p14:tracePt t="4348" x="5616575" y="2840038"/>
          <p14:tracePt t="4348" x="5751513" y="2965450"/>
          <p14:tracePt t="4390" x="5884863" y="3116263"/>
          <p14:tracePt t="4390" x="6010275" y="3295650"/>
          <p14:tracePt t="4433" x="6153150" y="3589338"/>
          <p14:tracePt t="4433" x="6197600" y="3813175"/>
          <p14:tracePt t="4474" x="6205538" y="4044950"/>
          <p14:tracePt t="4474" x="6205538" y="4286250"/>
          <p14:tracePt t="4515" x="6170613" y="4510088"/>
          <p14:tracePt t="4515" x="6089650" y="4705350"/>
          <p14:tracePt t="4557" x="5983288" y="4867275"/>
          <p14:tracePt t="4557" x="5857875" y="5010150"/>
          <p14:tracePt t="4601" x="5616575" y="5180013"/>
          <p14:tracePt t="4601" x="5429250" y="5241925"/>
          <p14:tracePt t="4647" x="5224463" y="5268913"/>
          <p14:tracePt t="4647" x="5027613" y="5268913"/>
          <p14:tracePt t="4688" x="4848225" y="5251450"/>
          <p14:tracePt t="4688" x="4697413" y="5187950"/>
          <p14:tracePt t="4730" x="4518025" y="4965700"/>
          <p14:tracePt t="4730" x="4429125" y="4643438"/>
          <p14:tracePt t="4784" x="4411663" y="4429125"/>
          <p14:tracePt t="4784" x="4411663" y="4205288"/>
          <p14:tracePt t="4824" x="4419600" y="3973513"/>
          <p14:tracePt t="4824" x="4473575" y="3732213"/>
          <p14:tracePt t="4867" x="4554538" y="3509963"/>
          <p14:tracePt t="4867" x="4714875" y="3214688"/>
          <p14:tracePt t="4914" x="4902200" y="2982913"/>
          <p14:tracePt t="4914" x="5081588" y="2813050"/>
          <p14:tracePt t="4958" x="5232400" y="2705100"/>
          <p14:tracePt t="4958" x="5384800" y="2660650"/>
          <p14:tracePt t="4999" x="5527675" y="2652713"/>
          <p14:tracePt t="4999" x="5661025" y="2660650"/>
          <p14:tracePt t="5040" x="5830888" y="2759075"/>
          <p14:tracePt t="5040" x="5919788" y="2857500"/>
          <p14:tracePt t="5082" x="6010275" y="2982913"/>
          <p14:tracePt t="5082" x="6116638" y="3197225"/>
          <p14:tracePt t="5132" x="6143625" y="3367088"/>
          <p14:tracePt t="5132" x="6143625" y="3527425"/>
          <p14:tracePt t="5173" x="6116638" y="3697288"/>
          <p14:tracePt t="5173" x="6037263" y="3875088"/>
          <p14:tracePt t="5216" x="5965825" y="4044950"/>
          <p14:tracePt t="5216" x="5884863" y="4224338"/>
          <p14:tracePt t="5257" x="5803900" y="4384675"/>
          <p14:tracePt t="5257" x="5688013" y="4572000"/>
          <p14:tracePt t="5302" x="5599113" y="4670425"/>
          <p14:tracePt t="5302" x="5537200" y="4732338"/>
          <p14:tracePt t="5345" x="5500688" y="4786313"/>
          <p14:tracePt t="5345" x="5473700" y="4813300"/>
          <p14:tracePt t="5395" x="5465763" y="4822825"/>
          <p14:tracePt t="5395" x="5465763" y="4830763"/>
          <p14:tracePt t="5439" x="5456238" y="4830763"/>
          <p14:tracePt t="5439" x="5446713" y="4830763"/>
          <p14:tracePt t="5498" x="5419725" y="4830763"/>
          <p14:tracePt t="5498" x="5330825" y="4830763"/>
          <p14:tracePt t="5543" x="5197475" y="4795838"/>
          <p14:tracePt t="5543" x="5045075" y="4714875"/>
          <p14:tracePt t="5584" x="4867275" y="4572000"/>
          <p14:tracePt t="5584" x="4598988" y="4108450"/>
          <p14:tracePt t="5633" x="4527550" y="3724275"/>
          <p14:tracePt t="5633" x="4527550" y="3375025"/>
          <p14:tracePt t="5673" x="4581525" y="3098800"/>
          <p14:tracePt t="5673" x="4670425" y="2894013"/>
          <p14:tracePt t="5716" x="4803775" y="2714625"/>
          <p14:tracePt t="5716" x="4973638" y="2544763"/>
          <p14:tracePt t="5755" x="5126038" y="2428875"/>
          <p14:tracePt t="5755" x="5340350" y="2347913"/>
          <p14:tracePt t="5803" x="5483225" y="2339975"/>
          <p14:tracePt t="5803" x="5697538" y="2393950"/>
          <p14:tracePt t="5852" x="5803900" y="2482850"/>
          <p14:tracePt t="5852" x="5884863" y="2554288"/>
          <p14:tracePt t="5894" x="5956300" y="2625725"/>
          <p14:tracePt t="5894" x="6000750" y="2660650"/>
          <p14:tracePt t="5935" x="6054725" y="2697163"/>
          <p14:tracePt t="5935" x="6081713" y="2732088"/>
          <p14:tracePt t="5986" x="6099175" y="2768600"/>
          <p14:tracePt t="5986" x="6099175" y="2803525"/>
          <p14:tracePt t="6029" x="6081713" y="2884488"/>
          <p14:tracePt t="6029" x="6072188" y="2919413"/>
          <p14:tracePt t="6071" x="6045200" y="2982913"/>
          <p14:tracePt t="6071" x="5991225" y="3071813"/>
          <p14:tracePt t="6114" x="5911850" y="3295650"/>
          <p14:tracePt t="6114" x="5848350" y="3473450"/>
          <p14:tracePt t="6161" x="5813425" y="3643313"/>
          <p14:tracePt t="6161" x="5776913" y="3776663"/>
          <p14:tracePt t="6202" x="5751513" y="3857625"/>
          <p14:tracePt t="6202" x="5741988" y="3902075"/>
          <p14:tracePt t="6244" x="5732463" y="3911600"/>
          <p14:tracePt t="9247" x="5724525" y="3919538"/>
          <p14:tracePt t="9247" x="5705475" y="3946525"/>
          <p14:tracePt t="9507" x="5634038" y="4037013"/>
          <p14:tracePt t="9507" x="5562600" y="4125913"/>
          <p14:tracePt t="9552" x="5473700" y="4187825"/>
          <p14:tracePt t="9552" x="5429250" y="4214813"/>
          <p14:tracePt t="9601" x="5348288" y="4224338"/>
          <p14:tracePt t="9601" x="5268913" y="4224338"/>
          <p14:tracePt t="9652" x="5214938" y="4224338"/>
          <p14:tracePt t="9652" x="5180013" y="4187825"/>
          <p14:tracePt t="9693" x="5143500" y="4116388"/>
          <p14:tracePt t="9693" x="5126038" y="4027488"/>
          <p14:tracePt t="9735" x="5116513" y="3938588"/>
          <p14:tracePt t="9735" x="5116513" y="3867150"/>
          <p14:tracePt t="9776" x="5126038" y="3786188"/>
          <p14:tracePt t="9776" x="5143500" y="3714750"/>
          <p14:tracePt t="9818" x="5170488" y="3652838"/>
          <p14:tracePt t="9818" x="5224463" y="3598863"/>
          <p14:tracePt t="9860" x="5295900" y="3571875"/>
          <p14:tracePt t="9860" x="5402263" y="3544888"/>
          <p14:tracePt t="9902" x="5465763" y="3544888"/>
          <p14:tracePt t="9902" x="5537200" y="3544888"/>
          <p14:tracePt t="9943" x="5626100" y="3554413"/>
          <p14:tracePt t="9943" x="5732463" y="3589338"/>
          <p14:tracePt t="9983" x="5813425" y="3625850"/>
          <p14:tracePt t="9983" x="5894388" y="3724275"/>
          <p14:tracePt t="10032" x="5911850" y="3776663"/>
          <p14:tracePt t="10032" x="5919788" y="3840163"/>
          <p14:tracePt t="10080" x="5929313" y="3956050"/>
          <p14:tracePt t="10080" x="5902325" y="4037013"/>
          <p14:tracePt t="10127" x="5840413" y="4125913"/>
          <p14:tracePt t="10127" x="5795963" y="4179888"/>
          <p14:tracePt t="10173" x="5751513" y="4205288"/>
          <p14:tracePt t="10173" x="5680075" y="4232275"/>
          <p14:tracePt t="10222" x="5643563" y="4251325"/>
          <p14:tracePt t="10222" x="5616575" y="4251325"/>
          <p14:tracePt t="10264" x="5608638" y="4251325"/>
          <p14:tracePt t="10264" x="5589588" y="4251325"/>
          <p14:tracePt t="10341" x="5562600" y="4259263"/>
          <p14:tracePt t="10341" x="5518150" y="4259263"/>
          <p14:tracePt t="10401" x="5446713" y="4259263"/>
          <p14:tracePt t="10401" x="5348288" y="4214813"/>
          <p14:tracePt t="10444" x="5286375" y="4125913"/>
          <p14:tracePt t="10444" x="5214938" y="4000500"/>
          <p14:tracePt t="10484" x="5187950" y="3902075"/>
          <p14:tracePt t="10484" x="5170488" y="3803650"/>
          <p14:tracePt t="10526" x="5160963" y="3679825"/>
          <p14:tracePt t="10526" x="5180013" y="3554413"/>
          <p14:tracePt t="10568" x="5205413" y="3465513"/>
          <p14:tracePt t="10568" x="5259388" y="3384550"/>
          <p14:tracePt t="10615" x="5348288" y="3348038"/>
          <p14:tracePt t="10615" x="5429250" y="3330575"/>
          <p14:tracePt t="10665" x="5527675" y="3322638"/>
          <p14:tracePt t="10665" x="5581650" y="3322638"/>
          <p14:tracePt t="10710" x="5634038" y="3330575"/>
          <p14:tracePt t="10710" x="5697538" y="3357563"/>
          <p14:tracePt t="10751" x="5759450" y="3411538"/>
          <p14:tracePt t="10751" x="5822950" y="3473450"/>
          <p14:tracePt t="10792" x="5884863" y="3544888"/>
          <p14:tracePt t="10792" x="5938838" y="3616325"/>
          <p14:tracePt t="10833" x="5956300" y="3679825"/>
          <p14:tracePt t="10833" x="5973763" y="3732213"/>
          <p14:tracePt t="10877" x="5973763" y="3857625"/>
          <p14:tracePt t="10877" x="5929313" y="3973513"/>
          <p14:tracePt t="10919" x="5857875" y="4062413"/>
          <p14:tracePt t="10919" x="5795963" y="4143375"/>
          <p14:tracePt t="10960" x="5732463" y="4187825"/>
          <p14:tracePt t="10960" x="5680075" y="4214813"/>
          <p14:tracePt t="11001" x="5653088" y="4241800"/>
          <p14:tracePt t="11001" x="5626100" y="4251325"/>
          <p14:tracePt t="11043" x="5616575" y="4259263"/>
          <p14:tracePt t="11043" x="5608638" y="4268788"/>
          <p14:tracePt t="11088" x="5589588" y="4268788"/>
          <p14:tracePt t="11088" x="5562600" y="4268788"/>
          <p14:tracePt t="11149" x="5518150" y="4268788"/>
          <p14:tracePt t="11149" x="5438775" y="4251325"/>
          <p14:tracePt t="11189" x="5384800" y="4232275"/>
          <p14:tracePt t="11189" x="5330825" y="4205288"/>
          <p14:tracePt t="11233" x="5259388" y="4089400"/>
          <p14:tracePt t="11233" x="5224463" y="3990975"/>
          <p14:tracePt t="11284" x="5197475" y="3875088"/>
          <p14:tracePt t="11284" x="5197475" y="3848100"/>
          <p14:tracePt t="11327" x="5197475" y="3732213"/>
          <p14:tracePt t="11327" x="5205413" y="3643313"/>
          <p14:tracePt t="11369" x="5232400" y="3581400"/>
          <p14:tracePt t="11369" x="5259388" y="3517900"/>
          <p14:tracePt t="11410" x="5286375" y="3482975"/>
          <p14:tracePt t="11410" x="5340350" y="3455988"/>
          <p14:tracePt t="11451" x="5419725" y="3438525"/>
          <p14:tracePt t="11451" x="5491163" y="3429000"/>
          <p14:tracePt t="11491" x="5562600" y="3429000"/>
          <p14:tracePt t="11491" x="5616575" y="3429000"/>
          <p14:tracePt t="11534" x="5670550" y="3429000"/>
          <p14:tracePt t="11534" x="5741988" y="3455988"/>
          <p14:tracePt t="11574" x="5867400" y="3517900"/>
          <p14:tracePt t="11574" x="5929313" y="3581400"/>
          <p14:tracePt t="11621" x="5973763" y="3670300"/>
          <p14:tracePt t="11621" x="6000750" y="3840163"/>
          <p14:tracePt t="11668" x="6000750" y="3983038"/>
          <p14:tracePt t="11668" x="5965825" y="4133850"/>
          <p14:tracePt t="11715" x="5911850" y="4313238"/>
          <p14:tracePt t="11715" x="5857875" y="4411663"/>
          <p14:tracePt t="11763" x="5813425" y="4500563"/>
          <p14:tracePt t="11763" x="5786438" y="4545013"/>
          <p14:tracePt t="11804" x="5768975" y="4581525"/>
          <p14:tracePt t="11804" x="5768975" y="4589463"/>
          <p14:tracePt t="11846" x="5759450" y="4598988"/>
          <p14:tracePt t="11887" x="5776913" y="4598988"/>
          <p14:tracePt t="11887" x="5857875" y="4537075"/>
          <p14:tracePt t="11929" x="6010275" y="4446588"/>
          <p14:tracePt t="11929" x="6188075" y="4357688"/>
          <p14:tracePt t="11970" x="6357938" y="4286250"/>
          <p14:tracePt t="11970" x="6510338" y="4241800"/>
          <p14:tracePt t="12010" x="6653213" y="4205288"/>
          <p14:tracePt t="12010" x="6804025" y="4179888"/>
          <p14:tracePt t="12053" x="6929438" y="4170363"/>
          <p14:tracePt t="12053" x="7010400" y="4160838"/>
          <p14:tracePt t="12094" x="7116763" y="4152900"/>
          <p14:tracePt t="12094" x="7224713" y="4133850"/>
          <p14:tracePt t="12146" x="7304088" y="4125913"/>
          <p14:tracePt t="12146" x="7375525" y="4098925"/>
          <p14:tracePt t="12197" x="7385050" y="4098925"/>
          <p14:tracePt t="12197" x="7446963" y="4098925"/>
          <p14:tracePt t="12237" x="7518400" y="4089400"/>
          <p14:tracePt t="12237" x="7537450" y="4089400"/>
          <p14:tracePt t="13249" x="7554913" y="4071938"/>
          <p14:tracePt t="13249" x="7634288" y="4017963"/>
          <p14:tracePt t="13548" x="7742238" y="3929063"/>
          <p14:tracePt t="13548" x="7894638" y="3830638"/>
          <p14:tracePt t="13588" x="8116888" y="3724275"/>
          <p14:tracePt t="13588" x="8269288" y="3679825"/>
          <p14:tracePt t="13640" x="8385175" y="3652838"/>
          <p14:tracePt t="13640" x="8447088" y="3643313"/>
          <p14:tracePt t="13683" x="8483600" y="3633788"/>
          <p14:tracePt t="13683" x="8491538" y="3633788"/>
          <p14:tracePt t="14770" x="8474075" y="3633788"/>
          <p14:tracePt t="14770" x="8340725" y="3625850"/>
          <p14:tracePt t="15555" x="8143875" y="3633788"/>
          <p14:tracePt t="15555" x="7920038" y="3652838"/>
          <p14:tracePt t="15597" x="7589838" y="3697288"/>
          <p14:tracePt t="15597" x="7385050" y="3714750"/>
          <p14:tracePt t="15644" x="7224713" y="3732213"/>
          <p14:tracePt t="15644" x="7108825" y="3741738"/>
          <p14:tracePt t="15685" x="6983413" y="3759200"/>
          <p14:tracePt t="15685" x="6858000" y="3776663"/>
          <p14:tracePt t="15726" x="6732588" y="3786188"/>
          <p14:tracePt t="15726" x="6661150" y="3795713"/>
          <p14:tracePt t="15766" x="6608763" y="3795713"/>
          <p14:tracePt t="15766" x="6554788" y="3795713"/>
          <p14:tracePt t="15766" x="6527800" y="3795713"/>
          <p14:tracePt t="15809" x="6456363" y="3803650"/>
          <p14:tracePt t="15809" x="6375400" y="3822700"/>
          <p14:tracePt t="15851" x="6313488" y="3830638"/>
          <p14:tracePt t="15851" x="6251575" y="3840163"/>
          <p14:tracePt t="15893" x="6215063" y="3848100"/>
          <p14:tracePt t="15893" x="6180138" y="3848100"/>
          <p14:tracePt t="15944" x="6143625" y="3848100"/>
          <p14:tracePt t="15944" x="6126163" y="3848100"/>
          <p14:tracePt t="15990" x="6099175" y="3848100"/>
          <p14:tracePt t="15990" x="6089650" y="3848100"/>
          <p14:tracePt t="16032" x="6081713" y="3848100"/>
          <p14:tracePt t="16115" x="6072188" y="3848100"/>
          <p14:tracePt t="16160" x="6081713" y="3848100"/>
          <p14:tracePt t="16160" x="6180138" y="3830638"/>
          <p14:tracePt t="16468" x="6375400" y="3803650"/>
          <p14:tracePt t="16468" x="6626225" y="3786188"/>
          <p14:tracePt t="16514" x="7010400" y="3776663"/>
          <p14:tracePt t="16514" x="7242175" y="3759200"/>
          <p14:tracePt t="16561" x="7429500" y="3759200"/>
          <p14:tracePt t="16561" x="7562850" y="3751263"/>
          <p14:tracePt t="16603" x="7653338" y="3751263"/>
          <p14:tracePt t="16603" x="7697788" y="3732213"/>
          <p14:tracePt t="16650" x="7705725" y="3732213"/>
          <p14:tracePt t="16650" x="7715250" y="3732213"/>
          <p14:tracePt t="16691" x="7724775" y="3732213"/>
          <p14:tracePt t="16732" x="7751763" y="3732213"/>
          <p14:tracePt t="16732" x="7840663" y="3741738"/>
          <p14:tracePt t="17638" x="7902575" y="3751263"/>
          <p14:tracePt t="17638" x="7966075" y="3786188"/>
          <p14:tracePt t="17679" x="8001000" y="3830638"/>
          <p14:tracePt t="17679" x="8027988" y="3902075"/>
          <p14:tracePt t="17720" x="8027988" y="3973513"/>
          <p14:tracePt t="17720" x="8037513" y="4054475"/>
          <p14:tracePt t="17763" x="8037513" y="4133850"/>
          <p14:tracePt t="17763" x="8037513" y="4214813"/>
          <p14:tracePt t="17804" x="8027988" y="4313238"/>
          <p14:tracePt t="17804" x="8010525" y="4375150"/>
          <p14:tracePt t="17846" x="8001000" y="4402138"/>
          <p14:tracePt t="17846" x="8001000" y="4419600"/>
          <p14:tracePt t="17889" x="8001000" y="4429125"/>
          <p14:tracePt t="17889" x="8001000" y="4438650"/>
          <p14:tracePt t="17932" x="8001000" y="4446588"/>
          <p14:tracePt t="18035" x="7991475" y="4446588"/>
          <p14:tracePt t="18035" x="7983538" y="4446588"/>
          <p14:tracePt t="18086" x="7974013" y="4446588"/>
          <p14:tracePt t="18086" x="7956550" y="4446588"/>
          <p14:tracePt t="18136" x="7947025" y="4446588"/>
          <p14:tracePt t="18136" x="7939088" y="4446588"/>
          <p14:tracePt t="18177" x="7929563" y="4438650"/>
          <p14:tracePt t="18177" x="7920038" y="4419600"/>
          <p14:tracePt t="18217" x="7912100" y="4411663"/>
          <p14:tracePt t="18217" x="7902575" y="4411663"/>
          <p14:tracePt t="18258" x="7894638" y="4402138"/>
          <p14:tracePt t="18258" x="7885113" y="4384675"/>
          <p14:tracePt t="18299" x="7875588" y="4375150"/>
          <p14:tracePt t="18299" x="7858125" y="4357688"/>
          <p14:tracePt t="18339" x="7848600" y="4322763"/>
          <p14:tracePt t="18339" x="7840663" y="4286250"/>
          <p14:tracePt t="18381" x="7840663" y="4232275"/>
          <p14:tracePt t="18381" x="7831138" y="4224338"/>
          <p14:tracePt t="18424" x="7831138" y="4187825"/>
          <p14:tracePt t="18424" x="7823200" y="4170363"/>
          <p14:tracePt t="18470" x="7823200" y="4160838"/>
          <p14:tracePt t="18470" x="7823200" y="4152900"/>
          <p14:tracePt t="18517" x="7823200" y="4170363"/>
          <p14:tracePt t="18517" x="7823200" y="4187825"/>
          <p14:tracePt t="18717" x="7823200" y="4232275"/>
          <p14:tracePt t="18717" x="7823200" y="4286250"/>
          <p14:tracePt t="18759" x="7823200" y="4330700"/>
          <p14:tracePt t="18759" x="7823200" y="4348163"/>
          <p14:tracePt t="18799" x="7823200" y="4357688"/>
          <p14:tracePt t="18799" x="7831138" y="4357688"/>
          <p14:tracePt t="18843" x="7848600" y="4348163"/>
          <p14:tracePt t="18843" x="7875588" y="4340225"/>
          <p14:tracePt t="18884" x="7920038" y="4330700"/>
          <p14:tracePt t="18884" x="7974013" y="4330700"/>
          <p14:tracePt t="18927" x="7991475" y="4348163"/>
          <p14:tracePt t="18927" x="7991475" y="4384675"/>
          <p14:tracePt t="18968" x="7991475" y="4419600"/>
          <p14:tracePt t="18968" x="7991475" y="4446588"/>
          <p14:tracePt t="19010" x="8001000" y="4456113"/>
          <p14:tracePt t="19010" x="8018463" y="4456113"/>
          <p14:tracePt t="19050" x="8062913" y="4456113"/>
          <p14:tracePt t="19050" x="8099425" y="4456113"/>
          <p14:tracePt t="19097" x="8126413" y="4456113"/>
          <p14:tracePt t="19097" x="8126413" y="4473575"/>
          <p14:tracePt t="19155" x="8134350" y="4491038"/>
          <p14:tracePt t="19155" x="8143875" y="4527550"/>
          <p14:tracePt t="19195" x="8161338" y="4554538"/>
          <p14:tracePt t="19195" x="8205788" y="4562475"/>
          <p14:tracePt t="19237" x="8277225" y="4562475"/>
          <p14:tracePt t="19237" x="8348663" y="4554538"/>
          <p14:tracePt t="19277" x="8394700" y="4554538"/>
          <p14:tracePt t="19277" x="8412163" y="4554538"/>
          <p14:tracePt t="19317" x="8429625" y="4545013"/>
          <p14:tracePt t="19358" x="8439150" y="4545013"/>
          <p14:tracePt t="19400" x="8385175" y="4554538"/>
          <p14:tracePt t="19400" x="8296275" y="4572000"/>
          <p14:tracePt t="19786" x="8197850" y="4589463"/>
          <p14:tracePt t="19786" x="8116888" y="4589463"/>
          <p14:tracePt t="19828" x="8054975" y="4598988"/>
          <p14:tracePt t="19828" x="8001000" y="4598988"/>
          <p14:tracePt t="19869" x="7966075" y="4598988"/>
          <p14:tracePt t="19869" x="7956550" y="4598988"/>
          <p14:tracePt t="19911" x="7939088" y="4598988"/>
          <p14:tracePt t="19952" x="7929563" y="4598988"/>
          <p14:tracePt t="19993" x="7920038" y="4589463"/>
          <p14:tracePt t="20037" x="7912100" y="4572000"/>
          <p14:tracePt t="20037" x="7902575" y="4562475"/>
          <p14:tracePt t="20078" x="7894638" y="4554538"/>
          <p14:tracePt t="20078" x="7875588" y="4527550"/>
          <p14:tracePt t="20122" x="7867650" y="4500563"/>
          <p14:tracePt t="20122" x="7858125" y="4465638"/>
          <p14:tracePt t="20176" x="7848600" y="4446588"/>
          <p14:tracePt t="20176" x="7848600" y="4429125"/>
          <p14:tracePt t="20222" x="7848600" y="4419600"/>
          <p14:tracePt t="20222" x="7848600" y="4411663"/>
          <p14:tracePt t="20264" x="7858125" y="4411663"/>
          <p14:tracePt t="20365" x="7867650" y="4411663"/>
          <p14:tracePt t="20365" x="7875588" y="4411663"/>
          <p14:tracePt t="20405" x="7902575" y="4411663"/>
          <p14:tracePt t="20405" x="7947025" y="4384675"/>
          <p14:tracePt t="20447" x="8010525" y="4348163"/>
          <p14:tracePt t="20447" x="8054975" y="4330700"/>
          <p14:tracePt t="20487" x="8081963" y="4330700"/>
          <p14:tracePt t="20487" x="8089900" y="4330700"/>
          <p14:tracePt t="20529" x="8099425" y="4367213"/>
          <p14:tracePt t="20529" x="8108950" y="4394200"/>
          <p14:tracePt t="20574" x="8116888" y="4411663"/>
          <p14:tracePt t="20574" x="8126413" y="4411663"/>
          <p14:tracePt t="20625" x="8153400" y="4419600"/>
          <p14:tracePt t="20670" x="8180388" y="4419600"/>
          <p14:tracePt t="20670" x="8188325" y="4438650"/>
          <p14:tracePt t="20714" x="8215313" y="4518025"/>
          <p14:tracePt t="20714" x="8224838" y="4581525"/>
          <p14:tracePt t="20768" x="8242300" y="4616450"/>
          <p14:tracePt t="20768" x="8251825" y="4625975"/>
          <p14:tracePt t="20809" x="8269288" y="4643438"/>
          <p14:tracePt t="20809" x="8286750" y="4652963"/>
          <p14:tracePt t="20851" x="8296275" y="4652963"/>
          <p14:tracePt t="20851" x="8296275" y="4660900"/>
          <p14:tracePt t="20894" x="8304213" y="4670425"/>
          <p14:tracePt t="20894" x="8304213" y="4679950"/>
          <p14:tracePt t="20934" x="8304213" y="4687888"/>
          <p14:tracePt t="20934" x="8304213" y="4697413"/>
          <p14:tracePt t="20975" x="8304213" y="4705350"/>
          <p14:tracePt t="21016" x="8304213" y="4714875"/>
          <p14:tracePt t="21059" x="8296275" y="4714875"/>
          <p14:tracePt t="21059" x="8277225" y="4705350"/>
          <p14:tracePt t="21230" x="8251825" y="4697413"/>
          <p14:tracePt t="21230" x="8232775" y="4697413"/>
          <p14:tracePt t="21279" x="8205788" y="4679950"/>
          <p14:tracePt t="21279" x="8188325" y="4679950"/>
          <p14:tracePt t="21320" x="8170863" y="4670425"/>
          <p14:tracePt t="21320" x="8153400" y="4660900"/>
          <p14:tracePt t="21362" x="8143875" y="4660900"/>
          <p14:tracePt t="21362" x="8126413" y="4652963"/>
          <p14:tracePt t="21404" x="8108950" y="4633913"/>
          <p14:tracePt t="21404" x="8081963" y="4625975"/>
          <p14:tracePt t="21444" x="8010525" y="4608513"/>
          <p14:tracePt t="21444" x="7947025" y="4598988"/>
          <p14:tracePt t="21484" x="7902575" y="4581525"/>
          <p14:tracePt t="21484" x="7885113" y="4572000"/>
          <p14:tracePt t="21526" x="7875588" y="4554538"/>
          <p14:tracePt t="21526" x="7875588" y="4510088"/>
          <p14:tracePt t="21566" x="7902575" y="4429125"/>
          <p14:tracePt t="21566" x="7912100" y="4367213"/>
          <p14:tracePt t="21607" x="7929563" y="4330700"/>
          <p14:tracePt t="21607" x="7939088" y="4322763"/>
          <p14:tracePt t="21661" x="7939088" y="4348163"/>
          <p14:tracePt t="21661" x="7947025" y="4367213"/>
          <p14:tracePt t="21744" x="7966075" y="4411663"/>
          <p14:tracePt t="21744" x="8010525" y="4473575"/>
          <p14:tracePt t="21789" x="8045450" y="4483100"/>
          <p14:tracePt t="21789" x="8089900" y="4500563"/>
          <p14:tracePt t="21837" x="8143875" y="4518025"/>
          <p14:tracePt t="21837" x="8153400" y="4537075"/>
          <p14:tracePt t="21877" x="8180388" y="4608513"/>
          <p14:tracePt t="21877" x="8188325" y="4633913"/>
          <p14:tracePt t="21917" x="8197850" y="4697413"/>
          <p14:tracePt t="21917" x="8215313" y="4724400"/>
          <p14:tracePt t="21959" x="8269288" y="4741863"/>
          <p14:tracePt t="21959" x="8331200" y="4751388"/>
          <p14:tracePt t="22000" x="8402638" y="4759325"/>
          <p14:tracePt t="22000" x="8456613" y="4759325"/>
          <p14:tracePt t="22043" x="8510588" y="4759325"/>
          <p14:tracePt t="22043" x="8545513" y="4768850"/>
          <p14:tracePt t="22085" x="8572500" y="4776788"/>
          <p14:tracePt t="22085" x="8609013" y="4803775"/>
          <p14:tracePt t="22130" x="8634413" y="4813300"/>
          <p14:tracePt t="22130" x="8680450" y="4822825"/>
          <p14:tracePt t="22175" x="8742363" y="4822825"/>
          <p14:tracePt t="22175" x="8796338" y="4803775"/>
          <p14:tracePt t="22215" x="8848725" y="4795838"/>
          <p14:tracePt t="22215" x="8858250" y="4795838"/>
          <p14:tracePt t="22258" x="8875713" y="4795838"/>
          <p14:tracePt t="22258" x="8885238" y="4795838"/>
          <p14:tracePt t="22311" x="8894763" y="4803775"/>
          <p14:tracePt t="22311" x="8920163" y="4813300"/>
          <p14:tracePt t="22357" x="8947150" y="4813300"/>
          <p14:tracePt t="22357" x="8966200" y="4813300"/>
          <p14:tracePt t="22399" x="8983663" y="4813300"/>
          <p14:tracePt t="22399" x="8991600" y="4813300"/>
          <p14:tracePt t="22440" x="9001125" y="4813300"/>
          <p14:tracePt t="22480" x="8939213" y="4813300"/>
          <p14:tracePt t="22480" x="8759825" y="4813300"/>
          <p14:tracePt t="22731" x="8599488" y="4795838"/>
          <p14:tracePt t="22731" x="8429625" y="4759325"/>
          <p14:tracePt t="22773" x="8259763" y="4670425"/>
          <p14:tracePt t="22773" x="8089900" y="4456113"/>
          <p14:tracePt t="22817" x="8027988" y="4303713"/>
          <p14:tracePt t="22817" x="7991475" y="4160838"/>
          <p14:tracePt t="22864" x="7983538" y="3894138"/>
          <p14:tracePt t="22864" x="8027988" y="3687763"/>
          <p14:tracePt t="22909" x="8126413" y="3490913"/>
          <p14:tracePt t="22909" x="8224838" y="3340100"/>
          <p14:tracePt t="22949" x="8313738" y="3241675"/>
          <p14:tracePt t="22949" x="8394700" y="3179763"/>
          <p14:tracePt t="22990" x="8510588" y="3143250"/>
          <p14:tracePt t="22990" x="8670925" y="3125788"/>
          <p14:tracePt t="23033" x="8823325" y="3116263"/>
          <p14:tracePt t="23033" x="8956675" y="3116263"/>
          <p14:tracePt t="23075" x="9126538" y="3197225"/>
          <p14:tracePt t="23075" x="9215438" y="3268663"/>
          <p14:tracePt t="23118" x="9269413" y="3330575"/>
          <p14:tracePt t="23118" x="9304338" y="3394075"/>
          <p14:tracePt t="23164" x="9340850" y="3544888"/>
          <p14:tracePt t="23164" x="9348788" y="3608388"/>
          <p14:tracePt t="23204" x="9348788" y="3786188"/>
          <p14:tracePt t="23204" x="9323388" y="3911600"/>
          <p14:tracePt t="23246" x="9259888" y="4037013"/>
          <p14:tracePt t="23246" x="9170988" y="4170363"/>
          <p14:tracePt t="23286" x="9082088" y="4295775"/>
          <p14:tracePt t="23286" x="8991600" y="4402138"/>
          <p14:tracePt t="23328" x="8885238" y="4510088"/>
          <p14:tracePt t="23328" x="8831263" y="4545013"/>
          <p14:tracePt t="23380" x="8796338" y="4562475"/>
          <p14:tracePt t="24358" x="8777288" y="4572000"/>
          <p14:tracePt t="24358" x="8697913" y="4581525"/>
          <p14:tracePt t="25115" x="8483600" y="4616450"/>
          <p14:tracePt t="25115" x="8286750" y="4633913"/>
          <p14:tracePt t="25163" x="8089900" y="4643438"/>
          <p14:tracePt t="25163" x="7956550" y="4643438"/>
          <p14:tracePt t="25204" x="7894638" y="4643438"/>
          <p14:tracePt t="25204" x="7867650" y="4643438"/>
          <p14:tracePt t="25245" x="7858125" y="4625975"/>
          <p14:tracePt t="25245" x="7858125" y="4562475"/>
          <p14:tracePt t="25286" x="7894638" y="4465638"/>
          <p14:tracePt t="25286" x="7920038" y="4384675"/>
          <p14:tracePt t="25327" x="7947025" y="4330700"/>
          <p14:tracePt t="25327" x="7966075" y="4313238"/>
          <p14:tracePt t="25370" x="7974013" y="4313238"/>
          <p14:tracePt t="25411" x="7974013" y="4375150"/>
          <p14:tracePt t="25411" x="7966075" y="4465638"/>
          <p14:tracePt t="25454" x="7966075" y="4527550"/>
          <p14:tracePt t="25454" x="8001000" y="4545013"/>
          <p14:tracePt t="25506" x="8062913" y="4554538"/>
          <p14:tracePt t="25506" x="8143875" y="4537075"/>
          <p14:tracePt t="25548" x="8197850" y="4518025"/>
          <p14:tracePt t="25548" x="8224838" y="4518025"/>
          <p14:tracePt t="25589" x="8251825" y="4537075"/>
          <p14:tracePt t="25589" x="8259763" y="4572000"/>
          <p14:tracePt t="25638" x="8259763" y="4652963"/>
          <p14:tracePt t="25638" x="8269288" y="4679950"/>
          <p14:tracePt t="25681" x="8313738" y="4697413"/>
          <p14:tracePt t="25681" x="8394700" y="4697413"/>
          <p14:tracePt t="25721" x="8456613" y="4697413"/>
          <p14:tracePt t="25721" x="8501063" y="4687888"/>
          <p14:tracePt t="25762" x="8528050" y="4679950"/>
          <p14:tracePt t="25762" x="8537575" y="4679950"/>
          <p14:tracePt t="25804" x="8545513" y="4679950"/>
          <p14:tracePt t="26773" x="8510588" y="4679950"/>
          <p14:tracePt t="26773" x="8385175" y="4670425"/>
          <p14:tracePt t="27596" x="8099425" y="4687888"/>
          <p14:tracePt t="27596" x="7751763" y="4732338"/>
          <p14:tracePt t="27651" x="7510463" y="4776788"/>
          <p14:tracePt t="27651" x="7286625" y="4822825"/>
          <p14:tracePt t="27693" x="7062788" y="4911725"/>
          <p14:tracePt t="27693" x="6840538" y="5018088"/>
          <p14:tracePt t="27733" x="6643688" y="5116513"/>
          <p14:tracePt t="27733" x="6510338" y="5180013"/>
          <p14:tracePt t="27774" x="6394450" y="5205413"/>
          <p14:tracePt t="27774" x="6286500" y="5214938"/>
          <p14:tracePt t="27816" x="6134100" y="5224463"/>
          <p14:tracePt t="27816" x="6037263" y="5214938"/>
          <p14:tracePt t="27859" x="5938838" y="5197475"/>
          <p14:tracePt t="27859" x="5813425" y="5153025"/>
          <p14:tracePt t="27900" x="5697538" y="5072063"/>
          <p14:tracePt t="27900" x="5616575" y="4938713"/>
          <p14:tracePt t="27941" x="5572125" y="4741863"/>
          <p14:tracePt t="27941" x="5562600" y="4394200"/>
          <p14:tracePt t="27988" x="5581650" y="4125913"/>
          <p14:tracePt t="27988" x="5680075" y="3867150"/>
          <p14:tracePt t="28035" x="5830888" y="3589338"/>
          <p14:tracePt t="28035" x="5919788" y="3500438"/>
          <p14:tracePt t="28076" x="5983288" y="3473450"/>
          <p14:tracePt t="28076" x="6018213" y="3473450"/>
          <p14:tracePt t="28122" x="6054725" y="3500438"/>
          <p14:tracePt t="28122" x="6054725" y="3625850"/>
          <p14:tracePt t="28181" x="6037263" y="3803650"/>
          <p14:tracePt t="28181" x="6000750" y="3983038"/>
          <p14:tracePt t="28222" x="5965825" y="4133850"/>
          <p14:tracePt t="28222" x="5946775" y="4251325"/>
          <p14:tracePt t="28263" x="5929313" y="4313238"/>
          <p14:tracePt t="28263" x="5919788" y="4357688"/>
          <p14:tracePt t="28304" x="5919788" y="4367213"/>
          <p14:tracePt t="28346" x="6062663" y="4340225"/>
          <p14:tracePt t="28346" x="6357938" y="4286250"/>
          <p14:tracePt t="28671" x="6751638" y="4241800"/>
          <p14:tracePt t="28671" x="7027863" y="4232275"/>
          <p14:tracePt t="28716" x="7269163" y="4232275"/>
          <p14:tracePt t="28716" x="7456488" y="4241800"/>
          <p14:tracePt t="28757" x="7589838" y="4259263"/>
          <p14:tracePt t="28757" x="7661275" y="4276725"/>
          <p14:tracePt t="28800" x="7688263" y="4286250"/>
          <p14:tracePt t="28800" x="7705725" y="4286250"/>
          <p14:tracePt t="28841" x="7715250" y="4295775"/>
          <p14:tracePt t="28882" x="7724775" y="4295775"/>
          <p14:tracePt t="28882" x="7732713" y="4303713"/>
          <p14:tracePt t="28922" x="7705725" y="4295775"/>
          <p14:tracePt t="28922" x="7643813" y="4241800"/>
          <p14:tracePt t="29399" x="7589838" y="4143375"/>
          <p14:tracePt t="29399" x="7554913" y="4010025"/>
          <p14:tracePt t="29439" x="7545388" y="3803650"/>
          <p14:tracePt t="29439" x="7562850" y="3536950"/>
          <p14:tracePt t="29480" x="7680325" y="3143250"/>
          <p14:tracePt t="29480" x="7848600" y="2813050"/>
          <p14:tracePt t="29523" x="8045450" y="2554288"/>
          <p14:tracePt t="29523" x="8161338" y="2473325"/>
          <p14:tracePt t="29565" x="8286750" y="2446338"/>
          <p14:tracePt t="29565" x="8412163" y="2446338"/>
          <p14:tracePt t="29607" x="8528050" y="2455863"/>
          <p14:tracePt t="29607" x="8751888" y="2554288"/>
          <p14:tracePt t="29655" x="8858250" y="2679700"/>
          <p14:tracePt t="29655" x="8947150" y="2822575"/>
          <p14:tracePt t="29698" x="8991600" y="3062288"/>
          <p14:tracePt t="29698" x="9001125" y="3232150"/>
          <p14:tracePt t="29749" x="9001125" y="3384550"/>
          <p14:tracePt t="29749" x="8966200" y="3536950"/>
          <p14:tracePt t="29791" x="8920163" y="3652838"/>
          <p14:tracePt t="29791" x="8885238" y="3724275"/>
          <p14:tracePt t="29831" x="8875713" y="3751263"/>
          <p14:tracePt t="29831" x="8867775" y="3751263"/>
          <p14:tracePt t="29873" x="8858250" y="3759200"/>
          <p14:tracePt t="29873" x="8858250" y="3768725"/>
          <p14:tracePt t="30840" x="8848725" y="3776663"/>
          <p14:tracePt t="30840" x="8823325" y="3803650"/>
          <p14:tracePt t="31207" x="8796338" y="3857625"/>
          <p14:tracePt t="31207" x="8724900" y="3929063"/>
          <p14:tracePt t="31247" x="8661400" y="3990975"/>
          <p14:tracePt t="31247" x="8599488" y="4054475"/>
          <p14:tracePt t="31287" x="8537575" y="4108450"/>
          <p14:tracePt t="31287" x="8501063" y="4133850"/>
          <p14:tracePt t="31341" x="8491538" y="4133850"/>
          <p14:tracePt t="31341" x="8483600" y="4143375"/>
          <p14:tracePt t="31385" x="8474075" y="4160838"/>
          <p14:tracePt t="31385" x="8439150" y="4170363"/>
          <p14:tracePt t="31385" x="8402638" y="4197350"/>
          <p14:tracePt t="32030" x="8313738" y="4259263"/>
          <p14:tracePt t="32030" x="8224838" y="4303713"/>
          <p14:tracePt t="32071" x="8143875" y="4340225"/>
          <p14:tracePt t="32071" x="8037513" y="4367213"/>
          <p14:tracePt t="32111" x="7939088" y="4384675"/>
          <p14:tracePt t="32111" x="7867650" y="4394200"/>
          <p14:tracePt t="32158" x="7804150" y="4394200"/>
          <p14:tracePt t="32158" x="7786688" y="4394200"/>
          <p14:tracePt t="32202" x="7777163" y="4394200"/>
          <p14:tracePt t="32252" x="7769225" y="4394200"/>
          <p14:tracePt t="32252" x="7769225" y="4384675"/>
          <p14:tracePt t="32313" x="7769225" y="4375150"/>
          <p14:tracePt t="32313" x="7769225" y="4367213"/>
          <p14:tracePt t="32384" x="7769225" y="4357688"/>
          <p14:tracePt t="32384" x="7769225" y="4348163"/>
          <p14:tracePt t="32427" x="7769225" y="4340225"/>
          <p14:tracePt t="32427" x="7769225" y="4330700"/>
          <p14:tracePt t="32469" x="7777163" y="4330700"/>
          <p14:tracePt t="32508" x="7777163" y="4340225"/>
          <p14:tracePt t="32508" x="7777163" y="4394200"/>
          <p14:tracePt t="32552" x="7777163" y="4518025"/>
          <p14:tracePt t="32552" x="7777163" y="4616450"/>
          <p14:tracePt t="32591" x="7777163" y="4660900"/>
          <p14:tracePt t="32591" x="7804150" y="4679950"/>
          <p14:tracePt t="32637" x="7902575" y="4679950"/>
          <p14:tracePt t="32637" x="8001000" y="4643438"/>
          <p14:tracePt t="32680" x="8054975" y="4625975"/>
          <p14:tracePt t="32680" x="8081963" y="4608513"/>
          <p14:tracePt t="32720" x="8099425" y="4608513"/>
          <p14:tracePt t="32720" x="8116888" y="4608513"/>
          <p14:tracePt t="32760" x="8116888" y="4660900"/>
          <p14:tracePt t="32760" x="8116888" y="4724400"/>
          <p14:tracePt t="32801" x="8116888" y="4786313"/>
          <p14:tracePt t="32801" x="8126413" y="4813300"/>
          <p14:tracePt t="32841" x="8134350" y="4830763"/>
          <p14:tracePt t="32841" x="8143875" y="4830763"/>
          <p14:tracePt t="32890" x="8170863" y="4830763"/>
          <p14:tracePt t="32890" x="8251825" y="4795838"/>
          <p14:tracePt t="32936" x="8340725" y="4768850"/>
          <p14:tracePt t="32936" x="8394700" y="4751388"/>
          <p14:tracePt t="32976" x="8429625" y="4751388"/>
          <p14:tracePt t="32976" x="8447088" y="4751388"/>
          <p14:tracePt t="33019" x="8456613" y="4751388"/>
          <p14:tracePt t="33019" x="8474075" y="4751388"/>
          <p14:tracePt t="33059" x="8510588" y="4751388"/>
          <p14:tracePt t="33059" x="8599488" y="4732338"/>
          <p14:tracePt t="33102" x="8697913" y="4714875"/>
          <p14:tracePt t="33102" x="8751888" y="4714875"/>
          <p14:tracePt t="33147" x="8769350" y="4714875"/>
          <p14:tracePt t="33147" x="8777288" y="4714875"/>
          <p14:tracePt t="33190" x="8786813" y="4714875"/>
          <p14:tracePt t="33253" x="8796338" y="4714875"/>
          <p14:tracePt t="33253" x="8831263" y="4697413"/>
          <p14:tracePt t="33619" x="8929688" y="4643438"/>
          <p14:tracePt t="33619" x="9018588" y="4572000"/>
          <p14:tracePt t="33668" x="9072563" y="4537075"/>
          <p14:tracePt t="33668" x="9099550" y="4518025"/>
          <p14:tracePt t="33711" x="9109075" y="4518025"/>
          <p14:tracePt t="33751" x="9117013" y="4545013"/>
          <p14:tracePt t="33751" x="9117013" y="4581525"/>
          <p14:tracePt t="33794" x="9117013" y="4616450"/>
          <p14:tracePt t="33794" x="9117013" y="4643438"/>
          <p14:tracePt t="33834" x="9117013" y="4652963"/>
          <p14:tracePt t="33834" x="9117013" y="4660900"/>
          <p14:tracePt t="35867" x="9109075" y="4660900"/>
          <p14:tracePt t="35867" x="9099550" y="4660900"/>
          <p14:tracePt t="36211" x="9018588" y="4660900"/>
          <p14:tracePt t="36211" x="8947150" y="4660900"/>
          <p14:tracePt t="36251" x="8840788" y="4660900"/>
          <p14:tracePt t="36251" x="8715375" y="4679950"/>
          <p14:tracePt t="36294" x="8599488" y="4687888"/>
          <p14:tracePt t="36294" x="8537575" y="4697413"/>
          <p14:tracePt t="36336" x="8483600" y="4705350"/>
          <p14:tracePt t="36336" x="8447088" y="4705350"/>
          <p14:tracePt t="36379" x="8402638" y="4724400"/>
          <p14:tracePt t="36379" x="8385175" y="4724400"/>
          <p14:tracePt t="36427" x="8375650" y="4724400"/>
          <p14:tracePt t="36474" x="8367713" y="4724400"/>
          <p14:tracePt t="36535" x="8348663" y="4724400"/>
          <p14:tracePt t="36535" x="8296275" y="4724400"/>
          <p14:tracePt t="37232" x="8215313" y="4724400"/>
          <p14:tracePt t="37232" x="8126413" y="4724400"/>
          <p14:tracePt t="37272" x="8054975" y="4705350"/>
          <p14:tracePt t="37272" x="8018463" y="4697413"/>
          <p14:tracePt t="37313" x="8001000" y="4679950"/>
          <p14:tracePt t="37313" x="7991475" y="4608513"/>
          <p14:tracePt t="37355" x="7983538" y="4500563"/>
          <p14:tracePt t="37355" x="7983538" y="4411663"/>
          <p14:tracePt t="37396" x="7991475" y="4375150"/>
          <p14:tracePt t="37396" x="8001000" y="4357688"/>
          <p14:tracePt t="37436" x="7991475" y="4375150"/>
          <p14:tracePt t="37436" x="7947025" y="4537075"/>
          <p14:tracePt t="37509" x="7920038" y="4652963"/>
          <p14:tracePt t="37509" x="7912100" y="4714875"/>
          <p14:tracePt t="37549" x="7912100" y="4741863"/>
          <p14:tracePt t="37549" x="7939088" y="4741863"/>
          <p14:tracePt t="37591" x="7991475" y="4741863"/>
          <p14:tracePt t="37591" x="8108950" y="4714875"/>
          <p14:tracePt t="37639" x="8153400" y="4714875"/>
          <p14:tracePt t="37639" x="8188325" y="4741863"/>
          <p14:tracePt t="37693" x="8188325" y="4786313"/>
          <p14:tracePt t="37693" x="8188325" y="4840288"/>
          <p14:tracePt t="37733" x="8188325" y="4875213"/>
          <p14:tracePt t="37774" x="8215313" y="4875213"/>
          <p14:tracePt t="37774" x="8251825" y="4848225"/>
          <p14:tracePt t="37815" x="8277225" y="4830763"/>
          <p14:tracePt t="37815" x="8286750" y="4822825"/>
          <p14:tracePt t="37856" x="8296275" y="4813300"/>
          <p14:tracePt t="37898" x="8286750" y="4813300"/>
          <p14:tracePt t="37898" x="8188325" y="4848225"/>
          <p14:tracePt t="37940" x="8018463" y="4929188"/>
          <p14:tracePt t="37940" x="7848600" y="5018088"/>
          <p14:tracePt t="37982" x="7680325" y="5099050"/>
          <p14:tracePt t="37982" x="7554913" y="5170488"/>
          <p14:tracePt t="38024" x="7466013" y="5224463"/>
          <p14:tracePt t="38024" x="7419975" y="5268913"/>
          <p14:tracePt t="38066" x="7394575" y="5286375"/>
          <p14:tracePt t="38066" x="7375525" y="5322888"/>
          <p14:tracePt t="38108" x="7367588" y="5322888"/>
          <p14:tracePt t="38163" x="7367588" y="5330825"/>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Pixelation</a:t>
            </a:r>
            <a:endParaRPr lang="en-US" dirty="0"/>
          </a:p>
        </p:txBody>
      </p:sp>
      <p:pic>
        <p:nvPicPr>
          <p:cNvPr id="4" name="Content Placeholder 3"/>
          <p:cNvPicPr>
            <a:picLocks noGrp="1" noChangeAspect="1"/>
          </p:cNvPicPr>
          <p:nvPr>
            <p:ph idx="1"/>
          </p:nvPr>
        </p:nvPicPr>
        <p:blipFill>
          <a:blip r:embed="rId5"/>
          <a:stretch>
            <a:fillRect/>
          </a:stretch>
        </p:blipFill>
        <p:spPr>
          <a:xfrm>
            <a:off x="1262668" y="1249939"/>
            <a:ext cx="6113695" cy="4084332"/>
          </a:xfrm>
          <a:prstGeom prst="rect">
            <a:avLst/>
          </a:prstGeom>
        </p:spPr>
      </p:pic>
      <p:sp>
        <p:nvSpPr>
          <p:cNvPr id="3" name="Slide Number Placeholder 2"/>
          <p:cNvSpPr>
            <a:spLocks noGrp="1"/>
          </p:cNvSpPr>
          <p:nvPr>
            <p:ph type="sldNum" sz="quarter" idx="12"/>
          </p:nvPr>
        </p:nvSpPr>
        <p:spPr/>
        <p:txBody>
          <a:bodyPr/>
          <a:lstStyle/>
          <a:p>
            <a:fld id="{71766878-3199-4EAB-94E7-2D6D11070E14}" type="slidenum">
              <a:rPr lang="en-US" smtClean="0"/>
              <a:t>27</a:t>
            </a:fld>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2447" y="475557"/>
            <a:ext cx="2729990" cy="6382443"/>
          </a:xfrm>
          <a:prstGeom prst="rect">
            <a:avLst/>
          </a:prstGeom>
        </p:spPr>
      </p:pic>
      <p:sp>
        <p:nvSpPr>
          <p:cNvPr id="8" name="Content Placeholder 2"/>
          <p:cNvSpPr txBox="1">
            <a:spLocks/>
          </p:cNvSpPr>
          <p:nvPr/>
        </p:nvSpPr>
        <p:spPr>
          <a:xfrm>
            <a:off x="1234904" y="5626858"/>
            <a:ext cx="6789980" cy="107874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u="none"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dirty="0" smtClean="0"/>
              <a:t>Creating vector graphics with Microsoft PowerPoint at Page 244 Step by Step</a:t>
            </a:r>
          </a:p>
          <a:p>
            <a:r>
              <a:rPr lang="en-US" dirty="0" smtClean="0"/>
              <a:t>Creating Raster Graphics with Paint at Page 246 Step by Step</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90136473"/>
      </p:ext>
    </p:extLst>
  </p:cSld>
  <p:clrMapOvr>
    <a:masterClrMapping/>
  </p:clrMapOvr>
  <mc:AlternateContent xmlns:mc="http://schemas.openxmlformats.org/markup-compatibility/2006" xmlns:p14="http://schemas.microsoft.com/office/powerpoint/2010/main">
    <mc:Choice Requires="p14">
      <p:transition spd="slow" p14:dur="1500" advTm="69869">
        <p:randomBar dir="vert"/>
      </p:transition>
    </mc:Choice>
    <mc:Fallback xmlns="">
      <p:transition spd="slow" advTm="69869">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fade">
                                      <p:cBhvr>
                                        <p:cTn id="30" dur="1000"/>
                                        <p:tgtEl>
                                          <p:spTgt spid="8">
                                            <p:txEl>
                                              <p:pRg st="1" end="1"/>
                                            </p:txEl>
                                          </p:spTgt>
                                        </p:tgtEl>
                                      </p:cBhvr>
                                    </p:animEffect>
                                    <p:anim calcmode="lin" valueType="num">
                                      <p:cBhvr>
                                        <p:cTn id="31"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bldLst>
      <p:bldP spid="8" grpId="0" build="p"/>
    </p:bldLst>
  </p:timing>
  <p:extLst mod="1">
    <p:ext uri="{3A86A75C-4F4B-4683-9AE1-C65F6400EC91}">
      <p14:laserTraceLst xmlns:p14="http://schemas.microsoft.com/office/powerpoint/2010/main">
        <p14:tracePtLst>
          <p14:tracePt t="12786" x="919163" y="5089525"/>
          <p14:tracePt t="13052" x="965200" y="4902200"/>
          <p14:tracePt t="13080" x="1125538" y="4473575"/>
          <p14:tracePt t="13080" x="1322388" y="3946525"/>
          <p14:tracePt t="13143" x="1366838" y="3830638"/>
          <p14:tracePt t="13174" x="1401763" y="3759200"/>
          <p14:tracePt t="13174" x="1401763" y="3751263"/>
          <p14:tracePt t="13174" x="1411288" y="3741738"/>
          <p14:tracePt t="13230" x="1411288" y="3732213"/>
          <p14:tracePt t="13230" x="1411288" y="3724275"/>
          <p14:tracePt t="13342" x="1374775" y="3751263"/>
          <p14:tracePt t="13342" x="1339850" y="3759200"/>
          <p14:tracePt t="13426" x="1312863" y="3751263"/>
          <p14:tracePt t="13426" x="1312863" y="3724275"/>
          <p14:tracePt t="13457" x="1322388" y="3633788"/>
          <p14:tracePt t="13457" x="1393825" y="3500438"/>
          <p14:tracePt t="13553" x="1482725" y="3384550"/>
          <p14:tracePt t="13553" x="1500188" y="3375025"/>
          <p14:tracePt t="13639" x="1509713" y="3367088"/>
          <p14:tracePt t="14300" x="1401763" y="3544888"/>
          <p14:tracePt t="14300" x="1393825" y="3562350"/>
          <p14:tracePt t="14339" x="1374775" y="3581400"/>
          <p14:tracePt t="14373" x="1366838" y="3608388"/>
          <p14:tracePt t="14373" x="1357313" y="3608388"/>
          <p14:tracePt t="14451" x="1347788" y="3616325"/>
          <p14:tracePt t="14494" x="1339850" y="3625850"/>
          <p14:tracePt t="14494" x="1330325" y="3643313"/>
          <p14:tracePt t="14635" x="1322388" y="3652838"/>
          <p14:tracePt t="14928" x="1366838" y="3616325"/>
          <p14:tracePt t="14956" x="1490663" y="3509963"/>
          <p14:tracePt t="14956" x="1652588" y="3384550"/>
          <p14:tracePt t="15053" x="1866900" y="3232150"/>
          <p14:tracePt t="15053" x="1911350" y="3205163"/>
          <p14:tracePt t="15089" x="1928813" y="3187700"/>
          <p14:tracePt t="15089" x="1982788" y="3160713"/>
          <p14:tracePt t="15161" x="2071688" y="3108325"/>
          <p14:tracePt t="15259" x="2197100" y="3036888"/>
          <p14:tracePt t="15289" x="2224088" y="3017838"/>
          <p14:tracePt t="15289" x="2276475" y="2990850"/>
          <p14:tracePt t="15369" x="2303463" y="2982913"/>
          <p14:tracePt t="15429" x="2312988" y="2982913"/>
          <p14:tracePt t="15938" x="2384425" y="2965450"/>
          <p14:tracePt t="15955" x="2446338" y="2946400"/>
          <p14:tracePt t="15955" x="2554288" y="2938463"/>
          <p14:tracePt t="16054" x="2697163" y="2955925"/>
          <p14:tracePt t="16054" x="2724150" y="2965450"/>
          <p14:tracePt t="16088" x="2732088" y="2982913"/>
          <p14:tracePt t="16088" x="2776538" y="3027363"/>
          <p14:tracePt t="16162" x="2840038" y="3116263"/>
          <p14:tracePt t="16200" x="2884488" y="3170238"/>
          <p14:tracePt t="16200" x="2965450" y="3205163"/>
          <p14:tracePt t="16284" x="3179763" y="3322638"/>
          <p14:tracePt t="16305" x="3268663" y="3384550"/>
          <p14:tracePt t="16305" x="3367088" y="3446463"/>
          <p14:tracePt t="16368" x="3616325" y="3554413"/>
          <p14:tracePt t="16368" x="3724275" y="3625850"/>
          <p14:tracePt t="16428" x="3938588" y="3768725"/>
          <p14:tracePt t="16428" x="4037013" y="3840163"/>
          <p14:tracePt t="16462" x="4116388" y="3911600"/>
          <p14:tracePt t="16462" x="4214813" y="3990975"/>
          <p14:tracePt t="16551" x="4491038" y="4205288"/>
          <p14:tracePt t="16581" x="4670425" y="4375150"/>
          <p14:tracePt t="16581" x="4786313" y="4491038"/>
          <p14:tracePt t="16655" x="4875213" y="4589463"/>
          <p14:tracePt t="16698" x="4929188" y="4687888"/>
          <p14:tracePt t="16698" x="4956175" y="4741863"/>
          <p14:tracePt t="16734" x="4965700" y="4768850"/>
          <p14:tracePt t="16755" x="4965700" y="4776788"/>
          <p14:tracePt t="16755" x="4965700" y="4786313"/>
          <p14:tracePt t="16870" x="4946650" y="4786313"/>
          <p14:tracePt t="16888" x="4946650" y="4776788"/>
          <p14:tracePt t="16888" x="4894263" y="4741863"/>
          <p14:tracePt t="16950" x="4697413" y="4572000"/>
          <p14:tracePt t="16971" x="4562475" y="4465638"/>
          <p14:tracePt t="16971" x="4429125" y="4367213"/>
          <p14:tracePt t="17051" x="4071938" y="4133850"/>
          <p14:tracePt t="17079" x="3875088" y="4000500"/>
          <p14:tracePt t="17079" x="3384550" y="3670300"/>
          <p14:tracePt t="17178" x="3241675" y="3571875"/>
          <p14:tracePt t="17188" x="3089275" y="3482975"/>
          <p14:tracePt t="17188" x="3009900" y="3429000"/>
          <p14:tracePt t="17261" x="2625725" y="3187700"/>
          <p14:tracePt t="17261" x="2581275" y="3152775"/>
          <p14:tracePt t="17290" x="2482850" y="3098800"/>
          <p14:tracePt t="17290" x="2384425" y="3027363"/>
          <p14:tracePt t="17346" x="2339975" y="2990850"/>
          <p14:tracePt t="17371" x="2303463" y="2955925"/>
          <p14:tracePt t="17371" x="2268538" y="2901950"/>
          <p14:tracePt t="17431" x="2251075" y="2894013"/>
          <p14:tracePt t="17454" x="2241550" y="2884488"/>
          <p14:tracePt t="17454" x="2224088" y="2874963"/>
          <p14:tracePt t="17552" x="2197100" y="2847975"/>
          <p14:tracePt t="17552" x="2170113" y="2830513"/>
          <p14:tracePt t="17639" x="1965325" y="2946400"/>
          <p14:tracePt t="17639" x="1893888" y="3017838"/>
          <p14:tracePt t="17700" x="1751013" y="3170238"/>
          <p14:tracePt t="17700" x="1714500" y="3205163"/>
          <p14:tracePt t="17748" x="1554163" y="3384550"/>
          <p14:tracePt t="17784" x="1465263" y="3500438"/>
          <p14:tracePt t="17784" x="1438275" y="3527425"/>
          <p14:tracePt t="17845" x="1374775" y="3616325"/>
          <p14:tracePt t="17845" x="1357313" y="3625850"/>
          <p14:tracePt t="17993" x="1438275" y="3554413"/>
          <p14:tracePt t="17993" x="1785938" y="3295650"/>
          <p14:tracePt t="18071" x="2214563" y="3017838"/>
          <p14:tracePt t="18133" x="2527300" y="2867025"/>
          <p14:tracePt t="18161" x="2608263" y="2847975"/>
          <p14:tracePt t="18161" x="2687638" y="2840038"/>
          <p14:tracePt t="18260" x="2803525" y="2847975"/>
          <p14:tracePt t="18260" x="2830513" y="2867025"/>
          <p14:tracePt t="18292" x="2894013" y="2901950"/>
          <p14:tracePt t="18292" x="3027363" y="2990850"/>
          <p14:tracePt t="18353" x="3160713" y="3071813"/>
          <p14:tracePt t="18371" x="3214688" y="3108325"/>
          <p14:tracePt t="18371" x="3348038" y="3197225"/>
          <p14:tracePt t="18437" x="3509963" y="3322638"/>
          <p14:tracePt t="18453" x="3581400" y="3367088"/>
          <p14:tracePt t="18453" x="3848100" y="3608388"/>
          <p14:tracePt t="18554" x="4224338" y="4000500"/>
          <p14:tracePt t="18554" x="4394200" y="4205288"/>
          <p14:tracePt t="18639" x="4402138" y="4214813"/>
          <p14:tracePt t="18669" x="4411663" y="4232275"/>
          <p14:tracePt t="18746" x="4419600" y="4241800"/>
          <p14:tracePt t="18784" x="4429125" y="4241800"/>
          <p14:tracePt t="18847" x="4429125" y="4251325"/>
          <p14:tracePt t="18931" x="4438650" y="4251325"/>
          <p14:tracePt t="19136" x="4429125" y="4251325"/>
          <p14:tracePt t="19202" x="4419600" y="4251325"/>
          <p14:tracePt t="19202" x="4322763" y="4214813"/>
          <p14:tracePt t="19270" x="4232275" y="4170363"/>
          <p14:tracePt t="19345" x="3830638" y="4000500"/>
          <p14:tracePt t="19345" x="3759200" y="3956050"/>
          <p14:tracePt t="19382" x="3652838" y="3884613"/>
          <p14:tracePt t="19382" x="3482975" y="3786188"/>
          <p14:tracePt t="19436" x="3340100" y="3714750"/>
          <p14:tracePt t="19452" x="3303588" y="3687763"/>
          <p14:tracePt t="19452" x="3214688" y="3562350"/>
          <p14:tracePt t="19591" x="3062288" y="3411538"/>
          <p14:tracePt t="19591" x="3027363" y="3394075"/>
          <p14:tracePt t="19635" x="2928938" y="3348038"/>
          <p14:tracePt t="19635" x="2901950" y="3295650"/>
          <p14:tracePt t="19700" x="2847975" y="3071813"/>
          <p14:tracePt t="19700" x="2840038" y="3036888"/>
          <p14:tracePt t="19744" x="2813050" y="2938463"/>
          <p14:tracePt t="19784" x="2786063" y="2894013"/>
          <p14:tracePt t="19784" x="2786063" y="2884488"/>
          <p14:tracePt t="19845" x="2741613" y="2857500"/>
          <p14:tracePt t="19845" x="2714625" y="2847975"/>
          <p14:tracePt t="19886" x="2679700" y="2840038"/>
          <p14:tracePt t="19886" x="2660650" y="2822575"/>
          <p14:tracePt t="19952" x="2608263" y="2822575"/>
          <p14:tracePt t="19969" x="2589213" y="2822575"/>
          <p14:tracePt t="19969" x="2517775" y="2840038"/>
          <p14:tracePt t="20091" x="2062163" y="3241675"/>
          <p14:tracePt t="20091" x="2027238" y="3286125"/>
          <p14:tracePt t="20135" x="1946275" y="3375025"/>
          <p14:tracePt t="20135" x="1938338" y="3384550"/>
          <p14:tracePt t="20171" x="1928813" y="3384550"/>
          <p14:tracePt t="20260" x="2009775" y="3232150"/>
          <p14:tracePt t="20260" x="2089150" y="3098800"/>
          <p14:tracePt t="20292" x="2179638" y="3017838"/>
          <p14:tracePt t="20292" x="2268538" y="2955925"/>
          <p14:tracePt t="20353" x="2303463" y="2938463"/>
          <p14:tracePt t="20428" x="2312988" y="2938463"/>
          <p14:tracePt t="20444" x="2322513" y="2938463"/>
          <p14:tracePt t="20493" x="2347913" y="2938463"/>
          <p14:tracePt t="20493" x="2419350" y="2965450"/>
          <p14:tracePt t="20576" x="2589213" y="3027363"/>
          <p14:tracePt t="20635" x="2759075" y="3170238"/>
          <p14:tracePt t="20668" x="2776538" y="3187700"/>
          <p14:tracePt t="20668" x="2786063" y="3197225"/>
          <p14:tracePt t="20802" x="2786063" y="3179763"/>
          <p14:tracePt t="20802" x="2776538" y="3170238"/>
          <p14:tracePt t="20869" x="2759075" y="3125788"/>
          <p14:tracePt t="20885" x="2714625" y="3098800"/>
          <p14:tracePt t="20885" x="2625725" y="3054350"/>
          <p14:tracePt t="20952" x="2554288" y="3017838"/>
          <p14:tracePt t="20968" x="2544763" y="3009900"/>
          <p14:tracePt t="20968" x="2500313" y="2973388"/>
          <p14:tracePt t="21054" x="2500313" y="2965450"/>
          <p14:tracePt t="21084" x="2490788" y="2955925"/>
          <p14:tracePt t="21084" x="2490788" y="2928938"/>
          <p14:tracePt t="21151" x="2490788" y="2884488"/>
          <p14:tracePt t="21199" x="2490788" y="2857500"/>
          <p14:tracePt t="21245" x="2490788" y="2847975"/>
          <p14:tracePt t="21284" x="2490788" y="2840038"/>
          <p14:tracePt t="21347" x="2490788" y="2830513"/>
          <p14:tracePt t="21347" x="2490788" y="2822575"/>
          <p14:tracePt t="21429" x="2490788" y="2857500"/>
          <p14:tracePt t="21429" x="2490788" y="2867025"/>
          <p14:tracePt t="21429" x="2490788" y="2901950"/>
          <p14:tracePt t="21505" x="2509838" y="2901950"/>
          <p14:tracePt t="21505" x="2571750" y="2901950"/>
          <p14:tracePt t="21578" x="2652713" y="2894013"/>
          <p14:tracePt t="21578" x="2670175" y="2894013"/>
          <p14:tracePt t="21636" x="2679700" y="2911475"/>
          <p14:tracePt t="21636" x="2679700" y="2928938"/>
          <p14:tracePt t="21670" x="2679700" y="2938463"/>
          <p14:tracePt t="21670" x="2679700" y="2946400"/>
          <p14:tracePt t="21760" x="2714625" y="2946400"/>
          <p14:tracePt t="21788" x="2741613" y="2955925"/>
          <p14:tracePt t="21788" x="2759075" y="2965450"/>
          <p14:tracePt t="21852" x="2768600" y="2982913"/>
          <p14:tracePt t="21884" x="2786063" y="3000375"/>
          <p14:tracePt t="21884" x="2803525" y="3009900"/>
          <p14:tracePt t="21949" x="2955925" y="3044825"/>
          <p14:tracePt t="21994" x="3009900" y="3071813"/>
          <p14:tracePt t="21994" x="3036888" y="3170238"/>
          <p14:tracePt t="22068" x="3062288" y="3259138"/>
          <p14:tracePt t="22068" x="3062288" y="3276600"/>
          <p14:tracePt t="22084" x="3071813" y="3295650"/>
          <p14:tracePt t="22084" x="3116263" y="3313113"/>
          <p14:tracePt t="22150" x="3197225" y="3322638"/>
          <p14:tracePt t="22167" x="3224213" y="3330575"/>
          <p14:tracePt t="22167" x="3295650" y="3367088"/>
          <p14:tracePt t="22230" x="3322638" y="3402013"/>
          <p14:tracePt t="22230" x="3322638" y="3419475"/>
          <p14:tracePt t="22284" x="3330575" y="3438525"/>
          <p14:tracePt t="22284" x="3340100" y="3438525"/>
          <p14:tracePt t="22345" x="3357563" y="3446463"/>
          <p14:tracePt t="22345" x="3367088" y="3455988"/>
          <p14:tracePt t="22466" x="3438525" y="3554413"/>
          <p14:tracePt t="22466" x="3446463" y="3571875"/>
          <p14:tracePt t="22500" x="3455988" y="3589338"/>
          <p14:tracePt t="22500" x="3455988" y="3608388"/>
          <p14:tracePt t="22577" x="3473450" y="3608388"/>
          <p14:tracePt t="22600" x="3490913" y="3608388"/>
          <p14:tracePt t="22600" x="3500438" y="3608388"/>
          <p14:tracePt t="22760" x="3465513" y="3608388"/>
          <p14:tracePt t="22788" x="3465513" y="3598863"/>
          <p14:tracePt t="22788" x="3446463" y="3589338"/>
          <p14:tracePt t="22845" x="3438525" y="3581400"/>
          <p14:tracePt t="22871" x="3429000" y="3571875"/>
          <p14:tracePt t="22871" x="3322638" y="3554413"/>
          <p14:tracePt t="22969" x="3268663" y="3527425"/>
          <p14:tracePt t="22999" x="3160713" y="3465513"/>
          <p14:tracePt t="22999" x="3098800" y="3429000"/>
          <p14:tracePt t="23067" x="2973388" y="3402013"/>
          <p14:tracePt t="23099" x="2813050" y="3394075"/>
          <p14:tracePt t="23099" x="2732088" y="3394075"/>
          <p14:tracePt t="23150" x="2660650" y="3394075"/>
          <p14:tracePt t="23183" x="2643188" y="3394075"/>
          <p14:tracePt t="23183" x="2633663" y="3384550"/>
          <p14:tracePt t="23249" x="2633663" y="3357563"/>
          <p14:tracePt t="23284" x="2625725" y="3348038"/>
          <p14:tracePt t="23284" x="2625725" y="3340100"/>
          <p14:tracePt t="23345" x="2589213" y="3286125"/>
          <p14:tracePt t="23345" x="2517775" y="3214688"/>
          <p14:tracePt t="23426" x="2357438" y="2973388"/>
          <p14:tracePt t="23426" x="2347913" y="2911475"/>
          <p14:tracePt t="23492" x="2347913" y="2847975"/>
          <p14:tracePt t="23576" x="2347913" y="2911475"/>
          <p14:tracePt t="23600" x="2374900" y="3000375"/>
          <p14:tracePt t="23600" x="2411413" y="3098800"/>
          <p14:tracePt t="23662" x="2562225" y="3187700"/>
          <p14:tracePt t="23701" x="2714625" y="3205163"/>
          <p14:tracePt t="23701" x="2822575" y="3232150"/>
          <p14:tracePt t="23763" x="2840038" y="3251200"/>
          <p14:tracePt t="23787" x="2857500" y="3295650"/>
          <p14:tracePt t="23787" x="2894013" y="3330575"/>
          <p14:tracePt t="23851" x="2965450" y="3357563"/>
          <p14:tracePt t="23925" x="3276600" y="3544888"/>
          <p14:tracePt t="23925" x="3295650" y="3554413"/>
          <p14:tracePt t="23952" x="3313113" y="3571875"/>
          <p14:tracePt t="23952" x="3375025" y="3616325"/>
          <p14:tracePt t="24051" x="3473450" y="3732213"/>
          <p14:tracePt t="24082" x="3509963" y="3768725"/>
          <p14:tracePt t="24082" x="3527425" y="3795713"/>
          <p14:tracePt t="26492" x="3490913" y="3786188"/>
          <p14:tracePt t="26553" x="3384550" y="3643313"/>
          <p14:tracePt t="26553" x="3295650" y="3527425"/>
          <p14:tracePt t="26588" x="3232150" y="3465513"/>
          <p14:tracePt t="26588" x="3089275" y="3276600"/>
          <p14:tracePt t="26663" x="2928938" y="3071813"/>
          <p14:tracePt t="26703" x="2813050" y="2965450"/>
          <p14:tracePt t="26703" x="2768600" y="2938463"/>
          <p14:tracePt t="26781" x="2759075" y="2928938"/>
          <p14:tracePt t="26952" x="2813050" y="2955925"/>
          <p14:tracePt t="26963" x="2857500" y="2990850"/>
          <p14:tracePt t="26963" x="3009900" y="3179763"/>
          <p14:tracePt t="27052" x="3268663" y="3473450"/>
          <p14:tracePt t="27080" x="3367088" y="3581400"/>
          <p14:tracePt t="27080" x="3438525" y="3687763"/>
          <p14:tracePt t="27147" x="3473450" y="3751263"/>
          <p14:tracePt t="27200" x="3482975" y="3776663"/>
          <p14:tracePt t="27248" x="3465513" y="3759200"/>
          <p14:tracePt t="27343" x="2776538" y="3394075"/>
          <p14:tracePt t="27343" x="2724150" y="3367088"/>
          <p14:tracePt t="27372" x="2633663" y="3313113"/>
          <p14:tracePt t="27372" x="2527300" y="3214688"/>
          <p14:tracePt t="27433" x="2500313" y="3160713"/>
          <p14:tracePt t="27464" x="2482850" y="3108325"/>
          <p14:tracePt t="27464" x="2455863" y="3044825"/>
          <p14:tracePt t="27555" x="2438400" y="3009900"/>
          <p14:tracePt t="27555" x="2438400" y="3000375"/>
          <p14:tracePt t="27639" x="2428875" y="2990850"/>
          <p14:tracePt t="27760" x="2608263" y="3081338"/>
          <p14:tracePt t="27760" x="2751138" y="3170238"/>
          <p14:tracePt t="27843" x="3071813" y="3402013"/>
          <p14:tracePt t="27843" x="3224213" y="3509963"/>
          <p14:tracePt t="27930" x="3322638" y="3571875"/>
          <p14:tracePt t="27930" x="3322638" y="3581400"/>
          <p14:tracePt t="27964" x="3330575" y="3581400"/>
          <p14:tracePt t="28454" x="3313113" y="3581400"/>
          <p14:tracePt t="28479" x="3232150" y="3536950"/>
          <p14:tracePt t="28479" x="3179763" y="3500438"/>
          <p14:tracePt t="28550" x="2901950" y="3286125"/>
          <p14:tracePt t="28550" x="2857500" y="3251200"/>
          <p14:tracePt t="28579" x="2795588" y="3214688"/>
          <p14:tracePt t="28579" x="2751138" y="3187700"/>
          <p14:tracePt t="28645" x="2741613" y="3179763"/>
          <p14:tracePt t="28758" x="3098800" y="3473450"/>
          <p14:tracePt t="28786" x="3152775" y="3562350"/>
          <p14:tracePt t="28786" x="3170238" y="3581400"/>
          <p14:tracePt t="28846" x="3187700" y="3598863"/>
          <p14:tracePt t="28878" x="3205163" y="3608388"/>
          <p14:tracePt t="28878" x="3214688" y="3616325"/>
          <p14:tracePt t="28947" x="3241675" y="3625850"/>
          <p14:tracePt t="28993" x="3251200" y="3633788"/>
          <p14:tracePt t="28993" x="3259138" y="3643313"/>
          <p14:tracePt t="33134" x="3394075" y="3919538"/>
          <p14:tracePt t="33134" x="3465513" y="3990975"/>
          <p14:tracePt t="33201" x="3965575" y="4429125"/>
          <p14:tracePt t="33201" x="4054475" y="4483100"/>
          <p14:tracePt t="33250" x="4357688" y="4652963"/>
          <p14:tracePt t="33284" x="4589463" y="4830763"/>
          <p14:tracePt t="33284" x="4670425" y="4902200"/>
          <p14:tracePt t="33345" x="5018088" y="5241925"/>
          <p14:tracePt t="33345" x="5153025" y="5394325"/>
          <p14:tracePt t="33430" x="5384800" y="5751513"/>
          <p14:tracePt t="33430" x="5384800" y="5759450"/>
          <p14:tracePt t="33870" x="5411788" y="5768975"/>
          <p14:tracePt t="33870" x="5518150" y="5803900"/>
          <p14:tracePt t="33941" x="5643563" y="5894388"/>
          <p14:tracePt t="33990" x="5822950" y="6010275"/>
          <p14:tracePt t="34034" x="5875338" y="6045200"/>
          <p14:tracePt t="34034" x="5902325" y="6062663"/>
          <p14:tracePt t="34075" x="5946775" y="6081713"/>
          <p14:tracePt t="34137" x="6000750" y="6089650"/>
          <p14:tracePt t="34137" x="6010275" y="6089650"/>
          <p14:tracePt t="34174" x="6018213" y="6089650"/>
          <p14:tracePt t="34174" x="6037263" y="6089650"/>
          <p14:tracePt t="34260" x="6062663" y="6089650"/>
          <p14:tracePt t="34260" x="6072188" y="6089650"/>
          <p14:tracePt t="34291" x="6081713" y="6089650"/>
          <p14:tracePt t="34291" x="6089650" y="6089650"/>
          <p14:tracePt t="34357" x="6108700" y="6089650"/>
          <p14:tracePt t="34466" x="6153150" y="6089650"/>
          <p14:tracePt t="34466" x="6161088" y="6089650"/>
          <p14:tracePt t="34552" x="6205538" y="6089650"/>
          <p14:tracePt t="34580" x="6224588" y="6081713"/>
          <p14:tracePt t="34580" x="6242050" y="6081713"/>
          <p14:tracePt t="35845" x="6188075" y="6062663"/>
          <p14:tracePt t="35845" x="6018213" y="6027738"/>
          <p14:tracePt t="35941" x="5803900" y="6000750"/>
          <p14:tracePt t="35941" x="5643563" y="5991225"/>
          <p14:tracePt t="35992" x="5313363" y="5983288"/>
          <p14:tracePt t="36054" x="4938713" y="5965825"/>
          <p14:tracePt t="36054" x="4813300" y="5965825"/>
          <p14:tracePt t="36089" x="4768850" y="5965825"/>
          <p14:tracePt t="36089" x="4616450" y="5973763"/>
          <p14:tracePt t="36160" x="4375150" y="5991225"/>
          <p14:tracePt t="36173" x="4276725" y="6000750"/>
          <p14:tracePt t="36173" x="4205288" y="6010275"/>
          <p14:tracePt t="36260" x="4125913" y="6010275"/>
          <p14:tracePt t="36290" x="4125913" y="6018213"/>
          <p14:tracePt t="36993" x="4322763" y="6018213"/>
          <p14:tracePt t="37053" x="4840288" y="6018213"/>
          <p14:tracePt t="37053" x="5054600" y="6018213"/>
          <p14:tracePt t="37089" x="5160963" y="6010275"/>
          <p14:tracePt t="37089" x="5483225" y="6000750"/>
          <p14:tracePt t="37160" x="5875338" y="5991225"/>
          <p14:tracePt t="37173" x="6062663" y="5991225"/>
          <p14:tracePt t="37173" x="6313488" y="5991225"/>
          <p14:tracePt t="37260" x="6661150" y="5965825"/>
          <p14:tracePt t="37289" x="6705600" y="5946775"/>
          <p14:tracePt t="37843" x="6724650" y="5946775"/>
          <p14:tracePt t="37994" x="6732588" y="5956300"/>
          <p14:tracePt t="37994" x="6732588" y="5965825"/>
          <p14:tracePt t="38053" x="6786563" y="5973763"/>
          <p14:tracePt t="38053" x="6858000" y="5983288"/>
          <p14:tracePt t="38088" x="6911975" y="5991225"/>
          <p14:tracePt t="38088" x="7062788" y="6010275"/>
          <p14:tracePt t="38160" x="7161213" y="6018213"/>
          <p14:tracePt t="38172" x="7180263" y="6027738"/>
          <p14:tracePt t="38172" x="7197725" y="6027738"/>
          <p14:tracePt t="38261" x="7224713" y="6027738"/>
          <p14:tracePt t="38342" x="7269163" y="6037263"/>
          <p14:tracePt t="38342" x="7277100" y="6037263"/>
          <p14:tracePt t="38409" x="7304088" y="6037263"/>
          <p14:tracePt t="38409" x="7323138" y="6037263"/>
          <p14:tracePt t="38489" x="7348538" y="6037263"/>
          <p14:tracePt t="38553" x="7367588" y="6037263"/>
          <p14:tracePt t="38588" x="7394575" y="6037263"/>
          <p14:tracePt t="38588" x="7402513" y="6037263"/>
          <p14:tracePt t="38654" x="7419975" y="6037263"/>
          <p14:tracePt t="38700" x="7429500" y="6037263"/>
          <p14:tracePt t="38746" x="7439025" y="6037263"/>
          <p14:tracePt t="38840" x="7456488" y="6045200"/>
          <p14:tracePt t="38928" x="7466013" y="6045200"/>
          <p14:tracePt t="39054" x="7473950" y="6045200"/>
          <p14:tracePt t="39054" x="7466013" y="6045200"/>
          <p14:tracePt t="39089" x="7429500" y="6045200"/>
          <p14:tracePt t="39089" x="7259638" y="6045200"/>
          <p14:tracePt t="39161" x="6973888" y="6045200"/>
          <p14:tracePt t="39202" x="6608763" y="6062663"/>
          <p14:tracePt t="39202" x="6153150" y="6081713"/>
          <p14:tracePt t="39283" x="5500688" y="6081713"/>
          <p14:tracePt t="39343" x="4786313" y="6108700"/>
          <p14:tracePt t="39343" x="4697413" y="6126163"/>
          <p14:tracePt t="39436" x="4633913" y="6134100"/>
          <p14:tracePt t="39846" x="4500563" y="6116638"/>
          <p14:tracePt t="39846" x="4438650" y="6108700"/>
          <p14:tracePt t="39846" x="4375150" y="6099175"/>
          <p14:tracePt t="39930" x="3956050" y="6089650"/>
          <p14:tracePt t="39930" x="3830638" y="6099175"/>
          <p14:tracePt t="39963" x="3786188" y="6099175"/>
          <p14:tracePt t="39963" x="3687763" y="6099175"/>
          <p14:tracePt t="40050" x="3608388" y="6099175"/>
          <p14:tracePt t="40082" x="3571875" y="6108700"/>
          <p14:tracePt t="40082" x="3536950" y="6116638"/>
          <p14:tracePt t="40138" x="3527425" y="6116638"/>
          <p14:tracePt t="40170" x="3509963" y="6126163"/>
          <p14:tracePt t="40170" x="3384550" y="6134100"/>
          <p14:tracePt t="40261" x="3375025" y="6134100"/>
          <p14:tracePt t="40287" x="3357563" y="6134100"/>
          <p14:tracePt t="40369" x="3348038" y="6134100"/>
          <p14:tracePt t="40443" x="3340100" y="6134100"/>
          <p14:tracePt t="41674" x="3295650" y="6153150"/>
          <p14:tracePt t="41674" x="3268663" y="6161088"/>
          <p14:tracePt t="41707" x="3197225" y="6180138"/>
          <p14:tracePt t="41707" x="3133725" y="6197600"/>
          <p14:tracePt t="41769" x="3098800" y="6205538"/>
          <p14:tracePt t="41786" x="3071813" y="6215063"/>
          <p14:tracePt t="41786" x="3054350" y="6215063"/>
          <p14:tracePt t="41853" x="3054350" y="6224588"/>
          <p14:tracePt t="41944" x="3044825" y="6224588"/>
          <p14:tracePt t="45790" x="3062288" y="6215063"/>
          <p14:tracePt t="45790" x="3205163" y="6126163"/>
          <p14:tracePt t="45845" x="3490913" y="5946775"/>
          <p14:tracePt t="45871" x="3768725" y="5786438"/>
          <p14:tracePt t="45871" x="4714875" y="5402263"/>
          <p14:tracePt t="45982" x="4929188" y="5367338"/>
          <p14:tracePt t="45998" x="5054600" y="5348288"/>
          <p14:tracePt t="45998" x="5170488" y="5322888"/>
          <p14:tracePt t="46065" x="5241925" y="5303838"/>
          <p14:tracePt t="46082" x="5251450" y="5303838"/>
          <p14:tracePt t="47284" x="5259388" y="5303838"/>
          <p14:tracePt t="47284" x="5268913" y="5286375"/>
          <p14:tracePt t="47344" x="5367338" y="5170488"/>
          <p14:tracePt t="47344" x="5653088" y="4956175"/>
          <p14:tracePt t="47442" x="5911850" y="4813300"/>
          <p14:tracePt t="47492" x="6099175" y="4741863"/>
          <p14:tracePt t="47555" x="6170613" y="4705350"/>
          <p14:tracePt t="47591" x="6180138" y="4705350"/>
          <p14:tracePt t="48552" x="6126163" y="4697413"/>
          <p14:tracePt t="48580" x="5983288" y="4697413"/>
          <p14:tracePt t="48580" x="5741988" y="4714875"/>
          <p14:tracePt t="48648" x="5384800" y="4724400"/>
          <p14:tracePt t="48663" x="5126038" y="4724400"/>
          <p14:tracePt t="48663" x="4732338" y="4697413"/>
          <p14:tracePt t="48713" x="4510088" y="4679950"/>
          <p14:tracePt t="48713" x="4224338" y="4598988"/>
          <p14:tracePt t="48838" x="3741738" y="4044950"/>
          <p14:tracePt t="48838" x="3724275" y="3867150"/>
          <p14:tracePt t="48867" x="3724275" y="3759200"/>
          <p14:tracePt t="48867" x="3759200" y="3367088"/>
          <p14:tracePt t="48943" x="3929063" y="3081338"/>
          <p14:tracePt t="48961" x="4044950" y="2965450"/>
          <p14:tracePt t="48961" x="4241800" y="2847975"/>
          <p14:tracePt t="49054" x="4705350" y="2751138"/>
          <p14:tracePt t="49054" x="4848225" y="2768600"/>
          <p14:tracePt t="49090" x="4991100" y="2830513"/>
          <p14:tracePt t="49090" x="5108575" y="2919413"/>
          <p14:tracePt t="49160" x="5303838" y="3214688"/>
          <p14:tracePt t="49180" x="5348288" y="3367088"/>
          <p14:tracePt t="49180" x="5367338" y="3509963"/>
          <p14:tracePt t="49260" x="5322888" y="3983038"/>
          <p14:tracePt t="49260" x="5251450" y="4125913"/>
          <p14:tracePt t="49343" x="4894263" y="4384675"/>
          <p14:tracePt t="49343" x="4813300" y="4411663"/>
          <p14:tracePt t="49411" x="4697413" y="4465638"/>
          <p14:tracePt t="49411" x="4679950" y="4465638"/>
          <p14:tracePt t="50063" x="4625975" y="4465638"/>
          <p14:tracePt t="50079" x="4456113" y="4446588"/>
          <p14:tracePt t="50079" x="4054475" y="4394200"/>
          <p14:tracePt t="50139" x="3482975" y="4268788"/>
          <p14:tracePt t="50163" x="3116263" y="4170363"/>
          <p14:tracePt t="50163" x="2401888" y="4000500"/>
          <p14:tracePt t="50266" x="2357438" y="3990975"/>
          <p14:tracePt t="50295" x="2330450" y="3983038"/>
          <p14:tracePt t="50295" x="2322513" y="3973513"/>
          <p14:tracePt t="50364" x="2322513" y="3965575"/>
          <p14:tracePt t="50456" x="2312988" y="3965575"/>
          <p14:tracePt t="50492" x="2268538" y="3938588"/>
          <p14:tracePt t="50554" x="1965325" y="3724275"/>
          <p14:tracePt t="50554" x="1893888" y="3687763"/>
          <p14:tracePt t="50589" x="1839913" y="3670300"/>
          <p14:tracePt t="50589" x="1803400" y="3652838"/>
          <p14:tracePt t="50660" x="1758950" y="3652838"/>
          <p14:tracePt t="50700" x="1687513" y="3670300"/>
          <p14:tracePt t="50700" x="1660525" y="3679825"/>
          <p14:tracePt t="50785" x="1652588" y="3687763"/>
          <p14:tracePt t="50846" x="1866900" y="3411538"/>
          <p14:tracePt t="50846" x="2054225" y="3197225"/>
          <p14:tracePt t="50910" x="2214563" y="3027363"/>
          <p14:tracePt t="50910" x="2303463" y="3000375"/>
          <p14:tracePt t="50979" x="2393950" y="3000375"/>
          <p14:tracePt t="50995" x="2428875" y="3017838"/>
          <p14:tracePt t="50995" x="2608263" y="3143250"/>
          <p14:tracePt t="51063" x="2803525" y="3330575"/>
          <p14:tracePt t="51079" x="2938463" y="3465513"/>
          <p14:tracePt t="51079" x="3232150" y="3741738"/>
          <p14:tracePt t="51145" x="3438525" y="3911600"/>
          <p14:tracePt t="51198" x="3608388" y="4081463"/>
          <p14:tracePt t="51198" x="3616325" y="4089400"/>
          <p14:tracePt t="51246" x="3643313" y="4116388"/>
          <p14:tracePt t="51284" x="3652838" y="4116388"/>
          <p14:tracePt t="53493" x="3660775" y="4108450"/>
          <p14:tracePt t="53554" x="3803650" y="3894138"/>
          <p14:tracePt t="53554" x="3867150" y="3857625"/>
          <p14:tracePt t="53634" x="3956050" y="3813175"/>
          <p14:tracePt t="53634" x="3965575" y="3813175"/>
          <p14:tracePt t="53700" x="3983038" y="3813175"/>
          <p14:tracePt t="53700" x="3990975" y="3813175"/>
          <p14:tracePt t="53768" x="4000500" y="3884613"/>
          <p14:tracePt t="53768" x="4010025" y="3946525"/>
          <p14:tracePt t="53799" x="4010025" y="3983038"/>
          <p14:tracePt t="53799" x="4017963" y="4054475"/>
          <p14:tracePt t="53868" x="4017963" y="4098925"/>
          <p14:tracePt t="53893" x="4037013" y="4133850"/>
          <p14:tracePt t="53893" x="4037013" y="4170363"/>
          <p14:tracePt t="53969" x="4044950" y="4295775"/>
          <p14:tracePt t="53969" x="4044950" y="4322763"/>
          <p14:tracePt t="53969" x="4044950" y="4330700"/>
          <p14:tracePt t="54052" x="4044950" y="4348163"/>
          <p14:tracePt t="55784" x="3938588" y="4348163"/>
          <p14:tracePt t="55808" x="3732213" y="4357688"/>
          <p14:tracePt t="55808" x="3652838" y="4367213"/>
          <p14:tracePt t="55845" x="3465513" y="4402138"/>
          <p14:tracePt t="55874" x="3143250" y="4473575"/>
          <p14:tracePt t="55874" x="2928938" y="4491038"/>
          <p14:tracePt t="55912" x="2732088" y="4500563"/>
          <p14:tracePt t="55912" x="2473325" y="4518025"/>
          <p14:tracePt t="55992" x="2366963" y="4537075"/>
          <p14:tracePt t="56039" x="2357438" y="4537075"/>
          <p14:tracePt t="56474" x="2339975" y="4537075"/>
          <p14:tracePt t="56474" x="2268538" y="4518025"/>
          <p14:tracePt t="56508" x="2152650" y="4483100"/>
          <p14:tracePt t="56508" x="2027238" y="4446588"/>
          <p14:tracePt t="56564" x="1830388" y="4419600"/>
          <p14:tracePt t="56590" x="1616075" y="4402138"/>
          <p14:tracePt t="56590" x="1554163" y="4394200"/>
          <p14:tracePt t="56635" x="1446213" y="4394200"/>
          <p14:tracePt t="56635" x="1419225" y="4394200"/>
          <p14:tracePt t="56635" x="1411288" y="4394200"/>
          <p14:tracePt t="56697" x="1384300" y="4394200"/>
          <p14:tracePt t="57284" x="1411288" y="4402138"/>
          <p14:tracePt t="57284" x="1500188" y="4402138"/>
          <p14:tracePt t="57346" x="1911350" y="4375150"/>
          <p14:tracePt t="57346" x="2017713" y="4367213"/>
          <p14:tracePt t="57373" x="2125663" y="4367213"/>
          <p14:tracePt t="57373" x="2232025" y="4367213"/>
          <p14:tracePt t="57467" x="2884488" y="4367213"/>
          <p14:tracePt t="57467" x="2911475" y="4367213"/>
          <p14:tracePt t="57497" x="2946400" y="4367213"/>
          <p14:tracePt t="57497" x="2955925" y="4367213"/>
          <p14:tracePt t="57553" x="2982913" y="4375150"/>
          <p14:tracePt t="59634" x="2894013" y="4357688"/>
          <p14:tracePt t="59648" x="2830513" y="4348163"/>
          <p14:tracePt t="59648" x="2670175" y="4322763"/>
          <p14:tracePt t="59700" x="2330450" y="4241800"/>
          <p14:tracePt t="59700" x="2027238" y="4197350"/>
          <p14:tracePt t="59772" x="1884363" y="4170363"/>
          <p14:tracePt t="59841" x="1687513" y="4116388"/>
          <p14:tracePt t="59841" x="1670050" y="4098925"/>
          <p14:tracePt t="59872" x="1643063" y="4081463"/>
          <p14:tracePt t="59872" x="1633538" y="4062413"/>
          <p14:tracePt t="59910" x="1598613" y="4027488"/>
          <p14:tracePt t="59956" x="1554163" y="3973513"/>
          <p14:tracePt t="59971" x="1544638" y="3946525"/>
          <p14:tracePt t="59971" x="1536700" y="3902075"/>
          <p14:tracePt t="60007" x="1527175" y="3875088"/>
          <p14:tracePt t="60007" x="1527175" y="3786188"/>
          <p14:tracePt t="60072" x="1527175" y="3705225"/>
          <p14:tracePt t="60105" x="1527175" y="3679825"/>
          <p14:tracePt t="60155" x="1527175" y="3670300"/>
          <p14:tracePt t="60199" x="1527175" y="3660775"/>
          <p14:tracePt t="60761" x="1554163" y="3589338"/>
          <p14:tracePt t="60761" x="1581150" y="3544888"/>
          <p14:tracePt t="60790" x="1660525" y="3429000"/>
          <p14:tracePt t="60790" x="1731963" y="3348038"/>
          <p14:tracePt t="60847" x="2027238" y="3081338"/>
          <p14:tracePt t="60847" x="2071688" y="3044825"/>
          <p14:tracePt t="60874" x="2125663" y="3017838"/>
          <p14:tracePt t="60874" x="2133600" y="3009900"/>
          <p14:tracePt t="60967" x="2179638" y="3000375"/>
          <p14:tracePt t="60967" x="2187575" y="3000375"/>
          <p14:tracePt t="60995" x="2205038" y="3000375"/>
          <p14:tracePt t="60995" x="2232025" y="3009900"/>
          <p14:tracePt t="61053" x="2527300" y="3170238"/>
          <p14:tracePt t="61087" x="2759075" y="3276600"/>
          <p14:tracePt t="61087" x="2840038" y="3303588"/>
          <p14:tracePt t="61104" x="2919413" y="3330575"/>
          <p14:tracePt t="61104" x="3054350" y="3375025"/>
          <p14:tracePt t="61155" x="3251200" y="3455988"/>
          <p14:tracePt t="61170" x="3340100" y="3509963"/>
          <p14:tracePt t="61170" x="3384550" y="3536950"/>
          <p14:tracePt t="61204" x="3446463" y="3562350"/>
          <p14:tracePt t="61204" x="3465513" y="3581400"/>
          <p14:tracePt t="61262" x="3500438" y="3616325"/>
          <p14:tracePt t="61262" x="3509963" y="3616325"/>
          <p14:tracePt t="61354" x="3509963" y="3625850"/>
          <p14:tracePt t="61370" x="3517900" y="3625850"/>
          <p14:tracePt t="64508" x="3598863" y="3697288"/>
          <p14:tracePt t="64552" x="3705225" y="3768725"/>
          <p14:tracePt t="64585" x="3822700" y="3848100"/>
          <p14:tracePt t="64585" x="3973513" y="3946525"/>
          <p14:tracePt t="64651" x="4143375" y="4089400"/>
          <p14:tracePt t="64668" x="4170363" y="4116388"/>
          <p14:tracePt t="64668" x="4224338" y="4170363"/>
          <p14:tracePt t="64761" x="4268788" y="4224338"/>
          <p14:tracePt t="64761" x="4276725" y="4224338"/>
          <p14:tracePt t="64761" x="4286250" y="4224338"/>
          <p14:tracePt t="64843" x="4286250" y="4232275"/>
          <p14:tracePt t="66076" x="4276725" y="4232275"/>
          <p14:tracePt t="66140" x="4224338" y="4205288"/>
          <p14:tracePt t="66140" x="3919538" y="4071938"/>
          <p14:tracePt t="66216" x="3786188" y="3990975"/>
          <p14:tracePt t="66216" x="3714750" y="3938588"/>
          <p14:tracePt t="66252" x="3465513" y="3795713"/>
          <p14:tracePt t="66252" x="3232150" y="3616325"/>
          <p14:tracePt t="66300" x="3071813" y="3482975"/>
          <p14:tracePt t="66300" x="2990850" y="3411538"/>
          <p14:tracePt t="66348" x="2751138" y="3197225"/>
          <p14:tracePt t="66348" x="2714625" y="3160713"/>
          <p14:tracePt t="66389" x="2643188" y="3062288"/>
          <p14:tracePt t="66389" x="2616200" y="3027363"/>
          <p14:tracePt t="66467" x="2490788" y="2990850"/>
          <p14:tracePt t="66500" x="2347913" y="3000375"/>
          <p14:tracePt t="66500" x="2197100" y="3027363"/>
          <p14:tracePt t="66615" x="1758950" y="3152775"/>
          <p14:tracePt t="66639" x="1652588" y="3179763"/>
          <p14:tracePt t="66666" x="1598613" y="3205163"/>
          <p14:tracePt t="66666" x="1438275" y="3313113"/>
          <p14:tracePt t="66760" x="1347788" y="3394075"/>
          <p14:tracePt t="66760" x="1347788" y="3402013"/>
          <p14:tracePt t="66843" x="1339850" y="3402013"/>
          <p14:tracePt t="67000" x="1330325" y="3402013"/>
          <p14:tracePt t="67000" x="1322388" y="3402013"/>
          <p14:tracePt t="67100" x="1303338" y="3402013"/>
          <p14:tracePt t="67178" x="1160463" y="3438525"/>
          <p14:tracePt t="67178" x="1143000" y="3438525"/>
          <p14:tracePt t="67216" x="1133475" y="3438525"/>
          <p14:tracePt t="67768" x="1125538" y="3313113"/>
          <p14:tracePt t="67783" x="1125538" y="3205163"/>
          <p14:tracePt t="67783" x="1089025" y="2687638"/>
          <p14:tracePt t="67907" x="1027113" y="1901825"/>
          <p14:tracePt t="67940" x="1017588" y="1847850"/>
          <p14:tracePt t="67940" x="1017588" y="1839913"/>
          <p14:tracePt t="68200" x="1036638" y="1697038"/>
          <p14:tracePt t="68200" x="1044575" y="1455738"/>
          <p14:tracePt t="68269" x="1081088" y="1250950"/>
          <p14:tracePt t="68298" x="1152525" y="1000125"/>
          <p14:tracePt t="68298" x="1196975" y="874713"/>
          <p14:tracePt t="68407" x="1393825" y="527050"/>
          <p14:tracePt t="68440" x="1455738" y="438150"/>
          <p14:tracePt t="68492" x="1536700" y="322263"/>
          <p14:tracePt t="68492" x="1554163" y="295275"/>
          <p14:tracePt t="68565" x="1562100" y="276225"/>
          <p14:tracePt t="68581" x="1562100" y="268288"/>
          <p14:tracePt t="68581" x="1562100" y="250825"/>
          <p14:tracePt t="68677" x="1562100" y="196850"/>
          <p14:tracePt t="68708" x="1562100" y="179388"/>
          <p14:tracePt t="68708" x="1562100" y="169863"/>
          <p14:tracePt t="68785" x="1544638" y="152400"/>
          <p14:tracePt t="68848" x="1527175" y="142875"/>
          <p14:tracePt t="69815" x="1411288" y="10795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1678" y="261362"/>
            <a:ext cx="9058908" cy="1492132"/>
          </a:xfrm>
        </p:spPr>
        <p:txBody>
          <a:bodyPr/>
          <a:lstStyle/>
          <a:p>
            <a:pPr algn="ctr"/>
            <a:r>
              <a:rPr lang="en-US" dirty="0" smtClean="0"/>
              <a:t>Presentation Graphics Software</a:t>
            </a:r>
            <a:endParaRPr lang="en-US" dirty="0"/>
          </a:p>
        </p:txBody>
      </p:sp>
      <p:sp>
        <p:nvSpPr>
          <p:cNvPr id="3" name="Content Placeholder 2"/>
          <p:cNvSpPr>
            <a:spLocks noGrp="1"/>
          </p:cNvSpPr>
          <p:nvPr>
            <p:ph idx="1"/>
          </p:nvPr>
        </p:nvSpPr>
        <p:spPr>
          <a:xfrm>
            <a:off x="1251678" y="1872486"/>
            <a:ext cx="9421977" cy="4525963"/>
          </a:xfrm>
        </p:spPr>
        <p:txBody>
          <a:bodyPr/>
          <a:lstStyle/>
          <a:p>
            <a:r>
              <a:rPr lang="en-US" dirty="0" smtClean="0"/>
              <a:t>Creates groups of graphic slides to accompany presentations</a:t>
            </a:r>
          </a:p>
          <a:p>
            <a:r>
              <a:rPr lang="en-US" dirty="0" smtClean="0"/>
              <a:t>Slides can be enhanced with graphics, sounds, videos, and animation effects</a:t>
            </a:r>
          </a:p>
          <a:p>
            <a:r>
              <a:rPr lang="en-US" dirty="0"/>
              <a:t>Microsoft PowerPoint from Microsoft office, Keynote for Apple </a:t>
            </a:r>
            <a:r>
              <a:rPr lang="en-US" dirty="0" smtClean="0"/>
              <a:t>computer</a:t>
            </a:r>
          </a:p>
          <a:p>
            <a:r>
              <a:rPr lang="en-US" dirty="0" smtClean="0"/>
              <a:t>Presentations can be delivered in-person, on disc, on the Internet, or made into videos</a:t>
            </a:r>
          </a:p>
        </p:txBody>
      </p:sp>
      <p:sp>
        <p:nvSpPr>
          <p:cNvPr id="4" name="Slide Number Placeholder 3"/>
          <p:cNvSpPr>
            <a:spLocks noGrp="1"/>
          </p:cNvSpPr>
          <p:nvPr>
            <p:ph type="sldNum" sz="quarter" idx="12"/>
          </p:nvPr>
        </p:nvSpPr>
        <p:spPr/>
        <p:txBody>
          <a:bodyPr/>
          <a:lstStyle/>
          <a:p>
            <a:fld id="{71766878-3199-4EAB-94E7-2D6D11070E14}" type="slidenum">
              <a:rPr lang="en-US" smtClean="0"/>
              <a:t>28</a:t>
            </a:fld>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9994" y="3551332"/>
            <a:ext cx="5792581" cy="324384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3820" y="3535334"/>
            <a:ext cx="2253603" cy="2571225"/>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59962304"/>
      </p:ext>
    </p:extLst>
  </p:cSld>
  <p:clrMapOvr>
    <a:masterClrMapping/>
  </p:clrMapOvr>
  <mc:AlternateContent xmlns:mc="http://schemas.openxmlformats.org/markup-compatibility/2006" xmlns:p14="http://schemas.microsoft.com/office/powerpoint/2010/main">
    <mc:Choice Requires="p14">
      <p:transition spd="slow" p14:dur="1500" advTm="146106">
        <p:randomBar dir="vert"/>
      </p:transition>
    </mc:Choice>
    <mc:Fallback xmlns="">
      <p:transition spd="slow" advTm="146106">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25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iterate type="wd">
                                    <p:tmPct val="60000"/>
                                  </p:iterate>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additive="base">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iterate type="wd">
                                    <p:tmPct val="60000"/>
                                  </p:iterate>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iterate type="wd">
                                    <p:tmPct val="60000"/>
                                  </p:iterate>
                                  <p:childTnLst>
                                    <p:set>
                                      <p:cBhvr>
                                        <p:cTn id="41" dur="1" fill="hold">
                                          <p:stCondLst>
                                            <p:cond delay="0"/>
                                          </p:stCondLst>
                                        </p:cTn>
                                        <p:tgtEl>
                                          <p:spTgt spid="3">
                                            <p:txEl>
                                              <p:pRg st="2" end="2"/>
                                            </p:txEl>
                                          </p:spTgt>
                                        </p:tgtEl>
                                        <p:attrNameLst>
                                          <p:attrName>style.visibility</p:attrName>
                                        </p:attrNameLst>
                                      </p:cBhvr>
                                      <p:to>
                                        <p:strVal val="visible"/>
                                      </p:to>
                                    </p:set>
                                    <p:anim calcmode="lin" valueType="num">
                                      <p:cBhvr additive="base">
                                        <p:cTn id="4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iterate type="wd">
                                    <p:tmPct val="60000"/>
                                  </p:iterate>
                                  <p:childTnLst>
                                    <p:set>
                                      <p:cBhvr>
                                        <p:cTn id="47" dur="1" fill="hold">
                                          <p:stCondLst>
                                            <p:cond delay="0"/>
                                          </p:stCondLst>
                                        </p:cTn>
                                        <p:tgtEl>
                                          <p:spTgt spid="3">
                                            <p:txEl>
                                              <p:pRg st="3" end="3"/>
                                            </p:txEl>
                                          </p:spTgt>
                                        </p:tgtEl>
                                        <p:attrNameLst>
                                          <p:attrName>style.visibility</p:attrName>
                                        </p:attrNameLst>
                                      </p:cBhvr>
                                      <p:to>
                                        <p:strVal val="visible"/>
                                      </p:to>
                                    </p:set>
                                    <p:anim calcmode="lin" valueType="num">
                                      <p:cBhvr additive="base">
                                        <p:cTn id="4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PowerPoint</a:t>
            </a:r>
            <a:endParaRPr lang="en-US" dirty="0"/>
          </a:p>
        </p:txBody>
      </p:sp>
      <p:pic>
        <p:nvPicPr>
          <p:cNvPr id="4" name="Content Placeholder 3"/>
          <p:cNvPicPr>
            <a:picLocks noGrp="1" noChangeAspect="1"/>
          </p:cNvPicPr>
          <p:nvPr>
            <p:ph idx="1"/>
          </p:nvPr>
        </p:nvPicPr>
        <p:blipFill>
          <a:blip r:embed="rId6"/>
          <a:stretch>
            <a:fillRect/>
          </a:stretch>
        </p:blipFill>
        <p:spPr>
          <a:xfrm>
            <a:off x="1148648" y="2511380"/>
            <a:ext cx="5677155" cy="4260480"/>
          </a:xfrm>
          <a:prstGeom prst="rect">
            <a:avLst/>
          </a:prstGeom>
        </p:spPr>
      </p:pic>
      <p:sp>
        <p:nvSpPr>
          <p:cNvPr id="3" name="Slide Number Placeholder 2"/>
          <p:cNvSpPr>
            <a:spLocks noGrp="1"/>
          </p:cNvSpPr>
          <p:nvPr>
            <p:ph type="sldNum" sz="quarter" idx="12"/>
          </p:nvPr>
        </p:nvSpPr>
        <p:spPr/>
        <p:txBody>
          <a:bodyPr/>
          <a:lstStyle/>
          <a:p>
            <a:fld id="{71766878-3199-4EAB-94E7-2D6D11070E14}" type="slidenum">
              <a:rPr lang="en-US" smtClean="0"/>
              <a:t>29</a:t>
            </a:fld>
            <a:endParaRPr lang="en-US" dirty="0"/>
          </a:p>
        </p:txBody>
      </p:sp>
      <p:sp>
        <p:nvSpPr>
          <p:cNvPr id="5" name="Content Placeholder 2"/>
          <p:cNvSpPr txBox="1">
            <a:spLocks/>
          </p:cNvSpPr>
          <p:nvPr/>
        </p:nvSpPr>
        <p:spPr>
          <a:xfrm>
            <a:off x="1148648" y="1435738"/>
            <a:ext cx="9154452" cy="88359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u="none"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dirty="0" smtClean="0"/>
              <a:t>Bulleted summaries, bar and pie chart features</a:t>
            </a:r>
          </a:p>
          <a:p>
            <a:r>
              <a:rPr lang="en-US" dirty="0" smtClean="0"/>
              <a:t>Most effective presentations have only a handful of slides and feature minimal details</a:t>
            </a:r>
          </a:p>
          <a:p>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173532" y="2319331"/>
            <a:ext cx="2860920" cy="4635010"/>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88049291"/>
      </p:ext>
    </p:extLst>
  </p:cSld>
  <p:clrMapOvr>
    <a:masterClrMapping/>
  </p:clrMapOvr>
  <mc:AlternateContent xmlns:mc="http://schemas.openxmlformats.org/markup-compatibility/2006" xmlns:p14="http://schemas.microsoft.com/office/powerpoint/2010/main">
    <mc:Choice Requires="p14">
      <p:transition spd="slow" p14:dur="1500" advTm="7612">
        <p:randomBar dir="vert"/>
      </p:transition>
    </mc:Choice>
    <mc:Fallback xmlns="">
      <p:transition spd="slow" advTm="7612">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iterate type="wd">
                                    <p:tmPct val="60000"/>
                                  </p:iterate>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additive="base">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iterate type="wd">
                                    <p:tmPct val="60000"/>
                                  </p:iterate>
                                  <p:childTnLst>
                                    <p:set>
                                      <p:cBhvr>
                                        <p:cTn id="26" dur="1" fill="hold">
                                          <p:stCondLst>
                                            <p:cond delay="0"/>
                                          </p:stCondLst>
                                        </p:cTn>
                                        <p:tgtEl>
                                          <p:spTgt spid="5">
                                            <p:txEl>
                                              <p:pRg st="1" end="1"/>
                                            </p:txEl>
                                          </p:spTgt>
                                        </p:tgtEl>
                                        <p:attrNameLst>
                                          <p:attrName>style.visibility</p:attrName>
                                        </p:attrNameLst>
                                      </p:cBhvr>
                                      <p:to>
                                        <p:strVal val="visible"/>
                                      </p:to>
                                    </p:set>
                                    <p:anim calcmode="lin" valueType="num">
                                      <p:cBhvr additive="base">
                                        <p:cTn id="2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7"/>
                </p:tgtEl>
              </p:cMediaNode>
            </p:audio>
          </p:childTnLst>
        </p:cTn>
      </p:par>
    </p:tnLst>
    <p:bldLst>
      <p:bldP spid="2" grpId="0"/>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1251678" y="2286001"/>
            <a:ext cx="9193088" cy="748747"/>
          </a:xfrm>
        </p:spPr>
        <p:txBody>
          <a:bodyPr>
            <a:normAutofit lnSpcReduction="10000"/>
          </a:bodyPr>
          <a:lstStyle/>
          <a:p>
            <a:r>
              <a:rPr lang="en-US" dirty="0"/>
              <a:t>Application software is software that enables you to perform a useful task on your </a:t>
            </a:r>
            <a:r>
              <a:rPr lang="en-US" dirty="0" smtClean="0"/>
              <a:t>computer.</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2878" y="3813369"/>
            <a:ext cx="2857500" cy="2619375"/>
          </a:xfrm>
          <a:prstGeom prst="rect">
            <a:avLst/>
          </a:prstGeom>
        </p:spPr>
      </p:pic>
      <p:sp>
        <p:nvSpPr>
          <p:cNvPr id="5" name="Content Placeholder 2"/>
          <p:cNvSpPr txBox="1">
            <a:spLocks/>
          </p:cNvSpPr>
          <p:nvPr/>
        </p:nvSpPr>
        <p:spPr>
          <a:xfrm>
            <a:off x="1251678" y="3159432"/>
            <a:ext cx="9193088" cy="3593591"/>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u="none"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dirty="0" smtClean="0"/>
              <a:t>Some programs are classified as productivity software because they allow you to get things done. </a:t>
            </a:r>
          </a:p>
          <a:p>
            <a:r>
              <a:rPr lang="en-US" dirty="0" smtClean="0"/>
              <a:t>Other application software is designed to entertain you.</a:t>
            </a: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7" name="Slide Number Placeholder 6"/>
          <p:cNvSpPr>
            <a:spLocks noGrp="1"/>
          </p:cNvSpPr>
          <p:nvPr>
            <p:ph type="sldNum" sz="quarter" idx="12"/>
          </p:nvPr>
        </p:nvSpPr>
        <p:spPr/>
        <p:txBody>
          <a:bodyPr/>
          <a:lstStyle/>
          <a:p>
            <a:fld id="{71766878-3199-4EAB-94E7-2D6D11070E14}" type="slidenum">
              <a:rPr lang="en-US" smtClean="0"/>
              <a:t>3</a:t>
            </a:fld>
            <a:endParaRPr lang="en-US" dirty="0"/>
          </a:p>
        </p:txBody>
      </p:sp>
    </p:spTree>
    <p:custDataLst>
      <p:tags r:id="rId1"/>
    </p:custDataLst>
    <p:extLst>
      <p:ext uri="{BB962C8B-B14F-4D97-AF65-F5344CB8AC3E}">
        <p14:creationId xmlns:p14="http://schemas.microsoft.com/office/powerpoint/2010/main" val="242880627"/>
      </p:ext>
    </p:extLst>
  </p:cSld>
  <p:clrMapOvr>
    <a:masterClrMapping/>
  </p:clrMapOvr>
  <mc:AlternateContent xmlns:mc="http://schemas.openxmlformats.org/markup-compatibility/2006" xmlns:p14="http://schemas.microsoft.com/office/powerpoint/2010/main">
    <mc:Choice Requires="p14">
      <p:transition spd="slow" p14:dur="1500" advTm="68448">
        <p:randomBar dir="vert"/>
      </p:transition>
    </mc:Choice>
    <mc:Fallback xmlns="">
      <p:transition spd="slow" advTm="68448">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1000"/>
                                        <p:tgtEl>
                                          <p:spTgt spid="5">
                                            <p:txEl>
                                              <p:pRg st="0" end="0"/>
                                            </p:txEl>
                                          </p:spTgt>
                                        </p:tgtEl>
                                      </p:cBhvr>
                                    </p:animEffect>
                                    <p:anim calcmode="lin" valueType="num">
                                      <p:cBhvr>
                                        <p:cTn id="3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Effect transition="in" filter="fade">
                                      <p:cBhvr>
                                        <p:cTn id="39" dur="1000"/>
                                        <p:tgtEl>
                                          <p:spTgt spid="5">
                                            <p:txEl>
                                              <p:pRg st="1" end="1"/>
                                            </p:txEl>
                                          </p:spTgt>
                                        </p:tgtEl>
                                      </p:cBhvr>
                                    </p:animEffect>
                                    <p:anim calcmode="lin" valueType="num">
                                      <p:cBhvr>
                                        <p:cTn id="4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Computer-Aided Design (CAD)</a:t>
            </a:r>
            <a:endParaRPr lang="en-US" dirty="0"/>
          </a:p>
        </p:txBody>
      </p:sp>
      <p:sp>
        <p:nvSpPr>
          <p:cNvPr id="3" name="Content Placeholder 2"/>
          <p:cNvSpPr>
            <a:spLocks noGrp="1"/>
          </p:cNvSpPr>
          <p:nvPr>
            <p:ph idx="1"/>
          </p:nvPr>
        </p:nvSpPr>
        <p:spPr>
          <a:xfrm>
            <a:off x="775159" y="1255691"/>
            <a:ext cx="7312773" cy="1397358"/>
          </a:xfrm>
        </p:spPr>
        <p:txBody>
          <a:bodyPr>
            <a:normAutofit/>
          </a:bodyPr>
          <a:lstStyle/>
          <a:p>
            <a:r>
              <a:rPr lang="en-US" dirty="0" smtClean="0"/>
              <a:t>Vector graphic drawing tool for 3D modeling</a:t>
            </a:r>
          </a:p>
          <a:p>
            <a:r>
              <a:rPr lang="en-US" dirty="0" smtClean="0"/>
              <a:t>Creating a CAD drawing is a multi-step process</a:t>
            </a:r>
          </a:p>
          <a:p>
            <a:pPr marL="0" indent="0">
              <a:buNone/>
            </a:pPr>
            <a:r>
              <a:rPr lang="en-US" dirty="0"/>
              <a:t>	</a:t>
            </a:r>
            <a:r>
              <a:rPr lang="en-US" dirty="0" smtClean="0"/>
              <a:t>- Objects are created as a wireframe</a:t>
            </a:r>
          </a:p>
          <a:p>
            <a:pPr marL="0" indent="0">
              <a:buNone/>
            </a:pPr>
            <a:endParaRPr lang="en-US" dirty="0" smtClean="0"/>
          </a:p>
        </p:txBody>
      </p:sp>
      <p:sp>
        <p:nvSpPr>
          <p:cNvPr id="4" name="Slide Number Placeholder 3"/>
          <p:cNvSpPr>
            <a:spLocks noGrp="1"/>
          </p:cNvSpPr>
          <p:nvPr>
            <p:ph type="sldNum" sz="quarter" idx="12"/>
          </p:nvPr>
        </p:nvSpPr>
        <p:spPr/>
        <p:txBody>
          <a:bodyPr/>
          <a:lstStyle/>
          <a:p>
            <a:fld id="{71766878-3199-4EAB-94E7-2D6D11070E14}" type="slidenum">
              <a:rPr lang="en-US" smtClean="0"/>
              <a:t>30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097" y="3662429"/>
            <a:ext cx="5589433" cy="314405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943623" y="474233"/>
            <a:ext cx="3698249" cy="6283432"/>
          </a:xfrm>
          <a:prstGeom prst="rect">
            <a:avLst/>
          </a:prstGeom>
        </p:spPr>
      </p:pic>
      <p:sp>
        <p:nvSpPr>
          <p:cNvPr id="8" name="Content Placeholder 2"/>
          <p:cNvSpPr txBox="1">
            <a:spLocks/>
          </p:cNvSpPr>
          <p:nvPr/>
        </p:nvSpPr>
        <p:spPr>
          <a:xfrm>
            <a:off x="731757" y="2459058"/>
            <a:ext cx="7312773" cy="2736761"/>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u="none"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n-US" dirty="0" smtClean="0"/>
              <a:t>	- Wireframe is assigned properties such as mass</a:t>
            </a:r>
          </a:p>
          <a:p>
            <a:pPr marL="0" indent="0">
              <a:buFont typeface="Arial" panose="020B0604020202020204" pitchFamily="34" charset="0"/>
              <a:buNone/>
            </a:pPr>
            <a:r>
              <a:rPr lang="en-US" dirty="0" smtClean="0"/>
              <a:t>	- Wireframe is assigned with a texture that resembles a 	certain type of surface, such as skin, hair, bones, or fabric</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1045" y="3410985"/>
            <a:ext cx="4417924" cy="3447015"/>
          </a:xfrm>
          <a:prstGeom prst="rect">
            <a:avLst/>
          </a:prstGeom>
        </p:spPr>
      </p:pic>
    </p:spTree>
    <p:extLst>
      <p:ext uri="{BB962C8B-B14F-4D97-AF65-F5344CB8AC3E}">
        <p14:creationId xmlns:p14="http://schemas.microsoft.com/office/powerpoint/2010/main" val="3472732718"/>
      </p:ext>
    </p:extLst>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ircle(in)">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 calcmode="lin" valueType="num">
                                      <p:cBhvr additive="base">
                                        <p:cTn id="4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xEl>
                                              <p:pRg st="1" end="1"/>
                                            </p:txEl>
                                          </p:spTgt>
                                        </p:tgtEl>
                                        <p:attrNameLst>
                                          <p:attrName>style.visibility</p:attrName>
                                        </p:attrNameLst>
                                      </p:cBhvr>
                                      <p:to>
                                        <p:strVal val="visible"/>
                                      </p:to>
                                    </p:set>
                                    <p:anim calcmode="lin" valueType="num">
                                      <p:cBhvr additive="base">
                                        <p:cTn id="4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circle(in)">
                                      <p:cBhvr>
                                        <p:cTn id="5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766878-3199-4EAB-94E7-2D6D11070E14}" type="slidenum">
              <a:rPr lang="en-US" smtClean="0"/>
              <a:t>31</a:t>
            </a:fld>
            <a:endParaRPr lang="en-US" dirty="0"/>
          </a:p>
        </p:txBody>
      </p:sp>
      <p:sp>
        <p:nvSpPr>
          <p:cNvPr id="5" name="Content Placeholder 2"/>
          <p:cNvSpPr>
            <a:spLocks noGrp="1"/>
          </p:cNvSpPr>
          <p:nvPr>
            <p:ph idx="1"/>
          </p:nvPr>
        </p:nvSpPr>
        <p:spPr>
          <a:xfrm>
            <a:off x="2874290" y="1609750"/>
            <a:ext cx="10178322" cy="3593591"/>
          </a:xfrm>
        </p:spPr>
        <p:txBody>
          <a:bodyPr>
            <a:normAutofit/>
          </a:bodyPr>
          <a:lstStyle/>
          <a:p>
            <a:pPr marL="0" indent="0">
              <a:buNone/>
            </a:pPr>
            <a:r>
              <a:rPr lang="en-US" dirty="0"/>
              <a:t>	</a:t>
            </a:r>
            <a:r>
              <a:rPr lang="en-US" dirty="0" smtClean="0"/>
              <a:t>- Rendering applies the properties and textures to the wireframe</a:t>
            </a:r>
          </a:p>
          <a:p>
            <a:pPr marL="0" indent="0">
              <a:buNone/>
            </a:pPr>
            <a:r>
              <a:rPr lang="en-US" dirty="0"/>
              <a:t>	</a:t>
            </a:r>
            <a:r>
              <a:rPr lang="en-US" dirty="0" smtClean="0"/>
              <a:t>- Rendering can require a lot of computing power and time</a:t>
            </a:r>
            <a:endParaRPr lang="en-US" dirty="0"/>
          </a:p>
        </p:txBody>
      </p:sp>
      <p:sp>
        <p:nvSpPr>
          <p:cNvPr id="7" name="Title 1"/>
          <p:cNvSpPr>
            <a:spLocks noGrp="1"/>
          </p:cNvSpPr>
          <p:nvPr>
            <p:ph type="title"/>
          </p:nvPr>
        </p:nvSpPr>
        <p:spPr/>
        <p:txBody>
          <a:bodyPr/>
          <a:lstStyle/>
          <a:p>
            <a:r>
              <a:rPr lang="en-US" dirty="0" smtClean="0"/>
              <a:t>Computer-Aided Design (CAD)</a:t>
            </a: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3130" y="2611844"/>
            <a:ext cx="7502558" cy="418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05" y="1108091"/>
            <a:ext cx="3438525" cy="5476875"/>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79126749"/>
      </p:ext>
    </p:extLst>
  </p:cSld>
  <p:clrMapOvr>
    <a:masterClrMapping/>
  </p:clrMapOvr>
  <mc:AlternateContent xmlns:mc="http://schemas.openxmlformats.org/markup-compatibility/2006" xmlns:p14="http://schemas.microsoft.com/office/powerpoint/2010/main">
    <mc:Choice Requires="p14">
      <p:transition spd="slow" p14:dur="1500" advTm="6553">
        <p:randomBar dir="vert"/>
      </p:transition>
    </mc:Choice>
    <mc:Fallback xmlns="">
      <p:transition spd="slow" advTm="655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circle(in)">
                                      <p:cBhvr>
                                        <p:cTn id="3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3"/>
                </p:tgtEl>
              </p:cMediaNode>
            </p:audio>
          </p:childTnLst>
        </p:cTn>
      </p:par>
    </p:tnLst>
    <p:bldLst>
      <p:bldP spid="5" grpId="0" build="p"/>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printer</a:t>
            </a:r>
            <a:endParaRPr lang="en-US" dirty="0"/>
          </a:p>
        </p:txBody>
      </p:sp>
      <p:sp>
        <p:nvSpPr>
          <p:cNvPr id="3" name="Slide Number Placeholder 2"/>
          <p:cNvSpPr>
            <a:spLocks noGrp="1"/>
          </p:cNvSpPr>
          <p:nvPr>
            <p:ph type="sldNum" sz="quarter" idx="12"/>
          </p:nvPr>
        </p:nvSpPr>
        <p:spPr/>
        <p:txBody>
          <a:bodyPr/>
          <a:lstStyle/>
          <a:p>
            <a:fld id="{71766878-3199-4EAB-94E7-2D6D11070E14}" type="slidenum">
              <a:rPr lang="en-US" smtClean="0"/>
              <a:t>32</a:t>
            </a:fld>
            <a:endParaRPr lang="en-US" dirty="0"/>
          </a:p>
        </p:txBody>
      </p:sp>
      <p:sp>
        <p:nvSpPr>
          <p:cNvPr id="5" name="Content Placeholder 4"/>
          <p:cNvSpPr>
            <a:spLocks noGrp="1"/>
          </p:cNvSpPr>
          <p:nvPr>
            <p:ph idx="1"/>
          </p:nvPr>
        </p:nvSpPr>
        <p:spPr>
          <a:xfrm>
            <a:off x="1135769" y="1719331"/>
            <a:ext cx="8201414" cy="1049627"/>
          </a:xfrm>
        </p:spPr>
        <p:txBody>
          <a:bodyPr/>
          <a:lstStyle/>
          <a:p>
            <a:r>
              <a:rPr lang="en-US" dirty="0" smtClean="0"/>
              <a:t>Developments in CAD software and a new type of printer have made</a:t>
            </a:r>
          </a:p>
          <a:p>
            <a:r>
              <a:rPr lang="en-US" dirty="0" smtClean="0"/>
              <a:t>A 3D printer uses plastic to build up three-dimensional objects. </a:t>
            </a:r>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884" t="5042" r="10218" b="5989"/>
          <a:stretch/>
        </p:blipFill>
        <p:spPr>
          <a:xfrm>
            <a:off x="1506827" y="2918152"/>
            <a:ext cx="4997003" cy="390502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34667" y="1558343"/>
            <a:ext cx="2816883" cy="5264829"/>
          </a:xfrm>
          <a:prstGeom prst="rect">
            <a:avLst/>
          </a:prstGeom>
        </p:spPr>
      </p:pic>
    </p:spTree>
    <p:extLst>
      <p:ext uri="{BB962C8B-B14F-4D97-AF65-F5344CB8AC3E}">
        <p14:creationId xmlns:p14="http://schemas.microsoft.com/office/powerpoint/2010/main" val="1217232584"/>
      </p:ext>
    </p:extLst>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anim calcmode="lin" valueType="num">
                                      <p:cBhvr>
                                        <p:cTn id="10" dur="500" fill="hold"/>
                                        <p:tgtEl>
                                          <p:spTgt spid="7"/>
                                        </p:tgtEl>
                                        <p:attrNameLst>
                                          <p:attrName>ppt_x</p:attrName>
                                        </p:attrNameLst>
                                      </p:cBhvr>
                                      <p:tavLst>
                                        <p:tav tm="0">
                                          <p:val>
                                            <p:fltVal val="0.5"/>
                                          </p:val>
                                        </p:tav>
                                        <p:tav tm="100000">
                                          <p:val>
                                            <p:strVal val="#ppt_x"/>
                                          </p:val>
                                        </p:tav>
                                      </p:tavLst>
                                    </p:anim>
                                    <p:anim calcmode="lin" valueType="num">
                                      <p:cBhvr>
                                        <p:cTn id="11"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ox(in)">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614" y="396767"/>
            <a:ext cx="8771586" cy="1143000"/>
          </a:xfrm>
        </p:spPr>
        <p:txBody>
          <a:bodyPr>
            <a:normAutofit/>
          </a:bodyPr>
          <a:lstStyle/>
          <a:p>
            <a:r>
              <a:rPr lang="en-US" dirty="0" smtClean="0"/>
              <a:t>Music and Video Players</a:t>
            </a:r>
            <a:endParaRPr lang="en-US" dirty="0"/>
          </a:p>
        </p:txBody>
      </p:sp>
      <p:sp>
        <p:nvSpPr>
          <p:cNvPr id="3" name="Content Placeholder 2"/>
          <p:cNvSpPr>
            <a:spLocks noGrp="1"/>
          </p:cNvSpPr>
          <p:nvPr>
            <p:ph idx="1"/>
          </p:nvPr>
        </p:nvSpPr>
        <p:spPr>
          <a:xfrm>
            <a:off x="1097132" y="1526147"/>
            <a:ext cx="8433234" cy="3593591"/>
          </a:xfrm>
        </p:spPr>
        <p:txBody>
          <a:bodyPr/>
          <a:lstStyle/>
          <a:p>
            <a:r>
              <a:rPr lang="en-US" dirty="0" smtClean="0"/>
              <a:t>Multi-purpose players can play music, DVD movies, videos, podcasts, and audio </a:t>
            </a:r>
          </a:p>
          <a:p>
            <a:r>
              <a:rPr lang="en-US" dirty="0" smtClean="0"/>
              <a:t>Movie player applications may require a codec</a:t>
            </a:r>
          </a:p>
          <a:p>
            <a:r>
              <a:rPr lang="en-US" dirty="0" smtClean="0"/>
              <a:t>Codec is a translation file used to play back a audio or video format.</a:t>
            </a:r>
            <a:endParaRPr lang="en-US" dirty="0"/>
          </a:p>
        </p:txBody>
      </p:sp>
      <p:pic>
        <p:nvPicPr>
          <p:cNvPr id="4" name="Picture 3"/>
          <p:cNvPicPr>
            <a:picLocks noChangeAspect="1"/>
          </p:cNvPicPr>
          <p:nvPr/>
        </p:nvPicPr>
        <p:blipFill>
          <a:blip r:embed="rId3"/>
          <a:stretch>
            <a:fillRect/>
          </a:stretch>
        </p:blipFill>
        <p:spPr>
          <a:xfrm>
            <a:off x="2279562" y="2875722"/>
            <a:ext cx="6375042" cy="3982277"/>
          </a:xfrm>
          <a:prstGeom prst="rect">
            <a:avLst/>
          </a:prstGeom>
        </p:spPr>
      </p:pic>
      <p:sp>
        <p:nvSpPr>
          <p:cNvPr id="5" name="Slide Number Placeholder 4"/>
          <p:cNvSpPr>
            <a:spLocks noGrp="1"/>
          </p:cNvSpPr>
          <p:nvPr>
            <p:ph type="sldNum" sz="quarter" idx="12"/>
          </p:nvPr>
        </p:nvSpPr>
        <p:spPr/>
        <p:txBody>
          <a:bodyPr/>
          <a:lstStyle/>
          <a:p>
            <a:fld id="{71766878-3199-4EAB-94E7-2D6D11070E14}" type="slidenum">
              <a:rPr lang="en-US" smtClean="0"/>
              <a:t>33</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672034" y="1139844"/>
            <a:ext cx="1824374" cy="5605804"/>
          </a:xfrm>
          <a:prstGeom prst="rect">
            <a:avLst/>
          </a:prstGeom>
        </p:spPr>
      </p:pic>
    </p:spTree>
    <p:extLst>
      <p:ext uri="{BB962C8B-B14F-4D97-AF65-F5344CB8AC3E}">
        <p14:creationId xmlns:p14="http://schemas.microsoft.com/office/powerpoint/2010/main" val="4167307732"/>
      </p:ext>
    </p:extLst>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type="wd">
                                    <p:tmPct val="60000"/>
                                  </p:iterate>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type="wd">
                                    <p:tmPct val="60000"/>
                                  </p:iterate>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iterate type="wd">
                                    <p:tmPct val="60000"/>
                                  </p:iterate>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3"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heel(3)">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1678" y="221021"/>
            <a:ext cx="10178322" cy="1492132"/>
          </a:xfrm>
        </p:spPr>
        <p:txBody>
          <a:bodyPr>
            <a:normAutofit/>
          </a:bodyPr>
          <a:lstStyle/>
          <a:p>
            <a:r>
              <a:rPr lang="en-US" sz="4400" dirty="0" smtClean="0"/>
              <a:t>Audio and Video Editing software</a:t>
            </a:r>
            <a:endParaRPr lang="en-US" sz="4400" dirty="0"/>
          </a:p>
        </p:txBody>
      </p:sp>
      <p:sp>
        <p:nvSpPr>
          <p:cNvPr id="3" name="Content Placeholder 2"/>
          <p:cNvSpPr>
            <a:spLocks noGrp="1"/>
          </p:cNvSpPr>
          <p:nvPr>
            <p:ph idx="1"/>
          </p:nvPr>
        </p:nvSpPr>
        <p:spPr>
          <a:xfrm>
            <a:off x="1116106" y="1327408"/>
            <a:ext cx="10141617" cy="3593591"/>
          </a:xfrm>
        </p:spPr>
        <p:txBody>
          <a:bodyPr/>
          <a:lstStyle/>
          <a:p>
            <a:pPr algn="just"/>
            <a:r>
              <a:rPr lang="en-US" dirty="0" smtClean="0"/>
              <a:t>Audio editing programs create and make changes to music and narration tracks</a:t>
            </a:r>
          </a:p>
          <a:p>
            <a:pPr algn="just"/>
            <a:r>
              <a:rPr lang="en-US" dirty="0" smtClean="0"/>
              <a:t>Audacity software lets </a:t>
            </a:r>
            <a:r>
              <a:rPr lang="en-US" dirty="0"/>
              <a:t>you import multiple audio tracks, trim out the parts you don't require, and then splice everything together. </a:t>
            </a:r>
            <a:endParaRPr lang="en-US" dirty="0" smtClean="0"/>
          </a:p>
          <a:p>
            <a:pPr algn="just"/>
            <a:r>
              <a:rPr lang="en-US" dirty="0" smtClean="0"/>
              <a:t>Video editing programs combine music, still images, and video clips to create movies</a:t>
            </a:r>
          </a:p>
          <a:p>
            <a:pPr algn="just"/>
            <a:r>
              <a:rPr lang="en-US" dirty="0" smtClean="0"/>
              <a:t>Windows Live Essentials for Window and iMovie for Mac.</a:t>
            </a:r>
          </a:p>
          <a:p>
            <a:pPr algn="just"/>
            <a:endParaRPr lang="en-US" dirty="0"/>
          </a:p>
        </p:txBody>
      </p:sp>
      <p:pic>
        <p:nvPicPr>
          <p:cNvPr id="4" name="Picture 3"/>
          <p:cNvPicPr>
            <a:picLocks noChangeAspect="1"/>
          </p:cNvPicPr>
          <p:nvPr/>
        </p:nvPicPr>
        <p:blipFill>
          <a:blip r:embed="rId3"/>
          <a:stretch>
            <a:fillRect/>
          </a:stretch>
        </p:blipFill>
        <p:spPr>
          <a:xfrm>
            <a:off x="5416154" y="3405528"/>
            <a:ext cx="4838692" cy="3452472"/>
          </a:xfrm>
          <a:prstGeom prst="rect">
            <a:avLst/>
          </a:prstGeom>
        </p:spPr>
      </p:pic>
      <p:sp>
        <p:nvSpPr>
          <p:cNvPr id="5" name="Slide Number Placeholder 4"/>
          <p:cNvSpPr>
            <a:spLocks noGrp="1"/>
          </p:cNvSpPr>
          <p:nvPr>
            <p:ph type="sldNum" sz="quarter" idx="12"/>
          </p:nvPr>
        </p:nvSpPr>
        <p:spPr/>
        <p:txBody>
          <a:bodyPr/>
          <a:lstStyle/>
          <a:p>
            <a:fld id="{71766878-3199-4EAB-94E7-2D6D11070E14}" type="slidenum">
              <a:rPr lang="en-US" smtClean="0"/>
              <a:t>34</a:t>
            </a:fld>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05764" y="3361558"/>
            <a:ext cx="3064529" cy="3496442"/>
          </a:xfrm>
          <a:prstGeom prst="rect">
            <a:avLst/>
          </a:prstGeom>
        </p:spPr>
      </p:pic>
    </p:spTree>
    <p:extLst>
      <p:ext uri="{BB962C8B-B14F-4D97-AF65-F5344CB8AC3E}">
        <p14:creationId xmlns:p14="http://schemas.microsoft.com/office/powerpoint/2010/main" val="2433326066"/>
      </p:ext>
    </p:extLst>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diamond(in)">
                                      <p:cBhvr>
                                        <p:cTn id="4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Personal Enrichment and Education software</a:t>
            </a:r>
            <a:endParaRPr lang="en-US" dirty="0"/>
          </a:p>
        </p:txBody>
      </p:sp>
      <p:sp>
        <p:nvSpPr>
          <p:cNvPr id="3" name="Content Placeholder 2"/>
          <p:cNvSpPr>
            <a:spLocks noGrp="1"/>
          </p:cNvSpPr>
          <p:nvPr>
            <p:ph idx="1"/>
          </p:nvPr>
        </p:nvSpPr>
        <p:spPr/>
        <p:txBody>
          <a:bodyPr/>
          <a:lstStyle/>
          <a:p>
            <a:r>
              <a:rPr lang="en-US" dirty="0" smtClean="0"/>
              <a:t>Legal software (a will, a power of attorney statement, a lease and a loan agreement)</a:t>
            </a:r>
          </a:p>
          <a:p>
            <a:r>
              <a:rPr lang="en-US" dirty="0" smtClean="0"/>
              <a:t>Reference software (dictionary and encyclopedia program)</a:t>
            </a:r>
          </a:p>
          <a:p>
            <a:r>
              <a:rPr lang="en-US" dirty="0" smtClean="0"/>
              <a:t>Educational software that teaches or trains an individual in a particular type of knowledge or skill.</a:t>
            </a:r>
          </a:p>
          <a:p>
            <a:endParaRPr lang="en-US" dirty="0"/>
          </a:p>
        </p:txBody>
      </p:sp>
      <p:pic>
        <p:nvPicPr>
          <p:cNvPr id="4" name="Picture 3"/>
          <p:cNvPicPr>
            <a:picLocks noChangeAspect="1"/>
          </p:cNvPicPr>
          <p:nvPr/>
        </p:nvPicPr>
        <p:blipFill>
          <a:blip r:embed="rId2"/>
          <a:stretch>
            <a:fillRect/>
          </a:stretch>
        </p:blipFill>
        <p:spPr>
          <a:xfrm>
            <a:off x="4287078" y="3634534"/>
            <a:ext cx="4160640" cy="3223466"/>
          </a:xfrm>
          <a:prstGeom prst="rect">
            <a:avLst/>
          </a:prstGeom>
        </p:spPr>
      </p:pic>
      <p:sp>
        <p:nvSpPr>
          <p:cNvPr id="5" name="Slide Number Placeholder 4"/>
          <p:cNvSpPr>
            <a:spLocks noGrp="1"/>
          </p:cNvSpPr>
          <p:nvPr>
            <p:ph type="sldNum" sz="quarter" idx="12"/>
          </p:nvPr>
        </p:nvSpPr>
        <p:spPr/>
        <p:txBody>
          <a:bodyPr/>
          <a:lstStyle/>
          <a:p>
            <a:fld id="{71766878-3199-4EAB-94E7-2D6D11070E14}" type="slidenum">
              <a:rPr lang="en-US" smtClean="0"/>
              <a:t>35</a:t>
            </a:fld>
            <a:endParaRPr lang="en-US" dirty="0"/>
          </a:p>
        </p:txBody>
      </p:sp>
    </p:spTree>
    <p:extLst>
      <p:ext uri="{BB962C8B-B14F-4D97-AF65-F5344CB8AC3E}">
        <p14:creationId xmlns:p14="http://schemas.microsoft.com/office/powerpoint/2010/main" val="2430837832"/>
      </p:ext>
    </p:extLst>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Software</a:t>
            </a:r>
            <a:endParaRPr lang="en-US" dirty="0"/>
          </a:p>
        </p:txBody>
      </p:sp>
      <p:sp>
        <p:nvSpPr>
          <p:cNvPr id="3" name="Content Placeholder 2"/>
          <p:cNvSpPr>
            <a:spLocks noGrp="1"/>
          </p:cNvSpPr>
          <p:nvPr>
            <p:ph idx="1"/>
          </p:nvPr>
        </p:nvSpPr>
        <p:spPr>
          <a:xfrm>
            <a:off x="1011321" y="1463271"/>
            <a:ext cx="7330337" cy="726187"/>
          </a:xfrm>
        </p:spPr>
        <p:txBody>
          <a:bodyPr/>
          <a:lstStyle/>
          <a:p>
            <a:r>
              <a:rPr lang="en-US" dirty="0" smtClean="0"/>
              <a:t>Email client (online web-based service like Outlook.com or Gmail)</a:t>
            </a:r>
          </a:p>
        </p:txBody>
      </p:sp>
      <p:sp>
        <p:nvSpPr>
          <p:cNvPr id="4" name="Slide Number Placeholder 3"/>
          <p:cNvSpPr>
            <a:spLocks noGrp="1"/>
          </p:cNvSpPr>
          <p:nvPr>
            <p:ph type="sldNum" sz="quarter" idx="12"/>
          </p:nvPr>
        </p:nvSpPr>
        <p:spPr/>
        <p:txBody>
          <a:bodyPr/>
          <a:lstStyle/>
          <a:p>
            <a:fld id="{71766878-3199-4EAB-94E7-2D6D11070E14}" type="slidenum">
              <a:rPr lang="en-US" smtClean="0"/>
              <a:t>36</a:t>
            </a:fld>
            <a:endParaRPr lang="en-US" dirty="0"/>
          </a:p>
        </p:txBody>
      </p:sp>
      <p:grpSp>
        <p:nvGrpSpPr>
          <p:cNvPr id="26" name="Group 25"/>
          <p:cNvGrpSpPr/>
          <p:nvPr/>
        </p:nvGrpSpPr>
        <p:grpSpPr>
          <a:xfrm>
            <a:off x="3284754" y="1963937"/>
            <a:ext cx="2295183" cy="827375"/>
            <a:chOff x="2303123" y="1963937"/>
            <a:chExt cx="2295183" cy="827375"/>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290" t="12226" r="19290" b="12644"/>
            <a:stretch/>
          </p:blipFill>
          <p:spPr>
            <a:xfrm>
              <a:off x="2303123" y="2053439"/>
              <a:ext cx="869300" cy="64837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5416" t="15454" r="24738" b="15475"/>
            <a:stretch/>
          </p:blipFill>
          <p:spPr>
            <a:xfrm>
              <a:off x="3702694" y="1963937"/>
              <a:ext cx="895612" cy="827375"/>
            </a:xfrm>
            <a:prstGeom prst="rect">
              <a:avLst/>
            </a:prstGeom>
          </p:spPr>
        </p:pic>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8439" y="2998787"/>
            <a:ext cx="2935537" cy="1253719"/>
          </a:xfrm>
          <a:prstGeom prst="rect">
            <a:avLst/>
          </a:prstGeom>
        </p:spPr>
      </p:pic>
      <p:sp>
        <p:nvSpPr>
          <p:cNvPr id="11" name="Content Placeholder 2"/>
          <p:cNvSpPr txBox="1">
            <a:spLocks/>
          </p:cNvSpPr>
          <p:nvPr/>
        </p:nvSpPr>
        <p:spPr>
          <a:xfrm>
            <a:off x="1011321" y="2709530"/>
            <a:ext cx="7525419" cy="57851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u="none"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dirty="0" smtClean="0"/>
              <a:t>Web browser (Safari, Google Chrome,  Firefox, Explorer,  and Opera)</a:t>
            </a:r>
          </a:p>
        </p:txBody>
      </p:sp>
      <p:sp>
        <p:nvSpPr>
          <p:cNvPr id="12" name="Content Placeholder 2"/>
          <p:cNvSpPr txBox="1">
            <a:spLocks/>
          </p:cNvSpPr>
          <p:nvPr/>
        </p:nvSpPr>
        <p:spPr>
          <a:xfrm>
            <a:off x="1011321" y="4198718"/>
            <a:ext cx="6227777" cy="578515"/>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u="none"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dirty="0" smtClean="0"/>
              <a:t>Instant messaging (Yahoo!, </a:t>
            </a:r>
            <a:r>
              <a:rPr lang="en-US" dirty="0" err="1" smtClean="0"/>
              <a:t>Viber</a:t>
            </a:r>
            <a:r>
              <a:rPr lang="en-US" dirty="0" smtClean="0"/>
              <a:t>, Line, Messenger, Skype)</a:t>
            </a:r>
          </a:p>
        </p:txBody>
      </p:sp>
      <p:sp>
        <p:nvSpPr>
          <p:cNvPr id="17" name="Content Placeholder 2"/>
          <p:cNvSpPr txBox="1">
            <a:spLocks/>
          </p:cNvSpPr>
          <p:nvPr/>
        </p:nvSpPr>
        <p:spPr>
          <a:xfrm>
            <a:off x="1077234" y="5472061"/>
            <a:ext cx="3358973" cy="47285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u="none"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dirty="0" smtClean="0"/>
              <a:t>Videoconferencing (Zoom)</a:t>
            </a:r>
          </a:p>
        </p:txBody>
      </p:sp>
      <p:sp>
        <p:nvSpPr>
          <p:cNvPr id="18" name="Content Placeholder 2"/>
          <p:cNvSpPr txBox="1">
            <a:spLocks/>
          </p:cNvSpPr>
          <p:nvPr/>
        </p:nvSpPr>
        <p:spPr>
          <a:xfrm>
            <a:off x="4643198" y="5466726"/>
            <a:ext cx="4250961" cy="500059"/>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u="none"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dirty="0" smtClean="0"/>
              <a:t>Groupware (Microsoft SharePoint)</a:t>
            </a:r>
            <a:endParaRPr lang="en-US" dirty="0"/>
          </a:p>
        </p:txBody>
      </p:sp>
      <p:grpSp>
        <p:nvGrpSpPr>
          <p:cNvPr id="21" name="Group 20"/>
          <p:cNvGrpSpPr/>
          <p:nvPr/>
        </p:nvGrpSpPr>
        <p:grpSpPr>
          <a:xfrm>
            <a:off x="1890140" y="4543927"/>
            <a:ext cx="3775657" cy="976261"/>
            <a:chOff x="1890140" y="4332870"/>
            <a:chExt cx="5223354" cy="1177968"/>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0661" y="4332870"/>
              <a:ext cx="1177968" cy="117796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520" y="4454124"/>
              <a:ext cx="949136" cy="949136"/>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9153" y="4501530"/>
              <a:ext cx="813289" cy="813289"/>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3235" y="4412615"/>
              <a:ext cx="950259" cy="950259"/>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0140" y="4559957"/>
              <a:ext cx="1299380" cy="749174"/>
            </a:xfrm>
            <a:prstGeom prst="rect">
              <a:avLst/>
            </a:prstGeom>
          </p:spPr>
        </p:pic>
      </p:grpSp>
      <p:pic>
        <p:nvPicPr>
          <p:cNvPr id="24" name="Picture 23"/>
          <p:cNvPicPr>
            <a:picLocks noChangeAspect="1"/>
          </p:cNvPicPr>
          <p:nvPr/>
        </p:nvPicPr>
        <p:blipFill rotWithShape="1">
          <a:blip r:embed="rId10">
            <a:extLst>
              <a:ext uri="{28A0092B-C50C-407E-A947-70E740481C1C}">
                <a14:useLocalDpi xmlns:a14="http://schemas.microsoft.com/office/drawing/2010/main" val="0"/>
              </a:ext>
            </a:extLst>
          </a:blip>
          <a:srcRect l="14309" t="5544" r="13447" b="5345"/>
          <a:stretch/>
        </p:blipFill>
        <p:spPr>
          <a:xfrm>
            <a:off x="2280327" y="5963104"/>
            <a:ext cx="785602" cy="794384"/>
          </a:xfrm>
          <a:prstGeom prst="rect">
            <a:avLst/>
          </a:prstGeom>
        </p:spPr>
      </p:pic>
      <p:pic>
        <p:nvPicPr>
          <p:cNvPr id="25" name="Picture 24"/>
          <p:cNvPicPr>
            <a:picLocks noChangeAspect="1"/>
          </p:cNvPicPr>
          <p:nvPr/>
        </p:nvPicPr>
        <p:blipFill rotWithShape="1">
          <a:blip r:embed="rId11">
            <a:extLst>
              <a:ext uri="{28A0092B-C50C-407E-A947-70E740481C1C}">
                <a14:useLocalDpi xmlns:a14="http://schemas.microsoft.com/office/drawing/2010/main" val="0"/>
              </a:ext>
            </a:extLst>
          </a:blip>
          <a:srcRect l="26761" t="15842" r="26715" b="15956"/>
          <a:stretch/>
        </p:blipFill>
        <p:spPr>
          <a:xfrm>
            <a:off x="6312049" y="5922581"/>
            <a:ext cx="913257" cy="892520"/>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50758" y="953360"/>
            <a:ext cx="3557135" cy="5904639"/>
          </a:xfrm>
          <a:prstGeom prst="rect">
            <a:avLst/>
          </a:prstGeom>
        </p:spPr>
      </p:pic>
    </p:spTree>
    <p:extLst>
      <p:ext uri="{BB962C8B-B14F-4D97-AF65-F5344CB8AC3E}">
        <p14:creationId xmlns:p14="http://schemas.microsoft.com/office/powerpoint/2010/main" val="2366464938"/>
      </p:ext>
    </p:extLst>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ppt_x</p:attrName>
                                        </p:attrNameLst>
                                      </p:cBhvr>
                                      <p:tavLst>
                                        <p:tav tm="0">
                                          <p:val>
                                            <p:strVal val="#ppt_x"/>
                                          </p:val>
                                        </p:tav>
                                        <p:tav tm="100000">
                                          <p:val>
                                            <p:strVal val="#ppt_x"/>
                                          </p:val>
                                        </p:tav>
                                      </p:tavLst>
                                    </p:anim>
                                    <p:anim calcmode="lin" valueType="num">
                                      <p:cBhvr>
                                        <p:cTn id="8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1" grpId="0"/>
      <p:bldP spid="12" grpId="0"/>
      <p:bldP spid="17"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Authoring Software</a:t>
            </a:r>
            <a:endParaRPr lang="en-US" dirty="0"/>
          </a:p>
        </p:txBody>
      </p:sp>
      <p:sp>
        <p:nvSpPr>
          <p:cNvPr id="3" name="Content Placeholder 2"/>
          <p:cNvSpPr>
            <a:spLocks noGrp="1"/>
          </p:cNvSpPr>
          <p:nvPr>
            <p:ph idx="1"/>
          </p:nvPr>
        </p:nvSpPr>
        <p:spPr>
          <a:xfrm>
            <a:off x="1196788" y="2003613"/>
            <a:ext cx="8861612" cy="3946614"/>
          </a:xfrm>
        </p:spPr>
        <p:txBody>
          <a:bodyPr>
            <a:normAutofit/>
          </a:bodyPr>
          <a:lstStyle/>
          <a:p>
            <a:r>
              <a:rPr lang="en-US" dirty="0" smtClean="0"/>
              <a:t>HTML Editors (plain text)</a:t>
            </a:r>
          </a:p>
          <a:p>
            <a:r>
              <a:rPr lang="en-US" dirty="0"/>
              <a:t>M</a:t>
            </a:r>
            <a:r>
              <a:rPr lang="en-US" dirty="0" smtClean="0"/>
              <a:t>ost </a:t>
            </a:r>
            <a:r>
              <a:rPr lang="en-US" dirty="0"/>
              <a:t>people (including most professionals) use web authoring software that provides a what-you-see-is-what-you-get (WYSIWYG, pronounced </a:t>
            </a:r>
            <a:r>
              <a:rPr lang="en-US" dirty="0" err="1"/>
              <a:t>wizzy</a:t>
            </a:r>
            <a:r>
              <a:rPr lang="en-US" dirty="0"/>
              <a:t>-wig) interface. </a:t>
            </a:r>
            <a:endParaRPr lang="en-US" dirty="0" smtClean="0"/>
          </a:p>
          <a:p>
            <a:r>
              <a:rPr lang="en-US" dirty="0" smtClean="0"/>
              <a:t>Web authoring software</a:t>
            </a:r>
          </a:p>
          <a:p>
            <a:pPr lvl="1"/>
            <a:r>
              <a:rPr lang="en-US" dirty="0" smtClean="0"/>
              <a:t>Dreamweaver</a:t>
            </a:r>
          </a:p>
          <a:p>
            <a:pPr lvl="1"/>
            <a:r>
              <a:rPr lang="en-US" dirty="0" smtClean="0"/>
              <a:t>Expression Web</a:t>
            </a:r>
          </a:p>
        </p:txBody>
      </p:sp>
      <p:sp>
        <p:nvSpPr>
          <p:cNvPr id="4" name="Slide Number Placeholder 3"/>
          <p:cNvSpPr>
            <a:spLocks noGrp="1"/>
          </p:cNvSpPr>
          <p:nvPr>
            <p:ph type="sldNum" sz="quarter" idx="12"/>
          </p:nvPr>
        </p:nvSpPr>
        <p:spPr/>
        <p:txBody>
          <a:bodyPr/>
          <a:lstStyle/>
          <a:p>
            <a:fld id="{71766878-3199-4EAB-94E7-2D6D11070E14}" type="slidenum">
              <a:rPr lang="en-US" smtClean="0"/>
              <a:t>37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9518" y="422892"/>
            <a:ext cx="2752517" cy="6435108"/>
          </a:xfrm>
          <a:prstGeom prst="rect">
            <a:avLst/>
          </a:prstGeom>
        </p:spPr>
      </p:pic>
    </p:spTree>
    <p:extLst>
      <p:ext uri="{BB962C8B-B14F-4D97-AF65-F5344CB8AC3E}">
        <p14:creationId xmlns:p14="http://schemas.microsoft.com/office/powerpoint/2010/main" val="752553136"/>
      </p:ext>
    </p:extLst>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iterate type="wd">
                                    <p:tmPct val="50000"/>
                                  </p:iterate>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type="wd">
                                    <p:tmPct val="50000"/>
                                  </p:iterate>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iterate type="wd">
                                    <p:tmPct val="50000"/>
                                  </p:iterate>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iterate type="wd">
                                    <p:tmPct val="50000"/>
                                  </p:iterate>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iterate type="wd">
                                    <p:tmPct val="50000"/>
                                  </p:iterate>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Your Applications</a:t>
            </a:r>
            <a:endParaRPr lang="en-US" dirty="0"/>
          </a:p>
        </p:txBody>
      </p:sp>
      <p:sp>
        <p:nvSpPr>
          <p:cNvPr id="3" name="Content Placeholder 2"/>
          <p:cNvSpPr>
            <a:spLocks noGrp="1"/>
          </p:cNvSpPr>
          <p:nvPr>
            <p:ph idx="1"/>
          </p:nvPr>
        </p:nvSpPr>
        <p:spPr/>
        <p:txBody>
          <a:bodyPr/>
          <a:lstStyle/>
          <a:p>
            <a:r>
              <a:rPr lang="en-US" dirty="0" smtClean="0"/>
              <a:t>End User License Agreement (EULA)</a:t>
            </a:r>
          </a:p>
          <a:p>
            <a:r>
              <a:rPr lang="en-US" dirty="0" smtClean="0"/>
              <a:t>System Requirements</a:t>
            </a:r>
          </a:p>
          <a:p>
            <a:pPr lvl="1"/>
            <a:r>
              <a:rPr lang="en-US" dirty="0" smtClean="0"/>
              <a:t>Minimum and Recommended</a:t>
            </a:r>
          </a:p>
          <a:p>
            <a:pPr lvl="1"/>
            <a:r>
              <a:rPr lang="en-US" dirty="0" smtClean="0"/>
              <a:t>Hardware requirements (CPU, RAM, disk space)</a:t>
            </a:r>
          </a:p>
          <a:p>
            <a:pPr lvl="1"/>
            <a:r>
              <a:rPr lang="en-US" dirty="0" smtClean="0"/>
              <a:t>Operating system version</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38</a:t>
            </a:fld>
            <a:endParaRPr lang="en-US" dirty="0"/>
          </a:p>
        </p:txBody>
      </p:sp>
    </p:spTree>
    <p:extLst>
      <p:ext uri="{BB962C8B-B14F-4D97-AF65-F5344CB8AC3E}">
        <p14:creationId xmlns:p14="http://schemas.microsoft.com/office/powerpoint/2010/main" val="1391698811"/>
      </p:ext>
    </p:extLst>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Installing Applications</a:t>
            </a:r>
            <a:endParaRPr lang="en-US" dirty="0"/>
          </a:p>
        </p:txBody>
      </p:sp>
      <p:sp>
        <p:nvSpPr>
          <p:cNvPr id="3" name="Content Placeholder 2"/>
          <p:cNvSpPr>
            <a:spLocks noGrp="1"/>
          </p:cNvSpPr>
          <p:nvPr>
            <p:ph idx="1"/>
          </p:nvPr>
        </p:nvSpPr>
        <p:spPr/>
        <p:txBody>
          <a:bodyPr/>
          <a:lstStyle/>
          <a:p>
            <a:r>
              <a:rPr lang="en-US" dirty="0" smtClean="0"/>
              <a:t>What Installing Does</a:t>
            </a:r>
          </a:p>
          <a:p>
            <a:pPr lvl="1"/>
            <a:r>
              <a:rPr lang="en-US" dirty="0" smtClean="0"/>
              <a:t>Expands and copies files to your hard drive</a:t>
            </a:r>
          </a:p>
          <a:p>
            <a:pPr lvl="1"/>
            <a:r>
              <a:rPr lang="en-US" dirty="0" smtClean="0"/>
              <a:t>Creates a shortcut on the Start menu </a:t>
            </a:r>
          </a:p>
          <a:p>
            <a:pPr lvl="1"/>
            <a:r>
              <a:rPr lang="en-US" dirty="0" smtClean="0"/>
              <a:t>Modifies the Windows Registry</a:t>
            </a:r>
          </a:p>
          <a:p>
            <a:r>
              <a:rPr lang="en-US" dirty="0" smtClean="0"/>
              <a:t>How to Install an Application</a:t>
            </a:r>
          </a:p>
          <a:p>
            <a:pPr lvl="1"/>
            <a:r>
              <a:rPr lang="en-US" dirty="0" smtClean="0"/>
              <a:t>Download a Setup file and run it to install</a:t>
            </a:r>
          </a:p>
          <a:p>
            <a:pPr lvl="1"/>
            <a:r>
              <a:rPr lang="en-US" dirty="0" smtClean="0"/>
              <a:t>Insert CD or DVD disc and follow the prompts</a:t>
            </a:r>
          </a:p>
        </p:txBody>
      </p:sp>
      <p:sp>
        <p:nvSpPr>
          <p:cNvPr id="4" name="Slide Number Placeholder 3"/>
          <p:cNvSpPr>
            <a:spLocks noGrp="1"/>
          </p:cNvSpPr>
          <p:nvPr>
            <p:ph type="sldNum" sz="quarter" idx="12"/>
          </p:nvPr>
        </p:nvSpPr>
        <p:spPr/>
        <p:txBody>
          <a:bodyPr/>
          <a:lstStyle/>
          <a:p>
            <a:fld id="{71766878-3199-4EAB-94E7-2D6D11070E14}" type="slidenum">
              <a:rPr lang="en-US" smtClean="0"/>
              <a:t>39</a:t>
            </a:fld>
            <a:endParaRPr lang="en-US" dirty="0"/>
          </a:p>
        </p:txBody>
      </p:sp>
    </p:spTree>
    <p:extLst>
      <p:ext uri="{BB962C8B-B14F-4D97-AF65-F5344CB8AC3E}">
        <p14:creationId xmlns:p14="http://schemas.microsoft.com/office/powerpoint/2010/main" val="755514099"/>
      </p:ext>
    </p:extLst>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 Processing</a:t>
            </a:r>
            <a:endParaRPr lang="en-US" dirty="0"/>
          </a:p>
        </p:txBody>
      </p:sp>
      <p:sp>
        <p:nvSpPr>
          <p:cNvPr id="3" name="Content Placeholder 2"/>
          <p:cNvSpPr>
            <a:spLocks noGrp="1"/>
          </p:cNvSpPr>
          <p:nvPr>
            <p:ph idx="1"/>
          </p:nvPr>
        </p:nvSpPr>
        <p:spPr/>
        <p:txBody>
          <a:bodyPr/>
          <a:lstStyle/>
          <a:p>
            <a:r>
              <a:rPr lang="en-US" dirty="0" smtClean="0"/>
              <a:t>Most popular type of productivity software is the word processor</a:t>
            </a:r>
          </a:p>
          <a:p>
            <a:r>
              <a:rPr lang="en-US" dirty="0" smtClean="0"/>
              <a:t>Designed for </a:t>
            </a:r>
            <a:r>
              <a:rPr lang="en-US" dirty="0" smtClean="0">
                <a:solidFill>
                  <a:srgbClr val="FF0000"/>
                </a:solidFill>
              </a:rPr>
              <a:t>text-based</a:t>
            </a:r>
            <a:r>
              <a:rPr lang="en-US" dirty="0" smtClean="0"/>
              <a:t> documents</a:t>
            </a:r>
          </a:p>
          <a:p>
            <a:r>
              <a:rPr lang="en-US" dirty="0" smtClean="0"/>
              <a:t>Contains advanced spelling and grammar correction, formatting tools</a:t>
            </a:r>
          </a:p>
          <a:p>
            <a:r>
              <a:rPr lang="en-US" dirty="0" smtClean="0"/>
              <a:t>Microsoft Word is the most popular </a:t>
            </a:r>
            <a:r>
              <a:rPr lang="en-US" dirty="0" smtClean="0"/>
              <a:t>program </a:t>
            </a:r>
            <a:r>
              <a:rPr lang="en-US" dirty="0" smtClean="0"/>
              <a:t>in this </a:t>
            </a:r>
            <a:r>
              <a:rPr lang="en-US" dirty="0" smtClean="0"/>
              <a:t>category</a:t>
            </a:r>
          </a:p>
          <a:p>
            <a:r>
              <a:rPr lang="en-US" dirty="0" smtClean="0"/>
              <a:t>Google Docs,  Apple Pages</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61419" y="757993"/>
            <a:ext cx="3282033" cy="5227615"/>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6" name="Slide Number Placeholder 5"/>
          <p:cNvSpPr>
            <a:spLocks noGrp="1"/>
          </p:cNvSpPr>
          <p:nvPr>
            <p:ph type="sldNum" sz="quarter" idx="12"/>
          </p:nvPr>
        </p:nvSpPr>
        <p:spPr/>
        <p:txBody>
          <a:bodyPr/>
          <a:lstStyle/>
          <a:p>
            <a:fld id="{71766878-3199-4EAB-94E7-2D6D11070E14}" type="slidenum">
              <a:rPr lang="en-US" smtClean="0"/>
              <a:t>4</a:t>
            </a:fld>
            <a:endParaRPr lang="en-US" dirty="0"/>
          </a:p>
        </p:txBody>
      </p:sp>
    </p:spTree>
    <p:custDataLst>
      <p:tags r:id="rId1"/>
    </p:custDataLst>
    <p:extLst>
      <p:ext uri="{BB962C8B-B14F-4D97-AF65-F5344CB8AC3E}">
        <p14:creationId xmlns:p14="http://schemas.microsoft.com/office/powerpoint/2010/main" val="4042091979"/>
      </p:ext>
    </p:extLst>
  </p:cSld>
  <p:clrMapOvr>
    <a:masterClrMapping/>
  </p:clrMapOvr>
  <mc:AlternateContent xmlns:mc="http://schemas.openxmlformats.org/markup-compatibility/2006" xmlns:p14="http://schemas.microsoft.com/office/powerpoint/2010/main">
    <mc:Choice Requires="p14">
      <p:transition spd="slow" p14:dur="1500" advTm="78943">
        <p:randomBar dir="vert"/>
      </p:transition>
    </mc:Choice>
    <mc:Fallback xmlns="">
      <p:transition spd="slow" advTm="7894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1000"/>
                                        <p:tgtEl>
                                          <p:spTgt spid="3">
                                            <p:txEl>
                                              <p:pRg st="2" end="2"/>
                                            </p:txEl>
                                          </p:spTgt>
                                        </p:tgtEl>
                                      </p:cBhvr>
                                    </p:animEffect>
                                    <p:anim calcmode="lin" valueType="num">
                                      <p:cBhvr>
                                        <p:cTn id="3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1000"/>
                                        <p:tgtEl>
                                          <p:spTgt spid="3">
                                            <p:txEl>
                                              <p:pRg st="4" end="4"/>
                                            </p:txEl>
                                          </p:spTgt>
                                        </p:tgtEl>
                                      </p:cBhvr>
                                    </p:animEffect>
                                    <p:anim calcmode="lin" valueType="num">
                                      <p:cBhvr>
                                        <p:cTn id="5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Removing Applications</a:t>
            </a:r>
            <a:endParaRPr lang="en-US" dirty="0"/>
          </a:p>
        </p:txBody>
      </p:sp>
      <p:sp>
        <p:nvSpPr>
          <p:cNvPr id="3" name="Content Placeholder 2"/>
          <p:cNvSpPr>
            <a:spLocks noGrp="1"/>
          </p:cNvSpPr>
          <p:nvPr>
            <p:ph idx="1"/>
          </p:nvPr>
        </p:nvSpPr>
        <p:spPr>
          <a:xfrm>
            <a:off x="7391400" y="1600201"/>
            <a:ext cx="2971800" cy="4525963"/>
          </a:xfrm>
        </p:spPr>
        <p:txBody>
          <a:bodyPr>
            <a:normAutofit lnSpcReduction="10000"/>
          </a:bodyPr>
          <a:lstStyle/>
          <a:p>
            <a:pPr marL="457200" indent="-457200">
              <a:buFont typeface="+mj-lt"/>
              <a:buAutoNum type="arabicPeriod"/>
            </a:pPr>
            <a:r>
              <a:rPr lang="en-US" sz="2300" dirty="0"/>
              <a:t>Click Start and click Control Panel.</a:t>
            </a:r>
          </a:p>
          <a:p>
            <a:pPr marL="457200" indent="-457200">
              <a:buFont typeface="+mj-lt"/>
              <a:buAutoNum type="arabicPeriod"/>
            </a:pPr>
            <a:r>
              <a:rPr lang="en-US" sz="2300" dirty="0"/>
              <a:t>Under Programs, click Uninstall or Change a Program.</a:t>
            </a:r>
          </a:p>
          <a:p>
            <a:pPr marL="457200" indent="-457200">
              <a:buFont typeface="+mj-lt"/>
              <a:buAutoNum type="arabicPeriod"/>
            </a:pPr>
            <a:r>
              <a:rPr lang="en-US" sz="2300" dirty="0"/>
              <a:t>Click the program to uninstall.</a:t>
            </a:r>
          </a:p>
          <a:p>
            <a:pPr marL="457200" indent="-457200">
              <a:buFont typeface="+mj-lt"/>
              <a:buAutoNum type="arabicPeriod"/>
            </a:pPr>
            <a:r>
              <a:rPr lang="en-US" sz="2300" dirty="0"/>
              <a:t>Click the Uninstall button.</a:t>
            </a:r>
          </a:p>
          <a:p>
            <a:pPr marL="457200" indent="-457200">
              <a:buFont typeface="+mj-lt"/>
              <a:buAutoNum type="arabicPeriod"/>
            </a:pPr>
            <a:r>
              <a:rPr lang="en-US" sz="2300" dirty="0"/>
              <a:t>Follow the prompts.</a:t>
            </a:r>
          </a:p>
        </p:txBody>
      </p:sp>
      <p:pic>
        <p:nvPicPr>
          <p:cNvPr id="5" name="Picture 4"/>
          <p:cNvPicPr>
            <a:picLocks noChangeAspect="1"/>
          </p:cNvPicPr>
          <p:nvPr/>
        </p:nvPicPr>
        <p:blipFill>
          <a:blip r:embed="rId2"/>
          <a:stretch>
            <a:fillRect/>
          </a:stretch>
        </p:blipFill>
        <p:spPr>
          <a:xfrm>
            <a:off x="693941" y="1600201"/>
            <a:ext cx="6697459" cy="4195011"/>
          </a:xfrm>
          <a:prstGeom prst="rect">
            <a:avLst/>
          </a:prstGeom>
        </p:spPr>
      </p:pic>
      <p:sp>
        <p:nvSpPr>
          <p:cNvPr id="4" name="Slide Number Placeholder 3"/>
          <p:cNvSpPr>
            <a:spLocks noGrp="1"/>
          </p:cNvSpPr>
          <p:nvPr>
            <p:ph type="sldNum" sz="quarter" idx="12"/>
          </p:nvPr>
        </p:nvSpPr>
        <p:spPr/>
        <p:txBody>
          <a:bodyPr/>
          <a:lstStyle/>
          <a:p>
            <a:fld id="{71766878-3199-4EAB-94E7-2D6D11070E14}" type="slidenum">
              <a:rPr lang="en-US" smtClean="0"/>
              <a:t>40</a:t>
            </a:fld>
            <a:endParaRPr lang="en-US" dirty="0"/>
          </a:p>
        </p:txBody>
      </p:sp>
    </p:spTree>
    <p:extLst>
      <p:ext uri="{BB962C8B-B14F-4D97-AF65-F5344CB8AC3E}">
        <p14:creationId xmlns:p14="http://schemas.microsoft.com/office/powerpoint/2010/main" val="1048763622"/>
      </p:ext>
    </p:extLst>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Updating Applications</a:t>
            </a:r>
            <a:endParaRPr lang="en-US" dirty="0"/>
          </a:p>
        </p:txBody>
      </p:sp>
      <p:sp>
        <p:nvSpPr>
          <p:cNvPr id="3" name="Content Placeholder 2"/>
          <p:cNvSpPr>
            <a:spLocks noGrp="1"/>
          </p:cNvSpPr>
          <p:nvPr>
            <p:ph idx="1"/>
          </p:nvPr>
        </p:nvSpPr>
        <p:spPr/>
        <p:txBody>
          <a:bodyPr/>
          <a:lstStyle/>
          <a:p>
            <a:r>
              <a:rPr lang="en-US" dirty="0" smtClean="0"/>
              <a:t>Updating fixes bugs and security flaws</a:t>
            </a:r>
          </a:p>
          <a:p>
            <a:r>
              <a:rPr lang="en-US" dirty="0" smtClean="0"/>
              <a:t>Updates may be automatically installed for some applications</a:t>
            </a:r>
          </a:p>
          <a:p>
            <a:endParaRPr lang="en-US" dirty="0" smtClean="0"/>
          </a:p>
        </p:txBody>
      </p:sp>
      <p:pic>
        <p:nvPicPr>
          <p:cNvPr id="4" name="Picture 3"/>
          <p:cNvPicPr>
            <a:picLocks noChangeAspect="1"/>
          </p:cNvPicPr>
          <p:nvPr/>
        </p:nvPicPr>
        <p:blipFill>
          <a:blip r:embed="rId2"/>
          <a:stretch>
            <a:fillRect/>
          </a:stretch>
        </p:blipFill>
        <p:spPr>
          <a:xfrm>
            <a:off x="2923731" y="3276601"/>
            <a:ext cx="7262489" cy="1790855"/>
          </a:xfrm>
          <a:prstGeom prst="rect">
            <a:avLst/>
          </a:prstGeom>
        </p:spPr>
      </p:pic>
      <p:sp>
        <p:nvSpPr>
          <p:cNvPr id="5" name="Slide Number Placeholder 4"/>
          <p:cNvSpPr>
            <a:spLocks noGrp="1"/>
          </p:cNvSpPr>
          <p:nvPr>
            <p:ph type="sldNum" sz="quarter" idx="12"/>
          </p:nvPr>
        </p:nvSpPr>
        <p:spPr/>
        <p:txBody>
          <a:bodyPr/>
          <a:lstStyle/>
          <a:p>
            <a:fld id="{71766878-3199-4EAB-94E7-2D6D11070E14}" type="slidenum">
              <a:rPr lang="en-US" smtClean="0"/>
              <a:t>41</a:t>
            </a:fld>
            <a:endParaRPr lang="en-US" dirty="0"/>
          </a:p>
        </p:txBody>
      </p:sp>
    </p:spTree>
    <p:extLst>
      <p:ext uri="{BB962C8B-B14F-4D97-AF65-F5344CB8AC3E}">
        <p14:creationId xmlns:p14="http://schemas.microsoft.com/office/powerpoint/2010/main" val="3881923513"/>
      </p:ext>
    </p:extLst>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99390"/>
            <a:ext cx="6324600" cy="1143000"/>
          </a:xfrm>
        </p:spPr>
        <p:txBody>
          <a:bodyPr/>
          <a:lstStyle/>
          <a:p>
            <a:r>
              <a:rPr lang="en-US" dirty="0" smtClean="0"/>
              <a:t>Key Terms</a:t>
            </a:r>
            <a:endParaRPr lang="en-US" dirty="0"/>
          </a:p>
        </p:txBody>
      </p:sp>
      <p:sp>
        <p:nvSpPr>
          <p:cNvPr id="4" name="TextBox 3"/>
          <p:cNvSpPr txBox="1"/>
          <p:nvPr/>
        </p:nvSpPr>
        <p:spPr>
          <a:xfrm>
            <a:off x="3910781" y="1066800"/>
            <a:ext cx="6477000" cy="5212080"/>
          </a:xfrm>
          <a:prstGeom prst="rect">
            <a:avLst/>
          </a:prstGeom>
          <a:noFill/>
        </p:spPr>
        <p:txBody>
          <a:bodyPr wrap="square" numCol="3" spcCol="182880" rtlCol="0">
            <a:spAutoFit/>
          </a:bodyPr>
          <a:lstStyle/>
          <a:p>
            <a:r>
              <a:rPr lang="en-US" dirty="0"/>
              <a:t>accounting software</a:t>
            </a:r>
          </a:p>
          <a:p>
            <a:r>
              <a:rPr lang="en-US" dirty="0"/>
              <a:t>application software</a:t>
            </a:r>
          </a:p>
          <a:p>
            <a:r>
              <a:rPr lang="en-US" dirty="0"/>
              <a:t>cell</a:t>
            </a:r>
          </a:p>
          <a:p>
            <a:r>
              <a:rPr lang="en-US" dirty="0"/>
              <a:t>codec</a:t>
            </a:r>
          </a:p>
          <a:p>
            <a:r>
              <a:rPr lang="en-US" dirty="0"/>
              <a:t>color depth</a:t>
            </a:r>
          </a:p>
          <a:p>
            <a:r>
              <a:rPr lang="en-US" dirty="0"/>
              <a:t>compression</a:t>
            </a:r>
          </a:p>
          <a:p>
            <a:r>
              <a:rPr lang="en-US" dirty="0"/>
              <a:t>computer-aided design</a:t>
            </a:r>
          </a:p>
          <a:p>
            <a:r>
              <a:rPr lang="en-US" dirty="0"/>
              <a:t>data mining</a:t>
            </a:r>
          </a:p>
          <a:p>
            <a:r>
              <a:rPr lang="en-US" dirty="0"/>
              <a:t>database</a:t>
            </a:r>
          </a:p>
          <a:p>
            <a:r>
              <a:rPr lang="en-US" dirty="0"/>
              <a:t>database management system</a:t>
            </a:r>
          </a:p>
          <a:p>
            <a:r>
              <a:rPr lang="en-US" dirty="0"/>
              <a:t>desktop publishing software</a:t>
            </a:r>
          </a:p>
          <a:p>
            <a:r>
              <a:rPr lang="en-US" dirty="0"/>
              <a:t>educational software</a:t>
            </a:r>
          </a:p>
          <a:p>
            <a:r>
              <a:rPr lang="en-US" dirty="0"/>
              <a:t>email application</a:t>
            </a:r>
          </a:p>
          <a:p>
            <a:r>
              <a:rPr lang="en-US" dirty="0"/>
              <a:t>End User License Agreement (EULA)</a:t>
            </a:r>
          </a:p>
          <a:p>
            <a:r>
              <a:rPr lang="en-US" dirty="0"/>
              <a:t>formula</a:t>
            </a:r>
          </a:p>
          <a:p>
            <a:r>
              <a:rPr lang="en-US" dirty="0"/>
              <a:t>graphics software</a:t>
            </a:r>
          </a:p>
          <a:p>
            <a:r>
              <a:rPr lang="en-US" dirty="0"/>
              <a:t>groupware</a:t>
            </a:r>
          </a:p>
          <a:p>
            <a:r>
              <a:rPr lang="en-US" dirty="0"/>
              <a:t>hierarchical database</a:t>
            </a:r>
          </a:p>
          <a:p>
            <a:r>
              <a:rPr lang="en-US" dirty="0"/>
              <a:t>instant messaging</a:t>
            </a:r>
          </a:p>
          <a:p>
            <a:r>
              <a:rPr lang="en-US" dirty="0"/>
              <a:t>legal software</a:t>
            </a:r>
          </a:p>
          <a:p>
            <a:r>
              <a:rPr lang="en-US" dirty="0"/>
              <a:t>node</a:t>
            </a:r>
          </a:p>
          <a:p>
            <a:r>
              <a:rPr lang="en-US" dirty="0"/>
              <a:t>personal finance software</a:t>
            </a:r>
          </a:p>
          <a:p>
            <a:r>
              <a:rPr lang="en-US" dirty="0"/>
              <a:t>pixel</a:t>
            </a:r>
          </a:p>
          <a:p>
            <a:r>
              <a:rPr lang="en-US" dirty="0"/>
              <a:t>pixilated</a:t>
            </a:r>
          </a:p>
          <a:p>
            <a:r>
              <a:rPr lang="en-US" dirty="0"/>
              <a:t>presentation graphics software</a:t>
            </a:r>
          </a:p>
          <a:p>
            <a:r>
              <a:rPr lang="en-US" dirty="0"/>
              <a:t>raster graphic</a:t>
            </a:r>
          </a:p>
          <a:p>
            <a:r>
              <a:rPr lang="en-US" dirty="0"/>
              <a:t>reference software</a:t>
            </a:r>
          </a:p>
          <a:p>
            <a:r>
              <a:rPr lang="en-US" dirty="0"/>
              <a:t>relational database</a:t>
            </a:r>
          </a:p>
          <a:p>
            <a:r>
              <a:rPr lang="en-US" dirty="0"/>
              <a:t>render</a:t>
            </a:r>
          </a:p>
          <a:p>
            <a:r>
              <a:rPr lang="en-US" dirty="0"/>
              <a:t>resolution</a:t>
            </a:r>
          </a:p>
          <a:p>
            <a:r>
              <a:rPr lang="en-US" dirty="0"/>
              <a:t>slide</a:t>
            </a:r>
          </a:p>
          <a:p>
            <a:r>
              <a:rPr lang="en-US" dirty="0"/>
              <a:t>spreadsheet</a:t>
            </a:r>
          </a:p>
          <a:p>
            <a:r>
              <a:rPr lang="en-US" dirty="0"/>
              <a:t>suite</a:t>
            </a:r>
          </a:p>
          <a:p>
            <a:r>
              <a:rPr lang="en-US" dirty="0"/>
              <a:t>system requirements</a:t>
            </a:r>
          </a:p>
          <a:p>
            <a:r>
              <a:rPr lang="en-US" dirty="0"/>
              <a:t>tax software</a:t>
            </a:r>
          </a:p>
          <a:p>
            <a:r>
              <a:rPr lang="en-US" dirty="0"/>
              <a:t>vector-based illustration</a:t>
            </a:r>
          </a:p>
          <a:p>
            <a:r>
              <a:rPr lang="en-US" dirty="0"/>
              <a:t>video chat</a:t>
            </a:r>
          </a:p>
          <a:p>
            <a:r>
              <a:rPr lang="en-US" dirty="0"/>
              <a:t>videoconferencing</a:t>
            </a:r>
          </a:p>
          <a:p>
            <a:r>
              <a:rPr lang="en-US" dirty="0"/>
              <a:t>web authoring software</a:t>
            </a:r>
          </a:p>
          <a:p>
            <a:r>
              <a:rPr lang="en-US" dirty="0"/>
              <a:t>what-you-see-is-what-you-get (WYSIWYG)</a:t>
            </a:r>
          </a:p>
          <a:p>
            <a:r>
              <a:rPr lang="en-US" dirty="0"/>
              <a:t>wireframe</a:t>
            </a:r>
          </a:p>
          <a:p>
            <a:r>
              <a:rPr lang="en-US" dirty="0"/>
              <a:t>word processor</a:t>
            </a:r>
          </a:p>
        </p:txBody>
      </p:sp>
      <p:sp>
        <p:nvSpPr>
          <p:cNvPr id="3" name="Slide Number Placeholder 2"/>
          <p:cNvSpPr>
            <a:spLocks noGrp="1"/>
          </p:cNvSpPr>
          <p:nvPr>
            <p:ph type="sldNum" sz="quarter" idx="12"/>
          </p:nvPr>
        </p:nvSpPr>
        <p:spPr/>
        <p:txBody>
          <a:bodyPr/>
          <a:lstStyle/>
          <a:p>
            <a:fld id="{71766878-3199-4EAB-94E7-2D6D11070E14}" type="slidenum">
              <a:rPr lang="en-US" smtClean="0"/>
              <a:t>42</a:t>
            </a:fld>
            <a:endParaRPr lang="en-US" dirty="0"/>
          </a:p>
        </p:txBody>
      </p:sp>
    </p:spTree>
    <p:extLst>
      <p:ext uri="{BB962C8B-B14F-4D97-AF65-F5344CB8AC3E}">
        <p14:creationId xmlns:p14="http://schemas.microsoft.com/office/powerpoint/2010/main" val="3994202491"/>
      </p:ext>
    </p:extLst>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3810000" y="1295400"/>
            <a:ext cx="6705600" cy="5257800"/>
          </a:xfrm>
        </p:spPr>
        <p:txBody>
          <a:bodyPr>
            <a:noAutofit/>
          </a:bodyPr>
          <a:lstStyle/>
          <a:p>
            <a:r>
              <a:rPr lang="en-US" dirty="0"/>
              <a:t>1 . For each of the following, name two types of work you could accomplish: word processor,</a:t>
            </a:r>
          </a:p>
          <a:p>
            <a:r>
              <a:rPr lang="en-US" dirty="0"/>
              <a:t>spreadsheet, desktop publishing software, database.</a:t>
            </a:r>
          </a:p>
          <a:p>
            <a:r>
              <a:rPr lang="en-US" dirty="0"/>
              <a:t>2 . What are the advantages of a software suite?</a:t>
            </a:r>
          </a:p>
          <a:p>
            <a:r>
              <a:rPr lang="en-US" dirty="0"/>
              <a:t>3 . How is data stored in a relational database?</a:t>
            </a:r>
          </a:p>
          <a:p>
            <a:r>
              <a:rPr lang="en-US" dirty="0"/>
              <a:t>4 . If a raster graphic had a resolution of 800 × 600, how would you determine the number of</a:t>
            </a:r>
          </a:p>
          <a:p>
            <a:r>
              <a:rPr lang="en-US" dirty="0"/>
              <a:t>pixels in it?</a:t>
            </a:r>
          </a:p>
          <a:p>
            <a:r>
              <a:rPr lang="en-US" dirty="0"/>
              <a:t>5 . Explain the process of rendering in a CAD application.</a:t>
            </a:r>
          </a:p>
          <a:p>
            <a:r>
              <a:rPr lang="en-US" dirty="0"/>
              <a:t>6 . Explain the difference between instant messaging and video conferencing.</a:t>
            </a:r>
          </a:p>
        </p:txBody>
      </p:sp>
      <p:sp>
        <p:nvSpPr>
          <p:cNvPr id="4" name="Slide Number Placeholder 3"/>
          <p:cNvSpPr>
            <a:spLocks noGrp="1"/>
          </p:cNvSpPr>
          <p:nvPr>
            <p:ph type="sldNum" sz="quarter" idx="12"/>
          </p:nvPr>
        </p:nvSpPr>
        <p:spPr/>
        <p:txBody>
          <a:bodyPr/>
          <a:lstStyle/>
          <a:p>
            <a:fld id="{71766878-3199-4EAB-94E7-2D6D11070E14}" type="slidenum">
              <a:rPr lang="en-US" smtClean="0"/>
              <a:t>43</a:t>
            </a:fld>
            <a:endParaRPr lang="en-US" dirty="0"/>
          </a:p>
        </p:txBody>
      </p:sp>
    </p:spTree>
    <p:extLst>
      <p:ext uri="{BB962C8B-B14F-4D97-AF65-F5344CB8AC3E}">
        <p14:creationId xmlns:p14="http://schemas.microsoft.com/office/powerpoint/2010/main" val="2910294354"/>
      </p:ext>
    </p:extLst>
  </p:cSld>
  <p:clrMapOvr>
    <a:masterClrMapping/>
  </p:clrMapOvr>
  <mc:AlternateContent xmlns:mc="http://schemas.openxmlformats.org/markup-compatibility/2006" xmlns:p14="http://schemas.microsoft.com/office/powerpoint/2010/main">
    <mc:Choice Requires="p14">
      <p:transition spd="slow" p14:dur="1500" advTm="34977">
        <p:randomBar dir="vert"/>
      </p:transition>
    </mc:Choice>
    <mc:Fallback xmlns="">
      <p:transition spd="slow" advTm="34977">
        <p:randomBar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799" y="233637"/>
            <a:ext cx="10178322" cy="1492132"/>
          </a:xfrm>
        </p:spPr>
        <p:txBody>
          <a:bodyPr/>
          <a:lstStyle/>
          <a:p>
            <a:r>
              <a:rPr lang="en-US" dirty="0" smtClean="0"/>
              <a:t>Word Processing</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844382" y="974187"/>
            <a:ext cx="7845084" cy="588381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253" y="793189"/>
            <a:ext cx="2594128" cy="6064811"/>
          </a:xfrm>
          <a:prstGeom prst="rect">
            <a:avLst/>
          </a:prstGeom>
        </p:spPr>
      </p:pic>
      <p:cxnSp>
        <p:nvCxnSpPr>
          <p:cNvPr id="7" name="Straight Arrow Connector 6"/>
          <p:cNvCxnSpPr/>
          <p:nvPr/>
        </p:nvCxnSpPr>
        <p:spPr>
          <a:xfrm flipH="1" flipV="1">
            <a:off x="4657108" y="1908885"/>
            <a:ext cx="106035" cy="7693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459685" y="985844"/>
            <a:ext cx="489397" cy="5973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083881" y="1097349"/>
            <a:ext cx="489397" cy="5973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515553" y="1220009"/>
            <a:ext cx="489397" cy="5973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330415" y="1908884"/>
            <a:ext cx="129270" cy="7693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856560" y="1908884"/>
            <a:ext cx="371310" cy="7116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971852" y="1957416"/>
            <a:ext cx="1" cy="6146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3" name="Slide Number Placeholder 2"/>
          <p:cNvSpPr>
            <a:spLocks noGrp="1"/>
          </p:cNvSpPr>
          <p:nvPr>
            <p:ph type="sldNum" sz="quarter" idx="12"/>
          </p:nvPr>
        </p:nvSpPr>
        <p:spPr/>
        <p:txBody>
          <a:bodyPr/>
          <a:lstStyle/>
          <a:p>
            <a:fld id="{71766878-3199-4EAB-94E7-2D6D11070E14}" type="slidenum">
              <a:rPr lang="en-US" smtClean="0"/>
              <a:t>5</a:t>
            </a:fld>
            <a:endParaRPr lang="en-US" dirty="0"/>
          </a:p>
        </p:txBody>
      </p:sp>
    </p:spTree>
    <p:custDataLst>
      <p:tags r:id="rId1"/>
    </p:custDataLst>
    <p:extLst>
      <p:ext uri="{BB962C8B-B14F-4D97-AF65-F5344CB8AC3E}">
        <p14:creationId xmlns:p14="http://schemas.microsoft.com/office/powerpoint/2010/main" val="344928730"/>
      </p:ext>
    </p:extLst>
  </p:cSld>
  <p:clrMapOvr>
    <a:masterClrMapping/>
  </p:clrMapOvr>
  <mc:AlternateContent xmlns:mc="http://schemas.openxmlformats.org/markup-compatibility/2006" xmlns:p14="http://schemas.microsoft.com/office/powerpoint/2010/main">
    <mc:Choice Requires="p14">
      <p:transition spd="slow" p14:dur="1500" advTm="69408">
        <p:randomBar dir="vert"/>
      </p:transition>
    </mc:Choice>
    <mc:Fallback xmlns="">
      <p:transition spd="slow" advTm="69408">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1000"/>
                                        <p:tgtEl>
                                          <p:spTgt spid="10"/>
                                        </p:tgtEl>
                                      </p:cBhvr>
                                    </p:animEffect>
                                    <p:anim calcmode="lin" valueType="num">
                                      <p:cBhvr>
                                        <p:cTn id="66" dur="1000" fill="hold"/>
                                        <p:tgtEl>
                                          <p:spTgt spid="10"/>
                                        </p:tgtEl>
                                        <p:attrNameLst>
                                          <p:attrName>ppt_x</p:attrName>
                                        </p:attrNameLst>
                                      </p:cBhvr>
                                      <p:tavLst>
                                        <p:tav tm="0">
                                          <p:val>
                                            <p:strVal val="#ppt_x"/>
                                          </p:val>
                                        </p:tav>
                                        <p:tav tm="100000">
                                          <p:val>
                                            <p:strVal val="#ppt_x"/>
                                          </p:val>
                                        </p:tav>
                                      </p:tavLst>
                                    </p:anim>
                                    <p:anim calcmode="lin" valueType="num">
                                      <p:cBhvr>
                                        <p:cTn id="6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21"/>
                </p:tgtEl>
              </p:cMediaNode>
            </p:audio>
          </p:childTnLst>
        </p:cTn>
      </p:par>
    </p:tnLst>
  </p:timing>
  <p:extLst mod="1">
    <p:ext uri="{3A86A75C-4F4B-4683-9AE1-C65F6400EC91}">
      <p14:laserTraceLst xmlns:p14="http://schemas.microsoft.com/office/powerpoint/2010/main">
        <p14:tracePtLst>
          <p14:tracePt t="45700" x="1062038" y="4956175"/>
          <p14:tracePt t="45989" x="1108075" y="4956175"/>
          <p14:tracePt t="45989" x="1527175" y="4911725"/>
          <p14:tracePt t="46131" x="6054725" y="5384800"/>
          <p14:tracePt t="46162" x="6751638" y="5911850"/>
          <p14:tracePt t="46162" x="6956425" y="6224588"/>
          <p14:tracePt t="46211" x="6991350" y="6411913"/>
          <p14:tracePt t="46211" x="6956425" y="6456363"/>
          <p14:tracePt t="46288" x="6554788" y="6483350"/>
          <p14:tracePt t="46288" x="6286500" y="6313488"/>
          <p14:tracePt t="46355" x="6161088" y="5857875"/>
          <p14:tracePt t="46355" x="6224588" y="5545138"/>
          <p14:tracePt t="46432" x="6537325" y="5259388"/>
          <p14:tracePt t="46432" x="6831013" y="5224463"/>
          <p14:tracePt t="46498" x="7153275" y="5303838"/>
          <p14:tracePt t="46498" x="7242175" y="5394325"/>
          <p14:tracePt t="46564" x="7232650" y="5589588"/>
          <p14:tracePt t="46591" x="7089775" y="5724525"/>
          <p14:tracePt t="46591" x="6884988" y="5751513"/>
          <p14:tracePt t="46656" x="6697663" y="5759450"/>
          <p14:tracePt t="46703" x="6572250" y="5732463"/>
          <p14:tracePt t="46703" x="6545263" y="5697538"/>
          <p14:tracePt t="46765" x="6537325" y="5510213"/>
          <p14:tracePt t="46792" x="6616700" y="5357813"/>
          <p14:tracePt t="46792" x="6688138" y="5276850"/>
          <p14:tracePt t="46850" x="6894513" y="5187950"/>
          <p14:tracePt t="46881" x="7000875" y="5187950"/>
          <p14:tracePt t="46881" x="7072313" y="5214938"/>
          <p14:tracePt t="46951" x="7143750" y="5259388"/>
          <p14:tracePt t="46951" x="7153275" y="5313363"/>
          <p14:tracePt t="46996" x="7143750" y="5411788"/>
          <p14:tracePt t="46996" x="7108825" y="5491163"/>
          <p14:tracePt t="47058" x="7000875" y="5599113"/>
          <p14:tracePt t="47132" x="6796088" y="5643563"/>
          <p14:tracePt t="47132" x="6759575" y="5653088"/>
          <p14:tracePt t="47185" x="6724650" y="5661025"/>
          <p14:tracePt t="47185" x="6697663" y="5661025"/>
          <p14:tracePt t="47253" x="6670675" y="5661025"/>
          <p14:tracePt t="47288" x="6643688" y="5661025"/>
          <p14:tracePt t="47288" x="6626225" y="5661025"/>
          <p14:tracePt t="47354" x="6527800" y="5661025"/>
          <p14:tracePt t="47354" x="6500813" y="5661025"/>
          <p14:tracePt t="47354" x="6446838" y="5661025"/>
          <p14:tracePt t="47354" x="6419850" y="5661025"/>
          <p14:tracePt t="47429" x="6242050" y="5626100"/>
          <p14:tracePt t="47429" x="6116638" y="5581650"/>
          <p14:tracePt t="47495" x="5919788" y="5303838"/>
          <p14:tracePt t="47495" x="5894388" y="5143500"/>
          <p14:tracePt t="47564" x="5894388" y="4822825"/>
          <p14:tracePt t="47600" x="6010275" y="4545013"/>
          <p14:tracePt t="47600" x="6384925" y="4241800"/>
          <p14:tracePt t="47690" x="6581775" y="4197350"/>
          <p14:tracePt t="47733" x="6804025" y="4170363"/>
          <p14:tracePt t="47733" x="6929438" y="4152900"/>
          <p14:tracePt t="47783" x="6973888" y="4152900"/>
          <p14:tracePt t="47783" x="6991350" y="4152900"/>
          <p14:tracePt t="47864" x="6983413" y="4143375"/>
          <p14:tracePt t="47893" x="6938963" y="4133850"/>
          <p14:tracePt t="47893" x="6680200" y="4143375"/>
          <p14:tracePt t="47956" x="6303963" y="4179888"/>
          <p14:tracePt t="47990" x="6045200" y="4205288"/>
          <p14:tracePt t="47990" x="5902325" y="4224338"/>
          <p14:tracePt t="48051" x="5803900" y="4241800"/>
          <p14:tracePt t="48051" x="5776913" y="4259263"/>
          <p14:tracePt t="48137" x="5759450" y="4357688"/>
          <p14:tracePt t="48137" x="5759450" y="4411663"/>
          <p14:tracePt t="48180" x="5759450" y="4465638"/>
          <p14:tracePt t="48180" x="5776913" y="4572000"/>
          <p14:tracePt t="48247" x="5795963" y="4724400"/>
          <p14:tracePt t="48247" x="5795963" y="4786313"/>
          <p14:tracePt t="48290" x="5795963" y="4840288"/>
          <p14:tracePt t="48290" x="5786438" y="4884738"/>
          <p14:tracePt t="48354" x="5768975" y="4938713"/>
          <p14:tracePt t="48386" x="5751513" y="4991100"/>
          <p14:tracePt t="48386" x="5732463" y="5054600"/>
          <p14:tracePt t="48456" x="5715000" y="5089525"/>
          <p14:tracePt t="48496" x="5715000" y="5099050"/>
          <p14:tracePt t="48496" x="5715000" y="5108575"/>
          <p14:tracePt t="48579" x="5705475" y="5116513"/>
          <p14:tracePt t="49053" x="5741988" y="5072063"/>
          <p14:tracePt t="49053" x="5768975" y="5072063"/>
          <p14:tracePt t="49098" x="5803900" y="5062538"/>
          <p14:tracePt t="49098" x="5902325" y="5045075"/>
          <p14:tracePt t="49158" x="6010275" y="5037138"/>
          <p14:tracePt t="49189" x="6134100" y="5027613"/>
          <p14:tracePt t="49189" x="6232525" y="5018088"/>
          <p14:tracePt t="49249" x="6419850" y="4991100"/>
          <p14:tracePt t="49249" x="6491288" y="4973638"/>
          <p14:tracePt t="49292" x="6572250" y="4973638"/>
          <p14:tracePt t="49292" x="6608763" y="4965700"/>
          <p14:tracePt t="49353" x="6742113" y="4946650"/>
          <p14:tracePt t="49353" x="6777038" y="4946650"/>
          <p14:tracePt t="49401" x="6804025" y="4938713"/>
          <p14:tracePt t="49401" x="6823075" y="4929188"/>
          <p14:tracePt t="49462" x="6840538" y="4929188"/>
          <p14:tracePt t="49495" x="6848475" y="4929188"/>
          <p14:tracePt t="49557" x="6858000" y="4929188"/>
          <p14:tracePt t="49589" x="6858000" y="4919663"/>
          <p14:tracePt t="49646" x="6786563" y="4919663"/>
          <p14:tracePt t="49646" x="6653213" y="4919663"/>
          <p14:tracePt t="49688" x="6510338" y="4911725"/>
          <p14:tracePt t="49688" x="6384925" y="4894263"/>
          <p14:tracePt t="49748" x="6180138" y="4875213"/>
          <p14:tracePt t="49748" x="6099175" y="4867275"/>
          <p14:tracePt t="49791" x="6027738" y="4867275"/>
          <p14:tracePt t="49791" x="6018213" y="4867275"/>
          <p14:tracePt t="49854" x="5991225" y="4857750"/>
          <p14:tracePt t="49854" x="5983288" y="4857750"/>
          <p14:tracePt t="49969" x="6116638" y="4848225"/>
          <p14:tracePt t="49969" x="6276975" y="4848225"/>
          <p14:tracePt t="50011" x="6456363" y="4848225"/>
          <p14:tracePt t="50011" x="6626225" y="4848225"/>
          <p14:tracePt t="50063" x="6848475" y="4848225"/>
          <p14:tracePt t="50089" x="7062788" y="4848225"/>
          <p14:tracePt t="50089" x="7143750" y="4848225"/>
          <p14:tracePt t="50148" x="7313613" y="4840288"/>
          <p14:tracePt t="50148" x="7358063" y="4840288"/>
          <p14:tracePt t="50212" x="7367588" y="4840288"/>
          <p14:tracePt t="50289" x="7375525" y="4840288"/>
          <p14:tracePt t="50684" x="7367588" y="4840288"/>
          <p14:tracePt t="50684" x="7348538" y="4848225"/>
          <p14:tracePt t="50747" x="7269163" y="4867275"/>
          <p14:tracePt t="50747" x="7232650" y="4875213"/>
          <p14:tracePt t="50747" x="7180263" y="4884738"/>
          <p14:tracePt t="50791" x="7072313" y="4902200"/>
          <p14:tracePt t="50791" x="6991350" y="4911725"/>
          <p14:tracePt t="50863" x="6875463" y="4911725"/>
          <p14:tracePt t="50894" x="6777038" y="4919663"/>
          <p14:tracePt t="50894" x="6705600" y="4919663"/>
          <p14:tracePt t="50955" x="6634163" y="4919663"/>
          <p14:tracePt t="50998" x="6375400" y="4938713"/>
          <p14:tracePt t="50998" x="6197600" y="4938713"/>
          <p14:tracePt t="51068" x="5938838" y="4965700"/>
          <p14:tracePt t="51099" x="5822950" y="4983163"/>
          <p14:tracePt t="51099" x="5795963" y="4991100"/>
          <p14:tracePt t="51159" x="5768975" y="4991100"/>
          <p14:tracePt t="51204" x="5759450" y="4991100"/>
          <p14:tracePt t="51287" x="5751513" y="4991100"/>
          <p14:tracePt t="51287" x="5732463" y="4991100"/>
          <p14:tracePt t="51368" x="5724525" y="4991100"/>
          <p14:tracePt t="51413" x="5715000" y="4991100"/>
          <p14:tracePt t="51496" x="5732463" y="4991100"/>
          <p14:tracePt t="51496" x="5795963" y="5000625"/>
          <p14:tracePt t="51554" x="6000750" y="5018088"/>
          <p14:tracePt t="51592" x="6269038" y="5054600"/>
          <p14:tracePt t="51592" x="6483350" y="5081588"/>
          <p14:tracePt t="51656" x="6643688" y="5116513"/>
          <p14:tracePt t="51687" x="6732588" y="5126038"/>
          <p14:tracePt t="51687" x="6777038" y="5133975"/>
          <p14:tracePt t="51753" x="6804025" y="5133975"/>
          <p14:tracePt t="51842" x="6813550" y="5133975"/>
          <p14:tracePt t="51947" x="6804025" y="5143500"/>
          <p14:tracePt t="51970" x="6786563" y="5153025"/>
          <p14:tracePt t="51970" x="6742113" y="5170488"/>
          <p14:tracePt t="52012" x="6653213" y="5197475"/>
          <p14:tracePt t="52012" x="6491288" y="5251450"/>
          <p14:tracePt t="52071" x="6402388" y="5276850"/>
          <p14:tracePt t="52104" x="6348413" y="5303838"/>
          <p14:tracePt t="52104" x="6340475" y="5313363"/>
          <p14:tracePt t="52198" x="6330950" y="5313363"/>
          <p14:tracePt t="52498" x="6357938" y="5313363"/>
          <p14:tracePt t="52498" x="6438900" y="5313363"/>
          <p14:tracePt t="52555" x="6680200" y="5394325"/>
          <p14:tracePt t="52586" x="6804025" y="5500688"/>
          <p14:tracePt t="52586" x="6875463" y="5562600"/>
          <p14:tracePt t="52646" x="6938963" y="5626100"/>
          <p14:tracePt t="52646" x="6946900" y="5634038"/>
          <p14:tracePt t="52703" x="6956425" y="5643563"/>
          <p14:tracePt t="52777" x="6946900" y="5643563"/>
          <p14:tracePt t="52777" x="6919913" y="5643563"/>
          <p14:tracePt t="52846" x="6777038" y="5643563"/>
          <p14:tracePt t="52846" x="6608763" y="5616575"/>
          <p14:tracePt t="52899" x="6510338" y="5599113"/>
          <p14:tracePt t="52899" x="6402388" y="5581650"/>
          <p14:tracePt t="52963" x="6276975" y="5473700"/>
          <p14:tracePt t="52987" x="6215063" y="5411788"/>
          <p14:tracePt t="52987" x="6143625" y="5340350"/>
          <p14:tracePt t="53048" x="6027738" y="5205413"/>
          <p14:tracePt t="53048" x="5973763" y="5133975"/>
          <p14:tracePt t="53090" x="5938838" y="5054600"/>
          <p14:tracePt t="53090" x="5875338" y="4902200"/>
          <p14:tracePt t="53154" x="5822950" y="4687888"/>
          <p14:tracePt t="53186" x="5803900" y="4527550"/>
          <p14:tracePt t="53186" x="5803900" y="4446588"/>
          <p14:tracePt t="53251" x="5911850" y="4160838"/>
          <p14:tracePt t="53251" x="5991225" y="4062413"/>
          <p14:tracePt t="53306" x="6116638" y="3983038"/>
          <p14:tracePt t="53306" x="6259513" y="3946525"/>
          <p14:tracePt t="53375" x="6527800" y="3938588"/>
          <p14:tracePt t="53408" x="6697663" y="3990975"/>
          <p14:tracePt t="53408" x="6848475" y="4098925"/>
          <p14:tracePt t="53469" x="7054850" y="4295775"/>
          <p14:tracePt t="53502" x="7153275" y="4518025"/>
          <p14:tracePt t="53502" x="7188200" y="4652963"/>
          <p14:tracePt t="53559" x="7215188" y="4803775"/>
          <p14:tracePt t="53634" x="7134225" y="5099050"/>
          <p14:tracePt t="53634" x="7081838" y="5133975"/>
          <p14:tracePt t="53677" x="7027863" y="5160963"/>
          <p14:tracePt t="53677" x="6991350" y="5187950"/>
          <p14:tracePt t="53734" x="6902450" y="5251450"/>
          <p14:tracePt t="53734" x="6840538" y="5268913"/>
          <p14:tracePt t="53776" x="6769100" y="5286375"/>
          <p14:tracePt t="53776" x="6653213" y="5303838"/>
          <p14:tracePt t="53845" x="6456363" y="5375275"/>
          <p14:tracePt t="53845" x="6330950" y="5402263"/>
          <p14:tracePt t="53891" x="6170613" y="5429250"/>
          <p14:tracePt t="53891" x="6089650" y="5438775"/>
          <p14:tracePt t="53959" x="5929313" y="5438775"/>
          <p14:tracePt t="53986" x="5884863" y="5438775"/>
          <p14:tracePt t="53986" x="5840413" y="5438775"/>
          <p14:tracePt t="54091" x="5803900" y="5446713"/>
          <p14:tracePt t="54862" x="5813425" y="5446713"/>
          <p14:tracePt t="54891" x="5813425" y="5438775"/>
          <p14:tracePt t="54891" x="5776913" y="5419725"/>
          <p14:tracePt t="54953" x="5616575" y="5394325"/>
          <p14:tracePt t="54984" x="5465763" y="5348288"/>
          <p14:tracePt t="54984" x="5402263" y="5330825"/>
          <p14:tracePt t="54984" x="5276850" y="5295900"/>
          <p14:tracePt t="55047" x="5099050" y="5241925"/>
          <p14:tracePt t="55047" x="4973638" y="5224463"/>
          <p14:tracePt t="55096" x="4795838" y="5187950"/>
          <p14:tracePt t="55096" x="4714875" y="5153025"/>
          <p14:tracePt t="55157" x="4625975" y="5062538"/>
          <p14:tracePt t="55203" x="4581525" y="4848225"/>
          <p14:tracePt t="55203" x="4581525" y="4724400"/>
          <p14:tracePt t="55258" x="4679950" y="4375150"/>
          <p14:tracePt t="55287" x="4867275" y="4160838"/>
          <p14:tracePt t="55287" x="5010150" y="4071938"/>
          <p14:tracePt t="55348" x="5340350" y="3983038"/>
          <p14:tracePt t="55348" x="5510213" y="3983038"/>
          <p14:tracePt t="55411" x="5848350" y="4044950"/>
          <p14:tracePt t="55411" x="5991225" y="4125913"/>
          <p14:tracePt t="55467" x="6153150" y="4394200"/>
          <p14:tracePt t="55501" x="6197600" y="4616450"/>
          <p14:tracePt t="55501" x="6205538" y="4840288"/>
          <p14:tracePt t="55569" x="6170613" y="5062538"/>
          <p14:tracePt t="55601" x="6143625" y="5197475"/>
          <p14:tracePt t="55601" x="6099175" y="5340350"/>
          <p14:tracePt t="55668" x="6000750" y="5500688"/>
          <p14:tracePt t="55701" x="5902325" y="5572125"/>
          <p14:tracePt t="55701" x="5840413" y="5626100"/>
          <p14:tracePt t="55756" x="5634038" y="5759450"/>
          <p14:tracePt t="55785" x="5446713" y="5848350"/>
          <p14:tracePt t="55785" x="5394325" y="5867400"/>
          <p14:tracePt t="55845" x="5224463" y="5884863"/>
          <p14:tracePt t="55845" x="5143500" y="5884863"/>
          <p14:tracePt t="55894" x="4973638" y="5840413"/>
          <p14:tracePt t="55894" x="4875213" y="5759450"/>
          <p14:tracePt t="55956" x="4732338" y="5537200"/>
          <p14:tracePt t="55984" x="4660900" y="5303838"/>
          <p14:tracePt t="55984" x="4633913" y="5153025"/>
          <p14:tracePt t="56045" x="4652963" y="4803775"/>
          <p14:tracePt t="56045" x="4705350" y="4643438"/>
          <p14:tracePt t="56087" x="4776788" y="4527550"/>
          <p14:tracePt t="56087" x="4857750" y="4438650"/>
          <p14:tracePt t="56145" x="5153025" y="4286250"/>
          <p14:tracePt t="56145" x="5313363" y="4241800"/>
          <p14:tracePt t="56191" x="5473700" y="4232275"/>
          <p14:tracePt t="56191" x="5715000" y="4286250"/>
          <p14:tracePt t="56262" x="5938838" y="4537075"/>
          <p14:tracePt t="56343" x="6116638" y="5010150"/>
          <p14:tracePt t="56343" x="6116638" y="5062538"/>
          <p14:tracePt t="56397" x="6116638" y="5108575"/>
          <p14:tracePt t="56397" x="6116638" y="5116513"/>
          <p14:tracePt t="56457" x="6116638" y="5126038"/>
          <p14:tracePt t="56495" x="6108700" y="5143500"/>
          <p14:tracePt t="56495" x="6062663" y="5170488"/>
          <p14:tracePt t="56553" x="5822950" y="5276850"/>
          <p14:tracePt t="56584" x="5599113" y="5330825"/>
          <p14:tracePt t="56584" x="5456238" y="5340350"/>
          <p14:tracePt t="56643" x="5160963" y="5313363"/>
          <p14:tracePt t="56643" x="5062538" y="5259388"/>
          <p14:tracePt t="56693" x="4965700" y="5108575"/>
          <p14:tracePt t="56693" x="4911725" y="4973638"/>
          <p14:tracePt t="56763" x="4875213" y="4830763"/>
          <p14:tracePt t="56842" x="4991100" y="4465638"/>
          <p14:tracePt t="56842" x="5054600" y="4411663"/>
          <p14:tracePt t="56887" x="5224463" y="4295775"/>
          <p14:tracePt t="56887" x="5411788" y="4224338"/>
          <p14:tracePt t="56952" x="5705475" y="4214813"/>
          <p14:tracePt t="56952" x="5813425" y="4251325"/>
          <p14:tracePt t="56993" x="5902325" y="4303713"/>
          <p14:tracePt t="56993" x="5956300" y="4348163"/>
          <p14:tracePt t="57057" x="6010275" y="4438650"/>
          <p14:tracePt t="57057" x="6018213" y="4510088"/>
          <p14:tracePt t="57099" x="6027738" y="4581525"/>
          <p14:tracePt t="57099" x="6027738" y="4697413"/>
          <p14:tracePt t="57158" x="6027738" y="4795838"/>
          <p14:tracePt t="57183" x="6018213" y="4884738"/>
          <p14:tracePt t="57183" x="6010275" y="4965700"/>
          <p14:tracePt t="57261" x="5965825" y="5153025"/>
          <p14:tracePt t="57261" x="5956300" y="5205413"/>
          <p14:tracePt t="57347" x="5867400" y="5438775"/>
          <p14:tracePt t="57347" x="5813425" y="5537200"/>
          <p14:tracePt t="57416" x="5688013" y="5688013"/>
          <p14:tracePt t="57416" x="5661025" y="5741988"/>
          <p14:tracePt t="57471" x="5626100" y="5813425"/>
          <p14:tracePt t="57471" x="5616575" y="5830888"/>
          <p14:tracePt t="57553" x="5608638" y="5848350"/>
          <p14:tracePt t="57638" x="5608638" y="5857875"/>
          <p14:tracePt t="57775" x="5599113" y="5857875"/>
          <p14:tracePt t="57846" x="5581650" y="5857875"/>
          <p14:tracePt t="57846" x="5483225" y="5822950"/>
          <p14:tracePt t="57915" x="5295900" y="5732463"/>
          <p14:tracePt t="57915" x="5187950" y="5643563"/>
          <p14:tracePt t="57976" x="5081588" y="5537200"/>
          <p14:tracePt t="57976" x="5010150" y="5465763"/>
          <p14:tracePt t="58039" x="4946650" y="5268913"/>
          <p14:tracePt t="58039" x="4946650" y="5187950"/>
          <p14:tracePt t="58080" x="4965700" y="5126038"/>
          <p14:tracePt t="58080" x="5010150" y="5045075"/>
          <p14:tracePt t="58138" x="5160963" y="4803775"/>
          <p14:tracePt t="58138" x="5276850" y="4714875"/>
          <p14:tracePt t="58202" x="5446713" y="4625975"/>
          <p14:tracePt t="58202" x="5500688" y="4616450"/>
          <p14:tracePt t="58266" x="5554663" y="4625975"/>
          <p14:tracePt t="58283" x="5581650" y="4643438"/>
          <p14:tracePt t="58283" x="5599113" y="4679950"/>
          <p14:tracePt t="58340" x="5653088" y="4768850"/>
          <p14:tracePt t="58340" x="5705475" y="4875213"/>
          <p14:tracePt t="58395" x="5759450" y="4956175"/>
          <p14:tracePt t="58395" x="5803900" y="5081588"/>
          <p14:tracePt t="58466" x="5830888" y="5268913"/>
          <p14:tracePt t="58499" x="5776913" y="5375275"/>
          <p14:tracePt t="58499" x="5732463" y="5438775"/>
          <p14:tracePt t="58557" x="5661025" y="5562600"/>
          <p14:tracePt t="58582" x="5608638" y="5643563"/>
          <p14:tracePt t="58582" x="5562600" y="5715000"/>
          <p14:tracePt t="58640" x="5419725" y="5803900"/>
          <p14:tracePt t="58640" x="5205413" y="5848350"/>
          <p14:tracePt t="58739" x="5126038" y="5857875"/>
          <p14:tracePt t="58739" x="5108575" y="5857875"/>
          <p14:tracePt t="58781" x="5081588" y="5857875"/>
          <p14:tracePt t="58781" x="5062538" y="5857875"/>
          <p14:tracePt t="58847" x="4983163" y="5822950"/>
          <p14:tracePt t="58847" x="4938713" y="5776913"/>
          <p14:tracePt t="58893" x="4894263" y="5705475"/>
          <p14:tracePt t="58893" x="4848225" y="5608638"/>
          <p14:tracePt t="58959" x="4795838" y="5527675"/>
          <p14:tracePt t="58990" x="4759325" y="5429250"/>
          <p14:tracePt t="58990" x="4732338" y="5232400"/>
          <p14:tracePt t="59074" x="4741863" y="5081588"/>
          <p14:tracePt t="59098" x="4759325" y="4991100"/>
          <p14:tracePt t="59098" x="4786313" y="4911725"/>
          <p14:tracePt t="59200" x="4902200" y="4768850"/>
          <p14:tracePt t="59241" x="5018088" y="4741863"/>
          <p14:tracePt t="59241" x="5072063" y="4732338"/>
          <p14:tracePt t="59285" x="5143500" y="4732338"/>
          <p14:tracePt t="59285" x="5160963" y="4732338"/>
          <p14:tracePt t="59351" x="5224463" y="4751388"/>
          <p14:tracePt t="59351" x="5224463" y="4786313"/>
          <p14:tracePt t="59397" x="5232400" y="4884738"/>
          <p14:tracePt t="59397" x="5224463" y="4991100"/>
          <p14:tracePt t="59465" x="5197475" y="5081588"/>
          <p14:tracePt t="59498" x="5187950" y="5133975"/>
          <p14:tracePt t="59498" x="5170488" y="5180013"/>
          <p14:tracePt t="59555" x="5143500" y="5276850"/>
          <p14:tracePt t="59584" x="5126038" y="5330825"/>
          <p14:tracePt t="59584" x="5108575" y="5375275"/>
          <p14:tracePt t="59662" x="5072063" y="5429250"/>
          <p14:tracePt t="59683" x="5027613" y="5483225"/>
          <p14:tracePt t="59683" x="5018088" y="5500688"/>
          <p14:tracePt t="59746" x="5010150" y="5510213"/>
          <p14:tracePt t="59746" x="5000625" y="5510213"/>
          <p14:tracePt t="59788" x="4991100" y="5510213"/>
          <p14:tracePt t="59788" x="4983163" y="5510213"/>
          <p14:tracePt t="59846" x="4956175" y="5500688"/>
          <p14:tracePt t="59846" x="4946650" y="5483225"/>
          <p14:tracePt t="59894" x="4902200" y="5446713"/>
          <p14:tracePt t="59894" x="4875213" y="5375275"/>
          <p14:tracePt t="59955" x="4830763" y="5197475"/>
          <p14:tracePt t="59981" x="4830763" y="5133975"/>
          <p14:tracePt t="59981" x="4830763" y="5116513"/>
          <p14:tracePt t="60053" x="4840288" y="5054600"/>
          <p14:tracePt t="60053" x="4867275" y="5027613"/>
          <p14:tracePt t="60105" x="4902200" y="4965700"/>
          <p14:tracePt t="60105" x="4956175" y="4919663"/>
          <p14:tracePt t="60177" x="5089525" y="4830763"/>
          <p14:tracePt t="60208" x="5214938" y="4768850"/>
          <p14:tracePt t="60208" x="5330825" y="4714875"/>
          <p14:tracePt t="60275" x="5411788" y="4697413"/>
          <p14:tracePt t="60301" x="5465763" y="4697413"/>
          <p14:tracePt t="60301" x="5491163" y="4697413"/>
          <p14:tracePt t="60365" x="5537200" y="4705350"/>
          <p14:tracePt t="60398" x="5581650" y="4759325"/>
          <p14:tracePt t="60398" x="5616575" y="4875213"/>
          <p14:tracePt t="60457" x="5643563" y="4983163"/>
          <p14:tracePt t="60480" x="5643563" y="5116513"/>
          <p14:tracePt t="60480" x="5643563" y="5232400"/>
          <p14:tracePt t="60552" x="5599113" y="5438775"/>
          <p14:tracePt t="60552" x="5572125" y="5483225"/>
          <p14:tracePt t="60637" x="5465763" y="5589588"/>
          <p14:tracePt t="60637" x="5429250" y="5616575"/>
          <p14:tracePt t="60685" x="5394325" y="5626100"/>
          <p14:tracePt t="60685" x="5357813" y="5626100"/>
          <p14:tracePt t="60754" x="5303838" y="5608638"/>
          <p14:tracePt t="60754" x="5286375" y="5589588"/>
          <p14:tracePt t="60799" x="5241925" y="5562600"/>
          <p14:tracePt t="60799" x="5232400" y="5545138"/>
          <p14:tracePt t="60855" x="5153025" y="5491163"/>
          <p14:tracePt t="60881" x="5116513" y="5438775"/>
          <p14:tracePt t="60881" x="5099050" y="5411788"/>
          <p14:tracePt t="60943" x="5072063" y="5367338"/>
          <p14:tracePt t="60943" x="5062538" y="5340350"/>
          <p14:tracePt t="60993" x="5054600" y="5303838"/>
          <p14:tracePt t="60993" x="5054600" y="5295900"/>
          <p14:tracePt t="61057" x="5045075" y="5276850"/>
          <p14:tracePt t="61057" x="5045075" y="5268913"/>
          <p14:tracePt t="61099" x="5045075" y="5241925"/>
          <p14:tracePt t="61099" x="5054600" y="5224463"/>
          <p14:tracePt t="61161" x="5089525" y="5116513"/>
          <p14:tracePt t="61182" x="5133975" y="5062538"/>
          <p14:tracePt t="61182" x="5170488" y="5027613"/>
          <p14:tracePt t="61253" x="5268913" y="4973638"/>
          <p14:tracePt t="61253" x="5322888" y="4973638"/>
          <p14:tracePt t="61307" x="5367338" y="4973638"/>
          <p14:tracePt t="61307" x="5402263" y="5027613"/>
          <p14:tracePt t="61357" x="5419725" y="5072063"/>
          <p14:tracePt t="61357" x="5438775" y="5241925"/>
          <p14:tracePt t="61413" x="5446713" y="5419725"/>
          <p14:tracePt t="61413" x="5446713" y="5626100"/>
          <p14:tracePt t="61484" x="5446713" y="5732463"/>
          <p14:tracePt t="61513" x="5438775" y="5803900"/>
          <p14:tracePt t="61513" x="5429250" y="5840413"/>
          <p14:tracePt t="61569" x="5419725" y="5929313"/>
          <p14:tracePt t="61596" x="5411788" y="5946775"/>
          <p14:tracePt t="61596" x="5411788" y="5965825"/>
          <p14:tracePt t="61650" x="5411788" y="5983288"/>
          <p14:tracePt t="61679" x="5402263" y="5983288"/>
          <p14:tracePt t="61679" x="5402263" y="5991225"/>
          <p14:tracePt t="61738" x="5384800" y="6000750"/>
          <p14:tracePt t="61738" x="5375275" y="6000750"/>
          <p14:tracePt t="61784" x="5367338" y="5991225"/>
          <p14:tracePt t="61784" x="5357813" y="5973763"/>
          <p14:tracePt t="61850" x="5276850" y="5724525"/>
          <p14:tracePt t="61850" x="5241925" y="5429250"/>
          <p14:tracePt t="61950" x="5259388" y="5276850"/>
          <p14:tracePt t="61950" x="5276850" y="5232400"/>
          <p14:tracePt t="61993" x="5303838" y="5205413"/>
          <p14:tracePt t="61993" x="5357813" y="5170488"/>
          <p14:tracePt t="62056" x="5626100" y="5018088"/>
          <p14:tracePt t="62056" x="5705475" y="4991100"/>
          <p14:tracePt t="62097" x="5759450" y="4983163"/>
          <p14:tracePt t="62097" x="5822950" y="4983163"/>
          <p14:tracePt t="62157" x="5991225" y="5099050"/>
          <p14:tracePt t="62180" x="6037263" y="5197475"/>
          <p14:tracePt t="62180" x="6062663" y="5348288"/>
          <p14:tracePt t="62245" x="6072188" y="5510213"/>
          <p14:tracePt t="62245" x="6072188" y="5545138"/>
          <p14:tracePt t="62288" x="6037263" y="5626100"/>
          <p14:tracePt t="62288" x="5983288" y="5680075"/>
          <p14:tracePt t="62365" x="5946775" y="5705475"/>
          <p14:tracePt t="62365" x="5938838" y="5715000"/>
          <p14:tracePt t="62413" x="5911850" y="5732463"/>
          <p14:tracePt t="62413" x="5875338" y="5751513"/>
          <p14:tracePt t="62480" x="5795963" y="5776913"/>
          <p14:tracePt t="62513" x="5688013" y="5803900"/>
          <p14:tracePt t="62513" x="5616575" y="5803900"/>
          <p14:tracePt t="62566" x="5402263" y="5822950"/>
          <p14:tracePt t="62596" x="5232400" y="5840413"/>
          <p14:tracePt t="62596" x="5160963" y="5840413"/>
          <p14:tracePt t="62649" x="5099050" y="5840413"/>
          <p14:tracePt t="62679" x="5089525" y="5840413"/>
          <p14:tracePt t="63704" x="5045075" y="5822950"/>
          <p14:tracePt t="63704" x="4991100" y="5803900"/>
          <p14:tracePt t="63762" x="4894263" y="5786438"/>
          <p14:tracePt t="63795" x="4687888" y="5741988"/>
          <p14:tracePt t="63795" x="4616450" y="5705475"/>
          <p14:tracePt t="63853" x="4500563" y="5581650"/>
          <p14:tracePt t="63853" x="4456113" y="5527675"/>
          <p14:tracePt t="63899" x="4429125" y="5465763"/>
          <p14:tracePt t="63899" x="4402138" y="5411788"/>
          <p14:tracePt t="63961" x="4384675" y="5367338"/>
          <p14:tracePt t="63994" x="4375150" y="5330825"/>
          <p14:tracePt t="63994" x="4375150" y="5303838"/>
          <p14:tracePt t="64056" x="4375150" y="5268913"/>
          <p14:tracePt t="64056" x="4375150" y="5251450"/>
          <p14:tracePt t="64168" x="4384675" y="5241925"/>
          <p14:tracePt t="64194" x="4384675" y="5232400"/>
          <p14:tracePt t="64295" x="4384675" y="5224463"/>
          <p14:tracePt t="66349" x="4232275" y="5224463"/>
          <p14:tracePt t="66349" x="4089400" y="5224463"/>
          <p14:tracePt t="66391" x="3946525" y="5241925"/>
          <p14:tracePt t="66391" x="3724275" y="5286375"/>
          <p14:tracePt t="66454" x="3554413" y="5357813"/>
          <p14:tracePt t="66477" x="3473450" y="5411788"/>
          <p14:tracePt t="66477" x="3455988" y="5419725"/>
          <p14:tracePt t="66539" x="3446463" y="5419725"/>
          <p14:tracePt t="67052" x="3384550" y="5402263"/>
          <p14:tracePt t="67052" x="3276600" y="5303838"/>
          <p14:tracePt t="67136" x="2455863" y="4446588"/>
          <p14:tracePt t="67136" x="1928813" y="3822700"/>
          <p14:tracePt t="67181" x="1517650" y="3303588"/>
          <p14:tracePt t="67181" x="1322388" y="3009900"/>
          <p14:tracePt t="67243" x="1285875" y="2973388"/>
          <p14:tracePt t="67508" x="1268413" y="2973388"/>
          <p14:tracePt t="67508" x="1214438" y="2867025"/>
          <p14:tracePt t="67577" x="1133475" y="2500313"/>
          <p14:tracePt t="67608" x="1071563" y="2197100"/>
          <p14:tracePt t="67608" x="1000125" y="2027238"/>
          <p14:tracePt t="67668" x="928688" y="1697038"/>
          <p14:tracePt t="67691" x="928688" y="1554163"/>
          <p14:tracePt t="67691" x="938213" y="1411288"/>
          <p14:tracePt t="67750" x="946150" y="1374775"/>
          <p14:tracePt t="67968" x="973138" y="1169988"/>
          <p14:tracePt t="67968" x="1000125" y="911225"/>
          <p14:tracePt t="68013" x="1017588" y="768350"/>
          <p14:tracePt t="68013" x="1054100" y="642938"/>
          <p14:tracePt t="68075" x="1196975" y="419100"/>
          <p14:tracePt t="69408" x="1411288" y="889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Desktop Publishing</a:t>
            </a:r>
            <a:endParaRPr lang="en-US" dirty="0"/>
          </a:p>
        </p:txBody>
      </p:sp>
      <p:sp>
        <p:nvSpPr>
          <p:cNvPr id="3" name="Content Placeholder 2"/>
          <p:cNvSpPr>
            <a:spLocks noGrp="1"/>
          </p:cNvSpPr>
          <p:nvPr>
            <p:ph idx="1"/>
          </p:nvPr>
        </p:nvSpPr>
        <p:spPr>
          <a:xfrm>
            <a:off x="1251678" y="2328302"/>
            <a:ext cx="7815049" cy="3593591"/>
          </a:xfrm>
        </p:spPr>
        <p:txBody>
          <a:bodyPr>
            <a:normAutofit lnSpcReduction="10000"/>
          </a:bodyPr>
          <a:lstStyle/>
          <a:p>
            <a:r>
              <a:rPr lang="en-US" dirty="0" smtClean="0"/>
              <a:t>Page layout software</a:t>
            </a:r>
          </a:p>
          <a:p>
            <a:r>
              <a:rPr lang="en-US" dirty="0" smtClean="0"/>
              <a:t>Combines text with graphics</a:t>
            </a:r>
          </a:p>
          <a:p>
            <a:r>
              <a:rPr lang="en-US" dirty="0" smtClean="0"/>
              <a:t>Content is frame-based for greater flexibility in the layout</a:t>
            </a:r>
          </a:p>
          <a:p>
            <a:r>
              <a:rPr lang="en-US" dirty="0" smtClean="0"/>
              <a:t>Microsoft Publisher is popular for home users</a:t>
            </a:r>
          </a:p>
          <a:p>
            <a:r>
              <a:rPr lang="en-US" dirty="0" smtClean="0"/>
              <a:t>Professional versions include QuarkXPress and Adobe InDesign</a:t>
            </a:r>
          </a:p>
          <a:p>
            <a:r>
              <a:rPr lang="en-US" dirty="0" smtClean="0"/>
              <a:t>Main difference between word processing and desktop publishing is that word processing program enables to type directly on the page onscreen. </a:t>
            </a:r>
          </a:p>
          <a:p>
            <a:r>
              <a:rPr lang="en-US" dirty="0" smtClean="0"/>
              <a:t>Desktop publishing uses movable and resizable frames for everything. </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147774" y="1105302"/>
            <a:ext cx="3466429" cy="5889563"/>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fld id="{71766878-3199-4EAB-94E7-2D6D11070E14}" type="slidenum">
              <a:rPr lang="en-US" smtClean="0"/>
              <a:t>6</a:t>
            </a:fld>
            <a:endParaRPr lang="en-US" dirty="0"/>
          </a:p>
        </p:txBody>
      </p:sp>
    </p:spTree>
    <p:custDataLst>
      <p:tags r:id="rId1"/>
    </p:custDataLst>
    <p:extLst>
      <p:ext uri="{BB962C8B-B14F-4D97-AF65-F5344CB8AC3E}">
        <p14:creationId xmlns:p14="http://schemas.microsoft.com/office/powerpoint/2010/main" val="1547984853"/>
      </p:ext>
    </p:extLst>
  </p:cSld>
  <p:clrMapOvr>
    <a:masterClrMapping/>
  </p:clrMapOvr>
  <mc:AlternateContent xmlns:mc="http://schemas.openxmlformats.org/markup-compatibility/2006" xmlns:p14="http://schemas.microsoft.com/office/powerpoint/2010/main">
    <mc:Choice Requires="p14">
      <p:transition spd="slow" p14:dur="1500" advTm="148386">
        <p:randomBar dir="vert"/>
      </p:transition>
    </mc:Choice>
    <mc:Fallback xmlns="">
      <p:transition spd="slow" advTm="148386">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1000"/>
                                        <p:tgtEl>
                                          <p:spTgt spid="3">
                                            <p:txEl>
                                              <p:pRg st="2" end="2"/>
                                            </p:txEl>
                                          </p:spTgt>
                                        </p:tgtEl>
                                      </p:cBhvr>
                                    </p:animEffect>
                                    <p:anim calcmode="lin" valueType="num">
                                      <p:cBhvr>
                                        <p:cTn id="3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1000"/>
                                        <p:tgtEl>
                                          <p:spTgt spid="3">
                                            <p:txEl>
                                              <p:pRg st="4" end="4"/>
                                            </p:txEl>
                                          </p:spTgt>
                                        </p:tgtEl>
                                      </p:cBhvr>
                                    </p:animEffect>
                                    <p:anim calcmode="lin" valueType="num">
                                      <p:cBhvr>
                                        <p:cTn id="5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fade">
                                      <p:cBhvr>
                                        <p:cTn id="58" dur="1000"/>
                                        <p:tgtEl>
                                          <p:spTgt spid="3">
                                            <p:txEl>
                                              <p:pRg st="5" end="5"/>
                                            </p:txEl>
                                          </p:spTgt>
                                        </p:tgtEl>
                                      </p:cBhvr>
                                    </p:animEffect>
                                    <p:anim calcmode="lin" valueType="num">
                                      <p:cBhvr>
                                        <p:cTn id="5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Effect transition="in" filter="fade">
                                      <p:cBhvr>
                                        <p:cTn id="65" dur="1000"/>
                                        <p:tgtEl>
                                          <p:spTgt spid="3">
                                            <p:txEl>
                                              <p:pRg st="6" end="6"/>
                                            </p:txEl>
                                          </p:spTgt>
                                        </p:tgtEl>
                                      </p:cBhvr>
                                    </p:animEffect>
                                    <p:anim calcmode="lin" valueType="num">
                                      <p:cBhvr>
                                        <p:cTn id="6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extLst mod="1">
    <p:ext uri="{3A86A75C-4F4B-4683-9AE1-C65F6400EC91}">
      <p14:laserTraceLst xmlns:p14="http://schemas.microsoft.com/office/powerpoint/2010/main">
        <p14:tracePtLst>
          <p14:tracePt t="49633" x="1098550" y="5089525"/>
          <p14:tracePt t="49899" x="1098550" y="5081588"/>
          <p14:tracePt t="49899" x="1179513" y="5000625"/>
          <p14:tracePt t="49955" x="1455738" y="4687888"/>
          <p14:tracePt t="49977" x="1616075" y="4537075"/>
          <p14:tracePt t="49977" x="1758950" y="4411663"/>
          <p14:tracePt t="50016" x="1893888" y="4322763"/>
          <p14:tracePt t="50016" x="2036763" y="4205288"/>
          <p14:tracePt t="50058" x="2187575" y="4089400"/>
          <p14:tracePt t="50058" x="2384425" y="3956050"/>
          <p14:tracePt t="50122" x="2527300" y="3857625"/>
          <p14:tracePt t="50122" x="2581275" y="3848100"/>
          <p14:tracePt t="50160" x="2608263" y="3830638"/>
          <p14:tracePt t="50160" x="2633663" y="3830638"/>
          <p14:tracePt t="50214" x="2697163" y="3803650"/>
          <p14:tracePt t="50214" x="2786063" y="3786188"/>
          <p14:tracePt t="50265" x="2946400" y="3741738"/>
          <p14:tracePt t="50265" x="2973388" y="3732213"/>
          <p14:tracePt t="50513" x="2973388" y="3724275"/>
          <p14:tracePt t="50513" x="2955925" y="3687763"/>
          <p14:tracePt t="50554" x="2901950" y="3660775"/>
          <p14:tracePt t="50554" x="2857500" y="3633788"/>
          <p14:tracePt t="50600" x="2813050" y="3598863"/>
          <p14:tracePt t="50600" x="2795588" y="3589338"/>
          <p14:tracePt t="50660" x="2776538" y="3581400"/>
          <p14:tracePt t="50701" x="2776538" y="3571875"/>
          <p14:tracePt t="50749" x="2813050" y="3562350"/>
          <p14:tracePt t="50749" x="2911475" y="3554413"/>
          <p14:tracePt t="50792" x="3044825" y="3544888"/>
          <p14:tracePt t="50792" x="3179763" y="3536950"/>
          <p14:tracePt t="50845" x="3375025" y="3536950"/>
          <p14:tracePt t="50877" x="3490913" y="3536950"/>
          <p14:tracePt t="50877" x="3517900" y="3536950"/>
          <p14:tracePt t="50877" x="3544888" y="3536950"/>
          <p14:tracePt t="50917" x="3598863" y="3536950"/>
          <p14:tracePt t="50917" x="3608388" y="3536950"/>
          <p14:tracePt t="50956" x="3660775" y="3527425"/>
          <p14:tracePt t="50956" x="3724275" y="3517900"/>
          <p14:tracePt t="51014" x="3795713" y="3517900"/>
          <p14:tracePt t="51014" x="3803650" y="3517900"/>
          <p14:tracePt t="51053" x="3813175" y="3517900"/>
          <p14:tracePt t="51097" x="3813175" y="3509963"/>
          <p14:tracePt t="51556" x="3848100" y="3500438"/>
          <p14:tracePt t="51556" x="3875088" y="3500438"/>
          <p14:tracePt t="51600" x="3911600" y="3500438"/>
          <p14:tracePt t="51600" x="3938588" y="3500438"/>
          <p14:tracePt t="51638" x="3956050" y="3509963"/>
          <p14:tracePt t="51638" x="3965575" y="3509963"/>
          <p14:tracePt t="51677" x="3973513" y="3509963"/>
          <p14:tracePt t="51857" x="3956050" y="3509963"/>
          <p14:tracePt t="51857" x="3919538" y="3509963"/>
          <p14:tracePt t="51919" x="3724275" y="3517900"/>
          <p14:tracePt t="51919" x="3643313" y="3509963"/>
          <p14:tracePt t="51956" x="3571875" y="3500438"/>
          <p14:tracePt t="51956" x="3536950" y="3490913"/>
          <p14:tracePt t="51994" x="3455988" y="3482975"/>
          <p14:tracePt t="51994" x="3384550" y="3473450"/>
          <p14:tracePt t="52031" x="3303588" y="3473450"/>
          <p14:tracePt t="52031" x="3241675" y="3465513"/>
          <p14:tracePt t="52093" x="3170238" y="3465513"/>
          <p14:tracePt t="52126" x="3133725" y="3465513"/>
          <p14:tracePt t="52126" x="3125788" y="3465513"/>
          <p14:tracePt t="52164" x="3098800" y="3465513"/>
          <p14:tracePt t="52164" x="3089275" y="3465513"/>
          <p14:tracePt t="52202" x="3081338" y="3465513"/>
          <p14:tracePt t="52276" x="3071813" y="3465513"/>
          <p14:tracePt t="52349" x="3089275" y="3465513"/>
          <p14:tracePt t="52349" x="3170238" y="3465513"/>
          <p14:tracePt t="52386" x="3322638" y="3482975"/>
          <p14:tracePt t="52386" x="3411538" y="3490913"/>
          <p14:tracePt t="52445" x="3724275" y="3527425"/>
          <p14:tracePt t="52476" x="3840163" y="3536950"/>
          <p14:tracePt t="52476" x="3875088" y="3536950"/>
          <p14:tracePt t="52534" x="3919538" y="3536950"/>
          <p14:tracePt t="52534" x="3946525" y="3527425"/>
          <p14:tracePt t="52601" x="4000500" y="3500438"/>
          <p14:tracePt t="52601" x="4010025" y="3490913"/>
          <p14:tracePt t="52640" x="4017963" y="3490913"/>
          <p14:tracePt t="52677" x="4027488" y="3482975"/>
          <p14:tracePt t="52677" x="4037013" y="3482975"/>
          <p14:tracePt t="52714" x="4044950" y="3482975"/>
          <p14:tracePt t="52750" x="4054475" y="3473450"/>
          <p14:tracePt t="52750" x="4062413" y="3473450"/>
          <p14:tracePt t="52808" x="4071938" y="3473450"/>
          <p14:tracePt t="52859" x="4071938" y="3465513"/>
          <p14:tracePt t="52927" x="4054475" y="3465513"/>
          <p14:tracePt t="52927" x="4000500" y="3465513"/>
          <p14:tracePt t="52993" x="3652838" y="3473450"/>
          <p14:tracePt t="53025" x="3490913" y="3473450"/>
          <p14:tracePt t="53025" x="3394075" y="3473450"/>
          <p14:tracePt t="53064" x="3295650" y="3465513"/>
          <p14:tracePt t="53064" x="3224213" y="3465513"/>
          <p14:tracePt t="53107" x="3179763" y="3455988"/>
          <p14:tracePt t="53107" x="3160713" y="3455988"/>
          <p14:tracePt t="53163" x="3143250" y="3455988"/>
          <p14:tracePt t="53311" x="3251200" y="3455988"/>
          <p14:tracePt t="53311" x="3313113" y="3455988"/>
          <p14:tracePt t="53349" x="3429000" y="3465513"/>
          <p14:tracePt t="53349" x="3554413" y="3482975"/>
          <p14:tracePt t="53386" x="3697288" y="3500438"/>
          <p14:tracePt t="53386" x="3822700" y="3517900"/>
          <p14:tracePt t="53423" x="3894138" y="3527425"/>
          <p14:tracePt t="53423" x="3911600" y="3536950"/>
          <p14:tracePt t="53480" x="3946525" y="3544888"/>
          <p14:tracePt t="53480" x="3956050" y="3544888"/>
          <p14:tracePt t="53517" x="3965575" y="3544888"/>
          <p14:tracePt t="53604" x="3973513" y="3544888"/>
          <p14:tracePt t="53892" x="3973513" y="3554413"/>
          <p14:tracePt t="53931" x="3983038" y="3554413"/>
          <p14:tracePt t="53931" x="3990975" y="3554413"/>
          <p14:tracePt t="53967" x="4000500" y="3562350"/>
          <p14:tracePt t="53967" x="4027488" y="3571875"/>
          <p14:tracePt t="54026" x="4152900" y="3616325"/>
          <p14:tracePt t="54026" x="4214813" y="3625850"/>
          <p14:tracePt t="54072" x="4276725" y="3652838"/>
          <p14:tracePt t="54072" x="4303713" y="3660775"/>
          <p14:tracePt t="54125" x="4340225" y="3660775"/>
          <p14:tracePt t="54460" x="4438650" y="3633788"/>
          <p14:tracePt t="54460" x="4483100" y="3633788"/>
          <p14:tracePt t="54498" x="4598988" y="3616325"/>
          <p14:tracePt t="54498" x="4633913" y="3616325"/>
          <p14:tracePt t="54537" x="4714875" y="3616325"/>
          <p14:tracePt t="54537" x="4803775" y="3616325"/>
          <p14:tracePt t="54596" x="5000625" y="3616325"/>
          <p14:tracePt t="54624" x="5180013" y="3643313"/>
          <p14:tracePt t="54624" x="5286375" y="3660775"/>
          <p14:tracePt t="54661" x="5357813" y="3670300"/>
          <p14:tracePt t="54661" x="5438775" y="3679825"/>
          <p14:tracePt t="54726" x="5643563" y="3679825"/>
          <p14:tracePt t="54726" x="5741988" y="3670300"/>
          <p14:tracePt t="54777" x="5795963" y="3670300"/>
          <p14:tracePt t="54777" x="5822950" y="3670300"/>
          <p14:tracePt t="54829" x="5848350" y="3670300"/>
          <p14:tracePt t="54865" x="5857875" y="3670300"/>
          <p14:tracePt t="54942" x="5840413" y="3670300"/>
          <p14:tracePt t="54942" x="5776913" y="3670300"/>
          <p14:tracePt t="54981" x="5643563" y="3679825"/>
          <p14:tracePt t="54981" x="5491163" y="3679825"/>
          <p14:tracePt t="55019" x="5375275" y="3679825"/>
          <p14:tracePt t="55019" x="5251450" y="3679825"/>
          <p14:tracePt t="55058" x="5126038" y="3660775"/>
          <p14:tracePt t="55058" x="5037138" y="3625850"/>
          <p14:tracePt t="55117" x="4919663" y="3562350"/>
          <p14:tracePt t="55117" x="4902200" y="3554413"/>
          <p14:tracePt t="55162" x="4894263" y="3544888"/>
          <p14:tracePt t="55162" x="4884738" y="3536950"/>
          <p14:tracePt t="55272" x="4911725" y="3527425"/>
          <p14:tracePt t="55272" x="4938713" y="3517900"/>
          <p14:tracePt t="55311" x="4956175" y="3500438"/>
          <p14:tracePt t="55311" x="4956175" y="3490913"/>
          <p14:tracePt t="55348" x="4956175" y="3482975"/>
          <p14:tracePt t="55348" x="4929188" y="3465513"/>
          <p14:tracePt t="55387" x="4848225" y="3411538"/>
          <p14:tracePt t="55387" x="4795838" y="3367088"/>
          <p14:tracePt t="55443" x="4679950" y="3205163"/>
          <p14:tracePt t="55443" x="4705350" y="3081338"/>
          <p14:tracePt t="55481" x="4813300" y="2911475"/>
          <p14:tracePt t="55481" x="4946650" y="2768600"/>
          <p14:tracePt t="55522" x="5062538" y="2687638"/>
          <p14:tracePt t="55522" x="5170488" y="2643188"/>
          <p14:tracePt t="55561" x="5268913" y="2633663"/>
          <p14:tracePt t="55561" x="5375275" y="2633663"/>
          <p14:tracePt t="55627" x="5688013" y="2776538"/>
          <p14:tracePt t="55627" x="5741988" y="2822575"/>
          <p14:tracePt t="55664" x="5830888" y="2911475"/>
          <p14:tracePt t="55664" x="5894388" y="3000375"/>
          <p14:tracePt t="55702" x="5929313" y="3098800"/>
          <p14:tracePt t="55702" x="5938838" y="3224213"/>
          <p14:tracePt t="55739" x="5938838" y="3357563"/>
          <p14:tracePt t="55739" x="5894388" y="3482975"/>
          <p14:tracePt t="55777" x="5813425" y="3616325"/>
          <p14:tracePt t="55777" x="5688013" y="3714750"/>
          <p14:tracePt t="55836" x="5438775" y="3822700"/>
          <p14:tracePt t="55862" x="5303838" y="3840163"/>
          <p14:tracePt t="55862" x="5108575" y="3848100"/>
          <p14:tracePt t="55917" x="4956175" y="3830638"/>
          <p14:tracePt t="55917" x="4884738" y="3786188"/>
          <p14:tracePt t="55983" x="4795838" y="3714750"/>
          <p14:tracePt t="55983" x="4751388" y="3687763"/>
          <p14:tracePt t="56020" x="4724400" y="3670300"/>
          <p14:tracePt t="56020" x="4705350" y="3660775"/>
          <p14:tracePt t="56056" x="4687888" y="3652838"/>
          <p14:tracePt t="56056" x="4660900" y="3633788"/>
          <p14:tracePt t="56102" x="4625975" y="3625850"/>
          <p14:tracePt t="56102" x="4589463" y="3608388"/>
          <p14:tracePt t="56156" x="4537075" y="3589338"/>
          <p14:tracePt t="56189" x="4518025" y="3589338"/>
          <p14:tracePt t="56271" x="4527550" y="3589338"/>
          <p14:tracePt t="56271" x="4554538" y="3589338"/>
          <p14:tracePt t="56337" x="4911725" y="3589338"/>
          <p14:tracePt t="56356" x="5089525" y="3589338"/>
          <p14:tracePt t="56356" x="5259388" y="3598863"/>
          <p14:tracePt t="56393" x="5394325" y="3608388"/>
          <p14:tracePt t="56393" x="5438775" y="3608388"/>
          <p14:tracePt t="56431" x="5500688" y="3616325"/>
          <p14:tracePt t="56431" x="5545138" y="3616325"/>
          <p14:tracePt t="56469" x="5562600" y="3616325"/>
          <p14:tracePt t="56523" x="5572125" y="3616325"/>
          <p14:tracePt t="56963" x="5554663" y="3616325"/>
          <p14:tracePt t="56963" x="5510213" y="3616325"/>
          <p14:tracePt t="57014" x="5303838" y="3616325"/>
          <p14:tracePt t="57014" x="5180013" y="3616325"/>
          <p14:tracePt t="57086" x="4991100" y="3616325"/>
          <p14:tracePt t="57110" x="4965700" y="3608388"/>
          <p14:tracePt t="57110" x="4946650" y="3608388"/>
          <p14:tracePt t="57150" x="4938713" y="3598863"/>
          <p14:tracePt t="57239" x="4965700" y="3598863"/>
          <p14:tracePt t="57271" x="5133975" y="3598863"/>
          <p14:tracePt t="57271" x="5214938" y="3608388"/>
          <p14:tracePt t="57309" x="5340350" y="3608388"/>
          <p14:tracePt t="57309" x="5429250" y="3608388"/>
          <p14:tracePt t="57347" x="5483225" y="3616325"/>
          <p14:tracePt t="57347" x="5510213" y="3616325"/>
          <p14:tracePt t="57413" x="5527675" y="3616325"/>
          <p14:tracePt t="57459" x="5518150" y="3616325"/>
          <p14:tracePt t="57459" x="5438775" y="3616325"/>
          <p14:tracePt t="57496" x="5241925" y="3608388"/>
          <p14:tracePt t="57496" x="5010150" y="3598863"/>
          <p14:tracePt t="57532" x="4795838" y="3598863"/>
          <p14:tracePt t="57532" x="4633913" y="3589338"/>
          <p14:tracePt t="57590" x="4491038" y="3581400"/>
          <p14:tracePt t="57622" x="4357688" y="3571875"/>
          <p14:tracePt t="57622" x="4340225" y="3571875"/>
          <p14:tracePt t="57656" x="4322763" y="3562350"/>
          <p14:tracePt t="57693" x="4313238" y="3554413"/>
          <p14:tracePt t="57782" x="4303713" y="3554413"/>
          <p14:tracePt t="57782" x="4295775" y="3554413"/>
          <p14:tracePt t="57818" x="4286250" y="3554413"/>
          <p14:tracePt t="57818" x="4268788" y="3554413"/>
          <p14:tracePt t="57856" x="4205288" y="3554413"/>
          <p14:tracePt t="57856" x="4071938" y="3554413"/>
          <p14:tracePt t="57894" x="3929063" y="3554413"/>
          <p14:tracePt t="57894" x="3822700" y="3554413"/>
          <p14:tracePt t="57955" x="3714750" y="3554413"/>
          <p14:tracePt t="57988" x="3697288" y="3554413"/>
          <p14:tracePt t="57988" x="3687763" y="3554413"/>
          <p14:tracePt t="58238" x="3679825" y="3554413"/>
          <p14:tracePt t="58478" x="3813175" y="3554413"/>
          <p14:tracePt t="58478" x="3965575" y="3562350"/>
          <p14:tracePt t="58526" x="4116388" y="3581400"/>
          <p14:tracePt t="58526" x="4357688" y="3598863"/>
          <p14:tracePt t="58568" x="4500563" y="3608388"/>
          <p14:tracePt t="58568" x="4608513" y="3616325"/>
          <p14:tracePt t="58613" x="4687888" y="3625850"/>
          <p14:tracePt t="58613" x="4751388" y="3625850"/>
          <p14:tracePt t="58671" x="4894263" y="3625850"/>
          <p14:tracePt t="58704" x="4965700" y="3625850"/>
          <p14:tracePt t="58704" x="4991100" y="3625850"/>
          <p14:tracePt t="58739" x="5010150" y="3625850"/>
          <p14:tracePt t="58775" x="5018088" y="3633788"/>
          <p14:tracePt t="59187" x="4965700" y="3643313"/>
          <p14:tracePt t="59220" x="4857750" y="3652838"/>
          <p14:tracePt t="59220" x="4786313" y="3652838"/>
          <p14:tracePt t="59269" x="4679950" y="3633788"/>
          <p14:tracePt t="59269" x="4625975" y="3616325"/>
          <p14:tracePt t="59320" x="4537075" y="3571875"/>
          <p14:tracePt t="59320" x="4491038" y="3544888"/>
          <p14:tracePt t="59388" x="4429125" y="3482975"/>
          <p14:tracePt t="59420" x="4411663" y="3438525"/>
          <p14:tracePt t="59420" x="4402138" y="3419475"/>
          <p14:tracePt t="59457" x="4402138" y="3394075"/>
          <p14:tracePt t="59457" x="4402138" y="3384550"/>
          <p14:tracePt t="59493" x="4402138" y="3367088"/>
          <p14:tracePt t="59493" x="4402138" y="3340100"/>
          <p14:tracePt t="59553" x="4500563" y="3251200"/>
          <p14:tracePt t="59588" x="4625975" y="3187700"/>
          <p14:tracePt t="59588" x="4714875" y="3160713"/>
          <p14:tracePt t="59637" x="4867275" y="3133725"/>
          <p14:tracePt t="59637" x="4991100" y="3133725"/>
          <p14:tracePt t="59679" x="5116513" y="3133725"/>
          <p14:tracePt t="59679" x="5241925" y="3133725"/>
          <p14:tracePt t="59737" x="5411788" y="3170238"/>
          <p14:tracePt t="59770" x="5527675" y="3214688"/>
          <p14:tracePt t="59770" x="5599113" y="3251200"/>
          <p14:tracePt t="59807" x="5661025" y="3276600"/>
          <p14:tracePt t="59807" x="5680075" y="3295650"/>
          <p14:tracePt t="59844" x="5705475" y="3313113"/>
          <p14:tracePt t="59844" x="5732463" y="3340100"/>
          <p14:tracePt t="59899" x="5751513" y="3394075"/>
          <p14:tracePt t="59923" x="5751513" y="3411538"/>
          <p14:tracePt t="59923" x="5751513" y="3438525"/>
          <p14:tracePt t="59961" x="5741988" y="3455988"/>
          <p14:tracePt t="59961" x="5724525" y="3500438"/>
          <p14:tracePt t="59999" x="5697538" y="3527425"/>
          <p14:tracePt t="59999" x="5670550" y="3544888"/>
          <p14:tracePt t="60036" x="5634038" y="3554413"/>
          <p14:tracePt t="60036" x="5608638" y="3554413"/>
          <p14:tracePt t="60093" x="5429250" y="3581400"/>
          <p14:tracePt t="60120" x="5259388" y="3589338"/>
          <p14:tracePt t="60120" x="5197475" y="3589338"/>
          <p14:tracePt t="60156" x="5153025" y="3589338"/>
          <p14:tracePt t="60156" x="5116513" y="3581400"/>
          <p14:tracePt t="60194" x="5099050" y="3571875"/>
          <p14:tracePt t="60194" x="5089525" y="3571875"/>
          <p14:tracePt t="60270" x="5081588" y="3571875"/>
          <p14:tracePt t="60302" x="5081588" y="3562350"/>
          <p14:tracePt t="60450" x="5072063" y="3562350"/>
          <p14:tracePt t="60604" x="5062538" y="3562350"/>
          <p14:tracePt t="60653" x="5045075" y="3562350"/>
          <p14:tracePt t="60653" x="5027613" y="3562350"/>
          <p14:tracePt t="60699" x="4965700" y="3562350"/>
          <p14:tracePt t="60699" x="4875213" y="3562350"/>
          <p14:tracePt t="60767" x="4751388" y="3562350"/>
          <p14:tracePt t="60767" x="4741863" y="3562350"/>
          <p14:tracePt t="60804" x="4724400" y="3562350"/>
          <p14:tracePt t="60841" x="4714875" y="3562350"/>
          <p14:tracePt t="60897" x="4705350" y="3562350"/>
          <p14:tracePt t="61047" x="4697413" y="3562350"/>
          <p14:tracePt t="61047" x="4687888" y="3562350"/>
          <p14:tracePt t="61087" x="4679950" y="3562350"/>
          <p14:tracePt t="61087" x="4670425" y="3562350"/>
          <p14:tracePt t="61144" x="4660900" y="3562350"/>
          <p14:tracePt t="61170" x="4652963" y="3562350"/>
          <p14:tracePt t="61170" x="4643438" y="3562350"/>
          <p14:tracePt t="61225" x="4633913" y="3562350"/>
          <p14:tracePt t="61336" x="4652963" y="3562350"/>
          <p14:tracePt t="61369" x="4670425" y="3562350"/>
          <p14:tracePt t="61369" x="4687888" y="3562350"/>
          <p14:tracePt t="61406" x="4714875" y="3562350"/>
          <p14:tracePt t="61406" x="4751388" y="3562350"/>
          <p14:tracePt t="61444" x="4795838" y="3562350"/>
          <p14:tracePt t="61444" x="4813300" y="3562350"/>
          <p14:tracePt t="61503" x="4822825" y="3562350"/>
          <p14:tracePt t="61581" x="4830763" y="3562350"/>
          <p14:tracePt t="64733" x="4894263" y="3589338"/>
          <p14:tracePt t="64733" x="4919663" y="3608388"/>
          <p14:tracePt t="64770" x="4965700" y="3633788"/>
          <p14:tracePt t="64770" x="5027613" y="3670300"/>
          <p14:tracePt t="64807" x="5099050" y="3705225"/>
          <p14:tracePt t="64807" x="5187950" y="3741738"/>
          <p14:tracePt t="64867" x="5295900" y="3759200"/>
          <p14:tracePt t="64899" x="5322888" y="3776663"/>
          <p14:tracePt t="64899" x="5330825" y="3776663"/>
          <p14:tracePt t="64979" x="5340350" y="3776663"/>
          <p14:tracePt t="64979" x="5357813" y="3776663"/>
          <p14:tracePt t="65050" x="5394325" y="3776663"/>
          <p14:tracePt t="65083" x="5545138" y="3786188"/>
          <p14:tracePt t="65083" x="5608638" y="3786188"/>
          <p14:tracePt t="65130" x="5715000" y="3795713"/>
          <p14:tracePt t="65130" x="5759450" y="3795713"/>
          <p14:tracePt t="65178" x="5768975" y="3795713"/>
          <p14:tracePt t="65178" x="5776913" y="3795713"/>
          <p14:tracePt t="65238" x="5786438" y="3795713"/>
          <p14:tracePt t="65265" x="5795963" y="3795713"/>
          <p14:tracePt t="65303" x="5803900" y="3803650"/>
          <p14:tracePt t="65303" x="5813425" y="3803650"/>
          <p14:tracePt t="65340" x="5822950" y="3803650"/>
          <p14:tracePt t="65340" x="5830888" y="3813175"/>
          <p14:tracePt t="65399" x="5848350" y="3813175"/>
          <p14:tracePt t="65453" x="5857875" y="3813175"/>
          <p14:tracePt t="65453" x="5857875" y="3822700"/>
          <p14:tracePt t="65489" x="5867400" y="3822700"/>
          <p14:tracePt t="65702" x="5857875" y="3822700"/>
          <p14:tracePt t="65774" x="5848350" y="3830638"/>
          <p14:tracePt t="65815" x="5840413" y="3830638"/>
          <p14:tracePt t="65852" x="5830888" y="3830638"/>
          <p14:tracePt t="65852" x="5822950" y="3830638"/>
          <p14:tracePt t="65906" x="5813425" y="3830638"/>
          <p14:tracePt t="65906" x="5795963" y="3840163"/>
          <p14:tracePt t="65966" x="5537200" y="3857625"/>
          <p14:tracePt t="65966" x="5429250" y="3857625"/>
          <p14:tracePt t="66005" x="5357813" y="3857625"/>
          <p14:tracePt t="66005" x="5295900" y="3857625"/>
          <p14:tracePt t="66043" x="5214938" y="3848100"/>
          <p14:tracePt t="66043" x="5143500" y="3840163"/>
          <p14:tracePt t="66111" x="4973638" y="3822700"/>
          <p14:tracePt t="66111" x="4867275" y="3822700"/>
          <p14:tracePt t="66169" x="4660900" y="3822700"/>
          <p14:tracePt t="66169" x="4598988" y="3822700"/>
          <p14:tracePt t="66169" x="4483100" y="3822700"/>
          <p14:tracePt t="66217" x="4340225" y="3840163"/>
          <p14:tracePt t="66217" x="4170363" y="3848100"/>
          <p14:tracePt t="66281" x="3857625" y="3875088"/>
          <p14:tracePt t="66281" x="3732213" y="3875088"/>
          <p14:tracePt t="66329" x="3562350" y="3875088"/>
          <p14:tracePt t="66329" x="3490913" y="3875088"/>
          <p14:tracePt t="66369" x="3438525" y="3867150"/>
          <p14:tracePt t="66369" x="3411538" y="3867150"/>
          <p14:tracePt t="66404" x="3357563" y="3857625"/>
          <p14:tracePt t="66404" x="3303588" y="3857625"/>
          <p14:tracePt t="66461" x="3214688" y="3848100"/>
          <p14:tracePt t="66498" x="3197225" y="3848100"/>
          <p14:tracePt t="66552" x="3187700" y="3848100"/>
          <p14:tracePt t="66552" x="3179763" y="3848100"/>
          <p14:tracePt t="66606" x="3160713" y="3848100"/>
          <p14:tracePt t="66606" x="3143250" y="3848100"/>
          <p14:tracePt t="66670" x="3054350" y="3848100"/>
          <p14:tracePt t="66670" x="3009900" y="3848100"/>
          <p14:tracePt t="66709" x="2867025" y="3857625"/>
          <p14:tracePt t="66709" x="2822575" y="3857625"/>
          <p14:tracePt t="66747" x="2776538" y="3857625"/>
          <p14:tracePt t="66747" x="2759075" y="3857625"/>
          <p14:tracePt t="66782" x="2751138" y="3867150"/>
          <p14:tracePt t="66782" x="2741613" y="3867150"/>
          <p14:tracePt t="67609" x="2724150" y="3867150"/>
          <p14:tracePt t="67609" x="2643188" y="3875088"/>
          <p14:tracePt t="67652" x="2544763" y="3884613"/>
          <p14:tracePt t="67652" x="2455863" y="3894138"/>
          <p14:tracePt t="67707" x="2366963" y="3902075"/>
          <p14:tracePt t="67730" x="2339975" y="3902075"/>
          <p14:tracePt t="67730" x="2322513" y="3902075"/>
          <p14:tracePt t="67767" x="2303463" y="3902075"/>
          <p14:tracePt t="67767" x="2295525" y="3902075"/>
          <p14:tracePt t="67820" x="2286000" y="3902075"/>
          <p14:tracePt t="67898" x="2276475" y="3902075"/>
          <p14:tracePt t="67930" x="2268538" y="3902075"/>
          <p14:tracePt t="67930" x="2259013" y="3902075"/>
          <p14:tracePt t="67967" x="2251075" y="3911600"/>
          <p14:tracePt t="67967" x="2241550" y="3911600"/>
          <p14:tracePt t="68005" x="2224088" y="3911600"/>
          <p14:tracePt t="68005" x="2214563" y="3911600"/>
          <p14:tracePt t="68061" x="2098675" y="3919538"/>
          <p14:tracePt t="68061" x="2027238" y="3919538"/>
          <p14:tracePt t="68098" x="1982788" y="3919538"/>
          <p14:tracePt t="68098" x="1946275" y="3919538"/>
          <p14:tracePt t="68142" x="1911350" y="3919538"/>
          <p14:tracePt t="68142" x="1884363" y="3919538"/>
          <p14:tracePt t="68183" x="1866900" y="3919538"/>
          <p14:tracePt t="68240" x="1857375" y="3919538"/>
          <p14:tracePt t="68240" x="1847850" y="3919538"/>
          <p14:tracePt t="68338" x="1839913" y="3919538"/>
          <p14:tracePt t="68412" x="1830388" y="3919538"/>
          <p14:tracePt t="68412" x="1822450" y="3919538"/>
          <p14:tracePt t="68486" x="1812925" y="3919538"/>
          <p14:tracePt t="68743" x="1822450" y="3919538"/>
          <p14:tracePt t="68743" x="1830388" y="3919538"/>
          <p14:tracePt t="68796" x="1884363" y="3919538"/>
          <p14:tracePt t="68830" x="2062163" y="3919538"/>
          <p14:tracePt t="68830" x="2205038" y="3929063"/>
          <p14:tracePt t="68874" x="2411413" y="3929063"/>
          <p14:tracePt t="68874" x="2482850" y="3929063"/>
          <p14:tracePt t="68934" x="2840038" y="3929063"/>
          <p14:tracePt t="68934" x="2901950" y="3929063"/>
          <p14:tracePt t="68972" x="3036888" y="3929063"/>
          <p14:tracePt t="68972" x="3071813" y="3929063"/>
          <p14:tracePt t="69010" x="3125788" y="3929063"/>
          <p14:tracePt t="69010" x="3160713" y="3938588"/>
          <p14:tracePt t="69049" x="3179763" y="3938588"/>
          <p14:tracePt t="69049" x="3187700" y="3938588"/>
          <p14:tracePt t="69164" x="3197225" y="3938588"/>
          <p14:tracePt t="72410" x="3268663" y="3938588"/>
          <p14:tracePt t="72410" x="3384550" y="3938588"/>
          <p14:tracePt t="72446" x="3509963" y="3956050"/>
          <p14:tracePt t="72446" x="3652838" y="3973513"/>
          <p14:tracePt t="72506" x="3938588" y="4017963"/>
          <p14:tracePt t="72506" x="4054475" y="4027488"/>
          <p14:tracePt t="72546" x="4170363" y="4044950"/>
          <p14:tracePt t="72546" x="4214813" y="4054475"/>
          <p14:tracePt t="72584" x="4322763" y="4071938"/>
          <p14:tracePt t="72584" x="4348163" y="4081463"/>
          <p14:tracePt t="72623" x="4402138" y="4089400"/>
          <p14:tracePt t="72623" x="4473575" y="4116388"/>
          <p14:tracePt t="72683" x="4660900" y="4197350"/>
          <p14:tracePt t="72683" x="4724400" y="4214813"/>
          <p14:tracePt t="72727" x="4776788" y="4241800"/>
          <p14:tracePt t="72727" x="4857750" y="4259263"/>
          <p14:tracePt t="72767" x="4946650" y="4276725"/>
          <p14:tracePt t="72767" x="5027613" y="4295775"/>
          <p14:tracePt t="72806" x="5072063" y="4303713"/>
          <p14:tracePt t="72806" x="5089525" y="4303713"/>
          <p14:tracePt t="73585" x="5160963" y="4303713"/>
          <p14:tracePt t="73609" x="5276850" y="4303713"/>
          <p14:tracePt t="73609" x="5402263" y="4303713"/>
          <p14:tracePt t="73648" x="5545138" y="4303713"/>
          <p14:tracePt t="73648" x="5732463" y="4295775"/>
          <p14:tracePt t="73694" x="6126163" y="4286250"/>
          <p14:tracePt t="73694" x="6402388" y="4276725"/>
          <p14:tracePt t="73749" x="6688138" y="4276725"/>
          <p14:tracePt t="73775" x="6875463" y="4276725"/>
          <p14:tracePt t="73775" x="6956425" y="4276725"/>
          <p14:tracePt t="73815" x="7000875" y="4286250"/>
          <p14:tracePt t="73815" x="7018338" y="4286250"/>
          <p14:tracePt t="73873" x="7027863" y="4286250"/>
          <p14:tracePt t="77406" x="7018338" y="4286250"/>
          <p14:tracePt t="77406" x="6983413" y="4276725"/>
          <p14:tracePt t="77468" x="6858000" y="4268788"/>
          <p14:tracePt t="77468" x="6742113" y="4268788"/>
          <p14:tracePt t="77522" x="6680200" y="4268788"/>
          <p14:tracePt t="77522" x="6608763" y="4268788"/>
          <p14:tracePt t="77582" x="6500813" y="4268788"/>
          <p14:tracePt t="77582" x="6438900" y="4268788"/>
          <p14:tracePt t="77651" x="6348413" y="4276725"/>
          <p14:tracePt t="77651" x="6340475" y="4276725"/>
          <p14:tracePt t="77695" x="6323013" y="4276725"/>
          <p14:tracePt t="77827" x="6367463" y="4276725"/>
          <p14:tracePt t="77827" x="6429375" y="4276725"/>
          <p14:tracePt t="77863" x="6518275" y="4268788"/>
          <p14:tracePt t="77863" x="6589713" y="4268788"/>
          <p14:tracePt t="77900" x="6626225" y="4268788"/>
          <p14:tracePt t="77900" x="6715125" y="4268788"/>
          <p14:tracePt t="77938" x="6804025" y="4268788"/>
          <p14:tracePt t="77938" x="6875463" y="4268788"/>
          <p14:tracePt t="78017" x="7000875" y="4259263"/>
          <p14:tracePt t="78017" x="7010400" y="4259263"/>
          <p14:tracePt t="78074" x="7018338" y="4259263"/>
          <p14:tracePt t="78373" x="6929438" y="4259263"/>
          <p14:tracePt t="78405" x="6715125" y="4268788"/>
          <p14:tracePt t="78405" x="6616700" y="4268788"/>
          <p14:tracePt t="78444" x="6554788" y="4276725"/>
          <p14:tracePt t="78444" x="6500813" y="4276725"/>
          <p14:tracePt t="78484" x="6446838" y="4276725"/>
          <p14:tracePt t="78484" x="6394450" y="4276725"/>
          <p14:tracePt t="78546" x="6367463" y="4286250"/>
          <p14:tracePt t="78623" x="6357938" y="4286250"/>
          <p14:tracePt t="81595" x="6375400" y="4286250"/>
          <p14:tracePt t="81595" x="6384925" y="4286250"/>
          <p14:tracePt t="81633" x="6419850" y="4286250"/>
          <p14:tracePt t="81633" x="6429375" y="4286250"/>
          <p14:tracePt t="81671" x="6456363" y="4286250"/>
          <p14:tracePt t="81671" x="6483350" y="4286250"/>
          <p14:tracePt t="81736" x="6599238" y="4286250"/>
          <p14:tracePt t="81736" x="6616700" y="4286250"/>
          <p14:tracePt t="81776" x="6634163" y="4286250"/>
          <p14:tracePt t="81849" x="6643688" y="4286250"/>
          <p14:tracePt t="85301" x="6653213" y="4286250"/>
          <p14:tracePt t="85334" x="6697663" y="4286250"/>
          <p14:tracePt t="85334" x="6777038" y="4286250"/>
          <p14:tracePt t="85381" x="6813550" y="4286250"/>
          <p14:tracePt t="85381" x="6840538" y="4286250"/>
          <p14:tracePt t="85428" x="6875463" y="4286250"/>
          <p14:tracePt t="85428" x="6902450" y="4295775"/>
          <p14:tracePt t="85485" x="6919913" y="4295775"/>
          <p14:tracePt t="85517" x="6929438" y="4295775"/>
          <p14:tracePt t="85569" x="6938963" y="4295775"/>
          <p14:tracePt t="85684" x="6946900" y="4295775"/>
          <p14:tracePt t="85826" x="6902450" y="4295775"/>
          <p14:tracePt t="85826" x="6796088" y="4295775"/>
          <p14:tracePt t="85862" x="6724650" y="4295775"/>
          <p14:tracePt t="85862" x="6589713" y="4295775"/>
          <p14:tracePt t="85901" x="6527800" y="4295775"/>
          <p14:tracePt t="85901" x="6500813" y="4295775"/>
          <p14:tracePt t="85938" x="6473825" y="4295775"/>
          <p14:tracePt t="85938" x="6438900" y="4295775"/>
          <p14:tracePt t="85996" x="6357938" y="4295775"/>
          <p14:tracePt t="85996" x="6348413" y="4295775"/>
          <p14:tracePt t="86034" x="6330950" y="4295775"/>
          <p14:tracePt t="86070" x="6313488" y="4295775"/>
          <p14:tracePt t="86070" x="6286500" y="4295775"/>
          <p14:tracePt t="86108" x="6242050" y="4295775"/>
          <p14:tracePt t="86108" x="6215063" y="4295775"/>
          <p14:tracePt t="86168" x="6197600" y="4295775"/>
          <p14:tracePt t="86266" x="6188075" y="4295775"/>
          <p14:tracePt t="86526" x="6180138" y="4295775"/>
          <p14:tracePt t="86661" x="6170613" y="4295775"/>
          <p14:tracePt t="86661" x="6161088" y="4295775"/>
          <p14:tracePt t="86730" x="6134100" y="4295775"/>
          <p14:tracePt t="86758" x="6116638" y="4295775"/>
          <p14:tracePt t="86758" x="6108700" y="4295775"/>
          <p14:tracePt t="86797" x="6108700" y="4286250"/>
          <p14:tracePt t="86797" x="6099175" y="4286250"/>
          <p14:tracePt t="87437" x="6054725" y="4286250"/>
          <p14:tracePt t="87437" x="6000750" y="4286250"/>
          <p14:tracePt t="87475" x="5929313" y="4286250"/>
          <p14:tracePt t="87475" x="5857875" y="4286250"/>
          <p14:tracePt t="87514" x="5803900" y="4286250"/>
          <p14:tracePt t="87514" x="5768975" y="4295775"/>
          <p14:tracePt t="87553" x="5751513" y="4295775"/>
          <p14:tracePt t="87553" x="5741988" y="4295775"/>
          <p14:tracePt t="87616" x="5724525" y="4295775"/>
          <p14:tracePt t="87666" x="5715000" y="4295775"/>
          <p14:tracePt t="88711" x="5661025" y="4295775"/>
          <p14:tracePt t="88711" x="5554663" y="4313238"/>
          <p14:tracePt t="88764" x="5348288" y="4322763"/>
          <p14:tracePt t="88764" x="5241925" y="4330700"/>
          <p14:tracePt t="88822" x="5081588" y="4330700"/>
          <p14:tracePt t="88822" x="5010150" y="4330700"/>
          <p14:tracePt t="88859" x="4956175" y="4330700"/>
          <p14:tracePt t="88859" x="4919663" y="4330700"/>
          <p14:tracePt t="88908" x="4902200" y="4330700"/>
          <p14:tracePt t="88908" x="4894263" y="4330700"/>
          <p14:tracePt t="89011" x="4875213" y="4330700"/>
          <p14:tracePt t="89011" x="4857750" y="4330700"/>
          <p14:tracePt t="89049" x="4848225" y="4330700"/>
          <p14:tracePt t="89086" x="4830763" y="4330700"/>
          <p14:tracePt t="89086" x="4822825" y="4322763"/>
          <p14:tracePt t="89124" x="4813300" y="4322763"/>
          <p14:tracePt t="89200" x="4938713" y="4322763"/>
          <p14:tracePt t="89200" x="5099050" y="4322763"/>
          <p14:tracePt t="89244" x="5268913" y="4330700"/>
          <p14:tracePt t="89244" x="5419725" y="4340225"/>
          <p14:tracePt t="89282" x="5572125" y="4340225"/>
          <p14:tracePt t="89282" x="5705475" y="4340225"/>
          <p14:tracePt t="89319" x="5768975" y="4340225"/>
          <p14:tracePt t="89319" x="5822950" y="4340225"/>
          <p14:tracePt t="89376" x="5840413" y="4340225"/>
          <p14:tracePt t="89376" x="5848350" y="4340225"/>
          <p14:tracePt t="89431" x="5857875" y="4340225"/>
          <p14:tracePt t="89626" x="5840413" y="4340225"/>
          <p14:tracePt t="89626" x="5822950" y="4340225"/>
          <p14:tracePt t="89626" x="5786438" y="4340225"/>
          <p14:tracePt t="89663" x="5670550" y="4340225"/>
          <p14:tracePt t="89663" x="5527675" y="4340225"/>
          <p14:tracePt t="89698" x="5384800" y="4340225"/>
          <p14:tracePt t="89698" x="5251450" y="4340225"/>
          <p14:tracePt t="89755" x="5108575" y="4340225"/>
          <p14:tracePt t="89780" x="5027613" y="4340225"/>
          <p14:tracePt t="89780" x="5010150" y="4330700"/>
          <p14:tracePt t="89826" x="4991100" y="4330700"/>
          <p14:tracePt t="89826" x="4983163" y="4330700"/>
          <p14:tracePt t="89871" x="4983163" y="4322763"/>
          <p14:tracePt t="90053" x="4983163" y="4313238"/>
          <p14:tracePt t="90128" x="4973638" y="4313238"/>
          <p14:tracePt t="90320" x="4965700" y="4313238"/>
          <p14:tracePt t="90358" x="4946650" y="4313238"/>
          <p14:tracePt t="90358" x="4938713" y="4313238"/>
          <p14:tracePt t="90397" x="4929188" y="4313238"/>
          <p14:tracePt t="90397" x="4919663" y="4313238"/>
          <p14:tracePt t="90451" x="4902200" y="4313238"/>
          <p14:tracePt t="90479" x="4894263" y="4313238"/>
          <p14:tracePt t="90479" x="4875213" y="4313238"/>
          <p14:tracePt t="90515" x="4867275" y="4313238"/>
          <p14:tracePt t="90570" x="4857750" y="4313238"/>
          <p14:tracePt t="90630" x="4848225" y="4303713"/>
          <p14:tracePt t="90680" x="4840288" y="4303713"/>
          <p14:tracePt t="90801" x="4822825" y="4303713"/>
          <p14:tracePt t="90801" x="4813300" y="4303713"/>
          <p14:tracePt t="90839" x="4803775" y="4303713"/>
          <p14:tracePt t="90876" x="4795838" y="4303713"/>
          <p14:tracePt t="90971" x="4786313" y="4303713"/>
          <p14:tracePt t="91086" x="4776788" y="4303713"/>
          <p14:tracePt t="91171" x="4776788" y="4313238"/>
          <p14:tracePt t="91396" x="4813300" y="4322763"/>
          <p14:tracePt t="91396" x="4938713" y="4340225"/>
          <p14:tracePt t="91433" x="5232400" y="4394200"/>
          <p14:tracePt t="91433" x="5394325" y="4411663"/>
          <p14:tracePt t="91470" x="5680075" y="4473575"/>
          <p14:tracePt t="91470" x="5894388" y="4500563"/>
          <p14:tracePt t="91529" x="6153150" y="4527550"/>
          <p14:tracePt t="91562" x="6215063" y="4527550"/>
          <p14:tracePt t="91600" x="6224588" y="4527550"/>
          <p14:tracePt t="91678" x="6232525" y="4527550"/>
          <p14:tracePt t="91780" x="6232525" y="4537075"/>
          <p14:tracePt t="92088" x="6224588" y="4537075"/>
          <p14:tracePt t="92088" x="6215063" y="4537075"/>
          <p14:tracePt t="92133" x="6170613" y="4537075"/>
          <p14:tracePt t="92133" x="6143625" y="4537075"/>
          <p14:tracePt t="92172" x="6037263" y="4518025"/>
          <p14:tracePt t="92172" x="5991225" y="4518025"/>
          <p14:tracePt t="92229" x="5857875" y="4483100"/>
          <p14:tracePt t="92263" x="5795963" y="4473575"/>
          <p14:tracePt t="92263" x="5786438" y="4465638"/>
          <p14:tracePt t="92315" x="5768975" y="4465638"/>
          <p14:tracePt t="92315" x="5732463" y="4465638"/>
          <p14:tracePt t="92387" x="5697538" y="4456113"/>
          <p14:tracePt t="92387" x="5688013" y="4446588"/>
          <p14:tracePt t="92428" x="5653088" y="4446588"/>
          <p14:tracePt t="92428" x="5589588" y="4429125"/>
          <p14:tracePt t="92465" x="5500688" y="4411663"/>
          <p14:tracePt t="92465" x="5446713" y="4402138"/>
          <p14:tracePt t="92501" x="5411788" y="4402138"/>
          <p14:tracePt t="92501" x="5402263" y="4394200"/>
          <p14:tracePt t="92539" x="5394325" y="4394200"/>
          <p14:tracePt t="92539" x="5384800" y="4394200"/>
          <p14:tracePt t="92595" x="5384800" y="4384675"/>
          <p14:tracePt t="92661" x="5375275" y="4384675"/>
          <p14:tracePt t="92697" x="5367338" y="4384675"/>
          <p14:tracePt t="92697" x="5357813" y="4384675"/>
          <p14:tracePt t="92761" x="5330825" y="4384675"/>
          <p14:tracePt t="92761" x="5322888" y="4384675"/>
          <p14:tracePt t="92802" x="5313363" y="4384675"/>
          <p14:tracePt t="92840" x="5295900" y="4375150"/>
          <p14:tracePt t="92896" x="5286375" y="4375150"/>
          <p14:tracePt t="92961" x="5276850" y="4375150"/>
          <p14:tracePt t="93011" x="5268913" y="4375150"/>
          <p14:tracePt t="93011" x="5259388" y="4375150"/>
          <p14:tracePt t="93101" x="5241925" y="4367213"/>
          <p14:tracePt t="93128" x="5224463" y="4367213"/>
          <p14:tracePt t="93128" x="5214938" y="4367213"/>
          <p14:tracePt t="93175" x="5205413" y="4357688"/>
          <p14:tracePt t="93175" x="5197475" y="4357688"/>
          <p14:tracePt t="93222" x="5187950" y="4357688"/>
          <p14:tracePt t="93285" x="5180013" y="4357688"/>
          <p14:tracePt t="93285" x="5170488" y="4357688"/>
          <p14:tracePt t="93322" x="5170488" y="4348163"/>
          <p14:tracePt t="93361" x="5170488" y="4340225"/>
          <p14:tracePt t="93361" x="5160963" y="4340225"/>
          <p14:tracePt t="93456" x="5153025" y="4340225"/>
          <p14:tracePt t="93456" x="5143500" y="4340225"/>
          <p14:tracePt t="93504" x="5133975" y="4340225"/>
          <p14:tracePt t="93504" x="5126038" y="4348163"/>
          <p14:tracePt t="93566" x="5116513" y="4348163"/>
          <p14:tracePt t="93566" x="5108575" y="4348163"/>
          <p14:tracePt t="93605" x="5108575" y="4357688"/>
          <p14:tracePt t="93648" x="5170488" y="4357688"/>
          <p14:tracePt t="93648" x="5232400" y="4357688"/>
          <p14:tracePt t="93687" x="5375275" y="4367213"/>
          <p14:tracePt t="93687" x="5491163" y="4384675"/>
          <p14:tracePt t="93726" x="5599113" y="4384675"/>
          <p14:tracePt t="93726" x="5634038" y="4394200"/>
          <p14:tracePt t="93769" x="5653088" y="4402138"/>
          <p14:tracePt t="93769" x="5661025" y="4402138"/>
          <p14:tracePt t="93827" x="5670550" y="4402138"/>
          <p14:tracePt t="94102" x="5661025" y="4402138"/>
          <p14:tracePt t="94102" x="5643563" y="4394200"/>
          <p14:tracePt t="94139" x="5599113" y="4375150"/>
          <p14:tracePt t="94139" x="5518150" y="4340225"/>
          <p14:tracePt t="94197" x="5348288" y="4313238"/>
          <p14:tracePt t="94228" x="5286375" y="4313238"/>
          <p14:tracePt t="94228" x="5268913" y="4303713"/>
          <p14:tracePt t="94278" x="5251450" y="4303713"/>
          <p14:tracePt t="94278" x="5241925" y="4295775"/>
          <p14:tracePt t="94325" x="5232400" y="4295775"/>
          <p14:tracePt t="94325" x="5224463" y="4286250"/>
          <p14:tracePt t="94379" x="5205413" y="4276725"/>
          <p14:tracePt t="94410" x="5187950" y="4276725"/>
          <p14:tracePt t="94410" x="5180013" y="4276725"/>
          <p14:tracePt t="94446" x="5170488" y="4268788"/>
          <p14:tracePt t="94446" x="5160963" y="4268788"/>
          <p14:tracePt t="94529" x="5143500" y="4268788"/>
          <p14:tracePt t="94651" x="5153025" y="4268788"/>
          <p14:tracePt t="94651" x="5160963" y="4268788"/>
          <p14:tracePt t="94710" x="5303838" y="4303713"/>
          <p14:tracePt t="94743" x="5527675" y="4357688"/>
          <p14:tracePt t="94743" x="5705475" y="4384675"/>
          <p14:tracePt t="94784" x="5768975" y="4394200"/>
          <p14:tracePt t="94784" x="5884863" y="4402138"/>
          <p14:tracePt t="94820" x="5956300" y="4402138"/>
          <p14:tracePt t="94820" x="6010275" y="4411663"/>
          <p14:tracePt t="94878" x="6072188" y="4419600"/>
          <p14:tracePt t="94878" x="6089650" y="4429125"/>
          <p14:tracePt t="94935" x="6099175" y="4429125"/>
          <p14:tracePt t="94992" x="6108700" y="4429125"/>
          <p14:tracePt t="95175" x="6099175" y="4429125"/>
          <p14:tracePt t="95233" x="6072188" y="4429125"/>
          <p14:tracePt t="95233" x="6062663" y="4429125"/>
          <p14:tracePt t="95277" x="6054725" y="4429125"/>
          <p14:tracePt t="95277" x="6037263" y="4438650"/>
          <p14:tracePt t="95315" x="6018213" y="4438650"/>
          <p14:tracePt t="95315" x="6010275" y="4438650"/>
          <p14:tracePt t="95360" x="6000750" y="4438650"/>
          <p14:tracePt t="95360" x="5983288" y="4438650"/>
          <p14:tracePt t="95442" x="5973763" y="4438650"/>
          <p14:tracePt t="95509" x="5973763" y="4411663"/>
          <p14:tracePt t="95509" x="5983288" y="4402138"/>
          <p14:tracePt t="95548" x="6000750" y="4384675"/>
          <p14:tracePt t="95548" x="6010275" y="4375150"/>
          <p14:tracePt t="95604" x="6018213" y="4367213"/>
          <p14:tracePt t="95604" x="6018213" y="4357688"/>
          <p14:tracePt t="95676" x="6027738" y="4384675"/>
          <p14:tracePt t="95676" x="6045200" y="4473575"/>
          <p14:tracePt t="95726" x="6072188" y="4670425"/>
          <p14:tracePt t="95726" x="6089650" y="4741863"/>
          <p14:tracePt t="95794" x="6126163" y="4830763"/>
          <p14:tracePt t="95826" x="6126163" y="4840288"/>
          <p14:tracePt t="95881" x="6126163" y="4813300"/>
          <p14:tracePt t="95881" x="6116638" y="4724400"/>
          <p14:tracePt t="95938" x="6126163" y="4438650"/>
          <p14:tracePt t="95938" x="6180138" y="4330700"/>
          <p14:tracePt t="95975" x="6251575" y="4276725"/>
          <p14:tracePt t="95975" x="6330950" y="4251325"/>
          <p14:tracePt t="96013" x="6402388" y="4232275"/>
          <p14:tracePt t="96013" x="6446838" y="4232275"/>
          <p14:tracePt t="96051" x="6483350" y="4251325"/>
          <p14:tracePt t="96051" x="6500813" y="4268788"/>
          <p14:tracePt t="96107" x="6554788" y="4402138"/>
          <p14:tracePt t="96107" x="6562725" y="4483100"/>
          <p14:tracePt t="96143" x="6572250" y="4537075"/>
          <p14:tracePt t="96143" x="6572250" y="4562475"/>
          <p14:tracePt t="96180" x="6572250" y="4608513"/>
          <p14:tracePt t="96180" x="6554788" y="4652963"/>
          <p14:tracePt t="96217" x="6510338" y="4679950"/>
          <p14:tracePt t="96217" x="6429375" y="4705350"/>
          <p14:tracePt t="96259" x="6340475" y="4724400"/>
          <p14:tracePt t="96259" x="6276975" y="4724400"/>
          <p14:tracePt t="96317" x="6215063" y="4705350"/>
          <p14:tracePt t="96343" x="6188075" y="4687888"/>
          <p14:tracePt t="96381" x="6188075" y="4679950"/>
          <p14:tracePt t="96381" x="6180138" y="4679950"/>
          <p14:tracePt t="96437" x="6170613" y="4660900"/>
          <p14:tracePt t="96437" x="6170613" y="4652963"/>
          <p14:tracePt t="96500" x="6161088" y="4616450"/>
          <p14:tracePt t="96526" x="6153150" y="4554538"/>
          <p14:tracePt t="96526" x="6153150" y="4491038"/>
          <p14:tracePt t="96571" x="6170613" y="4446588"/>
          <p14:tracePt t="96571" x="6180138" y="4446588"/>
          <p14:tracePt t="96608" x="6215063" y="4438650"/>
          <p14:tracePt t="96608" x="6259513" y="4429125"/>
          <p14:tracePt t="96666" x="6323013" y="4429125"/>
          <p14:tracePt t="96666" x="6340475" y="4429125"/>
          <p14:tracePt t="96703" x="6348413" y="4429125"/>
          <p14:tracePt t="97955" x="6330950" y="4429125"/>
          <p14:tracePt t="97955" x="6197600" y="4429125"/>
          <p14:tracePt t="98011" x="6037263" y="4429125"/>
          <p14:tracePt t="98011" x="5956300" y="4429125"/>
          <p14:tracePt t="98069" x="5848350" y="4429125"/>
          <p14:tracePt t="98069" x="5795963" y="4429125"/>
          <p14:tracePt t="98107" x="5768975" y="4429125"/>
          <p14:tracePt t="98107" x="5759450" y="4429125"/>
          <p14:tracePt t="98145" x="5751513" y="4419600"/>
          <p14:tracePt t="98145" x="5741988" y="4419600"/>
          <p14:tracePt t="98219" x="5732463" y="4419600"/>
          <p14:tracePt t="98297" x="5724525" y="4419600"/>
          <p14:tracePt t="98297" x="5715000" y="4419600"/>
          <p14:tracePt t="98335" x="5697538" y="4419600"/>
          <p14:tracePt t="98335" x="5680075" y="4419600"/>
          <p14:tracePt t="98374" x="5634038" y="4419600"/>
          <p14:tracePt t="98374" x="5581650" y="4429125"/>
          <p14:tracePt t="98431" x="5473700" y="4438650"/>
          <p14:tracePt t="98431" x="5419725" y="4446588"/>
          <p14:tracePt t="98468" x="5384800" y="4456113"/>
          <p14:tracePt t="98468" x="5375275" y="4456113"/>
          <p14:tracePt t="98506" x="5330825" y="4465638"/>
          <p14:tracePt t="98506" x="5313363" y="4465638"/>
          <p14:tracePt t="98546" x="5276850" y="4483100"/>
          <p14:tracePt t="98584" x="5268913" y="4483100"/>
          <p14:tracePt t="98701" x="5276850" y="4483100"/>
          <p14:tracePt t="98701" x="5322888" y="4483100"/>
          <p14:tracePt t="98772" x="5581650" y="4473575"/>
          <p14:tracePt t="98772" x="5705475" y="4473575"/>
          <p14:tracePt t="98815" x="5768975" y="4473575"/>
          <p14:tracePt t="98815" x="5786438" y="4473575"/>
          <p14:tracePt t="98852" x="5803900" y="4483100"/>
          <p14:tracePt t="98852" x="5813425" y="4483100"/>
          <p14:tracePt t="98963" x="5751513" y="4483100"/>
          <p14:tracePt t="98963" x="5697538" y="4483100"/>
          <p14:tracePt t="99000" x="5634038" y="4473575"/>
          <p14:tracePt t="99000" x="5581650" y="4456113"/>
          <p14:tracePt t="99049" x="5500688" y="4438650"/>
          <p14:tracePt t="99049" x="5465763" y="4419600"/>
          <p14:tracePt t="99102" x="5456238" y="4411663"/>
          <p14:tracePt t="99102" x="5456238" y="4394200"/>
          <p14:tracePt t="99173" x="5527675" y="4340225"/>
          <p14:tracePt t="99206" x="5581650" y="4322763"/>
          <p14:tracePt t="99206" x="5599113" y="4313238"/>
          <p14:tracePt t="99246" x="5643563" y="4313238"/>
          <p14:tracePt t="99246" x="5705475" y="4313238"/>
          <p14:tracePt t="99310" x="5857875" y="4357688"/>
          <p14:tracePt t="99310" x="5902325" y="4384675"/>
          <p14:tracePt t="99346" x="5929313" y="4429125"/>
          <p14:tracePt t="99346" x="5938838" y="4456113"/>
          <p14:tracePt t="99383" x="5946775" y="4510088"/>
          <p14:tracePt t="99383" x="5946775" y="4554538"/>
          <p14:tracePt t="99421" x="5911850" y="4589463"/>
          <p14:tracePt t="99421" x="5848350" y="4625975"/>
          <p14:tracePt t="99457" x="5768975" y="4643438"/>
          <p14:tracePt t="99457" x="5715000" y="4660900"/>
          <p14:tracePt t="99508" x="5643563" y="4670425"/>
          <p14:tracePt t="99539" x="5599113" y="4660900"/>
          <p14:tracePt t="99539" x="5581650" y="4643438"/>
          <p14:tracePt t="99575" x="5572125" y="4598988"/>
          <p14:tracePt t="99575" x="5562600" y="4572000"/>
          <p14:tracePt t="99611" x="5562600" y="4518025"/>
          <p14:tracePt t="99611" x="5562600" y="4465638"/>
          <p14:tracePt t="99649" x="5562600" y="4411663"/>
          <p14:tracePt t="99649" x="5661025" y="4268788"/>
          <p14:tracePt t="99740" x="5848350" y="4152900"/>
          <p14:tracePt t="99773" x="5965825" y="4116388"/>
          <p14:tracePt t="99773" x="6018213" y="4116388"/>
          <p14:tracePt t="99817" x="6072188" y="4133850"/>
          <p14:tracePt t="99817" x="6116638" y="4160838"/>
          <p14:tracePt t="99877" x="6180138" y="4214813"/>
          <p14:tracePt t="99906" x="6205538" y="4224338"/>
          <p14:tracePt t="99906" x="6215063" y="4241800"/>
          <p14:tracePt t="99944" x="6224588" y="4259263"/>
          <p14:tracePt t="99944" x="6224588" y="4286250"/>
          <p14:tracePt t="99982" x="6224588" y="4295775"/>
          <p14:tracePt t="99982" x="6224588" y="4322763"/>
          <p14:tracePt t="100040" x="6197600" y="4340225"/>
          <p14:tracePt t="100040" x="6170613" y="4348163"/>
          <p14:tracePt t="100078" x="6099175" y="4384675"/>
          <p14:tracePt t="100078" x="6027738" y="4411663"/>
          <p14:tracePt t="100114" x="5983288" y="4438650"/>
          <p14:tracePt t="100114" x="5946775" y="4446588"/>
          <p14:tracePt t="100162" x="5911850" y="4456113"/>
          <p14:tracePt t="100162" x="5894388" y="4456113"/>
          <p14:tracePt t="100224" x="5840413" y="4456113"/>
          <p14:tracePt t="100273" x="5776913" y="4419600"/>
          <p14:tracePt t="100273" x="5759450" y="4394200"/>
          <p14:tracePt t="100317" x="5751513" y="4367213"/>
          <p14:tracePt t="100317" x="5741988" y="4348163"/>
          <p14:tracePt t="100374" x="5741988" y="4251325"/>
          <p14:tracePt t="100374" x="5751513" y="4224338"/>
          <p14:tracePt t="100411" x="5786438" y="4143375"/>
          <p14:tracePt t="100411" x="5813425" y="4116388"/>
          <p14:tracePt t="100411" x="5848350" y="4081463"/>
          <p14:tracePt t="100447" x="5929313" y="4027488"/>
          <p14:tracePt t="100447" x="6010275" y="4000500"/>
          <p14:tracePt t="100485" x="6081713" y="3983038"/>
          <p14:tracePt t="100485" x="6126163" y="3983038"/>
          <p14:tracePt t="100523" x="6161088" y="3990975"/>
          <p14:tracePt t="100523" x="6188075" y="4010025"/>
          <p14:tracePt t="100578" x="6224588" y="4054475"/>
          <p14:tracePt t="100605" x="6232525" y="4089400"/>
          <p14:tracePt t="100605" x="6242050" y="4116388"/>
          <p14:tracePt t="100643" x="6242050" y="4143375"/>
          <p14:tracePt t="100643" x="6242050" y="4160838"/>
          <p14:tracePt t="100681" x="6232525" y="4187825"/>
          <p14:tracePt t="100681" x="6215063" y="4197350"/>
          <p14:tracePt t="100738" x="6134100" y="4251325"/>
          <p14:tracePt t="100738" x="6027738" y="4303713"/>
          <p14:tracePt t="100786" x="5946775" y="4330700"/>
          <p14:tracePt t="100786" x="5894388" y="4357688"/>
          <p14:tracePt t="100823" x="5867400" y="4357688"/>
          <p14:tracePt t="100823" x="5857875" y="4367213"/>
          <p14:tracePt t="100860" x="5848350" y="4367213"/>
          <p14:tracePt t="100860" x="5840413" y="4367213"/>
          <p14:tracePt t="100939" x="5830888" y="4367213"/>
          <p14:tracePt t="100989" x="5830888" y="4375150"/>
          <p14:tracePt t="101104" x="5803900" y="4375150"/>
          <p14:tracePt t="101104" x="5751513" y="4375150"/>
          <p14:tracePt t="101141" x="5616575" y="4367213"/>
          <p14:tracePt t="101141" x="5545138" y="4367213"/>
          <p14:tracePt t="101178" x="5465763" y="4357688"/>
          <p14:tracePt t="101178" x="5429250" y="4357688"/>
          <p14:tracePt t="101215" x="5411788" y="4357688"/>
          <p14:tracePt t="101215" x="5402263" y="4357688"/>
          <p14:tracePt t="101297" x="5419725" y="4357688"/>
          <p14:tracePt t="101329" x="5581650" y="4357688"/>
          <p14:tracePt t="101329" x="5653088" y="4367213"/>
          <p14:tracePt t="101384" x="5768975" y="4375150"/>
          <p14:tracePt t="101384" x="5840413" y="4384675"/>
          <p14:tracePt t="101426" x="5902325" y="4384675"/>
          <p14:tracePt t="101426" x="5946775" y="4384675"/>
          <p14:tracePt t="101479" x="5973763" y="4384675"/>
          <p14:tracePt t="101555" x="5946775" y="4384675"/>
          <p14:tracePt t="101555" x="5857875" y="4375150"/>
          <p14:tracePt t="101591" x="5688013" y="4375150"/>
          <p14:tracePt t="101591" x="5589588" y="4375150"/>
          <p14:tracePt t="101645" x="5286375" y="4394200"/>
          <p14:tracePt t="101645" x="5224463" y="4402138"/>
          <p14:tracePt t="101682" x="5197475" y="4402138"/>
          <p14:tracePt t="101682" x="5187950" y="4402138"/>
          <p14:tracePt t="101721" x="5180013" y="4402138"/>
          <p14:tracePt t="101764" x="5170488" y="4402138"/>
          <p14:tracePt t="101937" x="5187950" y="4402138"/>
          <p14:tracePt t="101937" x="5214938" y="4402138"/>
          <p14:tracePt t="101990" x="5510213" y="4402138"/>
          <p14:tracePt t="102022" x="5724525" y="4402138"/>
          <p14:tracePt t="102022" x="5786438" y="4402138"/>
          <p14:tracePt t="102069" x="5813425" y="4402138"/>
          <p14:tracePt t="102171" x="5732463" y="4394200"/>
          <p14:tracePt t="102204" x="5510213" y="4340225"/>
          <p14:tracePt t="102204" x="5348288" y="4313238"/>
          <p14:tracePt t="102239" x="5180013" y="4303713"/>
          <p14:tracePt t="102239" x="5018088" y="4295775"/>
          <p14:tracePt t="102284" x="4919663" y="4286250"/>
          <p14:tracePt t="102284" x="4875213" y="4286250"/>
          <p14:tracePt t="102342" x="4840288" y="4286250"/>
          <p14:tracePt t="102631" x="4875213" y="4286250"/>
          <p14:tracePt t="102631" x="4946650" y="4286250"/>
          <p14:tracePt t="102670" x="5108575" y="4303713"/>
          <p14:tracePt t="102670" x="5259388" y="4322763"/>
          <p14:tracePt t="102722" x="5438775" y="4348163"/>
          <p14:tracePt t="102754" x="5491163" y="4357688"/>
          <p14:tracePt t="102754" x="5510213" y="4357688"/>
          <p14:tracePt t="102796" x="5518150" y="4367213"/>
          <p14:tracePt t="102927" x="5510213" y="4367213"/>
          <p14:tracePt t="102927" x="5500688" y="4367213"/>
          <p14:tracePt t="102967" x="5446713" y="4367213"/>
          <p14:tracePt t="102967" x="5411788" y="4367213"/>
          <p14:tracePt t="103004" x="5322888" y="4375150"/>
          <p14:tracePt t="103004" x="5268913" y="4375150"/>
          <p14:tracePt t="103059" x="5224463" y="4375150"/>
          <p14:tracePt t="103087" x="5214938" y="4375150"/>
          <p14:tracePt t="103512" x="5214938" y="4384675"/>
          <p14:tracePt t="104838" x="5241925" y="4394200"/>
          <p14:tracePt t="104869" x="5313363" y="4394200"/>
          <p14:tracePt t="104869" x="5367338" y="4384675"/>
          <p14:tracePt t="104907" x="5411788" y="4384675"/>
          <p14:tracePt t="104907" x="5438775" y="4384675"/>
          <p14:tracePt t="104946" x="5465763" y="4384675"/>
          <p14:tracePt t="104946" x="5473700" y="4384675"/>
          <p14:tracePt t="105003" x="5483225" y="4384675"/>
          <p14:tracePt t="105056" x="5491163" y="4384675"/>
          <p14:tracePt t="108565" x="5500688" y="4375150"/>
          <p14:tracePt t="108603" x="5518150" y="4483100"/>
          <p14:tracePt t="108603" x="5518150" y="4572000"/>
          <p14:tracePt t="108640" x="5491163" y="4643438"/>
          <p14:tracePt t="108640" x="5438775" y="4705350"/>
          <p14:tracePt t="108679" x="5375275" y="4751388"/>
          <p14:tracePt t="108679" x="5322888" y="4776788"/>
          <p14:tracePt t="108744" x="5286375" y="4803775"/>
          <p14:tracePt t="108772" x="5259388" y="4822825"/>
          <p14:tracePt t="108772" x="5214938" y="4848225"/>
          <p14:tracePt t="108818" x="5180013" y="4857750"/>
          <p14:tracePt t="108818" x="5153025" y="4867275"/>
          <p14:tracePt t="108856" x="5143500" y="4875213"/>
          <p14:tracePt t="108969" x="5133975" y="4875213"/>
          <p14:tracePt t="108969" x="5126038" y="4875213"/>
          <p14:tracePt t="109025" x="5108575" y="4875213"/>
          <p14:tracePt t="109025" x="5037138" y="4867275"/>
          <p14:tracePt t="109083" x="4660900" y="4830763"/>
          <p14:tracePt t="109083" x="4554538" y="4822825"/>
          <p14:tracePt t="109120" x="4330700" y="4813300"/>
          <p14:tracePt t="109120" x="4108450" y="4813300"/>
          <p14:tracePt t="109160" x="3902075" y="4803775"/>
          <p14:tracePt t="109160" x="3732213" y="4795838"/>
          <p14:tracePt t="109208" x="3544888" y="4786313"/>
          <p14:tracePt t="109208" x="3429000" y="4768850"/>
          <p14:tracePt t="109282" x="3322638" y="4759325"/>
          <p14:tracePt t="109282" x="3259138" y="4759325"/>
          <p14:tracePt t="109334" x="3143250" y="4741863"/>
          <p14:tracePt t="109334" x="3071813" y="4724400"/>
          <p14:tracePt t="109374" x="3009900" y="4705350"/>
          <p14:tracePt t="109374" x="2990850" y="4697413"/>
          <p14:tracePt t="109411" x="2955925" y="4687888"/>
          <p14:tracePt t="109411" x="2946400" y="4670425"/>
          <p14:tracePt t="109466" x="2928938" y="4660900"/>
          <p14:tracePt t="109536" x="2938463" y="4660900"/>
          <p14:tracePt t="109536" x="2955925" y="4670425"/>
          <p14:tracePt t="109573" x="2982913" y="4687888"/>
          <p14:tracePt t="109573" x="3009900" y="4697413"/>
          <p14:tracePt t="109631" x="3286125" y="4776788"/>
          <p14:tracePt t="109631" x="3340100" y="4795838"/>
          <p14:tracePt t="109668" x="3438525" y="4822825"/>
          <p14:tracePt t="109668" x="3517900" y="4857750"/>
          <p14:tracePt t="109705" x="3608388" y="4875213"/>
          <p14:tracePt t="109705" x="3697288" y="4902200"/>
          <p14:tracePt t="109740" x="3751263" y="4911725"/>
          <p14:tracePt t="109740" x="3813175" y="4919663"/>
          <p14:tracePt t="109740" x="3875088" y="4938713"/>
          <p14:tracePt t="109804" x="4179888" y="4973638"/>
          <p14:tracePt t="109804" x="4251325" y="4983163"/>
          <p14:tracePt t="109850" x="4295775" y="4991100"/>
          <p14:tracePt t="109850" x="4340225" y="4991100"/>
          <p14:tracePt t="109916" x="4348163" y="5000625"/>
          <p14:tracePt t="110524" x="4313238" y="5000625"/>
          <p14:tracePt t="110547" x="4251325" y="5018088"/>
          <p14:tracePt t="110547" x="4160838" y="5037138"/>
          <p14:tracePt t="110584" x="4062413" y="5045075"/>
          <p14:tracePt t="110584" x="3983038" y="5062538"/>
          <p14:tracePt t="110622" x="3902075" y="5062538"/>
          <p14:tracePt t="110622" x="3857625" y="5062538"/>
          <p14:tracePt t="110679" x="3608388" y="5108575"/>
          <p14:tracePt t="110679" x="3571875" y="5116513"/>
          <p14:tracePt t="110716" x="3517900" y="5126038"/>
          <p14:tracePt t="110716" x="3500438" y="5133975"/>
          <p14:tracePt t="110755" x="3490913" y="5133975"/>
          <p14:tracePt t="110755" x="3482975" y="5143500"/>
          <p14:tracePt t="110936" x="3490913" y="5143500"/>
          <p14:tracePt t="110936" x="3527425" y="5143500"/>
          <p14:tracePt t="110981" x="3697288" y="5116513"/>
          <p14:tracePt t="110981" x="3867150" y="5099050"/>
          <p14:tracePt t="111044" x="4232275" y="5072063"/>
          <p14:tracePt t="111044" x="4394200" y="5072063"/>
          <p14:tracePt t="111080" x="4491038" y="5072063"/>
          <p14:tracePt t="111080" x="4518025" y="5081588"/>
          <p14:tracePt t="111116" x="4554538" y="5089525"/>
          <p14:tracePt t="111116" x="4572000" y="5089525"/>
          <p14:tracePt t="111154" x="4581525" y="5089525"/>
          <p14:tracePt t="111232" x="4589463" y="5089525"/>
          <p14:tracePt t="111297" x="4581525" y="5099050"/>
          <p14:tracePt t="111297" x="4537075" y="5108575"/>
          <p14:tracePt t="111334" x="4438650" y="5126038"/>
          <p14:tracePt t="111334" x="4295775" y="5143500"/>
          <p14:tracePt t="111372" x="4143375" y="5160963"/>
          <p14:tracePt t="111372" x="3983038" y="5170488"/>
          <p14:tracePt t="111434" x="3679825" y="5170488"/>
          <p14:tracePt t="111465" x="3571875" y="5143500"/>
          <p14:tracePt t="111465" x="3500438" y="5126038"/>
          <p14:tracePt t="111530" x="3394075" y="5099050"/>
          <p14:tracePt t="111530" x="3340100" y="5081588"/>
          <p14:tracePt t="111591" x="3214688" y="5037138"/>
          <p14:tracePt t="111614" x="3133725" y="4983163"/>
          <p14:tracePt t="111614" x="3044825" y="4938713"/>
          <p14:tracePt t="111651" x="2973388" y="4902200"/>
          <p14:tracePt t="111651" x="2919413" y="4875213"/>
          <p14:tracePt t="111688" x="2894013" y="4857750"/>
          <p14:tracePt t="111745" x="2874963" y="4840288"/>
          <p14:tracePt t="111898" x="2884488" y="4840288"/>
          <p14:tracePt t="111898" x="2911475" y="4840288"/>
          <p14:tracePt t="111959" x="3143250" y="4830763"/>
          <p14:tracePt t="111959" x="3340100" y="4830763"/>
          <p14:tracePt t="112011" x="3608388" y="4867275"/>
          <p14:tracePt t="112011" x="3776663" y="4919663"/>
          <p14:tracePt t="112057" x="4000500" y="4973638"/>
          <p14:tracePt t="112057" x="4125913" y="5000625"/>
          <p14:tracePt t="112120" x="4268788" y="5027613"/>
          <p14:tracePt t="112146" x="4295775" y="5037138"/>
          <p14:tracePt t="112146" x="4303713" y="5037138"/>
          <p14:tracePt t="112660" x="4268788" y="5037138"/>
          <p14:tracePt t="112660" x="4214813" y="5045075"/>
          <p14:tracePt t="112703" x="4108450" y="5062538"/>
          <p14:tracePt t="112703" x="3983038" y="5081588"/>
          <p14:tracePt t="112737" x="3894138" y="5089525"/>
          <p14:tracePt t="112737" x="3840163" y="5099050"/>
          <p14:tracePt t="112781" x="3813175" y="5099050"/>
          <p14:tracePt t="112781" x="3795713" y="5099050"/>
          <p14:tracePt t="112840" x="3786188" y="5108575"/>
          <p14:tracePt t="113116" x="3776663" y="5108575"/>
          <p14:tracePt t="114001" x="3786188" y="5108575"/>
          <p14:tracePt t="114001" x="3813175" y="5108575"/>
          <p14:tracePt t="114039" x="3857625" y="5108575"/>
          <p14:tracePt t="114039" x="3894138" y="5099050"/>
          <p14:tracePt t="114096" x="3990975" y="5089525"/>
          <p14:tracePt t="114128" x="4143375" y="5072063"/>
          <p14:tracePt t="114128" x="4232275" y="5062538"/>
          <p14:tracePt t="114165" x="4303713" y="5054600"/>
          <p14:tracePt t="114165" x="4330700" y="5054600"/>
          <p14:tracePt t="114201" x="4384675" y="5054600"/>
          <p14:tracePt t="114201" x="4429125" y="5054600"/>
          <p14:tracePt t="114259" x="4456113" y="5054600"/>
          <p14:tracePt t="114259" x="4465638" y="5054600"/>
          <p14:tracePt t="114446" x="4465638" y="5045075"/>
          <p14:tracePt t="114446" x="4456113" y="5045075"/>
          <p14:tracePt t="114501" x="4438650" y="5045075"/>
          <p14:tracePt t="114501" x="4429125" y="5054600"/>
          <p14:tracePt t="114541" x="4419600" y="5062538"/>
          <p14:tracePt t="114541" x="4411663" y="5072063"/>
          <p14:tracePt t="114597" x="4394200" y="5099050"/>
          <p14:tracePt t="114597" x="4375150" y="5108575"/>
          <p14:tracePt t="114634" x="4330700" y="5126038"/>
          <p14:tracePt t="114634" x="4286250" y="5143500"/>
          <p14:tracePt t="114671" x="4170363" y="5187950"/>
          <p14:tracePt t="114671" x="4037013" y="5241925"/>
          <p14:tracePt t="114708" x="3867150" y="5295900"/>
          <p14:tracePt t="114708" x="3714750" y="5330825"/>
          <p14:tracePt t="114769" x="3490913" y="5322888"/>
          <p14:tracePt t="114769" x="3367088" y="5205413"/>
          <p14:tracePt t="114823" x="3241675" y="4946650"/>
          <p14:tracePt t="114823" x="3179763" y="4705350"/>
          <p14:tracePt t="114873" x="3197225" y="4241800"/>
          <p14:tracePt t="114873" x="3340100" y="3884613"/>
          <p14:tracePt t="114946" x="4214813" y="2946400"/>
          <p14:tracePt t="114946" x="4554538" y="2786063"/>
          <p14:tracePt t="114987" x="4786313" y="2741613"/>
          <p14:tracePt t="114987" x="4973638" y="2741613"/>
          <p14:tracePt t="115025" x="5187950" y="2813050"/>
          <p14:tracePt t="115025" x="5357813" y="2901950"/>
          <p14:tracePt t="115061" x="5491163" y="3017838"/>
          <p14:tracePt t="115061" x="5545138" y="3081338"/>
          <p14:tracePt t="115099" x="5653088" y="3232150"/>
          <p14:tracePt t="115099" x="5724525" y="3411538"/>
          <p14:tracePt t="115151" x="5715000" y="3803650"/>
          <p14:tracePt t="115177" x="5634038" y="4017963"/>
          <p14:tracePt t="115177" x="5473700" y="4276725"/>
          <p14:tracePt t="115213" x="5251450" y="4518025"/>
          <p14:tracePt t="115213" x="5143500" y="4633913"/>
          <p14:tracePt t="115250" x="4830763" y="4902200"/>
          <p14:tracePt t="115250" x="4751388" y="4965700"/>
          <p14:tracePt t="115313" x="4518025" y="5072063"/>
          <p14:tracePt t="115313" x="4456113" y="5099050"/>
          <p14:tracePt t="115351" x="4429125" y="5108575"/>
          <p14:tracePt t="115351" x="4411663" y="5108575"/>
          <p14:tracePt t="115395" x="4402138" y="5108575"/>
          <p14:tracePt t="115395" x="4394200" y="5108575"/>
          <p14:tracePt t="115498" x="4394200" y="5116513"/>
          <p14:tracePt t="115754" x="4394200" y="5126038"/>
          <p14:tracePt t="115797" x="4384675" y="5126038"/>
          <p14:tracePt t="115797" x="4367213" y="5126038"/>
          <p14:tracePt t="115854" x="4197350" y="5045075"/>
          <p14:tracePt t="115879" x="4010025" y="4946650"/>
          <p14:tracePt t="115879" x="3938588" y="4911725"/>
          <p14:tracePt t="115925" x="3902075" y="4884738"/>
          <p14:tracePt t="115925" x="3840163" y="4902200"/>
          <p14:tracePt t="115975" x="3786188" y="5000625"/>
          <p14:tracePt t="115975" x="3741738" y="5180013"/>
          <p14:tracePt t="116040" x="3724275" y="5286375"/>
          <p14:tracePt t="116065" x="3724275" y="5303838"/>
          <p14:tracePt t="116137" x="3741738" y="5268913"/>
          <p14:tracePt t="116137" x="3776663" y="5224463"/>
          <p14:tracePt t="116193" x="3884613" y="5143500"/>
          <p14:tracePt t="116193" x="3929063" y="5143500"/>
          <p14:tracePt t="116230" x="3946525" y="5153025"/>
          <p14:tracePt t="116230" x="3973513" y="5180013"/>
          <p14:tracePt t="116267" x="3990975" y="5187950"/>
          <p14:tracePt t="116267" x="4037013" y="5224463"/>
          <p14:tracePt t="116312" x="4098925" y="5224463"/>
          <p14:tracePt t="116312" x="4205288" y="5197475"/>
          <p14:tracePt t="116371" x="4375150" y="5108575"/>
          <p14:tracePt t="116371" x="4419600" y="5081588"/>
          <p14:tracePt t="116409" x="4446588" y="5081588"/>
          <p14:tracePt t="116409" x="4456113" y="5081588"/>
          <p14:tracePt t="116445" x="4473575" y="5081588"/>
          <p14:tracePt t="116445" x="4483100" y="5081588"/>
          <p14:tracePt t="116487" x="4545013" y="5099050"/>
          <p14:tracePt t="116487" x="4633913" y="5081588"/>
          <p14:tracePt t="116558" x="4875213" y="4973638"/>
          <p14:tracePt t="116558" x="4929188" y="4965700"/>
          <p14:tracePt t="116599" x="4946650" y="4956175"/>
          <p14:tracePt t="116599" x="4956175" y="4956175"/>
          <p14:tracePt t="116636" x="4965700" y="4956175"/>
          <p14:tracePt t="116636" x="4965700" y="4965700"/>
          <p14:tracePt t="116673" x="4973638" y="4973638"/>
          <p14:tracePt t="116673" x="4983163" y="4991100"/>
          <p14:tracePt t="116728" x="5037138" y="5045075"/>
          <p14:tracePt t="116728" x="5062538" y="5062538"/>
          <p14:tracePt t="116766" x="5081588" y="5081588"/>
          <p14:tracePt t="116766" x="5099050" y="5099050"/>
          <p14:tracePt t="116810" x="5108575" y="5108575"/>
          <p14:tracePt t="116848" x="5116513" y="5108575"/>
          <p14:tracePt t="116905" x="5133975" y="5108575"/>
          <p14:tracePt t="116905" x="5143500" y="5108575"/>
          <p14:tracePt t="116945" x="5160963" y="5108575"/>
          <p14:tracePt t="116945" x="5170488" y="5116513"/>
          <p14:tracePt t="116988" x="5187950" y="5126038"/>
          <p14:tracePt t="116988" x="5197475" y="5126038"/>
          <p14:tracePt t="117034" x="5214938" y="5133975"/>
          <p14:tracePt t="117034" x="5251450" y="5133975"/>
          <p14:tracePt t="117103" x="5367338" y="5116513"/>
          <p14:tracePt t="117103" x="5446713" y="5108575"/>
          <p14:tracePt t="117149" x="5473700" y="5108575"/>
          <p14:tracePt t="117149" x="5491163" y="5133975"/>
          <p14:tracePt t="117192" x="5500688" y="5143500"/>
          <p14:tracePt t="117192" x="5500688" y="5153025"/>
          <p14:tracePt t="117250" x="5527675" y="5153025"/>
          <p14:tracePt t="117250" x="5537200" y="5153025"/>
          <p14:tracePt t="117290" x="5545138" y="5153025"/>
          <p14:tracePt t="118443" x="5562600" y="5160963"/>
          <p14:tracePt t="118532" x="5483225" y="5170488"/>
          <p14:tracePt t="118532" x="5411788" y="5170488"/>
          <p14:tracePt t="118558" x="5205413" y="5170488"/>
          <p14:tracePt t="118558" x="5027613" y="5160963"/>
          <p14:tracePt t="118595" x="4894263" y="5153025"/>
          <p14:tracePt t="118595" x="4830763" y="5153025"/>
          <p14:tracePt t="118634" x="4714875" y="5153025"/>
          <p14:tracePt t="118634" x="4687888" y="5153025"/>
          <p14:tracePt t="118692" x="4625975" y="5153025"/>
          <p14:tracePt t="118726" x="4616450" y="5153025"/>
          <p14:tracePt t="118799" x="4608513" y="5153025"/>
          <p14:tracePt t="118909" x="4608513" y="5160963"/>
          <p14:tracePt t="118909" x="4616450" y="5170488"/>
          <p14:tracePt t="118947" x="4616450" y="5180013"/>
          <p14:tracePt t="118947" x="4625975" y="5187950"/>
          <p14:tracePt t="118986" x="4633913" y="5205413"/>
          <p14:tracePt t="118986" x="4633913" y="5214938"/>
          <p14:tracePt t="119045" x="4643438" y="5224463"/>
          <p14:tracePt t="119158" x="4652963" y="5224463"/>
          <p14:tracePt t="119158" x="4652963" y="5232400"/>
          <p14:tracePt t="119221" x="4687888" y="5251450"/>
          <p14:tracePt t="119221" x="4724400" y="5268913"/>
          <p14:tracePt t="119267" x="4776788" y="5276850"/>
          <p14:tracePt t="119267" x="4867275" y="5251450"/>
          <p14:tracePt t="119323" x="4919663" y="5197475"/>
          <p14:tracePt t="119323" x="4938713" y="5180013"/>
          <p14:tracePt t="119391" x="4956175" y="5170488"/>
          <p14:tracePt t="119430" x="4965700" y="5170488"/>
          <p14:tracePt t="119485" x="4973638" y="5170488"/>
          <p14:tracePt t="119524" x="4983163" y="5170488"/>
          <p14:tracePt t="119580" x="4991100" y="5170488"/>
          <p14:tracePt t="120024" x="5000625" y="5170488"/>
          <p14:tracePt t="120024" x="5037138" y="5180013"/>
          <p14:tracePt t="120062" x="5062538" y="5187950"/>
          <p14:tracePt t="120062" x="5062538" y="5197475"/>
          <p14:tracePt t="120117" x="5081588" y="5241925"/>
          <p14:tracePt t="120140" x="5089525" y="5268913"/>
          <p14:tracePt t="120140" x="5099050" y="5276850"/>
          <p14:tracePt t="120178" x="5108575" y="5276850"/>
          <p14:tracePt t="120178" x="5116513" y="5276850"/>
          <p14:tracePt t="120217" x="5133975" y="5268913"/>
          <p14:tracePt t="120217" x="5153025" y="5259388"/>
          <p14:tracePt t="120275" x="5180013" y="5232400"/>
          <p14:tracePt t="120275" x="5197475" y="5232400"/>
          <p14:tracePt t="120322" x="5205413" y="5232400"/>
          <p14:tracePt t="120370" x="5224463" y="5251450"/>
          <p14:tracePt t="120370" x="5241925" y="5259388"/>
          <p14:tracePt t="120421" x="5276850" y="5259388"/>
          <p14:tracePt t="120421" x="5330825" y="5259388"/>
          <p14:tracePt t="120486" x="5411788" y="5232400"/>
          <p14:tracePt t="120513" x="5438775" y="5224463"/>
          <p14:tracePt t="120572" x="5446713" y="5224463"/>
          <p14:tracePt t="120572" x="5456238" y="5224463"/>
          <p14:tracePt t="120631" x="5518150" y="5214938"/>
          <p14:tracePt t="120631" x="5572125" y="5197475"/>
          <p14:tracePt t="120669" x="5697538" y="5160963"/>
          <p14:tracePt t="120669" x="5724525" y="5160963"/>
          <p14:tracePt t="120708" x="5741988" y="5153025"/>
          <p14:tracePt t="120708" x="5751513" y="5153025"/>
          <p14:tracePt t="120746" x="5759450" y="5160963"/>
          <p14:tracePt t="120746" x="5768975" y="5170488"/>
          <p14:tracePt t="120784" x="5768975" y="5180013"/>
          <p14:tracePt t="125167" x="5768975" y="5197475"/>
          <p14:tracePt t="125167" x="5776913" y="5232400"/>
          <p14:tracePt t="125204" x="5795963" y="5286375"/>
          <p14:tracePt t="125204" x="5822950" y="5340350"/>
          <p14:tracePt t="125261" x="5884863" y="5500688"/>
          <p14:tracePt t="125261" x="5894388" y="5545138"/>
          <p14:tracePt t="125326" x="5902325" y="5705475"/>
          <p14:tracePt t="125326" x="5902325" y="5741988"/>
          <p14:tracePt t="125369" x="5894388" y="5768975"/>
          <p14:tracePt t="125369" x="5894388" y="5776913"/>
          <p14:tracePt t="125436" x="5875338" y="5786438"/>
          <p14:tracePt t="125436" x="5857875" y="5795963"/>
          <p14:tracePt t="125477" x="5848350" y="5795963"/>
          <p14:tracePt t="125477" x="5840413" y="5803900"/>
          <p14:tracePt t="125534" x="5830888" y="5803900"/>
          <p14:tracePt t="125534" x="5830888" y="5813425"/>
          <p14:tracePt t="125571" x="5822950" y="5813425"/>
          <p14:tracePt t="125571" x="5822950" y="5822950"/>
          <p14:tracePt t="126220" x="5840413" y="5822950"/>
          <p14:tracePt t="126220" x="5894388" y="5822950"/>
          <p14:tracePt t="126264" x="5983288" y="5822950"/>
          <p14:tracePt t="126264" x="6099175" y="5822950"/>
          <p14:tracePt t="126330" x="6446838" y="5813425"/>
          <p14:tracePt t="126330" x="6608763" y="5803900"/>
          <p14:tracePt t="126383" x="6705600" y="5803900"/>
          <p14:tracePt t="126383" x="6804025" y="5803900"/>
          <p14:tracePt t="126430" x="6919913" y="5803900"/>
          <p14:tracePt t="126430" x="7000875" y="5803900"/>
          <p14:tracePt t="126501" x="7153275" y="5803900"/>
          <p14:tracePt t="126501" x="7197725" y="5803900"/>
          <p14:tracePt t="126556" x="7242175" y="5803900"/>
          <p14:tracePt t="126556" x="7259638" y="5803900"/>
          <p14:tracePt t="126606" x="7277100" y="5803900"/>
          <p14:tracePt t="127235" x="7358063" y="5803900"/>
          <p14:tracePt t="127268" x="7473950" y="5803900"/>
          <p14:tracePt t="127268" x="7581900" y="5803900"/>
          <p14:tracePt t="127316" x="7742238" y="5776913"/>
          <p14:tracePt t="127316" x="7804150" y="5776913"/>
          <p14:tracePt t="127389" x="7912100" y="5759450"/>
          <p14:tracePt t="127389" x="7920038" y="5759450"/>
          <p14:tracePt t="127436" x="7939088" y="5759450"/>
          <p14:tracePt t="127507" x="7947025" y="5759450"/>
          <p14:tracePt t="128388" x="7956550" y="5751513"/>
          <p14:tracePt t="128388" x="7983538" y="5741988"/>
          <p14:tracePt t="128453" x="8045450" y="5724525"/>
          <p14:tracePt t="128453" x="8054975" y="5724525"/>
          <p14:tracePt t="128496" x="8089900" y="5724525"/>
          <p14:tracePt t="128496" x="8116888" y="5724525"/>
          <p14:tracePt t="128539" x="8134350" y="5724525"/>
          <p14:tracePt t="128539" x="8143875" y="5724525"/>
          <p14:tracePt t="128584" x="8153400" y="5724525"/>
          <p14:tracePt t="128685" x="8134350" y="5724525"/>
          <p14:tracePt t="128685" x="8089900" y="5724525"/>
          <p14:tracePt t="128734" x="7966075" y="5705475"/>
          <p14:tracePt t="128734" x="7885113" y="5688013"/>
          <p14:tracePt t="128810" x="7759700" y="5653088"/>
          <p14:tracePt t="128810" x="7715250" y="5634038"/>
          <p14:tracePt t="128875" x="7670800" y="5589588"/>
          <p14:tracePt t="128875" x="7653338" y="5545138"/>
          <p14:tracePt t="128922" x="7643813" y="5456238"/>
          <p14:tracePt t="128922" x="7643813" y="5402263"/>
          <p14:tracePt t="128987" x="7786688" y="5313363"/>
          <p14:tracePt t="128987" x="7939088" y="5276850"/>
          <p14:tracePt t="129035" x="8116888" y="5259388"/>
          <p14:tracePt t="129035" x="8242300" y="5259388"/>
          <p14:tracePt t="129079" x="8340725" y="5268913"/>
          <p14:tracePt t="129079" x="8412163" y="5303838"/>
          <p14:tracePt t="129123" x="8456613" y="5367338"/>
          <p14:tracePt t="129123" x="8474075" y="5419725"/>
          <p14:tracePt t="129185" x="8474075" y="5491163"/>
          <p14:tracePt t="129217" x="8412163" y="5537200"/>
          <p14:tracePt t="129217" x="8331200" y="5562600"/>
          <p14:tracePt t="129259" x="8251825" y="5599113"/>
          <p14:tracePt t="129259" x="8126413" y="5653088"/>
          <p14:tracePt t="129308" x="8037513" y="5680075"/>
          <p14:tracePt t="129308" x="7956550" y="5705475"/>
          <p14:tracePt t="129382" x="7920038" y="5705475"/>
          <p14:tracePt t="129417" x="7912100" y="5705475"/>
          <p14:tracePt t="129417" x="7912100" y="5715000"/>
          <p14:tracePt t="129841" x="7608888" y="5715000"/>
          <p14:tracePt t="129841" x="7419975" y="5715000"/>
          <p14:tracePt t="129909" x="7108825" y="5724525"/>
          <p14:tracePt t="129938" x="6938963" y="5724525"/>
          <p14:tracePt t="129938" x="6875463" y="5724525"/>
          <p14:tracePt t="129982" x="6840538" y="5724525"/>
          <p14:tracePt t="129982" x="6840538" y="5715000"/>
          <p14:tracePt t="130573" x="6724650" y="5697538"/>
          <p14:tracePt t="130573" x="6661150" y="5697538"/>
          <p14:tracePt t="130617" x="6589713" y="5697538"/>
          <p14:tracePt t="130617" x="6518275" y="5697538"/>
          <p14:tracePt t="130654" x="6456363" y="5688013"/>
          <p14:tracePt t="130654" x="6394450" y="5688013"/>
          <p14:tracePt t="130691" x="6340475" y="5688013"/>
          <p14:tracePt t="130691" x="6269038" y="5688013"/>
          <p14:tracePt t="130728" x="6242050" y="5688013"/>
          <p14:tracePt t="130728" x="6215063" y="5688013"/>
          <p14:tracePt t="130782" x="6197600" y="5688013"/>
          <p14:tracePt t="130983" x="6188075" y="5688013"/>
          <p14:tracePt t="130983" x="6180138" y="5688013"/>
          <p14:tracePt t="131031" x="6143625" y="5680075"/>
          <p14:tracePt t="131031" x="6037263" y="5661025"/>
          <p14:tracePt t="131080" x="5724525" y="5643563"/>
          <p14:tracePt t="131080" x="5608638" y="5643563"/>
          <p14:tracePt t="131132" x="5232400" y="5670550"/>
          <p14:tracePt t="131165" x="5133975" y="5680075"/>
          <p14:tracePt t="131165" x="5089525" y="5680075"/>
          <p14:tracePt t="131202" x="5062538" y="5680075"/>
          <p14:tracePt t="131202" x="5054600" y="5680075"/>
          <p14:tracePt t="131258" x="5045075" y="5680075"/>
          <p14:tracePt t="131416" x="5037138" y="5680075"/>
          <p14:tracePt t="131469" x="5010150" y="5688013"/>
          <p14:tracePt t="131499" x="4919663" y="5688013"/>
          <p14:tracePt t="131499" x="4848225" y="5688013"/>
          <p14:tracePt t="131541" x="4803775" y="5688013"/>
          <p14:tracePt t="131541" x="4786313" y="5688013"/>
          <p14:tracePt t="131587" x="4776788" y="5688013"/>
          <p14:tracePt t="131587" x="4768850" y="5688013"/>
          <p14:tracePt t="131814" x="4768850" y="5680075"/>
          <p14:tracePt t="131952" x="4776788" y="5680075"/>
          <p14:tracePt t="132381" x="4848225" y="5688013"/>
          <p14:tracePt t="132414" x="5037138" y="5705475"/>
          <p14:tracePt t="132414" x="5187950" y="5724525"/>
          <p14:tracePt t="132452" x="5313363" y="5751513"/>
          <p14:tracePt t="132452" x="5429250" y="5776913"/>
          <p14:tracePt t="132488" x="5545138" y="5795963"/>
          <p14:tracePt t="132488" x="5643563" y="5803900"/>
          <p14:tracePt t="132551" x="5759450" y="5803900"/>
          <p14:tracePt t="132551" x="5786438" y="5803900"/>
          <p14:tracePt t="132589" x="5795963" y="5803900"/>
          <p14:tracePt t="132589" x="5803900" y="5803900"/>
          <p14:tracePt t="132654" x="5813425" y="5803900"/>
          <p14:tracePt t="132654" x="5822950" y="5803900"/>
          <p14:tracePt t="132725" x="5840413" y="5803900"/>
          <p14:tracePt t="132725" x="5848350" y="5795963"/>
          <p14:tracePt t="132774" x="5857875" y="5795963"/>
          <p14:tracePt t="132774" x="5867400" y="5795963"/>
          <p14:tracePt t="132821" x="5875338" y="5786438"/>
          <p14:tracePt t="132821" x="5902325" y="5786438"/>
          <p14:tracePt t="132885" x="6153150" y="5732463"/>
          <p14:tracePt t="132885" x="6215063" y="5724525"/>
          <p14:tracePt t="132924" x="6340475" y="5705475"/>
          <p14:tracePt t="132924" x="6429375" y="5688013"/>
          <p14:tracePt t="132961" x="6491288" y="5680075"/>
          <p14:tracePt t="132961" x="6537325" y="5680075"/>
          <p14:tracePt t="132998" x="6572250" y="5680075"/>
          <p14:tracePt t="132998" x="6599238" y="5680075"/>
          <p14:tracePt t="133055" x="6680200" y="5680075"/>
          <p14:tracePt t="133093" x="6688138" y="5680075"/>
          <p14:tracePt t="134299" x="6589713" y="5680075"/>
          <p14:tracePt t="134299" x="6429375" y="5670550"/>
          <p14:tracePt t="134346" x="6126163" y="5670550"/>
          <p14:tracePt t="134346" x="5884863" y="5661025"/>
          <p14:tracePt t="134398" x="5751513" y="5661025"/>
          <p14:tracePt t="134398" x="5616575" y="5670550"/>
          <p14:tracePt t="134439" x="5518150" y="5688013"/>
          <p14:tracePt t="134439" x="5473700" y="5688013"/>
          <p14:tracePt t="134497" x="5456238" y="5697538"/>
          <p14:tracePt t="134529" x="5510213" y="5697538"/>
          <p14:tracePt t="134529" x="5554663" y="5697538"/>
          <p14:tracePt t="134567" x="5572125" y="5705475"/>
          <p14:tracePt t="134605" x="5572125" y="5715000"/>
          <p14:tracePt t="134605" x="5537200" y="5732463"/>
          <p14:tracePt t="134663" x="5276850" y="5786438"/>
          <p14:tracePt t="134663" x="5187950" y="5795963"/>
          <p14:tracePt t="134702" x="5143500" y="5795963"/>
          <p14:tracePt t="134702" x="5116513" y="5795963"/>
          <p14:tracePt t="134738" x="5089525" y="5786438"/>
          <p14:tracePt t="134738" x="5072063" y="5759450"/>
          <p14:tracePt t="134775" x="5062538" y="5715000"/>
          <p14:tracePt t="134775" x="5081588" y="5643563"/>
          <p14:tracePt t="134813" x="5160963" y="5554663"/>
          <p14:tracePt t="134813" x="5268913" y="5483225"/>
          <p14:tracePt t="134879" x="5510213" y="5419725"/>
          <p14:tracePt t="134913" x="5697538" y="5438775"/>
          <p14:tracePt t="134913" x="5751513" y="5491163"/>
          <p14:tracePt t="134962" x="5786438" y="5643563"/>
          <p14:tracePt t="134962" x="5786438" y="5751513"/>
          <p14:tracePt t="135030" x="5688013" y="5884863"/>
          <p14:tracePt t="135030" x="5554663" y="5919788"/>
          <p14:tracePt t="135077" x="5419725" y="5938838"/>
          <p14:tracePt t="135077" x="5330825" y="5946775"/>
          <p14:tracePt t="135112" x="5286375" y="5946775"/>
          <p14:tracePt t="135112" x="5259388" y="5946775"/>
          <p14:tracePt t="135149" x="5241925" y="5946775"/>
          <p14:tracePt t="135149" x="5224463" y="5938838"/>
          <p14:tracePt t="135208" x="5197475" y="5919788"/>
          <p14:tracePt t="135208" x="5197475" y="5902325"/>
          <p14:tracePt t="135299" x="5187950" y="5902325"/>
          <p14:tracePt t="135341" x="5187950" y="5894388"/>
          <p14:tracePt t="135829" x="5197475" y="5894388"/>
          <p14:tracePt t="135829" x="5214938" y="5884863"/>
          <p14:tracePt t="135871" x="5241925" y="5875338"/>
          <p14:tracePt t="135928" x="5259388" y="5875338"/>
          <p14:tracePt t="135962" x="5268913" y="5875338"/>
          <p14:tracePt t="135962" x="5259388" y="5875338"/>
          <p14:tracePt t="136009" x="5143500" y="5902325"/>
          <p14:tracePt t="136009" x="5018088" y="5919788"/>
          <p14:tracePt t="136076" x="4857750" y="5938838"/>
          <p14:tracePt t="136076" x="4759325" y="5938838"/>
          <p14:tracePt t="136124" x="4714875" y="5938838"/>
          <p14:tracePt t="136124" x="4705350" y="5938838"/>
          <p14:tracePt t="136173" x="4687888" y="5938838"/>
          <p14:tracePt t="136395" x="4697413" y="5946775"/>
          <p14:tracePt t="136395" x="4705350" y="5946775"/>
          <p14:tracePt t="136454" x="4724400" y="5965825"/>
          <p14:tracePt t="136454" x="4741863" y="5973763"/>
          <p14:tracePt t="136491" x="4759325" y="5983288"/>
          <p14:tracePt t="136491" x="4795838" y="6018213"/>
          <p14:tracePt t="136538" x="4884738" y="6089650"/>
          <p14:tracePt t="136538" x="4956175" y="6126163"/>
          <p14:tracePt t="136584" x="5037138" y="6161088"/>
          <p14:tracePt t="136584" x="5126038" y="6205538"/>
          <p14:tracePt t="136645" x="5180013" y="6224588"/>
          <p14:tracePt t="136678" x="5224463" y="6224588"/>
          <p14:tracePt t="136678" x="5232400" y="6224588"/>
          <p14:tracePt t="136715" x="5241925" y="6224588"/>
          <p14:tracePt t="136715" x="5251450" y="6215063"/>
          <p14:tracePt t="136753" x="5268913" y="6170613"/>
          <p14:tracePt t="136753" x="5303838" y="6108700"/>
          <p14:tracePt t="136811" x="5330825" y="6037263"/>
          <p14:tracePt t="136811" x="5340350" y="6027738"/>
          <p14:tracePt t="136857" x="5340350" y="6018213"/>
          <p14:tracePt t="136897" x="5348288" y="6018213"/>
          <p14:tracePt t="137047" x="5348288" y="6037263"/>
          <p14:tracePt t="137047" x="5348288" y="6045200"/>
          <p14:tracePt t="137089" x="5322888" y="6089650"/>
          <p14:tracePt t="137089" x="5251450" y="6143625"/>
          <p14:tracePt t="137158" x="5089525" y="6242050"/>
          <p14:tracePt t="137158" x="5045075" y="6251575"/>
          <p14:tracePt t="137209" x="4965700" y="6251575"/>
          <p14:tracePt t="137209" x="4911725" y="6232525"/>
          <p14:tracePt t="137256" x="4857750" y="6215063"/>
          <p14:tracePt t="137256" x="4830763" y="6205538"/>
          <p14:tracePt t="137322" x="4813300" y="6180138"/>
          <p14:tracePt t="137322" x="4795838" y="6153150"/>
          <p14:tracePt t="137367" x="4776788" y="6116638"/>
          <p14:tracePt t="137367" x="4751388" y="6089650"/>
          <p14:tracePt t="137404" x="4724400" y="6054725"/>
          <p14:tracePt t="137404" x="4687888" y="6037263"/>
          <p14:tracePt t="137444" x="4652963" y="6010275"/>
          <p14:tracePt t="137444" x="4616450" y="5983288"/>
          <p14:tracePt t="137503" x="4598988" y="5946775"/>
          <p14:tracePt t="137503" x="4589463" y="5946775"/>
          <p14:tracePt t="137543" x="4589463" y="5938838"/>
          <p14:tracePt t="137598" x="4589463" y="5929313"/>
          <p14:tracePt t="137683" x="4687888" y="5973763"/>
          <p14:tracePt t="137683" x="4840288" y="6037263"/>
          <p14:tracePt t="137728" x="4902200" y="6062663"/>
          <p14:tracePt t="137728" x="4973638" y="6081713"/>
          <p14:tracePt t="137767" x="5045075" y="6081713"/>
          <p14:tracePt t="137767" x="5133975" y="6081713"/>
          <p14:tracePt t="137806" x="5224463" y="6062663"/>
          <p14:tracePt t="137806" x="5259388" y="6054725"/>
          <p14:tracePt t="137869" x="5348288" y="6027738"/>
          <p14:tracePt t="137909" x="5357813" y="6027738"/>
          <p14:tracePt t="137952" x="5357813" y="6018213"/>
          <p14:tracePt t="138561" x="5259388" y="6018213"/>
          <p14:tracePt t="138561" x="5143500" y="6010275"/>
          <p14:tracePt t="138597" x="5054600" y="6000750"/>
          <p14:tracePt t="138597" x="5010150" y="5991225"/>
          <p14:tracePt t="138634" x="4983163" y="5991225"/>
          <p14:tracePt t="138634" x="4973638" y="5991225"/>
          <p14:tracePt t="138671" x="4965700" y="5991225"/>
          <p14:tracePt t="138671" x="4965700" y="5983288"/>
          <p14:tracePt t="138708" x="4956175" y="5983288"/>
          <p14:tracePt t="138765" x="4929188" y="5983288"/>
          <p14:tracePt t="138794" x="4919663" y="5991225"/>
          <p14:tracePt t="138794" x="4902200" y="5991225"/>
          <p14:tracePt t="138844" x="4875213" y="5991225"/>
          <p14:tracePt t="138844" x="4867275" y="5991225"/>
          <p14:tracePt t="138887" x="4848225" y="5991225"/>
          <p14:tracePt t="138887" x="4840288" y="5991225"/>
          <p14:tracePt t="138943" x="4822825" y="5983288"/>
          <p14:tracePt t="138976" x="4813300" y="5973763"/>
          <p14:tracePt t="138976" x="4803775" y="5973763"/>
          <p14:tracePt t="139034" x="4795838" y="5973763"/>
          <p14:tracePt t="139126" x="4867275" y="5991225"/>
          <p14:tracePt t="139159" x="5045075" y="5991225"/>
          <p14:tracePt t="139159" x="5187950" y="5991225"/>
          <p14:tracePt t="139197" x="5322888" y="5991225"/>
          <p14:tracePt t="139197" x="5411788" y="5991225"/>
          <p14:tracePt t="139233" x="5483225" y="5991225"/>
          <p14:tracePt t="139233" x="5545138" y="5991225"/>
          <p14:tracePt t="139292" x="5688013" y="5983288"/>
          <p14:tracePt t="139292" x="5724525" y="5973763"/>
          <p14:tracePt t="139343" x="5822950" y="5965825"/>
          <p14:tracePt t="139343" x="5840413" y="5956300"/>
          <p14:tracePt t="139391" x="5848350" y="5946775"/>
          <p14:tracePt t="139478" x="5840413" y="5946775"/>
          <p14:tracePt t="139509" x="5643563" y="5929313"/>
          <p14:tracePt t="139509" x="5500688" y="5919788"/>
          <p14:tracePt t="139554" x="5367338" y="5919788"/>
          <p14:tracePt t="139554" x="5251450" y="5919788"/>
          <p14:tracePt t="139592" x="5160963" y="5919788"/>
          <p14:tracePt t="139592" x="5126038" y="5919788"/>
          <p14:tracePt t="139648" x="5045075" y="5919788"/>
          <p14:tracePt t="139648" x="5037138" y="5919788"/>
          <p14:tracePt t="139687" x="5027613" y="5919788"/>
          <p14:tracePt t="139687" x="5018088" y="5919788"/>
          <p14:tracePt t="139725" x="5010150" y="5919788"/>
          <p14:tracePt t="139762" x="5000625" y="5919788"/>
          <p14:tracePt t="139835" x="4983163" y="5919788"/>
          <p14:tracePt t="139864" x="4983163" y="5911850"/>
          <p14:tracePt t="139913" x="4973638" y="5911850"/>
          <p14:tracePt t="139997" x="4973638" y="5902325"/>
          <p14:tracePt t="140076" x="4965700" y="5902325"/>
          <p14:tracePt t="140076" x="4956175" y="5884863"/>
          <p14:tracePt t="140113" x="4929188" y="5867400"/>
          <p14:tracePt t="140113" x="4875213" y="5822950"/>
          <p14:tracePt t="140172" x="4776788" y="5751513"/>
          <p14:tracePt t="140172" x="4759325" y="5741988"/>
          <p14:tracePt t="140210" x="4759325" y="5732463"/>
          <p14:tracePt t="140210" x="4751388" y="5732463"/>
          <p14:tracePt t="140285" x="4741863" y="5732463"/>
          <p14:tracePt t="140420" x="4751388" y="5732463"/>
          <p14:tracePt t="140420" x="4768850" y="5732463"/>
          <p14:tracePt t="140464" x="4830763" y="5732463"/>
          <p14:tracePt t="140464" x="4946650" y="5751513"/>
          <p14:tracePt t="140531" x="5205413" y="5786438"/>
          <p14:tracePt t="140531" x="5313363" y="5795963"/>
          <p14:tracePt t="140579" x="5411788" y="5813425"/>
          <p14:tracePt t="140579" x="5438775" y="5813425"/>
          <p14:tracePt t="140626" x="5456238" y="5813425"/>
          <p14:tracePt t="140626" x="5465763" y="5813425"/>
          <p14:tracePt t="140724" x="5438775" y="5813425"/>
          <p14:tracePt t="140742" x="5357813" y="5813425"/>
          <p14:tracePt t="140742" x="5251450" y="5803900"/>
          <p14:tracePt t="140779" x="5160963" y="5795963"/>
          <p14:tracePt t="140779" x="5081588" y="5795963"/>
          <p14:tracePt t="140816" x="5045075" y="5786438"/>
          <p14:tracePt t="140816" x="4973638" y="5786438"/>
          <p14:tracePt t="140857" x="4884738" y="5776913"/>
          <p14:tracePt t="140857" x="4875213" y="5776913"/>
          <p14:tracePt t="140918" x="4857750" y="5768975"/>
          <p14:tracePt t="141002" x="4875213" y="5768975"/>
          <p14:tracePt t="141002" x="4929188" y="5768975"/>
          <p14:tracePt t="141068" x="5205413" y="5795963"/>
          <p14:tracePt t="141068" x="5330825" y="5813425"/>
          <p14:tracePt t="141109" x="5419725" y="5830888"/>
          <p14:tracePt t="141109" x="5473700" y="5840413"/>
          <p14:tracePt t="141145" x="5510213" y="5840413"/>
          <p14:tracePt t="141145" x="5527675" y="5848350"/>
          <p14:tracePt t="141183" x="5537200" y="5848350"/>
          <p14:tracePt t="141183" x="5554663" y="5857875"/>
          <p14:tracePt t="142314" x="5446713" y="5840413"/>
          <p14:tracePt t="142314" x="5367338" y="5822950"/>
          <p14:tracePt t="142353" x="5081588" y="5786438"/>
          <p14:tracePt t="142353" x="4875213" y="5768975"/>
          <p14:tracePt t="142396" x="4724400" y="5759450"/>
          <p14:tracePt t="142396" x="4589463" y="5751513"/>
          <p14:tracePt t="142434" x="4446588" y="5751513"/>
          <p14:tracePt t="142434" x="4375150" y="5741988"/>
          <p14:tracePt t="142490" x="4179888" y="5724525"/>
          <p14:tracePt t="142490" x="4143375" y="5715000"/>
          <p14:tracePt t="142528" x="4116388" y="5715000"/>
          <p14:tracePt t="142528" x="4081463" y="5705475"/>
          <p14:tracePt t="142565" x="4010025" y="5705475"/>
          <p14:tracePt t="142565" x="3919538" y="5697538"/>
          <p14:tracePt t="142603" x="3848100" y="5688013"/>
          <p14:tracePt t="142603" x="3776663" y="5680075"/>
          <p14:tracePt t="142663" x="3562350" y="5680075"/>
          <p14:tracePt t="142663" x="3490913" y="5680075"/>
          <p14:tracePt t="142707" x="3303588" y="5697538"/>
          <p14:tracePt t="142707" x="3205163" y="5715000"/>
          <p14:tracePt t="142751" x="3098800" y="5732463"/>
          <p14:tracePt t="142751" x="2973388" y="5751513"/>
          <p14:tracePt t="142798" x="2911475" y="5768975"/>
          <p14:tracePt t="142798" x="2874963" y="5776913"/>
          <p14:tracePt t="142859" x="2786063" y="5776913"/>
          <p14:tracePt t="142890" x="2741613" y="5776913"/>
          <p14:tracePt t="142890" x="2705100" y="5776913"/>
          <p14:tracePt t="142933" x="2679700" y="5776913"/>
          <p14:tracePt t="142933" x="2670175" y="5776913"/>
          <p14:tracePt t="142971" x="2652713" y="5776913"/>
          <p14:tracePt t="142971" x="2643188" y="5776913"/>
          <p14:tracePt t="143027" x="2625725" y="5776913"/>
          <p14:tracePt t="143073" x="2616200" y="5768975"/>
          <p14:tracePt t="143073" x="2608263" y="5759450"/>
          <p14:tracePt t="143110" x="2598738" y="5759450"/>
          <p14:tracePt t="143110" x="2589213" y="5759450"/>
          <p14:tracePt t="143149" x="2581275" y="5751513"/>
          <p14:tracePt t="143207" x="2562225" y="5751513"/>
          <p14:tracePt t="143239" x="2554288" y="5751513"/>
          <p14:tracePt t="143239" x="2554288" y="5741988"/>
          <p14:tracePt t="143287" x="2544763" y="5741988"/>
          <p14:tracePt t="144516" x="2536825" y="5741988"/>
          <p14:tracePt t="144516" x="2517775" y="5724525"/>
          <p14:tracePt t="144555" x="2446338" y="5724525"/>
          <p14:tracePt t="144555" x="2312988" y="5715000"/>
          <p14:tracePt t="144613" x="2027238" y="5705475"/>
          <p14:tracePt t="144613" x="1866900" y="5715000"/>
          <p14:tracePt t="144650" x="1714500" y="5751513"/>
          <p14:tracePt t="144650" x="1616075" y="5786438"/>
          <p14:tracePt t="144689" x="1571625" y="5795963"/>
          <p14:tracePt t="144689" x="1544638" y="5803900"/>
          <p14:tracePt t="144726" x="1536700" y="5803900"/>
          <p14:tracePt t="144784" x="1527175" y="5813425"/>
          <p14:tracePt t="144784" x="1517650" y="5813425"/>
          <p14:tracePt t="145532" x="1490663" y="5724525"/>
          <p14:tracePt t="145554" x="1438275" y="5545138"/>
          <p14:tracePt t="145554" x="1374775" y="5276850"/>
          <p14:tracePt t="145591" x="1322388" y="4929188"/>
          <p14:tracePt t="145591" x="1268413" y="4562475"/>
          <p14:tracePt t="145631" x="1250950" y="4232275"/>
          <p14:tracePt t="145631" x="1241425" y="4037013"/>
          <p14:tracePt t="145688" x="1241425" y="3919538"/>
          <p14:tracePt t="145972" x="1241425" y="3911600"/>
          <p14:tracePt t="145972" x="1231900" y="3830638"/>
          <p14:tracePt t="146031" x="1152525" y="3286125"/>
          <p14:tracePt t="146031" x="1116013" y="2830513"/>
          <p14:tracePt t="146079" x="1108075" y="2143125"/>
          <p14:tracePt t="146079" x="1133475" y="1847850"/>
          <p14:tracePt t="146129" x="1196975" y="1589088"/>
          <p14:tracePt t="146129" x="1214438" y="1490663"/>
          <p14:tracePt t="146175" x="1231900" y="1428750"/>
          <p14:tracePt t="146175" x="1241425" y="1419225"/>
          <p14:tracePt t="146471" x="1258888" y="1330325"/>
          <p14:tracePt t="146471" x="1295400" y="1169988"/>
          <p14:tracePt t="146508" x="1339850" y="990600"/>
          <p14:tracePt t="146508" x="1366838" y="830263"/>
          <p14:tracePt t="146577" x="1384300" y="571500"/>
          <p14:tracePt t="146577" x="1384300" y="500063"/>
          <p14:tracePt t="146625" x="1393825" y="384175"/>
          <p14:tracePt t="148036" x="1465263" y="71438"/>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Desktop Publishing</a:t>
            </a:r>
            <a:endParaRPr lang="en-US" dirty="0"/>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400025" y="1062161"/>
            <a:ext cx="7662322" cy="5746742"/>
          </a:xfr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069" y="1874517"/>
            <a:ext cx="2661697" cy="4418264"/>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
        <p:nvSpPr>
          <p:cNvPr id="6" name="Slide Number Placeholder 5"/>
          <p:cNvSpPr>
            <a:spLocks noGrp="1"/>
          </p:cNvSpPr>
          <p:nvPr>
            <p:ph type="sldNum" sz="quarter" idx="12"/>
          </p:nvPr>
        </p:nvSpPr>
        <p:spPr/>
        <p:txBody>
          <a:bodyPr/>
          <a:lstStyle/>
          <a:p>
            <a:fld id="{71766878-3199-4EAB-94E7-2D6D11070E14}" type="slidenum">
              <a:rPr lang="en-US" smtClean="0"/>
              <a:t>7</a:t>
            </a:fld>
            <a:endParaRPr lang="en-US" dirty="0"/>
          </a:p>
        </p:txBody>
      </p:sp>
    </p:spTree>
    <p:custDataLst>
      <p:tags r:id="rId1"/>
    </p:custDataLst>
    <p:extLst>
      <p:ext uri="{BB962C8B-B14F-4D97-AF65-F5344CB8AC3E}">
        <p14:creationId xmlns:p14="http://schemas.microsoft.com/office/powerpoint/2010/main" val="1672922"/>
      </p:ext>
    </p:extLst>
  </p:cSld>
  <p:clrMapOvr>
    <a:masterClrMapping/>
  </p:clrMapOvr>
  <mc:AlternateContent xmlns:mc="http://schemas.openxmlformats.org/markup-compatibility/2006" xmlns:p14="http://schemas.microsoft.com/office/powerpoint/2010/main">
    <mc:Choice Requires="p14">
      <p:transition spd="slow" p14:dur="1500" advTm="76409">
        <p:randomBar dir="vert"/>
      </p:transition>
    </mc:Choice>
    <mc:Fallback xmlns="">
      <p:transition spd="slow" advTm="76409">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10199" x="990600" y="5062538"/>
          <p14:tracePt t="10491" x="1054100" y="5018088"/>
          <p14:tracePt t="10547" x="1455738" y="4741863"/>
          <p14:tracePt t="10547" x="1598613" y="4652963"/>
          <p14:tracePt t="10579" x="2036763" y="4446588"/>
          <p14:tracePt t="10579" x="2339975" y="4313238"/>
          <p14:tracePt t="10631" x="4375150" y="3803650"/>
          <p14:tracePt t="10662" x="5045075" y="3795713"/>
          <p14:tracePt t="10701" x="5340350" y="3902075"/>
          <p14:tracePt t="10724" x="5394325" y="3946525"/>
          <p14:tracePt t="10746" x="5446713" y="3990975"/>
          <p14:tracePt t="10746" x="5465763" y="4010025"/>
          <p14:tracePt t="10783" x="5491163" y="4071938"/>
          <p14:tracePt t="10840" x="5518150" y="4143375"/>
          <p14:tracePt t="10866" x="5527675" y="4160838"/>
          <p14:tracePt t="10922" x="5545138" y="4187825"/>
          <p14:tracePt t="11548" x="5510213" y="4187825"/>
          <p14:tracePt t="11548" x="5500688" y="4187825"/>
          <p14:tracePt t="11579" x="5419725" y="4170363"/>
          <p14:tracePt t="11631" x="5187950" y="4160838"/>
          <p14:tracePt t="11662" x="5045075" y="4152900"/>
          <p14:tracePt t="11701" x="4840288" y="4133850"/>
          <p14:tracePt t="11712" x="4803775" y="4125913"/>
          <p14:tracePt t="11712" x="4732338" y="4116388"/>
          <p14:tracePt t="11759" x="4724400" y="4116388"/>
          <p14:tracePt t="11784" x="4714875" y="4108450"/>
          <p14:tracePt t="11842" x="4705350" y="4098925"/>
          <p14:tracePt t="11924" x="4705350" y="4108450"/>
          <p14:tracePt t="11950" x="4705350" y="4125913"/>
          <p14:tracePt t="11992" x="4697413" y="4152900"/>
          <p14:tracePt t="12048" x="4589463" y="4411663"/>
          <p14:tracePt t="12079" x="4562475" y="4446588"/>
          <p14:tracePt t="12132" x="4554538" y="4465638"/>
          <p14:tracePt t="12162" x="4545013" y="4465638"/>
          <p14:tracePt t="12284" x="4537075" y="4483100"/>
          <p14:tracePt t="12341" x="4473575" y="4616450"/>
          <p14:tracePt t="12341" x="4456113" y="4652963"/>
          <p14:tracePt t="12368" x="4429125" y="4724400"/>
          <p14:tracePt t="12424" x="4367213" y="4857750"/>
          <p14:tracePt t="12450" x="4357688" y="4884738"/>
          <p14:tracePt t="12492" x="4348163" y="4884738"/>
          <p14:tracePt t="14341" x="4348163" y="4867275"/>
          <p14:tracePt t="14341" x="4348163" y="4857750"/>
          <p14:tracePt t="14368" x="4357688" y="4857750"/>
          <p14:tracePt t="14393" x="4429125" y="4840288"/>
          <p14:tracePt t="14427" x="4527550" y="4822825"/>
          <p14:tracePt t="14461" x="4598988" y="4822825"/>
          <p14:tracePt t="14494" x="4670425" y="4840288"/>
          <p14:tracePt t="14510" x="4697413" y="4848225"/>
          <p14:tracePt t="14510" x="4724400" y="4867275"/>
          <p14:tracePt t="14551" x="4724400" y="4875213"/>
          <p14:tracePt t="14593" x="4732338" y="4875213"/>
          <p14:tracePt t="14593" x="4732338" y="4884738"/>
          <p14:tracePt t="14660" x="4732338" y="4894263"/>
          <p14:tracePt t="14701" x="4724400" y="4911725"/>
          <p14:tracePt t="14728" x="4714875" y="4919663"/>
          <p14:tracePt t="14728" x="4687888" y="4938713"/>
          <p14:tracePt t="14784" x="4589463" y="5000625"/>
          <p14:tracePt t="14841" x="4313238" y="5027613"/>
          <p14:tracePt t="14867" x="4232275" y="4991100"/>
          <p14:tracePt t="14924" x="4098925" y="4705350"/>
          <p14:tracePt t="14950" x="4081463" y="4527550"/>
          <p14:tracePt t="14976" x="4081463" y="4402138"/>
          <p14:tracePt t="14976" x="4098925" y="4313238"/>
          <p14:tracePt t="15048" x="4313238" y="4214813"/>
          <p14:tracePt t="15048" x="4375150" y="4205288"/>
          <p14:tracePt t="15076" x="4491038" y="4205288"/>
          <p14:tracePt t="15093" x="4616450" y="4214813"/>
          <p14:tracePt t="15093" x="4741863" y="4259263"/>
          <p14:tracePt t="15137" x="4840288" y="4322763"/>
          <p14:tracePt t="15161" x="4938713" y="4419600"/>
          <p14:tracePt t="15194" x="4965700" y="4527550"/>
          <p14:tracePt t="15231" x="4946650" y="4679950"/>
          <p14:tracePt t="15231" x="4929188" y="4724400"/>
          <p14:tracePt t="15260" x="4848225" y="4795838"/>
          <p14:tracePt t="15260" x="4768850" y="4857750"/>
          <p14:tracePt t="15342" x="4608513" y="4911725"/>
          <p14:tracePt t="15376" x="4554538" y="4902200"/>
          <p14:tracePt t="15376" x="4537075" y="4894263"/>
          <p14:tracePt t="15410" x="4465638" y="4795838"/>
          <p14:tracePt t="15431" x="4438650" y="4705350"/>
          <p14:tracePt t="15431" x="4429125" y="4643438"/>
          <p14:tracePt t="15460" x="4419600" y="4510088"/>
          <p14:tracePt t="15460" x="4456113" y="4303713"/>
          <p14:tracePt t="15549" x="4660900" y="4071938"/>
          <p14:tracePt t="15577" x="4776788" y="4037013"/>
          <p14:tracePt t="15577" x="4830763" y="4027488"/>
          <p14:tracePt t="15631" x="5143500" y="4027488"/>
          <p14:tracePt t="15660" x="5313363" y="4081463"/>
          <p14:tracePt t="15701" x="5419725" y="4160838"/>
          <p14:tracePt t="15727" x="5446713" y="4214813"/>
          <p14:tracePt t="15727" x="5456238" y="4232275"/>
          <p14:tracePt t="15727" x="5465763" y="4251325"/>
          <p14:tracePt t="15783" x="5465763" y="4313238"/>
          <p14:tracePt t="15840" x="5465763" y="4340225"/>
          <p14:tracePt t="15860" x="5465763" y="4348163"/>
          <p14:tracePt t="15924" x="5456238" y="4375150"/>
          <p14:tracePt t="15960" x="5438775" y="4429125"/>
          <p14:tracePt t="15993" x="5367338" y="4510088"/>
          <p14:tracePt t="16049" x="5160963" y="4670425"/>
          <p14:tracePt t="16076" x="5099050" y="4705350"/>
          <p14:tracePt t="16092" x="5045075" y="4714875"/>
          <p14:tracePt t="16132" x="4965700" y="4732338"/>
          <p14:tracePt t="16159" x="4938713" y="4741863"/>
          <p14:tracePt t="16200" x="4929188" y="4751388"/>
          <p14:tracePt t="16244" x="4919663" y="4751388"/>
          <p14:tracePt t="16442" x="4911725" y="4751388"/>
          <p14:tracePt t="17077" x="4884738" y="4751388"/>
          <p14:tracePt t="17131" x="4795838" y="4652963"/>
          <p14:tracePt t="17160" x="4741863" y="4554538"/>
          <p14:tracePt t="17200" x="4714875" y="4348163"/>
          <p14:tracePt t="17228" x="4705350" y="4251325"/>
          <p14:tracePt t="17228" x="4705350" y="4224338"/>
          <p14:tracePt t="17283" x="4705350" y="4170363"/>
          <p14:tracePt t="17342" x="4732338" y="4133850"/>
          <p14:tracePt t="17392" x="4741863" y="4133850"/>
          <p14:tracePt t="17743" x="4768850" y="4116388"/>
          <p14:tracePt t="17785" x="5000625" y="3973513"/>
          <p14:tracePt t="17841" x="5340350" y="3795713"/>
          <p14:tracePt t="17858" x="5411788" y="3759200"/>
          <p14:tracePt t="17891" x="5456238" y="3741738"/>
          <p14:tracePt t="17891" x="5465763" y="3732213"/>
          <p14:tracePt t="17926" x="5473700" y="3724275"/>
          <p14:tracePt t="17957" x="5483225" y="3714750"/>
          <p14:tracePt t="17992" x="5491163" y="3714750"/>
          <p14:tracePt t="18048" x="5500688" y="3714750"/>
          <p14:tracePt t="18199" x="5491163" y="3714750"/>
          <p14:tracePt t="18226" x="5483225" y="3705225"/>
          <p14:tracePt t="18284" x="5465763" y="3705225"/>
          <p14:tracePt t="18342" x="5438775" y="3687763"/>
          <p14:tracePt t="18375" x="5419725" y="3679825"/>
          <p14:tracePt t="18410" x="5402263" y="3660775"/>
          <p14:tracePt t="18432" x="5375275" y="3589338"/>
          <p14:tracePt t="18432" x="5348288" y="3455988"/>
          <p14:tracePt t="18461" x="5340350" y="3384550"/>
          <p14:tracePt t="18461" x="5330825" y="3205163"/>
          <p14:tracePt t="18508" x="5330825" y="3116263"/>
          <p14:tracePt t="18508" x="5330825" y="3009900"/>
          <p14:tracePt t="18550" x="5330825" y="2965450"/>
          <p14:tracePt t="18577" x="5402263" y="2813050"/>
          <p14:tracePt t="18631" x="5634038" y="2625725"/>
          <p14:tracePt t="18660" x="5822950" y="2581275"/>
          <p14:tracePt t="18700" x="5991225" y="2571750"/>
          <p14:tracePt t="18727" x="6054725" y="2598738"/>
          <p14:tracePt t="18727" x="6081713" y="2625725"/>
          <p14:tracePt t="18783" x="6126163" y="2732088"/>
          <p14:tracePt t="18841" x="6153150" y="3009900"/>
          <p14:tracePt t="18841" x="6161088" y="3071813"/>
          <p14:tracePt t="18874" x="6161088" y="3276600"/>
          <p14:tracePt t="18909" x="6161088" y="3446463"/>
          <p14:tracePt t="18931" x="6161088" y="3554413"/>
          <p14:tracePt t="18956" x="6153150" y="3732213"/>
          <p14:tracePt t="18993" x="6126163" y="3911600"/>
          <p14:tracePt t="19048" x="6072188" y="4017963"/>
          <p14:tracePt t="19048" x="6054725" y="4017963"/>
          <p14:tracePt t="19077" x="5991225" y="4037013"/>
          <p14:tracePt t="19090" x="5938838" y="4037013"/>
          <p14:tracePt t="19132" x="5724525" y="4010025"/>
          <p14:tracePt t="19157" x="5670550" y="3983038"/>
          <p14:tracePt t="19157" x="5634038" y="3965575"/>
          <p14:tracePt t="19200" x="5581650" y="3911600"/>
          <p14:tracePt t="19227" x="5510213" y="3813175"/>
          <p14:tracePt t="19227" x="5473700" y="3732213"/>
          <p14:tracePt t="19284" x="5429250" y="3616325"/>
          <p14:tracePt t="19341" x="5411788" y="3402013"/>
          <p14:tracePt t="19357" x="5429250" y="3357563"/>
          <p14:tracePt t="19357" x="5465763" y="3313113"/>
          <p14:tracePt t="19408" x="5670550" y="3187700"/>
          <p14:tracePt t="19408" x="5715000" y="3170238"/>
          <p14:tracePt t="19431" x="5822950" y="3152775"/>
          <p14:tracePt t="19456" x="5902325" y="3143250"/>
          <p14:tracePt t="19493" x="6018213" y="3143250"/>
          <p14:tracePt t="19548" x="6089650" y="3241675"/>
          <p14:tracePt t="19548" x="6099175" y="3276600"/>
          <p14:tracePt t="19577" x="6116638" y="3375025"/>
          <p14:tracePt t="19577" x="6126163" y="3429000"/>
          <p14:tracePt t="19633" x="6143625" y="3562350"/>
          <p14:tracePt t="19657" x="6143625" y="3581400"/>
          <p14:tracePt t="19690" x="6153150" y="3589338"/>
          <p14:tracePt t="19784" x="6153150" y="3598863"/>
          <p14:tracePt t="19841" x="6018213" y="3652838"/>
          <p14:tracePt t="19873" x="5848350" y="3714750"/>
          <p14:tracePt t="19890" x="5786438" y="3741738"/>
          <p14:tracePt t="19890" x="5732463" y="3751263"/>
          <p14:tracePt t="19968" x="5545138" y="3660775"/>
          <p14:tracePt t="19968" x="5500688" y="3625850"/>
          <p14:tracePt t="19993" x="5438775" y="3554413"/>
          <p14:tracePt t="20048" x="5357813" y="3170238"/>
          <p14:tracePt t="20076" x="5367338" y="3081338"/>
          <p14:tracePt t="20131" x="5537200" y="2973388"/>
          <p14:tracePt t="20159" x="5626100" y="2965450"/>
          <p14:tracePt t="20200" x="5732463" y="2965450"/>
          <p14:tracePt t="20228" x="5786438" y="2990850"/>
          <p14:tracePt t="20228" x="5822950" y="3017838"/>
          <p14:tracePt t="20228" x="5848350" y="3054350"/>
          <p14:tracePt t="20284" x="5929313" y="3224213"/>
          <p14:tracePt t="20341" x="5919788" y="3517900"/>
          <p14:tracePt t="20373" x="5840413" y="3643313"/>
          <p14:tracePt t="20390" x="5776913" y="3724275"/>
          <p14:tracePt t="20390" x="5741988" y="3759200"/>
          <p14:tracePt t="20433" x="5724525" y="3776663"/>
          <p14:tracePt t="20456" x="5724525" y="3786188"/>
          <p14:tracePt t="20492" x="5715000" y="3786188"/>
          <p14:tracePt t="20773" x="5715000" y="3795713"/>
          <p14:tracePt t="20806" x="5697538" y="3795713"/>
          <p14:tracePt t="20830" x="5661025" y="3813175"/>
          <p14:tracePt t="20868" x="5411788" y="3946525"/>
          <p14:tracePt t="20888" x="5268913" y="4037013"/>
          <p14:tracePt t="20888" x="5153025" y="4116388"/>
          <p14:tracePt t="20965" x="4902200" y="4232275"/>
          <p14:tracePt t="20988" x="4822825" y="4259263"/>
          <p14:tracePt t="21023" x="4776788" y="4276725"/>
          <p14:tracePt t="21050" x="4751388" y="4276725"/>
          <p14:tracePt t="21076" x="4741863" y="4286250"/>
          <p14:tracePt t="21131" x="4732338" y="4286250"/>
          <p14:tracePt t="21158" x="4705350" y="4286250"/>
          <p14:tracePt t="21200" x="4598988" y="4241800"/>
          <p14:tracePt t="21227" x="4473575" y="4133850"/>
          <p14:tracePt t="21227" x="4438650" y="4098925"/>
          <p14:tracePt t="21284" x="4384675" y="3830638"/>
          <p14:tracePt t="21342" x="4419600" y="3544888"/>
          <p14:tracePt t="21342" x="4429125" y="3527425"/>
          <p14:tracePt t="21371" x="4456113" y="3517900"/>
          <p14:tracePt t="21388" x="4483100" y="3509963"/>
          <p14:tracePt t="21388" x="4500563" y="3509963"/>
          <p14:tracePt t="21431" x="4510088" y="3527425"/>
          <p14:tracePt t="21455" x="4537075" y="3643313"/>
          <p14:tracePt t="21492" x="4554538" y="3803650"/>
          <p14:tracePt t="21549" x="4473575" y="4232275"/>
          <p14:tracePt t="21575" x="4429125" y="4402138"/>
          <p14:tracePt t="21632" x="4402138" y="4491038"/>
          <p14:tracePt t="21700" x="4402138" y="4500563"/>
          <p14:tracePt t="21756" x="4402138" y="4510088"/>
          <p14:tracePt t="21909" x="4402138" y="4518025"/>
          <p14:tracePt t="21959" x="4402138" y="4527550"/>
          <p14:tracePt t="21993" x="4402138" y="4545013"/>
          <p14:tracePt t="22049" x="4402138" y="4572000"/>
          <p14:tracePt t="22075" x="4411663" y="4589463"/>
          <p14:tracePt t="22133" x="4581525" y="4625975"/>
          <p14:tracePt t="22156" x="4697413" y="4643438"/>
          <p14:tracePt t="22188" x="4786313" y="4643438"/>
          <p14:tracePt t="22188" x="4813300" y="4643438"/>
          <p14:tracePt t="22221" x="4840288" y="4643438"/>
          <p14:tracePt t="22255" x="4894263" y="4652963"/>
          <p14:tracePt t="22287" x="4929188" y="4652963"/>
          <p14:tracePt t="22340" x="4973638" y="4652963"/>
          <p14:tracePt t="22371" x="4983163" y="4652963"/>
          <p14:tracePt t="22408" x="5010150" y="4652963"/>
          <p14:tracePt t="22430" x="5027613" y="4652963"/>
          <p14:tracePt t="22455" x="5045075" y="4643438"/>
          <p14:tracePt t="22492" x="5062538" y="4643438"/>
          <p14:tracePt t="22549" x="5081588" y="4643438"/>
          <p14:tracePt t="22909" x="5143500" y="4633913"/>
          <p14:tracePt t="22933" x="5259388" y="4616450"/>
          <p14:tracePt t="22954" x="5313363" y="4608513"/>
          <p14:tracePt t="22993" x="5394325" y="4608513"/>
          <p14:tracePt t="23021" x="5419725" y="4616450"/>
          <p14:tracePt t="23050" x="5438775" y="4633913"/>
          <p14:tracePt t="23075" x="5456238" y="4660900"/>
          <p14:tracePt t="23087" x="5465763" y="4679950"/>
          <p14:tracePt t="23087" x="5465763" y="4724400"/>
          <p14:tracePt t="23138" x="5456238" y="4759325"/>
          <p14:tracePt t="23138" x="5429250" y="4786313"/>
          <p14:tracePt t="23170" x="5419725" y="4795838"/>
          <p14:tracePt t="23170" x="5402263" y="4813300"/>
          <p14:tracePt t="23204" x="5384800" y="4848225"/>
          <p14:tracePt t="23258" x="5357813" y="4875213"/>
          <p14:tracePt t="23271" x="5348288" y="4894263"/>
          <p14:tracePt t="23303" x="5330825" y="4902200"/>
          <p14:tracePt t="23341" x="5322888" y="4911725"/>
          <p14:tracePt t="23408" x="5313363" y="4919663"/>
          <p14:tracePt t="23493" x="5322888" y="4911725"/>
          <p14:tracePt t="23549" x="5322888" y="4902200"/>
          <p14:tracePt t="23575" x="5322888" y="4894263"/>
          <p14:tracePt t="23587" x="5322888" y="4884738"/>
          <p14:tracePt t="23587" x="5313363" y="4875213"/>
          <p14:tracePt t="23632" x="5286375" y="4857750"/>
          <p14:tracePt t="23658" x="5259388" y="4848225"/>
          <p14:tracePt t="23699" x="5153025" y="4822825"/>
          <p14:tracePt t="23720" x="5126038" y="4813300"/>
          <p14:tracePt t="23720" x="5099050" y="4768850"/>
          <p14:tracePt t="23758" x="5089525" y="4759325"/>
          <p14:tracePt t="23786" x="5081588" y="4724400"/>
          <p14:tracePt t="23842" x="5062538" y="4670425"/>
          <p14:tracePt t="23869" x="5062538" y="4660900"/>
          <p14:tracePt t="23909" x="5054600" y="4572000"/>
          <p14:tracePt t="23931" x="5054600" y="4491038"/>
          <p14:tracePt t="23953" x="5054600" y="4419600"/>
          <p14:tracePt t="23992" x="5045075" y="4357688"/>
          <p14:tracePt t="24049" x="5010150" y="4303713"/>
          <p14:tracePt t="24077" x="4991100" y="4295775"/>
          <p14:tracePt t="24077" x="4973638" y="4295775"/>
          <p14:tracePt t="24134" x="4956175" y="4286250"/>
          <p14:tracePt t="24154" x="4946650" y="4276725"/>
          <p14:tracePt t="24200" x="4946650" y="4241800"/>
          <p14:tracePt t="24220" x="4946650" y="4179888"/>
          <p14:tracePt t="24220" x="4946650" y="4071938"/>
          <p14:tracePt t="24264" x="4956175" y="3973513"/>
          <p14:tracePt t="24264" x="4956175" y="3919538"/>
          <p14:tracePt t="24303" x="4956175" y="3776663"/>
          <p14:tracePt t="24342" x="4956175" y="3687763"/>
          <p14:tracePt t="24342" x="4956175" y="3670300"/>
          <p14:tracePt t="24387" x="4956175" y="3660775"/>
          <p14:tracePt t="24387" x="4956175" y="3652838"/>
          <p14:tracePt t="24549" x="5018088" y="3687763"/>
          <p14:tracePt t="24576" x="5126038" y="3751263"/>
          <p14:tracePt t="24587" x="5180013" y="3786188"/>
          <p14:tracePt t="24587" x="5268913" y="3840163"/>
          <p14:tracePt t="24634" x="5286375" y="3848100"/>
          <p14:tracePt t="24670" x="5295900" y="3857625"/>
          <p14:tracePt t="24757" x="5286375" y="3803650"/>
          <p14:tracePt t="24757" x="5268913" y="3768725"/>
          <p14:tracePt t="24786" x="5232400" y="3670300"/>
          <p14:tracePt t="24840" x="5180013" y="3598863"/>
          <p14:tracePt t="24854" x="5170488" y="3598863"/>
          <p14:tracePt t="24854" x="5143500" y="3608388"/>
          <p14:tracePt t="24887" x="5108575" y="3625850"/>
          <p14:tracePt t="24887" x="5018088" y="3724275"/>
          <p14:tracePt t="24932" x="4991100" y="3759200"/>
          <p14:tracePt t="24953" x="4973638" y="3776663"/>
          <p14:tracePt t="24993" x="4956175" y="3776663"/>
          <p14:tracePt t="25019" x="4956175" y="3714750"/>
          <p14:tracePt t="25049" x="4956175" y="3581400"/>
          <p14:tracePt t="25085" x="4983163" y="3419475"/>
          <p14:tracePt t="25133" x="5062538" y="3179763"/>
          <p14:tracePt t="25169" x="5081588" y="3108325"/>
          <p14:tracePt t="25203" x="5072063" y="3089275"/>
          <p14:tracePt t="25203" x="5062538" y="3081338"/>
          <p14:tracePt t="25259" x="4973638" y="3054350"/>
          <p14:tracePt t="25286" x="4946650" y="3044825"/>
          <p14:tracePt t="25346" x="4938713" y="3036888"/>
          <p14:tracePt t="25631" x="4768850" y="3143250"/>
          <p14:tracePt t="25659" x="4670425" y="3224213"/>
          <p14:tracePt t="25701" x="4589463" y="3276600"/>
          <p14:tracePt t="25718" x="4537075" y="3303588"/>
          <p14:tracePt t="25752" x="4465638" y="3322638"/>
          <p14:tracePt t="25752" x="4438650" y="3330575"/>
          <p14:tracePt t="25785" x="4429125" y="3330575"/>
          <p14:tracePt t="25785" x="4419600" y="3330575"/>
          <p14:tracePt t="25843" x="4411663" y="3340100"/>
          <p14:tracePt t="26493" x="4384675" y="3348038"/>
          <p14:tracePt t="26518" x="4295775" y="3348038"/>
          <p14:tracePt t="26551" x="4214813" y="3348038"/>
          <p14:tracePt t="26584" x="4133850" y="3322638"/>
          <p14:tracePt t="26633" x="4081463" y="3286125"/>
          <p14:tracePt t="26667" x="4027488" y="3241675"/>
          <p14:tracePt t="26685" x="4017963" y="3224213"/>
          <p14:tracePt t="26685" x="4010025" y="3214688"/>
          <p14:tracePt t="26717" x="4000500" y="3205163"/>
          <p14:tracePt t="26785" x="4000500" y="3187700"/>
          <p14:tracePt t="26842" x="4010025" y="3152775"/>
          <p14:tracePt t="26842" x="4027488" y="3143250"/>
          <p14:tracePt t="26869" x="4081463" y="3089275"/>
          <p14:tracePt t="26885" x="4143375" y="3000375"/>
          <p14:tracePt t="26885" x="4197350" y="2938463"/>
          <p14:tracePt t="26930" x="4232275" y="2911475"/>
          <p14:tracePt t="26951" x="4259263" y="2884488"/>
          <p14:tracePt t="26951" x="4268788" y="2884488"/>
          <p14:tracePt t="26991" x="4303713" y="2884488"/>
          <p14:tracePt t="27049" x="4286250" y="2965450"/>
          <p14:tracePt t="27085" x="4232275" y="3009900"/>
          <p14:tracePt t="27134" x="4214813" y="3017838"/>
          <p14:tracePt t="27167" x="4205288" y="3009900"/>
          <p14:tracePt t="27202" x="4197350" y="2911475"/>
          <p14:tracePt t="27217" x="4197350" y="2776538"/>
          <p14:tracePt t="27251" x="4259263" y="2581275"/>
          <p14:tracePt t="27251" x="4268788" y="2536825"/>
          <p14:tracePt t="27284" x="4303713" y="2473325"/>
          <p14:tracePt t="27342" x="4313238" y="2490788"/>
          <p14:tracePt t="27369" x="4303713" y="2536825"/>
          <p14:tracePt t="27384" x="4295775" y="2598738"/>
          <p14:tracePt t="27384" x="4276725" y="2679700"/>
          <p14:tracePt t="27443" x="4268788" y="2786063"/>
          <p14:tracePt t="27467" x="4268788" y="2803525"/>
          <p14:tracePt t="27467" x="4276725" y="2813050"/>
          <p14:tracePt t="27500" x="4303713" y="2822575"/>
          <p14:tracePt t="27500" x="4303713" y="2830513"/>
          <p14:tracePt t="27549" x="4313238" y="2884488"/>
          <p14:tracePt t="27583" x="4295775" y="3044825"/>
          <p14:tracePt t="27633" x="4197350" y="3214688"/>
          <p14:tracePt t="27667" x="4187825" y="3224213"/>
          <p14:tracePt t="27700" x="4179888" y="3224213"/>
          <p14:tracePt t="27716" x="4179888" y="3205163"/>
          <p14:tracePt t="27716" x="4179888" y="3143250"/>
          <p14:tracePt t="27758" x="4187825" y="3044825"/>
          <p14:tracePt t="27785" x="4214813" y="2919413"/>
          <p14:tracePt t="27842" x="4259263" y="2867025"/>
          <p14:tracePt t="27909" x="4251325" y="3000375"/>
          <p14:tracePt t="27966" x="4205288" y="3322638"/>
          <p14:tracePt t="27983" x="4205288" y="3340100"/>
          <p14:tracePt t="27983" x="4214813" y="3340100"/>
          <p14:tracePt t="28049" x="4330700" y="3340100"/>
          <p14:tracePt t="28083" x="4340225" y="3340100"/>
          <p14:tracePt t="28133" x="4340225" y="3402013"/>
          <p14:tracePt t="28167" x="4322763" y="3625850"/>
          <p14:tracePt t="28183" x="4276725" y="3786188"/>
          <p14:tracePt t="28183" x="4241800" y="3956050"/>
          <p14:tracePt t="28257" x="4197350" y="4187825"/>
          <p14:tracePt t="28500" x="4143375" y="4259263"/>
          <p14:tracePt t="28552" x="4000500" y="4518025"/>
          <p14:tracePt t="28583" x="3956050" y="4660900"/>
          <p14:tracePt t="28583" x="3956050" y="4840288"/>
          <p14:tracePt t="28659" x="4098925" y="5072063"/>
          <p14:tracePt t="28701" x="4340225" y="5143500"/>
          <p14:tracePt t="28757" x="4500563" y="5241925"/>
          <p14:tracePt t="28783" x="4527550" y="5340350"/>
          <p14:tracePt t="28840" x="4527550" y="5572125"/>
          <p14:tracePt t="28867" x="4491038" y="5670550"/>
          <p14:tracePt t="28883" x="4473575" y="5768975"/>
          <p14:tracePt t="28883" x="4456113" y="5840413"/>
          <p14:tracePt t="28916" x="4446588" y="5867400"/>
          <p14:tracePt t="28952" x="4438650" y="5894388"/>
          <p14:tracePt t="29257" x="4465638" y="5894388"/>
          <p14:tracePt t="29285" x="4598988" y="5848350"/>
          <p14:tracePt t="29342" x="5197475" y="5715000"/>
          <p14:tracePt t="29368" x="5626100" y="5608638"/>
          <p14:tracePt t="29383" x="5822950" y="5554663"/>
          <p14:tracePt t="29383" x="6296025" y="5384800"/>
          <p14:tracePt t="29466" x="6581775" y="5276850"/>
          <p14:tracePt t="29483" x="6661150" y="5268913"/>
          <p14:tracePt t="29483" x="6705600" y="5259388"/>
          <p14:tracePt t="29549" x="6786563" y="5259388"/>
          <p14:tracePt t="29981" x="6884988" y="5197475"/>
          <p14:tracePt t="29998" x="7045325" y="5089525"/>
          <p14:tracePt t="30049" x="7419975" y="4911725"/>
          <p14:tracePt t="30081" x="7518400" y="4894263"/>
          <p14:tracePt t="30133" x="7581900" y="4884738"/>
          <p14:tracePt t="30165" x="7616825" y="4884738"/>
          <p14:tracePt t="30202" x="7715250" y="4884738"/>
          <p14:tracePt t="30202" x="7742238" y="4875213"/>
          <p14:tracePt t="30258" x="7885113" y="4848225"/>
          <p14:tracePt t="30281" x="7929563" y="4840288"/>
          <p14:tracePt t="30281" x="7947025" y="4840288"/>
          <p14:tracePt t="30341" x="8037513" y="4830763"/>
          <p14:tracePt t="30550" x="8037513" y="4822825"/>
          <p14:tracePt t="30581" x="7966075" y="4803775"/>
          <p14:tracePt t="30633" x="7912100" y="4759325"/>
          <p14:tracePt t="30664" x="7894638" y="4697413"/>
          <p14:tracePt t="30701" x="7875588" y="4527550"/>
          <p14:tracePt t="30715" x="7875588" y="4473575"/>
          <p14:tracePt t="30748" x="7875588" y="4286250"/>
          <p14:tracePt t="30786" x="7885113" y="4116388"/>
          <p14:tracePt t="30842" x="7956550" y="3990975"/>
          <p14:tracePt t="30842" x="7956550" y="3983038"/>
          <p14:tracePt t="30869" x="7983538" y="3956050"/>
          <p14:tracePt t="30882" x="8001000" y="3946525"/>
          <p14:tracePt t="30882" x="8054975" y="3902075"/>
          <p14:tracePt t="30966" x="8188325" y="3884613"/>
          <p14:tracePt t="30981" x="8215313" y="3884613"/>
          <p14:tracePt t="30981" x="8242300" y="3902075"/>
          <p14:tracePt t="31048" x="8456613" y="4010025"/>
          <p14:tracePt t="31081" x="8510588" y="4125913"/>
          <p14:tracePt t="31133" x="8572500" y="4340225"/>
          <p14:tracePt t="31164" x="8582025" y="4419600"/>
          <p14:tracePt t="31164" x="8582025" y="4465638"/>
          <p14:tracePt t="31201" x="8582025" y="4581525"/>
          <p14:tracePt t="31214" x="8582025" y="4679950"/>
          <p14:tracePt t="31248" x="8555038" y="4803775"/>
          <p14:tracePt t="31264" x="8537575" y="4840288"/>
          <p14:tracePt t="31264" x="8483600" y="4911725"/>
          <p14:tracePt t="31297" x="8412163" y="4983163"/>
          <p14:tracePt t="31344" x="8296275" y="5037138"/>
          <p14:tracePt t="31344" x="8269288" y="5045075"/>
          <p14:tracePt t="31368" x="8215313" y="5045075"/>
          <p14:tracePt t="31381" x="8180388" y="5045075"/>
          <p14:tracePt t="31381" x="8081963" y="5037138"/>
          <p14:tracePt t="31416" x="8054975" y="5037138"/>
          <p14:tracePt t="31451" x="7974013" y="4991100"/>
          <p14:tracePt t="31465" x="7929563" y="4965700"/>
          <p14:tracePt t="31465" x="7902575" y="4938713"/>
          <p14:tracePt t="31550" x="7858125" y="4840288"/>
          <p14:tracePt t="31580" x="7831138" y="4759325"/>
          <p14:tracePt t="31580" x="7831138" y="4732338"/>
          <p14:tracePt t="31617" x="7831138" y="4625975"/>
          <p14:tracePt t="31639" x="7831138" y="4554538"/>
          <p14:tracePt t="31639" x="7831138" y="4500563"/>
          <p14:tracePt t="31665" x="7831138" y="4473575"/>
          <p14:tracePt t="31701" x="7831138" y="4367213"/>
          <p14:tracePt t="31701" x="7831138" y="4330700"/>
          <p14:tracePt t="31757" x="7858125" y="4205288"/>
          <p14:tracePt t="31784" x="7875588" y="4187825"/>
          <p14:tracePt t="31842" x="8037513" y="4133850"/>
          <p14:tracePt t="31869" x="8126413" y="4116388"/>
          <p14:tracePt t="31897" x="8232775" y="4108450"/>
          <p14:tracePt t="31915" x="8313738" y="4116388"/>
          <p14:tracePt t="31947" x="8466138" y="4160838"/>
          <p14:tracePt t="31964" x="8545513" y="4187825"/>
          <p14:tracePt t="31997" x="8634413" y="4259263"/>
          <p14:tracePt t="32014" x="8661400" y="4313238"/>
          <p14:tracePt t="32042" x="8680450" y="4375150"/>
          <p14:tracePt t="32064" x="8705850" y="4456113"/>
          <p14:tracePt t="32064" x="8705850" y="4483100"/>
          <p14:tracePt t="32117" x="8715375" y="4581525"/>
          <p14:tracePt t="32147" x="8715375" y="4625975"/>
          <p14:tracePt t="32180" x="8715375" y="4660900"/>
          <p14:tracePt t="32214" x="8705850" y="4697413"/>
          <p14:tracePt t="32237" x="8697913" y="4697413"/>
          <p14:tracePt t="32341" x="8705850" y="4608513"/>
          <p14:tracePt t="32341" x="8715375" y="4554538"/>
          <p14:tracePt t="32368" x="8732838" y="4465638"/>
          <p14:tracePt t="32396" x="8742363" y="4357688"/>
          <p14:tracePt t="32430" x="8742363" y="4251325"/>
          <p14:tracePt t="32463" x="8715375" y="4143375"/>
          <p14:tracePt t="32480" x="8715375" y="4116388"/>
          <p14:tracePt t="32480" x="8697913" y="4081463"/>
          <p14:tracePt t="32549" x="8661400" y="4000500"/>
          <p14:tracePt t="32549" x="8653463" y="3990975"/>
          <p14:tracePt t="32580" x="8609013" y="3965575"/>
          <p14:tracePt t="32580" x="8589963" y="3946525"/>
          <p14:tracePt t="32617" x="8537575" y="3919538"/>
          <p14:tracePt t="32639" x="8510588" y="3911600"/>
          <p14:tracePt t="32663" x="8474075" y="3894138"/>
          <p14:tracePt t="32700" x="8439150" y="3867150"/>
          <p14:tracePt t="32756" x="8420100" y="3857625"/>
          <p14:tracePt t="32784" x="8412163" y="3857625"/>
          <p14:tracePt t="32880" x="8447088" y="3857625"/>
          <p14:tracePt t="32880" x="8537575" y="3911600"/>
          <p14:tracePt t="32916" x="8589963" y="3946525"/>
          <p14:tracePt t="32952" x="8769350" y="4133850"/>
          <p14:tracePt t="32963" x="8796338" y="4170363"/>
          <p14:tracePt t="32963" x="8831263" y="4313238"/>
          <p14:tracePt t="33013" x="8848725" y="4438650"/>
          <p14:tracePt t="33013" x="8848725" y="4545013"/>
          <p14:tracePt t="33063" x="8848725" y="4670425"/>
          <p14:tracePt t="33063" x="8848725" y="4705350"/>
          <p14:tracePt t="33097" x="8840788" y="4759325"/>
          <p14:tracePt t="33134" x="8777288" y="4902200"/>
          <p14:tracePt t="33146" x="8759825" y="4929188"/>
          <p14:tracePt t="33179" x="8670925" y="5000625"/>
          <p14:tracePt t="33179" x="8643938" y="5010150"/>
          <p14:tracePt t="33212" x="8555038" y="5054600"/>
          <p14:tracePt t="33257" x="8402638" y="5116513"/>
          <p14:tracePt t="33284" x="8286750" y="5143500"/>
          <p14:tracePt t="33341" x="8089900" y="5126038"/>
          <p14:tracePt t="33366" x="8045450" y="5099050"/>
          <p14:tracePt t="33410" x="7947025" y="4956175"/>
          <p14:tracePt t="33466" x="7875588" y="4803775"/>
          <p14:tracePt t="33480" x="7840663" y="4751388"/>
          <p14:tracePt t="33480" x="7840663" y="4724400"/>
          <p14:tracePt t="33512" x="7823200" y="4643438"/>
          <p14:tracePt t="33512" x="7804150" y="4545013"/>
          <p14:tracePt t="33550" x="7786688" y="4465638"/>
          <p14:tracePt t="33580" x="7777163" y="4348163"/>
          <p14:tracePt t="33617" x="7769225" y="4214813"/>
          <p14:tracePt t="33640" x="7769225" y="4098925"/>
          <p14:tracePt t="33663" x="7777163" y="4054475"/>
          <p14:tracePt t="33700" x="7875588" y="3983038"/>
          <p14:tracePt t="33713" x="7902575" y="3973513"/>
          <p14:tracePt t="33713" x="7983538" y="3938588"/>
          <p14:tracePt t="33758" x="8010525" y="3929063"/>
          <p14:tracePt t="33783" x="8072438" y="3911600"/>
          <p14:tracePt t="33840" x="8277225" y="3902075"/>
          <p14:tracePt t="33863" x="8331200" y="3919538"/>
          <p14:tracePt t="33895" x="8420100" y="3956050"/>
          <p14:tracePt t="33929" x="8510588" y="4062413"/>
          <p14:tracePt t="33962" x="8589963" y="4187825"/>
          <p14:tracePt t="33979" x="8626475" y="4259263"/>
          <p14:tracePt t="33979" x="8643938" y="4286250"/>
          <p14:tracePt t="34049" x="8661400" y="4384675"/>
          <p14:tracePt t="34079" x="8643938" y="4438650"/>
          <p14:tracePt t="34118" x="8616950" y="4537075"/>
          <p14:tracePt t="34141" x="8609013" y="4581525"/>
          <p14:tracePt t="34141" x="8582025" y="4633913"/>
          <p14:tracePt t="34202" x="8518525" y="4732338"/>
          <p14:tracePt t="34202" x="8510588" y="4768850"/>
          <p14:tracePt t="34244" x="8456613" y="4894263"/>
          <p14:tracePt t="34262" x="8429625" y="4946650"/>
          <p14:tracePt t="34295" x="8340725" y="5037138"/>
          <p14:tracePt t="34295" x="8313738" y="5062538"/>
          <p14:tracePt t="34342" x="8215313" y="5099050"/>
          <p14:tracePt t="34342" x="8205788" y="5099050"/>
          <p14:tracePt t="34368" x="8180388" y="5099050"/>
          <p14:tracePt t="34395" x="8153400" y="5081588"/>
          <p14:tracePt t="34428" x="8108950" y="4991100"/>
          <p14:tracePt t="34462" x="8062913" y="4902200"/>
          <p14:tracePt t="34495" x="8018463" y="4813300"/>
          <p14:tracePt t="34511" x="7974013" y="4741863"/>
          <p14:tracePt t="34511" x="7929563" y="4643438"/>
          <p14:tracePt t="34549" x="7875588" y="4527550"/>
          <p14:tracePt t="34578" x="7823200" y="4367213"/>
          <p14:tracePt t="34618" x="7777163" y="4187825"/>
          <p14:tracePt t="34639" x="7769225" y="4071938"/>
          <p14:tracePt t="34661" x="7769225" y="3973513"/>
          <p14:tracePt t="34701" x="7777163" y="3857625"/>
          <p14:tracePt t="34712" x="7786688" y="3840163"/>
          <p14:tracePt t="34712" x="7885113" y="3741738"/>
          <p14:tracePt t="34757" x="7974013" y="3687763"/>
          <p14:tracePt t="34784" x="8054975" y="3643313"/>
          <p14:tracePt t="34841" x="8251825" y="3608388"/>
          <p14:tracePt t="34841" x="8286750" y="3608388"/>
          <p14:tracePt t="34867" x="8367713" y="3616325"/>
          <p14:tracePt t="34894" x="8420100" y="3633788"/>
          <p14:tracePt t="34894" x="8439150" y="3652838"/>
          <p14:tracePt t="34928" x="8491538" y="3705225"/>
          <p14:tracePt t="34962" x="8537575" y="3759200"/>
          <p14:tracePt t="34994" x="8572500" y="3857625"/>
          <p14:tracePt t="35011" x="8599488" y="3938588"/>
          <p14:tracePt t="35011" x="8609013" y="4017963"/>
          <p14:tracePt t="35061" x="8616950" y="4125913"/>
          <p14:tracePt t="35078" x="8626475" y="4179888"/>
          <p14:tracePt t="35117" x="8634413" y="4295775"/>
          <p14:tracePt t="35140" x="8634413" y="4375150"/>
          <p14:tracePt t="35161" x="8616950" y="4456113"/>
          <p14:tracePt t="35200" x="8582025" y="4545013"/>
          <p14:tracePt t="35211" x="8582025" y="4562475"/>
          <p14:tracePt t="35211" x="8545513" y="4625975"/>
          <p14:tracePt t="35258" x="8518525" y="4687888"/>
          <p14:tracePt t="35285" x="8491538" y="4751388"/>
          <p14:tracePt t="35349" x="8491538" y="4776788"/>
          <p14:tracePt t="35378" x="8491538" y="4732338"/>
          <p14:tracePt t="35413" x="8528050" y="4581525"/>
          <p14:tracePt t="35441" x="8555038" y="4438650"/>
          <p14:tracePt t="35461" x="8562975" y="4348163"/>
          <p14:tracePt t="35495" x="8572500" y="4197350"/>
          <p14:tracePt t="35548" x="8572500" y="4062413"/>
          <p14:tracePt t="35577" x="8562975" y="3946525"/>
          <p14:tracePt t="35618" x="8545513" y="3813175"/>
          <p14:tracePt t="35640" x="8537575" y="3768725"/>
          <p14:tracePt t="35661" x="8537575" y="3751263"/>
          <p14:tracePt t="35701" x="8528050" y="3741738"/>
          <p14:tracePt t="35727" x="8528050" y="3732213"/>
          <p14:tracePt t="35784" x="8518525" y="3724275"/>
          <p14:tracePt t="35840" x="8501063" y="3714750"/>
          <p14:tracePt t="35868" x="8491538" y="3705225"/>
          <p14:tracePt t="35911" x="8474075" y="3697288"/>
          <p14:tracePt t="35965" x="8439150" y="3679825"/>
          <p14:tracePt t="35978" x="8429625" y="3679825"/>
          <p14:tracePt t="36048" x="8394700" y="3679825"/>
          <p14:tracePt t="36077" x="8385175" y="3679825"/>
          <p14:tracePt t="36118" x="8367713" y="3679825"/>
          <p14:tracePt t="36139" x="8358188" y="3679825"/>
          <p14:tracePt t="36160" x="8348663" y="3679825"/>
          <p14:tracePt t="36200" x="8331200" y="3679825"/>
          <p14:tracePt t="36257" x="8323263" y="3687763"/>
          <p14:tracePt t="36284" x="8313738" y="3687763"/>
          <p14:tracePt t="36341" x="8313738" y="3697288"/>
          <p14:tracePt t="36495" x="8331200" y="3705225"/>
          <p14:tracePt t="36511" x="8358188" y="3705225"/>
          <p14:tracePt t="36511" x="8385175" y="3714750"/>
          <p14:tracePt t="36561" x="8420100" y="3724275"/>
          <p14:tracePt t="36561" x="8439150" y="3732213"/>
          <p14:tracePt t="36594" x="8466138" y="3741738"/>
          <p14:tracePt t="36626" x="8501063" y="3768725"/>
          <p14:tracePt t="36626" x="8518525" y="3795713"/>
          <p14:tracePt t="36648" x="8528050" y="3822700"/>
          <p14:tracePt t="36676" x="8572500" y="3902075"/>
          <p14:tracePt t="36710" x="8616950" y="3956050"/>
          <p14:tracePt t="36756" x="8688388" y="4054475"/>
          <p14:tracePt t="36784" x="8724900" y="4089400"/>
          <p14:tracePt t="36841" x="8742363" y="4125913"/>
          <p14:tracePt t="36876" x="8751888" y="4143375"/>
          <p14:tracePt t="36876" x="8751888" y="4152900"/>
          <p14:tracePt t="36911" x="8751888" y="4205288"/>
          <p14:tracePt t="36965" x="8715375" y="4330700"/>
          <p14:tracePt t="36977" x="8715375" y="4357688"/>
          <p14:tracePt t="36977" x="8697913" y="4384675"/>
          <p14:tracePt t="37048" x="8680450" y="4483100"/>
          <p14:tracePt t="37048" x="8670925" y="4500563"/>
          <p14:tracePt t="37077" x="8661400" y="4545013"/>
          <p14:tracePt t="37093" x="8653463" y="4562475"/>
          <p14:tracePt t="37126" x="8634413" y="4598988"/>
          <p14:tracePt t="37126" x="8626475" y="4616450"/>
          <p14:tracePt t="37148" x="8616950" y="4625975"/>
          <p14:tracePt t="37162" x="8609013" y="4652963"/>
          <p14:tracePt t="37201" x="8582025" y="4724400"/>
          <p14:tracePt t="37226" x="8562975" y="4776788"/>
          <p14:tracePt t="37226" x="8545513" y="4830763"/>
          <p14:tracePt t="37259" x="8528050" y="4884738"/>
          <p14:tracePt t="37293" x="8501063" y="4929188"/>
          <p14:tracePt t="37310" x="8483600" y="4946650"/>
          <p14:tracePt t="37310" x="8483600" y="4956175"/>
          <p14:tracePt t="37344" x="8474075" y="4965700"/>
          <p14:tracePt t="37376" x="8474075" y="4973638"/>
          <p14:tracePt t="37426" x="8491538" y="4983163"/>
          <p14:tracePt t="37450" x="8528050" y="4991100"/>
          <p14:tracePt t="37476" x="8609013" y="5000625"/>
          <p14:tracePt t="37510" x="8840788" y="4991100"/>
          <p14:tracePt t="37551" x="8991600" y="4956175"/>
          <p14:tracePt t="37578" x="9045575" y="4929188"/>
          <p14:tracePt t="37578" x="9055100" y="4919663"/>
          <p14:tracePt t="37618" x="9090025" y="4884738"/>
          <p14:tracePt t="37660" x="9109075" y="4822825"/>
          <p14:tracePt t="37692" x="9109075" y="4768850"/>
          <p14:tracePt t="37711" x="9109075" y="4751388"/>
          <p14:tracePt t="37757" x="9072563" y="4697413"/>
          <p14:tracePt t="37792" x="8929688" y="4633913"/>
          <p14:tracePt t="37809" x="8858250" y="4598988"/>
          <p14:tracePt t="37809" x="8823325" y="4572000"/>
          <p14:tracePt t="37842" x="8786813" y="4537075"/>
          <p14:tracePt t="37876" x="8751888" y="4483100"/>
          <p14:tracePt t="37876" x="8742363" y="4456113"/>
          <p14:tracePt t="37911" x="8732838" y="4384675"/>
          <p14:tracePt t="37965" x="8732838" y="4089400"/>
          <p14:tracePt t="37993" x="8732838" y="3990975"/>
          <p14:tracePt t="38009" x="8732838" y="3946525"/>
          <p14:tracePt t="38009" x="8724900" y="3919538"/>
          <p14:tracePt t="38049" x="8715375" y="3875088"/>
          <p14:tracePt t="38077" x="8705850" y="3786188"/>
          <p14:tracePt t="38117" x="8705850" y="3679825"/>
          <p14:tracePt t="38140" x="8715375" y="3633788"/>
          <p14:tracePt t="38160" x="8724900" y="3608388"/>
          <p14:tracePt t="38201" x="8724900" y="3598863"/>
          <p14:tracePt t="38257" x="8724900" y="3589338"/>
          <p14:tracePt t="38292" x="8724900" y="3581400"/>
          <p14:tracePt t="38309" x="8715375" y="3571875"/>
          <p14:tracePt t="38309" x="8705850" y="3571875"/>
          <p14:tracePt t="38343" x="8661400" y="3562350"/>
          <p14:tracePt t="38360" x="8545513" y="3554413"/>
          <p14:tracePt t="38360" x="8491538" y="3554413"/>
          <p14:tracePt t="38392" x="8420100" y="3544888"/>
          <p14:tracePt t="38392" x="8394700" y="3536950"/>
          <p14:tracePt t="38466" x="8277225" y="3536950"/>
          <p14:tracePt t="38492" x="8215313" y="3536950"/>
          <p14:tracePt t="38508" x="8197850" y="3536950"/>
          <p14:tracePt t="38616" x="8251825" y="3536950"/>
          <p14:tracePt t="38639" x="8394700" y="3554413"/>
          <p14:tracePt t="38660" x="8589963" y="3571875"/>
          <p14:tracePt t="38701" x="8920163" y="3643313"/>
          <p14:tracePt t="38701" x="8974138" y="3660775"/>
          <p14:tracePt t="38759" x="9037638" y="3759200"/>
          <p14:tracePt t="38776" x="9018588" y="3813175"/>
          <p14:tracePt t="38842" x="8983663" y="3875088"/>
          <p14:tracePt t="38842" x="8983663" y="3884613"/>
          <p14:tracePt t="38875" x="9018588" y="3884613"/>
          <p14:tracePt t="38875" x="9045575" y="3884613"/>
          <p14:tracePt t="38910" x="9099550" y="3911600"/>
          <p14:tracePt t="38965" x="9144000" y="4017963"/>
          <p14:tracePt t="38965" x="9153525" y="4071938"/>
          <p14:tracePt t="38991" x="9188450" y="4197350"/>
          <p14:tracePt t="39008" x="9259888" y="4330700"/>
          <p14:tracePt t="39008" x="9340850" y="4473575"/>
          <p14:tracePt t="39050" x="9394825" y="4608513"/>
          <p14:tracePt t="39077" x="9402763" y="4705350"/>
          <p14:tracePt t="39117" x="9251950" y="4840288"/>
          <p14:tracePt t="39141" x="9144000" y="4911725"/>
          <p14:tracePt t="39174" x="9010650" y="5018088"/>
          <p14:tracePt t="39208" x="8875713" y="5099050"/>
          <p14:tracePt t="39258" x="8804275" y="5143500"/>
          <p14:tracePt t="39291" x="8786813" y="5153025"/>
          <p14:tracePt t="39344" x="8786813" y="5160963"/>
          <p14:tracePt t="39375" x="8777288" y="5160963"/>
          <p14:tracePt t="39410" x="8769350" y="5170488"/>
          <p14:tracePt t="39464" x="8751888" y="5180013"/>
          <p14:tracePt t="39492" x="8742363" y="5180013"/>
          <p14:tracePt t="39507" x="8732838" y="5180013"/>
          <p14:tracePt t="39507" x="8724900" y="5180013"/>
          <p14:tracePt t="39549" x="8705850" y="5170488"/>
          <p14:tracePt t="39578" x="8688388" y="5143500"/>
          <p14:tracePt t="39618" x="8688388" y="4973638"/>
          <p14:tracePt t="39641" x="8697913" y="4848225"/>
          <p14:tracePt t="39675" x="8732838" y="4616450"/>
          <p14:tracePt t="39708" x="8759825" y="4483100"/>
          <p14:tracePt t="39758" x="8796338" y="4303713"/>
          <p14:tracePt t="39791" x="8840788" y="4179888"/>
          <p14:tracePt t="39808" x="8858250" y="4108450"/>
          <p14:tracePt t="39808" x="8867775" y="4044950"/>
          <p14:tracePt t="39844" x="8867775" y="4017963"/>
          <p14:tracePt t="39875" x="8848725" y="3983038"/>
          <p14:tracePt t="39911" x="8786813" y="3956050"/>
          <p14:tracePt t="39944" x="8670925" y="3911600"/>
          <p14:tracePt t="39975" x="8616950" y="3867150"/>
          <p14:tracePt t="40007" x="8572500" y="3786188"/>
          <p14:tracePt t="40048" x="8545513" y="3687763"/>
          <p14:tracePt t="40076" x="8518525" y="3652838"/>
          <p14:tracePt t="40117" x="8518525" y="3633788"/>
          <p14:tracePt t="40139" x="8510588" y="3633788"/>
          <p14:tracePt t="40174" x="8537575" y="3608388"/>
          <p14:tracePt t="40207" x="8715375" y="3527425"/>
          <p14:tracePt t="40259" x="9045575" y="3500438"/>
          <p14:tracePt t="40290" x="9134475" y="3544888"/>
          <p14:tracePt t="40343" x="9109075" y="3768725"/>
          <p14:tracePt t="40374" x="9090025" y="3929063"/>
          <p14:tracePt t="40410" x="9099550" y="4000500"/>
          <p14:tracePt t="40466" x="9286875" y="4044950"/>
          <p14:tracePt t="40491" x="9296400" y="4062413"/>
          <p14:tracePt t="40491" x="9296400" y="4089400"/>
          <p14:tracePt t="40507" x="9296400" y="4116388"/>
          <p14:tracePt t="40507" x="9224963" y="4268788"/>
          <p14:tracePt t="40550" x="9197975" y="4322763"/>
          <p14:tracePt t="40577" x="9126538" y="4456113"/>
          <p14:tracePt t="40617" x="9082088" y="4581525"/>
          <p14:tracePt t="40639" x="9072563" y="4608513"/>
          <p14:tracePt t="40674" x="9063038" y="4633913"/>
          <p14:tracePt t="40707" x="9063038" y="4652963"/>
          <p14:tracePt t="40759" x="9063038" y="4732338"/>
          <p14:tracePt t="40790" x="9063038" y="4822825"/>
          <p14:tracePt t="40841" x="9082088" y="4956175"/>
          <p14:tracePt t="40874" x="9090025" y="4973638"/>
          <p14:tracePt t="47825" x="8983663" y="4973638"/>
          <p14:tracePt t="47848" x="8929688" y="4973638"/>
          <p14:tracePt t="47869" x="8858250" y="4973638"/>
          <p14:tracePt t="47886" x="8751888" y="4973638"/>
          <p14:tracePt t="47886" x="8626475" y="4956175"/>
          <p14:tracePt t="47966" x="8296275" y="4830763"/>
          <p14:tracePt t="47985" x="8188325" y="4776788"/>
          <p14:tracePt t="48050" x="8010525" y="4643438"/>
          <p14:tracePt t="48084" x="8037513" y="4500563"/>
          <p14:tracePt t="48119" x="8161338" y="4330700"/>
          <p14:tracePt t="48135" x="8242300" y="4286250"/>
          <p14:tracePt t="48135" x="8296275" y="4259263"/>
          <p14:tracePt t="48174" x="8367713" y="4259263"/>
          <p14:tracePt t="48201" x="8439150" y="4295775"/>
          <p14:tracePt t="48217" x="8483600" y="4367213"/>
          <p14:tracePt t="48217" x="8483600" y="4438650"/>
          <p14:tracePt t="48257" x="8474075" y="4554538"/>
          <p14:tracePt t="48286" x="8358188" y="4768850"/>
          <p14:tracePt t="48326" x="8108950" y="4965700"/>
          <p14:tracePt t="48350" x="8010525" y="4973638"/>
          <p14:tracePt t="48350" x="7947025" y="4965700"/>
          <p14:tracePt t="48385" x="7902575" y="4902200"/>
          <p14:tracePt t="48385" x="7875588" y="4822825"/>
          <p14:tracePt t="48417" x="7867650" y="4768850"/>
          <p14:tracePt t="48465" x="7974013" y="4438650"/>
          <p14:tracePt t="48485" x="8062913" y="4348163"/>
          <p14:tracePt t="48548" x="8215313" y="4295775"/>
          <p14:tracePt t="48548" x="8232775" y="4303713"/>
          <p14:tracePt t="48577" x="8269288" y="4330700"/>
          <p14:tracePt t="48617" x="8304213" y="4384675"/>
          <p14:tracePt t="48635" x="8323263" y="4402138"/>
          <p14:tracePt t="48635" x="8348663" y="4419600"/>
          <p14:tracePt t="48674" x="8394700" y="4419600"/>
          <p14:tracePt t="48701" x="8429625" y="4419600"/>
          <p14:tracePt t="48717" x="8456613" y="4402138"/>
          <p14:tracePt t="48757" x="8510588" y="4303713"/>
          <p14:tracePt t="48784" x="8518525" y="4197350"/>
          <p14:tracePt t="48827" x="8483600" y="4054475"/>
          <p14:tracePt t="48827" x="8466138" y="4027488"/>
          <p14:tracePt t="48868" x="8348663" y="3990975"/>
          <p14:tracePt t="48885" x="8232775" y="4017963"/>
          <p14:tracePt t="48918" x="8001000" y="4224338"/>
          <p14:tracePt t="48934" x="7867650" y="4429125"/>
          <p14:tracePt t="48967" x="7804150" y="4705350"/>
          <p14:tracePt t="48984" x="7840663" y="4867275"/>
          <p14:tracePt t="49017" x="7939088" y="5054600"/>
          <p14:tracePt t="49017" x="8001000" y="5133975"/>
          <p14:tracePt t="49067" x="8161338" y="5180013"/>
          <p14:tracePt t="49100" x="8340725" y="5180013"/>
          <p14:tracePt t="49100" x="8429625" y="5160963"/>
          <p14:tracePt t="49174" x="8562975" y="4946650"/>
          <p14:tracePt t="49202" x="8572500" y="4803775"/>
          <p14:tracePt t="49257" x="8528050" y="4527550"/>
          <p14:tracePt t="49283" x="8474075" y="4491038"/>
          <p14:tracePt t="49326" x="8358188" y="4491038"/>
          <p14:tracePt t="49347" x="8269288" y="4572000"/>
          <p14:tracePt t="49347" x="8232775" y="4625975"/>
          <p14:tracePt t="49368" x="8205788" y="4687888"/>
          <p14:tracePt t="49384" x="8180388" y="4813300"/>
          <p14:tracePt t="49384" x="8188325" y="4965700"/>
          <p14:tracePt t="49417" x="8215313" y="5037138"/>
          <p14:tracePt t="49467" x="8491538" y="5295900"/>
          <p14:tracePt t="49467" x="8562975" y="5322888"/>
          <p14:tracePt t="49500" x="8680450" y="5348288"/>
          <p14:tracePt t="49500" x="8732838" y="5348288"/>
          <p14:tracePt t="49550" x="8831263" y="5340350"/>
          <p14:tracePt t="49550" x="8840788" y="5330825"/>
          <p14:tracePt t="49583" x="8848725" y="5330825"/>
          <p14:tracePt t="49619" x="8858250" y="5330825"/>
          <p14:tracePt t="51119" x="8848725" y="5322888"/>
          <p14:tracePt t="51133" x="8813800" y="5303838"/>
          <p14:tracePt t="51133" x="8653463" y="5251450"/>
          <p14:tracePt t="51185" x="8537575" y="5224463"/>
          <p14:tracePt t="51185" x="8412163" y="5180013"/>
          <p14:tracePt t="51215" x="8331200" y="5160963"/>
          <p14:tracePt t="51257" x="8037513" y="5126038"/>
          <p14:tracePt t="51285" x="7912100" y="5089525"/>
          <p14:tracePt t="51327" x="7599363" y="4956175"/>
          <p14:tracePt t="51351" x="7518400" y="4929188"/>
          <p14:tracePt t="51382" x="7331075" y="4875213"/>
          <p14:tracePt t="51415" x="7116763" y="4803775"/>
          <p14:tracePt t="51415" x="7054850" y="4768850"/>
          <p14:tracePt t="51467" x="6831013" y="4510088"/>
          <p14:tracePt t="51498" x="6724650" y="4313238"/>
          <p14:tracePt t="51550" x="6589713" y="4062413"/>
          <p14:tracePt t="51581" x="6572250" y="4027488"/>
          <p14:tracePt t="51618" x="6554788" y="4010025"/>
          <p14:tracePt t="51682" x="6554788" y="4017963"/>
          <p14:tracePt t="51682" x="6581775" y="4098925"/>
          <p14:tracePt t="51715" x="6616700" y="4251325"/>
          <p14:tracePt t="51757" x="6626225" y="4527550"/>
          <p14:tracePt t="51782" x="6581775" y="4616450"/>
          <p14:tracePt t="51782" x="6545263" y="4660900"/>
          <p14:tracePt t="51826" x="6323013" y="4776788"/>
          <p14:tracePt t="51851" x="6188075" y="4795838"/>
          <p14:tracePt t="51883" x="6018213" y="4795838"/>
          <p14:tracePt t="51899" x="5929313" y="4768850"/>
          <p14:tracePt t="51933" x="5813425" y="4705350"/>
          <p14:tracePt t="51966" x="5732463" y="4581525"/>
          <p14:tracePt t="51981" x="5724525" y="4554538"/>
          <p14:tracePt t="51981" x="5715000" y="4545013"/>
          <p14:tracePt t="52049" x="5715000" y="4518025"/>
          <p14:tracePt t="52081" x="5724525" y="4518025"/>
          <p14:tracePt t="52118" x="5830888" y="4562475"/>
          <p14:tracePt t="52174" x="6419850" y="4813300"/>
          <p14:tracePt t="52202" x="6661150" y="4857750"/>
          <p14:tracePt t="52202" x="6777038" y="4875213"/>
          <p14:tracePt t="52258" x="7269163" y="4884738"/>
          <p14:tracePt t="52283" x="7394575" y="4848225"/>
          <p14:tracePt t="52283" x="7439025" y="4830763"/>
          <p14:tracePt t="52315" x="7500938" y="4714875"/>
          <p14:tracePt t="52351" x="7518400" y="4608513"/>
          <p14:tracePt t="52382" x="7527925" y="4562475"/>
          <p14:tracePt t="52415" x="7527925" y="4554538"/>
          <p14:tracePt t="52826" x="7491413" y="4608513"/>
          <p14:tracePt t="52869" x="7161213" y="4911725"/>
          <p14:tracePt t="52882" x="6965950" y="5027613"/>
          <p14:tracePt t="52882" x="6804025" y="5081588"/>
          <p14:tracePt t="52967" x="6456363" y="5099050"/>
          <p14:tracePt t="52967" x="6411913" y="5089525"/>
          <p14:tracePt t="52997" x="6313488" y="5054600"/>
          <p14:tracePt t="52997" x="6286500" y="5018088"/>
          <p14:tracePt t="53050" x="6197600" y="4902200"/>
          <p14:tracePt t="53080" x="6180138" y="4875213"/>
          <p14:tracePt t="53117" x="6180138" y="4867275"/>
          <p14:tracePt t="53257" x="6375400" y="5010150"/>
          <p14:tracePt t="53280" x="6518275" y="5099050"/>
          <p14:tracePt t="53326" x="6697663" y="5160963"/>
          <p14:tracePt t="53326" x="6751638" y="5170488"/>
          <p14:tracePt t="53370" x="6894513" y="5170488"/>
          <p14:tracePt t="53398" x="6991350" y="5133975"/>
          <p14:tracePt t="53398" x="7018338" y="5116513"/>
          <p14:tracePt t="53466" x="7099300" y="4991100"/>
          <p14:tracePt t="53466" x="7099300" y="4965700"/>
          <p14:tracePt t="53497" x="7099300" y="4919663"/>
          <p14:tracePt t="53514" x="7099300" y="4894263"/>
          <p14:tracePt t="53514" x="7099300" y="4875213"/>
          <p14:tracePt t="53551" x="7099300" y="4867275"/>
          <p14:tracePt t="53673" x="7108825" y="5018088"/>
          <p14:tracePt t="53701" x="7062788" y="5160963"/>
          <p14:tracePt t="53713" x="7027863" y="5205413"/>
          <p14:tracePt t="53713" x="6911975" y="5276850"/>
          <p14:tracePt t="53758" x="6875463" y="5286375"/>
          <p14:tracePt t="53784" x="6759575" y="5295900"/>
          <p14:tracePt t="53825" x="6491288" y="5214938"/>
          <p14:tracePt t="53825" x="6429375" y="5180013"/>
          <p14:tracePt t="53868" x="6303963" y="5116513"/>
          <p14:tracePt t="53881" x="6276975" y="5089525"/>
          <p14:tracePt t="53881" x="6259513" y="5081588"/>
          <p14:tracePt t="53965" x="6242050" y="5062538"/>
          <p14:tracePt t="53981" x="6232525" y="5062538"/>
          <p14:tracePt t="54118" x="6242050" y="5062538"/>
          <p14:tracePt t="54173" x="6367463" y="5089525"/>
          <p14:tracePt t="54200" x="6465888" y="5108575"/>
          <p14:tracePt t="54213" x="6491288" y="5108575"/>
          <p14:tracePt t="54213" x="6572250" y="5108575"/>
          <p14:tracePt t="54257" x="6608763" y="5108575"/>
          <p14:tracePt t="54284" x="6705600" y="5081588"/>
          <p14:tracePt t="54327" x="6759575" y="5037138"/>
          <p14:tracePt t="54327" x="6769100" y="5010150"/>
          <p14:tracePt t="54369" x="6867525" y="4768850"/>
          <p14:tracePt t="54396" x="6894513" y="4643438"/>
          <p14:tracePt t="54430" x="6919913" y="4537075"/>
          <p14:tracePt t="54463" x="6919913" y="4518025"/>
          <p14:tracePt t="54480" x="6919913" y="4510088"/>
          <p14:tracePt t="54564" x="6919913" y="4527550"/>
          <p14:tracePt t="54564" x="6919913" y="4537075"/>
          <p14:tracePt t="54597" x="6911975" y="4562475"/>
          <p14:tracePt t="54629" x="6804025" y="4697413"/>
          <p14:tracePt t="54663" x="6653213" y="4803775"/>
          <p14:tracePt t="54702" x="6518275" y="4884738"/>
          <p14:tracePt t="54757" x="6456363" y="4875213"/>
          <p14:tracePt t="54784" x="6394450" y="4795838"/>
          <p14:tracePt t="54825" x="6330950" y="4687888"/>
          <p14:tracePt t="54847" x="6303963" y="4633913"/>
          <p14:tracePt t="54847" x="6303963" y="4608513"/>
          <p14:tracePt t="54879" x="6276975" y="4554538"/>
          <p14:tracePt t="54912" x="6269038" y="4518025"/>
          <p14:tracePt t="54965" x="6259513" y="4510088"/>
          <p14:tracePt t="55048" x="6296025" y="4562475"/>
          <p14:tracePt t="55079" x="6429375" y="4697413"/>
          <p14:tracePt t="55118" x="6670675" y="4848225"/>
          <p14:tracePt t="55174" x="6991350" y="4875213"/>
          <p14:tracePt t="55201" x="7126288" y="4848225"/>
          <p14:tracePt t="55201" x="7170738" y="4830763"/>
          <p14:tracePt t="55258" x="7358063" y="4732338"/>
          <p14:tracePt t="55279" x="7394575" y="4670425"/>
          <p14:tracePt t="55327" x="7419975" y="4608513"/>
          <p14:tracePt t="55367" x="7419975" y="4598988"/>
          <p14:tracePt t="55412" x="7419975" y="4589463"/>
          <p14:tracePt t="55493" x="7412038" y="4598988"/>
          <p14:tracePt t="55512" x="7385050" y="4608513"/>
          <p14:tracePt t="55512" x="7313613" y="4643438"/>
          <p14:tracePt t="55550" x="7205663" y="4697413"/>
          <p14:tracePt t="55578" x="7062788" y="4741863"/>
          <p14:tracePt t="55619" x="6823075" y="4759325"/>
          <p14:tracePt t="55651" x="6688138" y="4741863"/>
          <p14:tracePt t="55651" x="6643688" y="4724400"/>
          <p14:tracePt t="55702" x="6537325" y="4652963"/>
          <p14:tracePt t="55702" x="6510338" y="4633913"/>
          <p14:tracePt t="55757" x="6438900" y="4562475"/>
          <p14:tracePt t="55784" x="6429375" y="4554538"/>
          <p14:tracePt t="55826" x="6419850" y="4545013"/>
          <p14:tracePt t="55868" x="6411913" y="4537075"/>
          <p14:tracePt t="55912" x="6411913" y="4527550"/>
          <p14:tracePt t="56078" x="6446838" y="4554538"/>
          <p14:tracePt t="56117" x="6599238" y="4652963"/>
          <p14:tracePt t="56173" x="6831013" y="4697413"/>
          <p14:tracePt t="56173" x="6894513" y="4697413"/>
          <p14:tracePt t="56200" x="6983413" y="4679950"/>
          <p14:tracePt t="56212" x="7010400" y="4670425"/>
          <p14:tracePt t="56212" x="7045325" y="4652963"/>
          <p14:tracePt t="56286" x="7054850" y="4652963"/>
          <p14:tracePt t="56369" x="7045325" y="4660900"/>
          <p14:tracePt t="56395" x="6965950" y="4705350"/>
          <p14:tracePt t="56428" x="6858000" y="4741863"/>
          <p14:tracePt t="56462" x="6777038" y="4751388"/>
          <p14:tracePt t="56478" x="6697663" y="4732338"/>
          <p14:tracePt t="56478" x="6643688" y="4724400"/>
          <p14:tracePt t="56549" x="6394450" y="4554538"/>
          <p14:tracePt t="56578" x="6340475" y="4510088"/>
          <p14:tracePt t="56618" x="6323013" y="4491038"/>
          <p14:tracePt t="56645" x="6323013" y="4483100"/>
          <p14:tracePt t="56760" x="6411913" y="4545013"/>
          <p14:tracePt t="56779" x="6537325" y="4616450"/>
          <p14:tracePt t="56779" x="6589713" y="4652963"/>
          <p14:tracePt t="56811" x="6661150" y="4687888"/>
          <p14:tracePt t="56811" x="6715125" y="4714875"/>
          <p14:tracePt t="56849" x="6777038" y="4714875"/>
          <p14:tracePt t="56878" x="6929438" y="4670425"/>
          <p14:tracePt t="56911" x="7037388" y="4608513"/>
          <p14:tracePt t="56965" x="7089775" y="4545013"/>
          <p14:tracePt t="56978" x="7099300" y="4537075"/>
          <p14:tracePt t="56978" x="7108825" y="4527550"/>
          <p14:tracePt t="57011" x="7108825" y="4518025"/>
          <p14:tracePt t="57011" x="7116763" y="4518025"/>
          <p14:tracePt t="57117" x="7081838" y="4518025"/>
          <p14:tracePt t="57173" x="6715125" y="4581525"/>
          <p14:tracePt t="57201" x="6562725" y="4581525"/>
          <p14:tracePt t="57211" x="6491288" y="4581525"/>
          <p14:tracePt t="57257" x="6259513" y="4554538"/>
          <p14:tracePt t="57284" x="6232525" y="4537075"/>
          <p14:tracePt t="57328" x="6215063" y="4537075"/>
          <p14:tracePt t="57465" x="6330950" y="4562475"/>
          <p14:tracePt t="57478" x="6394450" y="4581525"/>
          <p14:tracePt t="57478" x="6518275" y="4616450"/>
          <p14:tracePt t="57549" x="6858000" y="4643438"/>
          <p14:tracePt t="57549" x="6929438" y="4643438"/>
          <p14:tracePt t="57577" x="7037388" y="4633913"/>
          <p14:tracePt t="57577" x="7081838" y="4625975"/>
          <p14:tracePt t="57618" x="7134225" y="4616450"/>
          <p14:tracePt t="57643" x="7153275" y="4608513"/>
          <p14:tracePt t="57677" x="7161213" y="4608513"/>
          <p14:tracePt t="59673" x="7205663" y="4446588"/>
          <p14:tracePt t="59709" x="7286625" y="4027488"/>
          <p14:tracePt t="59758" x="7340600" y="3768725"/>
          <p14:tracePt t="59792" x="7358063" y="3751263"/>
          <p14:tracePt t="59827" x="7358063" y="3857625"/>
          <p14:tracePt t="59883" x="7340600" y="4375150"/>
          <p14:tracePt t="59909" x="7251700" y="4670425"/>
          <p14:tracePt t="59965" x="6919913" y="4875213"/>
          <p14:tracePt t="59965" x="6848475" y="4875213"/>
          <p14:tracePt t="59993" x="6697663" y="4803775"/>
          <p14:tracePt t="60008" x="6545263" y="4652963"/>
          <p14:tracePt t="60008" x="6411913" y="4438650"/>
          <p14:tracePt t="60049" x="6323013" y="4214813"/>
          <p14:tracePt t="60078" x="6259513" y="3973513"/>
          <p14:tracePt t="60118" x="6242050" y="3884613"/>
          <p14:tracePt t="60161" x="6276975" y="3973513"/>
          <p14:tracePt t="60200" x="6473825" y="4259263"/>
          <p14:tracePt t="60225" x="6661150" y="4438650"/>
          <p14:tracePt t="60225" x="6732588" y="4483100"/>
          <p14:tracePt t="60258" x="6894513" y="4518025"/>
          <p14:tracePt t="60292" x="7161213" y="4510088"/>
          <p14:tracePt t="60308" x="7358063" y="4438650"/>
          <p14:tracePt t="60308" x="7527925" y="4357688"/>
          <p14:tracePt t="60384" x="7742238" y="4259263"/>
          <p14:tracePt t="60409" x="7786688" y="4251325"/>
          <p14:tracePt t="60441" x="7813675" y="4251325"/>
          <p14:tracePt t="60466" x="7831138" y="4268788"/>
          <p14:tracePt t="60493" x="7840663" y="4268788"/>
          <p14:tracePt t="60549" x="7858125" y="4286250"/>
          <p14:tracePt t="60577" x="7875588" y="4322763"/>
          <p14:tracePt t="60618" x="7920038" y="4375150"/>
          <p14:tracePt t="60642" x="7929563" y="4384675"/>
          <p14:tracePt t="60642" x="7939088" y="4394200"/>
          <p14:tracePt t="61467" x="7929563" y="4394200"/>
          <p14:tracePt t="61475" x="7902575" y="4402138"/>
          <p14:tracePt t="61475" x="7759700" y="4429125"/>
          <p14:tracePt t="61535" x="7412038" y="4465638"/>
          <p14:tracePt t="61558" x="7286625" y="4465638"/>
          <p14:tracePt t="61558" x="7205663" y="4473575"/>
          <p14:tracePt t="61591" x="7161213" y="4473575"/>
          <p14:tracePt t="61624" x="7018338" y="4446588"/>
          <p14:tracePt t="61675" x="6938963" y="4419600"/>
          <p14:tracePt t="61707" x="6929438" y="4402138"/>
          <p14:tracePt t="61758" x="6919913" y="4394200"/>
          <p14:tracePt t="61791" x="6973888" y="4384675"/>
          <p14:tracePt t="61808" x="7037388" y="4375150"/>
          <p14:tracePt t="61808" x="7180263" y="4367213"/>
          <p14:tracePt t="61851" x="7385050" y="4367213"/>
          <p14:tracePt t="61851" x="7446963" y="4375150"/>
          <p14:tracePt t="61879" x="7518400" y="4384675"/>
          <p14:tracePt t="61879" x="7670800" y="4411663"/>
          <p14:tracePt t="61924" x="7715250" y="4419600"/>
          <p14:tracePt t="61966" x="7742238" y="4429125"/>
          <p14:tracePt t="61975" x="7742238" y="4438650"/>
          <p14:tracePt t="62007" x="7616825" y="4456113"/>
          <p14:tracePt t="62040" x="7134225" y="4491038"/>
          <p14:tracePt t="62040" x="6956425" y="4500563"/>
          <p14:tracePt t="62062" x="6680200" y="4500563"/>
          <p14:tracePt t="62062" x="6572250" y="4500563"/>
          <p14:tracePt t="62090" x="6429375" y="4500563"/>
          <p14:tracePt t="62124" x="6348413" y="4500563"/>
          <p14:tracePt t="62174" x="6323013" y="4500563"/>
          <p14:tracePt t="62224" x="6384925" y="4500563"/>
          <p14:tracePt t="62224" x="6545263" y="4510088"/>
          <p14:tracePt t="62259" x="6653213" y="4518025"/>
          <p14:tracePt t="62291" x="7000875" y="4581525"/>
          <p14:tracePt t="62308" x="7062788" y="4616450"/>
          <p14:tracePt t="62308" x="7161213" y="4670425"/>
          <p14:tracePt t="62354" x="7242175" y="4768850"/>
          <p14:tracePt t="62365" x="7251700" y="4795838"/>
          <p14:tracePt t="62391" x="7251700" y="4884738"/>
          <p14:tracePt t="62425" x="7062788" y="5027613"/>
          <p14:tracePt t="62466" x="6572250" y="5153025"/>
          <p14:tracePt t="62491" x="6251575" y="5133975"/>
          <p14:tracePt t="62507" x="6161088" y="5108575"/>
          <p14:tracePt t="62507" x="5938838" y="4956175"/>
          <p14:tracePt t="62556" x="5840413" y="4776788"/>
          <p14:tracePt t="62590" x="5813425" y="4303713"/>
          <p14:tracePt t="62623" x="5911850" y="3919538"/>
          <p14:tracePt t="62675" x="6269038" y="3419475"/>
          <p14:tracePt t="62706" x="6527800" y="3276600"/>
          <p14:tracePt t="62758" x="7010400" y="3241675"/>
          <p14:tracePt t="62758" x="7089775" y="3251200"/>
          <p14:tracePt t="62774" x="7180263" y="3276600"/>
          <p14:tracePt t="62791" x="7331075" y="3348038"/>
          <p14:tracePt t="62827" x="7527925" y="3500438"/>
          <p14:tracePt t="62827" x="7572375" y="3554413"/>
          <p14:tracePt t="62884" x="7705725" y="3965575"/>
          <p14:tracePt t="62907" x="7705725" y="4133850"/>
          <p14:tracePt t="62907" x="7705725" y="4214813"/>
          <p14:tracePt t="62940" x="7643813" y="4429125"/>
          <p14:tracePt t="62966" x="7527925" y="4562475"/>
          <p14:tracePt t="62974" x="7446963" y="4616450"/>
          <p14:tracePt t="62974" x="7286625" y="4705350"/>
          <p14:tracePt t="63033" x="6823075" y="4848225"/>
          <p14:tracePt t="63056" x="6599238" y="4875213"/>
          <p14:tracePt t="63090" x="6286500" y="4867275"/>
          <p14:tracePt t="63106" x="6232525" y="4848225"/>
          <p14:tracePt t="63106" x="6188075" y="4813300"/>
          <p14:tracePt t="63175" x="6045200" y="4286250"/>
          <p14:tracePt t="63206" x="6045200" y="3983038"/>
          <p14:tracePt t="63260" x="6188075" y="3536950"/>
          <p14:tracePt t="63274" x="6259513" y="3465513"/>
          <p14:tracePt t="63290" x="6411913" y="3348038"/>
          <p14:tracePt t="63327" x="6653213" y="3268663"/>
          <p14:tracePt t="63339" x="6813550" y="3241675"/>
          <p14:tracePt t="63373" x="7072313" y="3232150"/>
          <p14:tracePt t="63373" x="7153275" y="3232150"/>
          <p14:tracePt t="63411" x="7385050" y="3295650"/>
          <p14:tracePt t="63440" x="7545388" y="3394075"/>
          <p14:tracePt t="63469" x="7626350" y="3482975"/>
          <p14:tracePt t="63469" x="7643813" y="3509963"/>
          <p14:tracePt t="63494" x="7653338" y="3544888"/>
          <p14:tracePt t="63523" x="7670800" y="3643313"/>
          <p14:tracePt t="63523" x="7670800" y="3679825"/>
          <p14:tracePt t="63590" x="7670800" y="3822700"/>
          <p14:tracePt t="63623" x="7661275" y="3830638"/>
          <p14:tracePt t="63674" x="7634288" y="3840163"/>
          <p14:tracePt t="63674" x="7626350" y="3848100"/>
          <p14:tracePt t="63706" x="7572375" y="3857625"/>
          <p14:tracePt t="63706" x="7527925" y="3867150"/>
          <p14:tracePt t="63758" x="7375525" y="3894138"/>
          <p14:tracePt t="63789" x="7340600" y="3911600"/>
          <p14:tracePt t="63827" x="7331075" y="3911600"/>
          <p14:tracePt t="63883" x="7412038" y="3795713"/>
          <p14:tracePt t="63906" x="7572375" y="3633788"/>
          <p14:tracePt t="63939" x="7643813" y="3581400"/>
          <p14:tracePt t="63969" x="7653338" y="3562350"/>
          <p14:tracePt t="63994" x="7661275" y="3562350"/>
          <p14:tracePt t="64034" x="7661275" y="3554413"/>
          <p14:tracePt t="64285" x="7661275" y="3544888"/>
          <p14:tracePt t="64675" x="7653338" y="3544888"/>
          <p14:tracePt t="64706" x="7653338" y="3536950"/>
          <p14:tracePt t="64757" x="7626350" y="3509963"/>
          <p14:tracePt t="64788" x="7581900" y="3482975"/>
          <p14:tracePt t="64826" x="7429500" y="3438525"/>
          <p14:tracePt t="64881" x="7232650" y="3490913"/>
          <p14:tracePt t="64909" x="7134225" y="3581400"/>
          <p14:tracePt t="64965" x="7089775" y="3679825"/>
          <p14:tracePt t="65035" x="7205663" y="3660775"/>
          <p14:tracePt t="65062" x="7224713" y="3660775"/>
          <p14:tracePt t="65089" x="7232650" y="3660775"/>
          <p14:tracePt t="65105" x="7232650" y="3679825"/>
          <p14:tracePt t="65105" x="7232650" y="3687763"/>
          <p14:tracePt t="65174" x="7205663" y="3776663"/>
          <p14:tracePt t="65205" x="7197725" y="3795713"/>
          <p14:tracePt t="65383" x="7188200" y="3803650"/>
          <p14:tracePt t="65534" x="7180263" y="3786188"/>
          <p14:tracePt t="65572" x="7180263" y="3697288"/>
          <p14:tracePt t="65588" x="7180263" y="3670300"/>
          <p14:tracePt t="65621" x="7180263" y="3616325"/>
          <p14:tracePt t="65638" x="7180263" y="3608388"/>
          <p14:tracePt t="65638" x="7188200" y="3608388"/>
          <p14:tracePt t="65705" x="7197725" y="3616325"/>
          <p14:tracePt t="65760" x="7232650" y="3813175"/>
          <p14:tracePt t="65788" x="7259638" y="3929063"/>
          <p14:tracePt t="65804" x="7269163" y="3973513"/>
          <p14:tracePt t="65804" x="7277100" y="3990975"/>
          <p14:tracePt t="65837" x="7277100" y="4000500"/>
          <p14:tracePt t="65910" x="7277100" y="3973513"/>
          <p14:tracePt t="65910" x="7277100" y="3938588"/>
          <p14:tracePt t="65965" x="7277100" y="3598863"/>
          <p14:tracePt t="65965" x="7269163" y="3554413"/>
          <p14:tracePt t="65992" x="7242175" y="3455988"/>
          <p14:tracePt t="66035" x="7126288" y="3286125"/>
          <p14:tracePt t="66058" x="7018338" y="3205163"/>
          <p14:tracePt t="66087" x="6813550" y="3116263"/>
          <p14:tracePt t="66122" x="6554788" y="3044825"/>
          <p14:tracePt t="66138" x="6500813" y="3036888"/>
          <p14:tracePt t="66138" x="6402388" y="3027363"/>
          <p14:tracePt t="66176" x="6286500" y="3027363"/>
          <p14:tracePt t="66204" x="6116638" y="3054350"/>
          <p14:tracePt t="66258" x="5991225" y="3205163"/>
          <p14:tracePt t="66287" x="5956300" y="3330575"/>
          <p14:tracePt t="66326" x="5911850" y="3500438"/>
          <p14:tracePt t="66326" x="5902325" y="3544888"/>
          <p14:tracePt t="66381" x="5894388" y="3652838"/>
          <p14:tracePt t="66421" x="5894388" y="3660775"/>
          <p14:tracePt t="66704" x="5884863" y="3660775"/>
          <p14:tracePt t="66886" x="5884863" y="3643313"/>
          <p14:tracePt t="66904" x="5902325" y="3633788"/>
          <p14:tracePt t="66904" x="5929313" y="3616325"/>
          <p14:tracePt t="66965" x="6259513" y="3500438"/>
          <p14:tracePt t="66986" x="6384925" y="3473450"/>
          <p14:tracePt t="67035" x="6715125" y="3455988"/>
          <p14:tracePt t="67057" x="6804025" y="3482975"/>
          <p14:tracePt t="67086" x="6884988" y="3527425"/>
          <p14:tracePt t="67120" x="6973888" y="3633788"/>
          <p14:tracePt t="67136" x="6991350" y="3670300"/>
          <p14:tracePt t="67136" x="7062788" y="3741738"/>
          <p14:tracePt t="67175" x="7072313" y="3751263"/>
          <p14:tracePt t="67203" x="7099300" y="3776663"/>
          <p14:tracePt t="67259" x="7099300" y="3786188"/>
          <p14:tracePt t="67303" x="7072313" y="3768725"/>
          <p14:tracePt t="67337" x="6938963" y="3741738"/>
          <p14:tracePt t="67361" x="6680200" y="3714750"/>
          <p14:tracePt t="67361" x="6599238" y="3714750"/>
          <p14:tracePt t="67387" x="6518275" y="3714750"/>
          <p14:tracePt t="67387" x="6340475" y="3741738"/>
          <p14:tracePt t="67465" x="6276975" y="3751263"/>
          <p14:tracePt t="67486" x="6259513" y="3751263"/>
          <p14:tracePt t="67618" x="6384925" y="3714750"/>
          <p14:tracePt t="67673" x="6724650" y="3633788"/>
          <p14:tracePt t="67673" x="6769100" y="3625850"/>
          <p14:tracePt t="67703" x="6840538" y="3625850"/>
          <p14:tracePt t="67703" x="6884988" y="3633788"/>
          <p14:tracePt t="67758" x="7054850" y="3697288"/>
          <p14:tracePt t="67786" x="7081838" y="3714750"/>
          <p14:tracePt t="67826" x="7099300" y="3724275"/>
          <p14:tracePt t="67969" x="7099300" y="3732213"/>
          <p14:tracePt t="68173" x="7099300" y="3741738"/>
          <p14:tracePt t="68203" x="7099300" y="3751263"/>
          <p14:tracePt t="68203" x="7099300" y="3759200"/>
          <p14:tracePt t="68257" x="7108825" y="3973513"/>
          <p14:tracePt t="68287" x="7081838" y="4098925"/>
          <p14:tracePt t="68328" x="6973888" y="4179888"/>
          <p14:tracePt t="68328" x="6946900" y="4187825"/>
          <p14:tracePt t="68353" x="6919913" y="4187825"/>
          <p14:tracePt t="68370" x="6867525" y="4170363"/>
          <p14:tracePt t="68387" x="6796088" y="4116388"/>
          <p14:tracePt t="68387" x="6759575" y="4037013"/>
          <p14:tracePt t="68465" x="6796088" y="3643313"/>
          <p14:tracePt t="68491" x="6938963" y="3465513"/>
          <p14:tracePt t="68535" x="7358063" y="3170238"/>
          <p14:tracePt t="68556" x="7483475" y="3125788"/>
          <p14:tracePt t="68586" x="7634288" y="3108325"/>
          <p14:tracePt t="68618" x="7715250" y="3108325"/>
          <p14:tracePt t="68636" x="7742238" y="3125788"/>
          <p14:tracePt t="68636" x="7751763" y="3125788"/>
          <p14:tracePt t="68676" x="7759700" y="3125788"/>
          <p14:tracePt t="68702" x="7759700" y="3133725"/>
          <p14:tracePt t="68825" x="7769225" y="3133725"/>
          <p14:tracePt t="68911" x="7769225" y="3143250"/>
          <p14:tracePt t="68965" x="7759700" y="3322638"/>
          <p14:tracePt t="68993" x="7732713" y="3465513"/>
          <p14:tracePt t="69019" x="7589838" y="3697288"/>
          <p14:tracePt t="69059" x="7197725" y="4081463"/>
          <p14:tracePt t="69085" x="6626225" y="4402138"/>
          <p14:tracePt t="69102" x="6419850" y="4500563"/>
          <p14:tracePt t="69102" x="6153150" y="4581525"/>
          <p14:tracePt t="69136" x="6027738" y="4589463"/>
          <p14:tracePt t="69136" x="5956300" y="4554538"/>
          <p14:tracePt t="69175" x="5902325" y="4483100"/>
          <p14:tracePt t="69201" x="5867400" y="4367213"/>
          <p14:tracePt t="69201" x="5857875" y="4276725"/>
          <p14:tracePt t="69256" x="5902325" y="3857625"/>
          <p14:tracePt t="69285" x="5983288" y="3643313"/>
          <p14:tracePt t="69327" x="6188075" y="3482975"/>
          <p14:tracePt t="69382" x="6581775" y="3446463"/>
          <p14:tracePt t="69402" x="6643688" y="3465513"/>
          <p14:tracePt t="69402" x="6697663" y="3482975"/>
          <p14:tracePt t="69466" x="6938963" y="3768725"/>
          <p14:tracePt t="69493" x="6983413" y="3990975"/>
          <p14:tracePt t="69518" x="6991350" y="4152900"/>
          <p14:tracePt t="69518" x="6991350" y="4276725"/>
          <p14:tracePt t="69590" x="6956425" y="4598988"/>
          <p14:tracePt t="69603" x="6919913" y="4705350"/>
          <p14:tracePt t="69603" x="6902450" y="4741863"/>
          <p14:tracePt t="69673" x="6831013" y="4875213"/>
          <p14:tracePt t="69701" x="6813550" y="4902200"/>
          <p14:tracePt t="69701" x="6813550" y="4911725"/>
          <p14:tracePt t="69757" x="6796088" y="4956175"/>
          <p14:tracePt t="69785" x="6796088" y="4965700"/>
          <p14:tracePt t="69825" x="6796088" y="4973638"/>
          <p14:tracePt t="69883" x="6796088" y="4983163"/>
          <p14:tracePt t="69918" x="6786563" y="4991100"/>
          <p14:tracePt t="69966" x="6769100" y="5018088"/>
          <p14:tracePt t="70001" x="6732588" y="5054600"/>
          <p14:tracePt t="70001" x="6705600" y="5081588"/>
          <p14:tracePt t="70035" x="6608763" y="5187950"/>
          <p14:tracePt t="70075" x="6572250" y="5224463"/>
          <p14:tracePt t="70757" x="6537325" y="5232400"/>
          <p14:tracePt t="70784" x="6367463" y="5259388"/>
          <p14:tracePt t="70826" x="5929313" y="5348288"/>
          <p14:tracePt t="70826" x="5822950" y="5384800"/>
          <p14:tracePt t="70882" x="5375275" y="5527675"/>
          <p14:tracePt t="70917" x="5187950" y="5572125"/>
          <p14:tracePt t="70934" x="5054600" y="5599113"/>
          <p14:tracePt t="70934" x="4938713" y="5634038"/>
          <p14:tracePt t="70967" x="4902200" y="5643563"/>
          <p14:tracePt t="70984" x="4857750" y="5661025"/>
          <p14:tracePt t="70984" x="4840288" y="5661025"/>
          <p14:tracePt t="71034" x="4813300" y="5670550"/>
          <p14:tracePt t="71091" x="4803775" y="5680075"/>
          <p14:tracePt t="71117" x="4795838" y="5688013"/>
          <p14:tracePt t="71133" x="4786313" y="5697538"/>
          <p14:tracePt t="71633" x="4679950" y="5680075"/>
          <p14:tracePt t="71633" x="4367213" y="5518150"/>
          <p14:tracePt t="71684" x="4089400" y="5313363"/>
          <p14:tracePt t="71684" x="3867150" y="5126038"/>
          <p14:tracePt t="71758" x="3482975" y="4803775"/>
          <p14:tracePt t="71783" x="3438525" y="4776788"/>
          <p14:tracePt t="71827" x="3419475" y="4759325"/>
          <p14:tracePt t="71827" x="3411538" y="4759325"/>
          <p14:tracePt t="72472" x="3394075" y="4768850"/>
          <p14:tracePt t="72500" x="3286125" y="4848225"/>
          <p14:tracePt t="72535" x="3098800" y="5018088"/>
          <p14:tracePt t="72556" x="2786063" y="5241925"/>
          <p14:tracePt t="72583" x="2544763" y="5402263"/>
          <p14:tracePt t="72619" x="2187575" y="5589588"/>
          <p14:tracePt t="72633" x="2125663" y="5608638"/>
          <p14:tracePt t="72633" x="2017713" y="5634038"/>
          <p14:tracePt t="72675" x="2000250" y="5634038"/>
          <p14:tracePt t="72702" x="1982788" y="5634038"/>
          <p14:tracePt t="72702" x="1973263" y="5634038"/>
          <p14:tracePt t="72759" x="1965325" y="5634038"/>
          <p14:tracePt t="73034" x="1946275" y="5626100"/>
          <p14:tracePt t="73090" x="1625600" y="5197475"/>
          <p14:tracePt t="73116" x="1517650" y="4973638"/>
          <p14:tracePt t="73116" x="1465263" y="4867275"/>
          <p14:tracePt t="73132" x="1428750" y="4759325"/>
          <p14:tracePt t="73132" x="1330325" y="4500563"/>
          <p14:tracePt t="73174" x="1312863" y="4438650"/>
          <p14:tracePt t="73202" x="1285875" y="4348163"/>
          <p14:tracePt t="73202" x="1276350" y="4330700"/>
          <p14:tracePt t="73535" x="1204913" y="4143375"/>
          <p14:tracePt t="73560" x="1143000" y="3919538"/>
          <p14:tracePt t="73582" x="1116013" y="3616325"/>
          <p14:tracePt t="73619" x="1108075" y="3017838"/>
          <p14:tracePt t="73632" x="1116013" y="2928938"/>
          <p14:tracePt t="73632" x="1133475" y="2751138"/>
          <p14:tracePt t="73674" x="1133475" y="2724150"/>
          <p14:tracePt t="73674" x="1133475" y="2714625"/>
          <p14:tracePt t="73702" x="1143000" y="2697163"/>
          <p14:tracePt t="73966" x="1169988" y="2401888"/>
          <p14:tracePt t="73981" x="1179513" y="2286000"/>
          <p14:tracePt t="73981" x="1187450" y="2152650"/>
          <p14:tracePt t="74014" x="1223963" y="1741488"/>
          <p14:tracePt t="74014" x="1241425" y="1517650"/>
          <p14:tracePt t="74090" x="1322388" y="1196975"/>
          <p14:tracePt t="74115" x="1339850" y="1160463"/>
          <p14:tracePt t="74131" x="1339850" y="1152525"/>
          <p14:tracePt t="74131" x="1347788" y="1143000"/>
          <p14:tracePt t="74410" x="1374775" y="1009650"/>
          <p14:tracePt t="74466" x="1438275" y="652463"/>
          <p14:tracePt t="74482" x="1438275" y="615950"/>
          <p14:tracePt t="74482" x="1446213" y="581025"/>
          <p14:tracePt t="74535" x="1465263" y="438150"/>
          <p14:tracePt t="74589" x="1465263" y="401638"/>
          <p14:tracePt t="74825" x="1527175" y="88900"/>
          <p14:tracePt t="74882" x="1527175" y="80963"/>
          <p14:tracePt t="75968" x="1446213" y="8096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Spreadsheet Applications</a:t>
            </a:r>
            <a:endParaRPr lang="en-US" dirty="0"/>
          </a:p>
        </p:txBody>
      </p:sp>
      <p:sp>
        <p:nvSpPr>
          <p:cNvPr id="3" name="Content Placeholder 2"/>
          <p:cNvSpPr>
            <a:spLocks noGrp="1"/>
          </p:cNvSpPr>
          <p:nvPr>
            <p:ph idx="1"/>
          </p:nvPr>
        </p:nvSpPr>
        <p:spPr>
          <a:xfrm>
            <a:off x="1625165" y="1957903"/>
            <a:ext cx="10178322" cy="3593591"/>
          </a:xfrm>
        </p:spPr>
        <p:txBody>
          <a:bodyPr>
            <a:normAutofit fontScale="92500" lnSpcReduction="10000"/>
          </a:bodyPr>
          <a:lstStyle/>
          <a:p>
            <a:r>
              <a:rPr lang="en-US" sz="2400" dirty="0" smtClean="0"/>
              <a:t>Analyzes and presents numeric data</a:t>
            </a:r>
          </a:p>
          <a:p>
            <a:pPr marL="0" indent="0">
              <a:buNone/>
            </a:pPr>
            <a:r>
              <a:rPr lang="en-US" sz="2400" dirty="0" smtClean="0"/>
              <a:t>        - Budgets</a:t>
            </a:r>
            <a:endParaRPr lang="en-US" sz="2400" dirty="0"/>
          </a:p>
          <a:p>
            <a:pPr marL="0" indent="0">
              <a:buNone/>
            </a:pPr>
            <a:r>
              <a:rPr lang="en-US" sz="2400" dirty="0" smtClean="0"/>
              <a:t>        - Mortgages</a:t>
            </a:r>
            <a:endParaRPr lang="en-US" sz="2400" dirty="0"/>
          </a:p>
          <a:p>
            <a:pPr marL="0" indent="0">
              <a:buNone/>
            </a:pPr>
            <a:r>
              <a:rPr lang="en-US" sz="2400" dirty="0" smtClean="0"/>
              <a:t>        - Sales data</a:t>
            </a:r>
          </a:p>
          <a:p>
            <a:pPr marL="0" indent="0">
              <a:buNone/>
            </a:pPr>
            <a:r>
              <a:rPr lang="en-US" sz="2400" dirty="0" smtClean="0"/>
              <a:t>        - Inventory levels</a:t>
            </a:r>
          </a:p>
          <a:p>
            <a:r>
              <a:rPr lang="en-US" sz="2400" dirty="0" smtClean="0"/>
              <a:t>Creates charts out of numeric data</a:t>
            </a:r>
          </a:p>
          <a:p>
            <a:r>
              <a:rPr lang="en-US" sz="2400" dirty="0" smtClean="0"/>
              <a:t>Stores data in cells</a:t>
            </a:r>
          </a:p>
          <a:p>
            <a:r>
              <a:rPr lang="en-US" sz="2400" dirty="0" smtClean="0"/>
              <a:t>Microsoft Excel (Apple Numbers)</a:t>
            </a:r>
            <a:endParaRPr lang="en-US" sz="24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885282" y="1239160"/>
            <a:ext cx="1779019" cy="5466440"/>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fld id="{71766878-3199-4EAB-94E7-2D6D11070E14}" type="slidenum">
              <a:rPr lang="en-US" smtClean="0"/>
              <a:t>8</a:t>
            </a:fld>
            <a:endParaRPr lang="en-US" dirty="0"/>
          </a:p>
        </p:txBody>
      </p:sp>
    </p:spTree>
    <p:custDataLst>
      <p:tags r:id="rId1"/>
    </p:custDataLst>
    <p:extLst>
      <p:ext uri="{BB962C8B-B14F-4D97-AF65-F5344CB8AC3E}">
        <p14:creationId xmlns:p14="http://schemas.microsoft.com/office/powerpoint/2010/main" val="2307692745"/>
      </p:ext>
    </p:extLst>
  </p:cSld>
  <p:clrMapOvr>
    <a:masterClrMapping/>
  </p:clrMapOvr>
  <mc:AlternateContent xmlns:mc="http://schemas.openxmlformats.org/markup-compatibility/2006" xmlns:p14="http://schemas.microsoft.com/office/powerpoint/2010/main">
    <mc:Choice Requires="p14">
      <p:transition spd="slow" p14:dur="1500" advTm="70910">
        <p:randomBar dir="vert"/>
      </p:transition>
    </mc:Choice>
    <mc:Fallback xmlns="">
      <p:transition spd="slow" advTm="7091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1000"/>
                                        <p:tgtEl>
                                          <p:spTgt spid="3">
                                            <p:txEl>
                                              <p:pRg st="2" end="2"/>
                                            </p:txEl>
                                          </p:spTgt>
                                        </p:tgtEl>
                                      </p:cBhvr>
                                    </p:animEffect>
                                    <p:anim calcmode="lin" valueType="num">
                                      <p:cBhvr>
                                        <p:cTn id="3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1000"/>
                                        <p:tgtEl>
                                          <p:spTgt spid="3">
                                            <p:txEl>
                                              <p:pRg st="4" end="4"/>
                                            </p:txEl>
                                          </p:spTgt>
                                        </p:tgtEl>
                                      </p:cBhvr>
                                    </p:animEffect>
                                    <p:anim calcmode="lin" valueType="num">
                                      <p:cBhvr>
                                        <p:cTn id="5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fade">
                                      <p:cBhvr>
                                        <p:cTn id="58" dur="1000"/>
                                        <p:tgtEl>
                                          <p:spTgt spid="3">
                                            <p:txEl>
                                              <p:pRg st="5" end="5"/>
                                            </p:txEl>
                                          </p:spTgt>
                                        </p:tgtEl>
                                      </p:cBhvr>
                                    </p:animEffect>
                                    <p:anim calcmode="lin" valueType="num">
                                      <p:cBhvr>
                                        <p:cTn id="5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Effect transition="in" filter="fade">
                                      <p:cBhvr>
                                        <p:cTn id="65" dur="1000"/>
                                        <p:tgtEl>
                                          <p:spTgt spid="3">
                                            <p:txEl>
                                              <p:pRg st="6" end="6"/>
                                            </p:txEl>
                                          </p:spTgt>
                                        </p:tgtEl>
                                      </p:cBhvr>
                                    </p:animEffect>
                                    <p:anim calcmode="lin" valueType="num">
                                      <p:cBhvr>
                                        <p:cTn id="6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xEl>
                                              <p:pRg st="7" end="7"/>
                                            </p:txEl>
                                          </p:spTgt>
                                        </p:tgtEl>
                                        <p:attrNameLst>
                                          <p:attrName>style.visibility</p:attrName>
                                        </p:attrNameLst>
                                      </p:cBhvr>
                                      <p:to>
                                        <p:strVal val="visible"/>
                                      </p:to>
                                    </p:set>
                                    <p:animEffect transition="in" filter="fade">
                                      <p:cBhvr>
                                        <p:cTn id="72" dur="1000"/>
                                        <p:tgtEl>
                                          <p:spTgt spid="3">
                                            <p:txEl>
                                              <p:pRg st="7" end="7"/>
                                            </p:txEl>
                                          </p:spTgt>
                                        </p:tgtEl>
                                      </p:cBhvr>
                                    </p:animEffect>
                                    <p:anim calcmode="lin" valueType="num">
                                      <p:cBhvr>
                                        <p:cTn id="7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50563"/>
            <a:ext cx="10178322" cy="1492132"/>
          </a:xfrm>
        </p:spPr>
        <p:txBody>
          <a:bodyPr/>
          <a:lstStyle/>
          <a:p>
            <a:r>
              <a:rPr lang="en-US" dirty="0"/>
              <a:t>Spreadsheet Applications</a:t>
            </a:r>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350217" y="941435"/>
            <a:ext cx="7786785" cy="5840089"/>
          </a:xfr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787204" y="1197869"/>
            <a:ext cx="3493667" cy="5660131"/>
          </a:xfrm>
          <a:prstGeom prst="rect">
            <a:avLst/>
          </a:prstGeom>
        </p:spPr>
      </p:pic>
      <p:cxnSp>
        <p:nvCxnSpPr>
          <p:cNvPr id="10" name="Straight Arrow Connector 9"/>
          <p:cNvCxnSpPr/>
          <p:nvPr/>
        </p:nvCxnSpPr>
        <p:spPr>
          <a:xfrm flipH="1">
            <a:off x="3567448" y="2021983"/>
            <a:ext cx="618186" cy="3734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875763" y="2676659"/>
            <a:ext cx="489398" cy="21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75763" y="2829059"/>
            <a:ext cx="489398" cy="21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875763" y="2981459"/>
            <a:ext cx="489398" cy="21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881095" y="1728234"/>
            <a:ext cx="0" cy="4029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381224" y="1736844"/>
            <a:ext cx="0" cy="4029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947894" y="1736844"/>
            <a:ext cx="0" cy="4029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Audio 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
        <p:nvSpPr>
          <p:cNvPr id="3" name="Slide Number Placeholder 2"/>
          <p:cNvSpPr>
            <a:spLocks noGrp="1"/>
          </p:cNvSpPr>
          <p:nvPr>
            <p:ph type="sldNum" sz="quarter" idx="12"/>
          </p:nvPr>
        </p:nvSpPr>
        <p:spPr/>
        <p:txBody>
          <a:bodyPr/>
          <a:lstStyle/>
          <a:p>
            <a:fld id="{71766878-3199-4EAB-94E7-2D6D11070E14}" type="slidenum">
              <a:rPr lang="en-US" smtClean="0"/>
              <a:t>9</a:t>
            </a:fld>
            <a:endParaRPr lang="en-US" dirty="0"/>
          </a:p>
        </p:txBody>
      </p:sp>
    </p:spTree>
    <p:custDataLst>
      <p:tags r:id="rId1"/>
    </p:custDataLst>
    <p:extLst>
      <p:ext uri="{BB962C8B-B14F-4D97-AF65-F5344CB8AC3E}">
        <p14:creationId xmlns:p14="http://schemas.microsoft.com/office/powerpoint/2010/main" val="612945446"/>
      </p:ext>
    </p:extLst>
  </p:cSld>
  <p:clrMapOvr>
    <a:masterClrMapping/>
  </p:clrMapOvr>
  <mc:AlternateContent xmlns:mc="http://schemas.openxmlformats.org/markup-compatibility/2006" xmlns:p14="http://schemas.microsoft.com/office/powerpoint/2010/main">
    <mc:Choice Requires="p14">
      <p:transition spd="slow" p14:dur="1500" advTm="91401">
        <p:randomBar dir="vert"/>
      </p:transition>
    </mc:Choice>
    <mc:Fallback xmlns="">
      <p:transition spd="slow" advTm="91401">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0-#ppt_w/2"/>
                                          </p:val>
                                        </p:tav>
                                        <p:tav tm="100000">
                                          <p:val>
                                            <p:strVal val="#ppt_x"/>
                                          </p:val>
                                        </p:tav>
                                      </p:tavLst>
                                    </p:anim>
                                    <p:anim calcmode="lin" valueType="num">
                                      <p:cBhvr additive="base">
                                        <p:cTn id="3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24"/>
                </p:tgtEl>
              </p:cMediaNode>
            </p:audio>
          </p:childTnLst>
        </p:cTn>
      </p:par>
    </p:tnLst>
  </p:timing>
  <p:extLst mod="1">
    <p:ext uri="{3A86A75C-4F4B-4683-9AE1-C65F6400EC91}">
      <p14:laserTraceLst xmlns:p14="http://schemas.microsoft.com/office/powerpoint/2010/main">
        <p14:tracePtLst>
          <p14:tracePt t="17145" x="857250" y="4911725"/>
          <p14:tracePt t="17357" x="874713" y="4902200"/>
          <p14:tracePt t="17390" x="1116013" y="4813300"/>
          <p14:tracePt t="17390" x="1490663" y="4679950"/>
          <p14:tracePt t="17444" x="2938463" y="4322763"/>
          <p14:tracePt t="17472" x="5608638" y="4044950"/>
          <p14:tracePt t="17472" x="6796088" y="4071938"/>
          <p14:tracePt t="17529" x="7269163" y="4197350"/>
          <p14:tracePt t="17529" x="7296150" y="4241800"/>
          <p14:tracePt t="17573" x="7286625" y="4322763"/>
          <p14:tracePt t="17573" x="7161213" y="4438650"/>
          <p14:tracePt t="17637" x="6188075" y="4660900"/>
          <p14:tracePt t="17637" x="5643563" y="4652963"/>
          <p14:tracePt t="17678" x="5099050" y="4554538"/>
          <p14:tracePt t="17678" x="4643438" y="4348163"/>
          <p14:tracePt t="17736" x="4214813" y="3751263"/>
          <p14:tracePt t="17736" x="4179888" y="3581400"/>
          <p14:tracePt t="17774" x="4170363" y="3357563"/>
          <p14:tracePt t="17774" x="4187825" y="3152775"/>
          <p14:tracePt t="17831" x="4438650" y="2776538"/>
          <p14:tracePt t="17831" x="4643438" y="2625725"/>
          <p14:tracePt t="17870" x="4857750" y="2544763"/>
          <p14:tracePt t="17870" x="5072063" y="2527300"/>
          <p14:tracePt t="17934" x="5510213" y="2571750"/>
          <p14:tracePt t="17934" x="5670550" y="2660650"/>
          <p14:tracePt t="17973" x="5759450" y="2786063"/>
          <p14:tracePt t="17973" x="5803900" y="2911475"/>
          <p14:tracePt t="18031" x="5786438" y="3152775"/>
          <p14:tracePt t="18031" x="5732463" y="3276600"/>
          <p14:tracePt t="18076" x="5643563" y="3438525"/>
          <p14:tracePt t="18076" x="5616575" y="3473450"/>
          <p14:tracePt t="19280" x="5348288" y="3581400"/>
          <p14:tracePt t="19280" x="4803775" y="3759200"/>
          <p14:tracePt t="19337" x="3679825" y="3938588"/>
          <p14:tracePt t="19337" x="3394075" y="3919538"/>
          <p14:tracePt t="19385" x="3197225" y="3830638"/>
          <p14:tracePt t="19385" x="3081338" y="3697288"/>
          <p14:tracePt t="19439" x="3062288" y="3554413"/>
          <p14:tracePt t="19439" x="3081338" y="3357563"/>
          <p14:tracePt t="19487" x="3259138" y="3009900"/>
          <p14:tracePt t="19487" x="3455988" y="2830513"/>
          <p14:tracePt t="19545" x="3848100" y="2670175"/>
          <p14:tracePt t="19571" x="4054475" y="2670175"/>
          <p14:tracePt t="19571" x="4224338" y="2724150"/>
          <p14:tracePt t="19606" x="4402138" y="2822575"/>
          <p14:tracePt t="19606" x="4572000" y="2973388"/>
          <p14:tracePt t="19662" x="4768850" y="3348038"/>
          <p14:tracePt t="19687" x="4795838" y="3527425"/>
          <p14:tracePt t="19687" x="4795838" y="3714750"/>
          <p14:tracePt t="19743" x="4741863" y="4152900"/>
          <p14:tracePt t="19771" x="4616450" y="4456113"/>
          <p14:tracePt t="19771" x="4545013" y="4537075"/>
          <p14:tracePt t="19828" x="4251325" y="4724400"/>
          <p14:tracePt t="19828" x="4116388" y="4751388"/>
          <p14:tracePt t="19867" x="3990975" y="4751388"/>
          <p14:tracePt t="19867" x="3857625" y="4705350"/>
          <p14:tracePt t="19929" x="3589338" y="4473575"/>
          <p14:tracePt t="19929" x="3509963" y="4295775"/>
          <p14:tracePt t="19967" x="3482975" y="4081463"/>
          <p14:tracePt t="19967" x="3473450" y="3830638"/>
          <p14:tracePt t="20004" x="3509963" y="3544888"/>
          <p14:tracePt t="20004" x="3554413" y="3394075"/>
          <p14:tracePt t="20056" x="3795713" y="2982913"/>
          <p14:tracePt t="20087" x="4037013" y="2776538"/>
          <p14:tracePt t="20087" x="4241800" y="2679700"/>
          <p14:tracePt t="20144" x="4660900" y="2625725"/>
          <p14:tracePt t="20144" x="4822825" y="2697163"/>
          <p14:tracePt t="20181" x="4946650" y="2786063"/>
          <p14:tracePt t="20181" x="4991100" y="2830513"/>
          <p14:tracePt t="20238" x="5108575" y="3044825"/>
          <p14:tracePt t="20238" x="5126038" y="3160713"/>
          <p14:tracePt t="20278" x="5126038" y="3286125"/>
          <p14:tracePt t="20278" x="5116513" y="3411538"/>
          <p14:tracePt t="20342" x="5000625" y="3768725"/>
          <p14:tracePt t="20342" x="4919663" y="3911600"/>
          <p14:tracePt t="20386" x="4813300" y="4062413"/>
          <p14:tracePt t="20386" x="4679950" y="4197350"/>
          <p14:tracePt t="20442" x="4402138" y="4438650"/>
          <p14:tracePt t="20471" x="4133850" y="4554538"/>
          <p14:tracePt t="20471" x="3965575" y="4581525"/>
          <p14:tracePt t="20537" x="3616325" y="4510088"/>
          <p14:tracePt t="20537" x="3394075" y="4384675"/>
          <p14:tracePt t="20586" x="3276600" y="4268788"/>
          <p14:tracePt t="20586" x="3170238" y="4125913"/>
          <p14:tracePt t="20644" x="3036888" y="3786188"/>
          <p14:tracePt t="20673" x="3017838" y="3536950"/>
          <p14:tracePt t="20673" x="3017838" y="3367088"/>
          <p14:tracePt t="20728" x="3071813" y="3098800"/>
          <p14:tracePt t="20728" x="3179763" y="2901950"/>
          <p14:tracePt t="20765" x="3295650" y="2714625"/>
          <p14:tracePt t="20765" x="3429000" y="2571750"/>
          <p14:tracePt t="20803" x="3562350" y="2482850"/>
          <p14:tracePt t="20803" x="3687763" y="2438400"/>
          <p14:tracePt t="20855" x="3848100" y="2419350"/>
          <p14:tracePt t="20887" x="4027488" y="2438400"/>
          <p14:tracePt t="20887" x="4197350" y="2544763"/>
          <p14:tracePt t="20945" x="4286250" y="2687638"/>
          <p14:tracePt t="20970" x="4322763" y="2822575"/>
          <p14:tracePt t="20970" x="4322763" y="2857500"/>
          <p14:tracePt t="21007" x="4322763" y="2946400"/>
          <p14:tracePt t="21007" x="4251325" y="3071813"/>
          <p14:tracePt t="21070" x="4044950" y="3179763"/>
          <p14:tracePt t="21070" x="3983038" y="3187700"/>
          <p14:tracePt t="21105" x="3857625" y="3187700"/>
          <p14:tracePt t="21105" x="3687763" y="3179763"/>
          <p14:tracePt t="21156" x="3465513" y="3133725"/>
          <p14:tracePt t="21186" x="3286125" y="3081338"/>
          <p14:tracePt t="21186" x="3241675" y="3071813"/>
          <p14:tracePt t="21244" x="3232150" y="3071813"/>
          <p14:tracePt t="21771" x="3232150" y="3044825"/>
          <p14:tracePt t="21771" x="3241675" y="3017838"/>
          <p14:tracePt t="21830" x="3286125" y="2982913"/>
          <p14:tracePt t="21830" x="3303588" y="2965450"/>
          <p14:tracePt t="21867" x="3375025" y="2928938"/>
          <p14:tracePt t="21867" x="3402013" y="2911475"/>
          <p14:tracePt t="21930" x="3438525" y="2894013"/>
          <p14:tracePt t="21930" x="3446463" y="2894013"/>
          <p14:tracePt t="21968" x="3446463" y="2884488"/>
          <p14:tracePt t="21968" x="3455988" y="2884488"/>
          <p14:tracePt t="22086" x="3455988" y="2874963"/>
          <p14:tracePt t="22141" x="3446463" y="2847975"/>
          <p14:tracePt t="22141" x="3419475" y="2830513"/>
          <p14:tracePt t="22177" x="3375025" y="2786063"/>
          <p14:tracePt t="22177" x="3348038" y="2751138"/>
          <p14:tracePt t="22236" x="3303588" y="2724150"/>
          <p14:tracePt t="22236" x="3295650" y="2714625"/>
          <p14:tracePt t="22271" x="3286125" y="2714625"/>
          <p14:tracePt t="22271" x="3276600" y="2714625"/>
          <p14:tracePt t="22328" x="3251200" y="2714625"/>
          <p14:tracePt t="22328" x="3241675" y="2714625"/>
          <p14:tracePt t="22365" x="3197225" y="2751138"/>
          <p14:tracePt t="22365" x="3160713" y="2768600"/>
          <p14:tracePt t="22408" x="3062288" y="2874963"/>
          <p14:tracePt t="22408" x="3009900" y="2946400"/>
          <p14:tracePt t="22469" x="2938463" y="3071813"/>
          <p14:tracePt t="22469" x="2911475" y="3116263"/>
          <p14:tracePt t="22508" x="2901950" y="3160713"/>
          <p14:tracePt t="22508" x="2884488" y="3224213"/>
          <p14:tracePt t="22570" x="2857500" y="3303588"/>
          <p14:tracePt t="22570" x="2857500" y="3322638"/>
          <p14:tracePt t="22634" x="2847975" y="3330575"/>
          <p14:tracePt t="22634" x="2840038" y="3330575"/>
          <p14:tracePt t="22735" x="2803525" y="3251200"/>
          <p14:tracePt t="22735" x="2776538" y="3187700"/>
          <p14:tracePt t="22779" x="2751138" y="3143250"/>
          <p14:tracePt t="22779" x="2724150" y="3116263"/>
          <p14:tracePt t="22844" x="2714625" y="3108325"/>
          <p14:tracePt t="23185" x="2652713" y="3089275"/>
          <p14:tracePt t="23185" x="2598738" y="3081338"/>
          <p14:tracePt t="23243" x="2384425" y="3036888"/>
          <p14:tracePt t="23243" x="2322513" y="3017838"/>
          <p14:tracePt t="23280" x="2205038" y="2982913"/>
          <p14:tracePt t="23280" x="2116138" y="2946400"/>
          <p14:tracePt t="23336" x="1955800" y="2884488"/>
          <p14:tracePt t="23336" x="1874838" y="2847975"/>
          <p14:tracePt t="23374" x="1803400" y="2830513"/>
          <p14:tracePt t="23374" x="1785938" y="2822575"/>
          <p14:tracePt t="23436" x="1758950" y="2803525"/>
          <p14:tracePt t="23436" x="1751013" y="2803525"/>
          <p14:tracePt t="23472" x="1751013" y="2795588"/>
          <p14:tracePt t="23581" x="1741488" y="2795588"/>
          <p14:tracePt t="23581" x="1741488" y="2786063"/>
          <p14:tracePt t="23638" x="1697038" y="2768600"/>
          <p14:tracePt t="23638" x="1571625" y="2714625"/>
          <p14:tracePt t="23690" x="1482725" y="2670175"/>
          <p14:tracePt t="23690" x="1411288" y="2643188"/>
          <p14:tracePt t="23752" x="1330325" y="2589213"/>
          <p14:tracePt t="23767" x="1312863" y="2571750"/>
          <p14:tracePt t="23767" x="1303338" y="2562225"/>
          <p14:tracePt t="23845" x="1295400" y="2562225"/>
          <p14:tracePt t="23980" x="1295400" y="2571750"/>
          <p14:tracePt t="23980" x="1303338" y="2589213"/>
          <p14:tracePt t="24045" x="1322388" y="2652713"/>
          <p14:tracePt t="24045" x="1339850" y="2741613"/>
          <p14:tracePt t="24083" x="1357313" y="2857500"/>
          <p14:tracePt t="24083" x="1366838" y="2919413"/>
          <p14:tracePt t="24138" x="1393825" y="3133725"/>
          <p14:tracePt t="24138" x="1428750" y="3259138"/>
          <p14:tracePt t="24177" x="1465263" y="3375025"/>
          <p14:tracePt t="24177" x="1500188" y="3446463"/>
          <p14:tracePt t="24235" x="1517650" y="3490913"/>
          <p14:tracePt t="24235" x="1527175" y="3500438"/>
          <p14:tracePt t="24269" x="1536700" y="3500438"/>
          <p14:tracePt t="24269" x="1536700" y="3509963"/>
          <p14:tracePt t="24344" x="1554163" y="3527425"/>
          <p14:tracePt t="24344" x="1571625" y="3536950"/>
          <p14:tracePt t="24382" x="1589088" y="3536950"/>
          <p14:tracePt t="24382" x="1598613" y="3536950"/>
          <p14:tracePt t="24445" x="1625600" y="3527425"/>
          <p14:tracePt t="24445" x="1652588" y="3482975"/>
          <p14:tracePt t="24481" x="1670050" y="3429000"/>
          <p14:tracePt t="24481" x="1670050" y="3411538"/>
          <p14:tracePt t="24536" x="1670050" y="3357563"/>
          <p14:tracePt t="24536" x="1670050" y="3340100"/>
          <p14:tracePt t="24574" x="1660525" y="3313113"/>
          <p14:tracePt t="24574" x="1652588" y="3303588"/>
          <p14:tracePt t="24629" x="1616075" y="3268663"/>
          <p14:tracePt t="24629" x="1589088" y="3241675"/>
          <p14:tracePt t="24669" x="1562100" y="3205163"/>
          <p14:tracePt t="24669" x="1536700" y="3170238"/>
          <p14:tracePt t="24705" x="1509713" y="3116263"/>
          <p14:tracePt t="24705" x="1482725" y="3081338"/>
          <p14:tracePt t="24757" x="1446213" y="3027363"/>
          <p14:tracePt t="24785" x="1411288" y="2990850"/>
          <p14:tracePt t="24785" x="1401763" y="2982913"/>
          <p14:tracePt t="24849" x="1384300" y="2955925"/>
          <p14:tracePt t="24849" x="1374775" y="2955925"/>
          <p14:tracePt t="24890" x="1366838" y="2946400"/>
          <p14:tracePt t="24952" x="1357313" y="2946400"/>
          <p14:tracePt t="25001" x="1357313" y="2938463"/>
          <p14:tracePt t="25001" x="1366838" y="2938463"/>
          <p14:tracePt t="25059" x="1589088" y="2928938"/>
          <p14:tracePt t="25085" x="1785938" y="2919413"/>
          <p14:tracePt t="25085" x="1955800" y="2919413"/>
          <p14:tracePt t="25147" x="2312988" y="2901950"/>
          <p14:tracePt t="25147" x="2490788" y="2894013"/>
          <p14:tracePt t="25187" x="2625725" y="2884488"/>
          <p14:tracePt t="25187" x="2714625" y="2884488"/>
          <p14:tracePt t="25244" x="2813050" y="2874963"/>
          <p14:tracePt t="25244" x="2830513" y="2874963"/>
          <p14:tracePt t="25297" x="2840038" y="2874963"/>
          <p14:tracePt t="25430" x="2919413" y="2776538"/>
          <p14:tracePt t="25430" x="3044825" y="2670175"/>
          <p14:tracePt t="25467" x="3108325" y="2616200"/>
          <p14:tracePt t="25467" x="3232150" y="2554288"/>
          <p14:tracePt t="25504" x="3367088" y="2509838"/>
          <p14:tracePt t="25504" x="3455988" y="2490788"/>
          <p14:tracePt t="25556" x="3500438" y="2482850"/>
          <p14:tracePt t="25583" x="3517900" y="2473325"/>
          <p14:tracePt t="25583" x="3527425" y="2473325"/>
          <p14:tracePt t="25669" x="3536950" y="2455863"/>
          <p14:tracePt t="25705" x="3544888" y="2438400"/>
          <p14:tracePt t="25758" x="3544888" y="2428875"/>
          <p14:tracePt t="25800" x="3554413" y="2428875"/>
          <p14:tracePt t="25800" x="3554413" y="2438400"/>
          <p14:tracePt t="25851" x="3509963" y="2786063"/>
          <p14:tracePt t="25884" x="3429000" y="3455988"/>
          <p14:tracePt t="25884" x="3384550" y="3840163"/>
          <p14:tracePt t="25952" x="3367088" y="4197350"/>
          <p14:tracePt t="25952" x="3367088" y="4232275"/>
          <p14:tracePt t="25994" x="3367088" y="4251325"/>
          <p14:tracePt t="25994" x="3367088" y="4259263"/>
          <p14:tracePt t="26050" x="3357563" y="4259263"/>
          <p14:tracePt t="26154" x="3348038" y="4259263"/>
          <p14:tracePt t="26183" x="3330575" y="4259263"/>
          <p14:tracePt t="26183" x="3197225" y="4251325"/>
          <p14:tracePt t="26246" x="2401888" y="4224338"/>
          <p14:tracePt t="26246" x="2152650" y="4197350"/>
          <p14:tracePt t="26288" x="1955800" y="4187825"/>
          <p14:tracePt t="26288" x="1866900" y="4187825"/>
          <p14:tracePt t="26343" x="1660525" y="4170363"/>
          <p14:tracePt t="26343" x="1616075" y="4170363"/>
          <p14:tracePt t="26379" x="1571625" y="4170363"/>
          <p14:tracePt t="26379" x="1517650" y="4170363"/>
          <p14:tracePt t="26441" x="1411288" y="4170363"/>
          <p14:tracePt t="26441" x="1357313" y="4170363"/>
          <p14:tracePt t="26476" x="1303338" y="4160838"/>
          <p14:tracePt t="26476" x="1258888" y="4160838"/>
          <p14:tracePt t="26535" x="1071563" y="4133850"/>
          <p14:tracePt t="26535" x="1044575" y="4125913"/>
          <p14:tracePt t="26535" x="1017588" y="4125913"/>
          <p14:tracePt t="26572" x="1000125" y="4108450"/>
          <p14:tracePt t="26572" x="982663" y="4108450"/>
          <p14:tracePt t="26783" x="990600" y="4108450"/>
          <p14:tracePt t="38079" x="1017588" y="4089400"/>
          <p14:tracePt t="38079" x="1062038" y="4062413"/>
          <p14:tracePt t="38135" x="1347788" y="3813175"/>
          <p14:tracePt t="38135" x="1571625" y="3554413"/>
          <p14:tracePt t="38173" x="1830388" y="3251200"/>
          <p14:tracePt t="38173" x="2062163" y="2965450"/>
          <p14:tracePt t="38235" x="2259013" y="2633663"/>
          <p14:tracePt t="38235" x="2268538" y="2571750"/>
          <p14:tracePt t="38281" x="2268538" y="2517775"/>
          <p14:tracePt t="38281" x="2224088" y="2490788"/>
          <p14:tracePt t="38339" x="2036763" y="2411413"/>
          <p14:tracePt t="38339" x="1982788" y="2384425"/>
          <p14:tracePt t="38375" x="1893888" y="2339975"/>
          <p14:tracePt t="38375" x="1822450" y="2312988"/>
          <p14:tracePt t="38436" x="1768475" y="2268538"/>
          <p14:tracePt t="38436" x="1768475" y="2259013"/>
          <p14:tracePt t="38483" x="1812925" y="2251075"/>
          <p14:tracePt t="38483" x="1982788" y="2251075"/>
          <p14:tracePt t="38548" x="2438400" y="2268538"/>
          <p14:tracePt t="38548" x="2571750" y="2286000"/>
          <p14:tracePt t="38595" x="2714625" y="2303463"/>
          <p14:tracePt t="38595" x="2874963" y="2322513"/>
          <p14:tracePt t="38657" x="2946400" y="2347913"/>
          <p14:tracePt t="38690" x="2965450" y="2357438"/>
          <p14:tracePt t="38690" x="2982913" y="2357438"/>
          <p14:tracePt t="38746" x="3071813" y="2330450"/>
          <p14:tracePt t="38746" x="3125788" y="2303463"/>
          <p14:tracePt t="38746" x="3179763" y="2268538"/>
          <p14:tracePt t="38784" x="3295650" y="2205038"/>
          <p14:tracePt t="38784" x="3384550" y="2170113"/>
          <p14:tracePt t="38839" x="3482975" y="2125663"/>
          <p14:tracePt t="38839" x="3490913" y="2116138"/>
          <p14:tracePt t="38875" x="3527425" y="2108200"/>
          <p14:tracePt t="38875" x="3554413" y="2108200"/>
          <p14:tracePt t="38936" x="3562350" y="2143125"/>
          <p14:tracePt t="38936" x="3544888" y="2170113"/>
          <p14:tracePt t="38974" x="3482975" y="2259013"/>
          <p14:tracePt t="38974" x="3429000" y="2339975"/>
          <p14:tracePt t="39010" x="3384550" y="2419350"/>
          <p14:tracePt t="39010" x="3340100" y="2490788"/>
          <p14:tracePt t="39060" x="3303588" y="2544763"/>
          <p14:tracePt t="39089" x="3268663" y="2589213"/>
          <p14:tracePt t="39089" x="3241675" y="2608263"/>
          <p14:tracePt t="39145" x="3232150" y="2625725"/>
          <p14:tracePt t="39145" x="3224213" y="2633663"/>
          <p14:tracePt t="39374" x="3205163" y="2652713"/>
          <p14:tracePt t="39407" x="3179763" y="2670175"/>
          <p14:tracePt t="39407" x="3170238" y="2679700"/>
          <p14:tracePt t="39464" x="3152775" y="2697163"/>
          <p14:tracePt t="39489" x="3143250" y="2705100"/>
          <p14:tracePt t="39489" x="3133725" y="2705100"/>
          <p14:tracePt t="39547" x="3133725" y="2714625"/>
          <p14:tracePt t="43115" x="3152775" y="2714625"/>
          <p14:tracePt t="43115" x="3187700" y="2705100"/>
          <p14:tracePt t="43172" x="3286125" y="2633663"/>
          <p14:tracePt t="43172" x="3375025" y="2589213"/>
          <p14:tracePt t="43209" x="3455988" y="2554288"/>
          <p14:tracePt t="43209" x="3482975" y="2536825"/>
          <p14:tracePt t="43259" x="3527425" y="2517775"/>
          <p14:tracePt t="43288" x="3536950" y="2509838"/>
          <p14:tracePt t="43390" x="3536950" y="2500313"/>
          <p14:tracePt t="43455" x="3544888" y="2490788"/>
          <p14:tracePt t="43547" x="3554413" y="2490788"/>
          <p14:tracePt t="43584" x="3544888" y="2490788"/>
          <p14:tracePt t="43584" x="3517900" y="2490788"/>
          <p14:tracePt t="43640" x="3375025" y="2490788"/>
          <p14:tracePt t="43640" x="3330575" y="2465388"/>
          <p14:tracePt t="43680" x="3313113" y="2428875"/>
          <p14:tracePt t="43680" x="3295650" y="2401888"/>
          <p14:tracePt t="43739" x="3295650" y="2366963"/>
          <p14:tracePt t="43739" x="3322638" y="2312988"/>
          <p14:tracePt t="43777" x="3357563" y="2286000"/>
          <p14:tracePt t="43777" x="3384550" y="2259013"/>
          <p14:tracePt t="43842" x="3446463" y="2241550"/>
          <p14:tracePt t="43842" x="3482975" y="2241550"/>
          <p14:tracePt t="43888" x="3536950" y="2241550"/>
          <p14:tracePt t="43888" x="3562350" y="2251075"/>
          <p14:tracePt t="43954" x="3581400" y="2259013"/>
          <p14:tracePt t="43972" x="3581400" y="2276475"/>
          <p14:tracePt t="43972" x="3581400" y="2286000"/>
          <p14:tracePt t="44009" x="3581400" y="2303463"/>
          <p14:tracePt t="44009" x="3581400" y="2312988"/>
          <p14:tracePt t="44066" x="3581400" y="2330450"/>
          <p14:tracePt t="44088" x="3581400" y="2339975"/>
          <p14:tracePt t="44088" x="3581400" y="2347913"/>
          <p14:tracePt t="44154" x="3554413" y="2366963"/>
          <p14:tracePt t="44154" x="3544888" y="2384425"/>
          <p14:tracePt t="44201" x="3536950" y="2393950"/>
          <p14:tracePt t="44201" x="3517900" y="2401888"/>
          <p14:tracePt t="44260" x="3500438" y="2419350"/>
          <p14:tracePt t="44287" x="3482975" y="2419350"/>
          <p14:tracePt t="44287" x="3473450" y="2419350"/>
          <p14:tracePt t="44345" x="3455988" y="2401888"/>
          <p14:tracePt t="44345" x="3446463" y="2401888"/>
          <p14:tracePt t="44382" x="3438525" y="2393950"/>
          <p14:tracePt t="44382" x="3429000" y="2374900"/>
          <p14:tracePt t="44449" x="3429000" y="2357438"/>
          <p14:tracePt t="44449" x="3429000" y="2347913"/>
          <p14:tracePt t="44486" x="3429000" y="2330450"/>
          <p14:tracePt t="44486" x="3446463" y="2330450"/>
          <p14:tracePt t="44545" x="3554413" y="2295525"/>
          <p14:tracePt t="44545" x="3581400" y="2295525"/>
          <p14:tracePt t="44582" x="3608388" y="2295525"/>
          <p14:tracePt t="44582" x="3625850" y="2295525"/>
          <p14:tracePt t="44638" x="3643313" y="2322513"/>
          <p14:tracePt t="44638" x="3643313" y="2330450"/>
          <p14:tracePt t="44678" x="3643313" y="2339975"/>
          <p14:tracePt t="44678" x="3652838" y="2366963"/>
          <p14:tracePt t="44715" x="3652838" y="2401888"/>
          <p14:tracePt t="44715" x="3652838" y="2419350"/>
          <p14:tracePt t="44770" x="3652838" y="2465388"/>
          <p14:tracePt t="44770" x="3652838" y="2473325"/>
          <p14:tracePt t="44807" x="3652838" y="2482850"/>
          <p14:tracePt t="44904" x="3652838" y="2490788"/>
          <p14:tracePt t="44970" x="3643313" y="2500313"/>
          <p14:tracePt t="45039" x="3633788" y="2500313"/>
          <p14:tracePt t="46870" x="3643313" y="2500313"/>
          <p14:tracePt t="46870" x="3660775" y="2500313"/>
          <p14:tracePt t="46911" x="3786188" y="2500313"/>
          <p14:tracePt t="46911" x="3875088" y="2500313"/>
          <p14:tracePt t="46968" x="3965575" y="2509838"/>
          <p14:tracePt t="47001" x="4000500" y="2517775"/>
          <p14:tracePt t="47001" x="4010025" y="2527300"/>
          <p14:tracePt t="47045" x="4027488" y="2527300"/>
          <p14:tracePt t="47068" x="4037013" y="2527300"/>
          <p14:tracePt t="47068" x="4044950" y="2527300"/>
          <p14:tracePt t="47157" x="4054475" y="2527300"/>
          <p14:tracePt t="47185" x="4071938" y="2527300"/>
          <p14:tracePt t="47185" x="4081463" y="2527300"/>
          <p14:tracePt t="47249" x="4098925" y="2527300"/>
          <p14:tracePt t="47680" x="4125913" y="2517775"/>
          <p14:tracePt t="47680" x="4152900" y="2509838"/>
          <p14:tracePt t="47718" x="4170363" y="2500313"/>
          <p14:tracePt t="47770" x="4187825" y="2490788"/>
          <p14:tracePt t="47770" x="4197350" y="2490788"/>
          <p14:tracePt t="47844" x="4214813" y="2490788"/>
          <p14:tracePt t="47844" x="4224338" y="2490788"/>
          <p14:tracePt t="47882" x="4232275" y="2490788"/>
          <p14:tracePt t="47944" x="4241800" y="2482850"/>
          <p14:tracePt t="47944" x="4251325" y="2482850"/>
          <p14:tracePt t="48056" x="4259263" y="2482850"/>
          <p14:tracePt t="48547" x="4251325" y="2482850"/>
          <p14:tracePt t="48917" x="4322763" y="2482850"/>
          <p14:tracePt t="48917" x="4375150" y="2500313"/>
          <p14:tracePt t="48971" x="4456113" y="2517775"/>
          <p14:tracePt t="48971" x="4491038" y="2536825"/>
          <p14:tracePt t="49008" x="4545013" y="2536825"/>
          <p14:tracePt t="49008" x="4598988" y="2554288"/>
          <p14:tracePt t="49067" x="4705350" y="2581275"/>
          <p14:tracePt t="49099" x="4759325" y="2598738"/>
          <p14:tracePt t="49099" x="4786313" y="2608263"/>
          <p14:tracePt t="49151" x="4848225" y="2625725"/>
          <p14:tracePt t="49183" x="4919663" y="2633663"/>
          <p14:tracePt t="49183" x="4938713" y="2633663"/>
          <p14:tracePt t="49240" x="4946650" y="2633663"/>
          <p14:tracePt t="49240" x="4956175" y="2633663"/>
          <p14:tracePt t="49383" x="4956175" y="2643188"/>
          <p14:tracePt t="50266" x="4857750" y="2625725"/>
          <p14:tracePt t="50298" x="4705350" y="2608263"/>
          <p14:tracePt t="50298" x="4633913" y="2589213"/>
          <p14:tracePt t="50354" x="4589463" y="2571750"/>
          <p14:tracePt t="50354" x="4581525" y="2562225"/>
          <p14:tracePt t="50466" x="4572000" y="2562225"/>
          <p14:tracePt t="50816" x="4527550" y="2562225"/>
          <p14:tracePt t="50816" x="4402138" y="2562225"/>
          <p14:tracePt t="50881" x="4232275" y="2554288"/>
          <p14:tracePt t="50915" x="4187825" y="2544763"/>
          <p14:tracePt t="50915" x="4179888" y="2544763"/>
          <p14:tracePt t="50983" x="4170363" y="2544763"/>
          <p14:tracePt t="51068" x="4160838" y="2544763"/>
          <p14:tracePt t="51098" x="4071938" y="2544763"/>
          <p14:tracePt t="51098" x="3938588" y="2536825"/>
          <p14:tracePt t="51154" x="3697288" y="2509838"/>
          <p14:tracePt t="51154" x="3625850" y="2500313"/>
          <p14:tracePt t="51192" x="3571875" y="2490788"/>
          <p14:tracePt t="51192" x="3562350" y="2490788"/>
          <p14:tracePt t="51248" x="3544888" y="2490788"/>
          <p14:tracePt t="51248" x="3536950" y="2482850"/>
          <p14:tracePt t="51353" x="3544888" y="2482850"/>
          <p14:tracePt t="51381" x="3571875" y="2500313"/>
          <p14:tracePt t="51381" x="3581400" y="2517775"/>
          <p14:tracePt t="51441" x="3643313" y="2581275"/>
          <p14:tracePt t="51441" x="3643313" y="2598738"/>
          <p14:tracePt t="51482" x="3652838" y="2608263"/>
          <p14:tracePt t="51844" x="3589338" y="2608263"/>
          <p14:tracePt t="51844" x="3500438" y="2598738"/>
          <p14:tracePt t="51882" x="3375025" y="2589213"/>
          <p14:tracePt t="51882" x="3268663" y="2571750"/>
          <p14:tracePt t="51944" x="3133725" y="2544763"/>
          <p14:tracePt t="51944" x="3071813" y="2536825"/>
          <p14:tracePt t="51990" x="2965450" y="2509838"/>
          <p14:tracePt t="51990" x="2901950" y="2509838"/>
          <p14:tracePt t="52054" x="2803525" y="2490788"/>
          <p14:tracePt t="52054" x="2776538" y="2482850"/>
          <p14:tracePt t="52095" x="2768600" y="2473325"/>
          <p14:tracePt t="52095" x="2759075" y="2473325"/>
          <p14:tracePt t="52194" x="2751138" y="2473325"/>
          <p14:tracePt t="54113" x="2732088" y="2473325"/>
          <p14:tracePt t="54113" x="2705100" y="2473325"/>
          <p14:tracePt t="54164" x="2660650" y="2482850"/>
          <p14:tracePt t="54196" x="2598738" y="2490788"/>
          <p14:tracePt t="54196" x="2544763" y="2509838"/>
          <p14:tracePt t="54260" x="2419350" y="2527300"/>
          <p14:tracePt t="54260" x="2384425" y="2536825"/>
          <p14:tracePt t="54301" x="2339975" y="2544763"/>
          <p14:tracePt t="54301" x="2251075" y="2554288"/>
          <p14:tracePt t="54363" x="2160588" y="2554288"/>
          <p14:tracePt t="54396" x="2098675" y="2554288"/>
          <p14:tracePt t="54396" x="2089150" y="2554288"/>
          <p14:tracePt t="55015" x="2062163" y="2554288"/>
          <p14:tracePt t="55015" x="1990725" y="2554288"/>
          <p14:tracePt t="55062" x="1919288" y="2554288"/>
          <p14:tracePt t="55095" x="1839913" y="2536825"/>
          <p14:tracePt t="55095" x="1812925" y="2527300"/>
          <p14:tracePt t="55168" x="1795463" y="2517775"/>
          <p14:tracePt t="55195" x="1785938" y="2509838"/>
          <p14:tracePt t="55303" x="1776413" y="2509838"/>
          <p14:tracePt t="55962" x="1785938" y="2490788"/>
          <p14:tracePt t="55994" x="1812925" y="2490788"/>
          <p14:tracePt t="55994" x="1830388" y="2490788"/>
          <p14:tracePt t="56050" x="1928813" y="2490788"/>
          <p14:tracePt t="56050" x="1973263" y="2490788"/>
          <p14:tracePt t="56087" x="2000250" y="2490788"/>
          <p14:tracePt t="56087" x="2017713" y="2490788"/>
          <p14:tracePt t="56153" x="2036763" y="2490788"/>
          <p14:tracePt t="56198" x="2044700" y="2490788"/>
          <p14:tracePt t="56266" x="2054225" y="2490788"/>
          <p14:tracePt t="56294" x="2062163" y="2490788"/>
          <p14:tracePt t="56349" x="2071688" y="2500313"/>
          <p14:tracePt t="56410" x="2081213" y="2500313"/>
          <p14:tracePt t="56410" x="2098675" y="2500313"/>
          <p14:tracePt t="56479" x="2125663" y="2500313"/>
          <p14:tracePt t="56511" x="2179638" y="2500313"/>
          <p14:tracePt t="56511" x="2214563" y="2509838"/>
          <p14:tracePt t="56565" x="2241550" y="2509838"/>
          <p14:tracePt t="56594" x="2251075" y="2509838"/>
          <p14:tracePt t="56594" x="2259013" y="2509838"/>
          <p14:tracePt t="56798" x="2268538" y="2509838"/>
          <p14:tracePt t="57144" x="2259013" y="2517775"/>
          <p14:tracePt t="57144" x="2251075" y="2527300"/>
          <p14:tracePt t="57181" x="2241550" y="2536825"/>
          <p14:tracePt t="57181" x="2232025" y="2562225"/>
          <p14:tracePt t="57242" x="2205038" y="2633663"/>
          <p14:tracePt t="57242" x="2197100" y="2652713"/>
          <p14:tracePt t="57288" x="2179638" y="2687638"/>
          <p14:tracePt t="57288" x="2160588" y="2714625"/>
          <p14:tracePt t="57346" x="2152650" y="2732088"/>
          <p14:tracePt t="57346" x="2152650" y="2741613"/>
          <p14:tracePt t="57403" x="2143125" y="2759075"/>
          <p14:tracePt t="57403" x="2133600" y="2768600"/>
          <p14:tracePt t="57463" x="2125663" y="2786063"/>
          <p14:tracePt t="57493" x="2116138" y="2803525"/>
          <p14:tracePt t="57493" x="2108200" y="2830513"/>
          <p14:tracePt t="57553" x="2089150" y="2901950"/>
          <p14:tracePt t="57553" x="2081213" y="2919413"/>
          <p14:tracePt t="57599" x="2071688" y="2928938"/>
          <p14:tracePt t="57599" x="2071688" y="2938463"/>
          <p14:tracePt t="57679" x="2081213" y="2938463"/>
          <p14:tracePt t="57679" x="2125663" y="2955925"/>
          <p14:tracePt t="57745" x="2517775" y="3017838"/>
          <p14:tracePt t="57745" x="2724150" y="3062288"/>
          <p14:tracePt t="57788" x="2938463" y="3098800"/>
          <p14:tracePt t="57788" x="3000375" y="3108325"/>
          <p14:tracePt t="57843" x="3170238" y="3143250"/>
          <p14:tracePt t="57843" x="3232150" y="3160713"/>
          <p14:tracePt t="57883" x="3268663" y="3170238"/>
          <p14:tracePt t="57883" x="3286125" y="3170238"/>
          <p14:tracePt t="57947" x="3295650" y="3170238"/>
          <p14:tracePt t="57947" x="3303588" y="3170238"/>
          <p14:tracePt t="57986" x="3313113" y="3170238"/>
          <p14:tracePt t="58042" x="3330575" y="3152775"/>
          <p14:tracePt t="58042" x="3340100" y="3152775"/>
          <p14:tracePt t="58079" x="3348038" y="3143250"/>
          <p14:tracePt t="58079" x="3357563" y="3143250"/>
          <p14:tracePt t="58117" x="3384550" y="3133725"/>
          <p14:tracePt t="58117" x="3394075" y="3125788"/>
          <p14:tracePt t="58177" x="3455988" y="3116263"/>
          <p14:tracePt t="58209" x="3536950" y="3108325"/>
          <p14:tracePt t="58209" x="3562350" y="3108325"/>
          <p14:tracePt t="58260" x="3616325" y="3108325"/>
          <p14:tracePt t="58292" x="3625850" y="3116263"/>
          <p14:tracePt t="58354" x="3633788" y="3116263"/>
          <p14:tracePt t="58746" x="3652838" y="3098800"/>
          <p14:tracePt t="58746" x="3660775" y="3098800"/>
          <p14:tracePt t="58789" x="3670300" y="3098800"/>
          <p14:tracePt t="58852" x="3679825" y="3089275"/>
          <p14:tracePt t="58926" x="3687763" y="3089275"/>
          <p14:tracePt t="58926" x="3697288" y="3089275"/>
          <p14:tracePt t="59001" x="3705225" y="3089275"/>
          <p14:tracePt t="59092" x="3705225" y="3098800"/>
          <p14:tracePt t="59092" x="3705225" y="3108325"/>
          <p14:tracePt t="59150" x="3705225" y="3125788"/>
          <p14:tracePt t="59150" x="3697288" y="3133725"/>
          <p14:tracePt t="59185" x="3697288" y="3152775"/>
          <p14:tracePt t="59242" x="3697288" y="3170238"/>
          <p14:tracePt t="59242" x="3697288" y="3187700"/>
          <p14:tracePt t="59280" x="3687763" y="3197225"/>
          <p14:tracePt t="59318" x="3687763" y="3205163"/>
          <p14:tracePt t="59375" x="3687763" y="3224213"/>
          <p14:tracePt t="59426" x="3679825" y="3232150"/>
          <p14:tracePt t="59426" x="3679825" y="3241675"/>
          <p14:tracePt t="59514" x="3670300" y="3259138"/>
          <p14:tracePt t="60359" x="3625850" y="3241675"/>
          <p14:tracePt t="60359" x="3527425" y="3197225"/>
          <p14:tracePt t="60396" x="3402013" y="3116263"/>
          <p14:tracePt t="60396" x="3268663" y="3044825"/>
          <p14:tracePt t="60457" x="3000375" y="2928938"/>
          <p14:tracePt t="60457" x="2901950" y="2894013"/>
          <p14:tracePt t="60497" x="2822575" y="2857500"/>
          <p14:tracePt t="60497" x="2759075" y="2830513"/>
          <p14:tracePt t="60557" x="2705100" y="2803525"/>
          <p14:tracePt t="60557" x="2687638" y="2795588"/>
          <p14:tracePt t="60599" x="2679700" y="2786063"/>
          <p14:tracePt t="60599" x="2670175" y="2768600"/>
          <p14:tracePt t="60660" x="2616200" y="2732088"/>
          <p14:tracePt t="60691" x="2581275" y="2679700"/>
          <p14:tracePt t="60691" x="2571750" y="2670175"/>
          <p14:tracePt t="60691" x="2554288" y="2660650"/>
          <p14:tracePt t="60748" x="2509838" y="2633663"/>
          <p14:tracePt t="60748" x="2490788" y="2625725"/>
          <p14:tracePt t="60785" x="2465388" y="2616200"/>
          <p14:tracePt t="60785" x="2455863" y="2616200"/>
          <p14:tracePt t="60841" x="2411413" y="2608263"/>
          <p14:tracePt t="60841" x="2384425" y="2608263"/>
          <p14:tracePt t="60878" x="2322513" y="2608263"/>
          <p14:tracePt t="60878" x="2241550" y="2598738"/>
          <p14:tracePt t="60947" x="2214563" y="2589213"/>
          <p14:tracePt t="60947" x="2205038" y="2589213"/>
          <p14:tracePt t="61096" x="2214563" y="2589213"/>
          <p14:tracePt t="61096" x="2241550" y="2589213"/>
          <p14:tracePt t="61158" x="2357438" y="2589213"/>
          <p14:tracePt t="61158" x="2446338" y="2589213"/>
          <p14:tracePt t="61196" x="2509838" y="2589213"/>
          <p14:tracePt t="61196" x="2554288" y="2589213"/>
          <p14:tracePt t="61253" x="2581275" y="2589213"/>
          <p14:tracePt t="61253" x="2589213" y="2589213"/>
          <p14:tracePt t="61307" x="2589213" y="2598738"/>
          <p14:tracePt t="61590" x="2589213" y="2625725"/>
          <p14:tracePt t="61590" x="2581275" y="2660650"/>
          <p14:tracePt t="61645" x="2517775" y="2822575"/>
          <p14:tracePt t="61645" x="2490788" y="2901950"/>
          <p14:tracePt t="61688" x="2473325" y="2982913"/>
          <p14:tracePt t="61688" x="2455863" y="3133725"/>
          <p14:tracePt t="61753" x="2428875" y="3375025"/>
          <p14:tracePt t="61753" x="2411413" y="3500438"/>
          <p14:tracePt t="61792" x="2401888" y="3616325"/>
          <p14:tracePt t="61792" x="2401888" y="3687763"/>
          <p14:tracePt t="61847" x="2393950" y="3919538"/>
          <p14:tracePt t="61847" x="2384425" y="4000500"/>
          <p14:tracePt t="61883" x="2374900" y="4071938"/>
          <p14:tracePt t="61883" x="2366963" y="4160838"/>
          <p14:tracePt t="61923" x="2366963" y="4268788"/>
          <p14:tracePt t="61923" x="2357438" y="4375150"/>
          <p14:tracePt t="61982" x="2357438" y="4510088"/>
          <p14:tracePt t="61982" x="2366963" y="4545013"/>
          <p14:tracePt t="62045" x="2384425" y="4572000"/>
          <p14:tracePt t="62091" x="2401888" y="4562475"/>
          <p14:tracePt t="62091" x="2411413" y="4510088"/>
          <p14:tracePt t="62153" x="2455863" y="4330700"/>
          <p14:tracePt t="62153" x="2473325" y="4197350"/>
          <p14:tracePt t="62198" x="2509838" y="3911600"/>
          <p14:tracePt t="62198" x="2554288" y="3732213"/>
          <p14:tracePt t="62262" x="2608263" y="3455988"/>
          <p14:tracePt t="62262" x="2633663" y="3330575"/>
          <p14:tracePt t="62299" x="2660650" y="3241675"/>
          <p14:tracePt t="62299" x="2679700" y="3214688"/>
          <p14:tracePt t="62354" x="2714625" y="3152775"/>
          <p14:tracePt t="62354" x="2732088" y="3143250"/>
          <p14:tracePt t="62391" x="2751138" y="3143250"/>
          <p14:tracePt t="62391" x="2803525" y="3143250"/>
          <p14:tracePt t="62449" x="2919413" y="3170238"/>
          <p14:tracePt t="62449" x="2982913" y="3241675"/>
          <p14:tracePt t="62489" x="3036888" y="3357563"/>
          <p14:tracePt t="62489" x="3062288" y="3429000"/>
          <p14:tracePt t="62545" x="3116263" y="3741738"/>
          <p14:tracePt t="62545" x="3116263" y="3894138"/>
          <p14:tracePt t="62582" x="3108325" y="4027488"/>
          <p14:tracePt t="62582" x="3089275" y="4152900"/>
          <p14:tracePt t="62620" x="3071813" y="4276725"/>
          <p14:tracePt t="62620" x="3071813" y="4330700"/>
          <p14:tracePt t="62674" x="3036888" y="4446588"/>
          <p14:tracePt t="62706" x="3017838" y="4510088"/>
          <p14:tracePt t="62706" x="3000375" y="4537075"/>
          <p14:tracePt t="62757" x="2894013" y="4562475"/>
          <p14:tracePt t="62789" x="2795588" y="4562475"/>
          <p14:tracePt t="62789" x="2741613" y="4562475"/>
          <p14:tracePt t="62853" x="2616200" y="4473575"/>
          <p14:tracePt t="62853" x="2544763" y="4357688"/>
          <p14:tracePt t="62893" x="2473325" y="4259263"/>
          <p14:tracePt t="62893" x="2411413" y="4170363"/>
          <p14:tracePt t="62953" x="2339975" y="3938588"/>
          <p14:tracePt t="62953" x="2322513" y="3803650"/>
          <p14:tracePt t="62993" x="2303463" y="3714750"/>
          <p14:tracePt t="62993" x="2286000" y="3652838"/>
          <p14:tracePt t="63051" x="2286000" y="3509963"/>
          <p14:tracePt t="63051" x="2295525" y="3394075"/>
          <p14:tracePt t="63089" x="2312988" y="3313113"/>
          <p14:tracePt t="63089" x="2322513" y="3286125"/>
          <p14:tracePt t="63148" x="2428875" y="3179763"/>
          <p14:tracePt t="63148" x="2490788" y="3143250"/>
          <p14:tracePt t="63193" x="2544763" y="3116263"/>
          <p14:tracePt t="63193" x="2598738" y="3098800"/>
          <p14:tracePt t="63251" x="2732088" y="3089275"/>
          <p14:tracePt t="63251" x="2803525" y="3089275"/>
          <p14:tracePt t="63293" x="2894013" y="3108325"/>
          <p14:tracePt t="63293" x="2990850" y="3179763"/>
          <p14:tracePt t="63356" x="3143250" y="3384550"/>
          <p14:tracePt t="63356" x="3160713" y="3482975"/>
          <p14:tracePt t="63395" x="3160713" y="3554413"/>
          <p14:tracePt t="63395" x="3160713" y="3732213"/>
          <p14:tracePt t="63454" x="3098800" y="4197350"/>
          <p14:tracePt t="63454" x="3062288" y="4438650"/>
          <p14:tracePt t="63493" x="2990850" y="4652963"/>
          <p14:tracePt t="63493" x="2901950" y="4867275"/>
          <p14:tracePt t="63550" x="2732088" y="5126038"/>
          <p14:tracePt t="63550" x="2697163" y="5180013"/>
          <p14:tracePt t="63588" x="2670175" y="5205413"/>
          <p14:tracePt t="63643" x="2652713" y="5224463"/>
          <p14:tracePt t="64501" x="2652713" y="5214938"/>
          <p14:tracePt t="64501" x="2660650" y="5170488"/>
          <p14:tracePt t="64557" x="2705100" y="4946650"/>
          <p14:tracePt t="64557" x="2741613" y="4776788"/>
          <p14:tracePt t="64595" x="2776538" y="4608513"/>
          <p14:tracePt t="64595" x="2786063" y="4473575"/>
          <p14:tracePt t="64654" x="2786063" y="4224338"/>
          <p14:tracePt t="64654" x="2786063" y="4160838"/>
          <p14:tracePt t="64694" x="2759075" y="3973513"/>
          <p14:tracePt t="64694" x="2759075" y="3919538"/>
          <p14:tracePt t="64751" x="2705100" y="3751263"/>
          <p14:tracePt t="64751" x="2687638" y="3705225"/>
          <p14:tracePt t="64751" x="2670175" y="3660775"/>
          <p14:tracePt t="64788" x="2643188" y="3589338"/>
          <p14:tracePt t="64788" x="2616200" y="3554413"/>
          <p14:tracePt t="64843" x="2562225" y="3509963"/>
          <p14:tracePt t="64879" x="2536825" y="3500438"/>
          <p14:tracePt t="64879" x="2509838" y="3482975"/>
          <p14:tracePt t="64918" x="2490788" y="3473450"/>
          <p14:tracePt t="64918" x="2482850" y="3465513"/>
          <p14:tracePt t="64975" x="2455863" y="3446463"/>
          <p14:tracePt t="65004" x="2446338" y="3429000"/>
          <p14:tracePt t="65004" x="2438400" y="3419475"/>
          <p14:tracePt t="65064" x="2419350" y="3375025"/>
          <p14:tracePt t="65089" x="2411413" y="3357563"/>
          <p14:tracePt t="65089" x="2401888" y="3340100"/>
          <p14:tracePt t="65149" x="2384425" y="3313113"/>
          <p14:tracePt t="65149" x="2374900" y="3303588"/>
          <p14:tracePt t="65187" x="2374900" y="3295650"/>
          <p14:tracePt t="65187" x="2366963" y="3286125"/>
          <p14:tracePt t="65244" x="2357438" y="3259138"/>
          <p14:tracePt t="65281" x="2347913" y="3251200"/>
          <p14:tracePt t="65360" x="2339975" y="3241675"/>
          <p14:tracePt t="65406" x="2339975" y="3232150"/>
          <p14:tracePt t="65406" x="2339975" y="3224213"/>
          <p14:tracePt t="65471" x="2330450" y="3214688"/>
          <p14:tracePt t="65504" x="2330450" y="3197225"/>
          <p14:tracePt t="65504" x="2322513" y="3187700"/>
          <p14:tracePt t="65563" x="2312988" y="3179763"/>
          <p14:tracePt t="65589" x="2312988" y="3170238"/>
          <p14:tracePt t="65589" x="2303463" y="3170238"/>
          <p14:tracePt t="65704" x="2295525" y="3160713"/>
          <p14:tracePt t="66163" x="2295525" y="3205163"/>
          <p14:tracePt t="66163" x="2295525" y="3268663"/>
          <p14:tracePt t="66208" x="2295525" y="3340100"/>
          <p14:tracePt t="66208" x="2295525" y="3394075"/>
          <p14:tracePt t="66270" x="2295525" y="3419475"/>
          <p14:tracePt t="66346" x="2366963" y="3402013"/>
          <p14:tracePt t="66346" x="2544763" y="3322638"/>
          <p14:tracePt t="66383" x="2732088" y="3251200"/>
          <p14:tracePt t="66383" x="2847975" y="3214688"/>
          <p14:tracePt t="66420" x="2919413" y="3205163"/>
          <p14:tracePt t="66420" x="2946400" y="3205163"/>
          <p14:tracePt t="66481" x="2990850" y="3205163"/>
          <p14:tracePt t="66509" x="3054350" y="3286125"/>
          <p14:tracePt t="66509" x="3089275" y="3402013"/>
          <p14:tracePt t="66571" x="3160713" y="3652838"/>
          <p14:tracePt t="66602" x="3224213" y="3822700"/>
          <p14:tracePt t="66602" x="3259138" y="3884613"/>
          <p14:tracePt t="66666" x="3340100" y="3894138"/>
          <p14:tracePt t="66666" x="3490913" y="3776663"/>
          <p14:tracePt t="66712" x="3571875" y="3705225"/>
          <p14:tracePt t="66712" x="3625850" y="3652838"/>
          <p14:tracePt t="66770" x="3679825" y="3608388"/>
          <p14:tracePt t="66803" x="3714750" y="3589338"/>
          <p14:tracePt t="66803" x="3732213" y="3589338"/>
          <p14:tracePt t="66860" x="3741738" y="3608388"/>
          <p14:tracePt t="66860" x="3741738" y="3616325"/>
          <p14:tracePt t="66897" x="3741738" y="3633788"/>
          <p14:tracePt t="66897" x="3741738" y="3660775"/>
          <p14:tracePt t="66960" x="3741738" y="3795713"/>
          <p14:tracePt t="66960" x="3751263" y="3803650"/>
          <p14:tracePt t="67001" x="3751263" y="3822700"/>
          <p14:tracePt t="67057" x="3751263" y="3830638"/>
          <p14:tracePt t="67677" x="3732213" y="3956050"/>
          <p14:tracePt t="67701" x="3732213" y="4089400"/>
          <p14:tracePt t="67701" x="3732213" y="4259263"/>
          <p14:tracePt t="67760" x="3741738" y="4616450"/>
          <p14:tracePt t="67760" x="3741738" y="4759325"/>
          <p14:tracePt t="67805" x="3741738" y="4902200"/>
          <p14:tracePt t="67805" x="3741738" y="5054600"/>
          <p14:tracePt t="67865" x="3732213" y="5126038"/>
          <p14:tracePt t="67885" x="3724275" y="5143500"/>
          <p14:tracePt t="67885" x="3724275" y="5153025"/>
          <p14:tracePt t="67885" x="3724275" y="5160963"/>
          <p14:tracePt t="68003" x="3714750" y="5160963"/>
          <p14:tracePt t="68161" x="3714750" y="5153025"/>
          <p14:tracePt t="68521" x="3714750" y="5143500"/>
          <p14:tracePt t="68521" x="3714750" y="5108575"/>
          <p14:tracePt t="68575" x="3795713" y="4991100"/>
          <p14:tracePt t="68601" x="3902075" y="4894263"/>
          <p14:tracePt t="68601" x="4062413" y="4813300"/>
          <p14:tracePt t="68659" x="4419600" y="4687888"/>
          <p14:tracePt t="68659" x="4652963" y="4643438"/>
          <p14:tracePt t="68700" x="4902200" y="4616450"/>
          <p14:tracePt t="68700" x="5180013" y="4598988"/>
          <p14:tracePt t="68764" x="5759450" y="4545013"/>
          <p14:tracePt t="68764" x="5919788" y="4518025"/>
          <p14:tracePt t="68808" x="6010275" y="4500563"/>
          <p14:tracePt t="68808" x="6045200" y="4491038"/>
          <p14:tracePt t="68862" x="6062663" y="4491038"/>
          <p14:tracePt t="68886" x="6045200" y="4510088"/>
          <p14:tracePt t="69185" x="6010275" y="4500563"/>
          <p14:tracePt t="69185" x="5965825" y="4483100"/>
          <p14:tracePt t="69222" x="5938838" y="4465638"/>
          <p14:tracePt t="69222" x="5902325" y="4429125"/>
          <p14:tracePt t="69275" x="5857875" y="4375150"/>
          <p14:tracePt t="69300" x="5840413" y="4348163"/>
          <p14:tracePt t="69300" x="5822950" y="4330700"/>
          <p14:tracePt t="69356" x="5776913" y="4276725"/>
          <p14:tracePt t="69356" x="5751513" y="4232275"/>
          <p14:tracePt t="69394" x="5715000" y="4187825"/>
          <p14:tracePt t="69394" x="5697538" y="4152900"/>
          <p14:tracePt t="69451" x="5616575" y="4010025"/>
          <p14:tracePt t="69451" x="5599113" y="3965575"/>
          <p14:tracePt t="69496" x="5589588" y="3938588"/>
          <p14:tracePt t="69496" x="5589588" y="3929063"/>
          <p14:tracePt t="69560" x="5626100" y="3857625"/>
          <p14:tracePt t="69560" x="5732463" y="3724275"/>
          <p14:tracePt t="69605" x="5795963" y="3652838"/>
          <p14:tracePt t="69605" x="5857875" y="3589338"/>
          <p14:tracePt t="69659" x="6018213" y="3500438"/>
          <p14:tracePt t="69683" x="6215063" y="3394075"/>
          <p14:tracePt t="69683" x="6340475" y="3330575"/>
          <p14:tracePt t="69721" x="6465888" y="3295650"/>
          <p14:tracePt t="69721" x="6527800" y="3286125"/>
          <p14:tracePt t="69773" x="6786563" y="3259138"/>
          <p14:tracePt t="69800" x="6929438" y="3259138"/>
          <p14:tracePt t="69800" x="7143750" y="3303588"/>
          <p14:tracePt t="69863" x="7331075" y="3455988"/>
          <p14:tracePt t="69863" x="7402513" y="3562350"/>
          <p14:tracePt t="69910" x="7473950" y="3724275"/>
          <p14:tracePt t="69910" x="7510463" y="3919538"/>
          <p14:tracePt t="70071" x="7466013" y="4000500"/>
          <p14:tracePt t="70100" x="7340600" y="4081463"/>
          <p14:tracePt t="70100" x="7224713" y="4116388"/>
          <p14:tracePt t="70156" x="6929438" y="4187825"/>
          <p14:tracePt t="70156" x="6742113" y="4205288"/>
          <p14:tracePt t="70195" x="6562725" y="4205288"/>
          <p14:tracePt t="70195" x="6411913" y="4205288"/>
          <p14:tracePt t="70251" x="6116638" y="4170363"/>
          <p14:tracePt t="70251" x="6045200" y="4160838"/>
          <p14:tracePt t="70289" x="5919788" y="4143375"/>
          <p14:tracePt t="70289" x="5822950" y="4116388"/>
          <p14:tracePt t="70344" x="5643563" y="4027488"/>
          <p14:tracePt t="70344" x="5562600" y="3938588"/>
          <p14:tracePt t="70383" x="5518150" y="3857625"/>
          <p14:tracePt t="70383" x="5483225" y="3776663"/>
          <p14:tracePt t="70421" x="5473700" y="3724275"/>
          <p14:tracePt t="70421" x="5456238" y="3660775"/>
          <p14:tracePt t="70484" x="5446713" y="3527425"/>
          <p14:tracePt t="70516" x="5465763" y="3438525"/>
          <p14:tracePt t="70516" x="5483225" y="3411538"/>
          <p14:tracePt t="70573" x="5670550" y="3313113"/>
          <p14:tracePt t="70600" x="5875338" y="3259138"/>
          <p14:tracePt t="70600" x="6045200" y="3251200"/>
          <p14:tracePt t="70667" x="6384925" y="3286125"/>
          <p14:tracePt t="70667" x="6599238" y="3330575"/>
          <p14:tracePt t="70713" x="6715125" y="3375025"/>
          <p14:tracePt t="70713" x="6796088" y="3438525"/>
          <p14:tracePt t="70767" x="6911975" y="3608388"/>
          <p14:tracePt t="70800" x="7000875" y="3840163"/>
          <p14:tracePt t="70800" x="7018338" y="3902075"/>
          <p14:tracePt t="70856" x="7072313" y="4160838"/>
          <p14:tracePt t="70856" x="7081838" y="4276725"/>
          <p14:tracePt t="70894" x="7081838" y="4375150"/>
          <p14:tracePt t="70894" x="7062788" y="4473575"/>
          <p14:tracePt t="70961" x="6867525" y="4687888"/>
          <p14:tracePt t="70961" x="6742113" y="4759325"/>
          <p14:tracePt t="71010" x="6562725" y="4803775"/>
          <p14:tracePt t="71010" x="6456363" y="4813300"/>
          <p14:tracePt t="71072" x="6224588" y="4830763"/>
          <p14:tracePt t="71100" x="6010275" y="4830763"/>
          <p14:tracePt t="71100" x="5884863" y="4813300"/>
          <p14:tracePt t="71163" x="5643563" y="4670425"/>
          <p14:tracePt t="71163" x="5545138" y="4527550"/>
          <p14:tracePt t="71210" x="5456238" y="4268788"/>
          <p14:tracePt t="71210" x="5438775" y="4170363"/>
          <p14:tracePt t="71266" x="5419725" y="3768725"/>
          <p14:tracePt t="71300" x="5491163" y="3367088"/>
          <p14:tracePt t="71300" x="5527675" y="3295650"/>
          <p14:tracePt t="71355" x="5715000" y="3036888"/>
          <p14:tracePt t="71355" x="5813425" y="2955925"/>
          <p14:tracePt t="71393" x="5946775" y="2911475"/>
          <p14:tracePt t="71393" x="6099175" y="2884488"/>
          <p14:tracePt t="71452" x="6419850" y="2938463"/>
          <p14:tracePt t="71452" x="6599238" y="3009900"/>
          <p14:tracePt t="71495" x="6751638" y="3108325"/>
          <p14:tracePt t="71495" x="6848475" y="3205163"/>
          <p14:tracePt t="71552" x="6991350" y="3455988"/>
          <p14:tracePt t="71552" x="7027863" y="3581400"/>
          <p14:tracePt t="71590" x="7054850" y="3705225"/>
          <p14:tracePt t="71590" x="7054850" y="3822700"/>
          <p14:tracePt t="71645" x="7027863" y="3990975"/>
          <p14:tracePt t="71645" x="6991350" y="4071938"/>
          <p14:tracePt t="71684" x="6965950" y="4152900"/>
          <p14:tracePt t="71684" x="6929438" y="4232275"/>
          <p14:tracePt t="71723" x="6867525" y="4313238"/>
          <p14:tracePt t="71723" x="6804025" y="4394200"/>
          <p14:tracePt t="71783" x="6634163" y="4510088"/>
          <p14:tracePt t="71816" x="6510338" y="4581525"/>
          <p14:tracePt t="71816" x="6473825" y="4608513"/>
          <p14:tracePt t="71816" x="6456363" y="4616450"/>
          <p14:tracePt t="71869" x="6429375" y="4643438"/>
          <p14:tracePt t="72471" x="6402388" y="4643438"/>
          <p14:tracePt t="72498" x="6313488" y="4643438"/>
          <p14:tracePt t="72498" x="6215063" y="4643438"/>
          <p14:tracePt t="72556" x="6062663" y="4616450"/>
          <p14:tracePt t="72556" x="6037263" y="4589463"/>
          <p14:tracePt t="72593" x="5983288" y="4518025"/>
          <p14:tracePt t="72593" x="5946775" y="4429125"/>
          <p14:tracePt t="72648" x="5929313" y="4160838"/>
          <p14:tracePt t="72648" x="5946775" y="3990975"/>
          <p14:tracePt t="72687" x="5965825" y="3848100"/>
          <p14:tracePt t="72687" x="5973763" y="3732213"/>
          <p14:tracePt t="72724" x="5991225" y="3697288"/>
          <p14:tracePt t="72724" x="6054725" y="3589338"/>
          <p14:tracePt t="72782" x="6330950" y="3384550"/>
          <p14:tracePt t="72814" x="6626225" y="3330575"/>
          <p14:tracePt t="72814" x="6769100" y="3330575"/>
          <p14:tracePt t="72871" x="6956425" y="3384550"/>
          <p14:tracePt t="72898" x="7099300" y="3517900"/>
          <p14:tracePt t="72898" x="7161213" y="3616325"/>
          <p14:tracePt t="72968" x="7224713" y="3830638"/>
          <p14:tracePt t="72968" x="7242175" y="3938588"/>
          <p14:tracePt t="73007" x="7242175" y="4062413"/>
          <p14:tracePt t="73007" x="7232650" y="4179888"/>
          <p14:tracePt t="73065" x="7170738" y="4384675"/>
          <p14:tracePt t="73097" x="7099300" y="4510088"/>
          <p14:tracePt t="73097" x="7045325" y="4589463"/>
          <p14:tracePt t="73151" x="6911975" y="4670425"/>
          <p14:tracePt t="73151" x="6777038" y="4705350"/>
          <p14:tracePt t="73193" x="6643688" y="4741863"/>
          <p14:tracePt t="73193" x="6438900" y="4768850"/>
          <p14:tracePt t="73257" x="6188075" y="4741863"/>
          <p14:tracePt t="73257" x="6108700" y="4714875"/>
          <p14:tracePt t="73299" x="6054725" y="4652963"/>
          <p14:tracePt t="73299" x="6000750" y="4562475"/>
          <p14:tracePt t="73356" x="5929313" y="4330700"/>
          <p14:tracePt t="73356" x="5919788" y="4259263"/>
          <p14:tracePt t="73405" x="5894388" y="4108450"/>
          <p14:tracePt t="73405" x="5884863" y="3983038"/>
          <p14:tracePt t="73467" x="5867400" y="3768725"/>
          <p14:tracePt t="73467" x="5867400" y="3633788"/>
          <p14:tracePt t="73507" x="5884863" y="3482975"/>
          <p14:tracePt t="73507" x="5902325" y="3375025"/>
          <p14:tracePt t="73562" x="5929313" y="3259138"/>
          <p14:tracePt t="73597" x="6037263" y="3143250"/>
          <p14:tracePt t="73597" x="6116638" y="3098800"/>
          <p14:tracePt t="73653" x="6296025" y="3062288"/>
          <p14:tracePt t="73653" x="6340475" y="3062288"/>
          <p14:tracePt t="73689" x="6473825" y="3071813"/>
          <p14:tracePt t="73689" x="6626225" y="3116263"/>
          <p14:tracePt t="73726" x="6759575" y="3170238"/>
          <p14:tracePt t="73726" x="6848475" y="3224213"/>
          <p14:tracePt t="73780" x="6929438" y="3357563"/>
          <p14:tracePt t="73780" x="6965950" y="3482975"/>
          <p14:tracePt t="73817" x="7000875" y="3643313"/>
          <p14:tracePt t="73817" x="7045325" y="3813175"/>
          <p14:tracePt t="73870" x="7072313" y="4027488"/>
          <p14:tracePt t="73897" x="7062788" y="4170363"/>
          <p14:tracePt t="73897" x="7037388" y="4251325"/>
          <p14:tracePt t="73956" x="6938963" y="4411663"/>
          <p14:tracePt t="73956" x="6840538" y="4483100"/>
          <p14:tracePt t="74007" x="6661150" y="4545013"/>
          <p14:tracePt t="74007" x="6562725" y="4581525"/>
          <p14:tracePt t="74066" x="6357938" y="4633913"/>
          <p14:tracePt t="74097" x="6259513" y="4652963"/>
          <p14:tracePt t="74097" x="6205538" y="4652963"/>
          <p14:tracePt t="74153" x="6180138" y="4660900"/>
          <p14:tracePt t="76119" x="6170613" y="4670425"/>
          <p14:tracePt t="76119" x="6161088" y="4670425"/>
          <p14:tracePt t="76180" x="6134100" y="4670425"/>
          <p14:tracePt t="76212" x="6045200" y="4625975"/>
          <p14:tracePt t="76212" x="5956300" y="4537075"/>
          <p14:tracePt t="76271" x="5857875" y="4259263"/>
          <p14:tracePt t="76298" x="5840413" y="4133850"/>
          <p14:tracePt t="76298" x="5830888" y="4081463"/>
          <p14:tracePt t="76353" x="5830888" y="3973513"/>
          <p14:tracePt t="76353" x="5840413" y="3884613"/>
          <p14:tracePt t="76390" x="5848350" y="3822700"/>
          <p14:tracePt t="76390" x="5867400" y="3786188"/>
          <p14:tracePt t="76428" x="5875338" y="3741738"/>
          <p14:tracePt t="76428" x="5902325" y="3679825"/>
          <p14:tracePt t="76485" x="5946775" y="3598863"/>
          <p14:tracePt t="76485" x="5973763" y="3562350"/>
          <p14:tracePt t="76522" x="6027738" y="3500438"/>
          <p14:tracePt t="76522" x="6116638" y="3429000"/>
          <p14:tracePt t="76583" x="6357938" y="3340100"/>
          <p14:tracePt t="76612" x="6518275" y="3340100"/>
          <p14:tracePt t="76612" x="6599238" y="3367088"/>
          <p14:tracePt t="76672" x="6705600" y="3482975"/>
          <p14:tracePt t="76695" x="6724650" y="3562350"/>
          <p14:tracePt t="76695" x="6724650" y="3616325"/>
          <p14:tracePt t="76759" x="6680200" y="3732213"/>
          <p14:tracePt t="76759" x="6616700" y="3795713"/>
          <p14:tracePt t="76802" x="6491288" y="3867150"/>
          <p14:tracePt t="76802" x="6340475" y="3946525"/>
          <p14:tracePt t="76858" x="5973763" y="4098925"/>
          <p14:tracePt t="76858" x="5751513" y="4170363"/>
          <p14:tracePt t="76895" x="5510213" y="4224338"/>
          <p14:tracePt t="76895" x="5402263" y="4241800"/>
          <p14:tracePt t="76954" x="5089525" y="4313238"/>
          <p14:tracePt t="76954" x="4983163" y="4340225"/>
          <p14:tracePt t="76996" x="4938713" y="4357688"/>
          <p14:tracePt t="77279" x="4884738" y="4357688"/>
          <p14:tracePt t="77312" x="4759325" y="4357688"/>
          <p14:tracePt t="77312" x="4616450" y="4367213"/>
          <p14:tracePt t="77368" x="4322763" y="4394200"/>
          <p14:tracePt t="77395" x="4108450" y="4402138"/>
          <p14:tracePt t="77395" x="3990975" y="4411663"/>
          <p14:tracePt t="77456" x="3795713" y="4419600"/>
          <p14:tracePt t="77456" x="3670300" y="4429125"/>
          <p14:tracePt t="77498" x="3544888" y="4446588"/>
          <p14:tracePt t="77498" x="3438525" y="4456113"/>
          <p14:tracePt t="77554" x="3214688" y="4473575"/>
          <p14:tracePt t="77554" x="3116263" y="4473575"/>
          <p14:tracePt t="77604" x="2990850" y="4483100"/>
          <p14:tracePt t="77604" x="2928938" y="4491038"/>
          <p14:tracePt t="77663" x="2847975" y="4500563"/>
          <p14:tracePt t="77663" x="2822575" y="4500563"/>
          <p14:tracePt t="77663" x="2786063" y="4500563"/>
          <p14:tracePt t="77708" x="2759075" y="4500563"/>
          <p14:tracePt t="77708" x="2741613" y="4500563"/>
          <p14:tracePt t="77770" x="2732088" y="4500563"/>
          <p14:tracePt t="77794" x="2724150" y="4500563"/>
          <p14:tracePt t="77794" x="2714625" y="4500563"/>
          <p14:tracePt t="77878" x="2714625" y="4491038"/>
          <p14:tracePt t="77979" x="2714625" y="4483100"/>
          <p14:tracePt t="78061" x="2724150" y="4483100"/>
          <p14:tracePt t="78061" x="2732088" y="4473575"/>
          <p14:tracePt t="78099" x="2741613" y="4473575"/>
          <p14:tracePt t="78099" x="2751138" y="4473575"/>
          <p14:tracePt t="78158" x="2768600" y="4473575"/>
          <p14:tracePt t="78158" x="2776538" y="4473575"/>
          <p14:tracePt t="78196" x="2776538" y="4465638"/>
          <p14:tracePt t="78196" x="2786063" y="4465638"/>
          <p14:tracePt t="78254" x="2795588" y="4465638"/>
          <p14:tracePt t="78296" x="2803525" y="4465638"/>
          <p14:tracePt t="78296" x="2813050" y="4465638"/>
          <p14:tracePt t="78377" x="2830513" y="4465638"/>
          <p14:tracePt t="78411" x="2840038" y="4465638"/>
          <p14:tracePt t="78411" x="2847975" y="4456113"/>
          <p14:tracePt t="78473" x="2874963" y="4456113"/>
          <p14:tracePt t="78500" x="2884488" y="4456113"/>
          <p14:tracePt t="78500" x="2901950" y="4456113"/>
          <p14:tracePt t="78580" x="2911475" y="4456113"/>
          <p14:tracePt t="78580" x="2911475" y="4446588"/>
          <p14:tracePt t="78655" x="2919413" y="4446588"/>
          <p14:tracePt t="79010" x="2919413" y="4465638"/>
          <p14:tracePt t="79010" x="2919413" y="4491038"/>
          <p14:tracePt t="79076" x="2894013" y="4545013"/>
          <p14:tracePt t="79094" x="2894013" y="4562475"/>
          <p14:tracePt t="79094" x="2884488" y="4572000"/>
          <p14:tracePt t="79153" x="2884488" y="4598988"/>
          <p14:tracePt t="79153" x="2874963" y="4608513"/>
          <p14:tracePt t="79210" x="2874963" y="4616450"/>
          <p14:tracePt t="79210" x="2867025" y="4633913"/>
          <p14:tracePt t="79267" x="2857500" y="4652963"/>
          <p14:tracePt t="79267" x="2857500" y="4660900"/>
          <p14:tracePt t="79303" x="2847975" y="4670425"/>
          <p14:tracePt t="79303" x="2847975" y="4679950"/>
          <p14:tracePt t="79377" x="2847975" y="4687888"/>
          <p14:tracePt t="79455" x="2847975" y="4670425"/>
          <p14:tracePt t="79455" x="2867025" y="4643438"/>
          <p14:tracePt t="79501" x="2894013" y="4589463"/>
          <p14:tracePt t="79501" x="2919413" y="4537075"/>
          <p14:tracePt t="79566" x="2938463" y="4491038"/>
          <p14:tracePt t="79654" x="2946400" y="4483100"/>
          <p14:tracePt t="79765" x="2946400" y="4491038"/>
          <p14:tracePt t="79792" x="2938463" y="4510088"/>
          <p14:tracePt t="79848" x="2928938" y="4545013"/>
          <p14:tracePt t="79848" x="2919413" y="4572000"/>
          <p14:tracePt t="79885" x="2919413" y="4589463"/>
          <p14:tracePt t="79885" x="2911475" y="4608513"/>
          <p14:tracePt t="79951" x="2901950" y="4625975"/>
          <p14:tracePt t="79951" x="2901950" y="4633913"/>
          <p14:tracePt t="80004" x="2894013" y="4643438"/>
          <p14:tracePt t="80062" x="2894013" y="4660900"/>
          <p14:tracePt t="80108" x="2884488" y="4670425"/>
          <p14:tracePt t="80293" x="2894013" y="4670425"/>
          <p14:tracePt t="80293" x="2894013" y="4660900"/>
          <p14:tracePt t="80349" x="2894013" y="4652963"/>
          <p14:tracePt t="80349" x="2901950" y="4643438"/>
          <p14:tracePt t="80405" x="2901950" y="4633913"/>
          <p14:tracePt t="80405" x="2911475" y="4633913"/>
          <p14:tracePt t="80463" x="2911475" y="4616450"/>
          <p14:tracePt t="80560" x="2911475" y="4608513"/>
          <p14:tracePt t="80560" x="2919413" y="4608513"/>
          <p14:tracePt t="80598" x="2919413" y="4598988"/>
          <p14:tracePt t="80675" x="2928938" y="4589463"/>
          <p14:tracePt t="80725" x="2928938" y="4581525"/>
          <p14:tracePt t="80785" x="2946400" y="4572000"/>
          <p14:tracePt t="80808" x="2946400" y="4554538"/>
          <p14:tracePt t="80808" x="2955925" y="4545013"/>
          <p14:tracePt t="80865" x="2965450" y="4537075"/>
          <p14:tracePt t="80865" x="2965450" y="4527550"/>
          <p14:tracePt t="80920" x="2973388" y="4518025"/>
          <p14:tracePt t="80920" x="2982913" y="4518025"/>
          <p14:tracePt t="80976" x="2982913" y="4510088"/>
          <p14:tracePt t="81008" x="2990850" y="4500563"/>
          <p14:tracePt t="81008" x="3000375" y="4491038"/>
          <p14:tracePt t="81074" x="3017838" y="4483100"/>
          <p14:tracePt t="81109" x="3027363" y="4483100"/>
          <p14:tracePt t="81109" x="3036888" y="4483100"/>
          <p14:tracePt t="81166" x="3071813" y="4500563"/>
          <p14:tracePt t="81192" x="3133725" y="4572000"/>
          <p14:tracePt t="81192" x="3187700" y="4643438"/>
          <p14:tracePt t="81257" x="3224213" y="4759325"/>
          <p14:tracePt t="81257" x="3232150" y="4786313"/>
          <p14:tracePt t="81300" x="3232150" y="4803775"/>
          <p14:tracePt t="81300" x="3232150" y="4813300"/>
          <p14:tracePt t="81374" x="3232150" y="4822825"/>
          <p14:tracePt t="81425" x="3232150" y="4830763"/>
          <p14:tracePt t="81517" x="3241675" y="4830763"/>
          <p14:tracePt t="82220" x="3259138" y="4830763"/>
          <p14:tracePt t="82220" x="3295650" y="4830763"/>
          <p14:tracePt t="82274" x="3473450" y="4795838"/>
          <p14:tracePt t="82308" x="3608388" y="4768850"/>
          <p14:tracePt t="82308" x="3660775" y="4768850"/>
          <p14:tracePt t="82404" x="3687763" y="4751388"/>
          <p14:tracePt t="82480" x="3697288" y="4751388"/>
          <p14:tracePt t="82783" x="3724275" y="4751388"/>
          <p14:tracePt t="82783" x="3759200" y="4732338"/>
          <p14:tracePt t="82820" x="3894138" y="4687888"/>
          <p14:tracePt t="82820" x="4089400" y="4608513"/>
          <p14:tracePt t="82874" x="4795838" y="4411663"/>
          <p14:tracePt t="82907" x="5643563" y="4268788"/>
          <p14:tracePt t="82907" x="6081713" y="4197350"/>
          <p14:tracePt t="82974" x="6419850" y="4160838"/>
          <p14:tracePt t="82974" x="6456363" y="4152900"/>
          <p14:tracePt t="83020" x="6465888" y="4152900"/>
          <p14:tracePt t="83300" x="6456363" y="4152900"/>
          <p14:tracePt t="83300" x="6357938" y="4170363"/>
          <p14:tracePt t="83365" x="6170613" y="4179888"/>
          <p14:tracePt t="83365" x="6099175" y="4179888"/>
          <p14:tracePt t="83407" x="6037263" y="4160838"/>
          <p14:tracePt t="83407" x="5983288" y="4108450"/>
          <p14:tracePt t="83471" x="5938838" y="3867150"/>
          <p14:tracePt t="83471" x="5938838" y="3724275"/>
          <p14:tracePt t="83519" x="5946775" y="3608388"/>
          <p14:tracePt t="83519" x="5965825" y="3517900"/>
          <p14:tracePt t="83573" x="6062663" y="3357563"/>
          <p14:tracePt t="83606" x="6232525" y="3224213"/>
          <p14:tracePt t="83606" x="6340475" y="3187700"/>
          <p14:tracePt t="83663" x="6581775" y="3179763"/>
          <p14:tracePt t="83663" x="6643688" y="3197225"/>
          <p14:tracePt t="83700" x="6759575" y="3251200"/>
          <p14:tracePt t="83700" x="6848475" y="3313113"/>
          <p14:tracePt t="83756" x="6956425" y="3500438"/>
          <p14:tracePt t="83756" x="6973888" y="3608388"/>
          <p14:tracePt t="83793" x="6991350" y="3705225"/>
          <p14:tracePt t="83793" x="6991350" y="3751263"/>
          <p14:tracePt t="83849" x="7000875" y="3983038"/>
          <p14:tracePt t="83849" x="7000875" y="4037013"/>
          <p14:tracePt t="83849" x="7000875" y="4081463"/>
          <p14:tracePt t="83888" x="6973888" y="4179888"/>
          <p14:tracePt t="83888" x="6902450" y="4268788"/>
          <p14:tracePt t="83925" x="6796088" y="4384675"/>
          <p14:tracePt t="83925" x="6661150" y="4491038"/>
          <p14:tracePt t="83982" x="6384925" y="4652963"/>
          <p14:tracePt t="84006" x="6232525" y="4687888"/>
          <p14:tracePt t="84006" x="6126163" y="4705350"/>
          <p14:tracePt t="84070" x="5965825" y="4572000"/>
          <p14:tracePt t="84070" x="5911850" y="4456113"/>
          <p14:tracePt t="84119" x="5867400" y="4295775"/>
          <p14:tracePt t="84119" x="5857875" y="4133850"/>
          <p14:tracePt t="84175" x="5867400" y="3867150"/>
          <p14:tracePt t="84206" x="5929313" y="3608388"/>
          <p14:tracePt t="84206" x="5973763" y="3490913"/>
          <p14:tracePt t="84261" x="6126163" y="3340100"/>
          <p14:tracePt t="84261" x="6232525" y="3295650"/>
          <p14:tracePt t="84298" x="6276975" y="3286125"/>
          <p14:tracePt t="84298" x="6384925" y="3268663"/>
          <p14:tracePt t="84354" x="6626225" y="3295650"/>
          <p14:tracePt t="84354" x="6769100" y="3357563"/>
          <p14:tracePt t="84396" x="6867525" y="3465513"/>
          <p14:tracePt t="84396" x="6946900" y="3581400"/>
          <p14:tracePt t="84462" x="7010400" y="3902075"/>
          <p14:tracePt t="84462" x="7018338" y="4027488"/>
          <p14:tracePt t="84508" x="7000875" y="4152900"/>
          <p14:tracePt t="84508" x="6973888" y="4205288"/>
          <p14:tracePt t="84573" x="6902450" y="4295775"/>
          <p14:tracePt t="84605" x="6867525" y="4322763"/>
          <p14:tracePt t="84605" x="6858000" y="4322763"/>
          <p14:tracePt t="84674" x="6848475" y="4330700"/>
          <p14:tracePt t="88170" x="6831013" y="4330700"/>
          <p14:tracePt t="88203" x="6732588" y="4330700"/>
          <p14:tracePt t="88203" x="6670675" y="4330700"/>
          <p14:tracePt t="88258" x="6303963" y="4384675"/>
          <p14:tracePt t="88258" x="6037263" y="4438650"/>
          <p14:tracePt t="88294" x="5589588" y="4518025"/>
          <p14:tracePt t="88294" x="4956175" y="4608513"/>
          <p14:tracePt t="88332" x="4411663" y="4652963"/>
          <p14:tracePt t="88332" x="4232275" y="4670425"/>
          <p14:tracePt t="88387" x="3956050" y="4670425"/>
          <p14:tracePt t="88387" x="3894138" y="4670425"/>
          <p14:tracePt t="88424" x="3884613" y="4670425"/>
          <p14:tracePt t="88769" x="3795713" y="4670425"/>
          <p14:tracePt t="88769" x="3732213" y="4652963"/>
          <p14:tracePt t="88807" x="3554413" y="4562475"/>
          <p14:tracePt t="88807" x="3348038" y="4419600"/>
          <p14:tracePt t="88866" x="2697163" y="3697288"/>
          <p14:tracePt t="88866" x="2152650" y="2901950"/>
          <p14:tracePt t="88912" x="1393825" y="1589088"/>
          <p14:tracePt t="88912" x="1214438" y="1214438"/>
          <p14:tracePt t="88971" x="1116013" y="1054100"/>
          <p14:tracePt t="89003" x="1116013" y="1027113"/>
          <p14:tracePt t="89303" x="1116013" y="973138"/>
          <p14:tracePt t="89303" x="1116013" y="901700"/>
          <p14:tracePt t="89360" x="1152525" y="768350"/>
          <p14:tracePt t="89360" x="1152525" y="750888"/>
          <p14:tracePt t="89396" x="1169988" y="714375"/>
          <p14:tracePt t="89396" x="1187450" y="687388"/>
          <p14:tracePt t="89453" x="1241425" y="642938"/>
          <p14:tracePt t="89453" x="1250950" y="633413"/>
          <p14:tracePt t="89494" x="1258888" y="615950"/>
          <p14:tracePt t="89494" x="1285875" y="571500"/>
          <p14:tracePt t="89558" x="1330325" y="473075"/>
          <p14:tracePt t="89558" x="1339850" y="473075"/>
          <p14:tracePt t="89595" x="1339850" y="455613"/>
          <p14:tracePt t="89595" x="1347788" y="455613"/>
          <p14:tracePt t="89657" x="1357313" y="438150"/>
          <p14:tracePt t="89657" x="1366838" y="438150"/>
          <p14:tracePt t="89704" x="1366838" y="428625"/>
          <p14:tracePt t="89704" x="1374775" y="419100"/>
          <p14:tracePt t="89766" x="1393825" y="411163"/>
          <p14:tracePt t="89766" x="1393825" y="401638"/>
          <p14:tracePt t="91401" x="1438275" y="125413"/>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229&quot;&gt;&lt;/object&gt;&lt;object type=&quot;2&quot; unique_id=&quot;10230&quot;&gt;&lt;object type=&quot;3&quot; unique_id=&quot;10232&quot;&gt;&lt;property id=&quot;20148&quot; value=&quot;5&quot;/&gt;&lt;property id=&quot;20300&quot; value=&quot;Slide 1 - &amp;quot;Chapter 7: Understanding Application Software&amp;quot;&quot;/&gt;&lt;property id=&quot;20307&quot; value=&quot;257&quot;/&gt;&lt;/object&gt;&lt;object type=&quot;3&quot; unique_id=&quot;10233&quot;&gt;&lt;property id=&quot;20148&quot; value=&quot;5&quot;/&gt;&lt;property id=&quot;20300&quot; value=&quot;Slide 2 - &amp;quot;Chapter 7: Understanding Application Software&amp;quot;&quot;/&gt;&lt;property id=&quot;20307&quot; value=&quot;258&quot;/&gt;&lt;/object&gt;&lt;object type=&quot;3&quot; unique_id=&quot;10234&quot;&gt;&lt;property id=&quot;20148&quot; value=&quot;5&quot;/&gt;&lt;property id=&quot;20300&quot; value=&quot;Slide 4 - &amp;quot;Word Processing&amp;quot;&quot;/&gt;&lt;property id=&quot;20307&quot; value=&quot;259&quot;/&gt;&lt;/object&gt;&lt;object type=&quot;3&quot; unique_id=&quot;10235&quot;&gt;&lt;property id=&quot;20148&quot; value=&quot;5&quot;/&gt;&lt;property id=&quot;20300&quot; value=&quot;Slide 5 - &amp;quot;Word Processing&amp;quot;&quot;/&gt;&lt;property id=&quot;20307&quot; value=&quot;260&quot;/&gt;&lt;/object&gt;&lt;object type=&quot;3&quot; unique_id=&quot;10236&quot;&gt;&lt;property id=&quot;20148&quot; value=&quot;5&quot;/&gt;&lt;property id=&quot;20300&quot; value=&quot;Slide 6 - &amp;quot;Desktop Publishing&amp;quot;&quot;/&gt;&lt;property id=&quot;20307&quot; value=&quot;261&quot;/&gt;&lt;/object&gt;&lt;object type=&quot;3&quot; unique_id=&quot;10237&quot;&gt;&lt;property id=&quot;20148&quot; value=&quot;5&quot;/&gt;&lt;property id=&quot;20300&quot; value=&quot;Slide 7 - &amp;quot;Desktop Publishing&amp;quot;&quot;/&gt;&lt;property id=&quot;20307&quot; value=&quot;262&quot;/&gt;&lt;/object&gt;&lt;object type=&quot;3&quot; unique_id=&quot;10238&quot;&gt;&lt;property id=&quot;20148&quot; value=&quot;5&quot;/&gt;&lt;property id=&quot;20300&quot; value=&quot;Slide 8 - &amp;quot;Spreadsheet Applications&amp;quot;&quot;/&gt;&lt;property id=&quot;20307&quot; value=&quot;263&quot;/&gt;&lt;/object&gt;&lt;object type=&quot;3&quot; unique_id=&quot;10239&quot;&gt;&lt;property id=&quot;20148&quot; value=&quot;5&quot;/&gt;&lt;property id=&quot;20300&quot; value=&quot;Slide 9 - &amp;quot;Spreadsheet Applications&amp;quot;&quot;/&gt;&lt;property id=&quot;20307&quot; value=&quot;264&quot;/&gt;&lt;/object&gt;&lt;object type=&quot;3&quot; unique_id=&quot;10240&quot;&gt;&lt;property id=&quot;20148&quot; value=&quot;5&quot;/&gt;&lt;property id=&quot;20300&quot; value=&quot;Slide 10 - &amp;quot;Spreadsheet Applications&amp;quot;&quot;/&gt;&lt;property id=&quot;20307&quot; value=&quot;265&quot;/&gt;&lt;/object&gt;&lt;object type=&quot;3&quot; unique_id=&quot;10241&quot;&gt;&lt;property id=&quot;20148&quot; value=&quot;5&quot;/&gt;&lt;property id=&quot;20300&quot; value=&quot;Slide 11 - &amp;quot;Database Software&amp;quot;&quot;/&gt;&lt;property id=&quot;20307&quot; value=&quot;266&quot;/&gt;&lt;/object&gt;&lt;object type=&quot;3&quot; unique_id=&quot;10242&quot;&gt;&lt;property id=&quot;20148&quot; value=&quot;5&quot;/&gt;&lt;property id=&quot;20300&quot; value=&quot;Slide 12&quot;/&gt;&lt;property id=&quot;20307&quot; value=&quot;267&quot;/&gt;&lt;/object&gt;&lt;object type=&quot;3&quot; unique_id=&quot;10243&quot;&gt;&lt;property id=&quot;20148&quot; value=&quot;5&quot;/&gt;&lt;property id=&quot;20300&quot; value=&quot;Slide 15 - &amp;quot;Personal Information Management software&amp;quot;&quot;/&gt;&lt;property id=&quot;20307&quot; value=&quot;268&quot;/&gt;&lt;/object&gt;&lt;object type=&quot;3&quot; unique_id=&quot;10244&quot;&gt;&lt;property id=&quot;20148&quot; value=&quot;5&quot;/&gt;&lt;property id=&quot;20300&quot; value=&quot;Slide 16 - &amp;quot;Software Suite&amp;quot;&quot;/&gt;&lt;property id=&quot;20307&quot; value=&quot;269&quot;/&gt;&lt;/object&gt;&lt;object type=&quot;3&quot; unique_id=&quot;10245&quot;&gt;&lt;property id=&quot;20148&quot; value=&quot;5&quot;/&gt;&lt;property id=&quot;20300&quot; value=&quot;Slide 17 - &amp;quot;Accounting and Personal Finance software&amp;quot;&quot;/&gt;&lt;property id=&quot;20307&quot; value=&quot;270&quot;/&gt;&lt;/object&gt;&lt;object type=&quot;3&quot; unique_id=&quot;10246&quot;&gt;&lt;property id=&quot;20148&quot; value=&quot;5&quot;/&gt;&lt;property id=&quot;20300&quot; value=&quot;Slide 20 - &amp;quot;Vector Image Drawing Programs&amp;quot;&quot;/&gt;&lt;property id=&quot;20307&quot; value=&quot;271&quot;/&gt;&lt;/object&gt;&lt;object type=&quot;3&quot; unique_id=&quot;10247&quot;&gt;&lt;property id=&quot;20148&quot; value=&quot;5&quot;/&gt;&lt;property id=&quot;20300&quot; value=&quot;Slide 21 - &amp;quot;Vector Graphic Tools in PowerPoint&amp;quot;&quot;/&gt;&lt;property id=&quot;20307&quot; value=&quot;272&quot;/&gt;&lt;/object&gt;&lt;object type=&quot;3&quot; unique_id=&quot;10248&quot;&gt;&lt;property id=&quot;20148&quot; value=&quot;5&quot;/&gt;&lt;property id=&quot;20300&quot; value=&quot;Slide 23 - &amp;quot;Bitmap (Raster) Graphics&amp;quot;&quot;/&gt;&lt;property id=&quot;20307&quot; value=&quot;273&quot;/&gt;&lt;/object&gt;&lt;object type=&quot;3&quot; unique_id=&quot;10249&quot;&gt;&lt;property id=&quot;20148&quot; value=&quot;5&quot;/&gt;&lt;property id=&quot;20300&quot; value=&quot;Slide 24 - &amp;quot;Photoshop Elements&amp;quot;&quot;/&gt;&lt;property id=&quot;20307&quot; value=&quot;274&quot;/&gt;&lt;/object&gt;&lt;object type=&quot;3&quot; unique_id=&quot;10250&quot;&gt;&lt;property id=&quot;20148&quot; value=&quot;5&quot;/&gt;&lt;property id=&quot;20300&quot; value=&quot;Slide 26 - &amp;quot;Images Are Made of Pixels&amp;quot;&quot;/&gt;&lt;property id=&quot;20307&quot; value=&quot;275&quot;/&gt;&lt;/object&gt;&lt;object type=&quot;3&quot; unique_id=&quot;10251&quot;&gt;&lt;property id=&quot;20148&quot; value=&quot;5&quot;/&gt;&lt;property id=&quot;20300&quot; value=&quot;Slide 25 - &amp;quot;Drawbacks of Bitmap Images&amp;quot;&quot;/&gt;&lt;property id=&quot;20307&quot; value=&quot;276&quot;/&gt;&lt;/object&gt;&lt;object type=&quot;3&quot; unique_id=&quot;10252&quot;&gt;&lt;property id=&quot;20148&quot; value=&quot;5&quot;/&gt;&lt;property id=&quot;20300&quot; value=&quot;Slide 27 - &amp;quot;Pixelation&amp;quot;&quot;/&gt;&lt;property id=&quot;20307&quot; value=&quot;277&quot;/&gt;&lt;/object&gt;&lt;object type=&quot;3&quot; unique_id=&quot;10253&quot;&gt;&lt;property id=&quot;20148&quot; value=&quot;5&quot;/&gt;&lt;property id=&quot;20300&quot; value=&quot;Slide 28 - &amp;quot;Presentation Graphics Software&amp;quot;&quot;/&gt;&lt;property id=&quot;20307&quot; value=&quot;278&quot;/&gt;&lt;/object&gt;&lt;object type=&quot;3&quot; unique_id=&quot;10254&quot;&gt;&lt;property id=&quot;20148&quot; value=&quot;5&quot;/&gt;&lt;property id=&quot;20300&quot; value=&quot;Slide 29 - &amp;quot;PowerPoint&amp;quot;&quot;/&gt;&lt;property id=&quot;20307&quot; value=&quot;279&quot;/&gt;&lt;/object&gt;&lt;object type=&quot;3&quot; unique_id=&quot;10255&quot;&gt;&lt;property id=&quot;20148&quot; value=&quot;5&quot;/&gt;&lt;property id=&quot;20300&quot; value=&quot;Slide 30 - &amp;quot;Computer-Aided Design (CAD)&amp;quot;&quot;/&gt;&lt;property id=&quot;20307&quot; value=&quot;280&quot;/&gt;&lt;/object&gt;&lt;object type=&quot;3&quot; unique_id=&quot;10256&quot;&gt;&lt;property id=&quot;20148&quot; value=&quot;5&quot;/&gt;&lt;property id=&quot;20300&quot; value=&quot;Slide 32 - &amp;quot;3D printer&amp;quot;&quot;/&gt;&lt;property id=&quot;20307&quot; value=&quot;281&quot;/&gt;&lt;/object&gt;&lt;object type=&quot;3&quot; unique_id=&quot;10257&quot;&gt;&lt;property id=&quot;20148&quot; value=&quot;5&quot;/&gt;&lt;property id=&quot;20300&quot; value=&quot;Slide 33 - &amp;quot;Music and Video Players&amp;quot;&quot;/&gt;&lt;property id=&quot;20307&quot; value=&quot;282&quot;/&gt;&lt;/object&gt;&lt;object type=&quot;3&quot; unique_id=&quot;10258&quot;&gt;&lt;property id=&quot;20148&quot; value=&quot;5&quot;/&gt;&lt;property id=&quot;20300&quot; value=&quot;Slide 34 - &amp;quot;Audio and Video Editing software&amp;quot;&quot;/&gt;&lt;property id=&quot;20307&quot; value=&quot;283&quot;/&gt;&lt;/object&gt;&lt;object type=&quot;3&quot; unique_id=&quot;10259&quot;&gt;&lt;property id=&quot;20148&quot; value=&quot;5&quot;/&gt;&lt;property id=&quot;20300&quot; value=&quot;Slide 35 - &amp;quot;Personal Enrichment and Education software&amp;quot;&quot;/&gt;&lt;property id=&quot;20307&quot; value=&quot;284&quot;/&gt;&lt;/object&gt;&lt;object type=&quot;3&quot; unique_id=&quot;10260&quot;&gt;&lt;property id=&quot;20148&quot; value=&quot;5&quot;/&gt;&lt;property id=&quot;20300&quot; value=&quot;Slide 36 - &amp;quot;Communication Software&amp;quot;&quot;/&gt;&lt;property id=&quot;20307&quot; value=&quot;285&quot;/&gt;&lt;/object&gt;&lt;object type=&quot;3&quot; unique_id=&quot;10261&quot;&gt;&lt;property id=&quot;20148&quot; value=&quot;5&quot;/&gt;&lt;property id=&quot;20300&quot; value=&quot;Slide 37 - &amp;quot;Web Authoring Software&amp;quot;&quot;/&gt;&lt;property id=&quot;20307&quot; value=&quot;286&quot;/&gt;&lt;/object&gt;&lt;object type=&quot;3&quot; unique_id=&quot;10262&quot;&gt;&lt;property id=&quot;20148&quot; value=&quot;5&quot;/&gt;&lt;property id=&quot;20300&quot; value=&quot;Slide 38 - &amp;quot;Managing Your Applications&amp;quot;&quot;/&gt;&lt;property id=&quot;20307&quot; value=&quot;287&quot;/&gt;&lt;/object&gt;&lt;object type=&quot;3&quot; unique_id=&quot;10263&quot;&gt;&lt;property id=&quot;20148&quot; value=&quot;5&quot;/&gt;&lt;property id=&quot;20300&quot; value=&quot;Slide 39 - &amp;quot;Installing Applications&amp;quot;&quot;/&gt;&lt;property id=&quot;20307&quot; value=&quot;288&quot;/&gt;&lt;/object&gt;&lt;object type=&quot;3&quot; unique_id=&quot;10264&quot;&gt;&lt;property id=&quot;20148&quot; value=&quot;5&quot;/&gt;&lt;property id=&quot;20300&quot; value=&quot;Slide 40 - &amp;quot;Removing Applications&amp;quot;&quot;/&gt;&lt;property id=&quot;20307&quot; value=&quot;289&quot;/&gt;&lt;/object&gt;&lt;object type=&quot;3&quot; unique_id=&quot;10265&quot;&gt;&lt;property id=&quot;20148&quot; value=&quot;5&quot;/&gt;&lt;property id=&quot;20300&quot; value=&quot;Slide 41 - &amp;quot;Updating Applications&amp;quot;&quot;/&gt;&lt;property id=&quot;20307&quot; value=&quot;290&quot;/&gt;&lt;/object&gt;&lt;object type=&quot;3&quot; unique_id=&quot;10266&quot;&gt;&lt;property id=&quot;20148&quot; value=&quot;5&quot;/&gt;&lt;property id=&quot;20300&quot; value=&quot;Slide 42 - &amp;quot;Key Terms&amp;quot;&quot;/&gt;&lt;property id=&quot;20307&quot; value=&quot;291&quot;/&gt;&lt;/object&gt;&lt;object type=&quot;3&quot; unique_id=&quot;10267&quot;&gt;&lt;property id=&quot;20148&quot; value=&quot;5&quot;/&gt;&lt;property id=&quot;20300&quot; value=&quot;Slide 43 - &amp;quot;Summary&amp;quot;&quot;/&gt;&lt;property id=&quot;20307&quot; value=&quot;292&quot;/&gt;&lt;/object&gt;&lt;object type=&quot;3&quot; unique_id=&quot;10541&quot;&gt;&lt;property id=&quot;20148&quot; value=&quot;5&quot;/&gt;&lt;property id=&quot;20300&quot; value=&quot;Slide 3 - &amp;quot;introduction&amp;quot;&quot;/&gt;&lt;property id=&quot;20307&quot; value=&quot;293&quot;/&gt;&lt;/object&gt;&lt;object type=&quot;3&quot; unique_id=&quot;508590&quot;&gt;&lt;property id=&quot;20148&quot; value=&quot;5&quot;/&gt;&lt;property id=&quot;20300&quot; value=&quot;Slide 13 - &amp;quot;Relational database&amp;quot;&quot;/&gt;&lt;property id=&quot;20307&quot; value=&quot;295&quot;/&gt;&lt;/object&gt;&lt;object type=&quot;3&quot; unique_id=&quot;508591&quot;&gt;&lt;property id=&quot;20148&quot; value=&quot;5&quot;/&gt;&lt;property id=&quot;20300&quot; value=&quot;Slide 14 - &amp;quot;Hierarchical Database&amp;quot;&quot;/&gt;&lt;property id=&quot;20307&quot; value=&quot;294&quot;/&gt;&lt;/object&gt;&lt;object type=&quot;3&quot; unique_id=&quot;509084&quot;&gt;&lt;property id=&quot;20148&quot; value=&quot;5&quot;/&gt;&lt;property id=&quot;20300&quot; value=&quot;Slide 18 - &amp;quot;Accounting and Personal Finance software&amp;quot;&quot;/&gt;&lt;property id=&quot;20307&quot; value=&quot;296&quot;/&gt;&lt;/object&gt;&lt;object type=&quot;3&quot; unique_id=&quot;509253&quot;&gt;&lt;property id=&quot;20148&quot; value=&quot;5&quot;/&gt;&lt;property id=&quot;20300&quot; value=&quot;Slide 19 - &amp;quot;Graphics software&amp;quot;&quot;/&gt;&lt;property id=&quot;20307&quot; value=&quot;297&quot;/&gt;&lt;/object&gt;&lt;object type=&quot;3&quot; unique_id=&quot;509254&quot;&gt;&lt;property id=&quot;20148&quot; value=&quot;5&quot;/&gt;&lt;property id=&quot;20300&quot; value=&quot;Slide 22 - &amp;quot;Raster (photo) editing Programs&amp;quot;&quot;/&gt;&lt;property id=&quot;20307&quot; value=&quot;298&quot;/&gt;&lt;/object&gt;&lt;object type=&quot;3&quot; unique_id=&quot;509255&quot;&gt;&lt;property id=&quot;20148&quot; value=&quot;5&quot;/&gt;&lt;property id=&quot;20300&quot; value=&quot;Slide 31 - &amp;quot;Computer-Aided Design (CAD)&amp;quot;&quot;/&gt;&lt;property id=&quot;20307&quot; value=&quot;299&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IMING" val="|1.5|2|23.9|0.8|1.4|2.6|0.8|1.5|5.3"/>
</p:tagLst>
</file>

<file path=ppt/tags/tag11.xml><?xml version="1.0" encoding="utf-8"?>
<p:tagLst xmlns:a="http://schemas.openxmlformats.org/drawingml/2006/main" xmlns:r="http://schemas.openxmlformats.org/officeDocument/2006/relationships" xmlns:p="http://schemas.openxmlformats.org/presentationml/2006/main">
  <p:tag name="TIMING" val="|3.6|4.6"/>
</p:tagLst>
</file>

<file path=ppt/tags/tag12.xml><?xml version="1.0" encoding="utf-8"?>
<p:tagLst xmlns:a="http://schemas.openxmlformats.org/drawingml/2006/main" xmlns:r="http://schemas.openxmlformats.org/officeDocument/2006/relationships" xmlns:p="http://schemas.openxmlformats.org/presentationml/2006/main">
  <p:tag name="TIMING" val="|0.9|2.6|5.8|38.8|11.2|16.1|11.6|57.6|27.4"/>
</p:tagLst>
</file>

<file path=ppt/tags/tag13.xml><?xml version="1.0" encoding="utf-8"?>
<p:tagLst xmlns:a="http://schemas.openxmlformats.org/drawingml/2006/main" xmlns:r="http://schemas.openxmlformats.org/officeDocument/2006/relationships" xmlns:p="http://schemas.openxmlformats.org/presentationml/2006/main">
  <p:tag name="TIMING" val="|0.5|15.3|3.5|24.5|41.8|16.1|2.5"/>
</p:tagLst>
</file>

<file path=ppt/tags/tag14.xml><?xml version="1.0" encoding="utf-8"?>
<p:tagLst xmlns:a="http://schemas.openxmlformats.org/drawingml/2006/main" xmlns:r="http://schemas.openxmlformats.org/officeDocument/2006/relationships" xmlns:p="http://schemas.openxmlformats.org/presentationml/2006/main">
  <p:tag name="TIMING" val="|1.2|3"/>
</p:tagLst>
</file>

<file path=ppt/tags/tag15.xml><?xml version="1.0" encoding="utf-8"?>
<p:tagLst xmlns:a="http://schemas.openxmlformats.org/drawingml/2006/main" xmlns:r="http://schemas.openxmlformats.org/officeDocument/2006/relationships" xmlns:p="http://schemas.openxmlformats.org/presentationml/2006/main">
  <p:tag name="TIMING" val="|1.4|4.9"/>
</p:tagLst>
</file>

<file path=ppt/tags/tag16.xml><?xml version="1.0" encoding="utf-8"?>
<p:tagLst xmlns:a="http://schemas.openxmlformats.org/drawingml/2006/main" xmlns:r="http://schemas.openxmlformats.org/officeDocument/2006/relationships" xmlns:p="http://schemas.openxmlformats.org/presentationml/2006/main">
  <p:tag name="TIMING" val="|0|1.6|25.3|15.2|8|11.6|8.1|25.3|24.3"/>
</p:tagLst>
</file>

<file path=ppt/tags/tag17.xml><?xml version="1.0" encoding="utf-8"?>
<p:tagLst xmlns:a="http://schemas.openxmlformats.org/drawingml/2006/main" xmlns:r="http://schemas.openxmlformats.org/officeDocument/2006/relationships" xmlns:p="http://schemas.openxmlformats.org/presentationml/2006/main">
  <p:tag name="TIMING" val="|1.3|5.7|5|9.6|36.6|12.4|29.5"/>
</p:tagLst>
</file>

<file path=ppt/tags/tag18.xml><?xml version="1.0" encoding="utf-8"?>
<p:tagLst xmlns:a="http://schemas.openxmlformats.org/drawingml/2006/main" xmlns:r="http://schemas.openxmlformats.org/officeDocument/2006/relationships" xmlns:p="http://schemas.openxmlformats.org/presentationml/2006/main">
  <p:tag name="TIMING" val="|1.3|13.8|7.2|37.6|7.8|28|23.2|9|13|11.7|19.1"/>
</p:tagLst>
</file>

<file path=ppt/tags/tag19.xml><?xml version="1.0" encoding="utf-8"?>
<p:tagLst xmlns:a="http://schemas.openxmlformats.org/drawingml/2006/main" xmlns:r="http://schemas.openxmlformats.org/officeDocument/2006/relationships" xmlns:p="http://schemas.openxmlformats.org/presentationml/2006/main">
  <p:tag name="TIMING" val="|1|5.8|13.7|38"/>
</p:tagLst>
</file>

<file path=ppt/tags/tag2.xml><?xml version="1.0" encoding="utf-8"?>
<p:tagLst xmlns:a="http://schemas.openxmlformats.org/drawingml/2006/main" xmlns:r="http://schemas.openxmlformats.org/officeDocument/2006/relationships" xmlns:p="http://schemas.openxmlformats.org/presentationml/2006/main">
  <p:tag name="TIMING" val="|2.4"/>
</p:tagLst>
</file>

<file path=ppt/tags/tag20.xml><?xml version="1.0" encoding="utf-8"?>
<p:tagLst xmlns:a="http://schemas.openxmlformats.org/drawingml/2006/main" xmlns:r="http://schemas.openxmlformats.org/officeDocument/2006/relationships" xmlns:p="http://schemas.openxmlformats.org/presentationml/2006/main">
  <p:tag name="TIMING" val="|0.6|2.4|3.4|17.1|14.1"/>
</p:tagLst>
</file>

<file path=ppt/tags/tag21.xml><?xml version="1.0" encoding="utf-8"?>
<p:tagLst xmlns:a="http://schemas.openxmlformats.org/drawingml/2006/main" xmlns:r="http://schemas.openxmlformats.org/officeDocument/2006/relationships" xmlns:p="http://schemas.openxmlformats.org/presentationml/2006/main">
  <p:tag name="TIMING" val="|0.3|9.8|6.1|33.2|16.2|39.1|11.3|4.1|31.3|34.4|12.3"/>
</p:tagLst>
</file>

<file path=ppt/tags/tag22.xml><?xml version="1.0" encoding="utf-8"?>
<p:tagLst xmlns:a="http://schemas.openxmlformats.org/drawingml/2006/main" xmlns:r="http://schemas.openxmlformats.org/officeDocument/2006/relationships" xmlns:p="http://schemas.openxmlformats.org/presentationml/2006/main">
  <p:tag name="TIMING" val="|0.7|11.8|5.4|22.7|37.7|0.3|8.5|54.1"/>
</p:tagLst>
</file>

<file path=ppt/tags/tag23.xml><?xml version="1.0" encoding="utf-8"?>
<p:tagLst xmlns:a="http://schemas.openxmlformats.org/drawingml/2006/main" xmlns:r="http://schemas.openxmlformats.org/officeDocument/2006/relationships" xmlns:p="http://schemas.openxmlformats.org/presentationml/2006/main">
  <p:tag name="TIMING" val="|1|2.1|1.9|32.3|25.8"/>
</p:tagLst>
</file>

<file path=ppt/tags/tag24.xml><?xml version="1.0" encoding="utf-8"?>
<p:tagLst xmlns:a="http://schemas.openxmlformats.org/drawingml/2006/main" xmlns:r="http://schemas.openxmlformats.org/officeDocument/2006/relationships" xmlns:p="http://schemas.openxmlformats.org/presentationml/2006/main">
  <p:tag name="TIMING" val="|0.4|6.4|20.8|25.8|54.6|5.3|17.5"/>
</p:tagLst>
</file>

<file path=ppt/tags/tag25.xml><?xml version="1.0" encoding="utf-8"?>
<p:tagLst xmlns:a="http://schemas.openxmlformats.org/drawingml/2006/main" xmlns:r="http://schemas.openxmlformats.org/officeDocument/2006/relationships" xmlns:p="http://schemas.openxmlformats.org/presentationml/2006/main">
  <p:tag name="TIMING" val="|0.7"/>
</p:tagLst>
</file>

<file path=ppt/tags/tag26.xml><?xml version="1.0" encoding="utf-8"?>
<p:tagLst xmlns:a="http://schemas.openxmlformats.org/drawingml/2006/main" xmlns:r="http://schemas.openxmlformats.org/officeDocument/2006/relationships" xmlns:p="http://schemas.openxmlformats.org/presentationml/2006/main">
  <p:tag name="TIMING" val="|0|2.8|27.6|12.4"/>
</p:tagLst>
</file>

<file path=ppt/tags/tag27.xml><?xml version="1.0" encoding="utf-8"?>
<p:tagLst xmlns:a="http://schemas.openxmlformats.org/drawingml/2006/main" xmlns:r="http://schemas.openxmlformats.org/officeDocument/2006/relationships" xmlns:p="http://schemas.openxmlformats.org/presentationml/2006/main">
  <p:tag name="TIMING" val="|1.2|2.4|3.4|47.4|16.2|29.5|22.2"/>
</p:tagLst>
</file>

<file path=ppt/tags/tag28.xml><?xml version="1.0" encoding="utf-8"?>
<p:tagLst xmlns:a="http://schemas.openxmlformats.org/drawingml/2006/main" xmlns:r="http://schemas.openxmlformats.org/officeDocument/2006/relationships" xmlns:p="http://schemas.openxmlformats.org/presentationml/2006/main">
  <p:tag name="TIMING" val="|4|0.7|0.5|0.6"/>
</p:tagLst>
</file>

<file path=ppt/tags/tag29.xml><?xml version="1.0" encoding="utf-8"?>
<p:tagLst xmlns:a="http://schemas.openxmlformats.org/drawingml/2006/main" xmlns:r="http://schemas.openxmlformats.org/officeDocument/2006/relationships" xmlns:p="http://schemas.openxmlformats.org/presentationml/2006/main">
  <p:tag name="TIMING" val="|1.1|1.1|1.4|1.1"/>
</p:tagLst>
</file>

<file path=ppt/tags/tag3.xml><?xml version="1.0" encoding="utf-8"?>
<p:tagLst xmlns:a="http://schemas.openxmlformats.org/drawingml/2006/main" xmlns:r="http://schemas.openxmlformats.org/officeDocument/2006/relationships" xmlns:p="http://schemas.openxmlformats.org/presentationml/2006/main">
  <p:tag name="TIMING" val="|1.5|3.8|6|6.2|4.9"/>
</p:tagLst>
</file>

<file path=ppt/tags/tag4.xml><?xml version="1.0" encoding="utf-8"?>
<p:tagLst xmlns:a="http://schemas.openxmlformats.org/drawingml/2006/main" xmlns:r="http://schemas.openxmlformats.org/officeDocument/2006/relationships" xmlns:p="http://schemas.openxmlformats.org/presentationml/2006/main">
  <p:tag name="TIMING" val="|0|2.5|9.6|10.3|28.1"/>
</p:tagLst>
</file>

<file path=ppt/tags/tag5.xml><?xml version="1.0" encoding="utf-8"?>
<p:tagLst xmlns:a="http://schemas.openxmlformats.org/drawingml/2006/main" xmlns:r="http://schemas.openxmlformats.org/officeDocument/2006/relationships" xmlns:p="http://schemas.openxmlformats.org/presentationml/2006/main">
  <p:tag name="TIMING" val="|0.8|4|3.5|7.6|11.7|16.6"/>
</p:tagLst>
</file>

<file path=ppt/tags/tag6.xml><?xml version="1.0" encoding="utf-8"?>
<p:tagLst xmlns:a="http://schemas.openxmlformats.org/drawingml/2006/main" xmlns:r="http://schemas.openxmlformats.org/officeDocument/2006/relationships" xmlns:p="http://schemas.openxmlformats.org/presentationml/2006/main">
  <p:tag name="TIMING" val="|0.5|3.7|4.8|3.6|5.4|2.9|1.7|3.1|3.6"/>
</p:tagLst>
</file>

<file path=ppt/tags/tag7.xml><?xml version="1.0" encoding="utf-8"?>
<p:tagLst xmlns:a="http://schemas.openxmlformats.org/drawingml/2006/main" xmlns:r="http://schemas.openxmlformats.org/officeDocument/2006/relationships" xmlns:p="http://schemas.openxmlformats.org/presentationml/2006/main">
  <p:tag name="TIMING" val="|0.7|9.6|3.8|19.7|5.6|23|7.9|35.6|17"/>
</p:tagLst>
</file>

<file path=ppt/tags/tag8.xml><?xml version="1.0" encoding="utf-8"?>
<p:tagLst xmlns:a="http://schemas.openxmlformats.org/drawingml/2006/main" xmlns:r="http://schemas.openxmlformats.org/officeDocument/2006/relationships" xmlns:p="http://schemas.openxmlformats.org/presentationml/2006/main">
  <p:tag name="TIMING" val="|0.3|2.3"/>
</p:tagLst>
</file>

<file path=ppt/tags/tag9.xml><?xml version="1.0" encoding="utf-8"?>
<p:tagLst xmlns:a="http://schemas.openxmlformats.org/drawingml/2006/main" xmlns:r="http://schemas.openxmlformats.org/officeDocument/2006/relationships" xmlns:p="http://schemas.openxmlformats.org/presentationml/2006/main">
  <p:tag name="TIMING" val="|0.6|2.9|5.2|18.5|4.1|6.8|4.5|12.1|5.7"/>
</p:tagLst>
</file>

<file path=ppt/theme/theme1.xml><?xml version="1.0" encoding="utf-8"?>
<a:theme xmlns:a="http://schemas.openxmlformats.org/drawingml/2006/main" name="Badge">
  <a:themeElements>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2334</TotalTime>
  <Words>3486</Words>
  <Application>Microsoft Office PowerPoint</Application>
  <PresentationFormat>Widescreen</PresentationFormat>
  <Paragraphs>340</Paragraphs>
  <Slides>43</Slides>
  <Notes>18</Notes>
  <HiddenSlides>0</HiddenSlides>
  <MMClips>30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ＭＳ Ｐゴシック</vt:lpstr>
      <vt:lpstr>Arial</vt:lpstr>
      <vt:lpstr>Calibri</vt:lpstr>
      <vt:lpstr>Cambria Math</vt:lpstr>
      <vt:lpstr>Gill Sans MT</vt:lpstr>
      <vt:lpstr>Impact</vt:lpstr>
      <vt:lpstr>Badge</vt:lpstr>
      <vt:lpstr>Chapter 7: Understanding Application Software</vt:lpstr>
      <vt:lpstr>Chapter 7: Understanding Application Software</vt:lpstr>
      <vt:lpstr>introduction</vt:lpstr>
      <vt:lpstr>Word Processing</vt:lpstr>
      <vt:lpstr>Word Processing</vt:lpstr>
      <vt:lpstr>Desktop Publishing</vt:lpstr>
      <vt:lpstr>Desktop Publishing</vt:lpstr>
      <vt:lpstr>Spreadsheet Applications</vt:lpstr>
      <vt:lpstr>Spreadsheet Applications</vt:lpstr>
      <vt:lpstr>Spreadsheet Applications</vt:lpstr>
      <vt:lpstr>Database Software</vt:lpstr>
      <vt:lpstr>PowerPoint Presentation</vt:lpstr>
      <vt:lpstr>Relational database</vt:lpstr>
      <vt:lpstr>Hierarchical Database</vt:lpstr>
      <vt:lpstr>Personal Information Management software</vt:lpstr>
      <vt:lpstr>Software Suite</vt:lpstr>
      <vt:lpstr>Accounting and Personal Finance software</vt:lpstr>
      <vt:lpstr>Accounting and Personal Finance software</vt:lpstr>
      <vt:lpstr>Graphics software</vt:lpstr>
      <vt:lpstr>Vector Image Drawing Programs</vt:lpstr>
      <vt:lpstr>Vector Graphic Tools in PowerPoint</vt:lpstr>
      <vt:lpstr>Raster (photo) editing Programs</vt:lpstr>
      <vt:lpstr>Bitmap (Raster) Graphics</vt:lpstr>
      <vt:lpstr>Photoshop Elements</vt:lpstr>
      <vt:lpstr>Drawbacks of Bitmap Images</vt:lpstr>
      <vt:lpstr>Images Are Made of Pixels</vt:lpstr>
      <vt:lpstr>Pixelation</vt:lpstr>
      <vt:lpstr>Presentation Graphics Software</vt:lpstr>
      <vt:lpstr>PowerPoint</vt:lpstr>
      <vt:lpstr>Computer-Aided Design (CAD)</vt:lpstr>
      <vt:lpstr>Computer-Aided Design (CAD)</vt:lpstr>
      <vt:lpstr>3D printer</vt:lpstr>
      <vt:lpstr>Music and Video Players</vt:lpstr>
      <vt:lpstr>Audio and Video Editing software</vt:lpstr>
      <vt:lpstr>Personal Enrichment and Education software</vt:lpstr>
      <vt:lpstr>Communication Software</vt:lpstr>
      <vt:lpstr>Web Authoring Software</vt:lpstr>
      <vt:lpstr>Managing Your Applications</vt:lpstr>
      <vt:lpstr>Installing Applications</vt:lpstr>
      <vt:lpstr>Removing Applications</vt:lpstr>
      <vt:lpstr>Updating Applications</vt:lpstr>
      <vt:lpstr>Key Terms</vt:lpstr>
      <vt:lpstr>Summary</vt:lpstr>
    </vt:vector>
  </TitlesOfParts>
  <Company>stimu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 G6-B</dc:creator>
  <cp:lastModifiedBy>ASUS</cp:lastModifiedBy>
  <cp:revision>90</cp:revision>
  <dcterms:created xsi:type="dcterms:W3CDTF">2020-04-25T17:21:01Z</dcterms:created>
  <dcterms:modified xsi:type="dcterms:W3CDTF">2022-06-13T08:18:50Z</dcterms:modified>
</cp:coreProperties>
</file>