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1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9" r:id="rId2"/>
    <p:sldId id="275" r:id="rId3"/>
    <p:sldId id="290" r:id="rId4"/>
    <p:sldId id="276" r:id="rId5"/>
    <p:sldId id="291" r:id="rId6"/>
    <p:sldId id="292" r:id="rId7"/>
    <p:sldId id="277" r:id="rId8"/>
    <p:sldId id="278" r:id="rId9"/>
    <p:sldId id="293" r:id="rId10"/>
    <p:sldId id="294" r:id="rId11"/>
    <p:sldId id="279" r:id="rId12"/>
    <p:sldId id="295" r:id="rId13"/>
    <p:sldId id="280" r:id="rId14"/>
    <p:sldId id="282" r:id="rId15"/>
    <p:sldId id="283" r:id="rId16"/>
    <p:sldId id="284" r:id="rId17"/>
    <p:sldId id="285" r:id="rId18"/>
    <p:sldId id="296" r:id="rId19"/>
    <p:sldId id="297" r:id="rId20"/>
    <p:sldId id="286" r:id="rId21"/>
    <p:sldId id="287" r:id="rId22"/>
    <p:sldId id="288" r:id="rId23"/>
    <p:sldId id="289" r:id="rId24"/>
    <p:sldId id="300" r:id="rId25"/>
    <p:sldId id="299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46D3B-AB5A-4098-AB18-9786A31DE367}" type="datetimeFigureOut">
              <a:rPr lang="en-US" smtClean="0"/>
              <a:t>2020-10-01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22BC6-F804-4529-93B8-52E5D5D05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2020-10-01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18" y="0"/>
            <a:ext cx="1936623" cy="801494"/>
          </a:xfrm>
          <a:prstGeom prst="rect">
            <a:avLst/>
          </a:prstGeom>
        </p:spPr>
      </p:pic>
    </p:spTree>
  </p:cSld>
  <p:clrMapOvr>
    <a:masterClrMapping/>
  </p:clrMapOvr>
  <p:transition spd="slow" advTm="37046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2020-10-01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7046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2020-10-01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7046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2020-10-01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7046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2020-10-01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71" y="-29099"/>
            <a:ext cx="2204729" cy="91245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7046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2020-10-01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7046">
    <p:randomBar dir="vert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2020-10-01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7046">
    <p:randomBar dir="vert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2020-10-01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7046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2020-10-01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7046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2020-10-01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71" y="-29099"/>
            <a:ext cx="2204729" cy="912452"/>
          </a:xfrm>
          <a:prstGeom prst="rect">
            <a:avLst/>
          </a:prstGeom>
        </p:spPr>
      </p:pic>
    </p:spTree>
  </p:cSld>
  <p:clrMapOvr>
    <a:masterClrMapping/>
  </p:clrMapOvr>
  <p:transition spd="slow" advTm="37046">
    <p:randomBar dir="vert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2020-10-01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71" y="-29099"/>
            <a:ext cx="2204729" cy="912452"/>
          </a:xfrm>
          <a:prstGeom prst="rect">
            <a:avLst/>
          </a:prstGeom>
        </p:spPr>
      </p:pic>
    </p:spTree>
  </p:cSld>
  <p:clrMapOvr>
    <a:masterClrMapping/>
  </p:clrMapOvr>
  <p:transition spd="slow" advTm="37046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2020-10-01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18" y="-12700"/>
            <a:ext cx="1936623" cy="801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7046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b="0" i="0" u="none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b="0" i="0" u="none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171981" y="463642"/>
            <a:ext cx="9994006" cy="5009880"/>
          </a:xfrm>
        </p:spPr>
        <p:txBody>
          <a:bodyPr/>
          <a:lstStyle/>
          <a:p>
            <a:r>
              <a:rPr lang="en-US" sz="4400" dirty="0" smtClean="0"/>
              <a:t>Chapter 1 </a:t>
            </a:r>
            <a:br>
              <a:rPr lang="en-US" sz="4400" dirty="0" smtClean="0"/>
            </a:br>
            <a:r>
              <a:rPr lang="en-US" sz="4400" dirty="0" smtClean="0"/>
              <a:t>Computer basics</a:t>
            </a:r>
            <a:endParaRPr lang="en-US" sz="4400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Daw</a:t>
            </a:r>
            <a:r>
              <a:rPr lang="en-US" dirty="0" smtClean="0"/>
              <a:t> </a:t>
            </a:r>
            <a:r>
              <a:rPr lang="en-US" dirty="0" err="1" smtClean="0"/>
              <a:t>khin</a:t>
            </a:r>
            <a:r>
              <a:rPr lang="en-US" dirty="0" smtClean="0"/>
              <a:t> </a:t>
            </a:r>
            <a:r>
              <a:rPr lang="en-US" dirty="0" err="1" smtClean="0"/>
              <a:t>myat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702974"/>
      </p:ext>
    </p:extLst>
  </p:cSld>
  <p:clrMapOvr>
    <a:masterClrMapping/>
  </p:clrMapOvr>
  <p:transition spd="slow" advTm="835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Types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1251678" y="1421768"/>
            <a:ext cx="4428307" cy="613953"/>
          </a:xfrm>
        </p:spPr>
        <p:txBody>
          <a:bodyPr>
            <a:no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Multi-User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Computers</a:t>
            </a:r>
          </a:p>
          <a:p>
            <a:pPr marL="1143000" lvl="2" indent="-228600" algn="l" eaLnBrk="0" fontAlgn="base" hangingPunct="0">
              <a:spcAft>
                <a:spcPct val="0"/>
              </a:spcAft>
              <a:buFontTx/>
              <a:buChar char="•"/>
            </a:pPr>
            <a:endParaRPr lang="en-US" kern="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92210" y="1947463"/>
            <a:ext cx="7498782" cy="147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Supercomputer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Largest and most powerful computer available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Cryptanalysis (code breaking), weather forecasting, scientific 	research</a:t>
            </a: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, government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10" y="3498209"/>
            <a:ext cx="5109040" cy="3395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6260" y="1600470"/>
            <a:ext cx="5585792" cy="4713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2190747"/>
      </p:ext>
    </p:extLst>
  </p:cSld>
  <p:clrMapOvr>
    <a:masterClrMapping/>
  </p:clrMapOvr>
  <p:transition spd="slow" advTm="12733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  <p:extLst mod="1">
    <p:ext uri="{3A86A75C-4F4B-4683-9AE1-C65F6400EC91}">
      <p14:laserTraceLst xmlns:p14="http://schemas.microsoft.com/office/powerpoint/2010/main">
        <p14:tracePtLst>
          <p14:tracePt t="20431" x="1017588" y="5010150"/>
          <p14:tracePt t="21097" x="1027113" y="5000625"/>
          <p14:tracePt t="21114" x="1108075" y="4983163"/>
          <p14:tracePt t="21131" x="1268413" y="4938713"/>
          <p14:tracePt t="21161" x="1731963" y="4840288"/>
          <p14:tracePt t="21181" x="2143125" y="4803775"/>
          <p14:tracePt t="21197" x="2357438" y="4803775"/>
          <p14:tracePt t="21213" x="2813050" y="4830763"/>
          <p14:tracePt t="21231" x="3214688" y="4911725"/>
          <p14:tracePt t="21261" x="3643313" y="5045075"/>
          <p14:tracePt t="21280" x="3813175" y="5133975"/>
          <p14:tracePt t="21297" x="3884613" y="5180013"/>
          <p14:tracePt t="21314" x="3973513" y="5276850"/>
          <p14:tracePt t="21331" x="4037013" y="5384800"/>
          <p14:tracePt t="21360" x="4054475" y="5554663"/>
          <p14:tracePt t="21380" x="4037013" y="5680075"/>
          <p14:tracePt t="21397" x="4017963" y="5741988"/>
          <p14:tracePt t="21414" x="3929063" y="5875338"/>
          <p14:tracePt t="21430" x="3795713" y="6010275"/>
          <p14:tracePt t="21460" x="3465513" y="6188075"/>
          <p14:tracePt t="21480" x="3214688" y="6251575"/>
          <p14:tracePt t="21497" x="3098800" y="6259513"/>
          <p14:tracePt t="21513" x="2884488" y="6259513"/>
          <p14:tracePt t="21530" x="2679700" y="6224588"/>
          <p14:tracePt t="21561" x="2446338" y="6054725"/>
          <p14:tracePt t="21580" x="2330450" y="5884863"/>
          <p14:tracePt t="21597" x="2295525" y="5795963"/>
          <p14:tracePt t="21613" x="2259013" y="5581650"/>
          <p14:tracePt t="21630" x="2251075" y="5402263"/>
          <p14:tracePt t="21660" x="2241550" y="5224463"/>
          <p14:tracePt t="21680" x="2259013" y="5089525"/>
          <p14:tracePt t="21696" x="2303463" y="5000625"/>
          <p14:tracePt t="21713" x="2419350" y="4803775"/>
          <p14:tracePt t="21730" x="2581275" y="4633913"/>
          <p14:tracePt t="21759" x="2822575" y="4438650"/>
          <p14:tracePt t="21780" x="3036888" y="4340225"/>
          <p14:tracePt t="21796" x="3295650" y="4259263"/>
          <p14:tracePt t="21814" x="3429000" y="4251325"/>
          <p14:tracePt t="21831" x="3679825" y="4251325"/>
          <p14:tracePt t="21860" x="4010025" y="4367213"/>
          <p14:tracePt t="21880" x="4197350" y="4465638"/>
          <p14:tracePt t="21896" x="4268788" y="4510088"/>
          <p14:tracePt t="21913" x="4384675" y="4643438"/>
          <p14:tracePt t="21930" x="4446588" y="4768850"/>
          <p14:tracePt t="21961" x="4483100" y="4902200"/>
          <p14:tracePt t="21981" x="4491038" y="4965700"/>
          <p14:tracePt t="21997" x="4473575" y="5054600"/>
          <p14:tracePt t="22014" x="4446588" y="5108575"/>
          <p14:tracePt t="22030" x="4367213" y="5232400"/>
          <p14:tracePt t="22060" x="4224338" y="5419725"/>
          <p14:tracePt t="22081" x="4152900" y="5510213"/>
          <p14:tracePt t="22097" x="4089400" y="5589588"/>
          <p14:tracePt t="22114" x="4054475" y="5626100"/>
          <p14:tracePt t="22130" x="4017963" y="5680075"/>
          <p14:tracePt t="22159" x="3990975" y="5705475"/>
          <p14:tracePt t="22179" x="3983038" y="5715000"/>
          <p14:tracePt t="22213" x="3983038" y="5724525"/>
          <p14:tracePt t="23180" x="3965575" y="5741988"/>
          <p14:tracePt t="23196" x="3919538" y="5776913"/>
          <p14:tracePt t="23212" x="3894138" y="5803900"/>
          <p14:tracePt t="23229" x="3830638" y="5857875"/>
          <p14:tracePt t="23259" x="3732213" y="5946775"/>
          <p14:tracePt t="23278" x="3652838" y="5991225"/>
          <p14:tracePt t="23296" x="3562350" y="6027738"/>
          <p14:tracePt t="23312" x="3536950" y="6037263"/>
          <p14:tracePt t="23329" x="3482975" y="6037263"/>
          <p14:tracePt t="23359" x="3429000" y="6037263"/>
          <p14:tracePt t="23379" x="3384550" y="6027738"/>
          <p14:tracePt t="23396" x="3322638" y="5991225"/>
          <p14:tracePt t="23412" x="3295650" y="5973763"/>
          <p14:tracePt t="23429" x="3232150" y="5894388"/>
          <p14:tracePt t="23458" x="3187700" y="5751513"/>
          <p14:tracePt t="23479" x="3170238" y="5653088"/>
          <p14:tracePt t="23496" x="3152775" y="5581650"/>
          <p14:tracePt t="23512" x="3143250" y="5537200"/>
          <p14:tracePt t="23528" x="3133725" y="5465763"/>
          <p14:tracePt t="23558" x="3152775" y="5286375"/>
          <p14:tracePt t="23579" x="3241675" y="5160963"/>
          <p14:tracePt t="23596" x="3357563" y="5037138"/>
          <p14:tracePt t="23612" x="3429000" y="4983163"/>
          <p14:tracePt t="23629" x="3581400" y="4894263"/>
          <p14:tracePt t="23658" x="3830638" y="4857750"/>
          <p14:tracePt t="23678" x="4000500" y="4867275"/>
          <p14:tracePt t="23696" x="4152900" y="4929188"/>
          <p14:tracePt t="23712" x="4232275" y="4983163"/>
          <p14:tracePt t="23729" x="4375150" y="5081588"/>
          <p14:tracePt t="23758" x="4510088" y="5214938"/>
          <p14:tracePt t="23778" x="4545013" y="5276850"/>
          <p14:tracePt t="23796" x="4554538" y="5330825"/>
          <p14:tracePt t="23811" x="4562475" y="5357813"/>
          <p14:tracePt t="23829" x="4562475" y="5419725"/>
          <p14:tracePt t="23860" x="4554538" y="5518150"/>
          <p14:tracePt t="23879" x="4537075" y="5545138"/>
          <p14:tracePt t="23896" x="4527550" y="5562600"/>
          <p14:tracePt t="23912" x="4527550" y="5572125"/>
          <p14:tracePt t="23929" x="4510088" y="5581650"/>
          <p14:tracePt t="23959" x="4500563" y="5589588"/>
          <p14:tracePt t="23995" x="4491038" y="5599113"/>
          <p14:tracePt t="24079" x="4491038" y="5608638"/>
          <p14:tracePt t="24146" x="4483100" y="5616575"/>
          <p14:tracePt t="24177" x="4465638" y="5634038"/>
          <p14:tracePt t="24196" x="4419600" y="5680075"/>
          <p14:tracePt t="24212" x="4303713" y="5776913"/>
          <p14:tracePt t="24228" x="4232275" y="5848350"/>
          <p14:tracePt t="24257" x="3965575" y="6018213"/>
          <p14:tracePt t="24278" x="3813175" y="6099175"/>
          <p14:tracePt t="24295" x="3687763" y="6143625"/>
          <p14:tracePt t="24311" x="3633788" y="6161088"/>
          <p14:tracePt t="24328" x="3536950" y="6180138"/>
          <p14:tracePt t="24344" x="3446463" y="6188075"/>
          <p14:tracePt t="24374" x="3357563" y="6197600"/>
          <p14:tracePt t="24394" x="3295650" y="6197600"/>
          <p14:tracePt t="24411" x="3251200" y="6188075"/>
          <p14:tracePt t="24428" x="3143250" y="6161088"/>
          <p14:tracePt t="24444" x="3027363" y="6126163"/>
          <p14:tracePt t="24476" x="2901950" y="6081713"/>
          <p14:tracePt t="24496" x="2857500" y="6054725"/>
          <p14:tracePt t="24511" x="2822575" y="6010275"/>
          <p14:tracePt t="24528" x="2803525" y="5991225"/>
          <p14:tracePt t="24544" x="2795588" y="5965825"/>
          <p14:tracePt t="24574" x="2768600" y="5929313"/>
          <p14:tracePt t="24594" x="2741613" y="5919788"/>
          <p14:tracePt t="24611" x="2687638" y="5902325"/>
          <p14:tracePt t="24628" x="2670175" y="5902325"/>
          <p14:tracePt t="24644" x="2625725" y="5902325"/>
          <p14:tracePt t="24675" x="2571750" y="5894388"/>
          <p14:tracePt t="24694" x="2544763" y="5894388"/>
          <p14:tracePt t="24711" x="2536825" y="5894388"/>
          <p14:tracePt t="24728" x="2527300" y="5894388"/>
          <p14:tracePt t="24744" x="2527300" y="5902325"/>
          <p14:tracePt t="24773" x="2517775" y="5902325"/>
          <p14:tracePt t="24873" x="2697163" y="5848350"/>
          <p14:tracePt t="24894" x="3241675" y="5661025"/>
          <p14:tracePt t="24911" x="4375150" y="5286375"/>
          <p14:tracePt t="24928" x="5224463" y="5045075"/>
          <p14:tracePt t="24945" x="6946900" y="4643438"/>
          <p14:tracePt t="24975" x="8286750" y="4429125"/>
          <p14:tracePt t="24996" x="8456613" y="4419600"/>
          <p14:tracePt t="25011" x="8491538" y="4411663"/>
          <p14:tracePt t="25027" x="8501063" y="4411663"/>
          <p14:tracePt t="25044" x="8510588" y="4411663"/>
          <p14:tracePt t="25094" x="8501063" y="4411663"/>
          <p14:tracePt t="25127" x="8456613" y="4419600"/>
          <p14:tracePt t="25144" x="8277225" y="4473575"/>
          <p14:tracePt t="25174" x="7823200" y="4652963"/>
          <p14:tracePt t="25194" x="7367588" y="4830763"/>
          <p14:tracePt t="25211" x="6823075" y="5045075"/>
          <p14:tracePt t="25228" x="6527800" y="5153025"/>
          <p14:tracePt t="25244" x="6027738" y="5348288"/>
          <p14:tracePt t="25275" x="5643563" y="5510213"/>
          <p14:tracePt t="25294" x="5527675" y="5581650"/>
          <p14:tracePt t="25311" x="5411788" y="5608638"/>
          <p14:tracePt t="25327" x="5348288" y="5616575"/>
          <p14:tracePt t="25344" x="5232400" y="5626100"/>
          <p14:tracePt t="25374" x="5062538" y="5634038"/>
          <p14:tracePt t="25394" x="4902200" y="5626100"/>
          <p14:tracePt t="25410" x="4724400" y="5599113"/>
          <p14:tracePt t="25427" x="4633913" y="5572125"/>
          <p14:tracePt t="25444" x="4483100" y="5491163"/>
          <p14:tracePt t="25475" x="4313238" y="5384800"/>
          <p14:tracePt t="25494" x="4241800" y="5322888"/>
          <p14:tracePt t="25510" x="4197350" y="5259388"/>
          <p14:tracePt t="25527" x="4197350" y="5232400"/>
          <p14:tracePt t="25544" x="4187825" y="5170488"/>
          <p14:tracePt t="25573" x="4251325" y="5054600"/>
          <p14:tracePt t="25593" x="4348163" y="4983163"/>
          <p14:tracePt t="25610" x="4483100" y="4938713"/>
          <p14:tracePt t="25627" x="4572000" y="4919663"/>
          <p14:tracePt t="25644" x="4741863" y="4911725"/>
          <p14:tracePt t="25674" x="4991100" y="4919663"/>
          <p14:tracePt t="25693" x="5153025" y="4983163"/>
          <p14:tracePt t="25711" x="5286375" y="5108575"/>
          <p14:tracePt t="25727" x="5330825" y="5180013"/>
          <p14:tracePt t="25744" x="5384800" y="5295900"/>
          <p14:tracePt t="25774" x="5394325" y="5419725"/>
          <p14:tracePt t="25794" x="5340350" y="5537200"/>
          <p14:tracePt t="25811" x="5259388" y="5661025"/>
          <p14:tracePt t="25827" x="5214938" y="5715000"/>
          <p14:tracePt t="25844" x="5143500" y="5803900"/>
          <p14:tracePt t="25873" x="5089525" y="5867400"/>
          <p14:tracePt t="25894" x="5062538" y="5894388"/>
          <p14:tracePt t="25910" x="5054600" y="5911850"/>
          <p14:tracePt t="26173" x="4946650" y="5911850"/>
          <p14:tracePt t="26193" x="4786313" y="5911850"/>
          <p14:tracePt t="26211" x="4598988" y="5902325"/>
          <p14:tracePt t="26226" x="4491038" y="5894388"/>
          <p14:tracePt t="26244" x="4295775" y="5875338"/>
          <p14:tracePt t="26274" x="4054475" y="5848350"/>
          <p14:tracePt t="26295" x="3919538" y="5813425"/>
          <p14:tracePt t="26311" x="3803650" y="5776913"/>
          <p14:tracePt t="26328" x="3724275" y="5732463"/>
          <p14:tracePt t="26344" x="3679825" y="5697538"/>
          <p14:tracePt t="26376" x="3589338" y="5572125"/>
          <p14:tracePt t="26394" x="3554413" y="5456238"/>
          <p14:tracePt t="26410" x="3536950" y="5330825"/>
          <p14:tracePt t="26426" x="3527425" y="5268913"/>
          <p14:tracePt t="26443" x="3517900" y="5153025"/>
          <p14:tracePt t="26474" x="3509963" y="5027613"/>
          <p14:tracePt t="26493" x="3527425" y="4946650"/>
          <p14:tracePt t="26510" x="3616325" y="4857750"/>
          <p14:tracePt t="26526" x="3679825" y="4813300"/>
          <p14:tracePt t="26543" x="3830638" y="4724400"/>
          <p14:tracePt t="26573" x="4152900" y="4670425"/>
          <p14:tracePt t="26593" x="4456113" y="4670425"/>
          <p14:tracePt t="26611" x="4751388" y="4714875"/>
          <p14:tracePt t="26626" x="4867275" y="4732338"/>
          <p14:tracePt t="26643" x="5054600" y="4795838"/>
          <p14:tracePt t="26674" x="5224463" y="4894263"/>
          <p14:tracePt t="26693" x="5303838" y="4965700"/>
          <p14:tracePt t="26710" x="5340350" y="5054600"/>
          <p14:tracePt t="26726" x="5348288" y="5089525"/>
          <p14:tracePt t="26743" x="5357813" y="5160963"/>
          <p14:tracePt t="26773" x="5348288" y="5251450"/>
          <p14:tracePt t="26793" x="5313363" y="5303838"/>
          <p14:tracePt t="26810" x="5276850" y="5375275"/>
          <p14:tracePt t="26826" x="5241925" y="5429250"/>
          <p14:tracePt t="26843" x="5126038" y="5545138"/>
          <p14:tracePt t="26873" x="4875213" y="5688013"/>
          <p14:tracePt t="26880" x="4786313" y="5724525"/>
          <p14:tracePt t="26893" x="4687888" y="5768975"/>
          <p14:tracePt t="26909" x="4465638" y="5840413"/>
          <p14:tracePt t="26926" x="4322763" y="5867400"/>
          <p14:tracePt t="26943" x="3990975" y="5938838"/>
          <p14:tracePt t="26975" x="3598863" y="5973763"/>
          <p14:tracePt t="26994" x="3394075" y="5973763"/>
          <p14:tracePt t="27009" x="3224213" y="5965825"/>
          <p14:tracePt t="27026" x="3152775" y="5946775"/>
          <p14:tracePt t="27043" x="3044825" y="5911850"/>
          <p14:tracePt t="27072" x="2982913" y="5857875"/>
          <p14:tracePt t="27093" x="2965450" y="5786438"/>
          <p14:tracePt t="27109" x="2965450" y="5670550"/>
          <p14:tracePt t="27126" x="2965450" y="5608638"/>
          <p14:tracePt t="27144" x="2982913" y="5483225"/>
          <p14:tracePt t="27173" x="3062288" y="5295900"/>
          <p14:tracePt t="27193" x="3143250" y="5170488"/>
          <p14:tracePt t="27209" x="3268663" y="5072063"/>
          <p14:tracePt t="27226" x="3340100" y="5018088"/>
          <p14:tracePt t="27243" x="3554413" y="4919663"/>
          <p14:tracePt t="27273" x="3894138" y="4830763"/>
          <p14:tracePt t="27279" x="4000500" y="4822825"/>
          <p14:tracePt t="27292" x="4108450" y="4822825"/>
          <p14:tracePt t="27309" x="4313238" y="4822825"/>
          <p14:tracePt t="27326" x="4500563" y="4830763"/>
          <p14:tracePt t="27344" x="4598988" y="4848225"/>
          <p14:tracePt t="27374" x="4848225" y="4938713"/>
          <p14:tracePt t="27379" x="4902200" y="4983163"/>
          <p14:tracePt t="27393" x="4946650" y="5027613"/>
          <p14:tracePt t="27409" x="5018088" y="5116513"/>
          <p14:tracePt t="27427" x="5062538" y="5170488"/>
          <p14:tracePt t="27442" x="5072063" y="5205413"/>
          <p14:tracePt t="27475" x="5108575" y="5313363"/>
          <p14:tracePt t="27493" x="5108575" y="5357813"/>
          <p14:tracePt t="27509" x="5108575" y="5491163"/>
          <p14:tracePt t="27526" x="5081588" y="5643563"/>
          <p14:tracePt t="27542" x="5062538" y="5715000"/>
          <p14:tracePt t="27572" x="4946650" y="5938838"/>
          <p14:tracePt t="27592" x="4830763" y="6062663"/>
          <p14:tracePt t="27609" x="4697413" y="6170613"/>
          <p14:tracePt t="27625" x="4537075" y="6232525"/>
          <p14:tracePt t="27642" x="4438650" y="6259513"/>
          <p14:tracePt t="27673" x="4116388" y="6276975"/>
          <p14:tracePt t="27678" x="4010025" y="6276975"/>
          <p14:tracePt t="27692" x="3902075" y="6269038"/>
          <p14:tracePt t="27709" x="3705225" y="6224588"/>
          <p14:tracePt t="27726" x="3544888" y="6153150"/>
          <p14:tracePt t="27742" x="3465513" y="6099175"/>
          <p14:tracePt t="27771" x="3268663" y="5929313"/>
          <p14:tracePt t="27792" x="3179763" y="5776913"/>
          <p14:tracePt t="27808" x="3143250" y="5626100"/>
          <p14:tracePt t="27825" x="3125788" y="5518150"/>
          <p14:tracePt t="27842" x="3116263" y="5483225"/>
          <p14:tracePt t="27871" x="3133725" y="5330825"/>
          <p14:tracePt t="27892" x="3214688" y="5180013"/>
          <p14:tracePt t="27909" x="3303588" y="5037138"/>
          <p14:tracePt t="27925" x="3411538" y="4938713"/>
          <p14:tracePt t="27943" x="3473450" y="4884738"/>
          <p14:tracePt t="27972" x="3786188" y="4768850"/>
          <p14:tracePt t="27978" x="3902075" y="4741863"/>
          <p14:tracePt t="27992" x="4037013" y="4714875"/>
          <p14:tracePt t="28008" x="4276725" y="4697413"/>
          <p14:tracePt t="28025" x="4491038" y="4697413"/>
          <p14:tracePt t="28042" x="4598988" y="4697413"/>
          <p14:tracePt t="28072" x="4884738" y="4705350"/>
          <p14:tracePt t="28078" x="4965700" y="4714875"/>
          <p14:tracePt t="28092" x="5037138" y="4732338"/>
          <p14:tracePt t="28108" x="5180013" y="4768850"/>
          <p14:tracePt t="28125" x="5295900" y="4822825"/>
          <p14:tracePt t="28142" x="5330825" y="4848225"/>
          <p14:tracePt t="28171" x="5429250" y="4946650"/>
          <p14:tracePt t="28192" x="5473700" y="5010150"/>
          <p14:tracePt t="28208" x="5483225" y="5062538"/>
          <p14:tracePt t="28226" x="5500688" y="5116513"/>
          <p14:tracePt t="28242" x="5500688" y="5153025"/>
          <p14:tracePt t="28271" x="5456238" y="5330825"/>
          <p14:tracePt t="28277" x="5411788" y="5411788"/>
          <p14:tracePt t="28291" x="5367338" y="5483225"/>
          <p14:tracePt t="28308" x="5268913" y="5616575"/>
          <p14:tracePt t="28325" x="5180013" y="5732463"/>
          <p14:tracePt t="28342" x="5133975" y="5795963"/>
          <p14:tracePt t="28371" x="5000625" y="5919788"/>
          <p14:tracePt t="28392" x="4929188" y="5973763"/>
          <p14:tracePt t="28409" x="4894263" y="5991225"/>
          <p14:tracePt t="28426" x="4884738" y="6000750"/>
          <p14:tracePt t="30368" x="4884738" y="6010275"/>
          <p14:tracePt t="30374" x="4875213" y="6010275"/>
          <p14:tracePt t="30407" x="4857750" y="6018213"/>
          <p14:tracePt t="30424" x="4822825" y="6045200"/>
          <p14:tracePt t="30440" x="4714875" y="6089650"/>
          <p14:tracePt t="30470" x="4527550" y="6143625"/>
          <p14:tracePt t="30490" x="4429125" y="6153150"/>
          <p14:tracePt t="30507" x="4394200" y="6161088"/>
          <p14:tracePt t="30523" x="4348163" y="6170613"/>
          <p14:tracePt t="30540" x="4322763" y="6180138"/>
          <p14:tracePt t="30572" x="4313238" y="6180138"/>
          <p14:tracePt t="30591" x="4303713" y="6180138"/>
          <p14:tracePt t="32390" x="4295775" y="6180138"/>
          <p14:tracePt t="32405" x="4268788" y="6180138"/>
          <p14:tracePt t="32422" x="4160838" y="6180138"/>
          <p14:tracePt t="32440" x="3983038" y="6170613"/>
          <p14:tracePt t="32469" x="3652838" y="6126163"/>
          <p14:tracePt t="32489" x="3482975" y="6072188"/>
          <p14:tracePt t="32505" x="3419475" y="6045200"/>
          <p14:tracePt t="32522" x="3330575" y="5973763"/>
          <p14:tracePt t="32539" x="3322638" y="5911850"/>
          <p14:tracePt t="32569" x="3384550" y="5786438"/>
          <p14:tracePt t="32589" x="3527425" y="5688013"/>
          <p14:tracePt t="32605" x="3625850" y="5653088"/>
          <p14:tracePt t="32621" x="3875088" y="5562600"/>
          <p14:tracePt t="32639" x="4187825" y="5483225"/>
          <p14:tracePt t="32669" x="4537075" y="5438775"/>
          <p14:tracePt t="32689" x="4670425" y="5419725"/>
          <p14:tracePt t="32706" x="4705350" y="5419725"/>
          <p14:tracePt t="32706" x="4741863" y="5411788"/>
          <p14:tracePt t="32722" x="4768850" y="5411788"/>
          <p14:tracePt t="32739" x="4803775" y="5411788"/>
          <p14:tracePt t="32769" x="4840288" y="5402263"/>
          <p14:tracePt t="32822" x="4848225" y="5402263"/>
          <p14:tracePt t="33089" x="4867275" y="5394325"/>
          <p14:tracePt t="33104" x="4919663" y="5384800"/>
          <p14:tracePt t="33121" x="5072063" y="5348288"/>
          <p14:tracePt t="33138" x="5251450" y="5303838"/>
          <p14:tracePt t="33155" x="5348288" y="5286375"/>
          <p14:tracePt t="33185" x="5670550" y="5205413"/>
          <p14:tracePt t="33205" x="5741988" y="5197475"/>
          <p14:tracePt t="33205" x="5813425" y="5180013"/>
          <p14:tracePt t="33222" x="5884863" y="5170488"/>
          <p14:tracePt t="33238" x="5991225" y="5160963"/>
          <p14:tracePt t="33255" x="6037263" y="5153025"/>
          <p14:tracePt t="33284" x="6089650" y="5153025"/>
          <p14:tracePt t="33290" x="6108700" y="5153025"/>
          <p14:tracePt t="33321" x="6116638" y="5153025"/>
          <p14:tracePt t="33354" x="6099175" y="5153025"/>
          <p14:tracePt t="33384" x="5759450" y="5180013"/>
          <p14:tracePt t="33389" x="5456238" y="5224463"/>
          <p14:tracePt t="33404" x="5072063" y="5286375"/>
          <p14:tracePt t="33421" x="4071938" y="5483225"/>
          <p14:tracePt t="33438" x="2982913" y="5653088"/>
          <p14:tracePt t="33455" x="2455863" y="5705475"/>
          <p14:tracePt t="33484" x="2295525" y="5715000"/>
          <p14:tracePt t="33505" x="2286000" y="5715000"/>
          <p14:tracePt t="33521" x="2276475" y="5715000"/>
          <p14:tracePt t="33538" x="2268538" y="5715000"/>
          <p14:tracePt t="34754" x="2276475" y="5732463"/>
          <p14:tracePt t="34785" x="2295525" y="5768975"/>
          <p14:tracePt t="34805" x="2330450" y="5795963"/>
          <p14:tracePt t="34820" x="2357438" y="5813425"/>
          <p14:tracePt t="34837" x="2482850" y="5822950"/>
          <p14:tracePt t="34853" x="2687638" y="5822950"/>
          <p14:tracePt t="34885" x="3081338" y="5732463"/>
          <p14:tracePt t="34903" x="3348038" y="5670550"/>
          <p14:tracePt t="34920" x="3465513" y="5653088"/>
          <p14:tracePt t="34937" x="3660775" y="5616575"/>
          <p14:tracePt t="34955" x="3822700" y="5581650"/>
          <p14:tracePt t="34985" x="3938588" y="5562600"/>
          <p14:tracePt t="35005" x="3965575" y="5554663"/>
          <p14:tracePt t="35021" x="3973513" y="5554663"/>
          <p14:tracePt t="35036" x="3990975" y="5554663"/>
          <p14:tracePt t="35082" x="3990975" y="5562600"/>
          <p14:tracePt t="35120" x="3990975" y="5572125"/>
          <p14:tracePt t="35136" x="3990975" y="5581650"/>
          <p14:tracePt t="35154" x="3990975" y="5589588"/>
          <p14:tracePt t="35185" x="3990975" y="5634038"/>
          <p14:tracePt t="35204" x="3990975" y="5697538"/>
          <p14:tracePt t="35219" x="3983038" y="5732463"/>
          <p14:tracePt t="35236" x="3983038" y="5795963"/>
          <p14:tracePt t="35254" x="3983038" y="5840413"/>
          <p14:tracePt t="35284" x="3973513" y="5884863"/>
          <p14:tracePt t="36103" x="3990975" y="5884863"/>
          <p14:tracePt t="36119" x="4000500" y="5884863"/>
          <p14:tracePt t="36135" x="4037013" y="5884863"/>
          <p14:tracePt t="36154" x="4143375" y="5848350"/>
          <p14:tracePt t="36183" x="4367213" y="5768975"/>
          <p14:tracePt t="36204" x="4518025" y="5724525"/>
          <p14:tracePt t="36219" x="4581525" y="5715000"/>
          <p14:tracePt t="36236" x="4714875" y="5697538"/>
          <p14:tracePt t="36253" x="4822825" y="5680075"/>
          <p14:tracePt t="36284" x="4911725" y="5680075"/>
          <p14:tracePt t="36303" x="4956175" y="5670550"/>
          <p14:tracePt t="36319" x="4965700" y="5661025"/>
          <p14:tracePt t="36336" x="4991100" y="5661025"/>
          <p14:tracePt t="36353" x="5000625" y="5653088"/>
          <p14:tracePt t="36383" x="5010150" y="5643563"/>
          <p14:tracePt t="36402" x="5027613" y="5643563"/>
          <p14:tracePt t="36482" x="5037138" y="5643563"/>
          <p14:tracePt t="36535" x="5018088" y="5653088"/>
          <p14:tracePt t="36552" x="4946650" y="5661025"/>
          <p14:tracePt t="36582" x="4670425" y="5768975"/>
          <p14:tracePt t="36602" x="4465638" y="5848350"/>
          <p14:tracePt t="36618" x="4367213" y="5894388"/>
          <p14:tracePt t="36635" x="4205288" y="5946775"/>
          <p14:tracePt t="36652" x="4089400" y="5983288"/>
          <p14:tracePt t="36683" x="3990975" y="6027738"/>
          <p14:tracePt t="36702" x="3929063" y="6054725"/>
          <p14:tracePt t="36719" x="3894138" y="6081713"/>
          <p14:tracePt t="36735" x="3875088" y="6089650"/>
          <p14:tracePt t="36752" x="3848100" y="6099175"/>
          <p14:tracePt t="36782" x="3830638" y="6108700"/>
          <p14:tracePt t="36882" x="3875088" y="6099175"/>
          <p14:tracePt t="36902" x="4062413" y="6010275"/>
          <p14:tracePt t="36918" x="4411663" y="5830888"/>
          <p14:tracePt t="36936" x="4598988" y="5751513"/>
          <p14:tracePt t="36952" x="4919663" y="5643563"/>
          <p14:tracePt t="36984" x="5241925" y="5545138"/>
          <p14:tracePt t="37003" x="5394325" y="5510213"/>
          <p14:tracePt t="37020" x="5473700" y="5491163"/>
          <p14:tracePt t="37035" x="5510213" y="5483225"/>
          <p14:tracePt t="37052" x="5537200" y="5473700"/>
          <p14:tracePt t="37082" x="5554663" y="5473700"/>
          <p14:tracePt t="37102" x="5562600" y="5465763"/>
          <p14:tracePt t="37318" x="5554663" y="5465763"/>
          <p14:tracePt t="37381" x="5545138" y="5465763"/>
          <p14:tracePt t="37401" x="5537200" y="5465763"/>
          <p14:tracePt t="37418" x="5491163" y="5465763"/>
          <p14:tracePt t="37434" x="5438775" y="5465763"/>
          <p14:tracePt t="37451" x="5205413" y="5438775"/>
          <p14:tracePt t="37482" x="4697413" y="5419725"/>
          <p14:tracePt t="37501" x="4429125" y="5419725"/>
          <p14:tracePt t="37519" x="4241800" y="5411788"/>
          <p14:tracePt t="37534" x="4160838" y="5411788"/>
          <p14:tracePt t="37551" x="4037013" y="5411788"/>
          <p14:tracePt t="37581" x="3929063" y="5402263"/>
          <p14:tracePt t="37601" x="3911600" y="5402263"/>
          <p14:tracePt t="37618" x="3902075" y="5402263"/>
          <p14:tracePt t="37634" x="3894138" y="5402263"/>
          <p14:tracePt t="37651" x="3884613" y="5402263"/>
          <p14:tracePt t="37681" x="3867150" y="5402263"/>
          <p14:tracePt t="37701" x="3840163" y="5394325"/>
          <p14:tracePt t="37718" x="3732213" y="5384800"/>
          <p14:tracePt t="37735" x="3633788" y="5384800"/>
          <p14:tracePt t="37751" x="3419475" y="5367338"/>
          <p14:tracePt t="37781" x="3108325" y="5322888"/>
          <p14:tracePt t="37801" x="2946400" y="5276850"/>
          <p14:tracePt t="37818" x="2830513" y="5232400"/>
          <p14:tracePt t="37834" x="2795588" y="5224463"/>
          <p14:tracePt t="37851" x="2741613" y="5187950"/>
          <p14:tracePt t="37882" x="2714625" y="5180013"/>
          <p14:tracePt t="37901" x="2705100" y="5160963"/>
          <p14:tracePt t="37917" x="2697163" y="5160963"/>
          <p14:tracePt t="37934" x="2697163" y="5153025"/>
          <p14:tracePt t="37951" x="2687638" y="5153025"/>
          <p14:tracePt t="37981" x="2679700" y="5153025"/>
          <p14:tracePt t="38002" x="2670175" y="5143500"/>
          <p14:tracePt t="38019" x="2652713" y="5143500"/>
          <p14:tracePt t="38035" x="2643188" y="5133975"/>
          <p14:tracePt t="38051" x="2616200" y="5126038"/>
          <p14:tracePt t="38081" x="2589213" y="5116513"/>
          <p14:tracePt t="38100" x="2581275" y="5108575"/>
          <p14:tracePt t="38118" x="2571750" y="5108575"/>
          <p14:tracePt t="38180" x="2581275" y="5143500"/>
          <p14:tracePt t="38201" x="2608263" y="5232400"/>
          <p14:tracePt t="38219" x="2643188" y="5375275"/>
          <p14:tracePt t="38234" x="2660650" y="5438775"/>
          <p14:tracePt t="38252" x="2697163" y="5581650"/>
          <p14:tracePt t="38282" x="2751138" y="5795963"/>
          <p14:tracePt t="38302" x="2768600" y="5894388"/>
          <p14:tracePt t="38318" x="2786063" y="5973763"/>
          <p14:tracePt t="38334" x="2786063" y="6000750"/>
          <p14:tracePt t="38350" x="2813050" y="6054725"/>
          <p14:tracePt t="38380" x="2847975" y="6180138"/>
          <p14:tracePt t="38400" x="2884488" y="6259513"/>
          <p14:tracePt t="38417" x="2911475" y="6340475"/>
          <p14:tracePt t="38434" x="2938463" y="6375400"/>
          <p14:tracePt t="38451" x="2982913" y="6438900"/>
          <p14:tracePt t="38480" x="3027363" y="6510338"/>
          <p14:tracePt t="38501" x="3062288" y="6537325"/>
          <p14:tracePt t="38518" x="3098800" y="6562725"/>
          <p14:tracePt t="38534" x="3125788" y="6581775"/>
          <p14:tracePt t="38551" x="3197225" y="6599238"/>
          <p14:tracePt t="38582" x="3330575" y="6608763"/>
          <p14:tracePt t="38602" x="3438525" y="6599238"/>
          <p14:tracePt t="38618" x="3509963" y="6581775"/>
          <p14:tracePt t="38634" x="3554413" y="6572250"/>
          <p14:tracePt t="38650" x="3660775" y="6545263"/>
          <p14:tracePt t="38681" x="3884613" y="6491288"/>
          <p14:tracePt t="38700" x="4044950" y="6456363"/>
          <p14:tracePt t="38718" x="4205288" y="6419850"/>
          <p14:tracePt t="38733" x="4286250" y="6402388"/>
          <p14:tracePt t="38750" x="4438650" y="6330950"/>
          <p14:tracePt t="38780" x="4705350" y="6188075"/>
          <p14:tracePt t="38800" x="4875213" y="6089650"/>
          <p14:tracePt t="38818" x="5027613" y="6018213"/>
          <p14:tracePt t="38834" x="5099050" y="5983288"/>
          <p14:tracePt t="38850" x="5197475" y="5956300"/>
          <p14:tracePt t="38880" x="5303838" y="5911850"/>
          <p14:tracePt t="38900" x="5348288" y="5902325"/>
          <p14:tracePt t="38917" x="5357813" y="5894388"/>
          <p14:tracePt t="38934" x="5367338" y="5894388"/>
          <p14:tracePt t="38950" x="5375275" y="5894388"/>
          <p14:tracePt t="39083" x="5357813" y="5894388"/>
          <p14:tracePt t="39117" x="5322888" y="5894388"/>
          <p14:tracePt t="39133" x="5286375" y="5902325"/>
          <p14:tracePt t="39150" x="5126038" y="5929313"/>
          <p14:tracePt t="39180" x="4813300" y="6027738"/>
          <p14:tracePt t="39200" x="4616450" y="6116638"/>
          <p14:tracePt t="39217" x="4402138" y="6215063"/>
          <p14:tracePt t="39233" x="4232275" y="6296025"/>
          <p14:tracePt t="39251" x="4160838" y="6323013"/>
          <p14:tracePt t="39282" x="4027488" y="6357938"/>
          <p14:tracePt t="39301" x="3990975" y="6357938"/>
          <p14:tracePt t="39317" x="3973513" y="6367463"/>
          <p14:tracePt t="39333" x="3965575" y="6367463"/>
          <p14:tracePt t="39400" x="3973513" y="6367463"/>
          <p14:tracePt t="39416" x="4037013" y="6323013"/>
          <p14:tracePt t="39433" x="4214813" y="6215063"/>
          <p14:tracePt t="39450" x="4348163" y="6153150"/>
          <p14:tracePt t="39480" x="4786313" y="5965825"/>
          <p14:tracePt t="39486" x="4919663" y="5919788"/>
          <p14:tracePt t="39500" x="5045075" y="5875338"/>
          <p14:tracePt t="39517" x="5251450" y="5822950"/>
          <p14:tracePt t="39533" x="5411788" y="5776913"/>
          <p14:tracePt t="39550" x="5473700" y="5768975"/>
          <p14:tracePt t="39580" x="5554663" y="5759450"/>
          <p14:tracePt t="39586" x="5572125" y="5751513"/>
          <p14:tracePt t="39599" x="5581650" y="5751513"/>
          <p14:tracePt t="39634" x="5589588" y="5751513"/>
          <p14:tracePt t="39733" x="5572125" y="5751513"/>
          <p14:tracePt t="39750" x="5545138" y="5751513"/>
          <p14:tracePt t="39779" x="5268913" y="5795963"/>
          <p14:tracePt t="39799" x="4946650" y="5857875"/>
          <p14:tracePt t="39816" x="4643438" y="5919788"/>
          <p14:tracePt t="39834" x="4411663" y="5983288"/>
          <p14:tracePt t="39850" x="4330700" y="6000750"/>
          <p14:tracePt t="39880" x="4160838" y="6037263"/>
          <p14:tracePt t="39885" x="4143375" y="6045200"/>
          <p14:tracePt t="39899" x="4133850" y="6045200"/>
          <p14:tracePt t="39916" x="4116388" y="6045200"/>
          <p14:tracePt t="39933" x="4108450" y="6045200"/>
          <p14:tracePt t="40049" x="4125913" y="6045200"/>
          <p14:tracePt t="40080" x="4268788" y="6018213"/>
          <p14:tracePt t="40085" x="4357688" y="5983288"/>
          <p14:tracePt t="40099" x="4456113" y="5946775"/>
          <p14:tracePt t="40116" x="4670425" y="5875338"/>
          <p14:tracePt t="40133" x="4884738" y="5786438"/>
          <p14:tracePt t="40150" x="4965700" y="5741988"/>
          <p14:tracePt t="40180" x="5197475" y="5634038"/>
          <p14:tracePt t="40186" x="5251450" y="5616575"/>
          <p14:tracePt t="40199" x="5286375" y="5608638"/>
          <p14:tracePt t="40216" x="5330825" y="5599113"/>
          <p14:tracePt t="40234" x="5348288" y="5589588"/>
          <p14:tracePt t="40249" x="5357813" y="5589588"/>
          <p14:tracePt t="40333" x="5348288" y="5589588"/>
          <p14:tracePt t="40366" x="5340350" y="5581650"/>
          <p14:tracePt t="40396" x="5330825" y="5581650"/>
          <p14:tracePt t="40416" x="5322888" y="5581650"/>
          <p14:tracePt t="40449" x="5313363" y="5572125"/>
          <p14:tracePt t="40595" x="5303838" y="5572125"/>
          <p14:tracePt t="40616" x="5295900" y="5572125"/>
          <p14:tracePt t="40633" x="5268913" y="5572125"/>
          <p14:tracePt t="40649" x="5224463" y="5572125"/>
          <p14:tracePt t="40678" x="4902200" y="5562600"/>
          <p14:tracePt t="40684" x="4741863" y="5562600"/>
          <p14:tracePt t="40699" x="4598988" y="5562600"/>
          <p14:tracePt t="40716" x="4322763" y="5572125"/>
          <p14:tracePt t="40733" x="4089400" y="5572125"/>
          <p14:tracePt t="40749" x="4000500" y="5572125"/>
          <p14:tracePt t="40780" x="3751263" y="5545138"/>
          <p14:tracePt t="40799" x="3724275" y="5545138"/>
          <p14:tracePt t="40815" x="3679825" y="5537200"/>
          <p14:tracePt t="40833" x="3643313" y="5537200"/>
          <p14:tracePt t="40849" x="3625850" y="5537200"/>
          <p14:tracePt t="40865" x="3562350" y="5527675"/>
          <p14:tracePt t="40896" x="3446463" y="5510213"/>
          <p14:tracePt t="40916" x="3367088" y="5500688"/>
          <p14:tracePt t="40933" x="3313113" y="5500688"/>
          <p14:tracePt t="40948" x="3295650" y="5500688"/>
          <p14:tracePt t="40965" x="3268663" y="5491163"/>
          <p14:tracePt t="40995" x="3241675" y="5483225"/>
          <p14:tracePt t="41133" x="3259138" y="5510213"/>
          <p14:tracePt t="41149" x="3295650" y="5545138"/>
          <p14:tracePt t="41165" x="3419475" y="5670550"/>
          <p14:tracePt t="41195" x="3616325" y="5840413"/>
          <p14:tracePt t="41215" x="3714750" y="5911850"/>
          <p14:tracePt t="41233" x="3803650" y="5956300"/>
          <p14:tracePt t="41248" x="3848100" y="5973763"/>
          <p14:tracePt t="41265" x="3919538" y="5983288"/>
          <p14:tracePt t="41295" x="4027488" y="6010275"/>
          <p14:tracePt t="41315" x="4098925" y="6010275"/>
          <p14:tracePt t="41333" x="4205288" y="6010275"/>
          <p14:tracePt t="41349" x="4286250" y="6010275"/>
          <p14:tracePt t="41379" x="4572000" y="5973763"/>
          <p14:tracePt t="41399" x="4732338" y="5946775"/>
          <p14:tracePt t="41415" x="4803775" y="5938838"/>
          <p14:tracePt t="41432" x="4929188" y="5919788"/>
          <p14:tracePt t="41448" x="4965700" y="5911850"/>
          <p14:tracePt t="41465" x="5010150" y="5902325"/>
          <p14:tracePt t="41496" x="5037138" y="5894388"/>
          <p14:tracePt t="41515" x="5045075" y="5894388"/>
          <p14:tracePt t="41548" x="5054600" y="5894388"/>
          <p14:tracePt t="42633" x="5045075" y="5894388"/>
          <p14:tracePt t="42649" x="5018088" y="5902325"/>
          <p14:tracePt t="42664" x="5010150" y="5902325"/>
          <p14:tracePt t="42697" x="4919663" y="5919788"/>
          <p14:tracePt t="42716" x="4857750" y="5919788"/>
          <p14:tracePt t="42732" x="4803775" y="5919788"/>
          <p14:tracePt t="42748" x="4751388" y="5919788"/>
          <p14:tracePt t="42765" x="4724400" y="5919788"/>
          <p14:tracePt t="42795" x="4643438" y="5919788"/>
          <p14:tracePt t="42801" x="4598988" y="5911850"/>
          <p14:tracePt t="42815" x="4572000" y="5911850"/>
          <p14:tracePt t="42832" x="4527550" y="5902325"/>
          <p14:tracePt t="42848" x="4510088" y="5894388"/>
          <p14:tracePt t="42894" x="4500563" y="5884863"/>
          <p14:tracePt t="42915" x="4491038" y="5884863"/>
          <p14:tracePt t="42931" x="4483100" y="5884863"/>
          <p14:tracePt t="42994" x="4473575" y="5875338"/>
          <p14:tracePt t="43032" x="4465638" y="5875338"/>
          <p14:tracePt t="43048" x="4456113" y="5867400"/>
          <p14:tracePt t="43093" x="4438650" y="5857875"/>
          <p14:tracePt t="43115" x="4419600" y="5840413"/>
          <p14:tracePt t="43131" x="4402138" y="5830888"/>
          <p14:tracePt t="43165" x="4384675" y="5822950"/>
          <p14:tracePt t="43195" x="4348163" y="5813425"/>
          <p14:tracePt t="43195" x="4340225" y="5813425"/>
          <p14:tracePt t="43214" x="4330700" y="5803900"/>
          <p14:tracePt t="43231" x="4322763" y="5803900"/>
          <p14:tracePt t="43248" x="4313238" y="5803900"/>
          <p14:tracePt t="43394" x="4330700" y="5803900"/>
          <p14:tracePt t="43414" x="4340225" y="5803900"/>
          <p14:tracePt t="43449" x="4348163" y="5803900"/>
          <p14:tracePt t="43464" x="4357688" y="5803900"/>
          <p14:tracePt t="43494" x="4367213" y="5813425"/>
          <p14:tracePt t="43500" x="4375150" y="5822950"/>
          <p14:tracePt t="43515" x="4375150" y="5830888"/>
          <p14:tracePt t="43532" x="4402138" y="5857875"/>
          <p14:tracePt t="43547" x="4438650" y="5919788"/>
          <p14:tracePt t="43565" x="4456113" y="5956300"/>
          <p14:tracePt t="43597" x="4491038" y="6072188"/>
          <p14:tracePt t="43616" x="4491038" y="6099175"/>
          <p14:tracePt t="43631" x="4491038" y="6134100"/>
          <p14:tracePt t="43648" x="4491038" y="6170613"/>
          <p14:tracePt t="43664" x="4491038" y="6180138"/>
          <p14:tracePt t="43694" x="4473575" y="6205538"/>
          <p14:tracePt t="43699" x="4465638" y="6215063"/>
          <p14:tracePt t="43731" x="4456113" y="6215063"/>
          <p14:tracePt t="43748" x="4438650" y="6215063"/>
          <p14:tracePt t="43765" x="4429125" y="6215063"/>
          <p14:tracePt t="43794" x="4286250" y="6197600"/>
          <p14:tracePt t="43794" x="4214813" y="6161088"/>
          <p14:tracePt t="43814" x="4133850" y="6108700"/>
          <p14:tracePt t="43831" x="4000500" y="5983288"/>
          <p14:tracePt t="43848" x="3867150" y="5848350"/>
          <p14:tracePt t="43864" x="3803650" y="5786438"/>
          <p14:tracePt t="43895" x="3660775" y="5616575"/>
          <p14:tracePt t="43895" x="3652838" y="5581650"/>
          <p14:tracePt t="43914" x="3633788" y="5554663"/>
          <p14:tracePt t="43930" x="3625850" y="5537200"/>
          <p14:tracePt t="43948" x="3625850" y="5518150"/>
          <p14:tracePt t="43992" x="3625850" y="5527675"/>
          <p14:tracePt t="43999" x="3643313" y="5537200"/>
          <p14:tracePt t="44014" x="3697288" y="5599113"/>
          <p14:tracePt t="44031" x="3741738" y="5661025"/>
          <p14:tracePt t="44048" x="3867150" y="5830888"/>
          <p14:tracePt t="44064" x="3938588" y="5911850"/>
          <p14:tracePt t="44094" x="4133850" y="6081713"/>
          <p14:tracePt t="44099" x="4187825" y="6116638"/>
          <p14:tracePt t="44114" x="4232275" y="6143625"/>
          <p14:tracePt t="44131" x="4303713" y="6180138"/>
          <p14:tracePt t="44148" x="4348163" y="6197600"/>
          <p14:tracePt t="44164" x="4367213" y="6197600"/>
          <p14:tracePt t="44195" x="4446588" y="6197600"/>
          <p14:tracePt t="44214" x="4473575" y="6197600"/>
          <p14:tracePt t="44230" x="4562475" y="6197600"/>
          <p14:tracePt t="44248" x="4633913" y="6180138"/>
          <p14:tracePt t="44264" x="4679950" y="6170613"/>
          <p14:tracePt t="44295" x="4776788" y="6153150"/>
          <p14:tracePt t="44314" x="4786313" y="6153150"/>
          <p14:tracePt t="44331" x="4795838" y="6153150"/>
          <p14:tracePt t="44347" x="4803775" y="6143625"/>
          <p14:tracePt t="44364" x="4813300" y="6143625"/>
          <p14:tracePt t="44698" x="4822825" y="6143625"/>
          <p14:tracePt t="44713" x="4848225" y="6143625"/>
          <p14:tracePt t="44730" x="4902200" y="6126163"/>
          <p14:tracePt t="44747" x="5010150" y="6062663"/>
          <p14:tracePt t="44764" x="5153025" y="5983288"/>
          <p14:tracePt t="44794" x="5348288" y="5884863"/>
          <p14:tracePt t="44814" x="5446713" y="5830888"/>
          <p14:tracePt t="44830" x="5491163" y="5803900"/>
          <p14:tracePt t="44847" x="5562600" y="5768975"/>
          <p14:tracePt t="44863" x="5608638" y="5751513"/>
          <p14:tracePt t="44894" x="5634038" y="5741988"/>
          <p14:tracePt t="44914" x="5643563" y="5741988"/>
          <p14:tracePt t="44964" x="5643563" y="5751513"/>
          <p14:tracePt t="44993" x="5616575" y="5795963"/>
          <p14:tracePt t="44993" x="5581650" y="5840413"/>
          <p14:tracePt t="45014" x="5465763" y="5956300"/>
          <p14:tracePt t="45030" x="5384800" y="6027738"/>
          <p14:tracePt t="45046" x="5205413" y="6134100"/>
          <p14:tracePt t="45063" x="5018088" y="6224588"/>
          <p14:tracePt t="45093" x="4697413" y="6296025"/>
          <p14:tracePt t="45113" x="4483100" y="6313488"/>
          <p14:tracePt t="45130" x="4375150" y="6323013"/>
          <p14:tracePt t="45146" x="4170363" y="6330950"/>
          <p14:tracePt t="45163" x="4000500" y="6330950"/>
          <p14:tracePt t="45193" x="3776663" y="6313488"/>
          <p14:tracePt t="45213" x="3633788" y="6276975"/>
          <p14:tracePt t="45230" x="3589338" y="6259513"/>
          <p14:tracePt t="45247" x="3490913" y="6224588"/>
          <p14:tracePt t="45263" x="3411538" y="6197600"/>
          <p14:tracePt t="45294" x="3322638" y="6116638"/>
          <p14:tracePt t="45313" x="3259138" y="6045200"/>
          <p14:tracePt t="45330" x="3224213" y="6018213"/>
          <p14:tracePt t="45346" x="3179763" y="5956300"/>
          <p14:tracePt t="45363" x="3143250" y="5894388"/>
          <p14:tracePt t="45393" x="3116263" y="5803900"/>
          <p14:tracePt t="45413" x="3108325" y="5705475"/>
          <p14:tracePt t="45430" x="3108325" y="5643563"/>
          <p14:tracePt t="45447" x="3160713" y="5510213"/>
          <p14:tracePt t="45465" x="3241675" y="5384800"/>
          <p14:tracePt t="45495" x="3384550" y="5197475"/>
          <p14:tracePt t="45514" x="3544888" y="5089525"/>
          <p14:tracePt t="45530" x="3652838" y="5054600"/>
          <p14:tracePt t="45546" x="3938588" y="4983163"/>
          <p14:tracePt t="45563" x="4259263" y="4973638"/>
          <p14:tracePt t="45593" x="4848225" y="5081588"/>
          <p14:tracePt t="45613" x="5303838" y="5286375"/>
          <p14:tracePt t="45630" x="5510213" y="5384800"/>
          <p14:tracePt t="45647" x="5830888" y="5545138"/>
          <p14:tracePt t="45664" x="5983288" y="5626100"/>
          <p14:tracePt t="45694" x="6108700" y="5732463"/>
          <p14:tracePt t="45714" x="6153150" y="5813425"/>
          <p14:tracePt t="45730" x="6170613" y="5848350"/>
          <p14:tracePt t="45746" x="6197600" y="5911850"/>
          <p14:tracePt t="45762" x="6205538" y="5965825"/>
          <p14:tracePt t="45794" x="6215063" y="6010275"/>
          <p14:tracePt t="45829" x="6215063" y="6027738"/>
          <p14:tracePt t="45893" x="6232525" y="6037263"/>
          <p14:tracePt t="45912" x="6251575" y="6045200"/>
          <p14:tracePt t="45930" x="6259513" y="6045200"/>
          <p14:tracePt t="45947" x="6269038" y="6054725"/>
          <p14:tracePt t="45963" x="6269038" y="6062663"/>
          <p14:tracePt t="46014" x="6269038" y="6072188"/>
          <p14:tracePt t="46029" x="6259513" y="6072188"/>
          <p14:tracePt t="46046" x="6089650" y="6143625"/>
          <p14:tracePt t="46063" x="5616575" y="6303963"/>
          <p14:tracePt t="46094" x="4741863" y="6572250"/>
          <p14:tracePt t="46113" x="4160838" y="6724650"/>
          <p14:tracePt t="46129" x="3929063" y="6777038"/>
          <p14:tracePt t="46145" x="3581400" y="6848475"/>
          <p14:tracePt t="46163" x="3384550" y="6848475"/>
          <p14:tracePt t="46194" x="3251200" y="6848475"/>
          <p14:tracePt t="46214" x="3214688" y="6848475"/>
          <p14:tracePt t="46229" x="3205163" y="6848475"/>
          <p14:tracePt t="46246" x="3197225" y="6848475"/>
          <p14:tracePt t="46292" x="3197225" y="6840538"/>
          <p14:tracePt t="46313" x="3197225" y="6831013"/>
          <p14:tracePt t="46346" x="3205163" y="6813550"/>
          <p14:tracePt t="46363" x="3214688" y="6804025"/>
          <p14:tracePt t="46393" x="3224213" y="6751638"/>
          <p14:tracePt t="46413" x="3143250" y="6653213"/>
          <p14:tracePt t="46428" x="3071813" y="6599238"/>
          <p14:tracePt t="46445" x="2911475" y="6446838"/>
          <p14:tracePt t="46463" x="2741613" y="6286500"/>
          <p14:tracePt t="46493" x="2562225" y="6054725"/>
          <p14:tracePt t="46513" x="2509838" y="5919788"/>
          <p14:tracePt t="46529" x="2500313" y="5867400"/>
          <p14:tracePt t="46545" x="2500313" y="5768975"/>
          <p14:tracePt t="46563" x="2571750" y="5616575"/>
          <p14:tracePt t="46595" x="2840038" y="5340350"/>
          <p14:tracePt t="46613" x="3081338" y="5205413"/>
          <p14:tracePt t="46629" x="3205163" y="5160963"/>
          <p14:tracePt t="46645" x="3455988" y="5108575"/>
          <p14:tracePt t="46663" x="3786188" y="5089525"/>
          <p14:tracePt t="46692" x="4456113" y="5108575"/>
          <p14:tracePt t="46713" x="4848225" y="5153025"/>
          <p14:tracePt t="46729" x="4956175" y="5180013"/>
          <p14:tracePt t="46745" x="5108575" y="5214938"/>
          <p14:tracePt t="46763" x="5197475" y="5251450"/>
          <p14:tracePt t="46794" x="5303838" y="5322888"/>
          <p14:tracePt t="46813" x="5348288" y="5367338"/>
          <p14:tracePt t="46828" x="5375275" y="5394325"/>
          <p14:tracePt t="46845" x="5394325" y="5419725"/>
          <p14:tracePt t="46862" x="5402263" y="5446713"/>
          <p14:tracePt t="46893" x="5394325" y="5483225"/>
          <p14:tracePt t="46912" x="5348288" y="5537200"/>
          <p14:tracePt t="46928" x="5313363" y="5562600"/>
          <p14:tracePt t="46945" x="5214938" y="5661025"/>
          <p14:tracePt t="46962" x="5045075" y="5795963"/>
          <p14:tracePt t="46991" x="4768850" y="5938838"/>
          <p14:tracePt t="47012" x="4608513" y="6000750"/>
          <p14:tracePt t="47029" x="4527550" y="6018213"/>
          <p14:tracePt t="47045" x="4367213" y="6037263"/>
          <p14:tracePt t="47062" x="4232275" y="6037263"/>
          <p14:tracePt t="47091" x="4081463" y="6037263"/>
          <p14:tracePt t="47112" x="3956050" y="6027738"/>
          <p14:tracePt t="47128" x="3884613" y="6018213"/>
          <p14:tracePt t="47145" x="3759200" y="6000750"/>
          <p14:tracePt t="47162" x="3633788" y="5965825"/>
          <p14:tracePt t="47192" x="3446463" y="5911850"/>
          <p14:tracePt t="47211" x="3322638" y="5867400"/>
          <p14:tracePt t="47228" x="3259138" y="5840413"/>
          <p14:tracePt t="47245" x="3152775" y="5786438"/>
          <p14:tracePt t="47262" x="3071813" y="5751513"/>
          <p14:tracePt t="47292" x="2990850" y="5715000"/>
          <p14:tracePt t="47312" x="2973388" y="5705475"/>
          <p14:tracePt t="47345" x="2965450" y="5697538"/>
          <p14:tracePt t="47362" x="2965450" y="5688013"/>
          <p14:tracePt t="47411" x="2990850" y="5680075"/>
          <p14:tracePt t="47428" x="3044825" y="5680075"/>
          <p14:tracePt t="47445" x="3286125" y="5661025"/>
          <p14:tracePt t="47461" x="3830638" y="5572125"/>
          <p14:tracePt t="47491" x="5241925" y="5241925"/>
          <p14:tracePt t="47511" x="6518275" y="4857750"/>
          <p14:tracePt t="47528" x="7500938" y="4643438"/>
          <p14:tracePt t="47545" x="7804150" y="4598988"/>
          <p14:tracePt t="47561" x="8037513" y="4581525"/>
          <p14:tracePt t="47592" x="8116888" y="4581525"/>
          <p14:tracePt t="47612" x="8126413" y="4581525"/>
          <p14:tracePt t="47629" x="8134350" y="4581525"/>
          <p14:tracePt t="47661" x="8134350" y="4589463"/>
          <p14:tracePt t="47691" x="8134350" y="4625975"/>
          <p14:tracePt t="47711" x="8089900" y="4724400"/>
          <p14:tracePt t="47728" x="7983538" y="4848225"/>
          <p14:tracePt t="47745" x="7939088" y="4919663"/>
          <p14:tracePt t="47762" x="7840663" y="5045075"/>
          <p14:tracePt t="47793" x="7643813" y="5232400"/>
          <p14:tracePt t="47812" x="7456488" y="5330825"/>
          <p14:tracePt t="47829" x="7269163" y="5411788"/>
          <p14:tracePt t="47844" x="7170738" y="5446713"/>
          <p14:tracePt t="47861" x="6956425" y="5491163"/>
          <p14:tracePt t="47892" x="6626225" y="5554663"/>
          <p14:tracePt t="47912" x="6411913" y="5581650"/>
          <p14:tracePt t="47928" x="6232525" y="5608638"/>
          <p14:tracePt t="47944" x="6161088" y="5616575"/>
          <p14:tracePt t="47961" x="6027738" y="5634038"/>
          <p14:tracePt t="47991" x="5911850" y="5643563"/>
          <p14:tracePt t="48011" x="5884863" y="5643563"/>
          <p14:tracePt t="48028" x="5867400" y="5643563"/>
          <p14:tracePt t="48289" x="5732463" y="5653088"/>
          <p14:tracePt t="48310" x="5545138" y="5670550"/>
          <p14:tracePt t="48327" x="5330825" y="5697538"/>
          <p14:tracePt t="48344" x="5241925" y="5705475"/>
          <p14:tracePt t="48361" x="5072063" y="5724525"/>
          <p14:tracePt t="48391" x="4822825" y="5732463"/>
          <p14:tracePt t="48411" x="4660900" y="5732463"/>
          <p14:tracePt t="48427" x="4518025" y="5732463"/>
          <p14:tracePt t="48444" x="4456113" y="5724525"/>
          <p14:tracePt t="48461" x="4340225" y="5688013"/>
          <p14:tracePt t="48491" x="4214813" y="5581650"/>
          <p14:tracePt t="48510" x="4160838" y="5518150"/>
          <p14:tracePt t="48527" x="4133850" y="5465763"/>
          <p14:tracePt t="48544" x="4133850" y="5438775"/>
          <p14:tracePt t="48560" x="4133850" y="5375275"/>
          <p14:tracePt t="48590" x="4214813" y="5251450"/>
          <p14:tracePt t="48610" x="4313238" y="5160963"/>
          <p14:tracePt t="48627" x="4446588" y="5099050"/>
          <p14:tracePt t="48645" x="4537075" y="5072063"/>
          <p14:tracePt t="48661" x="4724400" y="5054600"/>
          <p14:tracePt t="48692" x="5000625" y="5062538"/>
          <p14:tracePt t="48710" x="5180013" y="5133975"/>
          <p14:tracePt t="48727" x="5313363" y="5205413"/>
          <p14:tracePt t="48744" x="5357813" y="5241925"/>
          <p14:tracePt t="48760" x="5411788" y="5303838"/>
          <p14:tracePt t="48790" x="5429250" y="5402263"/>
          <p14:tracePt t="48810" x="5357813" y="5518150"/>
          <p14:tracePt t="48828" x="5214938" y="5680075"/>
          <p14:tracePt t="48844" x="5126038" y="5751513"/>
          <p14:tracePt t="48860" x="4894263" y="5894388"/>
          <p14:tracePt t="48891" x="4581525" y="6010275"/>
          <p14:tracePt t="48911" x="4419600" y="6045200"/>
          <p14:tracePt t="48928" x="4330700" y="6062663"/>
          <p14:tracePt t="48944" x="4322763" y="6062663"/>
          <p14:tracePt t="48960" x="4322763" y="6072188"/>
          <p14:tracePt t="49344" x="4303713" y="6072188"/>
          <p14:tracePt t="49360" x="4251325" y="6072188"/>
          <p14:tracePt t="49389" x="4044950" y="6081713"/>
          <p14:tracePt t="49410" x="3894138" y="6081713"/>
          <p14:tracePt t="49427" x="3724275" y="6081713"/>
          <p14:tracePt t="49444" x="3643313" y="6081713"/>
          <p14:tracePt t="49460" x="3473450" y="6062663"/>
          <p14:tracePt t="49489" x="3187700" y="6010275"/>
          <p14:tracePt t="49510" x="3027363" y="5965825"/>
          <p14:tracePt t="49527" x="2919413" y="5911850"/>
          <p14:tracePt t="49543" x="2874963" y="5884863"/>
          <p14:tracePt t="49560" x="2822575" y="5840413"/>
          <p14:tracePt t="49589" x="2795588" y="5803900"/>
          <p14:tracePt t="49609" x="2786063" y="5776913"/>
          <p14:tracePt t="49627" x="2786063" y="5724525"/>
          <p14:tracePt t="49643" x="2803525" y="5688013"/>
          <p14:tracePt t="49660" x="2874963" y="5589588"/>
          <p14:tracePt t="49677" x="3017838" y="5456238"/>
          <p14:tracePt t="49707" x="3340100" y="5268913"/>
          <p14:tracePt t="49728" x="3562350" y="5205413"/>
          <p14:tracePt t="49743" x="3643313" y="5187950"/>
          <p14:tracePt t="49760" x="3795713" y="5153025"/>
          <p14:tracePt t="49790" x="4000500" y="5133975"/>
          <p14:tracePt t="49809" x="4152900" y="5133975"/>
          <p14:tracePt t="49827" x="4295775" y="5133975"/>
          <p14:tracePt t="49843" x="4357688" y="5143500"/>
          <p14:tracePt t="49860" x="4491038" y="5160963"/>
          <p14:tracePt t="49891" x="4687888" y="5187950"/>
          <p14:tracePt t="49911" x="4776788" y="5205413"/>
          <p14:tracePt t="49927" x="4830763" y="5224463"/>
          <p14:tracePt t="49943" x="4848225" y="5232400"/>
          <p14:tracePt t="49959" x="4875213" y="5241925"/>
          <p14:tracePt t="49977" x="4884738" y="5251450"/>
          <p14:tracePt t="50007" x="4894263" y="5259388"/>
          <p14:tracePt t="50059" x="4894263" y="5268913"/>
          <p14:tracePt t="50104" x="4902200" y="5295900"/>
          <p14:tracePt t="50127" x="4911725" y="5313363"/>
          <p14:tracePt t="50143" x="4911725" y="5322888"/>
          <p14:tracePt t="50159" x="4911725" y="5367338"/>
          <p14:tracePt t="50177" x="4911725" y="5446713"/>
          <p14:tracePt t="50207" x="4894263" y="5634038"/>
          <p14:tracePt t="50227" x="4848225" y="5759450"/>
          <p14:tracePt t="50243" x="4795838" y="5822950"/>
          <p14:tracePt t="50259" x="4670425" y="5965825"/>
          <p14:tracePt t="50276" x="4527550" y="6108700"/>
          <p14:tracePt t="50307" x="4276725" y="6259513"/>
          <p14:tracePt t="50326" x="4089400" y="6330950"/>
          <p14:tracePt t="50342" x="4010025" y="6348413"/>
          <p14:tracePt t="50359" x="3840163" y="6367463"/>
          <p14:tracePt t="50376" x="3670300" y="6375400"/>
          <p14:tracePt t="50406" x="3482975" y="6375400"/>
          <p14:tracePt t="50426" x="3402013" y="6357938"/>
          <p14:tracePt t="50443" x="3357563" y="6340475"/>
          <p14:tracePt t="50459" x="3286125" y="6296025"/>
          <p14:tracePt t="50476" x="3205163" y="6232525"/>
          <p14:tracePt t="50506" x="3125788" y="6153150"/>
          <p14:tracePt t="50526" x="3089275" y="6108700"/>
          <p14:tracePt t="50542" x="3081338" y="6089650"/>
          <p14:tracePt t="50559" x="3062288" y="6037263"/>
          <p14:tracePt t="50576" x="3044825" y="5946775"/>
          <p14:tracePt t="50606" x="3036888" y="5786438"/>
          <p14:tracePt t="50625" x="3054350" y="5688013"/>
          <p14:tracePt t="50642" x="3081338" y="5626100"/>
          <p14:tracePt t="50659" x="3170238" y="5483225"/>
          <p14:tracePt t="50676" x="3295650" y="5313363"/>
          <p14:tracePt t="50706" x="3544888" y="5108575"/>
          <p14:tracePt t="50726" x="3705225" y="5027613"/>
          <p14:tracePt t="50742" x="3857625" y="4973638"/>
          <p14:tracePt t="50759" x="3938588" y="4965700"/>
          <p14:tracePt t="50775" x="4125913" y="4956175"/>
          <p14:tracePt t="50805" x="4402138" y="4956175"/>
          <p14:tracePt t="50826" x="4572000" y="4973638"/>
          <p14:tracePt t="50843" x="4732338" y="4991100"/>
          <p14:tracePt t="50859" x="4795838" y="5000625"/>
          <p14:tracePt t="50875" x="4884738" y="5018088"/>
          <p14:tracePt t="50905" x="4965700" y="5045075"/>
          <p14:tracePt t="50925" x="5000625" y="5072063"/>
          <p14:tracePt t="50943" x="5027613" y="5099050"/>
          <p14:tracePt t="50960" x="5037138" y="5116513"/>
          <p14:tracePt t="50976" x="5045075" y="5153025"/>
          <p14:tracePt t="51007" x="5054600" y="5214938"/>
          <p14:tracePt t="51027" x="5054600" y="5232400"/>
          <p14:tracePt t="51043" x="5054600" y="5268913"/>
          <p14:tracePt t="51059" x="5045075" y="5295900"/>
          <p14:tracePt t="51075" x="5037138" y="5330825"/>
          <p14:tracePt t="51105" x="5018088" y="5411788"/>
          <p14:tracePt t="51125" x="5000625" y="5473700"/>
          <p14:tracePt t="51142" x="4983163" y="5527675"/>
          <p14:tracePt t="51159" x="4983163" y="5545138"/>
          <p14:tracePt t="51175" x="4965700" y="5572125"/>
          <p14:tracePt t="51205" x="4946650" y="5616575"/>
          <p14:tracePt t="51225" x="4919663" y="5634038"/>
          <p14:tracePt t="51242" x="4894263" y="5661025"/>
          <p14:tracePt t="51259" x="4867275" y="5680075"/>
          <p14:tracePt t="51275" x="4830763" y="5705475"/>
          <p14:tracePt t="51305" x="4759325" y="5751513"/>
          <p14:tracePt t="51325" x="4697413" y="5813425"/>
          <p14:tracePt t="51342" x="4608513" y="5884863"/>
          <p14:tracePt t="51358" x="4572000" y="5911850"/>
          <p14:tracePt t="51375" x="4473575" y="5946775"/>
          <p14:tracePt t="51406" x="4348163" y="5973763"/>
          <p14:tracePt t="51425" x="4295775" y="5983288"/>
          <p14:tracePt t="51442" x="4251325" y="6000750"/>
          <p14:tracePt t="51458" x="4224338" y="6000750"/>
          <p14:tracePt t="51475" x="4170363" y="6000750"/>
          <p14:tracePt t="51505" x="4071938" y="6018213"/>
          <p14:tracePt t="51525" x="4000500" y="6027738"/>
          <p14:tracePt t="51541" x="3946525" y="6027738"/>
          <p14:tracePt t="51558" x="3919538" y="6037263"/>
          <p14:tracePt t="51575" x="3848100" y="6037263"/>
          <p14:tracePt t="51605" x="3625850" y="6045200"/>
          <p14:tracePt t="51624" x="3446463" y="6045200"/>
          <p14:tracePt t="51643" x="3224213" y="6027738"/>
          <p14:tracePt t="51658" x="3108325" y="6010275"/>
          <p14:tracePt t="51675" x="2874963" y="5946775"/>
          <p14:tracePt t="51705" x="2589213" y="5813425"/>
          <p14:tracePt t="51724" x="2446338" y="5705475"/>
          <p14:tracePt t="51741" x="2357438" y="5616575"/>
          <p14:tracePt t="51758" x="2330450" y="5589588"/>
          <p14:tracePt t="51775" x="2286000" y="5537200"/>
          <p14:tracePt t="51805" x="2276475" y="5510213"/>
          <p14:tracePt t="51825" x="2276475" y="5500688"/>
          <p14:tracePt t="51904" x="2286000" y="5518150"/>
          <p14:tracePt t="51925" x="2374900" y="5608638"/>
          <p14:tracePt t="51942" x="2527300" y="5822950"/>
          <p14:tracePt t="51958" x="2598738" y="5919788"/>
          <p14:tracePt t="51975" x="2724150" y="6072188"/>
          <p14:tracePt t="52005" x="2847975" y="6205538"/>
          <p14:tracePt t="52025" x="2901950" y="6232525"/>
          <p14:tracePt t="52042" x="2965450" y="6232525"/>
          <p14:tracePt t="52058" x="3027363" y="6224588"/>
          <p14:tracePt t="52075" x="3205163" y="6153150"/>
          <p14:tracePt t="52107" x="3509963" y="6027738"/>
          <p14:tracePt t="52126" x="3705225" y="5938838"/>
          <p14:tracePt t="52141" x="3911600" y="5867400"/>
          <p14:tracePt t="52158" x="4027488" y="5848350"/>
          <p14:tracePt t="52174" x="4197350" y="5813425"/>
          <p14:tracePt t="52204" x="4411663" y="5813425"/>
          <p14:tracePt t="52224" x="4518025" y="5830888"/>
          <p14:tracePt t="52241" x="4598988" y="5848350"/>
          <p14:tracePt t="52258" x="4633913" y="5857875"/>
          <p14:tracePt t="52274" x="4741863" y="5857875"/>
          <p14:tracePt t="52304" x="4946650" y="5848350"/>
          <p14:tracePt t="52324" x="5027613" y="5848350"/>
          <p14:tracePt t="52341" x="5054600" y="5848350"/>
          <p14:tracePt t="52357" x="5062538" y="5848350"/>
          <p14:tracePt t="52404" x="5072063" y="5848350"/>
          <p14:tracePt t="52424" x="5062538" y="5848350"/>
          <p14:tracePt t="52442" x="5018088" y="5848350"/>
          <p14:tracePt t="52458" x="4973638" y="5840413"/>
          <p14:tracePt t="52474" x="4840288" y="5822950"/>
          <p14:tracePt t="52504" x="4608513" y="5795963"/>
          <p14:tracePt t="52524" x="4473575" y="5776913"/>
          <p14:tracePt t="52542" x="4394200" y="5751513"/>
          <p14:tracePt t="52557" x="4375150" y="5732463"/>
          <p14:tracePt t="52574" x="4348163" y="5724525"/>
          <p14:tracePt t="52604" x="4330700" y="5715000"/>
          <p14:tracePt t="52624" x="4322763" y="5715000"/>
          <p14:tracePt t="52642" x="4313238" y="5715000"/>
          <p14:tracePt t="52657" x="4303713" y="5724525"/>
          <p14:tracePt t="52675" x="4286250" y="5759450"/>
          <p14:tracePt t="52707" x="4197350" y="5884863"/>
          <p14:tracePt t="52725" x="4152900" y="5956300"/>
          <p14:tracePt t="52741" x="4143375" y="5973763"/>
          <p14:tracePt t="52774" x="4160838" y="5965825"/>
          <p14:tracePt t="52803" x="4313238" y="5795963"/>
          <p14:tracePt t="52824" x="4465638" y="5670550"/>
          <p14:tracePt t="52841" x="4608513" y="5581650"/>
          <p14:tracePt t="52857" x="4660900" y="5562600"/>
          <p14:tracePt t="52874" x="4732338" y="5545138"/>
          <p14:tracePt t="52904" x="4776788" y="5545138"/>
          <p14:tracePt t="52910" x="4786313" y="5545138"/>
          <p14:tracePt t="52940" x="4803775" y="5554663"/>
          <p14:tracePt t="52957" x="4803775" y="5562600"/>
          <p14:tracePt t="52974" x="4803775" y="5572125"/>
          <p14:tracePt t="53004" x="4803775" y="5581650"/>
          <p14:tracePt t="53024" x="4776788" y="5599113"/>
          <p14:tracePt t="53041" x="4670425" y="5661025"/>
          <p14:tracePt t="53057" x="4598988" y="5705475"/>
          <p14:tracePt t="53075" x="4446588" y="5768975"/>
          <p14:tracePt t="53104" x="4197350" y="5840413"/>
          <p14:tracePt t="53110" x="4125913" y="5867400"/>
          <p14:tracePt t="53124" x="4062413" y="5884863"/>
          <p14:tracePt t="53140" x="3983038" y="5902325"/>
          <p14:tracePt t="53157" x="3946525" y="5919788"/>
          <p14:tracePt t="53174" x="3938588" y="5919788"/>
          <p14:tracePt t="53205" x="3929063" y="5919788"/>
          <p14:tracePt t="53224" x="3929063" y="5929313"/>
          <p14:tracePt t="54523" x="3884613" y="5929313"/>
          <p14:tracePt t="54539" x="3776663" y="5946775"/>
          <p14:tracePt t="54556" x="3616325" y="5973763"/>
          <p14:tracePt t="54573" x="3527425" y="5983288"/>
          <p14:tracePt t="54602" x="3205163" y="6010275"/>
          <p14:tracePt t="54608" x="3098800" y="6010275"/>
          <p14:tracePt t="54622" x="3000375" y="6010275"/>
          <p14:tracePt t="54639" x="2830513" y="5965825"/>
          <p14:tracePt t="54657" x="2724150" y="5929313"/>
          <p14:tracePt t="54673" x="2697163" y="5894388"/>
          <p14:tracePt t="54702" x="2679700" y="5724525"/>
          <p14:tracePt t="54708" x="2705100" y="5634038"/>
          <p14:tracePt t="54722" x="2759075" y="5545138"/>
          <p14:tracePt t="54739" x="2867025" y="5367338"/>
          <p14:tracePt t="54757" x="2990850" y="5187950"/>
          <p14:tracePt t="54773" x="3071813" y="5116513"/>
          <p14:tracePt t="54802" x="3367088" y="4956175"/>
          <p14:tracePt t="54808" x="3490913" y="4929188"/>
          <p14:tracePt t="54823" x="3608388" y="4919663"/>
          <p14:tracePt t="54839" x="3830638" y="4919663"/>
          <p14:tracePt t="54856" x="4044950" y="4946650"/>
          <p14:tracePt t="54872" x="4143375" y="4973638"/>
          <p14:tracePt t="54901" x="4367213" y="5062538"/>
          <p14:tracePt t="54907" x="4419600" y="5089525"/>
          <p14:tracePt t="54922" x="4465638" y="5116513"/>
          <p14:tracePt t="54939" x="4527550" y="5160963"/>
          <p14:tracePt t="54957" x="4562475" y="5205413"/>
          <p14:tracePt t="54972" x="4572000" y="5214938"/>
          <p14:tracePt t="55002" x="4589463" y="5259388"/>
          <p14:tracePt t="55006" x="4589463" y="5276850"/>
          <p14:tracePt t="55023" x="4598988" y="5286375"/>
          <p14:tracePt t="55039" x="4598988" y="5322888"/>
          <p14:tracePt t="55057" x="4598988" y="5384800"/>
          <p14:tracePt t="55073" x="4598988" y="5429250"/>
          <p14:tracePt t="55103" x="4518025" y="5616575"/>
          <p14:tracePt t="55123" x="4473575" y="5688013"/>
          <p14:tracePt t="55139" x="4330700" y="5822950"/>
          <p14:tracePt t="55156" x="4116388" y="5929313"/>
          <p14:tracePt t="55172" x="3990975" y="5983288"/>
          <p14:tracePt t="55202" x="3527425" y="6116638"/>
          <p14:tracePt t="55207" x="3394075" y="6134100"/>
          <p14:tracePt t="55223" x="3276600" y="6153150"/>
          <p14:tracePt t="55239" x="3081338" y="6170613"/>
          <p14:tracePt t="55257" x="2946400" y="6170613"/>
          <p14:tracePt t="55273" x="2901950" y="6170613"/>
          <p14:tracePt t="55305" x="2759075" y="6116638"/>
          <p14:tracePt t="55323" x="2732088" y="6099175"/>
          <p14:tracePt t="55339" x="2670175" y="6045200"/>
          <p14:tracePt t="55356" x="2625725" y="5983288"/>
          <p14:tracePt t="55372" x="2608263" y="5946775"/>
          <p14:tracePt t="55402" x="2581275" y="5884863"/>
          <p14:tracePt t="55408" x="2571750" y="5867400"/>
          <p14:tracePt t="55422" x="2571750" y="5857875"/>
          <p14:tracePt t="55438" x="2562225" y="5830888"/>
          <p14:tracePt t="55456" x="2562225" y="5786438"/>
          <p14:tracePt t="55472" x="2571750" y="5741988"/>
          <p14:tracePt t="55502" x="2795588" y="5402263"/>
          <p14:tracePt t="55523" x="2874963" y="5313363"/>
          <p14:tracePt t="55539" x="3044825" y="5143500"/>
          <p14:tracePt t="55556" x="3224213" y="5018088"/>
          <p14:tracePt t="55572" x="3322638" y="4983163"/>
          <p14:tracePt t="55601" x="3670300" y="4929188"/>
          <p14:tracePt t="55607" x="3776663" y="4929188"/>
          <p14:tracePt t="55622" x="3875088" y="4929188"/>
          <p14:tracePt t="55638" x="4054475" y="4973638"/>
          <p14:tracePt t="55655" x="4197350" y="5027613"/>
          <p14:tracePt t="55671" x="4251325" y="5054600"/>
          <p14:tracePt t="55702" x="4357688" y="5126038"/>
          <p14:tracePt t="55707" x="4394200" y="5153025"/>
          <p14:tracePt t="55722" x="4411663" y="5180013"/>
          <p14:tracePt t="55738" x="4446588" y="5232400"/>
          <p14:tracePt t="55756" x="4465638" y="5295900"/>
          <p14:tracePt t="55772" x="4473575" y="5340350"/>
          <p14:tracePt t="55801" x="4491038" y="5483225"/>
          <p14:tracePt t="55807" x="4491038" y="5537200"/>
          <p14:tracePt t="55821" x="4491038" y="5572125"/>
          <p14:tracePt t="55838" x="4483100" y="5643563"/>
          <p14:tracePt t="55855" x="4438650" y="5732463"/>
          <p14:tracePt t="55872" x="4419600" y="5786438"/>
          <p14:tracePt t="55901" x="4259263" y="5946775"/>
          <p14:tracePt t="55901" x="4197350" y="6000750"/>
          <p14:tracePt t="55921" x="4125913" y="6062663"/>
          <p14:tracePt t="55938" x="3956050" y="6197600"/>
          <p14:tracePt t="55955" x="3768725" y="6348413"/>
          <p14:tracePt t="55972" x="3589338" y="6473825"/>
          <p14:tracePt t="56001" x="3429000" y="6562725"/>
          <p14:tracePt t="56007" x="3348038" y="6589713"/>
          <p14:tracePt t="56022" x="3251200" y="6616700"/>
          <p14:tracePt t="56039" x="3224213" y="6626225"/>
          <p14:tracePt t="56055" x="3197225" y="6634163"/>
          <p14:tracePt t="56071" x="3179763" y="6634163"/>
          <p14:tracePt t="56101" x="3170238" y="6634163"/>
          <p14:tracePt t="61967" x="3170238" y="6608763"/>
          <p14:tracePt t="61985" x="3170238" y="6554788"/>
          <p14:tracePt t="62019" x="3197225" y="6429375"/>
          <p14:tracePt t="62035" x="3232150" y="6296025"/>
          <p14:tracePt t="62050" x="3268663" y="6108700"/>
          <p14:tracePt t="62067" x="3286125" y="6010275"/>
          <p14:tracePt t="62084" x="3330575" y="5830888"/>
          <p14:tracePt t="62118" x="3367088" y="5581650"/>
          <p14:tracePt t="62134" x="3384550" y="5411788"/>
          <p14:tracePt t="62150" x="3402013" y="5259388"/>
          <p14:tracePt t="62167" x="3411538" y="5187950"/>
          <p14:tracePt t="62184" x="3419475" y="5045075"/>
          <p14:tracePt t="62218" x="3438525" y="4857750"/>
          <p14:tracePt t="62234" x="3446463" y="4741863"/>
          <p14:tracePt t="62250" x="3465513" y="4598988"/>
          <p14:tracePt t="62266" x="3473450" y="4518025"/>
          <p14:tracePt t="62284" x="3490913" y="4384675"/>
          <p14:tracePt t="62318" x="3517900" y="4251325"/>
          <p14:tracePt t="62334" x="3527425" y="4179888"/>
          <p14:tracePt t="62350" x="3544888" y="4143375"/>
          <p14:tracePt t="62367" x="3544888" y="4133850"/>
          <p14:tracePt t="62384" x="3562350" y="4116388"/>
          <p14:tracePt t="63117" x="3571875" y="4108450"/>
          <p14:tracePt t="63134" x="3608388" y="4062413"/>
          <p14:tracePt t="63149" x="3660775" y="4000500"/>
          <p14:tracePt t="63166" x="3697288" y="3956050"/>
          <p14:tracePt t="63183" x="3759200" y="3894138"/>
          <p14:tracePt t="63218" x="3857625" y="3795713"/>
          <p14:tracePt t="63233" x="3902075" y="3732213"/>
          <p14:tracePt t="63249" x="3938588" y="3670300"/>
          <p14:tracePt t="63266" x="3956050" y="3652838"/>
          <p14:tracePt t="63283" x="3983038" y="3608388"/>
          <p14:tracePt t="63318" x="4017963" y="3536950"/>
          <p14:tracePt t="63334" x="4062413" y="3490913"/>
          <p14:tracePt t="63349" x="4125913" y="3446463"/>
          <p14:tracePt t="63366" x="4152900" y="3429000"/>
          <p14:tracePt t="63383" x="4214813" y="3402013"/>
          <p14:tracePt t="63418" x="4303713" y="3367088"/>
          <p14:tracePt t="63418" x="4322763" y="3357563"/>
          <p14:tracePt t="63433" x="4330700" y="3357563"/>
          <p14:tracePt t="63449" x="4357688" y="3340100"/>
          <p14:tracePt t="63466" x="4367213" y="3340100"/>
          <p14:tracePt t="63483" x="4394200" y="3330575"/>
          <p14:tracePt t="63519" x="4465638" y="3313113"/>
          <p14:tracePt t="63534" x="4491038" y="3303588"/>
          <p14:tracePt t="63550" x="4527550" y="3295650"/>
          <p14:tracePt t="63567" x="4545013" y="3295650"/>
          <p14:tracePt t="63584" x="4598988" y="3286125"/>
          <p14:tracePt t="63620" x="4660900" y="3276600"/>
          <p14:tracePt t="63632" x="4670425" y="3276600"/>
          <p14:tracePt t="63666" x="4687888" y="3268663"/>
          <p14:tracePt t="64015" x="4697413" y="3268663"/>
          <p14:tracePt t="64033" x="4714875" y="3268663"/>
          <p14:tracePt t="64049" x="4759325" y="3259138"/>
          <p14:tracePt t="64066" x="4786313" y="3259138"/>
          <p14:tracePt t="64083" x="4867275" y="3251200"/>
          <p14:tracePt t="64115" x="4973638" y="3251200"/>
          <p14:tracePt t="64132" x="5027613" y="3241675"/>
          <p14:tracePt t="64148" x="5054600" y="3241675"/>
          <p14:tracePt t="64165" x="5099050" y="3241675"/>
          <p14:tracePt t="64182" x="5116513" y="3241675"/>
          <p14:tracePt t="64212" x="5133975" y="3241675"/>
          <p14:tracePt t="64311" x="5143500" y="3241675"/>
          <p14:tracePt t="67796" x="5153025" y="3241675"/>
          <p14:tracePt t="67831" x="5232400" y="3214688"/>
          <p14:tracePt t="67847" x="5303838" y="3205163"/>
          <p14:tracePt t="67863" x="5367338" y="3197225"/>
          <p14:tracePt t="67863" x="5438775" y="3187700"/>
          <p14:tracePt t="67879" x="5527675" y="3179763"/>
          <p14:tracePt t="67896" x="5697538" y="3160713"/>
          <p14:tracePt t="67928" x="5911850" y="3152775"/>
          <p14:tracePt t="67947" x="6062663" y="3133725"/>
          <p14:tracePt t="67962" x="6134100" y="3133725"/>
          <p14:tracePt t="67979" x="6269038" y="3125788"/>
          <p14:tracePt t="67996" x="6384925" y="3116263"/>
          <p14:tracePt t="68026" x="6537325" y="3116263"/>
          <p14:tracePt t="68046" x="6626225" y="3108325"/>
          <p14:tracePt t="68062" x="6688138" y="3108325"/>
          <p14:tracePt t="68079" x="6705600" y="3108325"/>
          <p14:tracePt t="68096" x="6732588" y="3108325"/>
          <p14:tracePt t="68131" x="6742113" y="3108325"/>
          <p14:tracePt t="68147" x="6751638" y="3108325"/>
          <p14:tracePt t="68862" x="6786563" y="3108325"/>
          <p14:tracePt t="68879" x="6804025" y="3108325"/>
          <p14:tracePt t="68895" x="6848475" y="3108325"/>
          <p14:tracePt t="68925" x="6965950" y="3108325"/>
          <p14:tracePt t="68945" x="7062788" y="3116263"/>
          <p14:tracePt t="68961" x="7108825" y="3116263"/>
          <p14:tracePt t="68979" x="7197725" y="3125788"/>
          <p14:tracePt t="68995" x="7251700" y="3125788"/>
          <p14:tracePt t="69026" x="7286625" y="3125788"/>
          <p14:tracePt t="69045" x="7304088" y="3133725"/>
          <p14:tracePt t="69078" x="7313613" y="3133725"/>
          <p14:tracePt t="69179" x="7323138" y="3133725"/>
          <p14:tracePt t="69829" x="7323138" y="3143250"/>
          <p14:tracePt t="69845" x="7313613" y="3143250"/>
          <p14:tracePt t="69862" x="7296150" y="3160713"/>
          <p14:tracePt t="69878" x="7269163" y="3160713"/>
          <p14:tracePt t="69896" x="7153275" y="3170238"/>
          <p14:tracePt t="69929" x="6973888" y="3187700"/>
          <p14:tracePt t="69946" x="6911975" y="3187700"/>
          <p14:tracePt t="69961" x="6867525" y="3187700"/>
          <p14:tracePt t="69977" x="6848475" y="3187700"/>
          <p14:tracePt t="69995" x="6804025" y="3187700"/>
          <p14:tracePt t="70028" x="6742113" y="3187700"/>
          <p14:tracePt t="70045" x="6715125" y="3187700"/>
          <p14:tracePt t="70061" x="6688138" y="3179763"/>
          <p14:tracePt t="70077" x="6680200" y="3179763"/>
          <p14:tracePt t="70094" x="6670675" y="3179763"/>
          <p14:tracePt t="70125" x="6661150" y="3179763"/>
          <p14:tracePt t="70145" x="6653213" y="3179763"/>
          <p14:tracePt t="70194" x="6643688" y="3179763"/>
          <p14:tracePt t="70244" x="6634163" y="3179763"/>
          <p14:tracePt t="70294" x="6626225" y="3179763"/>
          <p14:tracePt t="70344" x="6616700" y="3170238"/>
          <p14:tracePt t="71177" x="6626225" y="3170238"/>
          <p14:tracePt t="71194" x="6634163" y="3170238"/>
          <p14:tracePt t="71224" x="6643688" y="3170238"/>
          <p14:tracePt t="71244" x="6653213" y="3170238"/>
          <p14:tracePt t="71260" x="6661150" y="3170238"/>
          <p14:tracePt t="71277" x="6670675" y="3170238"/>
          <p14:tracePt t="71293" x="6697663" y="3170238"/>
          <p14:tracePt t="71324" x="6742113" y="3170238"/>
          <p14:tracePt t="71344" x="6804025" y="3170238"/>
          <p14:tracePt t="71360" x="6867525" y="3170238"/>
          <p14:tracePt t="71377" x="6894513" y="3170238"/>
          <p14:tracePt t="71394" x="6938963" y="3170238"/>
          <p14:tracePt t="71424" x="6983413" y="3170238"/>
          <p14:tracePt t="71444" x="6991350" y="3170238"/>
          <p14:tracePt t="71476" x="7000875" y="3170238"/>
          <p14:tracePt t="73738" x="6858000" y="3259138"/>
          <p14:tracePt t="73758" x="6715125" y="3375025"/>
          <p14:tracePt t="73775" x="6634163" y="3446463"/>
          <p14:tracePt t="73791" x="6483350" y="3581400"/>
          <p14:tracePt t="73822" x="6276975" y="3786188"/>
          <p14:tracePt t="73841" x="6143625" y="3911600"/>
          <p14:tracePt t="73858" x="6027738" y="4027488"/>
          <p14:tracePt t="73875" x="5965825" y="4089400"/>
          <p14:tracePt t="73891" x="5857875" y="4179888"/>
          <p14:tracePt t="73921" x="5741988" y="4295775"/>
          <p14:tracePt t="73941" x="5688013" y="4348163"/>
          <p14:tracePt t="73958" x="5643563" y="4394200"/>
          <p14:tracePt t="73975" x="5626100" y="4411663"/>
          <p14:tracePt t="73991" x="5599113" y="4446588"/>
          <p14:tracePt t="74022" x="5562600" y="4500563"/>
          <p14:tracePt t="74041" x="5500688" y="4562475"/>
          <p14:tracePt t="74059" x="5402263" y="4660900"/>
          <p14:tracePt t="74074" x="5340350" y="4724400"/>
          <p14:tracePt t="74091" x="5214938" y="4857750"/>
          <p14:tracePt t="74121" x="5089525" y="4991100"/>
          <p14:tracePt t="74141" x="5037138" y="5037138"/>
          <p14:tracePt t="74159" x="5018088" y="5054600"/>
          <p14:tracePt t="74175" x="5018088" y="5062538"/>
          <p14:tracePt t="74192" x="5010150" y="5072063"/>
          <p14:tracePt t="77635" x="5000625" y="5081588"/>
          <p14:tracePt t="77655" x="4973638" y="5108575"/>
          <p14:tracePt t="77672" x="4956175" y="5133975"/>
          <p14:tracePt t="77688" x="4929188" y="5143500"/>
          <p14:tracePt t="77705" x="4911725" y="5170488"/>
          <p14:tracePt t="77736" x="4867275" y="5214938"/>
          <p14:tracePt t="77755" x="4840288" y="5251450"/>
          <p14:tracePt t="77772" x="4813300" y="5295900"/>
          <p14:tracePt t="77789" x="4786313" y="5313363"/>
          <p14:tracePt t="77806" x="4724400" y="5357813"/>
          <p14:tracePt t="77837" x="4633913" y="5438775"/>
          <p14:tracePt t="77856" x="4562475" y="5473700"/>
          <p14:tracePt t="77871" x="4500563" y="5510213"/>
          <p14:tracePt t="77888" x="4473575" y="5518150"/>
          <p14:tracePt t="77905" x="4411663" y="5554663"/>
          <p14:tracePt t="77935" x="4313238" y="5581650"/>
          <p14:tracePt t="77956" x="4241800" y="5589588"/>
          <p14:tracePt t="77971" x="4187825" y="5599113"/>
          <p14:tracePt t="77989" x="4160838" y="5599113"/>
          <p14:tracePt t="78005" x="4125913" y="5599113"/>
          <p14:tracePt t="78037" x="4089400" y="5589588"/>
          <p14:tracePt t="78056" x="4071938" y="5572125"/>
          <p14:tracePt t="78072" x="4054475" y="5527675"/>
          <p14:tracePt t="78088" x="4054475" y="5473700"/>
          <p14:tracePt t="78104" x="4054475" y="5348288"/>
          <p14:tracePt t="78135" x="4071938" y="5153025"/>
          <p14:tracePt t="78155" x="4108450" y="5062538"/>
          <p14:tracePt t="78171" x="4152900" y="4983163"/>
          <p14:tracePt t="78188" x="4179888" y="4956175"/>
          <p14:tracePt t="78205" x="4214813" y="4938713"/>
          <p14:tracePt t="78235" x="4268788" y="4929188"/>
          <p14:tracePt t="78254" x="4295775" y="4973638"/>
          <p14:tracePt t="78271" x="4322763" y="5054600"/>
          <p14:tracePt t="78288" x="4330700" y="5108575"/>
          <p14:tracePt t="78305" x="4340225" y="5224463"/>
          <p14:tracePt t="78335" x="4357688" y="5340350"/>
          <p14:tracePt t="78354" x="4357688" y="5375275"/>
          <p14:tracePt t="78388" x="4367213" y="5384800"/>
          <p14:tracePt t="78405" x="4375150" y="5384800"/>
          <p14:tracePt t="78437" x="4483100" y="5241925"/>
          <p14:tracePt t="78456" x="4633913" y="5108575"/>
          <p14:tracePt t="78472" x="4768850" y="5027613"/>
          <p14:tracePt t="78487" x="4822825" y="5010150"/>
          <p14:tracePt t="78504" x="4884738" y="4991100"/>
          <p14:tracePt t="78535" x="4946650" y="5000625"/>
          <p14:tracePt t="78555" x="4965700" y="5018088"/>
          <p14:tracePt t="78572" x="4973638" y="5045075"/>
          <p14:tracePt t="78587" x="4983163" y="5072063"/>
          <p14:tracePt t="78604" x="5000625" y="5133975"/>
          <p14:tracePt t="78635" x="5027613" y="5180013"/>
          <p14:tracePt t="78654" x="5037138" y="5197475"/>
          <p14:tracePt t="78671" x="5045075" y="5197475"/>
          <p14:tracePt t="78688" x="5045075" y="5205413"/>
          <p14:tracePt t="78704" x="5054600" y="5205413"/>
          <p14:tracePt t="78734" x="5062538" y="5214938"/>
          <p14:tracePt t="78805" x="5072063" y="5224463"/>
          <p14:tracePt t="78872" x="5072063" y="5232400"/>
          <p14:tracePt t="79004" x="5081588" y="5232400"/>
          <p14:tracePt t="79233" x="5099050" y="5224463"/>
          <p14:tracePt t="79254" x="5126038" y="5187950"/>
          <p14:tracePt t="79271" x="5153025" y="5133975"/>
          <p14:tracePt t="79287" x="5170488" y="5099050"/>
          <p14:tracePt t="79304" x="5180013" y="5081588"/>
          <p14:tracePt t="79334" x="5187950" y="5062538"/>
          <p14:tracePt t="79387" x="5180013" y="5108575"/>
          <p14:tracePt t="79404" x="5160963" y="5268913"/>
          <p14:tracePt t="79435" x="5153025" y="5589588"/>
          <p14:tracePt t="79455" x="5187950" y="5751513"/>
          <p14:tracePt t="79471" x="5214938" y="5848350"/>
          <p14:tracePt t="79488" x="5232400" y="5894388"/>
          <p14:tracePt t="79536" x="5303838" y="5848350"/>
          <p14:tracePt t="79555" x="5402263" y="5705475"/>
          <p14:tracePt t="79571" x="5491163" y="5537200"/>
          <p14:tracePt t="79587" x="5527675" y="5446713"/>
          <p14:tracePt t="79603" x="5562600" y="5313363"/>
          <p14:tracePt t="79634" x="5589588" y="5126038"/>
          <p14:tracePt t="79653" x="5589588" y="4983163"/>
          <p14:tracePt t="79670" x="5572125" y="4822825"/>
          <p14:tracePt t="79687" x="5537200" y="4751388"/>
          <p14:tracePt t="79704" x="5411788" y="4643438"/>
          <p14:tracePt t="79734" x="5224463" y="4572000"/>
          <p14:tracePt t="79754" x="5089525" y="4562475"/>
          <p14:tracePt t="79771" x="4965700" y="4562475"/>
          <p14:tracePt t="79787" x="4919663" y="4562475"/>
          <p14:tracePt t="79803" x="4848225" y="4581525"/>
          <p14:tracePt t="79834" x="4813300" y="4598988"/>
          <p14:tracePt t="79854" x="4803775" y="4608513"/>
          <p14:tracePt t="79887" x="4795838" y="4616450"/>
          <p14:tracePt t="81370" x="4857750" y="4633913"/>
          <p14:tracePt t="81385" x="4884738" y="4660900"/>
          <p14:tracePt t="81402" x="4956175" y="4732338"/>
          <p14:tracePt t="81433" x="5037138" y="4911725"/>
          <p14:tracePt t="81452" x="5045075" y="5018088"/>
          <p14:tracePt t="81469" x="5045075" y="5089525"/>
          <p14:tracePt t="81485" x="5037138" y="5108575"/>
          <p14:tracePt t="81502" x="5027613" y="5133975"/>
          <p14:tracePt t="81536" x="4983163" y="5133975"/>
          <p14:tracePt t="81553" x="4973638" y="5108575"/>
          <p14:tracePt t="81569" x="4965700" y="4991100"/>
          <p14:tracePt t="81585" x="4965700" y="4919663"/>
          <p14:tracePt t="81603" x="4991100" y="4776788"/>
          <p14:tracePt t="81637" x="5205413" y="4500563"/>
          <p14:tracePt t="81654" x="5268913" y="4456113"/>
          <p14:tracePt t="81669" x="5394325" y="4402138"/>
          <p14:tracePt t="81685" x="5438775" y="4384675"/>
          <p14:tracePt t="81702" x="5510213" y="4375150"/>
          <p14:tracePt t="81733" x="5562600" y="4367213"/>
          <p14:tracePt t="81753" x="5572125" y="4367213"/>
          <p14:tracePt t="81802" x="5581650" y="4367213"/>
          <p14:tracePt t="82402" x="5554663" y="4384675"/>
          <p14:tracePt t="82432" x="5384800" y="4491038"/>
          <p14:tracePt t="82438" x="5303838" y="4537075"/>
          <p14:tracePt t="82451" x="5197475" y="4589463"/>
          <p14:tracePt t="82468" x="4991100" y="4687888"/>
          <p14:tracePt t="82484" x="4884738" y="4732338"/>
          <p14:tracePt t="82501" x="4660900" y="4848225"/>
          <p14:tracePt t="82532" x="4340225" y="5037138"/>
          <p14:tracePt t="82538" x="4251325" y="5081588"/>
          <p14:tracePt t="82551" x="4160838" y="5126038"/>
          <p14:tracePt t="82569" x="4010025" y="5180013"/>
          <p14:tracePt t="82585" x="3902075" y="5197475"/>
          <p14:tracePt t="82601" x="3867150" y="5197475"/>
          <p14:tracePt t="82632" x="3803650" y="5197475"/>
          <p14:tracePt t="82651" x="3803650" y="5187950"/>
          <p14:tracePt t="82668" x="3803650" y="5133975"/>
          <p14:tracePt t="82685" x="3875088" y="5027613"/>
          <p14:tracePt t="82701" x="3929063" y="4973638"/>
          <p14:tracePt t="82732" x="4089400" y="4867275"/>
          <p14:tracePt t="82738" x="4152900" y="4848225"/>
          <p14:tracePt t="82751" x="4224338" y="4840288"/>
          <p14:tracePt t="82769" x="4367213" y="4840288"/>
          <p14:tracePt t="82785" x="4473575" y="4840288"/>
          <p14:tracePt t="82801" x="4500563" y="4840288"/>
          <p14:tracePt t="82831" x="4562475" y="4875213"/>
          <p14:tracePt t="82851" x="4572000" y="4911725"/>
          <p14:tracePt t="82867" x="4572000" y="4973638"/>
          <p14:tracePt t="82884" x="4527550" y="5099050"/>
          <p14:tracePt t="82901" x="4491038" y="5170488"/>
          <p14:tracePt t="82930" x="4348163" y="5340350"/>
          <p14:tracePt t="82951" x="4303713" y="5384800"/>
          <p14:tracePt t="82968" x="4276725" y="5394325"/>
          <p14:tracePt t="82984" x="4268788" y="5394325"/>
          <p14:tracePt t="83018" x="4295775" y="5357813"/>
          <p14:tracePt t="83048" x="4394200" y="5268913"/>
          <p14:tracePt t="83067" x="4456113" y="5232400"/>
          <p14:tracePt t="83084" x="4510088" y="5214938"/>
          <p14:tracePt t="83101" x="4537075" y="5205413"/>
          <p14:tracePt t="83132" x="4581525" y="5197475"/>
          <p14:tracePt t="83151" x="4589463" y="5197475"/>
          <p14:tracePt t="83168" x="4598988" y="5197475"/>
          <p14:tracePt t="83185" x="4608513" y="5197475"/>
          <p14:tracePt t="83746" x="4625975" y="5170488"/>
          <p14:tracePt t="83768" x="4687888" y="5116513"/>
          <p14:tracePt t="83785" x="4803775" y="5037138"/>
          <p14:tracePt t="83800" x="4867275" y="4983163"/>
          <p14:tracePt t="83817" x="5000625" y="4894263"/>
          <p14:tracePt t="83848" x="5143500" y="4776788"/>
          <p14:tracePt t="83868" x="5241925" y="4705350"/>
          <p14:tracePt t="83884" x="5348288" y="4616450"/>
          <p14:tracePt t="83900" x="5402263" y="4562475"/>
          <p14:tracePt t="83917" x="5510213" y="4429125"/>
          <p14:tracePt t="83948" x="5626100" y="4241800"/>
          <p14:tracePt t="83967" x="5680075" y="4170363"/>
          <p14:tracePt t="83984" x="5697538" y="4116388"/>
          <p14:tracePt t="84000" x="5697538" y="4081463"/>
          <p14:tracePt t="84017" x="5680075" y="3965575"/>
          <p14:tracePt t="84050" x="5527675" y="3732213"/>
          <p14:tracePt t="84068" x="5357813" y="3571875"/>
          <p14:tracePt t="84084" x="5089525" y="3375025"/>
          <p14:tracePt t="84100" x="4894263" y="3251200"/>
          <p14:tracePt t="84116" x="4411663" y="2955925"/>
          <p14:tracePt t="84147" x="3867150" y="2633663"/>
          <p14:tracePt t="84167" x="3724275" y="2544763"/>
          <p14:tracePt t="84184" x="3687763" y="2527300"/>
          <p14:tracePt t="84200" x="3670300" y="2517775"/>
          <p14:tracePt t="84217" x="3660775" y="2517775"/>
          <p14:tracePt t="84345" x="3643313" y="2517775"/>
          <p14:tracePt t="84366" x="3633788" y="2517775"/>
          <p14:tracePt t="84383" x="3527425" y="2490788"/>
          <p14:tracePt t="84400" x="3446463" y="2473325"/>
          <p14:tracePt t="84416" x="3259138" y="2428875"/>
          <p14:tracePt t="84447" x="3081338" y="2384425"/>
          <p14:tracePt t="84466" x="3017838" y="2374900"/>
          <p14:tracePt t="84483" x="3000375" y="2374900"/>
          <p14:tracePt t="84546" x="3000375" y="2384425"/>
          <p14:tracePt t="84566" x="3062288" y="2473325"/>
          <p14:tracePt t="84583" x="3232150" y="2679700"/>
          <p14:tracePt t="84599" x="3367088" y="2830513"/>
          <p14:tracePt t="84616" x="3616325" y="3125788"/>
          <p14:tracePt t="84646" x="3973513" y="3509963"/>
          <p14:tracePt t="84666" x="4143375" y="3679825"/>
          <p14:tracePt t="84683" x="4241800" y="3795713"/>
          <p14:tracePt t="84700" x="4286250" y="3840163"/>
          <p14:tracePt t="84716" x="4367213" y="3929063"/>
          <p14:tracePt t="84746" x="4500563" y="4054475"/>
          <p14:tracePt t="84766" x="4589463" y="4152900"/>
          <p14:tracePt t="84783" x="4679950" y="4259263"/>
          <p14:tracePt t="84800" x="4724400" y="4313238"/>
          <p14:tracePt t="84817" x="4813300" y="4419600"/>
          <p14:tracePt t="84848" x="4938713" y="4581525"/>
          <p14:tracePt t="84867" x="5010150" y="4670425"/>
          <p14:tracePt t="84883" x="5045075" y="4714875"/>
          <p14:tracePt t="84899" x="5062538" y="4724400"/>
          <p14:tracePt t="84916" x="5072063" y="4732338"/>
          <p14:tracePt t="84947" x="5072063" y="4741863"/>
          <p14:tracePt t="84967" x="5072063" y="4732338"/>
          <p14:tracePt t="86615" x="5089525" y="4724400"/>
          <p14:tracePt t="86645" x="5160963" y="4697413"/>
          <p14:tracePt t="86665" x="5259388" y="4670425"/>
          <p14:tracePt t="86682" x="5394325" y="4625975"/>
          <p14:tracePt t="86698" x="5473700" y="4598988"/>
          <p14:tracePt t="86715" x="5634038" y="4545013"/>
          <p14:tracePt t="86746" x="5884863" y="4438650"/>
          <p14:tracePt t="86764" x="6037263" y="4367213"/>
          <p14:tracePt t="86781" x="6188075" y="4286250"/>
          <p14:tracePt t="86797" x="6276975" y="4251325"/>
          <p14:tracePt t="86814" x="6483350" y="4160838"/>
          <p14:tracePt t="86845" x="6769100" y="4010025"/>
          <p14:tracePt t="86865" x="6929438" y="3911600"/>
          <p14:tracePt t="86881" x="7027863" y="3857625"/>
          <p14:tracePt t="86897" x="7054850" y="3840163"/>
          <p14:tracePt t="86914" x="7081838" y="3822700"/>
          <p14:tracePt t="86945" x="7089775" y="3813175"/>
          <p14:tracePt t="87213" x="7099300" y="3813175"/>
          <p14:tracePt t="87243" x="7161213" y="3776663"/>
          <p14:tracePt t="87263" x="7251700" y="3705225"/>
          <p14:tracePt t="87281" x="7394575" y="3625850"/>
          <p14:tracePt t="87297" x="7473950" y="3581400"/>
          <p14:tracePt t="87314" x="7616825" y="3509963"/>
          <p14:tracePt t="87344" x="7777163" y="3438525"/>
          <p14:tracePt t="87364" x="7848600" y="3411538"/>
          <p14:tracePt t="87381" x="7885113" y="3394075"/>
          <p14:tracePt t="87398" x="7894638" y="3384550"/>
          <p14:tracePt t="87413" x="7902575" y="3384550"/>
          <p14:tracePt t="87444" x="7912100" y="3384550"/>
          <p14:tracePt t="87497" x="7912100" y="3375025"/>
          <p14:tracePt t="89262" x="7920038" y="3375025"/>
          <p14:tracePt t="89279" x="7939088" y="3375025"/>
          <p14:tracePt t="89295" x="7966075" y="3367088"/>
          <p14:tracePt t="89312" x="8027988" y="3357563"/>
          <p14:tracePt t="89341" x="8143875" y="3340100"/>
          <p14:tracePt t="89349" x="8197850" y="3330575"/>
          <p14:tracePt t="89362" x="8232775" y="3322638"/>
          <p14:tracePt t="89378" x="8313738" y="3303588"/>
          <p14:tracePt t="89395" x="8340725" y="3295650"/>
          <p14:tracePt t="89412" x="8394700" y="3286125"/>
          <p14:tracePt t="89441" x="8439150" y="3268663"/>
          <p14:tracePt t="89461" x="8447088" y="3268663"/>
          <p14:tracePt t="89540" x="8456613" y="3268663"/>
          <p14:tracePt t="89642" x="8466138" y="3268663"/>
          <p14:tracePt t="90057" x="8456613" y="3268663"/>
          <p14:tracePt t="90078" x="8447088" y="3268663"/>
          <p14:tracePt t="90095" x="8375650" y="3268663"/>
          <p14:tracePt t="90111" x="8269288" y="3268663"/>
          <p14:tracePt t="90143" x="7491413" y="3303588"/>
          <p14:tracePt t="90162" x="6589713" y="3340100"/>
          <p14:tracePt t="90178" x="5473700" y="3357563"/>
          <p14:tracePt t="90194" x="4456113" y="3394075"/>
          <p14:tracePt t="90211" x="4108450" y="3411538"/>
          <p14:tracePt t="90242" x="3714750" y="3419475"/>
          <p14:tracePt t="90248" x="3652838" y="3419475"/>
          <p14:tracePt t="90261" x="3589338" y="3419475"/>
          <p14:tracePt t="90277" x="3517900" y="3419475"/>
          <p14:tracePt t="90294" x="3455988" y="3419475"/>
          <p14:tracePt t="90311" x="3429000" y="3419475"/>
          <p14:tracePt t="90341" x="3367088" y="3429000"/>
          <p14:tracePt t="90347" x="3348038" y="3429000"/>
          <p14:tracePt t="90361" x="3340100" y="3429000"/>
          <p14:tracePt t="90377" x="3313113" y="3429000"/>
          <p14:tracePt t="90394" x="3251200" y="3429000"/>
          <p14:tracePt t="90411" x="3197225" y="3429000"/>
          <p14:tracePt t="90441" x="3027363" y="3438525"/>
          <p14:tracePt t="90461" x="2928938" y="3446463"/>
          <p14:tracePt t="90477" x="2830513" y="3446463"/>
          <p14:tracePt t="90494" x="2741613" y="3455988"/>
          <p14:tracePt t="90511" x="2705100" y="3455988"/>
          <p14:tracePt t="90542" x="2652713" y="3455988"/>
          <p14:tracePt t="90562" x="2643188" y="3455988"/>
          <p14:tracePt t="90579" x="2633663" y="3455988"/>
          <p14:tracePt t="90594" x="2625725" y="3455988"/>
          <p14:tracePt t="91327" x="2633663" y="3455988"/>
          <p14:tracePt t="91357" x="2660650" y="3455988"/>
          <p14:tracePt t="91377" x="2679700" y="3455988"/>
          <p14:tracePt t="91410" x="2687638" y="3455988"/>
          <p14:tracePt t="91427" x="2697163" y="3455988"/>
          <p14:tracePt t="91457" x="2714625" y="3455988"/>
          <p14:tracePt t="91476" x="2724150" y="3455988"/>
          <p14:tracePt t="91493" x="2732088" y="3455988"/>
          <p14:tracePt t="91510" x="2741613" y="3455988"/>
          <p14:tracePt t="91527" x="2751138" y="3455988"/>
          <p14:tracePt t="91557" x="2768600" y="3465513"/>
          <p14:tracePt t="91577" x="2786063" y="3465513"/>
          <p14:tracePt t="91594" x="2830513" y="3465513"/>
          <p14:tracePt t="91610" x="2867025" y="3465513"/>
          <p14:tracePt t="91627" x="2946400" y="3465513"/>
          <p14:tracePt t="91658" x="3054350" y="3465513"/>
          <p14:tracePt t="91677" x="3108325" y="3465513"/>
          <p14:tracePt t="91693" x="3152775" y="3465513"/>
          <p14:tracePt t="91710" x="3170238" y="3465513"/>
          <p14:tracePt t="91727" x="3205163" y="3465513"/>
          <p14:tracePt t="91756" x="3268663" y="3465513"/>
          <p14:tracePt t="91776" x="3313113" y="3465513"/>
          <p14:tracePt t="91793" x="3357563" y="3465513"/>
          <p14:tracePt t="91810" x="3384550" y="3465513"/>
          <p14:tracePt t="91827" x="3429000" y="3465513"/>
          <p14:tracePt t="91859" x="3500438" y="3465513"/>
          <p14:tracePt t="91878" x="3562350" y="3455988"/>
          <p14:tracePt t="91894" x="3643313" y="3446463"/>
          <p14:tracePt t="91910" x="3687763" y="3438525"/>
          <p14:tracePt t="91926" x="3768725" y="3438525"/>
          <p14:tracePt t="91958" x="3848100" y="3429000"/>
          <p14:tracePt t="91977" x="3875088" y="3429000"/>
          <p14:tracePt t="91993" x="3894138" y="3429000"/>
          <p14:tracePt t="92010" x="3902075" y="3429000"/>
          <p14:tracePt t="92056" x="3911600" y="3429000"/>
          <p14:tracePt t="92126" x="3919538" y="3429000"/>
          <p14:tracePt t="92510" x="3938588" y="3429000"/>
          <p14:tracePt t="92526" x="3973513" y="3429000"/>
          <p14:tracePt t="92558" x="4037013" y="3419475"/>
          <p14:tracePt t="92577" x="4054475" y="3419475"/>
          <p14:tracePt t="92593" x="4081463" y="3411538"/>
          <p14:tracePt t="92609" x="4089400" y="3411538"/>
          <p14:tracePt t="92626" x="4116388" y="3411538"/>
          <p14:tracePt t="92657" x="4160838" y="3411538"/>
          <p14:tracePt t="92676" x="4187825" y="3411538"/>
          <p14:tracePt t="92694" x="4205288" y="3411538"/>
          <p14:tracePt t="92709" x="4224338" y="3411538"/>
          <p14:tracePt t="92726" x="4241800" y="3419475"/>
          <p14:tracePt t="92757" x="4276725" y="3419475"/>
          <p14:tracePt t="92776" x="4303713" y="3419475"/>
          <p14:tracePt t="92793" x="4322763" y="3419475"/>
          <p14:tracePt t="92809" x="4348163" y="3419475"/>
          <p14:tracePt t="92826" x="4375150" y="3419475"/>
          <p14:tracePt t="92856" x="4429125" y="3429000"/>
          <p14:tracePt t="92877" x="4456113" y="3438525"/>
          <p14:tracePt t="92892" x="4473575" y="3438525"/>
          <p14:tracePt t="92910" x="4483100" y="3438525"/>
          <p14:tracePt t="92955" x="4491038" y="3438525"/>
          <p14:tracePt t="92976" x="4491038" y="3446463"/>
          <p14:tracePt t="93375" x="4510088" y="3446463"/>
          <p14:tracePt t="93393" x="4537075" y="3446463"/>
          <p14:tracePt t="93409" x="4545013" y="3438525"/>
          <p14:tracePt t="93425" x="4572000" y="3438525"/>
          <p14:tracePt t="93456" x="4608513" y="3429000"/>
          <p14:tracePt t="93475" x="4625975" y="3429000"/>
          <p14:tracePt t="93492" x="4633913" y="3429000"/>
          <p14:tracePt t="93509" x="4643438" y="3429000"/>
          <p14:tracePt t="93525" x="4652963" y="3429000"/>
          <p14:tracePt t="93556" x="4670425" y="3429000"/>
          <p14:tracePt t="93609" x="4679950" y="3429000"/>
          <p14:tracePt t="93625" x="4679950" y="3438525"/>
          <p14:tracePt t="94355" x="4670425" y="3438525"/>
          <p14:tracePt t="94392" x="4660900" y="3446463"/>
          <p14:tracePt t="94424" x="4652963" y="3446463"/>
          <p14:tracePt t="94455" x="4643438" y="3455988"/>
          <p14:tracePt t="94474" x="4633913" y="3465513"/>
          <p14:tracePt t="94508" x="4616450" y="3482975"/>
          <p14:tracePt t="94525" x="4608513" y="3490913"/>
          <p14:tracePt t="94554" x="4589463" y="3509963"/>
          <p14:tracePt t="94575" x="4581525" y="3509963"/>
          <p14:tracePt t="94591" x="4581525" y="3517900"/>
          <p14:tracePt t="94608" x="4572000" y="3517900"/>
          <p14:tracePt t="94654" x="4572000" y="3527425"/>
          <p14:tracePt t="94708" x="4562475" y="3527425"/>
          <p14:tracePt t="94853" x="4554538" y="3527425"/>
          <p14:tracePt t="94924" x="4545013" y="3527425"/>
          <p14:tracePt t="94955" x="4537075" y="3527425"/>
          <p14:tracePt t="94974" x="4510088" y="3527425"/>
          <p14:tracePt t="94991" x="4438650" y="3527425"/>
          <p14:tracePt t="95007" x="4394200" y="3527425"/>
          <p14:tracePt t="95024" x="4295775" y="3509963"/>
          <p14:tracePt t="95054" x="4179888" y="3500438"/>
          <p14:tracePt t="95074" x="4116388" y="3500438"/>
          <p14:tracePt t="95091" x="4071938" y="3490913"/>
          <p14:tracePt t="95107" x="4062413" y="3490913"/>
          <p14:tracePt t="95125" x="4044950" y="3490913"/>
          <p14:tracePt t="95156" x="4037013" y="3490913"/>
          <p14:tracePt t="95274" x="4071938" y="3490913"/>
          <p14:tracePt t="95291" x="4170363" y="3482975"/>
          <p14:tracePt t="95307" x="4251325" y="3482975"/>
          <p14:tracePt t="95324" x="4446588" y="3482975"/>
          <p14:tracePt t="95355" x="4687888" y="3490913"/>
          <p14:tracePt t="95375" x="4813300" y="3509963"/>
          <p14:tracePt t="95392" x="4938713" y="3562350"/>
          <p14:tracePt t="95408" x="5010150" y="3598863"/>
          <p14:tracePt t="95424" x="5133975" y="3687763"/>
          <p14:tracePt t="95456" x="5276850" y="3830638"/>
          <p14:tracePt t="95475" x="5357813" y="3956050"/>
          <p14:tracePt t="95491" x="5419725" y="4089400"/>
          <p14:tracePt t="95507" x="5446713" y="4170363"/>
          <p14:tracePt t="95524" x="5483225" y="4313238"/>
          <p14:tracePt t="95555" x="5510213" y="4491038"/>
          <p14:tracePt t="95575" x="5510213" y="4581525"/>
          <p14:tracePt t="95591" x="5491163" y="4660900"/>
          <p14:tracePt t="95607" x="5483225" y="4705350"/>
          <p14:tracePt t="95623" x="5419725" y="4786313"/>
          <p14:tracePt t="95656" x="5276850" y="4919663"/>
          <p14:tracePt t="95675" x="5170488" y="5010150"/>
          <p14:tracePt t="95691" x="5072063" y="5099050"/>
          <p14:tracePt t="95707" x="5027613" y="5133975"/>
          <p14:tracePt t="95724" x="4965700" y="5197475"/>
          <p14:tracePt t="95754" x="4902200" y="5214938"/>
          <p14:tracePt t="95773" x="4894263" y="5214938"/>
          <p14:tracePt t="97451" x="4840288" y="5241925"/>
          <p14:tracePt t="97472" x="4714875" y="5286375"/>
          <p14:tracePt t="97490" x="4537075" y="5330825"/>
          <p14:tracePt t="97506" x="4438650" y="5348288"/>
          <p14:tracePt t="97523" x="4224338" y="5367338"/>
          <p14:tracePt t="97554" x="3911600" y="5384800"/>
          <p14:tracePt t="97574" x="3759200" y="5384800"/>
          <p14:tracePt t="97590" x="3633788" y="5384800"/>
          <p14:tracePt t="97606" x="3581400" y="5375275"/>
          <p14:tracePt t="97622" x="3509963" y="5357813"/>
          <p14:tracePt t="97653" x="3394075" y="5313363"/>
          <p14:tracePt t="97672" x="3348038" y="5251450"/>
          <p14:tracePt t="97689" x="3322638" y="5160963"/>
          <p14:tracePt t="97705" x="3313113" y="5099050"/>
          <p14:tracePt t="97722" x="3313113" y="4991100"/>
          <p14:tracePt t="97753" x="3340100" y="4884738"/>
          <p14:tracePt t="97759" x="3348038" y="4857750"/>
          <p14:tracePt t="97772" x="3367088" y="4830763"/>
          <p14:tracePt t="97789" x="3402013" y="4776788"/>
          <p14:tracePt t="97805" x="3438525" y="4732338"/>
          <p14:tracePt t="97822" x="3517900" y="4660900"/>
          <p14:tracePt t="97853" x="3697288" y="4572000"/>
          <p14:tracePt t="97873" x="3840163" y="4545013"/>
          <p14:tracePt t="97889" x="3990975" y="4527550"/>
          <p14:tracePt t="97905" x="4062413" y="4527550"/>
          <p14:tracePt t="97922" x="4224338" y="4527550"/>
          <p14:tracePt t="97953" x="4438650" y="4572000"/>
          <p14:tracePt t="97973" x="4527550" y="4616450"/>
          <p14:tracePt t="97990" x="4616450" y="4670425"/>
          <p14:tracePt t="98005" x="4643438" y="4697413"/>
          <p14:tracePt t="98022" x="4697413" y="4759325"/>
          <p14:tracePt t="98052" x="4732338" y="4840288"/>
          <p14:tracePt t="98059" x="4741863" y="4867275"/>
          <p14:tracePt t="98073" x="4751388" y="4911725"/>
          <p14:tracePt t="98089" x="4751388" y="4983163"/>
          <p14:tracePt t="98105" x="4751388" y="5018088"/>
          <p14:tracePt t="98122" x="4724400" y="5099050"/>
          <p14:tracePt t="98152" x="4679950" y="5224463"/>
          <p14:tracePt t="98159" x="4660900" y="5259388"/>
          <p14:tracePt t="98171" x="4643438" y="5303838"/>
          <p14:tracePt t="98189" x="4608513" y="5402263"/>
          <p14:tracePt t="98206" x="4527550" y="5510213"/>
          <p14:tracePt t="98222" x="4491038" y="5554663"/>
          <p14:tracePt t="98251" x="4357688" y="5680075"/>
          <p14:tracePt t="98271" x="4303713" y="5715000"/>
          <p14:tracePt t="98289" x="4276725" y="5732463"/>
          <p14:tracePt t="98323" x="4268788" y="5741988"/>
          <p14:tracePt t="98769" x="4232275" y="5759450"/>
          <p14:tracePt t="98789" x="4152900" y="5786438"/>
          <p14:tracePt t="98804" x="4098925" y="5795963"/>
          <p14:tracePt t="98821" x="3973513" y="5822950"/>
          <p14:tracePt t="98853" x="3768725" y="5848350"/>
          <p14:tracePt t="98872" x="3625850" y="5857875"/>
          <p14:tracePt t="98889" x="3490913" y="5857875"/>
          <p14:tracePt t="98905" x="3438525" y="5857875"/>
          <p14:tracePt t="98921" x="3313113" y="5857875"/>
          <p14:tracePt t="98952" x="3143250" y="5840413"/>
          <p14:tracePt t="98972" x="3062288" y="5830888"/>
          <p14:tracePt t="98988" x="3017838" y="5803900"/>
          <p14:tracePt t="99004" x="3000375" y="5795963"/>
          <p14:tracePt t="99022" x="2973388" y="5759450"/>
          <p14:tracePt t="99052" x="2938463" y="5697538"/>
          <p14:tracePt t="99072" x="2919413" y="5643563"/>
          <p14:tracePt t="99089" x="2919413" y="5599113"/>
          <p14:tracePt t="99104" x="2911475" y="5581650"/>
          <p14:tracePt t="99121" x="2911475" y="5527675"/>
          <p14:tracePt t="99152" x="2911475" y="5456238"/>
          <p14:tracePt t="99158" x="2911475" y="5429250"/>
          <p14:tracePt t="99171" x="2928938" y="5394325"/>
          <p14:tracePt t="99188" x="3000375" y="5286375"/>
          <p14:tracePt t="99205" x="3054350" y="5224463"/>
          <p14:tracePt t="99221" x="3205163" y="5099050"/>
          <p14:tracePt t="99253" x="3473450" y="4946650"/>
          <p14:tracePt t="99271" x="3679825" y="4902200"/>
          <p14:tracePt t="99288" x="3902075" y="4875213"/>
          <p14:tracePt t="99304" x="4010025" y="4857750"/>
          <p14:tracePt t="99321" x="4214813" y="4857750"/>
          <p14:tracePt t="99338" x="4394200" y="4857750"/>
          <p14:tracePt t="99368" x="4616450" y="4884738"/>
          <p14:tracePt t="99389" x="4732338" y="4902200"/>
          <p14:tracePt t="99405" x="4813300" y="4938713"/>
          <p14:tracePt t="99422" x="4840288" y="4956175"/>
          <p14:tracePt t="99455" x="4919663" y="5045075"/>
          <p14:tracePt t="99472" x="4929188" y="5072063"/>
          <p14:tracePt t="99488" x="4938713" y="5133975"/>
          <p14:tracePt t="99504" x="4938713" y="5153025"/>
          <p14:tracePt t="99521" x="4946650" y="5187950"/>
          <p14:tracePt t="99538" x="4946650" y="5214938"/>
          <p14:tracePt t="99570" x="4938713" y="5276850"/>
          <p14:tracePt t="99588" x="4894263" y="5357813"/>
          <p14:tracePt t="99604" x="4857750" y="5411788"/>
          <p14:tracePt t="99620" x="4768850" y="5510213"/>
          <p14:tracePt t="99638" x="4660900" y="5608638"/>
          <p14:tracePt t="99669" x="4456113" y="5732463"/>
          <p14:tracePt t="99688" x="4303713" y="5813425"/>
          <p14:tracePt t="99705" x="4160838" y="5857875"/>
          <p14:tracePt t="99721" x="4098925" y="5875338"/>
          <p14:tracePt t="99738" x="3965575" y="5894388"/>
          <p14:tracePt t="99768" x="3768725" y="5894388"/>
          <p14:tracePt t="99787" x="3687763" y="5875338"/>
          <p14:tracePt t="99804" x="3652838" y="5867400"/>
          <p14:tracePt t="99821" x="3616325" y="5857875"/>
          <p14:tracePt t="99837" x="3589338" y="5830888"/>
          <p14:tracePt t="99868" x="3571875" y="5786438"/>
          <p14:tracePt t="99888" x="3562350" y="5741988"/>
          <p14:tracePt t="99904" x="3562350" y="5680075"/>
          <p14:tracePt t="99920" x="3562350" y="5626100"/>
          <p14:tracePt t="99937" x="3608388" y="5500688"/>
          <p14:tracePt t="99968" x="3786188" y="5259388"/>
          <p14:tracePt t="99987" x="3929063" y="5099050"/>
          <p14:tracePt t="100003" x="4017963" y="5037138"/>
          <p14:tracePt t="100021" x="4232275" y="4919663"/>
          <p14:tracePt t="100037" x="4446588" y="4867275"/>
          <p14:tracePt t="100068" x="4732338" y="4840288"/>
          <p14:tracePt t="100088" x="4867275" y="4848225"/>
          <p14:tracePt t="100103" x="4919663" y="4867275"/>
          <p14:tracePt t="100120" x="4991100" y="4902200"/>
          <p14:tracePt t="100137" x="5027613" y="4946650"/>
          <p14:tracePt t="100167" x="5054600" y="5045075"/>
          <p14:tracePt t="100187" x="5062538" y="5108575"/>
          <p14:tracePt t="100203" x="5062538" y="5143500"/>
          <p14:tracePt t="100220" x="5062538" y="5224463"/>
          <p14:tracePt t="100237" x="5054600" y="5313363"/>
          <p14:tracePt t="100267" x="5018088" y="5438775"/>
          <p14:tracePt t="100287" x="4956175" y="5518150"/>
          <p14:tracePt t="100303" x="4929188" y="5545138"/>
          <p14:tracePt t="100320" x="4848225" y="5616575"/>
          <p14:tracePt t="100337" x="4786313" y="5680075"/>
          <p14:tracePt t="100367" x="4687888" y="5803900"/>
          <p14:tracePt t="100387" x="4633913" y="5867400"/>
          <p14:tracePt t="100404" x="4598988" y="5902325"/>
          <p14:tracePt t="100420" x="4581525" y="5919788"/>
          <p14:tracePt t="100437" x="4554538" y="5929313"/>
          <p14:tracePt t="100468" x="4500563" y="5938838"/>
          <p14:tracePt t="100488" x="4465638" y="5938838"/>
          <p14:tracePt t="100504" x="4419600" y="5946775"/>
          <p14:tracePt t="100520" x="4402138" y="5946775"/>
          <p14:tracePt t="100536" x="4348163" y="5946775"/>
          <p14:tracePt t="100568" x="4214813" y="5929313"/>
          <p14:tracePt t="100587" x="4116388" y="5919788"/>
          <p14:tracePt t="100603" x="4044950" y="5902325"/>
          <p14:tracePt t="100620" x="4017963" y="5894388"/>
          <p14:tracePt t="100637" x="3990975" y="5884863"/>
          <p14:tracePt t="100668" x="3956050" y="5840413"/>
          <p14:tracePt t="100687" x="3946525" y="5822950"/>
          <p14:tracePt t="100704" x="3929063" y="5795963"/>
          <p14:tracePt t="100719" x="3929063" y="5786438"/>
          <p14:tracePt t="100736" x="3919538" y="5776913"/>
          <p14:tracePt t="100767" x="3919538" y="5759450"/>
          <p14:tracePt t="100786" x="3911600" y="5759450"/>
          <p14:tracePt t="100819" x="3902075" y="5751513"/>
          <p14:tracePt t="100836" x="3894138" y="5751513"/>
          <p14:tracePt t="100867" x="3884613" y="5741988"/>
          <p14:tracePt t="100886" x="3875088" y="5724525"/>
          <p14:tracePt t="100920" x="3857625" y="5715000"/>
          <p14:tracePt t="100936" x="3848100" y="5705475"/>
          <p14:tracePt t="100967" x="3830638" y="5680075"/>
          <p14:tracePt t="100986" x="3822700" y="5653088"/>
          <p14:tracePt t="101003" x="3822700" y="5643563"/>
          <p14:tracePt t="101019" x="3822700" y="5634038"/>
          <p14:tracePt t="101037" x="3822700" y="5626100"/>
          <p14:tracePt t="101067" x="3822700" y="5599113"/>
          <p14:tracePt t="101087" x="3848100" y="5572125"/>
          <p14:tracePt t="101103" x="3929063" y="5500688"/>
          <p14:tracePt t="101119" x="3983038" y="5456238"/>
          <p14:tracePt t="101136" x="4125913" y="5367338"/>
          <p14:tracePt t="101166" x="4402138" y="5214938"/>
          <p14:tracePt t="101186" x="4616450" y="5143500"/>
          <p14:tracePt t="101203" x="4822825" y="5116513"/>
          <p14:tracePt t="101219" x="4911725" y="5108575"/>
          <p14:tracePt t="101236" x="5054600" y="5108575"/>
          <p14:tracePt t="101267" x="5205413" y="5133975"/>
          <p14:tracePt t="101286" x="5251450" y="5160963"/>
          <p14:tracePt t="101303" x="5268913" y="5187950"/>
          <p14:tracePt t="101319" x="5276850" y="5197475"/>
          <p14:tracePt t="101336" x="5286375" y="5224463"/>
          <p14:tracePt t="101366" x="5286375" y="5286375"/>
          <p14:tracePt t="101386" x="5268913" y="5340350"/>
          <p14:tracePt t="101403" x="5241925" y="5411788"/>
          <p14:tracePt t="101419" x="5224463" y="5456238"/>
          <p14:tracePt t="101436" x="5197475" y="5510213"/>
          <p14:tracePt t="101466" x="5089525" y="5626100"/>
          <p14:tracePt t="101486" x="4991100" y="5688013"/>
          <p14:tracePt t="101503" x="4884738" y="5759450"/>
          <p14:tracePt t="101520" x="4848225" y="5795963"/>
          <p14:tracePt t="101536" x="4768850" y="5857875"/>
          <p14:tracePt t="101570" x="4705350" y="5911850"/>
          <p14:tracePt t="101587" x="4697413" y="5919788"/>
          <p14:tracePt t="101603" x="4687888" y="5929313"/>
          <p14:tracePt t="101635" x="4679950" y="5929313"/>
          <p14:tracePt t="103019" x="4679950" y="5884863"/>
          <p14:tracePt t="103035" x="4660900" y="5786438"/>
          <p14:tracePt t="103065" x="4633913" y="5554663"/>
          <p14:tracePt t="103085" x="4616450" y="5375275"/>
          <p14:tracePt t="103101" x="4581525" y="5153025"/>
          <p14:tracePt t="103118" x="4562475" y="5037138"/>
          <p14:tracePt t="103135" x="4518025" y="4795838"/>
          <p14:tracePt t="103165" x="4491038" y="4438650"/>
          <p14:tracePt t="103184" x="4473575" y="4205288"/>
          <p14:tracePt t="103201" x="4446588" y="3973513"/>
          <p14:tracePt t="103218" x="4438650" y="3867150"/>
          <p14:tracePt t="103235" x="4419600" y="3679825"/>
          <p14:tracePt t="103265" x="4394200" y="3438525"/>
          <p14:tracePt t="103284" x="4375150" y="3340100"/>
          <p14:tracePt t="103301" x="4367213" y="3268663"/>
          <p14:tracePt t="103318" x="4367213" y="3251200"/>
          <p14:tracePt t="103335" x="4348163" y="3224213"/>
          <p14:tracePt t="103364" x="4330700" y="3179763"/>
          <p14:tracePt t="103384" x="4313238" y="3143250"/>
          <p14:tracePt t="103401" x="4286250" y="3071813"/>
          <p14:tracePt t="103417" x="4268788" y="3027363"/>
          <p14:tracePt t="103434" x="4214813" y="2894013"/>
          <p14:tracePt t="103464" x="4133850" y="2660650"/>
          <p14:tracePt t="103484" x="4098925" y="2509838"/>
          <p14:tracePt t="103501" x="4071938" y="2419350"/>
          <p14:tracePt t="103518" x="4062413" y="2393950"/>
          <p14:tracePt t="103534" x="4062413" y="2384425"/>
          <p14:tracePt t="103901" x="4054475" y="2384425"/>
          <p14:tracePt t="103917" x="4037013" y="2384425"/>
          <p14:tracePt t="103934" x="4010025" y="2384425"/>
          <p14:tracePt t="103966" x="3867150" y="2384425"/>
          <p14:tracePt t="103985" x="3697288" y="2384425"/>
          <p14:tracePt t="104001" x="3527425" y="2393950"/>
          <p14:tracePt t="104018" x="3455988" y="2393950"/>
          <p14:tracePt t="104034" x="3313113" y="2401888"/>
          <p14:tracePt t="104064" x="3133725" y="2411413"/>
          <p14:tracePt t="104084" x="3009900" y="2411413"/>
          <p14:tracePt t="104101" x="2928938" y="2411413"/>
          <p14:tracePt t="104117" x="2901950" y="2411413"/>
          <p14:tracePt t="104134" x="2857500" y="2411413"/>
          <p14:tracePt t="104165" x="2822575" y="2401888"/>
          <p14:tracePt t="104185" x="2813050" y="2393950"/>
          <p14:tracePt t="104363" x="2946400" y="2401888"/>
          <p14:tracePt t="104384" x="3205163" y="2411413"/>
          <p14:tracePt t="104400" x="3527425" y="2411413"/>
          <p14:tracePt t="104417" x="3697288" y="2411413"/>
          <p14:tracePt t="104434" x="4000500" y="2411413"/>
          <p14:tracePt t="104463" x="4330700" y="2393950"/>
          <p14:tracePt t="104483" x="4465638" y="2384425"/>
          <p14:tracePt t="104500" x="4554538" y="2384425"/>
          <p14:tracePt t="104518" x="4572000" y="2384425"/>
          <p14:tracePt t="104534" x="4589463" y="2384425"/>
          <p14:tracePt t="104564" x="4608513" y="2384425"/>
          <p14:tracePt t="104663" x="4598988" y="2384425"/>
          <p14:tracePt t="104684" x="4537075" y="2384425"/>
          <p14:tracePt t="104700" x="4340225" y="2384425"/>
          <p14:tracePt t="104717" x="4179888" y="2384425"/>
          <p14:tracePt t="104734" x="3822700" y="2393950"/>
          <p14:tracePt t="104765" x="3367088" y="2411413"/>
          <p14:tracePt t="104785" x="3143250" y="2411413"/>
          <p14:tracePt t="104801" x="3000375" y="2401888"/>
          <p14:tracePt t="104817" x="2946400" y="2401888"/>
          <p14:tracePt t="104834" x="2901950" y="2393950"/>
          <p14:tracePt t="104865" x="2874963" y="2393950"/>
          <p14:tracePt t="104884" x="2874963" y="2384425"/>
          <p14:tracePt t="104900" x="2867025" y="2384425"/>
          <p14:tracePt t="105064" x="2884488" y="2384425"/>
          <p14:tracePt t="105083" x="2894013" y="2384425"/>
          <p14:tracePt t="105100" x="2911475" y="2384425"/>
          <p14:tracePt t="105116" x="2946400" y="2384425"/>
          <p14:tracePt t="105133" x="3081338" y="2384425"/>
          <p14:tracePt t="105164" x="3375025" y="2374900"/>
          <p14:tracePt t="105184" x="3581400" y="2374900"/>
          <p14:tracePt t="105200" x="3759200" y="2374900"/>
          <p14:tracePt t="105216" x="3840163" y="2374900"/>
          <p14:tracePt t="105233" x="3973513" y="2384425"/>
          <p14:tracePt t="105264" x="4098925" y="2401888"/>
          <p14:tracePt t="105284" x="4133850" y="2401888"/>
          <p14:tracePt t="105316" x="4152900" y="2401888"/>
          <p14:tracePt t="105334" x="4152900" y="2411413"/>
          <p14:tracePt t="105364" x="4160838" y="2411413"/>
          <p14:tracePt t="106578" x="4143375" y="2411413"/>
          <p14:tracePt t="106615" x="4133850" y="2411413"/>
          <p14:tracePt t="106678" x="4098925" y="2419350"/>
          <p14:tracePt t="106699" x="4044950" y="2438400"/>
          <p14:tracePt t="106715" x="3983038" y="2455863"/>
          <p14:tracePt t="106732" x="3822700" y="2482850"/>
          <p14:tracePt t="106763" x="3581400" y="2509838"/>
          <p14:tracePt t="106783" x="3384550" y="2517775"/>
          <p14:tracePt t="106799" x="3214688" y="2517775"/>
          <p14:tracePt t="106815" x="3133725" y="2517775"/>
          <p14:tracePt t="106833" x="3000375" y="2509838"/>
          <p14:tracePt t="106864" x="2822575" y="2482850"/>
          <p14:tracePt t="106883" x="2724150" y="2465388"/>
          <p14:tracePt t="106899" x="2652713" y="2455863"/>
          <p14:tracePt t="106916" x="2625725" y="2446338"/>
          <p14:tracePt t="106932" x="2571750" y="2428875"/>
          <p14:tracePt t="106964" x="2465388" y="2411413"/>
          <p14:tracePt t="106983" x="2393950" y="2401888"/>
          <p14:tracePt t="106999" x="2322513" y="2393950"/>
          <p14:tracePt t="107015" x="2295525" y="2393950"/>
          <p14:tracePt t="107031" x="2259013" y="2384425"/>
          <p14:tracePt t="107062" x="2224088" y="2312988"/>
          <p14:tracePt t="107082" x="2214563" y="2232025"/>
          <p14:tracePt t="107099" x="2214563" y="2160588"/>
          <p14:tracePt t="107115" x="2214563" y="2125663"/>
          <p14:tracePt t="107132" x="2214563" y="2044700"/>
          <p14:tracePt t="107164" x="2241550" y="1965325"/>
          <p14:tracePt t="107183" x="2251075" y="1946275"/>
          <p14:tracePt t="107198" x="2259013" y="1938338"/>
          <p14:tracePt t="107215" x="2268538" y="1938338"/>
          <p14:tracePt t="107232" x="2286000" y="1955800"/>
          <p14:tracePt t="107263" x="2384425" y="2044700"/>
          <p14:tracePt t="107282" x="2455863" y="2160588"/>
          <p14:tracePt t="107298" x="2527300" y="2286000"/>
          <p14:tracePt t="107315" x="2554288" y="2339975"/>
          <p14:tracePt t="107331" x="2598738" y="2411413"/>
          <p14:tracePt t="107349" x="2633663" y="2428875"/>
          <p14:tracePt t="107380" x="2786063" y="2411413"/>
          <p14:tracePt t="107398" x="2955925" y="2330450"/>
          <p14:tracePt t="107414" x="3071813" y="2268538"/>
          <p14:tracePt t="107432" x="3295650" y="2160588"/>
          <p14:tracePt t="107449" x="3473450" y="2098675"/>
          <p14:tracePt t="107480" x="3660775" y="2071688"/>
          <p14:tracePt t="107499" x="3724275" y="2071688"/>
          <p14:tracePt t="107515" x="3741738" y="2071688"/>
          <p14:tracePt t="107531" x="3759200" y="2071688"/>
          <p14:tracePt t="107549" x="3768725" y="2089150"/>
          <p14:tracePt t="107579" x="3786188" y="2125663"/>
          <p14:tracePt t="107599" x="3795713" y="2160588"/>
          <p14:tracePt t="107614" x="3813175" y="2179638"/>
          <p14:tracePt t="107631" x="3857625" y="2214563"/>
          <p14:tracePt t="107649" x="3929063" y="2241550"/>
          <p14:tracePt t="107679" x="4089400" y="2295525"/>
          <p14:tracePt t="107699" x="4197350" y="2330450"/>
          <p14:tracePt t="107714" x="4241800" y="2357438"/>
          <p14:tracePt t="107732" x="4303713" y="2384425"/>
          <p14:tracePt t="107748" x="4340225" y="2411413"/>
          <p14:tracePt t="107778" x="4367213" y="2428875"/>
          <p14:tracePt t="107799" x="4375150" y="2438400"/>
          <p14:tracePt t="107815" x="4375150" y="2446338"/>
          <p14:tracePt t="107898" x="4375150" y="2455863"/>
          <p14:tracePt t="107948" x="4375150" y="2465388"/>
          <p14:tracePt t="107979" x="4375150" y="2473325"/>
          <p14:tracePt t="107999" x="4375150" y="2482850"/>
          <p14:tracePt t="108015" x="4375150" y="2490788"/>
          <p14:tracePt t="108032" x="4375150" y="2500313"/>
          <p14:tracePt t="108064" x="4375150" y="2517775"/>
          <p14:tracePt t="108082" x="4367213" y="2527300"/>
          <p14:tracePt t="108114" x="4357688" y="2536825"/>
          <p14:tracePt t="108131" x="4330700" y="2554288"/>
          <p14:tracePt t="108148" x="4241800" y="2598738"/>
          <p14:tracePt t="108178" x="3990975" y="2697163"/>
          <p14:tracePt t="108198" x="3840163" y="2732088"/>
          <p14:tracePt t="108214" x="3776663" y="2741613"/>
          <p14:tracePt t="108231" x="3670300" y="2759075"/>
          <p14:tracePt t="108248" x="3608388" y="2768600"/>
          <p14:tracePt t="108278" x="3527425" y="2786063"/>
          <p14:tracePt t="108298" x="3473450" y="2795588"/>
          <p14:tracePt t="108314" x="3446463" y="2795588"/>
          <p14:tracePt t="108331" x="3375025" y="2803525"/>
          <p14:tracePt t="108348" x="3295650" y="2803525"/>
          <p14:tracePt t="108378" x="3205163" y="2813050"/>
          <p14:tracePt t="108397" x="3160713" y="2822575"/>
          <p14:tracePt t="108414" x="3152775" y="2822575"/>
          <p14:tracePt t="108431" x="3133725" y="2822575"/>
          <p14:tracePt t="108448" x="3116263" y="2822575"/>
          <p14:tracePt t="108478" x="3108325" y="2822575"/>
          <p14:tracePt t="108498" x="3098800" y="2822575"/>
          <p14:tracePt t="108530" x="3089275" y="2822575"/>
          <p14:tracePt t="108576" x="3089275" y="2813050"/>
          <p14:tracePt t="108730" x="3098800" y="2813050"/>
          <p14:tracePt t="109447" x="3108325" y="2813050"/>
          <p14:tracePt t="109478" x="3179763" y="2813050"/>
          <p14:tracePt t="109497" x="3276600" y="2813050"/>
          <p14:tracePt t="109513" x="3348038" y="2813050"/>
          <p14:tracePt t="109529" x="3517900" y="2813050"/>
          <p14:tracePt t="109547" x="3697288" y="2822575"/>
          <p14:tracePt t="109577" x="3919538" y="2847975"/>
          <p14:tracePt t="109598" x="4062413" y="2867025"/>
          <p14:tracePt t="109613" x="4133850" y="2874963"/>
          <p14:tracePt t="109629" x="4259263" y="2894013"/>
          <p14:tracePt t="109647" x="4384675" y="2911475"/>
          <p14:tracePt t="109677" x="4589463" y="2938463"/>
          <p14:tracePt t="109698" x="4697413" y="2955925"/>
          <p14:tracePt t="109713" x="4741863" y="2965450"/>
          <p14:tracePt t="109729" x="4786313" y="2965450"/>
          <p14:tracePt t="109747" x="4803775" y="2965450"/>
          <p14:tracePt t="109777" x="4813300" y="2973388"/>
          <p14:tracePt t="110677" x="4803775" y="2982913"/>
          <p14:tracePt t="110696" x="4724400" y="3000375"/>
          <p14:tracePt t="110712" x="4679950" y="3017838"/>
          <p14:tracePt t="110729" x="4527550" y="3089275"/>
          <p14:tracePt t="110746" x="4375150" y="3160713"/>
          <p14:tracePt t="110777" x="4108450" y="3330575"/>
          <p14:tracePt t="110797" x="3946525" y="3465513"/>
          <p14:tracePt t="110812" x="3884613" y="3536950"/>
          <p14:tracePt t="110828" x="3759200" y="3652838"/>
          <p14:tracePt t="110846" x="3679825" y="3741738"/>
          <p14:tracePt t="110876" x="3633788" y="3803650"/>
          <p14:tracePt t="110896" x="3625850" y="3813175"/>
          <p14:tracePt t="110912" x="3625850" y="3822700"/>
          <p14:tracePt t="113372" x="3527425" y="3822700"/>
          <p14:tracePt t="113394" x="3367088" y="3822700"/>
          <p14:tracePt t="113411" x="3170238" y="3813175"/>
          <p14:tracePt t="113428" x="3054350" y="3803650"/>
          <p14:tracePt t="113444" x="2874963" y="3786188"/>
          <p14:tracePt t="113475" x="2679700" y="3732213"/>
          <p14:tracePt t="113494" x="2571750" y="3687763"/>
          <p14:tracePt t="113510" x="2490788" y="3633788"/>
          <p14:tracePt t="113527" x="2455863" y="3608388"/>
          <p14:tracePt t="113544" x="2411413" y="3562350"/>
          <p14:tracePt t="113576" x="2393950" y="3473450"/>
          <p14:tracePt t="113594" x="2393950" y="3411538"/>
          <p14:tracePt t="113610" x="2438400" y="3330575"/>
          <p14:tracePt t="113626" x="2482850" y="3295650"/>
          <p14:tracePt t="113644" x="2598738" y="3224213"/>
          <p14:tracePt t="113674" x="2894013" y="3160713"/>
          <p14:tracePt t="113693" x="3108325" y="3160713"/>
          <p14:tracePt t="113710" x="3313113" y="3170238"/>
          <p14:tracePt t="113727" x="3394075" y="3187700"/>
          <p14:tracePt t="113743" x="3554413" y="3205163"/>
          <p14:tracePt t="113773" x="3705225" y="3224213"/>
          <p14:tracePt t="113793" x="3751263" y="3241675"/>
          <p14:tracePt t="114026" x="3795713" y="3205163"/>
          <p14:tracePt t="114043" x="3919538" y="3071813"/>
          <p14:tracePt t="114073" x="4152900" y="2840038"/>
          <p14:tracePt t="114093" x="4313238" y="2741613"/>
          <p14:tracePt t="114111" x="4446588" y="2652713"/>
          <p14:tracePt t="114126" x="4518025" y="2616200"/>
          <p14:tracePt t="114143" x="4660900" y="2517775"/>
          <p14:tracePt t="114173" x="4911725" y="2374900"/>
          <p14:tracePt t="114192" x="5081588" y="2295525"/>
          <p14:tracePt t="114210" x="5259388" y="2224088"/>
          <p14:tracePt t="114226" x="5348288" y="2187575"/>
          <p14:tracePt t="114243" x="5473700" y="2152650"/>
          <p14:tracePt t="114273" x="5545138" y="2143125"/>
          <p14:tracePt t="114293" x="5562600" y="2133600"/>
          <p14:tracePt t="114310" x="5572125" y="2133600"/>
          <p14:tracePt t="114343" x="5581650" y="2133600"/>
          <p14:tracePt t="114393" x="5589588" y="2133600"/>
          <p14:tracePt t="114687" x="5581650" y="2133600"/>
          <p14:tracePt t="114726" x="5572125" y="2133600"/>
          <p14:tracePt t="114742" x="5562600" y="2125663"/>
          <p14:tracePt t="114774" x="5500688" y="2089150"/>
          <p14:tracePt t="114793" x="5411788" y="2027238"/>
          <p14:tracePt t="114810" x="5276850" y="1955800"/>
          <p14:tracePt t="114826" x="5214938" y="1928813"/>
          <p14:tracePt t="114843" x="5089525" y="1893888"/>
          <p14:tracePt t="114873" x="4929188" y="1857375"/>
          <p14:tracePt t="114880" x="4884738" y="1847850"/>
          <p14:tracePt t="114892" x="4848225" y="1839913"/>
          <p14:tracePt t="114910" x="4768850" y="1830388"/>
          <p14:tracePt t="114926" x="4741863" y="1822450"/>
          <p14:tracePt t="114942" x="4670425" y="1803400"/>
          <p14:tracePt t="114973" x="4554538" y="1795463"/>
          <p14:tracePt t="114993" x="4483100" y="1795463"/>
          <p14:tracePt t="115010" x="4348163" y="1795463"/>
          <p14:tracePt t="115026" x="4259263" y="1803400"/>
          <p14:tracePt t="115042" x="4044950" y="1847850"/>
          <p14:tracePt t="115073" x="3670300" y="1973263"/>
          <p14:tracePt t="115094" x="3429000" y="2081213"/>
          <p14:tracePt t="115110" x="3214688" y="2187575"/>
          <p14:tracePt t="115125" x="3133725" y="2251075"/>
          <p14:tracePt t="115143" x="2990850" y="2339975"/>
          <p14:tracePt t="115173" x="2894013" y="2438400"/>
          <p14:tracePt t="115193" x="2874963" y="2465388"/>
          <p14:tracePt t="115209" x="2857500" y="2473325"/>
          <p14:tracePt t="115225" x="2857500" y="2482850"/>
          <p14:tracePt t="115509" x="2867025" y="2490788"/>
          <p14:tracePt t="115542" x="2874963" y="2500313"/>
          <p14:tracePt t="115573" x="2946400" y="2536825"/>
          <p14:tracePt t="115593" x="3081338" y="2608263"/>
          <p14:tracePt t="115609" x="3224213" y="2660650"/>
          <p14:tracePt t="115626" x="3322638" y="2687638"/>
          <p14:tracePt t="115643" x="3348038" y="2697163"/>
          <p14:tracePt t="115674" x="3411538" y="2705100"/>
          <p14:tracePt t="115674" x="3419475" y="2705100"/>
          <p14:tracePt t="115693" x="3429000" y="2705100"/>
          <p14:tracePt t="115708" x="3438525" y="2714625"/>
          <p14:tracePt t="115741" x="3446463" y="2714625"/>
          <p14:tracePt t="115842" x="3455988" y="2697163"/>
          <p14:tracePt t="115872" x="3509963" y="2633663"/>
          <p14:tracePt t="115879" x="3562350" y="2562225"/>
          <p14:tracePt t="115892" x="3633788" y="2482850"/>
          <p14:tracePt t="115909" x="3813175" y="2339975"/>
          <p14:tracePt t="115925" x="4000500" y="2241550"/>
          <p14:tracePt t="115942" x="4108450" y="2197100"/>
          <p14:tracePt t="115958" x="4375150" y="2125663"/>
          <p14:tracePt t="115989" x="4830763" y="2089150"/>
          <p14:tracePt t="116009" x="5081588" y="2089150"/>
          <p14:tracePt t="116025" x="5251450" y="2108200"/>
          <p14:tracePt t="116041" x="5322888" y="2116138"/>
          <p14:tracePt t="116058" x="5446713" y="2133600"/>
          <p14:tracePt t="116089" x="5562600" y="2160588"/>
          <p14:tracePt t="116108" x="5599113" y="2170113"/>
          <p14:tracePt t="116124" x="5616575" y="2170113"/>
          <p14:tracePt t="116142" x="5616575" y="2179638"/>
          <p14:tracePt t="116158" x="5626100" y="2179638"/>
          <p14:tracePt t="116341" x="5634038" y="2179638"/>
          <p14:tracePt t="116986" x="5634038" y="2187575"/>
          <p14:tracePt t="117141" x="5634038" y="2197100"/>
          <p14:tracePt t="117187" x="5634038" y="2205038"/>
          <p14:tracePt t="117240" x="5643563" y="2205038"/>
          <p14:tracePt t="117257" x="5653088" y="2214563"/>
          <p14:tracePt t="117387" x="5661025" y="2214563"/>
          <p14:tracePt t="118306" x="5670550" y="2224088"/>
          <p14:tracePt t="118324" x="5688013" y="2241550"/>
          <p14:tracePt t="118340" x="5705475" y="2251075"/>
          <p14:tracePt t="118356" x="5776913" y="2303463"/>
          <p14:tracePt t="118387" x="5929313" y="2411413"/>
          <p14:tracePt t="118393" x="5973763" y="2438400"/>
          <p14:tracePt t="118406" x="6010275" y="2465388"/>
          <p14:tracePt t="118424" x="6099175" y="2527300"/>
          <p14:tracePt t="118440" x="6153150" y="2562225"/>
          <p14:tracePt t="118457" x="6251575" y="2625725"/>
          <p14:tracePt t="118487" x="6330950" y="2697163"/>
          <p14:tracePt t="118707" x="6340475" y="2697163"/>
          <p14:tracePt t="118724" x="6394450" y="2714625"/>
          <p14:tracePt t="118739" x="6429375" y="2724150"/>
          <p14:tracePt t="118756" x="6554788" y="2768600"/>
          <p14:tracePt t="118786" x="6777038" y="2894013"/>
          <p14:tracePt t="118793" x="6848475" y="2938463"/>
          <p14:tracePt t="118806" x="6919913" y="2982913"/>
          <p14:tracePt t="118824" x="7045325" y="3071813"/>
          <p14:tracePt t="118840" x="7143750" y="3133725"/>
          <p14:tracePt t="118856" x="7180263" y="3170238"/>
          <p14:tracePt t="118888" x="7232650" y="3241675"/>
          <p14:tracePt t="118907" x="7251700" y="3276600"/>
          <p14:tracePt t="118923" x="7269163" y="3303588"/>
          <p14:tracePt t="118940" x="7269163" y="3330575"/>
          <p14:tracePt t="118956" x="7269163" y="3340100"/>
          <p14:tracePt t="118986" x="7286625" y="3375025"/>
          <p14:tracePt t="118992" x="7286625" y="3384550"/>
          <p14:tracePt t="119006" x="7296150" y="3402013"/>
          <p14:tracePt t="119023" x="7304088" y="3419475"/>
          <p14:tracePt t="119055" x="7304088" y="3429000"/>
          <p14:tracePt t="119086" x="7313613" y="3446463"/>
          <p14:tracePt t="119092" x="7313613" y="3455988"/>
          <p14:tracePt t="119123" x="7323138" y="3473450"/>
          <p14:tracePt t="119139" x="7331075" y="3482975"/>
          <p14:tracePt t="119156" x="7331075" y="3490913"/>
          <p14:tracePt t="119187" x="7331075" y="3500438"/>
          <p14:tracePt t="119223" x="7331075" y="3509963"/>
          <p14:tracePt t="119256" x="7331075" y="3517900"/>
          <p14:tracePt t="119584" x="7269163" y="3500438"/>
          <p14:tracePt t="119606" x="7180263" y="3490913"/>
          <p14:tracePt t="119622" x="7081838" y="3490913"/>
          <p14:tracePt t="119639" x="6965950" y="3490913"/>
          <p14:tracePt t="119655" x="6894513" y="3490913"/>
          <p14:tracePt t="119685" x="6670675" y="3517900"/>
          <p14:tracePt t="119691" x="6608763" y="3527425"/>
          <p14:tracePt t="119706" x="6545263" y="3536950"/>
          <p14:tracePt t="119722" x="6465888" y="3554413"/>
          <p14:tracePt t="119739" x="6411913" y="3571875"/>
          <p14:tracePt t="119756" x="6384925" y="3581400"/>
          <p14:tracePt t="119786" x="6330950" y="3598863"/>
          <p14:tracePt t="119792" x="6313488" y="3608388"/>
          <p14:tracePt t="119805" x="6303963" y="3608388"/>
          <p14:tracePt t="119822" x="6296025" y="3608388"/>
          <p14:tracePt t="119855" x="6286500" y="3608388"/>
          <p14:tracePt t="119922" x="6286500" y="3598863"/>
          <p14:tracePt t="119956" x="6276975" y="3589338"/>
          <p14:tracePt t="119988" x="6242050" y="3571875"/>
          <p14:tracePt t="120006" x="6224588" y="3562350"/>
          <p14:tracePt t="120022" x="6180138" y="3554413"/>
          <p14:tracePt t="120038" x="6108700" y="3544888"/>
          <p14:tracePt t="120055" x="6081713" y="3536950"/>
          <p14:tracePt t="120085" x="6000750" y="3527425"/>
          <p14:tracePt t="120092" x="5991225" y="3527425"/>
          <p14:tracePt t="120105" x="5983288" y="3527425"/>
          <p14:tracePt t="120121" x="5973763" y="3517900"/>
          <p14:tracePt t="120138" x="5965825" y="3517900"/>
          <p14:tracePt t="120322" x="5965825" y="3509963"/>
          <p14:tracePt t="120438" x="5973763" y="3509963"/>
          <p14:tracePt t="120655" x="5956300" y="3509963"/>
          <p14:tracePt t="120685" x="5608638" y="3330575"/>
          <p14:tracePt t="120705" x="5429250" y="3232150"/>
          <p14:tracePt t="120721" x="5027613" y="3017838"/>
          <p14:tracePt t="120738" x="4527550" y="2741613"/>
          <p14:tracePt t="120755" x="4268788" y="2589213"/>
          <p14:tracePt t="120785" x="3527425" y="2133600"/>
          <p14:tracePt t="120791" x="3375025" y="2036763"/>
          <p14:tracePt t="120804" x="3276600" y="1973263"/>
          <p14:tracePt t="120821" x="3160713" y="1893888"/>
          <p14:tracePt t="120838" x="3108325" y="1866900"/>
          <p14:tracePt t="120854" x="3098800" y="1857375"/>
          <p14:tracePt t="120884" x="3089275" y="1847850"/>
          <p14:tracePt t="121181" x="2982913" y="1857375"/>
          <p14:tracePt t="121204" x="2822575" y="1866900"/>
          <p14:tracePt t="121221" x="2643188" y="1884363"/>
          <p14:tracePt t="121237" x="2428875" y="1901825"/>
          <p14:tracePt t="121254" x="2330450" y="1911350"/>
          <p14:tracePt t="121285" x="2125663" y="1928813"/>
          <p14:tracePt t="121285" x="2089150" y="1928813"/>
          <p14:tracePt t="121304" x="2062163" y="1928813"/>
          <p14:tracePt t="121320" x="2036763" y="1928813"/>
          <p14:tracePt t="121354" x="2027238" y="1928813"/>
          <p14:tracePt t="121389" x="2044700" y="1928813"/>
          <p14:tracePt t="121404" x="2089150" y="1928813"/>
          <p14:tracePt t="121421" x="2330450" y="1928813"/>
          <p14:tracePt t="121438" x="2911475" y="1928813"/>
          <p14:tracePt t="121454" x="3348038" y="1938338"/>
          <p14:tracePt t="121486" x="5313363" y="2125663"/>
          <p14:tracePt t="121505" x="5572125" y="2152650"/>
          <p14:tracePt t="121520" x="5724525" y="2170113"/>
          <p14:tracePt t="121537" x="5751513" y="2179638"/>
          <p14:tracePt t="121554" x="5759450" y="2179638"/>
          <p14:tracePt t="121654" x="5751513" y="2179638"/>
          <p14:tracePt t="121683" x="5589588" y="2160588"/>
          <p14:tracePt t="121689" x="5473700" y="2152650"/>
          <p14:tracePt t="121705" x="5322888" y="2143125"/>
          <p14:tracePt t="121720" x="4991100" y="2125663"/>
          <p14:tracePt t="121737" x="4732338" y="2108200"/>
          <p14:tracePt t="121754" x="4616450" y="2098675"/>
          <p14:tracePt t="121783" x="4367213" y="2098675"/>
          <p14:tracePt t="121789" x="4313238" y="2098675"/>
          <p14:tracePt t="121803" x="4276725" y="2098675"/>
          <p14:tracePt t="121820" x="4241800" y="2098675"/>
          <p14:tracePt t="121838" x="4232275" y="2098675"/>
          <p14:tracePt t="121854" x="4224338" y="2098675"/>
          <p14:tracePt t="121921" x="4251325" y="2098675"/>
          <p14:tracePt t="121938" x="4384675" y="2098675"/>
          <p14:tracePt t="121954" x="4500563" y="2116138"/>
          <p14:tracePt t="121985" x="5160963" y="2170113"/>
          <p14:tracePt t="122004" x="5313363" y="2179638"/>
          <p14:tracePt t="122021" x="5562600" y="2214563"/>
          <p14:tracePt t="122038" x="5705475" y="2232025"/>
          <p14:tracePt t="122054" x="5759450" y="2241550"/>
          <p14:tracePt t="122054" x="5786438" y="2241550"/>
          <p14:tracePt t="122085" x="5830888" y="2251075"/>
          <p14:tracePt t="122105" x="5840413" y="2251075"/>
          <p14:tracePt t="122121" x="5848350" y="2251075"/>
          <p14:tracePt t="122154" x="5857875" y="2251075"/>
          <p14:tracePt t="122254" x="5857875" y="2259013"/>
          <p14:tracePt t="124497" x="5776913" y="2232025"/>
          <p14:tracePt t="124519" x="5634038" y="2205038"/>
          <p14:tracePt t="124535" x="5419725" y="2170113"/>
          <p14:tracePt t="124552" x="5089525" y="2125663"/>
          <p14:tracePt t="124569" x="4884738" y="2098675"/>
          <p14:tracePt t="124598" x="4276725" y="2062163"/>
          <p14:tracePt t="124605" x="4108450" y="2062163"/>
          <p14:tracePt t="124618" x="3956050" y="2062163"/>
          <p14:tracePt t="124635" x="3732213" y="2071688"/>
          <p14:tracePt t="124651" x="3571875" y="2098675"/>
          <p14:tracePt t="124668" x="3509963" y="2116138"/>
          <p14:tracePt t="124699" x="3322638" y="2170113"/>
          <p14:tracePt t="124705" x="3259138" y="2187575"/>
          <p14:tracePt t="124718" x="3205163" y="2205038"/>
          <p14:tracePt t="124735" x="3116263" y="2241550"/>
          <p14:tracePt t="124752" x="3036888" y="2268538"/>
          <p14:tracePt t="124768" x="3000375" y="2286000"/>
          <p14:tracePt t="124797" x="2874963" y="2347913"/>
          <p14:tracePt t="124804" x="2830513" y="2374900"/>
          <p14:tracePt t="124818" x="2803525" y="2393950"/>
          <p14:tracePt t="124834" x="2732088" y="2419350"/>
          <p14:tracePt t="124851" x="2670175" y="2455863"/>
          <p14:tracePt t="124868" x="2643188" y="2455863"/>
          <p14:tracePt t="124899" x="2589213" y="2490788"/>
          <p14:tracePt t="125218" x="2581275" y="2490788"/>
          <p14:tracePt t="125234" x="2527300" y="2500313"/>
          <p14:tracePt t="125252" x="2419350" y="2509838"/>
          <p14:tracePt t="125268" x="2347913" y="2517775"/>
          <p14:tracePt t="125297" x="2089150" y="2544763"/>
          <p14:tracePt t="125303" x="2017713" y="2554288"/>
          <p14:tracePt t="125317" x="1938338" y="2562225"/>
          <p14:tracePt t="125334" x="1803400" y="2571750"/>
          <p14:tracePt t="125352" x="1714500" y="2571750"/>
          <p14:tracePt t="125368" x="1697038" y="2571750"/>
          <p14:tracePt t="125398" x="1679575" y="2571750"/>
          <p14:tracePt t="125697" x="1660525" y="2562225"/>
          <p14:tracePt t="125703" x="1652588" y="2544763"/>
          <p14:tracePt t="125717" x="1633538" y="2509838"/>
          <p14:tracePt t="125734" x="1598613" y="2366963"/>
          <p14:tracePt t="125751" x="1562100" y="2197100"/>
          <p14:tracePt t="125768" x="1544638" y="2125663"/>
          <p14:tracePt t="125797" x="1517650" y="1928813"/>
          <p14:tracePt t="125804" x="1509713" y="1884363"/>
          <p14:tracePt t="125817" x="1509713" y="1830388"/>
          <p14:tracePt t="125834" x="1500188" y="1741488"/>
          <p14:tracePt t="125851" x="1500188" y="1679575"/>
          <p14:tracePt t="125867" x="1500188" y="1652588"/>
          <p14:tracePt t="125897" x="1500188" y="1616075"/>
          <p14:tracePt t="126097" x="1500188" y="1608138"/>
          <p14:tracePt t="126103" x="1500188" y="1589088"/>
          <p14:tracePt t="126118" x="1500188" y="1554163"/>
          <p14:tracePt t="126134" x="1509713" y="1419225"/>
          <p14:tracePt t="126150" x="1517650" y="1250950"/>
          <p14:tracePt t="126167" x="1517650" y="1179513"/>
          <p14:tracePt t="126197" x="1517650" y="1000125"/>
          <p14:tracePt t="126203" x="1509713" y="946150"/>
          <p14:tracePt t="126217" x="1500188" y="901700"/>
          <p14:tracePt t="126233" x="1490663" y="803275"/>
          <p14:tracePt t="126250" x="1482725" y="714375"/>
          <p14:tracePt t="126268" x="1482725" y="679450"/>
          <p14:tracePt t="126299" x="1473200" y="544513"/>
          <p14:tracePt t="126318" x="1473200" y="517525"/>
          <p14:tracePt t="126334" x="1473200" y="465138"/>
          <p14:tracePt t="126350" x="1473200" y="446088"/>
          <p14:tracePt t="126367" x="1473200" y="438150"/>
          <p14:tracePt t="126396" x="1473200" y="419100"/>
          <p14:tracePt t="126403" x="1473200" y="411163"/>
          <p14:tracePt t="126434" x="1473200" y="401638"/>
          <p14:tracePt t="127316" x="1411288" y="125413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Types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768348" y="1645921"/>
            <a:ext cx="8754471" cy="5212079"/>
          </a:xfrm>
        </p:spPr>
        <p:txBody>
          <a:bodyPr>
            <a:noAutofit/>
          </a:bodyPr>
          <a:lstStyle/>
          <a:p>
            <a:pPr lvl="0" algn="just" eaLnBrk="0" fontAlgn="base" hangingPunct="0">
              <a:spcAft>
                <a:spcPct val="0"/>
              </a:spcAft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Basic Input Output System (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BIOS)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Most basic 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software	</a:t>
            </a:r>
            <a:endParaRPr lang="en-US" sz="1600" kern="0" dirty="0" smtClean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0" indent="0" algn="just" eaLnBrk="0" fontAlgn="base" hangingPunct="0">
              <a:spcAft>
                <a:spcPct val="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Read-only chip on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motherboard</a:t>
            </a:r>
            <a:endParaRPr lang="en-US" sz="1600" kern="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Startup 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instructions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and performs some basic testing  on the hardware for 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computer</a:t>
            </a:r>
          </a:p>
          <a:p>
            <a:pPr lvl="0" algn="just" eaLnBrk="0" fontAlgn="base" hangingPunct="0">
              <a:spcAft>
                <a:spcPct val="0"/>
              </a:spcAft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Operating System (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OS)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OS manages all the computer’s activities after startup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</a:t>
            </a:r>
            <a:r>
              <a:rPr lang="en-US" sz="1600" kern="0" dirty="0" smtClean="0">
                <a:solidFill>
                  <a:srgbClr val="00B050"/>
                </a:solidFill>
                <a:latin typeface="Arial"/>
                <a:ea typeface="ＭＳ Ｐゴシック" pitchFamily="-108" charset="-128"/>
              </a:rPr>
              <a:t>User interface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: humans use to communicate commands and receive feedback.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</a:t>
            </a:r>
            <a:r>
              <a:rPr lang="en-US" sz="1600" kern="0" dirty="0" smtClean="0">
                <a:solidFill>
                  <a:srgbClr val="00B050"/>
                </a:solidFill>
                <a:latin typeface="Arial"/>
                <a:ea typeface="ＭＳ Ｐゴシック" pitchFamily="-108" charset="-128"/>
              </a:rPr>
              <a:t>Runs application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and enables humans to interact with them.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Control and manages the </a:t>
            </a:r>
            <a:r>
              <a:rPr lang="en-US" sz="1600" kern="0" dirty="0" smtClean="0">
                <a:solidFill>
                  <a:srgbClr val="00B050"/>
                </a:solidFill>
                <a:latin typeface="Arial"/>
                <a:ea typeface="ＭＳ Ｐゴシック" pitchFamily="-108" charset="-128"/>
              </a:rPr>
              <a:t>file storage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system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</a:t>
            </a:r>
            <a:r>
              <a:rPr lang="en-US" sz="1600" kern="0" dirty="0" smtClean="0">
                <a:solidFill>
                  <a:srgbClr val="00B050"/>
                </a:solidFill>
                <a:latin typeface="Arial"/>
                <a:ea typeface="ＭＳ Ｐゴシック" pitchFamily="-108" charset="-128"/>
              </a:rPr>
              <a:t>Communication </a:t>
            </a:r>
            <a:r>
              <a:rPr lang="en-US" sz="1600" kern="0" dirty="0">
                <a:solidFill>
                  <a:srgbClr val="00B050"/>
                </a:solidFill>
                <a:latin typeface="Arial"/>
                <a:ea typeface="ＭＳ Ｐゴシック" pitchFamily="-108" charset="-128"/>
              </a:rPr>
              <a:t>with </a:t>
            </a:r>
            <a:r>
              <a:rPr lang="en-US" sz="1600" kern="0" dirty="0" smtClean="0">
                <a:solidFill>
                  <a:srgbClr val="00B050"/>
                </a:solidFill>
                <a:latin typeface="Arial"/>
                <a:ea typeface="ＭＳ Ｐゴシック" pitchFamily="-108" charset="-128"/>
              </a:rPr>
              <a:t>hardware</a:t>
            </a:r>
          </a:p>
          <a:p>
            <a:pPr marL="0" indent="0" algn="just" eaLnBrk="0" fontAlgn="base" hangingPunct="0">
              <a:spcAft>
                <a:spcPct val="0"/>
              </a:spcAft>
              <a:buNone/>
            </a:pPr>
            <a:r>
              <a:rPr lang="en-US" altLang="en-US" sz="1600" b="1" kern="0" dirty="0">
                <a:solidFill>
                  <a:srgbClr val="00B050"/>
                </a:solidFill>
                <a:latin typeface="Arial"/>
                <a:ea typeface="ＭＳ Ｐゴシック" pitchFamily="-108" charset="-128"/>
              </a:rPr>
              <a:t> </a:t>
            </a:r>
            <a:r>
              <a:rPr lang="en-US" altLang="en-US" sz="1600" b="1" kern="0" dirty="0" smtClean="0">
                <a:solidFill>
                  <a:srgbClr val="00B050"/>
                </a:solidFill>
                <a:latin typeface="Arial"/>
                <a:ea typeface="ＭＳ Ｐゴシック" pitchFamily="-108" charset="-128"/>
              </a:rPr>
              <a:t>        </a:t>
            </a:r>
            <a:r>
              <a:rPr lang="en-US" altLang="en-US" sz="1600" b="1" kern="0" dirty="0" smtClean="0">
                <a:solidFill>
                  <a:schemeClr val="tx1"/>
                </a:solidFill>
                <a:latin typeface="Arial"/>
                <a:ea typeface="ＭＳ Ｐゴシック" pitchFamily="-108" charset="-128"/>
              </a:rPr>
              <a:t>-</a:t>
            </a:r>
            <a:r>
              <a:rPr lang="en-US" altLang="en-US" sz="1600" b="1" kern="0" dirty="0" smtClean="0">
                <a:solidFill>
                  <a:srgbClr val="00B050"/>
                </a:solidFill>
                <a:latin typeface="Arial"/>
                <a:ea typeface="ＭＳ Ｐゴシック" pitchFamily="-108" charset="-128"/>
              </a:rPr>
              <a:t> </a:t>
            </a:r>
            <a:r>
              <a:rPr lang="en-US" altLang="en-US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Microsoft Windows is the most popular</a:t>
            </a:r>
          </a:p>
          <a:p>
            <a:pPr marL="631825" indent="-631825" algn="just" eaLnBrk="0" fontAlgn="base" hangingPunct="0">
              <a:spcAft>
                <a:spcPct val="0"/>
              </a:spcAft>
              <a:buNone/>
            </a:pPr>
            <a:r>
              <a:rPr lang="en-US" altLang="en-US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        - Other OS include Mac OS and Linux for desktop and notebook, UNIX for mainframes and servers,  Android, IOS and Windows phone for tablets and smartphones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en-US" altLang="en-US" sz="1600" b="1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/>
            <a:endParaRPr lang="en-US" altLang="en-US" sz="16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9313" y="974669"/>
            <a:ext cx="3074127" cy="5883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018071"/>
      </p:ext>
    </p:extLst>
  </p:cSld>
  <p:clrMapOvr>
    <a:masterClrMapping/>
  </p:clrMapOvr>
  <p:transition spd="slow" advTm="29376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  <p:extLst mod="1">
    <p:ext uri="{3A86A75C-4F4B-4683-9AE1-C65F6400EC91}">
      <p14:laserTraceLst xmlns:p14="http://schemas.microsoft.com/office/powerpoint/2010/main">
        <p14:tracePtLst>
          <p14:tracePt t="40269" x="1204913" y="5081588"/>
          <p14:tracePt t="40496" x="1204913" y="5062538"/>
          <p14:tracePt t="40513" x="1223963" y="5045075"/>
          <p14:tracePt t="40555" x="1509713" y="4625975"/>
          <p14:tracePt t="40579" x="1704975" y="4367213"/>
          <p14:tracePt t="40595" x="1830388" y="4187825"/>
          <p14:tracePt t="40612" x="1884363" y="4108450"/>
          <p14:tracePt t="40629" x="1973263" y="3983038"/>
          <p14:tracePt t="40645" x="2081213" y="3822700"/>
          <p14:tracePt t="40662" x="2133600" y="3751263"/>
          <p14:tracePt t="40679" x="2232025" y="3616325"/>
          <p14:tracePt t="40696" x="2286000" y="3544888"/>
          <p14:tracePt t="40712" x="2303463" y="3527425"/>
          <p14:tracePt t="40755" x="2322513" y="3482975"/>
          <p14:tracePt t="40796" x="2322513" y="3473450"/>
          <p14:tracePt t="40813" x="2322513" y="3465513"/>
          <p14:tracePt t="40854" x="2251075" y="3446463"/>
          <p14:tracePt t="40878" x="2187575" y="3438525"/>
          <p14:tracePt t="40895" x="2108200" y="3402013"/>
          <p14:tracePt t="40912" x="2062163" y="3375025"/>
          <p14:tracePt t="40953" x="1822450" y="3205163"/>
          <p14:tracePt t="40963" x="1768475" y="3160713"/>
          <p14:tracePt t="40979" x="1697038" y="3089275"/>
          <p14:tracePt t="40996" x="1643063" y="3044825"/>
          <p14:tracePt t="41012" x="1625600" y="3027363"/>
          <p14:tracePt t="41053" x="1598613" y="2973388"/>
          <p14:tracePt t="41053" x="1598613" y="2955925"/>
          <p14:tracePt t="41078" x="1598613" y="2938463"/>
          <p14:tracePt t="41095" x="1598613" y="2901950"/>
          <p14:tracePt t="41112" x="1608138" y="2874963"/>
          <p14:tracePt t="41128" x="1679575" y="2803525"/>
          <p14:tracePt t="41168" x="1911350" y="2625725"/>
          <p14:tracePt t="41179" x="1982788" y="2589213"/>
          <p14:tracePt t="41196" x="2133600" y="2536825"/>
          <p14:tracePt t="41212" x="2197100" y="2517775"/>
          <p14:tracePt t="41253" x="2366963" y="2482850"/>
          <p14:tracePt t="41253" x="2401888" y="2473325"/>
          <p14:tracePt t="41278" x="2455863" y="2465388"/>
          <p14:tracePt t="41295" x="2536825" y="2465388"/>
          <p14:tracePt t="41312" x="2589213" y="2465388"/>
          <p14:tracePt t="41328" x="2714625" y="2482850"/>
          <p14:tracePt t="41369" x="2874963" y="2536825"/>
          <p14:tracePt t="41379" x="2901950" y="2544763"/>
          <p14:tracePt t="41395" x="2928938" y="2554288"/>
          <p14:tracePt t="41412" x="2946400" y="2562225"/>
          <p14:tracePt t="41428" x="2965450" y="2571750"/>
          <p14:tracePt t="41472" x="2990850" y="2608263"/>
          <p14:tracePt t="41478" x="2990850" y="2616200"/>
          <p14:tracePt t="41496" x="3009900" y="2643188"/>
          <p14:tracePt t="41512" x="3017838" y="2652713"/>
          <p14:tracePt t="41512" x="3017838" y="2670175"/>
          <p14:tracePt t="41558" x="3017838" y="2724150"/>
          <p14:tracePt t="41565" x="3017838" y="2732088"/>
          <p14:tracePt t="41578" x="3017838" y="2751138"/>
          <p14:tracePt t="41595" x="3009900" y="2776538"/>
          <p14:tracePt t="41611" x="3000375" y="2786063"/>
          <p14:tracePt t="41628" x="2990850" y="2803525"/>
          <p14:tracePt t="41670" x="2973388" y="2822575"/>
          <p14:tracePt t="41679" x="2965450" y="2830513"/>
          <p14:tracePt t="41711" x="2955925" y="2847975"/>
          <p14:tracePt t="41728" x="2938463" y="2857500"/>
          <p14:tracePt t="41770" x="2874963" y="2901950"/>
          <p14:tracePt t="41778" x="2857500" y="2911475"/>
          <p14:tracePt t="41795" x="2822575" y="2928938"/>
          <p14:tracePt t="41811" x="2803525" y="2938463"/>
          <p14:tracePt t="41828" x="2786063" y="2955925"/>
          <p14:tracePt t="41872" x="2732088" y="2965450"/>
          <p14:tracePt t="41895" x="2724150" y="2965450"/>
          <p14:tracePt t="41912" x="2714625" y="2965450"/>
          <p14:tracePt t="41955" x="2687638" y="2965450"/>
          <p14:tracePt t="41979" x="2679700" y="2965450"/>
          <p14:tracePt t="41995" x="2652713" y="2965450"/>
          <p14:tracePt t="42011" x="2643188" y="2965450"/>
          <p14:tracePt t="42028" x="2598738" y="2965450"/>
          <p14:tracePt t="42068" x="2419350" y="2946400"/>
          <p14:tracePt t="42078" x="2393950" y="2938463"/>
          <p14:tracePt t="42095" x="2339975" y="2928938"/>
          <p14:tracePt t="42111" x="2322513" y="2928938"/>
          <p14:tracePt t="42127" x="2303463" y="2928938"/>
          <p14:tracePt t="42170" x="2251075" y="2901950"/>
          <p14:tracePt t="42178" x="2241550" y="2901950"/>
          <p14:tracePt t="42195" x="2214563" y="2901950"/>
          <p14:tracePt t="42211" x="2214563" y="2894013"/>
          <p14:tracePt t="42228" x="2205038" y="2894013"/>
          <p14:tracePt t="42269" x="2179638" y="2884488"/>
          <p14:tracePt t="42295" x="2160588" y="2874963"/>
          <p14:tracePt t="42311" x="2152650" y="2874963"/>
          <p14:tracePt t="42327" x="2125663" y="2867025"/>
          <p14:tracePt t="42370" x="2081213" y="2857500"/>
          <p14:tracePt t="42378" x="2081213" y="2847975"/>
          <p14:tracePt t="42395" x="2071688" y="2847975"/>
          <p14:tracePt t="42410" x="2062163" y="2847975"/>
          <p14:tracePt t="42468" x="2054225" y="2847975"/>
          <p14:tracePt t="42494" x="2044700" y="2847975"/>
          <p14:tracePt t="42666" x="2054225" y="2847975"/>
          <p14:tracePt t="42694" x="2062163" y="2847975"/>
          <p14:tracePt t="42711" x="2089150" y="2857500"/>
          <p14:tracePt t="42727" x="2108200" y="2867025"/>
          <p14:tracePt t="42769" x="2259013" y="2894013"/>
          <p14:tracePt t="42777" x="2303463" y="2901950"/>
          <p14:tracePt t="42794" x="2374900" y="2919413"/>
          <p14:tracePt t="42810" x="2455863" y="2938463"/>
          <p14:tracePt t="42827" x="2490788" y="2938463"/>
          <p14:tracePt t="42869" x="2598738" y="2938463"/>
          <p14:tracePt t="42878" x="2616200" y="2938463"/>
          <p14:tracePt t="42894" x="2652713" y="2938463"/>
          <p14:tracePt t="42911" x="2679700" y="2938463"/>
          <p14:tracePt t="42927" x="2687638" y="2938463"/>
          <p14:tracePt t="42971" x="2751138" y="2919413"/>
          <p14:tracePt t="42994" x="2759075" y="2919413"/>
          <p14:tracePt t="43027" x="2768600" y="2911475"/>
          <p14:tracePt t="43068" x="2776538" y="2911475"/>
          <p14:tracePt t="43093" x="2786063" y="2911475"/>
          <p14:tracePt t="43266" x="2786063" y="2919413"/>
          <p14:tracePt t="43294" x="2776538" y="2919413"/>
          <p14:tracePt t="43326" x="2768600" y="2928938"/>
          <p14:tracePt t="43368" x="2751138" y="2928938"/>
          <p14:tracePt t="43377" x="2741613" y="2938463"/>
          <p14:tracePt t="43393" x="2732088" y="2938463"/>
          <p14:tracePt t="43427" x="2705100" y="2946400"/>
          <p14:tracePt t="43444" x="2670175" y="2955925"/>
          <p14:tracePt t="43460" x="2589213" y="2965450"/>
          <p14:tracePt t="43477" x="2554288" y="2965450"/>
          <p14:tracePt t="43494" x="2490788" y="2973388"/>
          <p14:tracePt t="43511" x="2438400" y="2973388"/>
          <p14:tracePt t="43527" x="2411413" y="2973388"/>
          <p14:tracePt t="43567" x="2322513" y="2973388"/>
          <p14:tracePt t="43577" x="2303463" y="2973388"/>
          <p14:tracePt t="43593" x="2268538" y="2973388"/>
          <p14:tracePt t="43610" x="2224088" y="2973388"/>
          <p14:tracePt t="43627" x="2197100" y="2973388"/>
          <p14:tracePt t="43672" x="2089150" y="2955925"/>
          <p14:tracePt t="43694" x="2054225" y="2955925"/>
          <p14:tracePt t="43711" x="2009775" y="2946400"/>
          <p14:tracePt t="43728" x="1990725" y="2938463"/>
          <p14:tracePt t="43769" x="1911350" y="2911475"/>
          <p14:tracePt t="43778" x="1884363" y="2911475"/>
          <p14:tracePt t="43794" x="1857375" y="2894013"/>
          <p14:tracePt t="43811" x="1830388" y="2884488"/>
          <p14:tracePt t="43828" x="1822450" y="2874963"/>
          <p14:tracePt t="43869" x="1776413" y="2847975"/>
          <p14:tracePt t="43894" x="1776413" y="2840038"/>
          <p14:tracePt t="43927" x="1768475" y="2840038"/>
          <p14:tracePt t="43968" x="1768475" y="2822575"/>
          <p14:tracePt t="43994" x="1768475" y="2803525"/>
          <p14:tracePt t="44012" x="1768475" y="2786063"/>
          <p14:tracePt t="44028" x="1785938" y="2768600"/>
          <p14:tracePt t="44070" x="2036763" y="2589213"/>
          <p14:tracePt t="44094" x="2170113" y="2517775"/>
          <p14:tracePt t="44111" x="2330450" y="2473325"/>
          <p14:tracePt t="44127" x="2411413" y="2455863"/>
          <p14:tracePt t="44168" x="2697163" y="2428875"/>
          <p14:tracePt t="44168" x="2768600" y="2428875"/>
          <p14:tracePt t="44194" x="2911475" y="2428875"/>
          <p14:tracePt t="44210" x="3044825" y="2428875"/>
          <p14:tracePt t="44227" x="3108325" y="2438400"/>
          <p14:tracePt t="44268" x="3251200" y="2465388"/>
          <p14:tracePt t="44268" x="3268663" y="2473325"/>
          <p14:tracePt t="44294" x="3295650" y="2490788"/>
          <p14:tracePt t="44311" x="3303588" y="2490788"/>
          <p14:tracePt t="44327" x="3313113" y="2490788"/>
          <p14:tracePt t="44368" x="3322638" y="2509838"/>
          <p14:tracePt t="44411" x="3322638" y="2517775"/>
          <p14:tracePt t="44427" x="3322638" y="2527300"/>
          <p14:tracePt t="44470" x="3322638" y="2554288"/>
          <p14:tracePt t="44494" x="3322638" y="2571750"/>
          <p14:tracePt t="44511" x="3322638" y="2589213"/>
          <p14:tracePt t="44527" x="3322638" y="2608263"/>
          <p14:tracePt t="44567" x="3322638" y="2660650"/>
          <p14:tracePt t="44594" x="3313113" y="2687638"/>
          <p14:tracePt t="44627" x="3295650" y="2705100"/>
          <p14:tracePt t="44669" x="3276600" y="2732088"/>
          <p14:tracePt t="44693" x="3259138" y="2741613"/>
          <p14:tracePt t="44711" x="3251200" y="2751138"/>
          <p14:tracePt t="44727" x="3241675" y="2759075"/>
          <p14:tracePt t="44774" x="3224213" y="2786063"/>
          <p14:tracePt t="44781" x="3214688" y="2786063"/>
          <p14:tracePt t="44793" x="3214688" y="2795588"/>
          <p14:tracePt t="44810" x="3205163" y="2803525"/>
          <p14:tracePt t="44826" x="3197225" y="2813050"/>
          <p14:tracePt t="44867" x="3170238" y="2830513"/>
          <p14:tracePt t="44893" x="3160713" y="2847975"/>
          <p14:tracePt t="44926" x="3143250" y="2857500"/>
          <p14:tracePt t="44969" x="3125788" y="2867025"/>
          <p14:tracePt t="44994" x="3108325" y="2884488"/>
          <p14:tracePt t="45011" x="3098800" y="2884488"/>
          <p14:tracePt t="45067" x="3071813" y="2901950"/>
          <p14:tracePt t="45094" x="3062288" y="2901950"/>
          <p14:tracePt t="45111" x="3054350" y="2911475"/>
          <p14:tracePt t="45127" x="3036888" y="2919413"/>
          <p14:tracePt t="45175" x="3017838" y="2928938"/>
          <p14:tracePt t="45194" x="3009900" y="2928938"/>
          <p14:tracePt t="45210" x="3000375" y="2928938"/>
          <p14:tracePt t="45226" x="2990850" y="2938463"/>
          <p14:tracePt t="45268" x="2874963" y="2946400"/>
          <p14:tracePt t="45294" x="2795588" y="2946400"/>
          <p14:tracePt t="45309" x="2724150" y="2955925"/>
          <p14:tracePt t="45326" x="2687638" y="2955925"/>
          <p14:tracePt t="45368" x="2500313" y="2965450"/>
          <p14:tracePt t="45393" x="2428875" y="2965450"/>
          <p14:tracePt t="45409" x="2366963" y="2965450"/>
          <p14:tracePt t="45426" x="2312988" y="2965450"/>
          <p14:tracePt t="45468" x="2232025" y="2965450"/>
          <p14:tracePt t="45493" x="2205038" y="2955925"/>
          <p14:tracePt t="45510" x="2187575" y="2946400"/>
          <p14:tracePt t="45526" x="2152650" y="2938463"/>
          <p14:tracePt t="45567" x="2062163" y="2911475"/>
          <p14:tracePt t="45593" x="2036763" y="2901950"/>
          <p14:tracePt t="45609" x="2009775" y="2884488"/>
          <p14:tracePt t="45626" x="1982788" y="2874963"/>
          <p14:tracePt t="45669" x="1965325" y="2857500"/>
          <p14:tracePt t="45693" x="1965325" y="2847975"/>
          <p14:tracePt t="45709" x="1955800" y="2840038"/>
          <p14:tracePt t="45766" x="1955800" y="2830513"/>
          <p14:tracePt t="45826" x="1946275" y="2822575"/>
          <p14:tracePt t="45892" x="1946275" y="2813050"/>
          <p14:tracePt t="45909" x="1938338" y="2813050"/>
          <p14:tracePt t="45925" x="1938338" y="2795588"/>
          <p14:tracePt t="45969" x="1911350" y="2776538"/>
          <p14:tracePt t="45993" x="1901825" y="2768600"/>
          <p14:tracePt t="46010" x="1893888" y="2759075"/>
          <p14:tracePt t="46026" x="1893888" y="2741613"/>
          <p14:tracePt t="46068" x="1884363" y="2724150"/>
          <p14:tracePt t="46092" x="1884363" y="2714625"/>
          <p14:tracePt t="46109" x="1884363" y="2697163"/>
          <p14:tracePt t="46125" x="1893888" y="2679700"/>
          <p14:tracePt t="46168" x="2027238" y="2536825"/>
          <p14:tracePt t="46193" x="2143125" y="2465388"/>
          <p14:tracePt t="46210" x="2276475" y="2411413"/>
          <p14:tracePt t="46226" x="2384425" y="2374900"/>
          <p14:tracePt t="46242" x="2455863" y="2357438"/>
          <p14:tracePt t="46259" x="2571750" y="2339975"/>
          <p14:tracePt t="46275" x="2705100" y="2322513"/>
          <p14:tracePt t="46292" x="2768600" y="2312988"/>
          <p14:tracePt t="46309" x="2894013" y="2312988"/>
          <p14:tracePt t="46325" x="3036888" y="2312988"/>
          <p14:tracePt t="46367" x="3259138" y="2347913"/>
          <p14:tracePt t="46392" x="3313113" y="2366963"/>
          <p14:tracePt t="46409" x="3348038" y="2393950"/>
          <p14:tracePt t="46425" x="3367088" y="2411413"/>
          <p14:tracePt t="46467" x="3394075" y="2465388"/>
          <p14:tracePt t="46492" x="3394075" y="2482850"/>
          <p14:tracePt t="46510" x="3394075" y="2509838"/>
          <p14:tracePt t="46525" x="3402013" y="2536825"/>
          <p14:tracePt t="46567" x="3402013" y="2581275"/>
          <p14:tracePt t="46592" x="3394075" y="2608263"/>
          <p14:tracePt t="46608" x="3375025" y="2625725"/>
          <p14:tracePt t="46625" x="3357563" y="2652713"/>
          <p14:tracePt t="46667" x="3322638" y="2687638"/>
          <p14:tracePt t="46692" x="3303588" y="2714625"/>
          <p14:tracePt t="46708" x="3259138" y="2741613"/>
          <p14:tracePt t="46725" x="3224213" y="2768600"/>
          <p14:tracePt t="46767" x="3152775" y="2795588"/>
          <p14:tracePt t="46792" x="3133725" y="2813050"/>
          <p14:tracePt t="46808" x="3108325" y="2822575"/>
          <p14:tracePt t="46825" x="3071813" y="2840038"/>
          <p14:tracePt t="46867" x="2965450" y="2867025"/>
          <p14:tracePt t="46876" x="2938463" y="2867025"/>
          <p14:tracePt t="46892" x="2911475" y="2874963"/>
          <p14:tracePt t="46909" x="2867025" y="2884488"/>
          <p14:tracePt t="46926" x="2822575" y="2894013"/>
          <p14:tracePt t="46966" x="2776538" y="2901950"/>
          <p14:tracePt t="46976" x="2768600" y="2901950"/>
          <p14:tracePt t="46992" x="2751138" y="2911475"/>
          <p14:tracePt t="47009" x="2732088" y="2911475"/>
          <p14:tracePt t="47026" x="2705100" y="2911475"/>
          <p14:tracePt t="47066" x="2687638" y="2919413"/>
          <p14:tracePt t="47091" x="2670175" y="2928938"/>
          <p14:tracePt t="47108" x="2652713" y="2928938"/>
          <p14:tracePt t="47126" x="2633663" y="2928938"/>
          <p14:tracePt t="47167" x="2581275" y="2928938"/>
          <p14:tracePt t="47176" x="2554288" y="2938463"/>
          <p14:tracePt t="47191" x="2517775" y="2938463"/>
          <p14:tracePt t="47208" x="2438400" y="2946400"/>
          <p14:tracePt t="47226" x="2366963" y="2946400"/>
          <p14:tracePt t="47267" x="2224088" y="2946400"/>
          <p14:tracePt t="47276" x="2197100" y="2946400"/>
          <p14:tracePt t="47292" x="2160588" y="2938463"/>
          <p14:tracePt t="47309" x="2152650" y="2938463"/>
          <p14:tracePt t="47324" x="2116138" y="2928938"/>
          <p14:tracePt t="47365" x="2071688" y="2911475"/>
          <p14:tracePt t="47376" x="2054225" y="2901950"/>
          <p14:tracePt t="47391" x="2044700" y="2901950"/>
          <p14:tracePt t="47408" x="2017713" y="2884488"/>
          <p14:tracePt t="47425" x="1990725" y="2874963"/>
          <p14:tracePt t="47468" x="1938338" y="2857500"/>
          <p14:tracePt t="47475" x="1928813" y="2847975"/>
          <p14:tracePt t="47491" x="1928813" y="2840038"/>
          <p14:tracePt t="47508" x="1911350" y="2830513"/>
          <p14:tracePt t="47526" x="1901825" y="2830513"/>
          <p14:tracePt t="47566" x="1893888" y="2813050"/>
          <p14:tracePt t="47576" x="1893888" y="2803525"/>
          <p14:tracePt t="47591" x="1893888" y="2795588"/>
          <p14:tracePt t="47608" x="1893888" y="2786063"/>
          <p14:tracePt t="47665" x="1901825" y="2759075"/>
          <p14:tracePt t="47675" x="1901825" y="2751138"/>
          <p14:tracePt t="47691" x="1919288" y="2732088"/>
          <p14:tracePt t="47708" x="1973263" y="2697163"/>
          <p14:tracePt t="47725" x="2071688" y="2643188"/>
          <p14:tracePt t="47766" x="2312988" y="2571750"/>
          <p14:tracePt t="47776" x="2384425" y="2562225"/>
          <p14:tracePt t="47791" x="2455863" y="2554288"/>
          <p14:tracePt t="47808" x="2581275" y="2536825"/>
          <p14:tracePt t="47825" x="2660650" y="2527300"/>
          <p14:tracePt t="47866" x="2813050" y="2509838"/>
          <p14:tracePt t="47875" x="2847975" y="2509838"/>
          <p14:tracePt t="47891" x="2919413" y="2509838"/>
          <p14:tracePt t="47908" x="2955925" y="2509838"/>
          <p14:tracePt t="47925" x="3009900" y="2509838"/>
          <p14:tracePt t="47966" x="3071813" y="2509838"/>
          <p14:tracePt t="47975" x="3081338" y="2509838"/>
          <p14:tracePt t="47991" x="3108325" y="2509838"/>
          <p14:tracePt t="48008" x="3116263" y="2517775"/>
          <p14:tracePt t="48025" x="3125788" y="2527300"/>
          <p14:tracePt t="48065" x="3152775" y="2527300"/>
          <p14:tracePt t="48091" x="3160713" y="2527300"/>
          <p14:tracePt t="48124" x="3170238" y="2536825"/>
          <p14:tracePt t="48174" x="3179763" y="2536825"/>
          <p14:tracePt t="48207" x="3179763" y="2544763"/>
          <p14:tracePt t="48264" x="3179763" y="2562225"/>
          <p14:tracePt t="48275" x="3179763" y="2571750"/>
          <p14:tracePt t="48307" x="3179763" y="2581275"/>
          <p14:tracePt t="48325" x="3179763" y="2589213"/>
          <p14:tracePt t="48370" x="3187700" y="2633663"/>
          <p14:tracePt t="48408" x="3197225" y="2652713"/>
          <p14:tracePt t="48424" x="3197225" y="2660650"/>
          <p14:tracePt t="48465" x="3205163" y="2679700"/>
          <p14:tracePt t="48475" x="3205163" y="2687638"/>
          <p14:tracePt t="48490" x="3205163" y="2697163"/>
          <p14:tracePt t="48508" x="3205163" y="2705100"/>
          <p14:tracePt t="48524" x="3214688" y="2714625"/>
          <p14:tracePt t="48565" x="3214688" y="2741613"/>
          <p14:tracePt t="48590" x="3214688" y="2751138"/>
          <p14:tracePt t="48607" x="3214688" y="2759075"/>
          <p14:tracePt t="48624" x="3214688" y="2768600"/>
          <p14:tracePt t="48665" x="3214688" y="2786063"/>
          <p14:tracePt t="48674" x="3214688" y="2795588"/>
          <p14:tracePt t="48690" x="3214688" y="2803525"/>
          <p14:tracePt t="48707" x="3214688" y="2813050"/>
          <p14:tracePt t="48724" x="3224213" y="2822575"/>
          <p14:tracePt t="48764" x="3276600" y="2840038"/>
          <p14:tracePt t="48774" x="3322638" y="2847975"/>
          <p14:tracePt t="48790" x="3429000" y="2867025"/>
          <p14:tracePt t="48807" x="3490913" y="2874963"/>
          <p14:tracePt t="48824" x="3616325" y="2894013"/>
          <p14:tracePt t="48865" x="3813175" y="2894013"/>
          <p14:tracePt t="48874" x="3857625" y="2884488"/>
          <p14:tracePt t="48890" x="3965575" y="2867025"/>
          <p14:tracePt t="48907" x="4027488" y="2847975"/>
          <p14:tracePt t="48924" x="4143375" y="2803525"/>
          <p14:tracePt t="48965" x="4419600" y="2687638"/>
          <p14:tracePt t="48974" x="4491038" y="2652713"/>
          <p14:tracePt t="48990" x="4652963" y="2571750"/>
          <p14:tracePt t="49007" x="4732338" y="2536825"/>
          <p14:tracePt t="49024" x="4875213" y="2438400"/>
          <p14:tracePt t="49041" x="5010150" y="2357438"/>
          <p14:tracePt t="49056" x="5062538" y="2322513"/>
          <p14:tracePt t="49074" x="5133975" y="2268538"/>
          <p14:tracePt t="49090" x="5160963" y="2241550"/>
          <p14:tracePt t="49107" x="5180013" y="2214563"/>
          <p14:tracePt t="49124" x="5187950" y="2160588"/>
          <p14:tracePt t="49166" x="5133975" y="1946275"/>
          <p14:tracePt t="49174" x="5089525" y="1893888"/>
          <p14:tracePt t="49190" x="4991100" y="1803400"/>
          <p14:tracePt t="49206" x="4929188" y="1768475"/>
          <p14:tracePt t="49223" x="4776788" y="1724025"/>
          <p14:tracePt t="49265" x="4491038" y="1687513"/>
          <p14:tracePt t="49274" x="4429125" y="1687513"/>
          <p14:tracePt t="49290" x="4303713" y="1687513"/>
          <p14:tracePt t="49307" x="4241800" y="1697038"/>
          <p14:tracePt t="49324" x="4098925" y="1724025"/>
          <p14:tracePt t="49365" x="3867150" y="1812925"/>
          <p14:tracePt t="49374" x="3813175" y="1847850"/>
          <p14:tracePt t="49390" x="3732213" y="1901825"/>
          <p14:tracePt t="49406" x="3687763" y="1938338"/>
          <p14:tracePt t="49424" x="3616325" y="1990725"/>
          <p14:tracePt t="49476" x="3509963" y="2108200"/>
          <p14:tracePt t="49491" x="3490913" y="2170113"/>
          <p14:tracePt t="49507" x="3482975" y="2205038"/>
          <p14:tracePt t="49524" x="3465513" y="2268538"/>
          <p14:tracePt t="49565" x="3438525" y="2384425"/>
          <p14:tracePt t="49574" x="3429000" y="2411413"/>
          <p14:tracePt t="49590" x="3394075" y="2465388"/>
          <p14:tracePt t="49606" x="3357563" y="2490788"/>
          <p14:tracePt t="49623" x="3276600" y="2562225"/>
          <p14:tracePt t="49664" x="3027363" y="2705100"/>
          <p14:tracePt t="49674" x="2965450" y="2751138"/>
          <p14:tracePt t="49690" x="2830513" y="2795588"/>
          <p14:tracePt t="49706" x="2786063" y="2803525"/>
          <p14:tracePt t="49723" x="2714625" y="2822575"/>
          <p14:tracePt t="49764" x="2670175" y="2840038"/>
          <p14:tracePt t="49774" x="2660650" y="2840038"/>
          <p14:tracePt t="50064" x="2554288" y="2867025"/>
          <p14:tracePt t="50074" x="2517775" y="2874963"/>
          <p14:tracePt t="50090" x="2438400" y="2894013"/>
          <p14:tracePt t="50107" x="2384425" y="2911475"/>
          <p14:tracePt t="50122" x="2276475" y="2928938"/>
          <p14:tracePt t="50164" x="2027238" y="2965450"/>
          <p14:tracePt t="50173" x="1973263" y="2965450"/>
          <p14:tracePt t="50190" x="1901825" y="2973388"/>
          <p14:tracePt t="50206" x="1874838" y="2973388"/>
          <p14:tracePt t="50223" x="1830388" y="2973388"/>
          <p14:tracePt t="50264" x="1758950" y="2973388"/>
          <p14:tracePt t="50273" x="1751013" y="2973388"/>
          <p14:tracePt t="50290" x="1724025" y="2973388"/>
          <p14:tracePt t="50323" x="1714500" y="2973388"/>
          <p14:tracePt t="50406" x="1714500" y="2965450"/>
          <p14:tracePt t="50422" x="1731963" y="2965450"/>
          <p14:tracePt t="50465" x="1874838" y="2965450"/>
          <p14:tracePt t="50473" x="1965325" y="2955925"/>
          <p14:tracePt t="50490" x="2179638" y="2938463"/>
          <p14:tracePt t="50506" x="2393950" y="2928938"/>
          <p14:tracePt t="50523" x="2500313" y="2928938"/>
          <p14:tracePt t="50570" x="2911475" y="2928938"/>
          <p14:tracePt t="50590" x="3009900" y="2928938"/>
          <p14:tracePt t="50606" x="3054350" y="2928938"/>
          <p14:tracePt t="50606" x="3081338" y="2928938"/>
          <p14:tracePt t="50622" x="3108325" y="2928938"/>
          <p14:tracePt t="50663" x="3170238" y="2938463"/>
          <p14:tracePt t="50673" x="3179763" y="2938463"/>
          <p14:tracePt t="50690" x="3187700" y="2938463"/>
          <p14:tracePt t="50705" x="3197225" y="2938463"/>
          <p14:tracePt t="50762" x="3197225" y="2946400"/>
          <p14:tracePt t="51562" x="3224213" y="2938463"/>
          <p14:tracePt t="51572" x="3251200" y="2938463"/>
          <p14:tracePt t="51588" x="3348038" y="2911475"/>
          <p14:tracePt t="51605" x="3517900" y="2867025"/>
          <p14:tracePt t="51622" x="3616325" y="2847975"/>
          <p14:tracePt t="51669" x="4125913" y="2759075"/>
          <p14:tracePt t="51688" x="4303713" y="2724150"/>
          <p14:tracePt t="51705" x="4465638" y="2687638"/>
          <p14:tracePt t="51721" x="4527550" y="2670175"/>
          <p14:tracePt t="51762" x="4724400" y="2562225"/>
          <p14:tracePt t="51772" x="4768850" y="2544763"/>
          <p14:tracePt t="51788" x="4840288" y="2509838"/>
          <p14:tracePt t="51805" x="4884738" y="2482850"/>
          <p14:tracePt t="51822" x="4911725" y="2465388"/>
          <p14:tracePt t="51838" x="4929188" y="2446338"/>
          <p14:tracePt t="51871" x="4938713" y="2438400"/>
          <p14:tracePt t="51888" x="4938713" y="2428875"/>
          <p14:tracePt t="51961" x="4938713" y="2419350"/>
          <p14:tracePt t="51988" x="4929188" y="2428875"/>
          <p14:tracePt t="52005" x="4911725" y="2446338"/>
          <p14:tracePt t="52022" x="4894263" y="2465388"/>
          <p14:tracePt t="52063" x="4581525" y="2741613"/>
          <p14:tracePt t="52087" x="4394200" y="2840038"/>
          <p14:tracePt t="52105" x="4197350" y="2919413"/>
          <p14:tracePt t="52121" x="4098925" y="2965450"/>
          <p14:tracePt t="52163" x="3660775" y="3098800"/>
          <p14:tracePt t="52163" x="3562350" y="3133725"/>
          <p14:tracePt t="52187" x="3384550" y="3170238"/>
          <p14:tracePt t="52205" x="3214688" y="3187700"/>
          <p14:tracePt t="52221" x="3143250" y="3197225"/>
          <p14:tracePt t="52266" x="2795588" y="3205163"/>
          <p14:tracePt t="52287" x="2670175" y="3197225"/>
          <p14:tracePt t="52305" x="2581275" y="3160713"/>
          <p14:tracePt t="52321" x="2536825" y="3133725"/>
          <p14:tracePt t="52363" x="2428875" y="3062288"/>
          <p14:tracePt t="52388" x="2419350" y="3036888"/>
          <p14:tracePt t="52405" x="2419350" y="3009900"/>
          <p14:tracePt t="52421" x="2419350" y="2982913"/>
          <p14:tracePt t="52463" x="2536825" y="2776538"/>
          <p14:tracePt t="52487" x="2652713" y="2679700"/>
          <p14:tracePt t="52504" x="2786063" y="2608263"/>
          <p14:tracePt t="52521" x="2840038" y="2581275"/>
          <p14:tracePt t="52563" x="3197225" y="2509838"/>
          <p14:tracePt t="52588" x="3313113" y="2500313"/>
          <p14:tracePt t="52606" x="3402013" y="2490788"/>
          <p14:tracePt t="52621" x="3438525" y="2490788"/>
          <p14:tracePt t="52662" x="3571875" y="2490788"/>
          <p14:tracePt t="52687" x="3608388" y="2490788"/>
          <p14:tracePt t="52705" x="3633788" y="2509838"/>
          <p14:tracePt t="52721" x="3643313" y="2509838"/>
          <p14:tracePt t="52769" x="3660775" y="2527300"/>
          <p14:tracePt t="52821" x="3660775" y="2536825"/>
          <p14:tracePt t="52887" x="3660775" y="2544763"/>
          <p14:tracePt t="52961" x="3660775" y="2562225"/>
          <p14:tracePt t="52987" x="3652838" y="2571750"/>
          <p14:tracePt t="53021" x="3633788" y="2581275"/>
          <p14:tracePt t="53065" x="3598863" y="2608263"/>
          <p14:tracePt t="53087" x="3554413" y="2643188"/>
          <p14:tracePt t="53105" x="3482975" y="2697163"/>
          <p14:tracePt t="53120" x="3438525" y="2724150"/>
          <p14:tracePt t="53162" x="3232150" y="2803525"/>
          <p14:tracePt t="53187" x="3152775" y="2840038"/>
          <p14:tracePt t="53204" x="3098800" y="2857500"/>
          <p14:tracePt t="53220" x="3071813" y="2867025"/>
          <p14:tracePt t="53262" x="2955925" y="2894013"/>
          <p14:tracePt t="53287" x="2928938" y="2901950"/>
          <p14:tracePt t="53304" x="2884488" y="2911475"/>
          <p14:tracePt t="53320" x="2867025" y="2911475"/>
          <p14:tracePt t="53360" x="2795588" y="2919413"/>
          <p14:tracePt t="53387" x="2768600" y="2919413"/>
          <p14:tracePt t="53404" x="2759075" y="2919413"/>
          <p14:tracePt t="53460" x="2741613" y="2919413"/>
          <p14:tracePt t="53471" x="2732088" y="2919413"/>
          <p14:tracePt t="53487" x="2724150" y="2919413"/>
          <p14:tracePt t="53504" x="2705100" y="2919413"/>
          <p14:tracePt t="53521" x="2679700" y="2919413"/>
          <p14:tracePt t="53564" x="2544763" y="2919413"/>
          <p14:tracePt t="53586" x="2500313" y="2919413"/>
          <p14:tracePt t="53604" x="2473325" y="2919413"/>
          <p14:tracePt t="53704" x="2490788" y="2911475"/>
          <p14:tracePt t="53720" x="2562225" y="2901950"/>
          <p14:tracePt t="53763" x="3000375" y="2840038"/>
          <p14:tracePt t="53787" x="3241675" y="2803525"/>
          <p14:tracePt t="53804" x="3473450" y="2741613"/>
          <p14:tracePt t="53821" x="3687763" y="2660650"/>
          <p14:tracePt t="53867" x="4010025" y="2509838"/>
          <p14:tracePt t="53873" x="4071938" y="2482850"/>
          <p14:tracePt t="53886" x="4116388" y="2465388"/>
          <p14:tracePt t="53903" x="4179888" y="2438400"/>
          <p14:tracePt t="53920" x="4205288" y="2411413"/>
          <p14:tracePt t="53963" x="4251325" y="2357438"/>
          <p14:tracePt t="53986" x="4268788" y="2339975"/>
          <p14:tracePt t="54003" x="4268788" y="2322513"/>
          <p14:tracePt t="54062" x="4276725" y="2303463"/>
          <p14:tracePt t="54103" x="4268788" y="2295525"/>
          <p14:tracePt t="54120" x="4251325" y="2276475"/>
          <p14:tracePt t="54163" x="4125913" y="2224088"/>
          <p14:tracePt t="54186" x="4054475" y="2197100"/>
          <p14:tracePt t="54203" x="4000500" y="2179638"/>
          <p14:tracePt t="54219" x="3973513" y="2160588"/>
          <p14:tracePt t="54262" x="3946525" y="2160588"/>
          <p14:tracePt t="54286" x="3938588" y="2160588"/>
          <p14:tracePt t="54363" x="3938588" y="2187575"/>
          <p14:tracePt t="54386" x="3938588" y="2205038"/>
          <p14:tracePt t="54403" x="3938588" y="2224088"/>
          <p14:tracePt t="54419" x="3938588" y="2232025"/>
          <p14:tracePt t="54460" x="3938588" y="2241550"/>
          <p14:tracePt t="54518" x="3946525" y="2241550"/>
          <p14:tracePt t="54562" x="3946525" y="2214563"/>
          <p14:tracePt t="54585" x="3911600" y="2197100"/>
          <p14:tracePt t="54602" x="3776663" y="2152650"/>
          <p14:tracePt t="54619" x="3581400" y="2116138"/>
          <p14:tracePt t="54636" x="3490913" y="2108200"/>
          <p14:tracePt t="54653" x="3313113" y="2098675"/>
          <p14:tracePt t="54669" x="3170238" y="2098675"/>
          <p14:tracePt t="54686" x="3108325" y="2098675"/>
          <p14:tracePt t="54703" x="3017838" y="2098675"/>
          <p14:tracePt t="54719" x="2973388" y="2108200"/>
          <p14:tracePt t="54761" x="2946400" y="2116138"/>
          <p14:tracePt t="54819" x="2965450" y="2116138"/>
          <p14:tracePt t="54861" x="3205163" y="2116138"/>
          <p14:tracePt t="54886" x="3500438" y="2116138"/>
          <p14:tracePt t="54903" x="3768725" y="2116138"/>
          <p14:tracePt t="54919" x="4000500" y="2116138"/>
          <p14:tracePt t="54963" x="4357688" y="2116138"/>
          <p14:tracePt t="54985" x="4465638" y="2116138"/>
          <p14:tracePt t="55003" x="4545013" y="2125663"/>
          <p14:tracePt t="55019" x="4616450" y="2152650"/>
          <p14:tracePt t="55062" x="4776788" y="2251075"/>
          <p14:tracePt t="55085" x="4840288" y="2295525"/>
          <p14:tracePt t="55103" x="4894263" y="2339975"/>
          <p14:tracePt t="55119" x="4929188" y="2374900"/>
          <p14:tracePt t="55161" x="4983163" y="2455863"/>
          <p14:tracePt t="55185" x="5010150" y="2517775"/>
          <p14:tracePt t="55202" x="5037138" y="2554288"/>
          <p14:tracePt t="55219" x="5054600" y="2589213"/>
          <p14:tracePt t="55260" x="5054600" y="2633663"/>
          <p14:tracePt t="55285" x="5054600" y="2652713"/>
          <p14:tracePt t="55302" x="5054600" y="2660650"/>
          <p14:tracePt t="55318" x="5054600" y="2670175"/>
          <p14:tracePt t="55360" x="5027613" y="2705100"/>
          <p14:tracePt t="55385" x="4973638" y="2759075"/>
          <p14:tracePt t="55403" x="4902200" y="2803525"/>
          <p14:tracePt t="55419" x="4795838" y="2857500"/>
          <p14:tracePt t="55464" x="4598988" y="2919413"/>
          <p14:tracePt t="55471" x="4562475" y="2928938"/>
          <p14:tracePt t="55485" x="4527550" y="2938463"/>
          <p14:tracePt t="55502" x="4429125" y="2946400"/>
          <p14:tracePt t="55519" x="4313238" y="2955925"/>
          <p14:tracePt t="55559" x="4125913" y="2955925"/>
          <p14:tracePt t="55569" x="4071938" y="2955925"/>
          <p14:tracePt t="55585" x="4027488" y="2955925"/>
          <p14:tracePt t="55602" x="3902075" y="2946400"/>
          <p14:tracePt t="55618" x="3813175" y="2946400"/>
          <p14:tracePt t="55659" x="3697288" y="2938463"/>
          <p14:tracePt t="55669" x="3679825" y="2938463"/>
          <p14:tracePt t="55685" x="3670300" y="2938463"/>
          <p14:tracePt t="55702" x="3652838" y="2938463"/>
          <p14:tracePt t="55719" x="3643313" y="2928938"/>
          <p14:tracePt t="55760" x="3633788" y="2928938"/>
          <p14:tracePt t="55874" x="3652838" y="2919413"/>
          <p14:tracePt t="55886" x="3660775" y="2919413"/>
          <p14:tracePt t="55901" x="3679825" y="2911475"/>
          <p14:tracePt t="55919" x="3759200" y="2894013"/>
          <p14:tracePt t="55961" x="4010025" y="2840038"/>
          <p14:tracePt t="55969" x="4044950" y="2830513"/>
          <p14:tracePt t="55985" x="4116388" y="2822575"/>
          <p14:tracePt t="56002" x="4143375" y="2822575"/>
          <p14:tracePt t="56019" x="4179888" y="2803525"/>
          <p14:tracePt t="56064" x="4214813" y="2803525"/>
          <p14:tracePt t="56070" x="4224338" y="2803525"/>
          <p14:tracePt t="56084" x="4232275" y="2803525"/>
          <p14:tracePt t="56174" x="4214813" y="2803525"/>
          <p14:tracePt t="56201" x="4197350" y="2803525"/>
          <p14:tracePt t="56218" x="4179888" y="2813050"/>
          <p14:tracePt t="56260" x="4081463" y="2822575"/>
          <p14:tracePt t="56269" x="4017963" y="2830513"/>
          <p14:tracePt t="56284" x="3946525" y="2830513"/>
          <p14:tracePt t="56301" x="3822700" y="2840038"/>
          <p14:tracePt t="56318" x="3714750" y="2847975"/>
          <p14:tracePt t="56359" x="3517900" y="2847975"/>
          <p14:tracePt t="56369" x="3473450" y="2847975"/>
          <p14:tracePt t="56385" x="3402013" y="2847975"/>
          <p14:tracePt t="56401" x="3357563" y="2847975"/>
          <p14:tracePt t="56418" x="3286125" y="2847975"/>
          <p14:tracePt t="56459" x="3179763" y="2847975"/>
          <p14:tracePt t="56468" x="3160713" y="2847975"/>
          <p14:tracePt t="56485" x="3116263" y="2847975"/>
          <p14:tracePt t="56502" x="3098800" y="2847975"/>
          <p14:tracePt t="56519" x="3062288" y="2847975"/>
          <p14:tracePt t="56565" x="2990850" y="2847975"/>
          <p14:tracePt t="56584" x="2982913" y="2847975"/>
          <p14:tracePt t="56601" x="2955925" y="2847975"/>
          <p14:tracePt t="56618" x="2946400" y="2847975"/>
          <p14:tracePt t="56675" x="2919413" y="2847975"/>
          <p14:tracePt t="56701" x="2894013" y="2847975"/>
          <p14:tracePt t="56717" x="2857500" y="2847975"/>
          <p14:tracePt t="56734" x="2795588" y="2847975"/>
          <p14:tracePt t="56776" x="2732088" y="2830513"/>
          <p14:tracePt t="56801" x="2724150" y="2830513"/>
          <p14:tracePt t="56874" x="2776538" y="2822575"/>
          <p14:tracePt t="56901" x="2901950" y="2813050"/>
          <p14:tracePt t="56917" x="3125788" y="2795588"/>
          <p14:tracePt t="56934" x="3348038" y="2768600"/>
          <p14:tracePt t="56975" x="3768725" y="2759075"/>
          <p14:tracePt t="57001" x="3911600" y="2751138"/>
          <p14:tracePt t="57018" x="4000500" y="2751138"/>
          <p14:tracePt t="57061" x="4089400" y="2751138"/>
          <p14:tracePt t="57069" x="4098925" y="2751138"/>
          <p14:tracePt t="57101" x="4108450" y="2751138"/>
          <p14:tracePt t="57217" x="4098925" y="2751138"/>
          <p14:tracePt t="57273" x="3911600" y="2759075"/>
          <p14:tracePt t="57300" x="3751263" y="2759075"/>
          <p14:tracePt t="57317" x="3608388" y="2768600"/>
          <p14:tracePt t="57334" x="3465513" y="2776538"/>
          <p14:tracePt t="57376" x="3224213" y="2795588"/>
          <p14:tracePt t="57401" x="3133725" y="2803525"/>
          <p14:tracePt t="57417" x="3062288" y="2813050"/>
          <p14:tracePt t="57434" x="2982913" y="2822575"/>
          <p14:tracePt t="57451" x="2946400" y="2822575"/>
          <p14:tracePt t="57467" x="2894013" y="2830513"/>
          <p14:tracePt t="57484" x="2847975" y="2830513"/>
          <p14:tracePt t="57501" x="2830513" y="2840038"/>
          <p14:tracePt t="57518" x="2803525" y="2840038"/>
          <p14:tracePt t="57562" x="2768600" y="2840038"/>
          <p14:tracePt t="57601" x="2759075" y="2840038"/>
          <p14:tracePt t="57700" x="2768600" y="2840038"/>
          <p14:tracePt t="57717" x="2776538" y="2840038"/>
          <p14:tracePt t="57734" x="2795588" y="2830513"/>
          <p14:tracePt t="57776" x="3000375" y="2803525"/>
          <p14:tracePt t="57800" x="3133725" y="2786063"/>
          <p14:tracePt t="57817" x="3224213" y="2776538"/>
          <p14:tracePt t="57834" x="3268663" y="2776538"/>
          <p14:tracePt t="57875" x="3313113" y="2776538"/>
          <p14:tracePt t="57900" x="3322638" y="2776538"/>
          <p14:tracePt t="57917" x="3330575" y="2776538"/>
          <p14:tracePt t="58017" x="3340100" y="2768600"/>
          <p14:tracePt t="61771" x="3268663" y="2768600"/>
          <p14:tracePt t="61781" x="3214688" y="2768600"/>
          <p14:tracePt t="61798" x="3071813" y="2768600"/>
          <p14:tracePt t="61814" x="3000375" y="2768600"/>
          <p14:tracePt t="61830" x="2874963" y="2768600"/>
          <p14:tracePt t="61878" x="2705100" y="2795588"/>
          <p14:tracePt t="61898" x="2670175" y="2813050"/>
          <p14:tracePt t="61914" x="2652713" y="2813050"/>
          <p14:tracePt t="61930" x="2633663" y="2830513"/>
          <p14:tracePt t="61973" x="2581275" y="2911475"/>
          <p14:tracePt t="61981" x="2562225" y="2938463"/>
          <p14:tracePt t="61998" x="2536825" y="3000375"/>
          <p14:tracePt t="62014" x="2509838" y="3027363"/>
          <p14:tracePt t="62031" x="2490788" y="3044825"/>
          <p14:tracePt t="62074" x="2473325" y="3062288"/>
          <p14:tracePt t="62080" x="2465388" y="3071813"/>
          <p14:tracePt t="62113" x="2455863" y="3081338"/>
          <p14:tracePt t="62130" x="2446338" y="3089275"/>
          <p14:tracePt t="62174" x="2401888" y="3108325"/>
          <p14:tracePt t="62180" x="2384425" y="3125788"/>
          <p14:tracePt t="62198" x="2347913" y="3143250"/>
          <p14:tracePt t="62214" x="2322513" y="3160713"/>
          <p14:tracePt t="62230" x="2312988" y="3170238"/>
          <p14:tracePt t="62273" x="2286000" y="3197225"/>
          <p14:tracePt t="62281" x="2276475" y="3205163"/>
          <p14:tracePt t="62298" x="2268538" y="3205163"/>
          <p14:tracePt t="62314" x="2268538" y="3214688"/>
          <p14:tracePt t="62330" x="2259013" y="3214688"/>
          <p14:tracePt t="62829" x="2268538" y="3214688"/>
          <p14:tracePt t="62871" x="2303463" y="3214688"/>
          <p14:tracePt t="62879" x="2339975" y="3205163"/>
          <p14:tracePt t="62897" x="2455863" y="3205163"/>
          <p14:tracePt t="62914" x="2571750" y="3197225"/>
          <p14:tracePt t="62930" x="2625725" y="3197225"/>
          <p14:tracePt t="62976" x="2822575" y="3179763"/>
          <p14:tracePt t="62997" x="2884488" y="3179763"/>
          <p14:tracePt t="63013" x="2938463" y="3170238"/>
          <p14:tracePt t="63029" x="2965450" y="3170238"/>
          <p14:tracePt t="63047" x="3009900" y="3160713"/>
          <p14:tracePt t="63063" x="3027363" y="3160713"/>
          <p14:tracePt t="63079" x="3062288" y="3152775"/>
          <p14:tracePt t="63097" x="3098800" y="3143250"/>
          <p14:tracePt t="63113" x="3125788" y="3133725"/>
          <p14:tracePt t="63129" x="3160713" y="3133725"/>
          <p14:tracePt t="63171" x="3241675" y="3125788"/>
          <p14:tracePt t="63179" x="3251200" y="3116263"/>
          <p14:tracePt t="63213" x="3259138" y="3116263"/>
          <p14:tracePt t="63269" x="3259138" y="3108325"/>
          <p14:tracePt t="64595" x="3276600" y="3108325"/>
          <p14:tracePt t="64611" x="3295650" y="3098800"/>
          <p14:tracePt t="64629" x="3322638" y="3098800"/>
          <p14:tracePt t="64674" x="3411538" y="3098800"/>
          <p14:tracePt t="64696" x="3455988" y="3098800"/>
          <p14:tracePt t="64712" x="3482975" y="3098800"/>
          <p14:tracePt t="64728" x="3490913" y="3098800"/>
          <p14:tracePt t="64769" x="3517900" y="3098800"/>
          <p14:tracePt t="64779" x="3527425" y="3098800"/>
          <p14:tracePt t="64828" x="3536950" y="3108325"/>
          <p14:tracePt t="64869" x="3544888" y="3108325"/>
          <p14:tracePt t="64894" x="3554413" y="3108325"/>
          <p14:tracePt t="64968" x="3562350" y="3108325"/>
          <p14:tracePt t="64994" x="3571875" y="3108325"/>
          <p14:tracePt t="65028" x="3581400" y="3116263"/>
          <p14:tracePt t="65070" x="3589338" y="3116263"/>
          <p14:tracePt t="65128" x="3598863" y="3125788"/>
          <p14:tracePt t="65194" x="3598863" y="3133725"/>
          <p14:tracePt t="65278" x="3598863" y="3143250"/>
          <p14:tracePt t="65571" x="3598863" y="3152775"/>
          <p14:tracePt t="65627" x="3589338" y="3152775"/>
          <p14:tracePt t="65669" x="3589338" y="3160713"/>
          <p14:tracePt t="65711" x="3581400" y="3170238"/>
          <p14:tracePt t="65772" x="3571875" y="3179763"/>
          <p14:tracePt t="65794" x="3562350" y="3179763"/>
          <p14:tracePt t="65827" x="3562350" y="3187700"/>
          <p14:tracePt t="65844" x="3554413" y="3187700"/>
          <p14:tracePt t="65877" x="3544888" y="3187700"/>
          <p14:tracePt t="65894" x="3536950" y="3187700"/>
          <p14:tracePt t="65927" x="3527425" y="3187700"/>
          <p14:tracePt t="65970" x="3517900" y="3187700"/>
          <p14:tracePt t="71980" x="3500438" y="3197225"/>
          <p14:tracePt t="72006" x="3490913" y="3197225"/>
          <p14:tracePt t="72023" x="3465513" y="3197225"/>
          <p14:tracePt t="72066" x="3286125" y="3214688"/>
          <p14:tracePt t="72073" x="3224213" y="3214688"/>
          <p14:tracePt t="72089" x="3108325" y="3224213"/>
          <p14:tracePt t="72106" x="3062288" y="3232150"/>
          <p14:tracePt t="72123" x="2965450" y="3251200"/>
          <p14:tracePt t="72164" x="2840038" y="3268663"/>
          <p14:tracePt t="72173" x="2830513" y="3268663"/>
          <p14:tracePt t="72189" x="2822575" y="3268663"/>
          <p14:tracePt t="72284" x="2867025" y="3268663"/>
          <p14:tracePt t="72306" x="2874963" y="3268663"/>
          <p14:tracePt t="72323" x="2874963" y="3276600"/>
          <p14:tracePt t="72379" x="2857500" y="3303588"/>
          <p14:tracePt t="72405" x="2847975" y="3303588"/>
          <p14:tracePt t="72422" x="2840038" y="3303588"/>
          <p14:tracePt t="72439" x="2830513" y="3303588"/>
          <p14:tracePt t="72481" x="2830513" y="3286125"/>
          <p14:tracePt t="72505" x="2830513" y="3276600"/>
          <p14:tracePt t="72582" x="2813050" y="3276600"/>
          <p14:tracePt t="72606" x="2795588" y="3276600"/>
          <p14:tracePt t="72622" x="2759075" y="3276600"/>
          <p14:tracePt t="72639" x="2697163" y="3276600"/>
          <p14:tracePt t="72680" x="2490788" y="3276600"/>
          <p14:tracePt t="72705" x="2428875" y="3276600"/>
          <p14:tracePt t="72722" x="2374900" y="3268663"/>
          <p14:tracePt t="72738" x="2347913" y="3259138"/>
          <p14:tracePt t="72780" x="2322513" y="3241675"/>
          <p14:tracePt t="72889" x="2339975" y="3241675"/>
          <p14:tracePt t="72905" x="2374900" y="3241675"/>
          <p14:tracePt t="72922" x="2500313" y="3241675"/>
          <p14:tracePt t="72939" x="2625725" y="3241675"/>
          <p14:tracePt t="72981" x="2741613" y="3259138"/>
          <p14:tracePt t="72990" x="2751138" y="3268663"/>
          <p14:tracePt t="73005" x="2768600" y="3268663"/>
          <p14:tracePt t="73023" x="2776538" y="3276600"/>
          <p14:tracePt t="73039" x="2786063" y="3276600"/>
          <p14:tracePt t="73080" x="2795588" y="3276600"/>
          <p14:tracePt t="73089" x="2803525" y="3276600"/>
          <p14:tracePt t="73105" x="2813050" y="3276600"/>
          <p14:tracePt t="73122" x="2840038" y="3276600"/>
          <p14:tracePt t="73139" x="2857500" y="3276600"/>
          <p14:tracePt t="73180" x="2894013" y="3276600"/>
          <p14:tracePt t="73205" x="2901950" y="3276600"/>
          <p14:tracePt t="73279" x="2919413" y="3276600"/>
          <p14:tracePt t="73290" x="2928938" y="3276600"/>
          <p14:tracePt t="73306" x="2955925" y="3268663"/>
          <p14:tracePt t="73323" x="2965450" y="3268663"/>
          <p14:tracePt t="73339" x="2990850" y="3268663"/>
          <p14:tracePt t="73381" x="3009900" y="3268663"/>
          <p14:tracePt t="73405" x="3017838" y="3268663"/>
          <p14:tracePt t="73421" x="3027363" y="3268663"/>
          <p14:tracePt t="73439" x="3036888" y="3268663"/>
          <p14:tracePt t="73481" x="3081338" y="3268663"/>
          <p14:tracePt t="73489" x="3108325" y="3259138"/>
          <p14:tracePt t="73504" x="3133725" y="3259138"/>
          <p14:tracePt t="73522" x="3187700" y="3259138"/>
          <p14:tracePt t="73539" x="3224213" y="3259138"/>
          <p14:tracePt t="73583" x="3251200" y="3259138"/>
          <p14:tracePt t="73622" x="3259138" y="3259138"/>
          <p14:tracePt t="74521" x="3259138" y="3251200"/>
          <p14:tracePt t="74537" x="3303588" y="3205163"/>
          <p14:tracePt t="74579" x="3536950" y="3036888"/>
          <p14:tracePt t="74587" x="3589338" y="2990850"/>
          <p14:tracePt t="74604" x="3670300" y="2919413"/>
          <p14:tracePt t="74620" x="3705225" y="2894013"/>
          <p14:tracePt t="74637" x="3741738" y="2867025"/>
          <p14:tracePt t="74679" x="3759200" y="2830513"/>
          <p14:tracePt t="74689" x="3759200" y="2822575"/>
          <p14:tracePt t="74704" x="3732213" y="2813050"/>
          <p14:tracePt t="74720" x="3705225" y="2803525"/>
          <p14:tracePt t="74737" x="3608388" y="2786063"/>
          <p14:tracePt t="74778" x="3259138" y="2751138"/>
          <p14:tracePt t="74788" x="3160713" y="2741613"/>
          <p14:tracePt t="74804" x="2990850" y="2724150"/>
          <p14:tracePt t="74820" x="2911475" y="2714625"/>
          <p14:tracePt t="74837" x="2751138" y="2679700"/>
          <p14:tracePt t="74879" x="2517775" y="2589213"/>
          <p14:tracePt t="74888" x="2473325" y="2562225"/>
          <p14:tracePt t="74904" x="2411413" y="2517775"/>
          <p14:tracePt t="74920" x="2393950" y="2500313"/>
          <p14:tracePt t="74937" x="2347913" y="2455863"/>
          <p14:tracePt t="74979" x="2276475" y="2374900"/>
          <p14:tracePt t="74988" x="2259013" y="2347913"/>
          <p14:tracePt t="75004" x="2224088" y="2286000"/>
          <p14:tracePt t="75021" x="2214563" y="2251075"/>
          <p14:tracePt t="75037" x="2179638" y="2197100"/>
          <p14:tracePt t="75079" x="2089150" y="2108200"/>
          <p14:tracePt t="75088" x="2044700" y="2089150"/>
          <p14:tracePt t="75104" x="1928813" y="2054225"/>
          <p14:tracePt t="75120" x="1866900" y="2036763"/>
          <p14:tracePt t="75137" x="1758950" y="2009775"/>
          <p14:tracePt t="75179" x="1633538" y="1982788"/>
          <p14:tracePt t="75187" x="1616075" y="1973263"/>
          <p14:tracePt t="75203" x="1598613" y="1973263"/>
          <p14:tracePt t="75220" x="1589088" y="1973263"/>
          <p14:tracePt t="75236" x="1589088" y="1965325"/>
          <p14:tracePt t="75287" x="1589088" y="1955800"/>
          <p14:tracePt t="75320" x="1598613" y="1955800"/>
          <p14:tracePt t="75337" x="1616075" y="1955800"/>
          <p14:tracePt t="75378" x="1866900" y="1938338"/>
          <p14:tracePt t="75387" x="1946275" y="1928813"/>
          <p14:tracePt t="75404" x="2125663" y="1919288"/>
          <p14:tracePt t="75420" x="2224088" y="1919288"/>
          <p14:tracePt t="75437" x="2411413" y="1919288"/>
          <p14:tracePt t="75482" x="2679700" y="1928813"/>
          <p14:tracePt t="75482" x="2741613" y="1928813"/>
          <p14:tracePt t="75504" x="2857500" y="1938338"/>
          <p14:tracePt t="75521" x="2919413" y="1938338"/>
          <p14:tracePt t="75537" x="3054350" y="1946275"/>
          <p14:tracePt t="75581" x="3375025" y="1973263"/>
          <p14:tracePt t="75587" x="3446463" y="1982788"/>
          <p14:tracePt t="75604" x="3598863" y="1990725"/>
          <p14:tracePt t="75620" x="3670300" y="2000250"/>
          <p14:tracePt t="75637" x="3813175" y="2009775"/>
          <p14:tracePt t="75678" x="4044950" y="2009775"/>
          <p14:tracePt t="75686" x="4081463" y="2009775"/>
          <p14:tracePt t="75703" x="4143375" y="2017713"/>
          <p14:tracePt t="75719" x="4170363" y="2017713"/>
          <p14:tracePt t="75737" x="4197350" y="2017713"/>
          <p14:tracePt t="75779" x="4224338" y="2017713"/>
          <p14:tracePt t="75787" x="4232275" y="2017713"/>
          <p14:tracePt t="75986" x="4232275" y="2027238"/>
          <p14:tracePt t="76037" x="4224338" y="2036763"/>
          <p14:tracePt t="76078" x="4224338" y="2044700"/>
          <p14:tracePt t="76087" x="4224338" y="2054225"/>
          <p14:tracePt t="76103" x="4214813" y="2062163"/>
          <p14:tracePt t="76136" x="4205288" y="2081213"/>
          <p14:tracePt t="76177" x="4197350" y="2098675"/>
          <p14:tracePt t="76186" x="4187825" y="2098675"/>
          <p14:tracePt t="76203" x="4187825" y="2116138"/>
          <p14:tracePt t="76219" x="4179888" y="2125663"/>
          <p14:tracePt t="76236" x="4170363" y="2133600"/>
          <p14:tracePt t="76277" x="4160838" y="2152650"/>
          <p14:tracePt t="76286" x="4160838" y="2160588"/>
          <p14:tracePt t="76302" x="4152900" y="2170113"/>
          <p14:tracePt t="76336" x="4143375" y="2187575"/>
          <p14:tracePt t="76377" x="4133850" y="2197100"/>
          <p14:tracePt t="76386" x="4125913" y="2197100"/>
          <p14:tracePt t="76436" x="4125913" y="2205038"/>
          <p14:tracePt t="76975" x="4143375" y="2295525"/>
          <p14:tracePt t="76986" x="4160838" y="2339975"/>
          <p14:tracePt t="77002" x="4197350" y="2465388"/>
          <p14:tracePt t="77019" x="4205288" y="2527300"/>
          <p14:tracePt t="77035" x="4224338" y="2643188"/>
          <p14:tracePt t="77053" x="4232275" y="2741613"/>
          <p14:tracePt t="77068" x="4241800" y="2776538"/>
          <p14:tracePt t="77086" x="4241800" y="2840038"/>
          <p14:tracePt t="77103" x="4232275" y="2894013"/>
          <p14:tracePt t="77119" x="4232275" y="2919413"/>
          <p14:tracePt t="77136" x="4205288" y="2946400"/>
          <p14:tracePt t="77177" x="4143375" y="2990850"/>
          <p14:tracePt t="77186" x="4125913" y="3000375"/>
          <p14:tracePt t="77203" x="4081463" y="3017838"/>
          <p14:tracePt t="77218" x="4062413" y="3036888"/>
          <p14:tracePt t="77235" x="4027488" y="3071813"/>
          <p14:tracePt t="77276" x="3938588" y="3152775"/>
          <p14:tracePt t="77285" x="3919538" y="3160713"/>
          <p14:tracePt t="77303" x="3884613" y="3187700"/>
          <p14:tracePt t="77318" x="3857625" y="3205163"/>
          <p14:tracePt t="77335" x="3830638" y="3232150"/>
          <p14:tracePt t="77377" x="3776663" y="3251200"/>
          <p14:tracePt t="77386" x="3776663" y="3259138"/>
          <p14:tracePt t="77403" x="3768725" y="3268663"/>
          <p14:tracePt t="77519" x="3768725" y="3259138"/>
          <p14:tracePt t="77575" x="3776663" y="3259138"/>
          <p14:tracePt t="77636" x="3786188" y="3259138"/>
          <p14:tracePt t="77682" x="3795713" y="3259138"/>
          <p14:tracePt t="77718" x="3803650" y="3259138"/>
          <p14:tracePt t="77775" x="3813175" y="3259138"/>
          <p14:tracePt t="77786" x="3822700" y="3259138"/>
          <p14:tracePt t="77802" x="3830638" y="3268663"/>
          <p14:tracePt t="78518" x="3840163" y="3259138"/>
          <p14:tracePt t="78535" x="3848100" y="3251200"/>
          <p14:tracePt t="78579" x="3875088" y="3251200"/>
          <p14:tracePt t="78601" x="3884613" y="3241675"/>
          <p14:tracePt t="78617" x="3911600" y="3241675"/>
          <p14:tracePt t="78634" x="3919538" y="3232150"/>
          <p14:tracePt t="78677" x="4054475" y="3205163"/>
          <p14:tracePt t="78685" x="4081463" y="3205163"/>
          <p14:tracePt t="78701" x="4125913" y="3197225"/>
          <p14:tracePt t="78718" x="4170363" y="3187700"/>
          <p14:tracePt t="78735" x="4187825" y="3187700"/>
          <p14:tracePt t="78784" x="4295775" y="3170238"/>
          <p14:tracePt t="78801" x="4375150" y="3160713"/>
          <p14:tracePt t="78817" x="4446588" y="3152775"/>
          <p14:tracePt t="78834" x="4483100" y="3152775"/>
          <p14:tracePt t="78876" x="4625975" y="3143250"/>
          <p14:tracePt t="78884" x="4652963" y="3143250"/>
          <p14:tracePt t="78901" x="4705350" y="3133725"/>
          <p14:tracePt t="78917" x="4732338" y="3133725"/>
          <p14:tracePt t="78917" x="4759325" y="3133725"/>
          <p14:tracePt t="78935" x="4786313" y="3133725"/>
          <p14:tracePt t="78976" x="4857750" y="3125788"/>
          <p14:tracePt t="78985" x="4875213" y="3125788"/>
          <p14:tracePt t="79274" x="4894263" y="3125788"/>
          <p14:tracePt t="79285" x="4911725" y="3125788"/>
          <p14:tracePt t="79300" x="4965700" y="3125788"/>
          <p14:tracePt t="79317" x="5037138" y="3125788"/>
          <p14:tracePt t="79334" x="5099050" y="3125788"/>
          <p14:tracePt t="79376" x="5419725" y="3081338"/>
          <p14:tracePt t="79385" x="5510213" y="3071813"/>
          <p14:tracePt t="79400" x="5724525" y="3044825"/>
          <p14:tracePt t="79417" x="5956300" y="3036888"/>
          <p14:tracePt t="79434" x="6062663" y="3027363"/>
          <p14:tracePt t="79476" x="6491288" y="3009900"/>
          <p14:tracePt t="79484" x="6581775" y="3009900"/>
          <p14:tracePt t="79500" x="6751638" y="3000375"/>
          <p14:tracePt t="79517" x="6894513" y="2990850"/>
          <p14:tracePt t="79534" x="6965950" y="2990850"/>
          <p14:tracePt t="79578" x="7286625" y="2965450"/>
          <p14:tracePt t="79600" x="7446963" y="2946400"/>
          <p14:tracePt t="79617" x="7616825" y="2928938"/>
          <p14:tracePt t="79633" x="7697788" y="2919413"/>
          <p14:tracePt t="79675" x="7867650" y="2911475"/>
          <p14:tracePt t="79684" x="7894638" y="2911475"/>
          <p14:tracePt t="79700" x="7929563" y="2911475"/>
          <p14:tracePt t="79717" x="7956550" y="2901950"/>
          <p14:tracePt t="79774" x="7974013" y="2884488"/>
          <p14:tracePt t="80000" x="7983538" y="2884488"/>
          <p14:tracePt t="80017" x="8001000" y="2884488"/>
          <p14:tracePt t="80034" x="8018463" y="2884488"/>
          <p14:tracePt t="80079" x="8143875" y="2884488"/>
          <p14:tracePt t="80100" x="8277225" y="2901950"/>
          <p14:tracePt t="80117" x="8420100" y="2919413"/>
          <p14:tracePt t="80133" x="8483600" y="2928938"/>
          <p14:tracePt t="80175" x="8697913" y="2973388"/>
          <p14:tracePt t="80184" x="8751888" y="2973388"/>
          <p14:tracePt t="80200" x="8840788" y="2990850"/>
          <p14:tracePt t="80216" x="8902700" y="3009900"/>
          <p14:tracePt t="80233" x="8929688" y="3017838"/>
          <p14:tracePt t="80274" x="8983663" y="3036888"/>
          <p14:tracePt t="80299" x="8991600" y="3036888"/>
          <p14:tracePt t="80373" x="9001125" y="3036888"/>
          <p14:tracePt t="80673" x="8983663" y="3054350"/>
          <p14:tracePt t="80683" x="8974138" y="3062288"/>
          <p14:tracePt t="80700" x="8947150" y="3062288"/>
          <p14:tracePt t="80716" x="8902700" y="3089275"/>
          <p14:tracePt t="80733" x="8875713" y="3098800"/>
          <p14:tracePt t="80774" x="8697913" y="3170238"/>
          <p14:tracePt t="80774" x="8634413" y="3187700"/>
          <p14:tracePt t="80799" x="8510588" y="3214688"/>
          <p14:tracePt t="80816" x="8394700" y="3224213"/>
          <p14:tracePt t="80833" x="8331200" y="3232150"/>
          <p14:tracePt t="80875" x="7991475" y="3286125"/>
          <p14:tracePt t="80899" x="7885113" y="3295650"/>
          <p14:tracePt t="80917" x="7759700" y="3303588"/>
          <p14:tracePt t="80933" x="7697788" y="3303588"/>
          <p14:tracePt t="80974" x="7483475" y="3303588"/>
          <p14:tracePt t="80999" x="7412038" y="3303588"/>
          <p14:tracePt t="81016" x="7358063" y="3286125"/>
          <p14:tracePt t="81033" x="7323138" y="3276600"/>
          <p14:tracePt t="81078" x="7116763" y="3214688"/>
          <p14:tracePt t="81099" x="7062788" y="3179763"/>
          <p14:tracePt t="81116" x="7018338" y="3133725"/>
          <p14:tracePt t="81133" x="7010400" y="3116263"/>
          <p14:tracePt t="81176" x="6956425" y="3000375"/>
          <p14:tracePt t="81199" x="6956425" y="2973388"/>
          <p14:tracePt t="81215" x="6956425" y="2955925"/>
          <p14:tracePt t="81232" x="6956425" y="2946400"/>
          <p14:tracePt t="81275" x="6965950" y="2884488"/>
          <p14:tracePt t="81299" x="6973888" y="2857500"/>
          <p14:tracePt t="81315" x="6983413" y="2830513"/>
          <p14:tracePt t="81332" x="7000875" y="2822575"/>
          <p14:tracePt t="81374" x="7126288" y="2751138"/>
          <p14:tracePt t="81399" x="7232650" y="2714625"/>
          <p14:tracePt t="81416" x="7323138" y="2687638"/>
          <p14:tracePt t="81432" x="7375525" y="2687638"/>
          <p14:tracePt t="81474" x="7608888" y="2687638"/>
          <p14:tracePt t="81498" x="7688263" y="2687638"/>
          <p14:tracePt t="81515" x="7769225" y="2714625"/>
          <p14:tracePt t="81532" x="7813675" y="2732088"/>
          <p14:tracePt t="81574" x="7947025" y="2830513"/>
          <p14:tracePt t="81599" x="7974013" y="2857500"/>
          <p14:tracePt t="81616" x="8001000" y="2884488"/>
          <p14:tracePt t="81632" x="8018463" y="2901950"/>
          <p14:tracePt t="81674" x="8037513" y="2973388"/>
          <p14:tracePt t="81699" x="8037513" y="3009900"/>
          <p14:tracePt t="81716" x="8027988" y="3062288"/>
          <p14:tracePt t="81732" x="8010525" y="3081338"/>
          <p14:tracePt t="81773" x="7939088" y="3187700"/>
          <p14:tracePt t="81798" x="7902575" y="3232150"/>
          <p14:tracePt t="81815" x="7867650" y="3268663"/>
          <p14:tracePt t="81832" x="7840663" y="3295650"/>
          <p14:tracePt t="81873" x="7634288" y="3394075"/>
          <p14:tracePt t="81898" x="7554913" y="3419475"/>
          <p14:tracePt t="81915" x="7500938" y="3438525"/>
          <p14:tracePt t="81932" x="7483475" y="3446463"/>
          <p14:tracePt t="81976" x="7456488" y="3455988"/>
          <p14:tracePt t="82232" x="7429500" y="3455988"/>
          <p14:tracePt t="82232" x="7394575" y="3465513"/>
          <p14:tracePt t="82276" x="7205663" y="3473450"/>
          <p14:tracePt t="82298" x="7089775" y="3473450"/>
          <p14:tracePt t="82315" x="6956425" y="3482975"/>
          <p14:tracePt t="82331" x="6875463" y="3500438"/>
          <p14:tracePt t="82372" x="6572250" y="3500438"/>
          <p14:tracePt t="82398" x="6446838" y="3500438"/>
          <p14:tracePt t="82415" x="6348413" y="3500438"/>
          <p14:tracePt t="82431" x="6313488" y="3500438"/>
          <p14:tracePt t="82473" x="6215063" y="3500438"/>
          <p14:tracePt t="82498" x="6188075" y="3500438"/>
          <p14:tracePt t="82515" x="6170613" y="3500438"/>
          <p14:tracePt t="82531" x="6161088" y="3500438"/>
          <p14:tracePt t="82575" x="6153150" y="3500438"/>
          <p14:tracePt t="82631" x="6143625" y="3500438"/>
          <p14:tracePt t="82648" x="6134100" y="3500438"/>
          <p14:tracePt t="82665" x="6108700" y="3490913"/>
          <p14:tracePt t="82681" x="6099175" y="3490913"/>
          <p14:tracePt t="82698" x="6045200" y="3482975"/>
          <p14:tracePt t="82716" x="5973763" y="3482975"/>
          <p14:tracePt t="82732" x="5894388" y="3465513"/>
          <p14:tracePt t="82773" x="5795963" y="3438525"/>
          <p14:tracePt t="82798" x="5768975" y="3438525"/>
          <p14:tracePt t="82815" x="5751513" y="3429000"/>
          <p14:tracePt t="82871" x="5741988" y="3429000"/>
          <p14:tracePt t="82881" x="5732463" y="3429000"/>
          <p14:tracePt t="82971" x="5724525" y="3429000"/>
          <p14:tracePt t="83077" x="5732463" y="3429000"/>
          <p14:tracePt t="83098" x="5741988" y="3429000"/>
          <p14:tracePt t="83115" x="5751513" y="3429000"/>
          <p14:tracePt t="83171" x="5830888" y="3429000"/>
          <p14:tracePt t="83198" x="5911850" y="3429000"/>
          <p14:tracePt t="83214" x="6018213" y="3429000"/>
          <p14:tracePt t="83231" x="6089650" y="3419475"/>
          <p14:tracePt t="83272" x="6180138" y="3411538"/>
          <p14:tracePt t="83297" x="6205538" y="3402013"/>
          <p14:tracePt t="83315" x="6224588" y="3402013"/>
          <p14:tracePt t="83331" x="6251575" y="3394075"/>
          <p14:tracePt t="83372" x="6296025" y="3375025"/>
          <p14:tracePt t="83397" x="6323013" y="3375025"/>
          <p14:tracePt t="83414" x="6340475" y="3367088"/>
          <p14:tracePt t="83431" x="6367463" y="3367088"/>
          <p14:tracePt t="83474" x="6384925" y="3367088"/>
          <p14:tracePt t="83497" x="6394450" y="3367088"/>
          <p14:tracePt t="83573" x="6394450" y="3357563"/>
          <p14:tracePt t="83614" x="6402388" y="3357563"/>
          <p14:tracePt t="83630" x="6402388" y="3348038"/>
          <p14:tracePt t="83781" x="6394450" y="3348038"/>
          <p14:tracePt t="83870" x="6384925" y="3348038"/>
          <p14:tracePt t="84172" x="6419850" y="3340100"/>
          <p14:tracePt t="84197" x="6483350" y="3330575"/>
          <p14:tracePt t="84214" x="6589713" y="3322638"/>
          <p14:tracePt t="84231" x="6705600" y="3303588"/>
          <p14:tracePt t="84271" x="6840538" y="3295650"/>
          <p14:tracePt t="84296" x="6894513" y="3276600"/>
          <p14:tracePt t="84313" x="6973888" y="3268663"/>
          <p14:tracePt t="84330" x="7054850" y="3259138"/>
          <p14:tracePt t="84373" x="7215188" y="3232150"/>
          <p14:tracePt t="84397" x="7277100" y="3214688"/>
          <p14:tracePt t="84414" x="7340600" y="3205163"/>
          <p14:tracePt t="84430" x="7394575" y="3197225"/>
          <p14:tracePt t="84471" x="7518400" y="3179763"/>
          <p14:tracePt t="84496" x="7562850" y="3179763"/>
          <p14:tracePt t="84513" x="7589838" y="3170238"/>
          <p14:tracePt t="84575" x="7616825" y="3160713"/>
          <p14:tracePt t="84685" x="7626350" y="3160713"/>
          <p14:tracePt t="84813" x="7616825" y="3160713"/>
          <p14:tracePt t="84829" x="7616825" y="3170238"/>
          <p14:tracePt t="84871" x="7599363" y="3170238"/>
          <p14:tracePt t="84912" x="7589838" y="3179763"/>
          <p14:tracePt t="84970" x="7562850" y="3179763"/>
          <p14:tracePt t="84981" x="7562850" y="3187700"/>
          <p14:tracePt t="84996" x="7554913" y="3187700"/>
          <p14:tracePt t="85013" x="7545388" y="3187700"/>
          <p14:tracePt t="85071" x="7518400" y="3187700"/>
          <p14:tracePt t="85096" x="7510463" y="3187700"/>
          <p14:tracePt t="85112" x="7500938" y="3187700"/>
          <p14:tracePt t="85130" x="7483475" y="3187700"/>
          <p14:tracePt t="85170" x="7367588" y="3187700"/>
          <p14:tracePt t="85180" x="7296150" y="3187700"/>
          <p14:tracePt t="85196" x="7224713" y="3187700"/>
          <p14:tracePt t="85213" x="7089775" y="3170238"/>
          <p14:tracePt t="85230" x="7000875" y="3160713"/>
          <p14:tracePt t="85274" x="6875463" y="3116263"/>
          <p14:tracePt t="85281" x="6848475" y="3098800"/>
          <p14:tracePt t="85297" x="6786563" y="3062288"/>
          <p14:tracePt t="85313" x="6759575" y="3027363"/>
          <p14:tracePt t="85330" x="6705600" y="2946400"/>
          <p14:tracePt t="85370" x="6670675" y="2803525"/>
          <p14:tracePt t="85396" x="6670675" y="2741613"/>
          <p14:tracePt t="85412" x="6688138" y="2705100"/>
          <p14:tracePt t="85430" x="6715125" y="2679700"/>
          <p14:tracePt t="85447" x="6759575" y="2652713"/>
          <p14:tracePt t="85462" x="6777038" y="2643188"/>
          <p14:tracePt t="85479" x="6831013" y="2633663"/>
          <p14:tracePt t="85495" x="6858000" y="2625725"/>
          <p14:tracePt t="85512" x="6946900" y="2616200"/>
          <p14:tracePt t="85530" x="7045325" y="2616200"/>
          <p14:tracePt t="85572" x="7242175" y="2643188"/>
          <p14:tracePt t="85580" x="7304088" y="2660650"/>
          <p14:tracePt t="85596" x="7385050" y="2679700"/>
          <p14:tracePt t="85612" x="7527925" y="2714625"/>
          <p14:tracePt t="85630" x="7643813" y="2776538"/>
          <p14:tracePt t="85671" x="7804150" y="2955925"/>
          <p14:tracePt t="85680" x="7831138" y="2990850"/>
          <p14:tracePt t="85695" x="7848600" y="3036888"/>
          <p14:tracePt t="85712" x="7885113" y="3108325"/>
          <p14:tracePt t="85730" x="7894638" y="3160713"/>
          <p14:tracePt t="85770" x="7902575" y="3268663"/>
          <p14:tracePt t="85780" x="7902575" y="3295650"/>
          <p14:tracePt t="85795" x="7902575" y="3322638"/>
          <p14:tracePt t="85812" x="7894638" y="3367088"/>
          <p14:tracePt t="85829" x="7885113" y="3394075"/>
          <p14:tracePt t="85870" x="7858125" y="3411538"/>
          <p14:tracePt t="85895" x="7858125" y="3419475"/>
          <p14:tracePt t="85912" x="7848600" y="3429000"/>
          <p14:tracePt t="85984" x="7848600" y="3438525"/>
          <p14:tracePt t="85996" x="7840663" y="3438525"/>
          <p14:tracePt t="86029" x="7831138" y="3438525"/>
          <p14:tracePt t="86071" x="7823200" y="3446463"/>
          <p14:tracePt t="86080" x="7813675" y="3446463"/>
          <p14:tracePt t="86112" x="7796213" y="3455988"/>
          <p14:tracePt t="86128" x="7777163" y="3465513"/>
          <p14:tracePt t="86170" x="7661275" y="3490913"/>
          <p14:tracePt t="86179" x="7626350" y="3500438"/>
          <p14:tracePt t="86195" x="7589838" y="3500438"/>
          <p14:tracePt t="86195" x="7545388" y="3509963"/>
          <p14:tracePt t="86211" x="7510463" y="3517900"/>
          <p14:tracePt t="86228" x="7429500" y="3536950"/>
          <p14:tracePt t="86270" x="7242175" y="3554413"/>
          <p14:tracePt t="86279" x="7205663" y="3554413"/>
          <p14:tracePt t="86295" x="7161213" y="3562350"/>
          <p14:tracePt t="86311" x="7143750" y="3562350"/>
          <p14:tracePt t="86330" x="7116763" y="3562350"/>
          <p14:tracePt t="86372" x="7072313" y="3571875"/>
          <p14:tracePt t="86380" x="7062788" y="3571875"/>
          <p14:tracePt t="86395" x="7054850" y="3571875"/>
          <p14:tracePt t="86412" x="7045325" y="3571875"/>
          <p14:tracePt t="86445" x="7027863" y="3571875"/>
          <p14:tracePt t="86487" x="7010400" y="3581400"/>
          <p14:tracePt t="86512" x="7000875" y="3581400"/>
          <p14:tracePt t="86529" x="6991350" y="3581400"/>
          <p14:tracePt t="86573" x="6973888" y="3581400"/>
          <p14:tracePt t="86580" x="6965950" y="3581400"/>
          <p14:tracePt t="86595" x="6956425" y="3581400"/>
          <p14:tracePt t="86611" x="6946900" y="3581400"/>
          <p14:tracePt t="86644" x="6938963" y="3581400"/>
          <p14:tracePt t="88127" x="6929438" y="3581400"/>
          <p14:tracePt t="88145" x="6902450" y="3581400"/>
          <p14:tracePt t="88185" x="6804025" y="3536950"/>
          <p14:tracePt t="88195" x="6751638" y="3517900"/>
          <p14:tracePt t="88210" x="6705600" y="3500438"/>
          <p14:tracePt t="88227" x="6608763" y="3465513"/>
          <p14:tracePt t="88245" x="6545263" y="3438525"/>
          <p14:tracePt t="88261" x="6510338" y="3429000"/>
          <p14:tracePt t="88277" x="6456363" y="3419475"/>
          <p14:tracePt t="88295" x="6419850" y="3402013"/>
          <p14:tracePt t="88310" x="6394450" y="3394075"/>
          <p14:tracePt t="88327" x="6340475" y="3384550"/>
          <p14:tracePt t="88345" x="6286500" y="3367088"/>
          <p14:tracePt t="88386" x="6251575" y="3348038"/>
          <p14:tracePt t="88395" x="6242050" y="3340100"/>
          <p14:tracePt t="88426" x="6242050" y="3330575"/>
          <p14:tracePt t="88591" x="6269038" y="3322638"/>
          <p14:tracePt t="88610" x="6276975" y="3313113"/>
          <p14:tracePt t="88627" x="6276975" y="3303588"/>
          <p14:tracePt t="88644" x="6296025" y="3286125"/>
          <p14:tracePt t="88686" x="6296025" y="3187700"/>
          <p14:tracePt t="88695" x="6286500" y="3143250"/>
          <p14:tracePt t="88711" x="6224588" y="3071813"/>
          <p14:tracePt t="88726" x="6197600" y="3036888"/>
          <p14:tracePt t="88744" x="6116638" y="2982913"/>
          <p14:tracePt t="88784" x="5946775" y="2938463"/>
          <p14:tracePt t="88794" x="5902325" y="2928938"/>
          <p14:tracePt t="88810" x="5848350" y="2928938"/>
          <p14:tracePt t="88826" x="5768975" y="2928938"/>
          <p14:tracePt t="88844" x="5697538" y="2928938"/>
          <p14:tracePt t="88884" x="5599113" y="2990850"/>
          <p14:tracePt t="88894" x="5581650" y="3009900"/>
          <p14:tracePt t="88910" x="5562600" y="3036888"/>
          <p14:tracePt t="88926" x="5545138" y="3098800"/>
          <p14:tracePt t="88944" x="5545138" y="3143250"/>
          <p14:tracePt t="88984" x="5562600" y="3214688"/>
          <p14:tracePt t="88994" x="5581650" y="3232150"/>
          <p14:tracePt t="89011" x="5634038" y="3259138"/>
          <p14:tracePt t="89026" x="5688013" y="3276600"/>
          <p14:tracePt t="89044" x="5813425" y="3295650"/>
          <p14:tracePt t="89086" x="6072188" y="3241675"/>
          <p14:tracePt t="89094" x="6153150" y="3187700"/>
          <p14:tracePt t="89110" x="6296025" y="3089275"/>
          <p14:tracePt t="89126" x="6348413" y="3036888"/>
          <p14:tracePt t="89144" x="6411913" y="2946400"/>
          <p14:tracePt t="89185" x="6429375" y="2795588"/>
          <p14:tracePt t="89194" x="6429375" y="2741613"/>
          <p14:tracePt t="89210" x="6384925" y="2652713"/>
          <p14:tracePt t="89226" x="6348413" y="2598738"/>
          <p14:tracePt t="89244" x="6276975" y="2509838"/>
          <p14:tracePt t="89285" x="6045200" y="2374900"/>
          <p14:tracePt t="89294" x="5983288" y="2357438"/>
          <p14:tracePt t="89310" x="5875338" y="2339975"/>
          <p14:tracePt t="89326" x="5840413" y="2330450"/>
          <p14:tracePt t="89343" x="5776913" y="2330450"/>
          <p14:tracePt t="89386" x="5688013" y="2366963"/>
          <p14:tracePt t="89394" x="5661025" y="2384425"/>
          <p14:tracePt t="89409" x="5616575" y="2446338"/>
          <p14:tracePt t="89426" x="5589588" y="2490788"/>
          <p14:tracePt t="89443" x="5545138" y="2581275"/>
          <p14:tracePt t="89488" x="5456238" y="2840038"/>
          <p14:tracePt t="89494" x="5438775" y="2911475"/>
          <p14:tracePt t="89510" x="5402263" y="3054350"/>
          <p14:tracePt t="89526" x="5394325" y="3133725"/>
          <p14:tracePt t="89543" x="5384800" y="3241675"/>
          <p14:tracePt t="89588" x="5384800" y="3322638"/>
          <p14:tracePt t="89588" x="5384800" y="3330575"/>
          <p14:tracePt t="89626" x="5384800" y="3322638"/>
          <p14:tracePt t="89644" x="5384800" y="3313113"/>
          <p14:tracePt t="89689" x="5322888" y="3152775"/>
          <p14:tracePt t="89710" x="5259388" y="3098800"/>
          <p14:tracePt t="89726" x="5224463" y="3089275"/>
          <p14:tracePt t="89743" x="5133975" y="3089275"/>
          <p14:tracePt t="89787" x="4919663" y="3251200"/>
          <p14:tracePt t="89794" x="4875213" y="3313113"/>
          <p14:tracePt t="89809" x="4786313" y="3465513"/>
          <p14:tracePt t="89826" x="4751388" y="3544888"/>
          <p14:tracePt t="89843" x="4679950" y="3679825"/>
          <p14:tracePt t="89885" x="4633913" y="3813175"/>
          <p14:tracePt t="89892" x="4633913" y="3822700"/>
          <p14:tracePt t="89909" x="4633913" y="3830638"/>
          <p14:tracePt t="89925" x="4633913" y="3840163"/>
          <p14:tracePt t="89942" x="4625975" y="3840163"/>
          <p14:tracePt t="91091" x="4633913" y="3803650"/>
          <p14:tracePt t="91108" x="4705350" y="3732213"/>
          <p14:tracePt t="91125" x="4768850" y="3679825"/>
          <p14:tracePt t="91141" x="4938713" y="3581400"/>
          <p14:tracePt t="91183" x="5224463" y="3490913"/>
          <p14:tracePt t="91192" x="5268913" y="3482975"/>
          <p14:tracePt t="91208" x="5348288" y="3473450"/>
          <p14:tracePt t="91225" x="5375275" y="3473450"/>
          <p14:tracePt t="91241" x="5394325" y="3473450"/>
          <p14:tracePt t="91284" x="5367338" y="3473450"/>
          <p14:tracePt t="91292" x="5348288" y="3465513"/>
          <p14:tracePt t="91308" x="5313363" y="3455988"/>
          <p14:tracePt t="91324" x="5295900" y="3446463"/>
          <p14:tracePt t="91341" x="5268913" y="3411538"/>
          <p14:tracePt t="91382" x="5251450" y="3276600"/>
          <p14:tracePt t="91391" x="5276850" y="3224213"/>
          <p14:tracePt t="91407" x="5402263" y="3089275"/>
          <p14:tracePt t="91424" x="5491163" y="3027363"/>
          <p14:tracePt t="91441" x="5680075" y="2928938"/>
          <p14:tracePt t="91483" x="6062663" y="2884488"/>
          <p14:tracePt t="91491" x="6134100" y="2919413"/>
          <p14:tracePt t="91508" x="6276975" y="2982913"/>
          <p14:tracePt t="91525" x="6330950" y="3027363"/>
          <p14:tracePt t="91542" x="6411913" y="3116263"/>
          <p14:tracePt t="91586" x="6500813" y="3251200"/>
          <p14:tracePt t="91586" x="6500813" y="3268663"/>
          <p14:tracePt t="91608" x="6518275" y="3295650"/>
          <p14:tracePt t="91624" x="6518275" y="3313113"/>
          <p14:tracePt t="91681" x="6518275" y="3322638"/>
          <p14:tracePt t="92141" x="6510338" y="3322638"/>
          <p14:tracePt t="93240" x="6500813" y="3322638"/>
          <p14:tracePt t="93281" x="6491288" y="3313113"/>
          <p14:tracePt t="93290" x="6483350" y="3303588"/>
          <p14:tracePt t="93306" x="6473825" y="3286125"/>
          <p14:tracePt t="93323" x="6465888" y="3259138"/>
          <p14:tracePt t="93339" x="6465888" y="3241675"/>
          <p14:tracePt t="93381" x="6510338" y="3143250"/>
          <p14:tracePt t="93390" x="6554788" y="3116263"/>
          <p14:tracePt t="93406" x="6670675" y="3081338"/>
          <p14:tracePt t="93423" x="6823075" y="3062288"/>
          <p14:tracePt t="93439" x="6902450" y="3062288"/>
          <p14:tracePt t="93483" x="7259638" y="3098800"/>
          <p14:tracePt t="93506" x="7331075" y="3133725"/>
          <p14:tracePt t="93523" x="7367588" y="3152775"/>
          <p14:tracePt t="93540" x="7375525" y="3170238"/>
          <p14:tracePt t="93582" x="7419975" y="3232150"/>
          <p14:tracePt t="93606" x="7429500" y="3251200"/>
          <p14:tracePt t="93623" x="7439025" y="3259138"/>
          <p14:tracePt t="93679" x="7446963" y="3259138"/>
          <p14:tracePt t="94639" x="7439025" y="3259138"/>
          <p14:tracePt t="94889" x="7429500" y="3259138"/>
          <p14:tracePt t="94980" x="7419975" y="3259138"/>
          <p14:tracePt t="95279" x="7412038" y="3259138"/>
          <p14:tracePt t="96377" x="7402513" y="3259138"/>
          <p14:tracePt t="96404" x="7385050" y="3259138"/>
          <p14:tracePt t="96421" x="7296150" y="3259138"/>
          <p14:tracePt t="96437" x="7108825" y="3241675"/>
          <p14:tracePt t="96481" x="6608763" y="3205163"/>
          <p14:tracePt t="96504" x="6348413" y="3205163"/>
          <p14:tracePt t="96521" x="6116638" y="3197225"/>
          <p14:tracePt t="96537" x="5919788" y="3187700"/>
          <p14:tracePt t="96580" x="5741988" y="3179763"/>
          <p14:tracePt t="96604" x="5732463" y="3179763"/>
          <p14:tracePt t="96821" x="5715000" y="3179763"/>
          <p14:tracePt t="96837" x="5670550" y="3187700"/>
          <p14:tracePt t="96879" x="5465763" y="3205163"/>
          <p14:tracePt t="96904" x="5340350" y="3224213"/>
          <p14:tracePt t="96920" x="5214938" y="3241675"/>
          <p14:tracePt t="96937" x="5099050" y="3259138"/>
          <p14:tracePt t="96980" x="4938713" y="3286125"/>
          <p14:tracePt t="97003" x="4911725" y="3295650"/>
          <p14:tracePt t="97020" x="4894263" y="3295650"/>
          <p14:tracePt t="97080" x="4875213" y="3295650"/>
          <p14:tracePt t="97220" x="4867275" y="3295650"/>
          <p14:tracePt t="97279" x="4840288" y="3313113"/>
          <p14:tracePt t="97304" x="4830763" y="3322638"/>
          <p14:tracePt t="97320" x="4786313" y="3330575"/>
          <p14:tracePt t="97336" x="4697413" y="3348038"/>
          <p14:tracePt t="97381" x="4491038" y="3384550"/>
          <p14:tracePt t="97403" x="4375150" y="3402013"/>
          <p14:tracePt t="97420" x="4241800" y="3419475"/>
          <p14:tracePt t="97437" x="4098925" y="3419475"/>
          <p14:tracePt t="97480" x="3776663" y="3367088"/>
          <p14:tracePt t="97503" x="3608388" y="3330575"/>
          <p14:tracePt t="97520" x="3446463" y="3268663"/>
          <p14:tracePt t="97536" x="3286125" y="3179763"/>
          <p14:tracePt t="97581" x="2973388" y="2901950"/>
          <p14:tracePt t="97603" x="2867025" y="2786063"/>
          <p14:tracePt t="97620" x="2803525" y="2652713"/>
          <p14:tracePt t="97636" x="2768600" y="2517775"/>
          <p14:tracePt t="97678" x="2751138" y="2286000"/>
          <p14:tracePt t="97703" x="2759075" y="2205038"/>
          <p14:tracePt t="97719" x="2803525" y="2116138"/>
          <p14:tracePt t="97736" x="2911475" y="1982788"/>
          <p14:tracePt t="97779" x="3259138" y="1704975"/>
          <p14:tracePt t="97803" x="3446463" y="1616075"/>
          <p14:tracePt t="97819" x="3616325" y="1571625"/>
          <p14:tracePt t="97836" x="3786188" y="1562100"/>
          <p14:tracePt t="97878" x="4098925" y="1581150"/>
          <p14:tracePt t="97903" x="4187825" y="1616075"/>
          <p14:tracePt t="97919" x="4241800" y="1643063"/>
          <p14:tracePt t="97936" x="4276725" y="1679575"/>
          <p14:tracePt t="97978" x="4330700" y="1874838"/>
          <p14:tracePt t="98003" x="4348163" y="2036763"/>
          <p14:tracePt t="98020" x="4357688" y="2205038"/>
          <p14:tracePt t="98036" x="4357688" y="2366963"/>
          <p14:tracePt t="98079" x="4340225" y="2660650"/>
          <p14:tracePt t="98103" x="4303713" y="2830513"/>
          <p14:tracePt t="98119" x="4224338" y="3009900"/>
          <p14:tracePt t="98136" x="4133850" y="3152775"/>
          <p14:tracePt t="98178" x="4044950" y="3286125"/>
          <p14:tracePt t="98202" x="4037013" y="3295650"/>
          <p14:tracePt t="98219" x="4037013" y="3303588"/>
          <p14:tracePt t="98576" x="3956050" y="3303588"/>
          <p14:tracePt t="98587" x="3911600" y="3303588"/>
          <p14:tracePt t="98602" x="3848100" y="3303588"/>
          <p14:tracePt t="98619" x="3697288" y="3303588"/>
          <p14:tracePt t="98637" x="3527425" y="3295650"/>
          <p14:tracePt t="98678" x="3179763" y="3276600"/>
          <p14:tracePt t="98687" x="3108325" y="3268663"/>
          <p14:tracePt t="98702" x="3036888" y="3259138"/>
          <p14:tracePt t="98719" x="2911475" y="3224213"/>
          <p14:tracePt t="98736" x="2803525" y="3170238"/>
          <p14:tracePt t="98778" x="2652713" y="2990850"/>
          <p14:tracePt t="98786" x="2625725" y="2938463"/>
          <p14:tracePt t="98802" x="2598738" y="2884488"/>
          <p14:tracePt t="98819" x="2562225" y="2795588"/>
          <p14:tracePt t="98836" x="2544763" y="2714625"/>
          <p14:tracePt t="98877" x="2536825" y="2544763"/>
          <p14:tracePt t="98886" x="2536825" y="2482850"/>
          <p14:tracePt t="98902" x="2554288" y="2419350"/>
          <p14:tracePt t="98919" x="2616200" y="2295525"/>
          <p14:tracePt t="98936" x="2687638" y="2197100"/>
          <p14:tracePt t="98977" x="2857500" y="2017713"/>
          <p14:tracePt t="98986" x="2919413" y="1982788"/>
          <p14:tracePt t="99002" x="3000375" y="1946275"/>
          <p14:tracePt t="99019" x="3160713" y="1901825"/>
          <p14:tracePt t="99036" x="3303588" y="1884363"/>
          <p14:tracePt t="99077" x="3660775" y="1965325"/>
          <p14:tracePt t="99087" x="3751263" y="2017713"/>
          <p14:tracePt t="99102" x="3919538" y="2116138"/>
          <p14:tracePt t="99118" x="4010025" y="2170113"/>
          <p14:tracePt t="99136" x="4179888" y="2295525"/>
          <p14:tracePt t="99177" x="4375150" y="2490788"/>
          <p14:tracePt t="99186" x="4402138" y="2517775"/>
          <p14:tracePt t="99202" x="4411663" y="2544763"/>
          <p14:tracePt t="99218" x="4429125" y="2581275"/>
          <p14:tracePt t="99236" x="4438650" y="2616200"/>
          <p14:tracePt t="99277" x="4438650" y="2697163"/>
          <p14:tracePt t="99286" x="4419600" y="2724150"/>
          <p14:tracePt t="99302" x="4394200" y="2759075"/>
          <p14:tracePt t="99318" x="4322763" y="2847975"/>
          <p14:tracePt t="99336" x="4232275" y="2928938"/>
          <p14:tracePt t="99378" x="4089400" y="3062288"/>
          <p14:tracePt t="99386" x="4062413" y="3089275"/>
          <p14:tracePt t="99402" x="4000500" y="3116263"/>
          <p14:tracePt t="99418" x="3973513" y="3133725"/>
          <p14:tracePt t="99436" x="3919538" y="3143250"/>
          <p14:tracePt t="99452" x="3875088" y="3160713"/>
          <p14:tracePt t="99469" x="3867150" y="3160713"/>
          <p14:tracePt t="99485" x="3857625" y="3160713"/>
          <p14:tracePt t="99502" x="3848100" y="3160713"/>
          <p14:tracePt t="99975" x="3857625" y="3133725"/>
          <p14:tracePt t="99985" x="3875088" y="3108325"/>
          <p14:tracePt t="100001" x="3929063" y="3027363"/>
          <p14:tracePt t="100018" x="3983038" y="2965450"/>
          <p14:tracePt t="100035" x="4081463" y="2830513"/>
          <p14:tracePt t="100077" x="4268788" y="2616200"/>
          <p14:tracePt t="100086" x="4286250" y="2581275"/>
          <p14:tracePt t="100102" x="4313238" y="2527300"/>
          <p14:tracePt t="100117" x="4313238" y="2509838"/>
          <p14:tracePt t="100135" x="4322763" y="2465388"/>
          <p14:tracePt t="100176" x="4330700" y="2366963"/>
          <p14:tracePt t="100185" x="4322763" y="2330450"/>
          <p14:tracePt t="100201" x="4303713" y="2251075"/>
          <p14:tracePt t="100218" x="4303713" y="2214563"/>
          <p14:tracePt t="100234" x="4286250" y="2133600"/>
          <p14:tracePt t="100276" x="4259263" y="2009775"/>
          <p14:tracePt t="100285" x="4259263" y="1990725"/>
          <p14:tracePt t="100301" x="4251325" y="1965325"/>
          <p14:tracePt t="100334" x="4251325" y="1955800"/>
          <p14:tracePt t="100375" x="4268788" y="1955800"/>
          <p14:tracePt t="100402" x="4303713" y="1955800"/>
          <p14:tracePt t="100418" x="4340225" y="1955800"/>
          <p14:tracePt t="100435" x="4473575" y="1955800"/>
          <p14:tracePt t="100478" x="4751388" y="1990725"/>
          <p14:tracePt t="100486" x="4786313" y="1990725"/>
          <p14:tracePt t="100502" x="4840288" y="2009775"/>
          <p14:tracePt t="100518" x="4857750" y="2009775"/>
          <p14:tracePt t="100535" x="4875213" y="2017713"/>
          <p14:tracePt t="100582" x="4884738" y="2017713"/>
          <p14:tracePt t="100690" x="4884738" y="2027238"/>
          <p14:tracePt t="100717" x="4884738" y="2036763"/>
          <p14:tracePt t="100734" x="4884738" y="2044700"/>
          <p14:tracePt t="100776" x="4867275" y="2062163"/>
          <p14:tracePt t="100784" x="4857750" y="2071688"/>
          <p14:tracePt t="100800" x="4813300" y="2125663"/>
          <p14:tracePt t="100817" x="4768850" y="2179638"/>
          <p14:tracePt t="100834" x="4643438" y="2330450"/>
          <p14:tracePt t="100875" x="4456113" y="2554288"/>
          <p14:tracePt t="100885" x="4419600" y="2589213"/>
          <p14:tracePt t="100900" x="4394200" y="2625725"/>
          <p14:tracePt t="100917" x="4384675" y="2643188"/>
          <p14:tracePt t="100934" x="4367213" y="2660650"/>
          <p14:tracePt t="100976" x="4348163" y="2687638"/>
          <p14:tracePt t="101018" x="4348163" y="2697163"/>
          <p14:tracePt t="101034" x="4340225" y="2705100"/>
          <p14:tracePt t="101074" x="4313238" y="2768600"/>
          <p14:tracePt t="101085" x="4276725" y="2822575"/>
          <p14:tracePt t="101101" x="4187825" y="2965450"/>
          <p14:tracePt t="101117" x="4133850" y="3044825"/>
          <p14:tracePt t="101134" x="4054475" y="3179763"/>
          <p14:tracePt t="101176" x="3983038" y="3322638"/>
          <p14:tracePt t="101184" x="3973513" y="3340100"/>
          <p14:tracePt t="101217" x="3965575" y="3357563"/>
          <p14:tracePt t="101234" x="3956050" y="3357563"/>
          <p14:tracePt t="101534" x="3956050" y="3348038"/>
          <p14:tracePt t="101577" x="3965575" y="3330575"/>
          <p14:tracePt t="101584" x="3965575" y="3322638"/>
          <p14:tracePt t="101601" x="3973513" y="3313113"/>
          <p14:tracePt t="101618" x="3973513" y="3303588"/>
          <p14:tracePt t="101634" x="3973513" y="3295650"/>
          <p14:tracePt t="101680" x="3983038" y="3286125"/>
          <p14:tracePt t="101700" x="3983038" y="3276600"/>
          <p14:tracePt t="101717" x="3990975" y="3276600"/>
          <p14:tracePt t="101751" x="4000500" y="3268663"/>
          <p14:tracePt t="101792" x="4044950" y="3251200"/>
          <p14:tracePt t="101801" x="4071938" y="3232150"/>
          <p14:tracePt t="101817" x="4108450" y="3214688"/>
          <p14:tracePt t="101833" x="4197350" y="3170238"/>
          <p14:tracePt t="101850" x="4268788" y="3116263"/>
          <p14:tracePt t="101892" x="4348163" y="3062288"/>
          <p14:tracePt t="101901" x="4357688" y="3062288"/>
          <p14:tracePt t="101917" x="4375150" y="3054350"/>
          <p14:tracePt t="101933" x="4394200" y="3044825"/>
          <p14:tracePt t="101990" x="4402138" y="3044825"/>
          <p14:tracePt t="102490" x="4340225" y="3044825"/>
          <p14:tracePt t="102516" x="4276725" y="3044825"/>
          <p14:tracePt t="102532" x="4133850" y="3054350"/>
          <p14:tracePt t="102550" x="3929063" y="3054350"/>
          <p14:tracePt t="102591" x="3455988" y="3054350"/>
          <p14:tracePt t="102600" x="3340100" y="3054350"/>
          <p14:tracePt t="102617" x="3108325" y="3027363"/>
          <p14:tracePt t="102633" x="2990850" y="2990850"/>
          <p14:tracePt t="102650" x="2759075" y="2901950"/>
          <p14:tracePt t="102691" x="2393950" y="2705100"/>
          <p14:tracePt t="102700" x="2312988" y="2660650"/>
          <p14:tracePt t="102716" x="2187575" y="2562225"/>
          <p14:tracePt t="102733" x="2143125" y="2517775"/>
          <p14:tracePt t="102750" x="2071688" y="2438400"/>
          <p14:tracePt t="102792" x="2009775" y="2241550"/>
          <p14:tracePt t="102800" x="2009775" y="2205038"/>
          <p14:tracePt t="102816" x="2000250" y="2160588"/>
          <p14:tracePt t="102816" x="2000250" y="2125663"/>
          <p14:tracePt t="102832" x="2000250" y="2098675"/>
          <p14:tracePt t="102850" x="2009775" y="2044700"/>
          <p14:tracePt t="102891" x="2205038" y="1901825"/>
          <p14:tracePt t="102900" x="2276475" y="1866900"/>
          <p14:tracePt t="102916" x="2455863" y="1785938"/>
          <p14:tracePt t="102932" x="2544763" y="1758950"/>
          <p14:tracePt t="102950" x="2724150" y="1724025"/>
          <p14:tracePt t="102990" x="3071813" y="1687513"/>
          <p14:tracePt t="103000" x="3152775" y="1687513"/>
          <p14:tracePt t="103016" x="3313113" y="1687513"/>
          <p14:tracePt t="103032" x="3384550" y="1697038"/>
          <p14:tracePt t="103049" x="3527425" y="1714500"/>
          <p14:tracePt t="103091" x="3803650" y="1785938"/>
          <p14:tracePt t="103100" x="3867150" y="1812925"/>
          <p14:tracePt t="103116" x="3973513" y="1893888"/>
          <p14:tracePt t="103132" x="4027488" y="1938338"/>
          <p14:tracePt t="103149" x="4133850" y="2027238"/>
          <p14:tracePt t="103190" x="4268788" y="2170113"/>
          <p14:tracePt t="103200" x="4295775" y="2205038"/>
          <p14:tracePt t="103215" x="4322763" y="2259013"/>
          <p14:tracePt t="103232" x="4340225" y="2303463"/>
          <p14:tracePt t="103249" x="4357688" y="2374900"/>
          <p14:tracePt t="103290" x="4384675" y="2517775"/>
          <p14:tracePt t="103299" x="4384675" y="2544763"/>
          <p14:tracePt t="103315" x="4384675" y="2598738"/>
          <p14:tracePt t="103332" x="4384675" y="2616200"/>
          <p14:tracePt t="103349" x="4384675" y="2670175"/>
          <p14:tracePt t="103390" x="4384675" y="2803525"/>
          <p14:tracePt t="103400" x="4384675" y="2830513"/>
          <p14:tracePt t="103415" x="4375150" y="2874963"/>
          <p14:tracePt t="103432" x="4367213" y="2894013"/>
          <p14:tracePt t="103448" x="4357688" y="2911475"/>
          <p14:tracePt t="103494" x="4303713" y="2965450"/>
          <p14:tracePt t="103498" x="4295775" y="2973388"/>
          <p14:tracePt t="103516" x="4268788" y="3000375"/>
          <p14:tracePt t="103532" x="4259263" y="3017838"/>
          <p14:tracePt t="103548" x="4232275" y="3054350"/>
          <p14:tracePt t="103590" x="4187825" y="3133725"/>
          <p14:tracePt t="103599" x="4179888" y="3152775"/>
          <p14:tracePt t="103616" x="4170363" y="3187700"/>
          <p14:tracePt t="103632" x="4160838" y="3197225"/>
          <p14:tracePt t="103649" x="4143375" y="3214688"/>
          <p14:tracePt t="103691" x="4133850" y="3224213"/>
          <p14:tracePt t="103699" x="4133850" y="3232150"/>
          <p14:tracePt t="103749" x="4125913" y="3232150"/>
          <p14:tracePt t="117594" x="4108450" y="3224213"/>
          <p14:tracePt t="117605" x="4081463" y="3214688"/>
          <p14:tracePt t="117622" x="4010025" y="3197225"/>
          <p14:tracePt t="117639" x="3938588" y="3187700"/>
          <p14:tracePt t="117655" x="3768725" y="3160713"/>
          <p14:tracePt t="117695" x="3411538" y="3062288"/>
          <p14:tracePt t="117705" x="3330575" y="3036888"/>
          <p14:tracePt t="117721" x="3197225" y="2982913"/>
          <p14:tracePt t="117738" x="3143250" y="2946400"/>
          <p14:tracePt t="117754" x="3044825" y="2884488"/>
          <p14:tracePt t="117797" x="2884488" y="2741613"/>
          <p14:tracePt t="117805" x="2867025" y="2697163"/>
          <p14:tracePt t="117821" x="2857500" y="2598738"/>
          <p14:tracePt t="117838" x="2857500" y="2536825"/>
          <p14:tracePt t="117855" x="2901950" y="2401888"/>
          <p14:tracePt t="117897" x="3125788" y="2116138"/>
          <p14:tracePt t="117905" x="3205163" y="2062163"/>
          <p14:tracePt t="117922" x="3375025" y="1990725"/>
          <p14:tracePt t="117938" x="3465513" y="1955800"/>
          <p14:tracePt t="117954" x="3643313" y="1938338"/>
          <p14:tracePt t="117995" x="4010025" y="2009775"/>
          <p14:tracePt t="118004" x="4098925" y="2054225"/>
          <p14:tracePt t="118020" x="4251325" y="2187575"/>
          <p14:tracePt t="118037" x="4330700" y="2259013"/>
          <p14:tracePt t="118053" x="4438650" y="2419350"/>
          <p14:tracePt t="118096" x="4527550" y="2660650"/>
          <p14:tracePt t="118105" x="4527550" y="2687638"/>
          <p14:tracePt t="118121" x="4527550" y="2732088"/>
          <p14:tracePt t="118137" x="4518025" y="2751138"/>
          <p14:tracePt t="118154" x="4456113" y="2795588"/>
          <p14:tracePt t="118195" x="4197350" y="2884488"/>
          <p14:tracePt t="118205" x="4108450" y="2901950"/>
          <p14:tracePt t="118221" x="3938588" y="2938463"/>
          <p14:tracePt t="118237" x="3857625" y="2946400"/>
          <p14:tracePt t="118254" x="3687763" y="2946400"/>
          <p14:tracePt t="118297" x="3411538" y="2928938"/>
          <p14:tracePt t="118305" x="3367088" y="2911475"/>
          <p14:tracePt t="118321" x="3313113" y="2884488"/>
          <p14:tracePt t="118337" x="3286125" y="2867025"/>
          <p14:tracePt t="118354" x="3268663" y="2840038"/>
          <p14:tracePt t="118396" x="3268663" y="2786063"/>
          <p14:tracePt t="118405" x="3268663" y="2776538"/>
          <p14:tracePt t="118421" x="3276600" y="2751138"/>
          <p14:tracePt t="118437" x="3286125" y="2741613"/>
          <p14:tracePt t="118454" x="3322638" y="2732088"/>
          <p14:tracePt t="118496" x="3473450" y="2705100"/>
          <p14:tracePt t="118505" x="3544888" y="2705100"/>
          <p14:tracePt t="118521" x="3687763" y="2705100"/>
          <p14:tracePt t="118537" x="3759200" y="2714625"/>
          <p14:tracePt t="118554" x="3894138" y="2741613"/>
          <p14:tracePt t="118596" x="4071938" y="2813050"/>
          <p14:tracePt t="118605" x="4098925" y="2830513"/>
          <p14:tracePt t="118621" x="4133850" y="2874963"/>
          <p14:tracePt t="118637" x="4152900" y="2894013"/>
          <p14:tracePt t="118654" x="4160838" y="2928938"/>
          <p14:tracePt t="118697" x="4160838" y="2982913"/>
          <p14:tracePt t="118697" x="4160838" y="3009900"/>
          <p14:tracePt t="118721" x="4133850" y="3089275"/>
          <p14:tracePt t="118737" x="4089400" y="3187700"/>
          <p14:tracePt t="118754" x="4054475" y="3232150"/>
          <p14:tracePt t="118795" x="3938588" y="3357563"/>
          <p14:tracePt t="118804" x="3919538" y="3367088"/>
          <p14:tracePt t="118821" x="3911600" y="3375025"/>
          <p14:tracePt t="118837" x="3902075" y="3384550"/>
          <p14:tracePt t="119154" x="3929063" y="3394075"/>
          <p14:tracePt t="119196" x="4017963" y="3446463"/>
          <p14:tracePt t="119204" x="4037013" y="3473450"/>
          <p14:tracePt t="119220" x="4081463" y="3517900"/>
          <p14:tracePt t="119237" x="4116388" y="3589338"/>
          <p14:tracePt t="119254" x="4143375" y="3652838"/>
          <p14:tracePt t="119295" x="4241800" y="4017963"/>
          <p14:tracePt t="119304" x="4251325" y="4125913"/>
          <p14:tracePt t="119320" x="4268788" y="4313238"/>
          <p14:tracePt t="119336" x="4268788" y="4456113"/>
          <p14:tracePt t="119354" x="4268788" y="4518025"/>
          <p14:tracePt t="119394" x="4170363" y="4724400"/>
          <p14:tracePt t="119404" x="4133850" y="4776788"/>
          <p14:tracePt t="119420" x="4037013" y="4884738"/>
          <p14:tracePt t="119436" x="3911600" y="4973638"/>
          <p14:tracePt t="119453" x="3840163" y="5000625"/>
          <p14:tracePt t="119495" x="3652838" y="5037138"/>
          <p14:tracePt t="119504" x="3616325" y="5037138"/>
          <p14:tracePt t="119520" x="3536950" y="5018088"/>
          <p14:tracePt t="119536" x="3455988" y="4956175"/>
          <p14:tracePt t="119553" x="3411538" y="4919663"/>
          <p14:tracePt t="119595" x="3286125" y="4724400"/>
          <p14:tracePt t="119604" x="3276600" y="4633913"/>
          <p14:tracePt t="119620" x="3276600" y="4438650"/>
          <p14:tracePt t="119637" x="3340100" y="4232275"/>
          <p14:tracePt t="119653" x="3375025" y="4143375"/>
          <p14:tracePt t="119694" x="3509963" y="3938588"/>
          <p14:tracePt t="119703" x="3527425" y="3919538"/>
          <p14:tracePt t="119719" x="3562350" y="3919538"/>
          <p14:tracePt t="119736" x="3598863" y="3929063"/>
          <p14:tracePt t="119753" x="3616325" y="3956050"/>
          <p14:tracePt t="119798" x="3795713" y="4214813"/>
          <p14:tracePt t="119820" x="3857625" y="4330700"/>
          <p14:tracePt t="119836" x="3911600" y="4411663"/>
          <p14:tracePt t="119853" x="3929063" y="4419600"/>
          <p14:tracePt t="119894" x="4027488" y="4429125"/>
          <p14:tracePt t="119903" x="4054475" y="4402138"/>
          <p14:tracePt t="119919" x="4143375" y="4303713"/>
          <p14:tracePt t="119936" x="4224338" y="4197350"/>
          <p14:tracePt t="119953" x="4251325" y="4143375"/>
          <p14:tracePt t="119995" x="4295775" y="4027488"/>
          <p14:tracePt t="119995" x="4295775" y="4017963"/>
          <p14:tracePt t="120020" x="4303713" y="4010025"/>
          <p14:tracePt t="120054" x="4303713" y="4000500"/>
          <p14:tracePt t="120104" x="4313238" y="4000500"/>
          <p14:tracePt t="120136" x="4322763" y="4010025"/>
          <p14:tracePt t="120191" x="4340225" y="4044950"/>
          <p14:tracePt t="120203" x="4348163" y="4062413"/>
          <p14:tracePt t="120219" x="4367213" y="4125913"/>
          <p14:tracePt t="120236" x="4384675" y="4197350"/>
          <p14:tracePt t="120252" x="4394200" y="4224338"/>
          <p14:tracePt t="120295" x="4394200" y="4276725"/>
          <p14:tracePt t="120336" x="4313238" y="4251325"/>
          <p14:tracePt t="120352" x="4232275" y="4224338"/>
          <p14:tracePt t="120394" x="3795713" y="4108450"/>
          <p14:tracePt t="120419" x="3660775" y="4081463"/>
          <p14:tracePt t="120435" x="3571875" y="4062413"/>
          <p14:tracePt t="120452" x="3544888" y="4062413"/>
          <p14:tracePt t="120494" x="3473450" y="4044950"/>
          <p14:tracePt t="120519" x="3455988" y="4037013"/>
          <p14:tracePt t="120552" x="3438525" y="4017963"/>
          <p14:tracePt t="120594" x="3348038" y="3919538"/>
          <p14:tracePt t="120619" x="3286125" y="3857625"/>
          <p14:tracePt t="120636" x="3224213" y="3803650"/>
          <p14:tracePt t="120652" x="3205163" y="3795713"/>
          <p14:tracePt t="120693" x="3143250" y="3768725"/>
          <p14:tracePt t="120693" x="3143250" y="3759200"/>
          <p14:tracePt t="120719" x="3133725" y="3759200"/>
          <p14:tracePt t="120735" x="3116263" y="3759200"/>
          <p14:tracePt t="120792" x="3027363" y="3741738"/>
          <p14:tracePt t="120802" x="2965450" y="3741738"/>
          <p14:tracePt t="120818" x="2822575" y="3724275"/>
          <p14:tracePt t="120836" x="2679700" y="3714750"/>
          <p14:tracePt t="120852" x="2616200" y="3705225"/>
          <p14:tracePt t="120894" x="2482850" y="3687763"/>
          <p14:tracePt t="120952" x="2517775" y="3687763"/>
          <p14:tracePt t="120993" x="3000375" y="3643313"/>
          <p14:tracePt t="121019" x="3251200" y="3625850"/>
          <p14:tracePt t="121035" x="3455988" y="3608388"/>
          <p14:tracePt t="121052" x="3536950" y="3608388"/>
          <p14:tracePt t="121093" x="3705225" y="3598863"/>
          <p14:tracePt t="121103" x="3714750" y="3598863"/>
          <p14:tracePt t="121119" x="3724275" y="3598863"/>
          <p14:tracePt t="121152" x="3705225" y="3598863"/>
          <p14:tracePt t="121201" x="3322638" y="3643313"/>
          <p14:tracePt t="121219" x="3108325" y="3660775"/>
          <p14:tracePt t="121236" x="2901950" y="3705225"/>
          <p14:tracePt t="121252" x="2822575" y="3714750"/>
          <p14:tracePt t="121294" x="2608263" y="3741738"/>
          <p14:tracePt t="121318" x="2589213" y="3741738"/>
          <p14:tracePt t="121392" x="2598738" y="3741738"/>
          <p14:tracePt t="121402" x="2616200" y="3741738"/>
          <p14:tracePt t="121418" x="2643188" y="3741738"/>
          <p14:tracePt t="121435" x="2732088" y="3732213"/>
          <p14:tracePt t="121451" x="2786063" y="3732213"/>
          <p14:tracePt t="121495" x="3036888" y="3714750"/>
          <p14:tracePt t="121518" x="3081338" y="3705225"/>
          <p14:tracePt t="121535" x="3108325" y="3697288"/>
          <p14:tracePt t="121591" x="3116263" y="3697288"/>
          <p14:tracePt t="121618" x="3125788" y="3697288"/>
          <p14:tracePt t="122252" x="3160713" y="3687763"/>
          <p14:tracePt t="122297" x="3340100" y="3625850"/>
          <p14:tracePt t="122305" x="3411538" y="3608388"/>
          <p14:tracePt t="122317" x="3500438" y="3581400"/>
          <p14:tracePt t="122335" x="3679825" y="3562350"/>
          <p14:tracePt t="122351" x="3776663" y="3554413"/>
          <p14:tracePt t="122392" x="4152900" y="3517900"/>
          <p14:tracePt t="122417" x="4214813" y="3509963"/>
          <p14:tracePt t="122435" x="4241800" y="3509963"/>
          <p14:tracePt t="122450" x="4251325" y="3509963"/>
          <p14:tracePt t="122492" x="4268788" y="3509963"/>
          <p14:tracePt t="126589" x="4303713" y="3509963"/>
          <p14:tracePt t="126599" x="4340225" y="3509963"/>
          <p14:tracePt t="126615" x="4465638" y="3500438"/>
          <p14:tracePt t="126631" x="4545013" y="3500438"/>
          <p14:tracePt t="126648" x="4768850" y="3490913"/>
          <p14:tracePt t="126688" x="5241925" y="3490913"/>
          <p14:tracePt t="126699" x="5348288" y="3500438"/>
          <p14:tracePt t="126714" x="5554663" y="3517900"/>
          <p14:tracePt t="126731" x="5653088" y="3527425"/>
          <p14:tracePt t="126748" x="5803900" y="3544888"/>
          <p14:tracePt t="126789" x="6010275" y="3589338"/>
          <p14:tracePt t="126798" x="6045200" y="3598863"/>
          <p14:tracePt t="126814" x="6108700" y="3608388"/>
          <p14:tracePt t="126831" x="6134100" y="3616325"/>
          <p14:tracePt t="126847" x="6180138" y="3633788"/>
          <p14:tracePt t="126889" x="6232525" y="3652838"/>
          <p14:tracePt t="126898" x="6251575" y="3660775"/>
          <p14:tracePt t="126915" x="6269038" y="3670300"/>
          <p14:tracePt t="126931" x="6286500" y="3687763"/>
          <p14:tracePt t="126948" x="6313488" y="3714750"/>
          <p14:tracePt t="126990" x="6402388" y="3768725"/>
          <p14:tracePt t="126998" x="6419850" y="3768725"/>
          <p14:tracePt t="127014" x="6429375" y="3776663"/>
          <p14:tracePt t="127290" x="6456363" y="3813175"/>
          <p14:tracePt t="127298" x="6473825" y="3830638"/>
          <p14:tracePt t="127314" x="6500813" y="3840163"/>
          <p14:tracePt t="127330" x="6500813" y="3848100"/>
          <p14:tracePt t="127347" x="6510338" y="3848100"/>
          <p14:tracePt t="127389" x="6527800" y="3848100"/>
          <p14:tracePt t="127397" x="6537325" y="3848100"/>
          <p14:tracePt t="127464" x="6537325" y="3830638"/>
          <p14:tracePt t="127480" x="6537325" y="3822700"/>
          <p14:tracePt t="127497" x="6537325" y="3776663"/>
          <p14:tracePt t="127514" x="6518275" y="3705225"/>
          <p14:tracePt t="127530" x="6510338" y="3670300"/>
          <p14:tracePt t="127547" x="6483350" y="3608388"/>
          <p14:tracePt t="127588" x="6375400" y="3536950"/>
          <p14:tracePt t="127598" x="6330950" y="3527425"/>
          <p14:tracePt t="127614" x="6205538" y="3509963"/>
          <p14:tracePt t="127631" x="6134100" y="3500438"/>
          <p14:tracePt t="127648" x="5973763" y="3500438"/>
          <p14:tracePt t="127696" x="5589588" y="3625850"/>
          <p14:tracePt t="127714" x="5473700" y="3679825"/>
          <p14:tracePt t="127731" x="5429250" y="3705225"/>
          <p14:tracePt t="127747" x="5367338" y="3732213"/>
          <p14:tracePt t="127789" x="5303838" y="3776663"/>
          <p14:tracePt t="127797" x="5303838" y="3786188"/>
          <p14:tracePt t="127814" x="5286375" y="3795713"/>
          <p14:tracePt t="127830" x="5286375" y="3803650"/>
          <p14:tracePt t="127847" x="5276850" y="3822700"/>
          <p14:tracePt t="127888" x="5276850" y="3830638"/>
          <p14:tracePt t="127947" x="5268913" y="3830638"/>
          <p14:tracePt t="127989" x="5268913" y="3840163"/>
          <p14:tracePt t="128389" x="5259388" y="3902075"/>
          <p14:tracePt t="128397" x="5259388" y="3929063"/>
          <p14:tracePt t="128413" x="5259388" y="3983038"/>
          <p14:tracePt t="128429" x="5259388" y="4017963"/>
          <p14:tracePt t="128446" x="5276850" y="4108450"/>
          <p14:tracePt t="128489" x="5357813" y="4276725"/>
          <p14:tracePt t="128497" x="5375275" y="4295775"/>
          <p14:tracePt t="128513" x="5394325" y="4322763"/>
          <p14:tracePt t="128529" x="5411788" y="4322763"/>
          <p14:tracePt t="128546" x="5419725" y="4322763"/>
          <p14:tracePt t="128588" x="5429250" y="4322763"/>
          <p14:tracePt t="128596" x="5438775" y="4322763"/>
          <p14:tracePt t="128686" x="5340350" y="4276725"/>
          <p14:tracePt t="128697" x="5232400" y="4259263"/>
          <p14:tracePt t="128714" x="4965700" y="4224338"/>
          <p14:tracePt t="128730" x="4813300" y="4214813"/>
          <p14:tracePt t="128746" x="4554538" y="4205288"/>
          <p14:tracePt t="128792" x="4125913" y="4197350"/>
          <p14:tracePt t="128812" x="4062413" y="4197350"/>
          <p14:tracePt t="128829" x="4037013" y="4197350"/>
          <p14:tracePt t="128846" x="4010025" y="4197350"/>
          <p14:tracePt t="128888" x="3983038" y="4205288"/>
          <p14:tracePt t="128929" x="3973513" y="4205288"/>
          <p14:tracePt t="128985" x="3946525" y="4205288"/>
          <p14:tracePt t="128997" x="3938588" y="4205288"/>
          <p14:tracePt t="129013" x="3884613" y="4205288"/>
          <p14:tracePt t="129029" x="3848100" y="4205288"/>
          <p14:tracePt t="129046" x="3751263" y="4205288"/>
          <p14:tracePt t="129087" x="3562350" y="4187825"/>
          <p14:tracePt t="129096" x="3509963" y="4179888"/>
          <p14:tracePt t="129113" x="3438525" y="4170363"/>
          <p14:tracePt t="129129" x="3411538" y="4160838"/>
          <p14:tracePt t="129145" x="3375025" y="4152900"/>
          <p14:tracePt t="129187" x="3357563" y="4152900"/>
          <p14:tracePt t="129196" x="3357563" y="4143375"/>
          <p14:tracePt t="129246" x="3367088" y="4143375"/>
          <p14:tracePt t="129287" x="3490913" y="4133850"/>
          <p14:tracePt t="129296" x="3562350" y="4125913"/>
          <p14:tracePt t="129312" x="3768725" y="4108450"/>
          <p14:tracePt t="129329" x="3867150" y="4098925"/>
          <p14:tracePt t="129345" x="4054475" y="4081463"/>
          <p14:tracePt t="129387" x="4384675" y="4054475"/>
          <p14:tracePt t="129395" x="4456113" y="4054475"/>
          <p14:tracePt t="129413" x="4562475" y="4044950"/>
          <p14:tracePt t="129429" x="4608513" y="4037013"/>
          <p14:tracePt t="129446" x="4679950" y="4027488"/>
          <p14:tracePt t="129489" x="4830763" y="4000500"/>
          <p14:tracePt t="129489" x="4884738" y="3990975"/>
          <p14:tracePt t="129513" x="4946650" y="3973513"/>
          <p14:tracePt t="129529" x="4973638" y="3965575"/>
          <p14:tracePt t="129545" x="5010150" y="3956050"/>
          <p14:tracePt t="129588" x="5037138" y="3946525"/>
          <p14:tracePt t="129596" x="5045075" y="3946525"/>
          <p14:tracePt t="129613" x="5045075" y="3938588"/>
          <p14:tracePt t="130544" x="5037138" y="3938588"/>
          <p14:tracePt t="130586" x="4938713" y="3938588"/>
          <p14:tracePt t="130595" x="4875213" y="3929063"/>
          <p14:tracePt t="130611" x="4705350" y="3929063"/>
          <p14:tracePt t="130628" x="4589463" y="3938588"/>
          <p14:tracePt t="130644" x="4357688" y="3946525"/>
          <p14:tracePt t="130685" x="3919538" y="3965575"/>
          <p14:tracePt t="130695" x="3830638" y="3965575"/>
          <p14:tracePt t="130711" x="3687763" y="3973513"/>
          <p14:tracePt t="130728" x="3616325" y="3983038"/>
          <p14:tracePt t="130745" x="3465513" y="3983038"/>
          <p14:tracePt t="130787" x="3160713" y="3983038"/>
          <p14:tracePt t="130795" x="3108325" y="3983038"/>
          <p14:tracePt t="130811" x="2965450" y="3983038"/>
          <p14:tracePt t="130828" x="2894013" y="3983038"/>
          <p14:tracePt t="130844" x="2759075" y="3983038"/>
          <p14:tracePt t="130888" x="2608263" y="3983038"/>
          <p14:tracePt t="130896" x="2581275" y="3973513"/>
          <p14:tracePt t="130912" x="2544763" y="3973513"/>
          <p14:tracePt t="130928" x="2536825" y="3973513"/>
          <p14:tracePt t="130945" x="2527300" y="3973513"/>
          <p14:tracePt t="130987" x="2517775" y="3973513"/>
          <p14:tracePt t="131128" x="2527300" y="3973513"/>
          <p14:tracePt t="131144" x="2536825" y="3973513"/>
          <p14:tracePt t="131186" x="2786063" y="3973513"/>
          <p14:tracePt t="131195" x="2884488" y="3973513"/>
          <p14:tracePt t="131211" x="3089275" y="3973513"/>
          <p14:tracePt t="131228" x="3170238" y="3965575"/>
          <p14:tracePt t="131245" x="3330575" y="3956050"/>
          <p14:tracePt t="131287" x="3473450" y="3956050"/>
          <p14:tracePt t="131295" x="3482975" y="3956050"/>
          <p14:tracePt t="131311" x="3490913" y="3956050"/>
          <p14:tracePt t="131400" x="3465513" y="3956050"/>
          <p14:tracePt t="131411" x="3429000" y="3956050"/>
          <p14:tracePt t="131427" x="3375025" y="3956050"/>
          <p14:tracePt t="131444" x="3251200" y="3956050"/>
          <p14:tracePt t="131486" x="3000375" y="3983038"/>
          <p14:tracePt t="131494" x="2965450" y="3990975"/>
          <p14:tracePt t="131511" x="2894013" y="4010025"/>
          <p14:tracePt t="131527" x="2874963" y="4010025"/>
          <p14:tracePt t="131545" x="2857500" y="4010025"/>
          <p14:tracePt t="131586" x="2847975" y="4017963"/>
          <p14:tracePt t="138821" x="2847975" y="4027488"/>
          <p14:tracePt t="138838" x="2857500" y="4044950"/>
          <p14:tracePt t="138854" x="2867025" y="4054475"/>
          <p14:tracePt t="138896" x="2938463" y="4152900"/>
          <p14:tracePt t="138920" x="3000375" y="4214813"/>
          <p14:tracePt t="138938" x="3062288" y="4259263"/>
          <p14:tracePt t="138954" x="3098800" y="4286250"/>
          <p14:tracePt t="138996" x="3170238" y="4322763"/>
          <p14:tracePt t="139022" x="3179763" y="4330700"/>
          <p14:tracePt t="139038" x="3179763" y="4340225"/>
          <p14:tracePt t="139096" x="3187700" y="4340225"/>
          <p14:tracePt t="139154" x="3179763" y="4340225"/>
          <p14:tracePt t="139196" x="2955925" y="4357688"/>
          <p14:tracePt t="139220" x="2768600" y="4367213"/>
          <p14:tracePt t="139238" x="2633663" y="4367213"/>
          <p14:tracePt t="139253" x="2571750" y="4375150"/>
          <p14:tracePt t="139295" x="2366963" y="4384675"/>
          <p14:tracePt t="139321" x="2295525" y="4384675"/>
          <p14:tracePt t="139338" x="2241550" y="4384675"/>
          <p14:tracePt t="139354" x="2214563" y="4384675"/>
          <p14:tracePt t="139398" x="2197100" y="4384675"/>
          <p14:tracePt t="139437" x="2187575" y="4384675"/>
          <p14:tracePt t="139737" x="2197100" y="4384675"/>
          <p14:tracePt t="139793" x="2197100" y="4375150"/>
          <p14:tracePt t="139893" x="2205038" y="4375150"/>
          <p14:tracePt t="140137" x="2214563" y="4375150"/>
          <p14:tracePt t="140193" x="2241550" y="4367213"/>
          <p14:tracePt t="140219" x="2259013" y="4367213"/>
          <p14:tracePt t="140236" x="2295525" y="4357688"/>
          <p14:tracePt t="140253" x="2366963" y="4348163"/>
          <p14:tracePt t="140296" x="2652713" y="4313238"/>
          <p14:tracePt t="140319" x="2768600" y="4295775"/>
          <p14:tracePt t="140336" x="2857500" y="4276725"/>
          <p14:tracePt t="140353" x="2946400" y="4259263"/>
          <p14:tracePt t="140395" x="3133725" y="4232275"/>
          <p14:tracePt t="140419" x="3205163" y="4224338"/>
          <p14:tracePt t="140436" x="3259138" y="4214813"/>
          <p14:tracePt t="140453" x="3286125" y="4205288"/>
          <p14:tracePt t="140495" x="3313113" y="4205288"/>
          <p14:tracePt t="140593" x="3322638" y="4205288"/>
          <p14:tracePt t="141136" x="3340100" y="4197350"/>
          <p14:tracePt t="141152" x="3357563" y="4197350"/>
          <p14:tracePt t="141197" x="3473450" y="4187825"/>
          <p14:tracePt t="141219" x="3544888" y="4187825"/>
          <p14:tracePt t="141235" x="3616325" y="4187825"/>
          <p14:tracePt t="141252" x="3679825" y="4187825"/>
          <p14:tracePt t="141294" x="3786188" y="4179888"/>
          <p14:tracePt t="141318" x="3840163" y="4179888"/>
          <p14:tracePt t="141335" x="3894138" y="4179888"/>
          <p14:tracePt t="141352" x="3938588" y="4179888"/>
          <p14:tracePt t="141394" x="3990975" y="4179888"/>
          <p14:tracePt t="141419" x="4010025" y="4187825"/>
          <p14:tracePt t="141435" x="4027488" y="4187825"/>
          <p14:tracePt t="141485" x="4037013" y="4187825"/>
          <p14:tracePt t="141552" x="4044950" y="4197350"/>
          <p14:tracePt t="141594" x="4062413" y="4205288"/>
          <p14:tracePt t="141619" x="4098925" y="4214813"/>
          <p14:tracePt t="141636" x="4160838" y="4232275"/>
          <p14:tracePt t="141652" x="4241800" y="4251325"/>
          <p14:tracePt t="141694" x="4340225" y="4268788"/>
          <p14:tracePt t="141718" x="4367213" y="4276725"/>
          <p14:tracePt t="141735" x="4384675" y="4276725"/>
          <p14:tracePt t="141752" x="4394200" y="4276725"/>
          <p14:tracePt t="141797" x="4402138" y="4276725"/>
          <p14:tracePt t="142818" x="4411663" y="4276725"/>
          <p14:tracePt t="142834" x="4419600" y="4276725"/>
          <p14:tracePt t="142852" x="4483100" y="4268788"/>
          <p14:tracePt t="142897" x="4732338" y="4251325"/>
          <p14:tracePt t="142918" x="4795838" y="4251325"/>
          <p14:tracePt t="142934" x="4938713" y="4241800"/>
          <p14:tracePt t="142951" x="5081588" y="4241800"/>
          <p14:tracePt t="142994" x="5268913" y="4232275"/>
          <p14:tracePt t="143017" x="5322888" y="4232275"/>
          <p14:tracePt t="143034" x="5348288" y="4224338"/>
          <p14:tracePt t="143051" x="5367338" y="4224338"/>
          <p14:tracePt t="143093" x="5384800" y="4214813"/>
          <p14:tracePt t="143191" x="5394325" y="4214813"/>
          <p14:tracePt t="143491" x="5384800" y="4214813"/>
          <p14:tracePt t="143690" x="5419725" y="4232275"/>
          <p14:tracePt t="143701" x="5429250" y="4232275"/>
          <p14:tracePt t="143717" x="5483225" y="4232275"/>
          <p14:tracePt t="143734" x="5510213" y="4241800"/>
          <p14:tracePt t="143751" x="5562600" y="4251325"/>
          <p14:tracePt t="143792" x="5608638" y="4259263"/>
          <p14:tracePt t="143801" x="5616575" y="4259263"/>
          <p14:tracePt t="143833" x="5626100" y="4259263"/>
          <p14:tracePt t="144917" x="5626100" y="4268788"/>
          <p14:tracePt t="144933" x="5634038" y="4286250"/>
          <p14:tracePt t="144949" x="5653088" y="4303713"/>
          <p14:tracePt t="144994" x="5751513" y="4375150"/>
          <p14:tracePt t="145017" x="5840413" y="4419600"/>
          <p14:tracePt t="145034" x="5902325" y="4438650"/>
          <p14:tracePt t="145050" x="6027738" y="4473575"/>
          <p14:tracePt t="145092" x="6313488" y="4537075"/>
          <p14:tracePt t="145100" x="6384925" y="4545013"/>
          <p14:tracePt t="145116" x="6518275" y="4562475"/>
          <p14:tracePt t="145134" x="6581775" y="4572000"/>
          <p14:tracePt t="145150" x="6705600" y="4581525"/>
          <p14:tracePt t="145191" x="6831013" y="4589463"/>
          <p14:tracePt t="145200" x="6858000" y="4589463"/>
          <p14:tracePt t="145216" x="6875463" y="4589463"/>
          <p14:tracePt t="145233" x="6894513" y="4589463"/>
          <p14:tracePt t="145249" x="6902450" y="4589463"/>
          <p14:tracePt t="145291" x="6938963" y="4572000"/>
          <p14:tracePt t="145300" x="6946900" y="4572000"/>
          <p14:tracePt t="145332" x="6956425" y="4562475"/>
          <p14:tracePt t="145349" x="6965950" y="4554538"/>
          <p14:tracePt t="145391" x="6983413" y="4537075"/>
          <p14:tracePt t="145415" x="6991350" y="4527550"/>
          <p14:tracePt t="145432" x="6991350" y="4518025"/>
          <p14:tracePt t="145449" x="6991350" y="4500563"/>
          <p14:tracePt t="145494" x="6991350" y="4438650"/>
          <p14:tracePt t="145517" x="6983413" y="4394200"/>
          <p14:tracePt t="145532" x="6973888" y="4357688"/>
          <p14:tracePt t="145549" x="6929438" y="4330700"/>
          <p14:tracePt t="145590" x="6777038" y="4268788"/>
          <p14:tracePt t="145599" x="6742113" y="4268788"/>
          <p14:tracePt t="145615" x="6661150" y="4251325"/>
          <p14:tracePt t="145633" x="6634163" y="4241800"/>
          <p14:tracePt t="145649" x="6554788" y="4224338"/>
          <p14:tracePt t="145666" x="6483350" y="4214813"/>
          <p14:tracePt t="145707" x="6375400" y="4197350"/>
          <p14:tracePt t="145732" x="6340475" y="4197350"/>
          <p14:tracePt t="145749" x="6303963" y="4197350"/>
          <p14:tracePt t="145765" x="6259513" y="4197350"/>
          <p14:tracePt t="145806" x="6161088" y="4224338"/>
          <p14:tracePt t="145832" x="6116638" y="4232275"/>
          <p14:tracePt t="145848" x="6072188" y="4251325"/>
          <p14:tracePt t="145865" x="6045200" y="4259263"/>
          <p14:tracePt t="145906" x="6010275" y="4286250"/>
          <p14:tracePt t="145932" x="6000750" y="4295775"/>
          <p14:tracePt t="145948" x="5991225" y="4295775"/>
          <p14:tracePt t="146016" x="5983288" y="4295775"/>
          <p14:tracePt t="146316" x="5983288" y="4303713"/>
          <p14:tracePt t="146632" x="5991225" y="4303713"/>
          <p14:tracePt t="146731" x="6000750" y="4303713"/>
          <p14:tracePt t="146765" x="6010275" y="4303713"/>
          <p14:tracePt t="146808" x="6018213" y="4303713"/>
          <p14:tracePt t="146905" x="6027738" y="4303713"/>
          <p14:tracePt t="147148" x="6027738" y="4295775"/>
          <p14:tracePt t="147211" x="6027738" y="4286250"/>
          <p14:tracePt t="147232" x="6045200" y="4276725"/>
          <p14:tracePt t="147249" x="6045200" y="4268788"/>
          <p14:tracePt t="147265" x="6062663" y="4268788"/>
          <p14:tracePt t="147306" x="6197600" y="4224338"/>
          <p14:tracePt t="147314" x="6251575" y="4224338"/>
          <p14:tracePt t="147330" x="6303963" y="4214813"/>
          <p14:tracePt t="147347" x="6375400" y="4197350"/>
          <p14:tracePt t="147365" x="6438900" y="4187825"/>
          <p14:tracePt t="147406" x="6537325" y="4179888"/>
          <p14:tracePt t="147415" x="6554788" y="4179888"/>
          <p14:tracePt t="147431" x="6572250" y="4179888"/>
          <p14:tracePt t="147448" x="6608763" y="4170363"/>
          <p14:tracePt t="147465" x="6653213" y="4170363"/>
          <p14:tracePt t="147510" x="6724650" y="4170363"/>
          <p14:tracePt t="147517" x="6742113" y="4170363"/>
          <p14:tracePt t="147530" x="6759575" y="4170363"/>
          <p14:tracePt t="147548" x="6769100" y="4170363"/>
          <p14:tracePt t="147564" x="6786563" y="4170363"/>
          <p14:tracePt t="147606" x="6804025" y="4179888"/>
          <p14:tracePt t="147631" x="6813550" y="4187825"/>
          <p14:tracePt t="147664" x="6813550" y="4197350"/>
          <p14:tracePt t="147714" x="6813550" y="4205288"/>
          <p14:tracePt t="147747" x="6823075" y="4214813"/>
          <p14:tracePt t="147764" x="6823075" y="4232275"/>
          <p14:tracePt t="147806" x="6848475" y="4276725"/>
          <p14:tracePt t="147815" x="6858000" y="4295775"/>
          <p14:tracePt t="147830" x="6875463" y="4330700"/>
          <p14:tracePt t="147847" x="6884988" y="4340225"/>
          <p14:tracePt t="147864" x="6884988" y="4348163"/>
          <p14:tracePt t="147931" x="6840538" y="4348163"/>
          <p14:tracePt t="147947" x="6777038" y="4348163"/>
          <p14:tracePt t="147964" x="6599238" y="4348163"/>
          <p14:tracePt t="148006" x="6251575" y="4375150"/>
          <p14:tracePt t="148015" x="6197600" y="4384675"/>
          <p14:tracePt t="148030" x="6134100" y="4402138"/>
          <p14:tracePt t="148047" x="6126163" y="4411663"/>
          <p14:tracePt t="148064" x="6108700" y="4419600"/>
          <p14:tracePt t="148106" x="6089650" y="4419600"/>
          <p14:tracePt t="148347" x="6099175" y="4419600"/>
          <p14:tracePt t="148403" x="6108700" y="4419600"/>
          <p14:tracePt t="148414" x="6116638" y="4419600"/>
          <p14:tracePt t="148447" x="6143625" y="4419600"/>
          <p14:tracePt t="148463" x="6170613" y="4419600"/>
          <p14:tracePt t="148506" x="6303963" y="4438650"/>
          <p14:tracePt t="148513" x="6340475" y="4446588"/>
          <p14:tracePt t="148530" x="6419850" y="4473575"/>
          <p14:tracePt t="148546" x="6465888" y="4491038"/>
          <p14:tracePt t="148563" x="6537325" y="4510088"/>
          <p14:tracePt t="148606" x="6653213" y="4554538"/>
          <p14:tracePt t="148614" x="6680200" y="4562475"/>
          <p14:tracePt t="148630" x="6724650" y="4572000"/>
          <p14:tracePt t="148647" x="6751638" y="4581525"/>
          <p14:tracePt t="148663" x="6804025" y="4598988"/>
          <p14:tracePt t="148706" x="7000875" y="4625975"/>
          <p14:tracePt t="148714" x="7054850" y="4633913"/>
          <p14:tracePt t="148730" x="7143750" y="4633913"/>
          <p14:tracePt t="148746" x="7180263" y="4633913"/>
          <p14:tracePt t="148763" x="7242175" y="4616450"/>
          <p14:tracePt t="148806" x="7358063" y="4589463"/>
          <p14:tracePt t="148814" x="7375525" y="4581525"/>
          <p14:tracePt t="148830" x="7402513" y="4572000"/>
          <p14:tracePt t="148846" x="7419975" y="4562475"/>
          <p14:tracePt t="148863" x="7439025" y="4554538"/>
          <p14:tracePt t="148906" x="7456488" y="4537075"/>
          <p14:tracePt t="148929" x="7466013" y="4537075"/>
          <p14:tracePt t="148947" x="7466013" y="4527550"/>
          <p14:tracePt t="148963" x="7466013" y="4518025"/>
          <p14:tracePt t="149007" x="7473950" y="4510088"/>
          <p14:tracePt t="149030" x="7473950" y="4500563"/>
          <p14:tracePt t="149046" x="7473950" y="4491038"/>
          <p14:tracePt t="149063" x="7473950" y="4483100"/>
          <p14:tracePt t="149105" x="7483475" y="4465638"/>
          <p14:tracePt t="149114" x="7483475" y="4456113"/>
          <p14:tracePt t="149130" x="7483475" y="4446588"/>
          <p14:tracePt t="149146" x="7483475" y="4438650"/>
          <p14:tracePt t="149163" x="7483475" y="4429125"/>
          <p14:tracePt t="149205" x="7483475" y="4411663"/>
          <p14:tracePt t="149214" x="7491413" y="4411663"/>
          <p14:tracePt t="149230" x="7491413" y="4402138"/>
          <p14:tracePt t="149304" x="7491413" y="4394200"/>
          <p14:tracePt t="149505" x="7473950" y="4394200"/>
          <p14:tracePt t="149529" x="7456488" y="4394200"/>
          <p14:tracePt t="149563" x="7446963" y="4394200"/>
          <p14:tracePt t="149606" x="7439025" y="4394200"/>
          <p14:tracePt t="149702" x="7439025" y="4402138"/>
          <p14:tracePt t="149746" x="7446963" y="4402138"/>
          <p14:tracePt t="149805" x="7456488" y="4402138"/>
          <p14:tracePt t="149813" x="7466013" y="4402138"/>
          <p14:tracePt t="149862" x="7466013" y="4394200"/>
          <p14:tracePt t="149896" x="7466013" y="4375150"/>
          <p14:tracePt t="149912" x="7446963" y="4357688"/>
          <p14:tracePt t="149930" x="7394575" y="4303713"/>
          <p14:tracePt t="149946" x="7348538" y="4268788"/>
          <p14:tracePt t="149962" x="7269163" y="4197350"/>
          <p14:tracePt t="150005" x="7054850" y="4098925"/>
          <p14:tracePt t="150013" x="6991350" y="4081463"/>
          <p14:tracePt t="150030" x="6840538" y="4037013"/>
          <p14:tracePt t="150045" x="6769100" y="4027488"/>
          <p14:tracePt t="150062" x="6634163" y="4010025"/>
          <p14:tracePt t="150104" x="6357938" y="4000500"/>
          <p14:tracePt t="150113" x="6296025" y="4010025"/>
          <p14:tracePt t="150130" x="6197600" y="4044950"/>
          <p14:tracePt t="150145" x="6153150" y="4062413"/>
          <p14:tracePt t="150162" x="6072188" y="4116388"/>
          <p14:tracePt t="150203" x="5902325" y="4232275"/>
          <p14:tracePt t="150212" x="5867400" y="4268788"/>
          <p14:tracePt t="150229" x="5830888" y="4303713"/>
          <p14:tracePt t="150245" x="5822950" y="4322763"/>
          <p14:tracePt t="150262" x="5803900" y="4367213"/>
          <p14:tracePt t="150305" x="5786438" y="4402138"/>
          <p14:tracePt t="150313" x="5786438" y="4411663"/>
          <p14:tracePt t="150329" x="5776913" y="4419600"/>
          <p14:tracePt t="150862" x="5776913" y="4429125"/>
          <p14:tracePt t="150912" x="5776913" y="4438650"/>
          <p14:tracePt t="150928" x="5768975" y="4438650"/>
          <p14:tracePt t="150961" x="5759450" y="4446588"/>
          <p14:tracePt t="151004" x="5759450" y="4456113"/>
          <p14:tracePt t="151700" x="5768975" y="4456113"/>
          <p14:tracePt t="151728" x="5776913" y="4456113"/>
          <p14:tracePt t="151760" x="5795963" y="4456113"/>
          <p14:tracePt t="151802" x="5894388" y="4456113"/>
          <p14:tracePt t="151811" x="5929313" y="4456113"/>
          <p14:tracePt t="151827" x="6027738" y="4465638"/>
          <p14:tracePt t="151844" x="6099175" y="4465638"/>
          <p14:tracePt t="151861" x="6126163" y="4465638"/>
          <p14:tracePt t="151903" x="6224588" y="4456113"/>
          <p14:tracePt t="151928" x="6232525" y="4456113"/>
          <p14:tracePt t="151960" x="6242050" y="4456113"/>
          <p14:tracePt t="152002" x="6242050" y="4438650"/>
          <p14:tracePt t="152027" x="6232525" y="4438650"/>
          <p14:tracePt t="152044" x="6215063" y="4429125"/>
          <p14:tracePt t="152060" x="6205538" y="4419600"/>
          <p14:tracePt t="152101" x="6037263" y="4402138"/>
          <p14:tracePt t="152111" x="5965825" y="4384675"/>
          <p14:tracePt t="152127" x="5830888" y="4384675"/>
          <p14:tracePt t="152144" x="5715000" y="4384675"/>
          <p14:tracePt t="152160" x="5661025" y="4394200"/>
          <p14:tracePt t="152201" x="5491163" y="4419600"/>
          <p14:tracePt t="152210" x="5465763" y="4419600"/>
          <p14:tracePt t="152227" x="5419725" y="4419600"/>
          <p14:tracePt t="152244" x="5411788" y="4419600"/>
          <p14:tracePt t="152260" x="5402263" y="4419600"/>
          <p14:tracePt t="152302" x="5394325" y="4419600"/>
          <p14:tracePt t="152499" x="5402263" y="4419600"/>
          <p14:tracePt t="152645" x="5411788" y="4419600"/>
          <p14:tracePt t="153260" x="5375275" y="4419600"/>
          <p14:tracePt t="153303" x="5037138" y="4375150"/>
          <p14:tracePt t="153326" x="4786313" y="4375150"/>
          <p14:tracePt t="153343" x="4500563" y="4375150"/>
          <p14:tracePt t="153359" x="4348163" y="4375150"/>
          <p14:tracePt t="153401" x="3776663" y="4375150"/>
          <p14:tracePt t="153426" x="3652838" y="4375150"/>
          <p14:tracePt t="153444" x="3527425" y="4375150"/>
          <p14:tracePt t="153459" x="3465513" y="4375150"/>
          <p14:tracePt t="153502" x="3205163" y="4384675"/>
          <p14:tracePt t="153526" x="3116263" y="4384675"/>
          <p14:tracePt t="153544" x="3017838" y="4394200"/>
          <p14:tracePt t="153560" x="2955925" y="4394200"/>
          <p14:tracePt t="153602" x="2751138" y="4394200"/>
          <p14:tracePt t="153626" x="2697163" y="4394200"/>
          <p14:tracePt t="153644" x="2643188" y="4394200"/>
          <p14:tracePt t="153660" x="2608263" y="4384675"/>
          <p14:tracePt t="153704" x="2571750" y="4375150"/>
          <p14:tracePt t="153727" x="2562225" y="4375150"/>
          <p14:tracePt t="153744" x="2554288" y="4375150"/>
          <p14:tracePt t="153943" x="2562225" y="4375150"/>
          <p14:tracePt t="154060" x="2571750" y="4375150"/>
          <p14:tracePt t="154126" x="2581275" y="4375150"/>
          <p14:tracePt t="154198" x="2581275" y="4367213"/>
          <p14:tracePt t="154209" x="2589213" y="4367213"/>
          <p14:tracePt t="154300" x="2598738" y="4367213"/>
          <p14:tracePt t="154343" x="2608263" y="4367213"/>
          <p14:tracePt t="154399" x="2633663" y="4367213"/>
          <p14:tracePt t="154425" x="2660650" y="4367213"/>
          <p14:tracePt t="154443" x="2714625" y="4367213"/>
          <p14:tracePt t="154459" x="2759075" y="4367213"/>
          <p14:tracePt t="154502" x="2946400" y="4367213"/>
          <p14:tracePt t="154525" x="2982913" y="4367213"/>
          <p14:tracePt t="154543" x="3009900" y="4367213"/>
          <p14:tracePt t="154558" x="3017838" y="4367213"/>
          <p14:tracePt t="154601" x="3027363" y="4367213"/>
          <p14:tracePt t="154699" x="3036888" y="4367213"/>
          <p14:tracePt t="156308" x="3009900" y="4384675"/>
          <p14:tracePt t="156325" x="2982913" y="4402138"/>
          <p14:tracePt t="156340" x="2919413" y="4419600"/>
          <p14:tracePt t="156357" x="2830513" y="4438650"/>
          <p14:tracePt t="156399" x="2562225" y="4429125"/>
          <p14:tracePt t="156424" x="2428875" y="4394200"/>
          <p14:tracePt t="156440" x="2303463" y="4357688"/>
          <p14:tracePt t="156457" x="2187575" y="4322763"/>
          <p14:tracePt t="156499" x="2054225" y="4214813"/>
          <p14:tracePt t="156524" x="2009775" y="4143375"/>
          <p14:tracePt t="156540" x="1990725" y="4071938"/>
          <p14:tracePt t="156557" x="1973263" y="3983038"/>
          <p14:tracePt t="156599" x="1955800" y="3759200"/>
          <p14:tracePt t="156624" x="1973263" y="3598863"/>
          <p14:tracePt t="156641" x="2062163" y="3429000"/>
          <p14:tracePt t="156658" x="2179638" y="3251200"/>
          <p14:tracePt t="156700" x="2473325" y="2973388"/>
          <p14:tracePt t="156724" x="2670175" y="2911475"/>
          <p14:tracePt t="156740" x="2894013" y="2874963"/>
          <p14:tracePt t="156757" x="3143250" y="2874963"/>
          <p14:tracePt t="156799" x="3679825" y="2973388"/>
          <p14:tracePt t="156823" x="3884613" y="3071813"/>
          <p14:tracePt t="156840" x="4071938" y="3205163"/>
          <p14:tracePt t="156857" x="4241800" y="3348038"/>
          <p14:tracePt t="156899" x="4500563" y="3705225"/>
          <p14:tracePt t="156925" x="4598988" y="4000500"/>
          <p14:tracePt t="156941" x="4616450" y="4089400"/>
          <p14:tracePt t="156958" x="4633913" y="4241800"/>
          <p14:tracePt t="157006" x="4633913" y="4598988"/>
          <p14:tracePt t="157024" x="4625975" y="4643438"/>
          <p14:tracePt t="157040" x="4589463" y="4732338"/>
          <p14:tracePt t="157057" x="4545013" y="4822825"/>
          <p14:tracePt t="157099" x="4456113" y="4919663"/>
          <p14:tracePt t="157123" x="4446588" y="4929188"/>
          <p14:tracePt t="157141" x="4438650" y="4929188"/>
          <p14:tracePt t="157198" x="4438650" y="4938713"/>
          <p14:tracePt t="157907" x="4411663" y="4938713"/>
          <p14:tracePt t="157923" x="4367213" y="4946650"/>
          <p14:tracePt t="157939" x="4187825" y="4956175"/>
          <p14:tracePt t="157956" x="3938588" y="4956175"/>
          <p14:tracePt t="158000" x="3357563" y="4902200"/>
          <p14:tracePt t="158008" x="3205163" y="4840288"/>
          <p14:tracePt t="158023" x="3062288" y="4759325"/>
          <p14:tracePt t="158040" x="2822575" y="4500563"/>
          <p14:tracePt t="158057" x="2652713" y="4160838"/>
          <p14:tracePt t="158100" x="2581275" y="3455988"/>
          <p14:tracePt t="158123" x="2643188" y="3197225"/>
          <p14:tracePt t="158140" x="2768600" y="3017838"/>
          <p14:tracePt t="158157" x="2901950" y="2874963"/>
          <p14:tracePt t="158199" x="3224213" y="2697163"/>
          <p14:tracePt t="158223" x="3411538" y="2670175"/>
          <p14:tracePt t="158239" x="3625850" y="2670175"/>
          <p14:tracePt t="158257" x="3848100" y="2724150"/>
          <p14:tracePt t="158273" x="3956050" y="2751138"/>
          <p14:tracePt t="158289" x="4143375" y="2840038"/>
          <p14:tracePt t="158307" x="4303713" y="2928938"/>
          <p14:tracePt t="158322" x="4367213" y="2973388"/>
          <p14:tracePt t="158339" x="4483100" y="3071813"/>
          <p14:tracePt t="158357" x="4554538" y="3179763"/>
          <p14:tracePt t="158400" x="4581525" y="3340100"/>
          <p14:tracePt t="158407" x="4581525" y="3375025"/>
          <p14:tracePt t="158422" x="4581525" y="3411538"/>
          <p14:tracePt t="158439" x="4581525" y="3500438"/>
          <p14:tracePt t="158456" x="4562475" y="3598863"/>
          <p14:tracePt t="158497" x="4500563" y="3857625"/>
          <p14:tracePt t="158507" x="4473575" y="3938588"/>
          <p14:tracePt t="158522" x="4438650" y="4010025"/>
          <p14:tracePt t="158539" x="4384675" y="4133850"/>
          <p14:tracePt t="158556" x="4340225" y="4232275"/>
          <p14:tracePt t="158598" x="4276725" y="4357688"/>
          <p14:tracePt t="158606" x="4259263" y="4394200"/>
          <p14:tracePt t="158622" x="4251325" y="4411663"/>
          <p14:tracePt t="158639" x="4232275" y="4429125"/>
          <p14:tracePt t="158657" x="4232275" y="4446588"/>
          <p14:tracePt t="158699" x="4224338" y="4456113"/>
          <p14:tracePt t="159139" x="4295775" y="4446588"/>
          <p14:tracePt t="159156" x="4438650" y="4429125"/>
          <p14:tracePt t="159205" x="5018088" y="4384675"/>
          <p14:tracePt t="159223" x="5153025" y="4375150"/>
          <p14:tracePt t="159238" x="5402263" y="4348163"/>
          <p14:tracePt t="159256" x="5589588" y="4340225"/>
          <p14:tracePt t="159297" x="5848350" y="4330700"/>
          <p14:tracePt t="159306" x="5894388" y="4330700"/>
          <p14:tracePt t="159323" x="5983288" y="4330700"/>
          <p14:tracePt t="159339" x="6018213" y="4330700"/>
          <p14:tracePt t="159356" x="6062663" y="4330700"/>
          <p14:tracePt t="159396" x="6099175" y="4330700"/>
          <p14:tracePt t="159473" x="6108700" y="4330700"/>
          <p14:tracePt t="161318" x="5991225" y="4295775"/>
          <p14:tracePt t="161318" x="5911850" y="4286250"/>
          <p14:tracePt t="161337" x="5786438" y="4276725"/>
          <p14:tracePt t="161354" x="5510213" y="4259263"/>
          <p14:tracePt t="161370" x="5133975" y="4232275"/>
          <p14:tracePt t="161413" x="4340225" y="4241800"/>
          <p14:tracePt t="161437" x="4089400" y="4268788"/>
          <p14:tracePt t="161453" x="3894138" y="4286250"/>
          <p14:tracePt t="161470" x="3786188" y="4303713"/>
          <p14:tracePt t="161513" x="3660775" y="4313238"/>
          <p14:tracePt t="161536" x="3616325" y="4313238"/>
          <p14:tracePt t="161554" x="3598863" y="4313238"/>
          <p14:tracePt t="161570" x="3589338" y="4313238"/>
          <p14:tracePt t="161613" x="3536950" y="4313238"/>
          <p14:tracePt t="161637" x="3465513" y="4322763"/>
          <p14:tracePt t="161654" x="3340100" y="4330700"/>
          <p14:tracePt t="161670" x="3152775" y="4348163"/>
          <p14:tracePt t="161713" x="2786063" y="4384675"/>
          <p14:tracePt t="161736" x="2616200" y="4384675"/>
          <p14:tracePt t="161753" x="2482850" y="4384675"/>
          <p14:tracePt t="161770" x="2419350" y="4384675"/>
          <p14:tracePt t="161812" x="2384425" y="4375150"/>
          <p14:tracePt t="161836" x="2374900" y="4367213"/>
          <p14:tracePt t="161911" x="2393950" y="4367213"/>
          <p14:tracePt t="161936" x="2438400" y="4357688"/>
          <p14:tracePt t="161953" x="2544763" y="4348163"/>
          <p14:tracePt t="161969" x="2670175" y="4330700"/>
          <p14:tracePt t="162012" x="2822575" y="4303713"/>
          <p14:tracePt t="162036" x="2874963" y="4295775"/>
          <p14:tracePt t="162053" x="2919413" y="4286250"/>
          <p14:tracePt t="162070" x="2938463" y="4286250"/>
          <p14:tracePt t="162112" x="2955925" y="4286250"/>
          <p14:tracePt t="162153" x="2965450" y="4276725"/>
          <p14:tracePt t="162236" x="2965450" y="4268788"/>
          <p14:tracePt t="166216" x="2973388" y="4276725"/>
          <p14:tracePt t="166233" x="2990850" y="4313238"/>
          <p14:tracePt t="166250" x="3000375" y="4322763"/>
          <p14:tracePt t="166266" x="3044825" y="4367213"/>
          <p14:tracePt t="166310" x="3205163" y="4510088"/>
          <p14:tracePt t="166317" x="3251200" y="4545013"/>
          <p14:tracePt t="166334" x="3330575" y="4598988"/>
          <p14:tracePt t="166350" x="3357563" y="4608513"/>
          <p14:tracePt t="166366" x="3419475" y="4633913"/>
          <p14:tracePt t="166409" x="3482975" y="4652963"/>
          <p14:tracePt t="166417" x="3490913" y="4652963"/>
          <p14:tracePt t="166434" x="3517900" y="4670425"/>
          <p14:tracePt t="166449" x="3527425" y="4670425"/>
          <p14:tracePt t="166466" x="3536950" y="4679950"/>
          <p14:tracePt t="166510" x="3544888" y="4697413"/>
          <p14:tracePt t="166566" x="3536950" y="4697413"/>
          <p14:tracePt t="166608" x="3295650" y="4714875"/>
          <p14:tracePt t="166616" x="3170238" y="4724400"/>
          <p14:tracePt t="166634" x="2946400" y="4732338"/>
          <p14:tracePt t="166650" x="2751138" y="4741863"/>
          <p14:tracePt t="166667" x="2670175" y="4741863"/>
          <p14:tracePt t="166684" x="2562225" y="4751388"/>
          <p14:tracePt t="166700" x="2527300" y="4751388"/>
          <p14:tracePt t="166700" x="2500313" y="4759325"/>
          <p14:tracePt t="166717" x="2490788" y="4759325"/>
          <p14:tracePt t="166733" x="2473325" y="4759325"/>
          <p14:tracePt t="166749" x="2465388" y="4759325"/>
          <p14:tracePt t="166806" x="2465388" y="4768850"/>
          <p14:tracePt t="167510" x="2465388" y="4759325"/>
          <p14:tracePt t="167848" x="2482850" y="4751388"/>
          <p14:tracePt t="167865" x="2490788" y="4751388"/>
          <p14:tracePt t="167908" x="2652713" y="4732338"/>
          <p14:tracePt t="167908" x="2732088" y="4705350"/>
          <p14:tracePt t="167932" x="2919413" y="4679950"/>
          <p14:tracePt t="167948" x="3089275" y="4660900"/>
          <p14:tracePt t="167965" x="3160713" y="4652963"/>
          <p14:tracePt t="168014" x="3357563" y="4625975"/>
          <p14:tracePt t="168033" x="3384550" y="4625975"/>
          <p14:tracePt t="168048" x="3402013" y="4616450"/>
          <p14:tracePt t="168065" x="3411538" y="4616450"/>
          <p14:tracePt t="168132" x="3419475" y="4616450"/>
          <p14:tracePt t="168565" x="3419475" y="4625975"/>
          <p14:tracePt t="168606" x="3402013" y="4625975"/>
          <p14:tracePt t="168615" x="3394075" y="4625975"/>
          <p14:tracePt t="168631" x="3330575" y="4633913"/>
          <p14:tracePt t="168648" x="3187700" y="4643438"/>
          <p14:tracePt t="168665" x="3098800" y="4652963"/>
          <p14:tracePt t="168707" x="2616200" y="4679950"/>
          <p14:tracePt t="168731" x="2473325" y="4687888"/>
          <p14:tracePt t="168748" x="2366963" y="4687888"/>
          <p14:tracePt t="168765" x="2322513" y="4697413"/>
          <p14:tracePt t="168811" x="2232025" y="4697413"/>
          <p14:tracePt t="168831" x="2224088" y="4697413"/>
          <p14:tracePt t="169231" x="2232025" y="4697413"/>
          <p14:tracePt t="169304" x="2241550" y="4697413"/>
          <p14:tracePt t="169714" x="2251075" y="4697413"/>
          <p14:tracePt t="170004" x="2259013" y="4697413"/>
          <p14:tracePt t="170208" x="2268538" y="4697413"/>
          <p14:tracePt t="170230" x="2276475" y="4697413"/>
          <p14:tracePt t="170303" x="2286000" y="4697413"/>
          <p14:tracePt t="170364" x="2295525" y="4697413"/>
          <p14:tracePt t="170430" x="2303463" y="4697413"/>
          <p14:tracePt t="170463" x="2312988" y="4697413"/>
          <p14:tracePt t="170604" x="2322513" y="4697413"/>
          <p14:tracePt t="170664" x="2322513" y="4687888"/>
          <p14:tracePt t="170707" x="2330450" y="4687888"/>
          <p14:tracePt t="170803" x="2339975" y="4687888"/>
          <p14:tracePt t="170903" x="2357438" y="4687888"/>
          <p14:tracePt t="170929" x="2374900" y="4687888"/>
          <p14:tracePt t="170947" x="2411413" y="4687888"/>
          <p14:tracePt t="170963" x="2517775" y="4687888"/>
          <p14:tracePt t="171009" x="2822575" y="4660900"/>
          <p14:tracePt t="171017" x="2894013" y="4660900"/>
          <p14:tracePt t="171030" x="2965450" y="4660900"/>
          <p14:tracePt t="171047" x="3098800" y="4652963"/>
          <p14:tracePt t="171063" x="3179763" y="4652963"/>
          <p14:tracePt t="171104" x="3295650" y="4652963"/>
          <p14:tracePt t="171129" x="3322638" y="4652963"/>
          <p14:tracePt t="171146" x="3348038" y="4652963"/>
          <p14:tracePt t="171163" x="3357563" y="4652963"/>
          <p14:tracePt t="171205" x="3384550" y="4652963"/>
          <p14:tracePt t="171303" x="3394075" y="4652963"/>
          <p14:tracePt t="173844" x="3429000" y="4652963"/>
          <p14:tracePt t="173862" x="3490913" y="4660900"/>
          <p14:tracePt t="173903" x="3714750" y="4705350"/>
          <p14:tracePt t="173911" x="3768725" y="4714875"/>
          <p14:tracePt t="173927" x="3803650" y="4714875"/>
          <p14:tracePt t="173944" x="3867150" y="4724400"/>
          <p14:tracePt t="173961" x="3911600" y="4724400"/>
          <p14:tracePt t="174004" x="3946525" y="4724400"/>
          <p14:tracePt t="174044" x="3946525" y="4714875"/>
          <p14:tracePt t="174062" x="3946525" y="4705350"/>
          <p14:tracePt t="174103" x="3946525" y="4679950"/>
          <p14:tracePt t="174112" x="3938588" y="4670425"/>
          <p14:tracePt t="174127" x="3938588" y="4660900"/>
          <p14:tracePt t="174144" x="3929063" y="4652963"/>
          <p14:tracePt t="174162" x="3919538" y="4643438"/>
          <p14:tracePt t="174208" x="3911600" y="4625975"/>
          <p14:tracePt t="174244" x="3902075" y="4625975"/>
          <p14:tracePt t="174261" x="3902075" y="4616450"/>
          <p14:tracePt t="174377" x="3894138" y="4616450"/>
          <p14:tracePt t="174443" x="3884613" y="4625975"/>
          <p14:tracePt t="174460" x="3875088" y="4633913"/>
          <p14:tracePt t="174502" x="3857625" y="4697413"/>
          <p14:tracePt t="174511" x="3840163" y="4714875"/>
          <p14:tracePt t="174527" x="3813175" y="4741863"/>
          <p14:tracePt t="174543" x="3786188" y="4751388"/>
          <p14:tracePt t="174560" x="3751263" y="4759325"/>
          <p14:tracePt t="174603" x="3598863" y="4776788"/>
          <p14:tracePt t="174611" x="3536950" y="4786313"/>
          <p14:tracePt t="174627" x="3419475" y="4795838"/>
          <p14:tracePt t="174644" x="3357563" y="4795838"/>
          <p14:tracePt t="174660" x="3259138" y="4803775"/>
          <p14:tracePt t="174703" x="3125788" y="4813300"/>
          <p14:tracePt t="174711" x="3108325" y="4813300"/>
          <p14:tracePt t="174726" x="3089275" y="4813300"/>
          <p14:tracePt t="174760" x="3089275" y="4803775"/>
          <p14:tracePt t="174802" x="3098800" y="4795838"/>
          <p14:tracePt t="174826" x="3116263" y="4786313"/>
          <p14:tracePt t="174844" x="3125788" y="4776788"/>
          <p14:tracePt t="174860" x="3143250" y="4776788"/>
          <p14:tracePt t="174901" x="3160713" y="4776788"/>
          <p14:tracePt t="174910" x="3170238" y="4776788"/>
          <p14:tracePt t="174926" x="3179763" y="4776788"/>
          <p14:tracePt t="174943" x="3179763" y="4786313"/>
          <p14:tracePt t="174977" x="3179763" y="4795838"/>
          <p14:tracePt t="175018" x="3017838" y="4848225"/>
          <p14:tracePt t="175043" x="2874963" y="4894263"/>
          <p14:tracePt t="175060" x="2724150" y="4911725"/>
          <p14:tracePt t="175076" x="2581275" y="4919663"/>
          <p14:tracePt t="175093" x="2517775" y="4919663"/>
          <p14:tracePt t="175109" x="2401888" y="4919663"/>
          <p14:tracePt t="175126" x="2312988" y="4911725"/>
          <p14:tracePt t="175143" x="2276475" y="4902200"/>
          <p14:tracePt t="175160" x="2205038" y="4867275"/>
          <p14:tracePt t="175205" x="2116138" y="4768850"/>
          <p14:tracePt t="175205" x="2098675" y="4732338"/>
          <p14:tracePt t="175226" x="2081213" y="4679950"/>
          <p14:tracePt t="175243" x="2081213" y="4652963"/>
          <p14:tracePt t="175261" x="2089150" y="4616450"/>
          <p14:tracePt t="175307" x="2251075" y="4446588"/>
          <p14:tracePt t="175327" x="2401888" y="4330700"/>
          <p14:tracePt t="175344" x="2490788" y="4276725"/>
          <p14:tracePt t="175360" x="2660650" y="4205288"/>
          <p14:tracePt t="175403" x="2955925" y="4160838"/>
          <p14:tracePt t="175410" x="3017838" y="4160838"/>
          <p14:tracePt t="175426" x="3125788" y="4170363"/>
          <p14:tracePt t="175443" x="3170238" y="4179888"/>
          <p14:tracePt t="175459" x="3241675" y="4224338"/>
          <p14:tracePt t="175507" x="3322638" y="4286250"/>
          <p14:tracePt t="175526" x="3330575" y="4295775"/>
          <p14:tracePt t="175659" x="3313113" y="4303713"/>
          <p14:tracePt t="175704" x="3000375" y="4411663"/>
          <p14:tracePt t="175726" x="2830513" y="4510088"/>
          <p14:tracePt t="175743" x="2759075" y="4554538"/>
          <p14:tracePt t="175759" x="2616200" y="4660900"/>
          <p14:tracePt t="175801" x="2419350" y="4786313"/>
          <p14:tracePt t="175810" x="2401888" y="4795838"/>
          <p14:tracePt t="175826" x="2374900" y="4813300"/>
          <p14:tracePt t="175843" x="2366963" y="4813300"/>
          <p14:tracePt t="175859" x="2357438" y="4813300"/>
          <p14:tracePt t="175876" x="2347913" y="4813300"/>
          <p14:tracePt t="175919" x="2330450" y="4813300"/>
          <p14:tracePt t="175942" x="2322513" y="4813300"/>
          <p14:tracePt t="175959" x="2312988" y="4813300"/>
          <p14:tracePt t="176016" x="2312988" y="4803775"/>
          <p14:tracePt t="176043" x="2312988" y="4795838"/>
          <p14:tracePt t="176116" x="2562225" y="4768850"/>
          <p14:tracePt t="176142" x="2795588" y="4759325"/>
          <p14:tracePt t="176159" x="3009900" y="4751388"/>
          <p14:tracePt t="176177" x="3179763" y="4751388"/>
          <p14:tracePt t="176219" x="3348038" y="4741863"/>
          <p14:tracePt t="176242" x="3402013" y="4741863"/>
          <p14:tracePt t="176259" x="3419475" y="4732338"/>
          <p14:tracePt t="176276" x="3419475" y="4724400"/>
          <p14:tracePt t="176317" x="3419475" y="4714875"/>
          <p14:tracePt t="176342" x="3411538" y="4714875"/>
          <p14:tracePt t="176359" x="3340100" y="4705350"/>
          <p14:tracePt t="176377" x="3179763" y="4697413"/>
          <p14:tracePt t="176423" x="2759075" y="4660900"/>
          <p14:tracePt t="176443" x="2660650" y="4652963"/>
          <p14:tracePt t="176459" x="2625725" y="4643438"/>
          <p14:tracePt t="176475" x="2616200" y="4633913"/>
          <p14:tracePt t="176517" x="2608263" y="4633913"/>
          <p14:tracePt t="176542" x="2616200" y="4633913"/>
          <p14:tracePt t="176559" x="2633663" y="4633913"/>
          <p14:tracePt t="176576" x="2687638" y="4633913"/>
          <p14:tracePt t="176617" x="3044825" y="4643438"/>
          <p14:tracePt t="176626" x="3152775" y="4643438"/>
          <p14:tracePt t="176642" x="3259138" y="4643438"/>
          <p14:tracePt t="176659" x="3473450" y="4652963"/>
          <p14:tracePt t="176676" x="3652838" y="4652963"/>
          <p14:tracePt t="176717" x="3840163" y="4652963"/>
          <p14:tracePt t="176726" x="3857625" y="4652963"/>
          <p14:tracePt t="176742" x="3867150" y="4652963"/>
          <p14:tracePt t="176759" x="3875088" y="4652963"/>
          <p14:tracePt t="176776" x="3884613" y="4660900"/>
          <p14:tracePt t="176817" x="3894138" y="4660900"/>
          <p14:tracePt t="177618" x="3965575" y="4660900"/>
          <p14:tracePt t="177626" x="3990975" y="4660900"/>
          <p14:tracePt t="177641" x="4081463" y="4660900"/>
          <p14:tracePt t="177658" x="4133850" y="4660900"/>
          <p14:tracePt t="177675" x="4295775" y="4670425"/>
          <p14:tracePt t="177717" x="4581525" y="4670425"/>
          <p14:tracePt t="177725" x="4652963" y="4670425"/>
          <p14:tracePt t="177741" x="4724400" y="4670425"/>
          <p14:tracePt t="177758" x="4840288" y="4679950"/>
          <p14:tracePt t="177775" x="4929188" y="4679950"/>
          <p14:tracePt t="177817" x="5010150" y="4679950"/>
          <p14:tracePt t="177825" x="5027613" y="4679950"/>
          <p14:tracePt t="177841" x="5037138" y="4679950"/>
          <p14:tracePt t="177857" x="5062538" y="4679950"/>
          <p14:tracePt t="177875" x="5072063" y="4679950"/>
          <p14:tracePt t="177907" x="5081588" y="4679950"/>
          <p14:tracePt t="177975" x="5089525" y="4679950"/>
          <p14:tracePt t="178017" x="5108575" y="4679950"/>
          <p14:tracePt t="178041" x="5116513" y="4679950"/>
          <p14:tracePt t="178057" x="5126038" y="4679950"/>
          <p14:tracePt t="178074" x="5133975" y="4679950"/>
          <p14:tracePt t="178116" x="5153025" y="4679950"/>
          <p14:tracePt t="178140" x="5160963" y="4679950"/>
          <p14:tracePt t="178215" x="5170488" y="4687888"/>
          <p14:tracePt t="178274" x="5160963" y="4687888"/>
          <p14:tracePt t="178315" x="5037138" y="4697413"/>
          <p14:tracePt t="178325" x="4938713" y="4705350"/>
          <p14:tracePt t="178340" x="4687888" y="4724400"/>
          <p14:tracePt t="178357" x="4537075" y="4741863"/>
          <p14:tracePt t="178374" x="4241800" y="4751388"/>
          <p14:tracePt t="178416" x="3687763" y="4768850"/>
          <p14:tracePt t="178425" x="3581400" y="4768850"/>
          <p14:tracePt t="178440" x="3429000" y="4776788"/>
          <p14:tracePt t="178457" x="3367088" y="4776788"/>
          <p14:tracePt t="178474" x="3276600" y="4786313"/>
          <p14:tracePt t="178516" x="3187700" y="4786313"/>
          <p14:tracePt t="178525" x="3179763" y="4786313"/>
          <p14:tracePt t="178541" x="3170238" y="4786313"/>
          <p14:tracePt t="178558" x="3160713" y="4786313"/>
          <p14:tracePt t="178574" x="3152775" y="4786313"/>
          <p14:tracePt t="178621" x="3116263" y="4786313"/>
          <p14:tracePt t="178640" x="3081338" y="4786313"/>
          <p14:tracePt t="178658" x="3044825" y="4786313"/>
          <p14:tracePt t="178675" x="2955925" y="4768850"/>
          <p14:tracePt t="178720" x="2741613" y="4724400"/>
          <p14:tracePt t="178741" x="2687638" y="4714875"/>
          <p14:tracePt t="178757" x="2679700" y="4714875"/>
          <p14:tracePt t="178773" x="2670175" y="4705350"/>
          <p14:tracePt t="178816" x="2660650" y="4705350"/>
          <p14:tracePt t="178857" x="2670175" y="4705350"/>
          <p14:tracePt t="178873" x="2679700" y="4705350"/>
          <p14:tracePt t="178916" x="2697163" y="4705350"/>
          <p14:tracePt t="178924" x="2705100" y="4705350"/>
          <p14:tracePt t="178940" x="2732088" y="4705350"/>
          <p14:tracePt t="178957" x="2751138" y="4705350"/>
          <p14:tracePt t="178973" x="2822575" y="4697413"/>
          <p14:tracePt t="179016" x="3143250" y="4697413"/>
          <p14:tracePt t="179024" x="3241675" y="4697413"/>
          <p14:tracePt t="179040" x="3455988" y="4697413"/>
          <p14:tracePt t="179057" x="3571875" y="4697413"/>
          <p14:tracePt t="179074" x="3803650" y="4687888"/>
          <p14:tracePt t="179115" x="4259263" y="4679950"/>
          <p14:tracePt t="179124" x="4348163" y="4670425"/>
          <p14:tracePt t="179140" x="4510088" y="4660900"/>
          <p14:tracePt t="179157" x="4581525" y="4660900"/>
          <p14:tracePt t="179174" x="4687888" y="4660900"/>
          <p14:tracePt t="179218" x="4768850" y="4660900"/>
          <p14:tracePt t="179224" x="4776788" y="4660900"/>
          <p14:tracePt t="179240" x="4786313" y="4660900"/>
          <p14:tracePt t="179516" x="4803775" y="4660900"/>
          <p14:tracePt t="179524" x="4813300" y="4652963"/>
          <p14:tracePt t="179539" x="4857750" y="4643438"/>
          <p14:tracePt t="179556" x="4884738" y="4633913"/>
          <p14:tracePt t="179574" x="4973638" y="4625975"/>
          <p14:tracePt t="179615" x="5232400" y="4589463"/>
          <p14:tracePt t="179624" x="5303838" y="4581525"/>
          <p14:tracePt t="179640" x="5419725" y="4572000"/>
          <p14:tracePt t="179657" x="5473700" y="4572000"/>
          <p14:tracePt t="179674" x="5545138" y="4572000"/>
          <p14:tracePt t="179722" x="5634038" y="4572000"/>
          <p14:tracePt t="179740" x="5643563" y="4572000"/>
          <p14:tracePt t="179814" x="5599113" y="4562475"/>
          <p14:tracePt t="179824" x="5554663" y="4554538"/>
          <p14:tracePt t="179839" x="5384800" y="4537075"/>
          <p14:tracePt t="179856" x="5268913" y="4527550"/>
          <p14:tracePt t="179873" x="5054600" y="4510088"/>
          <p14:tracePt t="179915" x="4714875" y="4491038"/>
          <p14:tracePt t="179924" x="4670425" y="4491038"/>
          <p14:tracePt t="179939" x="4608513" y="4491038"/>
          <p14:tracePt t="179956" x="4598988" y="4491038"/>
          <p14:tracePt t="179972" x="4589463" y="4491038"/>
          <p14:tracePt t="180113" x="4598988" y="4500563"/>
          <p14:tracePt t="180123" x="4608513" y="4510088"/>
          <p14:tracePt t="180156" x="4616450" y="4518025"/>
          <p14:tracePt t="180173" x="4616450" y="4527550"/>
          <p14:tracePt t="180215" x="4608513" y="4545013"/>
          <p14:tracePt t="180223" x="4598988" y="4545013"/>
          <p14:tracePt t="180239" x="4581525" y="4554538"/>
          <p14:tracePt t="180256" x="4562475" y="4554538"/>
          <p14:tracePt t="180273" x="4545013" y="4554538"/>
          <p14:tracePt t="180316" x="4527550" y="4554538"/>
          <p14:tracePt t="180323" x="4518025" y="4554538"/>
          <p14:tracePt t="180356" x="4510088" y="4554538"/>
          <p14:tracePt t="180413" x="4500563" y="4562475"/>
          <p14:tracePt t="180473" x="4500563" y="4572000"/>
          <p14:tracePt t="180514" x="4473575" y="4581525"/>
          <p14:tracePt t="180522" x="4465638" y="4581525"/>
          <p14:tracePt t="180540" x="4411663" y="4598988"/>
          <p14:tracePt t="180556" x="4357688" y="4608513"/>
          <p14:tracePt t="180572" x="4232275" y="4625975"/>
          <p14:tracePt t="180614" x="4108450" y="4633913"/>
          <p14:tracePt t="180623" x="4089400" y="4633913"/>
          <p14:tracePt t="180640" x="4071938" y="4633913"/>
          <p14:tracePt t="180706" x="4071938" y="4643438"/>
          <p14:tracePt t="181055" x="4027488" y="4643438"/>
          <p14:tracePt t="181072" x="3894138" y="4643438"/>
          <p14:tracePt t="181114" x="3571875" y="4643438"/>
          <p14:tracePt t="181122" x="3500438" y="4643438"/>
          <p14:tracePt t="181139" x="3394075" y="4633913"/>
          <p14:tracePt t="181155" x="3357563" y="4633913"/>
          <p14:tracePt t="181172" x="3313113" y="4633913"/>
          <p14:tracePt t="181215" x="3286125" y="4625975"/>
          <p14:tracePt t="181739" x="3295650" y="4625975"/>
          <p14:tracePt t="181839" x="3303588" y="4625975"/>
          <p14:tracePt t="181921" x="3313113" y="4625975"/>
          <p14:tracePt t="181971" x="3322638" y="4625975"/>
          <p14:tracePt t="182013" x="3330575" y="4625975"/>
          <p14:tracePt t="182021" x="3340100" y="4625975"/>
          <p14:tracePt t="182071" x="3348038" y="4625975"/>
          <p14:tracePt t="182113" x="3357563" y="4625975"/>
          <p14:tracePt t="182137" x="3367088" y="4625975"/>
          <p14:tracePt t="182171" x="3375025" y="4625975"/>
          <p14:tracePt t="182215" x="3394075" y="4616450"/>
          <p14:tracePt t="182238" x="3402013" y="4616450"/>
          <p14:tracePt t="182254" x="3411538" y="4616450"/>
          <p14:tracePt t="182271" x="3419475" y="4616450"/>
          <p14:tracePt t="182313" x="3438525" y="4616450"/>
          <p14:tracePt t="182337" x="3446463" y="4616450"/>
          <p14:tracePt t="182370" x="3455988" y="4616450"/>
          <p14:tracePt t="182412" x="3465513" y="4616450"/>
          <p14:tracePt t="182437" x="3482975" y="4616450"/>
          <p14:tracePt t="182470" x="3490913" y="4616450"/>
          <p14:tracePt t="182513" x="3527425" y="4616450"/>
          <p14:tracePt t="182537" x="3536950" y="4616450"/>
          <p14:tracePt t="182571" x="3554413" y="4616450"/>
          <p14:tracePt t="182612" x="3562350" y="4616450"/>
          <p14:tracePt t="182671" x="3571875" y="4616450"/>
          <p14:tracePt t="186009" x="3786188" y="4616450"/>
          <p14:tracePt t="186035" x="3902075" y="4633913"/>
          <p14:tracePt t="186051" x="4044950" y="4660900"/>
          <p14:tracePt t="186069" x="4187825" y="4697413"/>
          <p14:tracePt t="186114" x="4491038" y="4822825"/>
          <p14:tracePt t="186122" x="4554538" y="4848225"/>
          <p14:tracePt t="186135" x="4616450" y="4875213"/>
          <p14:tracePt t="186151" x="4724400" y="4911725"/>
          <p14:tracePt t="186168" x="4786313" y="4929188"/>
          <p14:tracePt t="186212" x="4857750" y="4938713"/>
          <p14:tracePt t="186235" x="4884738" y="4938713"/>
          <p14:tracePt t="186252" x="4902200" y="4946650"/>
          <p14:tracePt t="186268" x="4911725" y="4946650"/>
          <p14:tracePt t="186284" x="4919663" y="4946650"/>
          <p14:tracePt t="186317" x="4929188" y="4946650"/>
          <p14:tracePt t="186352" x="4938713" y="4946650"/>
          <p14:tracePt t="186751" x="4965700" y="4946650"/>
          <p14:tracePt t="186768" x="5018088" y="4946650"/>
          <p14:tracePt t="186810" x="5232400" y="4965700"/>
          <p14:tracePt t="186834" x="5340350" y="4983163"/>
          <p14:tracePt t="186850" x="5419725" y="4991100"/>
          <p14:tracePt t="186868" x="5465763" y="5010150"/>
          <p14:tracePt t="186910" x="5500688" y="5018088"/>
          <p14:tracePt t="186951" x="5510213" y="5018088"/>
          <p14:tracePt t="187211" x="5483225" y="5010150"/>
          <p14:tracePt t="187234" x="5357813" y="5010150"/>
          <p14:tracePt t="187250" x="5108575" y="5000625"/>
          <p14:tracePt t="187268" x="4884738" y="4991100"/>
          <p14:tracePt t="187311" x="4633913" y="4983163"/>
          <p14:tracePt t="187334" x="4581525" y="4973638"/>
          <p14:tracePt t="187350" x="4545013" y="4973638"/>
          <p14:tracePt t="187406" x="4527550" y="4973638"/>
          <p14:tracePt t="187433" x="4518025" y="4973638"/>
          <p14:tracePt t="187667" x="4537075" y="4973638"/>
          <p14:tracePt t="187712" x="4562475" y="4973638"/>
          <p14:tracePt t="187718" x="4572000" y="4973638"/>
          <p14:tracePt t="187733" x="4598988" y="4973638"/>
          <p14:tracePt t="187750" x="4660900" y="4973638"/>
          <p14:tracePt t="187766" x="4732338" y="4973638"/>
          <p14:tracePt t="187809" x="4830763" y="4973638"/>
          <p14:tracePt t="187833" x="4857750" y="4973638"/>
          <p14:tracePt t="187850" x="4875213" y="4973638"/>
          <p14:tracePt t="187867" x="4884738" y="4965700"/>
          <p14:tracePt t="187909" x="4894263" y="4965700"/>
          <p14:tracePt t="187933" x="4902200" y="4965700"/>
          <p14:tracePt t="188067" x="4911725" y="4965700"/>
          <p14:tracePt t="188108" x="4911725" y="4956175"/>
          <p14:tracePt t="188408" x="4911725" y="4965700"/>
          <p14:tracePt t="188949" x="4911725" y="4973638"/>
          <p14:tracePt t="189666" x="4875213" y="4965700"/>
          <p14:tracePt t="189707" x="4679950" y="4956175"/>
          <p14:tracePt t="189716" x="4581525" y="4956175"/>
          <p14:tracePt t="189732" x="4367213" y="4956175"/>
          <p14:tracePt t="189748" x="4251325" y="4956175"/>
          <p14:tracePt t="189765" x="4027488" y="4965700"/>
          <p14:tracePt t="189807" x="3598863" y="4983163"/>
          <p14:tracePt t="189816" x="3500438" y="4983163"/>
          <p14:tracePt t="189832" x="3322638" y="5000625"/>
          <p14:tracePt t="189848" x="3241675" y="5010150"/>
          <p14:tracePt t="189865" x="3071813" y="5018088"/>
          <p14:tracePt t="189907" x="2732088" y="5054600"/>
          <p14:tracePt t="189916" x="2652713" y="5062538"/>
          <p14:tracePt t="189932" x="2482850" y="5081588"/>
          <p14:tracePt t="189948" x="2411413" y="5089525"/>
          <p14:tracePt t="189966" x="2276475" y="5108575"/>
          <p14:tracePt t="190007" x="2125663" y="5133975"/>
          <p14:tracePt t="190016" x="2098675" y="5133975"/>
          <p14:tracePt t="190031" x="2089150" y="5133975"/>
          <p14:tracePt t="190048" x="2081213" y="5133975"/>
          <p14:tracePt t="190065" x="2071688" y="5133975"/>
          <p14:tracePt t="190348" x="2081213" y="5133975"/>
          <p14:tracePt t="190423" x="2081213" y="5126038"/>
          <p14:tracePt t="190524" x="2089150" y="5126038"/>
          <p14:tracePt t="190564" x="2089150" y="5116513"/>
          <p14:tracePt t="190620" x="2098675" y="5116513"/>
          <p14:tracePt t="190648" x="2108200" y="5108575"/>
          <p14:tracePt t="190665" x="2116138" y="5108575"/>
          <p14:tracePt t="190682" x="2133600" y="5108575"/>
          <p14:tracePt t="190725" x="2322513" y="5099050"/>
          <p14:tracePt t="190748" x="2500313" y="5099050"/>
          <p14:tracePt t="190764" x="2679700" y="5108575"/>
          <p14:tracePt t="190781" x="2867025" y="5126038"/>
          <p14:tracePt t="190824" x="3143250" y="5153025"/>
          <p14:tracePt t="190847" x="3259138" y="5153025"/>
          <p14:tracePt t="190864" x="3384550" y="5153025"/>
          <p14:tracePt t="190881" x="3490913" y="5143500"/>
          <p14:tracePt t="190924" x="3670300" y="5116513"/>
          <p14:tracePt t="190948" x="3741738" y="5099050"/>
          <p14:tracePt t="190964" x="3795713" y="5089525"/>
          <p14:tracePt t="190981" x="3848100" y="5072063"/>
          <p14:tracePt t="191027" x="3911600" y="5045075"/>
          <p14:tracePt t="191033" x="3919538" y="5045075"/>
          <p14:tracePt t="191048" x="3929063" y="5045075"/>
          <p14:tracePt t="191064" x="3938588" y="5037138"/>
          <p14:tracePt t="191081" x="3946525" y="5037138"/>
          <p14:tracePt t="191124" x="3956050" y="5027613"/>
          <p14:tracePt t="191165" x="3956050" y="5018088"/>
          <p14:tracePt t="191181" x="3965575" y="5018088"/>
          <p14:tracePt t="191223" x="3973513" y="5010150"/>
          <p14:tracePt t="191247" x="3983038" y="5000625"/>
          <p14:tracePt t="191264" x="3983038" y="4991100"/>
          <p14:tracePt t="191281" x="3990975" y="4991100"/>
          <p14:tracePt t="191324" x="3990975" y="4983163"/>
          <p14:tracePt t="191347" x="4000500" y="4983163"/>
          <p14:tracePt t="195528" x="4017963" y="4983163"/>
          <p14:tracePt t="195544" x="4037013" y="4991100"/>
          <p14:tracePt t="195561" x="4062413" y="5010150"/>
          <p14:tracePt t="195577" x="4081463" y="5010150"/>
          <p14:tracePt t="195620" x="4197350" y="5045075"/>
          <p14:tracePt t="195620" x="4232275" y="5062538"/>
          <p14:tracePt t="195644" x="4295775" y="5081588"/>
          <p14:tracePt t="195660" x="4348163" y="5116513"/>
          <p14:tracePt t="195678" x="4375150" y="5126038"/>
          <p14:tracePt t="195724" x="4456113" y="5170488"/>
          <p14:tracePt t="195733" x="4465638" y="5180013"/>
          <p14:tracePt t="195745" x="4483100" y="5187950"/>
          <p14:tracePt t="195761" x="4500563" y="5197475"/>
          <p14:tracePt t="195778" x="4518025" y="5205413"/>
          <p14:tracePt t="195820" x="4545013" y="5224463"/>
          <p14:tracePt t="195919" x="4554538" y="5224463"/>
          <p14:tracePt t="198176" x="4554538" y="5232400"/>
          <p14:tracePt t="198219" x="4545013" y="5241925"/>
          <p14:tracePt t="198243" x="4537075" y="5241925"/>
          <p14:tracePt t="198259" x="4518025" y="5251450"/>
          <p14:tracePt t="198276" x="4491038" y="5259388"/>
          <p14:tracePt t="198319" x="4446588" y="5259388"/>
          <p14:tracePt t="198342" x="4419600" y="5268913"/>
          <p14:tracePt t="198359" x="4402138" y="5276850"/>
          <p14:tracePt t="198415" x="4375150" y="5276850"/>
          <p14:tracePt t="198442" x="4367213" y="5276850"/>
          <p14:tracePt t="198459" x="4357688" y="5276850"/>
          <p14:tracePt t="198475" x="4348163" y="5276850"/>
          <p14:tracePt t="198526" x="4340225" y="5276850"/>
          <p14:tracePt t="198642" x="4330700" y="5276850"/>
          <p14:tracePt t="198658" x="4322763" y="5276850"/>
          <p14:tracePt t="198716" x="4295775" y="5286375"/>
          <p14:tracePt t="198741" x="4259263" y="5286375"/>
          <p14:tracePt t="198759" x="4214813" y="5295900"/>
          <p14:tracePt t="198775" x="4160838" y="5303838"/>
          <p14:tracePt t="198818" x="4125913" y="5303838"/>
          <p14:tracePt t="198841" x="4108450" y="5303838"/>
          <p14:tracePt t="198975" x="4116388" y="5303838"/>
          <p14:tracePt t="199024" x="4116388" y="5313363"/>
          <p14:tracePt t="199059" x="4108450" y="5322888"/>
          <p14:tracePt t="199076" x="4010025" y="5330825"/>
          <p14:tracePt t="199119" x="3625850" y="5340350"/>
          <p14:tracePt t="199141" x="3473450" y="5340350"/>
          <p14:tracePt t="199158" x="3357563" y="5322888"/>
          <p14:tracePt t="199175" x="3295650" y="5313363"/>
          <p14:tracePt t="199219" x="3259138" y="5303838"/>
          <p14:tracePt t="199314" x="3340100" y="5303838"/>
          <p14:tracePt t="199341" x="3509963" y="5303838"/>
          <p14:tracePt t="199358" x="3741738" y="5303838"/>
          <p14:tracePt t="199374" x="3973513" y="5303838"/>
          <p14:tracePt t="199416" x="4303713" y="5295900"/>
          <p14:tracePt t="199441" x="4411663" y="5295900"/>
          <p14:tracePt t="199458" x="4456113" y="5295900"/>
          <p14:tracePt t="199476" x="4473575" y="5295900"/>
          <p14:tracePt t="199518" x="4491038" y="5295900"/>
          <p14:tracePt t="199658" x="4500563" y="5295900"/>
          <p14:tracePt t="200257" x="4518025" y="5295900"/>
          <p14:tracePt t="200274" x="4554538" y="5295900"/>
          <p14:tracePt t="200291" x="4581525" y="5295900"/>
          <p14:tracePt t="200307" x="4679950" y="5286375"/>
          <p14:tracePt t="200324" x="4813300" y="5286375"/>
          <p14:tracePt t="200340" x="4884738" y="5286375"/>
          <p14:tracePt t="200357" x="5037138" y="5276850"/>
          <p14:tracePt t="200374" x="5205413" y="5251450"/>
          <p14:tracePt t="200416" x="5483225" y="5214938"/>
          <p14:tracePt t="200440" x="5562600" y="5205413"/>
          <p14:tracePt t="200457" x="5616575" y="5187950"/>
          <p14:tracePt t="200474" x="5653088" y="5180013"/>
          <p14:tracePt t="200516" x="5697538" y="5160963"/>
          <p14:tracePt t="200540" x="5715000" y="5160963"/>
          <p14:tracePt t="200557" x="5724525" y="5160963"/>
          <p14:tracePt t="200574" x="5732463" y="5160963"/>
          <p14:tracePt t="200715" x="5715000" y="5153025"/>
          <p14:tracePt t="200740" x="5680075" y="5133975"/>
          <p14:tracePt t="200757" x="5554663" y="5116513"/>
          <p14:tracePt t="200774" x="5394325" y="5108575"/>
          <p14:tracePt t="200816" x="5133975" y="5116513"/>
          <p14:tracePt t="200824" x="5099050" y="5126038"/>
          <p14:tracePt t="200840" x="5054600" y="5133975"/>
          <p14:tracePt t="200857" x="5000625" y="5143500"/>
          <p14:tracePt t="200875" x="4956175" y="5153025"/>
          <p14:tracePt t="200917" x="4919663" y="5160963"/>
          <p14:tracePt t="201014" x="4911725" y="5160963"/>
          <p14:tracePt t="201074" x="4894263" y="5160963"/>
          <p14:tracePt t="201115" x="4867275" y="5160963"/>
          <p14:tracePt t="201124" x="4848225" y="5170488"/>
          <p14:tracePt t="201141" x="4803775" y="5180013"/>
          <p14:tracePt t="201157" x="4768850" y="5187950"/>
          <p14:tracePt t="201174" x="4687888" y="5205413"/>
          <p14:tracePt t="201224" x="4562475" y="5232400"/>
          <p14:tracePt t="201241" x="4545013" y="5241925"/>
          <p14:tracePt t="201257" x="4537075" y="5251450"/>
          <p14:tracePt t="201313" x="4527550" y="5251450"/>
          <p14:tracePt t="201613" x="4537075" y="5251450"/>
          <p14:tracePt t="201714" x="4537075" y="5241925"/>
          <p14:tracePt t="201773" x="4545013" y="5241925"/>
          <p14:tracePt t="201956" x="4554538" y="5241925"/>
          <p14:tracePt t="202173" x="4562475" y="5241925"/>
          <p14:tracePt t="202256" x="4572000" y="5241925"/>
          <p14:tracePt t="202273" x="4581525" y="5241925"/>
          <p14:tracePt t="202322" x="4633913" y="5251450"/>
          <p14:tracePt t="202340" x="4705350" y="5286375"/>
          <p14:tracePt t="202356" x="4768850" y="5303838"/>
          <p14:tracePt t="202372" x="4875213" y="5340350"/>
          <p14:tracePt t="202413" x="5018088" y="5394325"/>
          <p14:tracePt t="202423" x="5037138" y="5402263"/>
          <p14:tracePt t="202439" x="5062538" y="5411788"/>
          <p14:tracePt t="202455" x="5072063" y="5419725"/>
          <p14:tracePt t="202472" x="5099050" y="5429250"/>
          <p14:tracePt t="202514" x="5153025" y="5438775"/>
          <p14:tracePt t="202523" x="5180013" y="5438775"/>
          <p14:tracePt t="202539" x="5268913" y="5429250"/>
          <p14:tracePt t="202555" x="5330825" y="5419725"/>
          <p14:tracePt t="202572" x="5446713" y="5394325"/>
          <p14:tracePt t="202615" x="5661025" y="5357813"/>
          <p14:tracePt t="202623" x="5697538" y="5348288"/>
          <p14:tracePt t="202639" x="5751513" y="5340350"/>
          <p14:tracePt t="202655" x="5759450" y="5330825"/>
          <p14:tracePt t="202672" x="5768975" y="5322888"/>
          <p14:tracePt t="202716" x="5759450" y="5303838"/>
          <p14:tracePt t="202723" x="5751513" y="5303838"/>
          <p14:tracePt t="202739" x="5724525" y="5286375"/>
          <p14:tracePt t="202755" x="5697538" y="5268913"/>
          <p14:tracePt t="202772" x="5626100" y="5224463"/>
          <p14:tracePt t="202814" x="5419725" y="5170488"/>
          <p14:tracePt t="202823" x="5357813" y="5160963"/>
          <p14:tracePt t="202839" x="5232400" y="5160963"/>
          <p14:tracePt t="202855" x="5187950" y="5160963"/>
          <p14:tracePt t="202873" x="5089525" y="5180013"/>
          <p14:tracePt t="202916" x="4965700" y="5205413"/>
          <p14:tracePt t="202923" x="4938713" y="5214938"/>
          <p14:tracePt t="202938" x="4919663" y="5224463"/>
          <p14:tracePt t="202955" x="4902200" y="5232400"/>
          <p14:tracePt t="202972" x="4894263" y="5232400"/>
          <p14:tracePt t="203014" x="4894263" y="5241925"/>
          <p14:tracePt t="203530" x="4902200" y="5241925"/>
          <p14:tracePt t="203655" x="4911725" y="5241925"/>
          <p14:tracePt t="203672" x="4919663" y="5241925"/>
          <p14:tracePt t="203715" x="4965700" y="5259388"/>
          <p14:tracePt t="203738" x="5037138" y="5295900"/>
          <p14:tracePt t="203754" x="5099050" y="5313363"/>
          <p14:tracePt t="203771" x="5251450" y="5348288"/>
          <p14:tracePt t="203814" x="5446713" y="5367338"/>
          <p14:tracePt t="203822" x="5473700" y="5367338"/>
          <p14:tracePt t="203838" x="5500688" y="5367338"/>
          <p14:tracePt t="203855" x="5518150" y="5367338"/>
          <p14:tracePt t="203871" x="5527675" y="5367338"/>
          <p14:tracePt t="203913" x="5527675" y="5357813"/>
          <p14:tracePt t="203938" x="5527675" y="5340350"/>
          <p14:tracePt t="203954" x="5510213" y="5330825"/>
          <p14:tracePt t="203971" x="5491163" y="5330825"/>
          <p14:tracePt t="204014" x="5224463" y="5303838"/>
          <p14:tracePt t="204038" x="5133975" y="5303838"/>
          <p14:tracePt t="204054" x="5072063" y="5313363"/>
          <p14:tracePt t="204071" x="5045075" y="5322888"/>
          <p14:tracePt t="204113" x="4983163" y="5340350"/>
          <p14:tracePt t="204138" x="4973638" y="5340350"/>
          <p14:tracePt t="204188" x="4965700" y="5340350"/>
          <p14:tracePt t="204328" x="4956175" y="5340350"/>
          <p14:tracePt t="204354" x="4946650" y="5340350"/>
          <p14:tracePt t="204387" x="4938713" y="5340350"/>
          <p14:tracePt t="204429" x="4911725" y="5322888"/>
          <p14:tracePt t="204455" x="4902200" y="5322888"/>
          <p14:tracePt t="204472" x="4894263" y="5322888"/>
          <p14:tracePt t="204518" x="4867275" y="5313363"/>
          <p14:tracePt t="204538" x="4848225" y="5313363"/>
          <p14:tracePt t="204555" x="4830763" y="5322888"/>
          <p14:tracePt t="204571" x="4803775" y="5330825"/>
          <p14:tracePt t="204611" x="4554538" y="5473700"/>
          <p14:tracePt t="204621" x="4500563" y="5491163"/>
          <p14:tracePt t="204637" x="4429125" y="5527675"/>
          <p14:tracePt t="204654" x="4402138" y="5537200"/>
          <p14:tracePt t="204671" x="4384675" y="5537200"/>
          <p14:tracePt t="204715" x="4367213" y="5537200"/>
          <p14:tracePt t="204770" x="4357688" y="5537200"/>
          <p14:tracePt t="204827" x="4340225" y="5527675"/>
          <p14:tracePt t="204838" x="4330700" y="5527675"/>
          <p14:tracePt t="204854" x="4276725" y="5518150"/>
          <p14:tracePt t="204870" x="4214813" y="5510213"/>
          <p14:tracePt t="204887" x="4054475" y="5500688"/>
          <p14:tracePt t="204929" x="3741738" y="5465763"/>
          <p14:tracePt t="204938" x="3679825" y="5456238"/>
          <p14:tracePt t="204953" x="3589338" y="5438775"/>
          <p14:tracePt t="204970" x="3562350" y="5438775"/>
          <p14:tracePt t="204987" x="3536950" y="5438775"/>
          <p14:tracePt t="205029" x="3527425" y="5429250"/>
          <p14:tracePt t="205070" x="3544888" y="5429250"/>
          <p14:tracePt t="205087" x="3625850" y="5429250"/>
          <p14:tracePt t="205129" x="3911600" y="5438775"/>
          <p14:tracePt t="205137" x="3956050" y="5438775"/>
          <p14:tracePt t="205153" x="4017963" y="5438775"/>
          <p14:tracePt t="205170" x="4044950" y="5438775"/>
          <p14:tracePt t="205221" x="4027488" y="5429250"/>
          <p14:tracePt t="205237" x="3938588" y="5419725"/>
          <p14:tracePt t="205253" x="3803650" y="5411788"/>
          <p14:tracePt t="205270" x="3724275" y="5411788"/>
          <p14:tracePt t="205286" x="3554413" y="5411788"/>
          <p14:tracePt t="205329" x="3313113" y="5411788"/>
          <p14:tracePt t="205337" x="3286125" y="5411788"/>
          <p14:tracePt t="205354" x="3268663" y="5411788"/>
          <p14:tracePt t="205426" x="3276600" y="5411788"/>
          <p14:tracePt t="205454" x="3303588" y="5411788"/>
          <p14:tracePt t="205470" x="3340100" y="5411788"/>
          <p14:tracePt t="205487" x="3482975" y="5402263"/>
          <p14:tracePt t="205532" x="3875088" y="5394325"/>
          <p14:tracePt t="205554" x="3965575" y="5394325"/>
          <p14:tracePt t="205571" x="4010025" y="5394325"/>
          <p14:tracePt t="205615" x="4027488" y="5394325"/>
          <p14:tracePt t="205637" x="4037013" y="5394325"/>
          <p14:tracePt t="205687" x="4027488" y="5394325"/>
          <p14:tracePt t="205730" x="4017963" y="5394325"/>
          <p14:tracePt t="205737" x="4010025" y="5394325"/>
          <p14:tracePt t="205769" x="4010025" y="5384800"/>
          <p14:tracePt t="205786" x="4000500" y="5384800"/>
          <p14:tracePt t="205828" x="3990975" y="5384800"/>
          <p14:tracePt t="206029" x="4010025" y="5384800"/>
          <p14:tracePt t="206053" x="4037013" y="5384800"/>
          <p14:tracePt t="206070" x="4071938" y="5384800"/>
          <p14:tracePt t="206086" x="4179888" y="5384800"/>
          <p14:tracePt t="206129" x="4375150" y="5375275"/>
          <p14:tracePt t="206137" x="4394200" y="5375275"/>
          <p14:tracePt t="206153" x="4411663" y="5375275"/>
          <p14:tracePt t="206170" x="4419600" y="5367338"/>
          <p14:tracePt t="206186" x="4429125" y="5367338"/>
          <p14:tracePt t="206253" x="4438650" y="5367338"/>
          <p14:tracePt t="206386" x="4446588" y="5367338"/>
          <p14:tracePt t="206428" x="4465638" y="5357813"/>
          <p14:tracePt t="206453" x="4473575" y="5357813"/>
          <p14:tracePt t="206469" x="4483100" y="5357813"/>
          <p14:tracePt t="206485" x="4500563" y="5357813"/>
          <p14:tracePt t="206528" x="4527550" y="5348288"/>
          <p14:tracePt t="206536" x="4537075" y="5348288"/>
          <p14:tracePt t="206553" x="4545013" y="5340350"/>
          <p14:tracePt t="206569" x="4554538" y="5340350"/>
          <p14:tracePt t="206586" x="4562475" y="5340350"/>
          <p14:tracePt t="206629" x="4581525" y="5330825"/>
          <p14:tracePt t="206786" x="4572000" y="5330825"/>
          <p14:tracePt t="206832" x="4518025" y="5340350"/>
          <p14:tracePt t="206852" x="4483100" y="5340350"/>
          <p14:tracePt t="206868" x="4446588" y="5340350"/>
          <p14:tracePt t="206885" x="4429125" y="5340350"/>
          <p14:tracePt t="206928" x="4419600" y="5340350"/>
          <p14:tracePt t="206986" x="4429125" y="5340350"/>
          <p14:tracePt t="207029" x="4456113" y="5340350"/>
          <p14:tracePt t="207052" x="4483100" y="5340350"/>
          <p14:tracePt t="207068" x="4527550" y="5322888"/>
          <p14:tracePt t="207085" x="4581525" y="5313363"/>
          <p14:tracePt t="207127" x="4848225" y="5251450"/>
          <p14:tracePt t="207136" x="4911725" y="5241925"/>
          <p14:tracePt t="207152" x="4991100" y="5232400"/>
          <p14:tracePt t="207169" x="5027613" y="5224463"/>
          <p14:tracePt t="207186" x="5037138" y="5224463"/>
          <p14:tracePt t="207231" x="5054600" y="5224463"/>
          <p14:tracePt t="207253" x="5054600" y="5232400"/>
          <p14:tracePt t="207426" x="5224463" y="5180013"/>
          <p14:tracePt t="207435" x="5322888" y="5143500"/>
          <p14:tracePt t="207451" x="5545138" y="5099050"/>
          <p14:tracePt t="207468" x="5741988" y="5089525"/>
          <p14:tracePt t="207485" x="5813425" y="5081588"/>
          <p14:tracePt t="207527" x="6018213" y="5089525"/>
          <p14:tracePt t="207551" x="6037263" y="5099050"/>
          <p14:tracePt t="207568" x="6045200" y="5108575"/>
          <p14:tracePt t="207585" x="6054725" y="5108575"/>
          <p14:tracePt t="207726" x="6027738" y="5108575"/>
          <p14:tracePt t="207752" x="5919788" y="5108575"/>
          <p14:tracePt t="207770" x="5724525" y="5126038"/>
          <p14:tracePt t="207785" x="5616575" y="5133975"/>
          <p14:tracePt t="207832" x="5197475" y="5224463"/>
          <p14:tracePt t="207840" x="5143500" y="5241925"/>
          <p14:tracePt t="207852" x="5116513" y="5251450"/>
          <p14:tracePt t="207869" x="5062538" y="5259388"/>
          <p14:tracePt t="207886" x="5054600" y="5259388"/>
          <p14:tracePt t="207929" x="5037138" y="5268913"/>
          <p14:tracePt t="208025" x="5045075" y="5268913"/>
          <p14:tracePt t="208035" x="5054600" y="5259388"/>
          <p14:tracePt t="208051" x="5116513" y="5251450"/>
          <p14:tracePt t="208069" x="5268913" y="5232400"/>
          <p14:tracePt t="208084" x="5367338" y="5224463"/>
          <p14:tracePt t="208125" x="5670550" y="5205413"/>
          <p14:tracePt t="208151" x="5724525" y="5214938"/>
          <p14:tracePt t="208169" x="5759450" y="5224463"/>
          <p14:tracePt t="208226" x="5776913" y="5224463"/>
          <p14:tracePt t="208425" x="5776913" y="5232400"/>
          <p14:tracePt t="208624" x="5768975" y="5232400"/>
          <p14:tracePt t="208650" x="5751513" y="5232400"/>
          <p14:tracePt t="208668" x="5741988" y="5232400"/>
          <p14:tracePt t="208684" x="5715000" y="5224463"/>
          <p14:tracePt t="208701" x="5705475" y="5214938"/>
          <p14:tracePt t="208718" x="5634038" y="5197475"/>
          <p14:tracePt t="208734" x="5599113" y="5197475"/>
          <p14:tracePt t="208750" x="5473700" y="5205413"/>
          <p14:tracePt t="208768" x="5357813" y="5268913"/>
          <p14:tracePt t="208784" x="5268913" y="5340350"/>
          <p14:tracePt t="208827" x="5197475" y="5446713"/>
          <p14:tracePt t="208851" x="5187950" y="5465763"/>
          <p14:tracePt t="208868" x="5180013" y="5465763"/>
          <p14:tracePt t="208930" x="5170488" y="5438775"/>
          <p14:tracePt t="208938" x="5160963" y="5429250"/>
          <p14:tracePt t="208951" x="5160963" y="5411788"/>
          <p14:tracePt t="208968" x="5160963" y="5394325"/>
          <p14:tracePt t="208984" x="5153025" y="5384800"/>
          <p14:tracePt t="209027" x="5143500" y="5384800"/>
          <p14:tracePt t="209050" x="5133975" y="5394325"/>
          <p14:tracePt t="209067" x="5116513" y="5465763"/>
          <p14:tracePt t="209084" x="5072063" y="5554663"/>
          <p14:tracePt t="209127" x="5010150" y="5608638"/>
          <p14:tracePt t="209150" x="4991100" y="5589588"/>
          <p14:tracePt t="209167" x="4973638" y="5554663"/>
          <p14:tracePt t="209185" x="4965700" y="5518150"/>
          <p14:tracePt t="209229" x="4965700" y="5473700"/>
          <p14:tracePt t="209267" x="4973638" y="5473700"/>
          <p14:tracePt t="209283" x="4983163" y="5473700"/>
          <p14:tracePt t="209327" x="4991100" y="5473700"/>
          <p14:tracePt t="209367" x="5000625" y="5473700"/>
          <p14:tracePt t="209424" x="5000625" y="5394325"/>
          <p14:tracePt t="209450" x="5000625" y="5348288"/>
          <p14:tracePt t="209467" x="5000625" y="5330825"/>
          <p14:tracePt t="209524" x="5018088" y="5330825"/>
          <p14:tracePt t="209567" x="5027613" y="5340350"/>
          <p14:tracePt t="209750" x="5027613" y="5348288"/>
          <p14:tracePt t="210067" x="5010150" y="5348288"/>
          <p14:tracePt t="210124" x="4894263" y="5303838"/>
          <p14:tracePt t="210150" x="4803775" y="5251450"/>
          <p14:tracePt t="210167" x="4732338" y="5214938"/>
          <p14:tracePt t="210184" x="4697413" y="5197475"/>
          <p14:tracePt t="210228" x="4687888" y="5197475"/>
          <p14:tracePt t="210349" x="4679950" y="5197475"/>
          <p14:tracePt t="210466" x="4679950" y="5205413"/>
          <p14:tracePt t="210484" x="4679950" y="5214938"/>
          <p14:tracePt t="210525" x="4697413" y="5259388"/>
          <p14:tracePt t="210534" x="4697413" y="5268913"/>
          <p14:tracePt t="210549" x="4705350" y="5268913"/>
          <p14:tracePt t="210566" x="4714875" y="5276850"/>
          <p14:tracePt t="210624" x="4724400" y="5259388"/>
          <p14:tracePt t="210649" x="4732338" y="5251450"/>
          <p14:tracePt t="210666" x="4741863" y="5241925"/>
          <p14:tracePt t="210684" x="4741863" y="5232400"/>
          <p14:tracePt t="210727" x="4751388" y="5232400"/>
          <p14:tracePt t="210749" x="4759325" y="5241925"/>
          <p14:tracePt t="210766" x="4759325" y="5251450"/>
          <p14:tracePt t="210823" x="4776788" y="5259388"/>
          <p14:tracePt t="210866" x="4786313" y="5251450"/>
          <p14:tracePt t="210923" x="4795838" y="5251450"/>
          <p14:tracePt t="210983" x="4803775" y="5259388"/>
          <p14:tracePt t="211028" x="4803775" y="5268913"/>
          <p14:tracePt t="211283" x="4795838" y="5268913"/>
          <p14:tracePt t="211724" x="4776788" y="5268913"/>
          <p14:tracePt t="211748" x="4768850" y="5268913"/>
          <p14:tracePt t="211765" x="4759325" y="5268913"/>
          <p14:tracePt t="211782" x="4741863" y="5268913"/>
          <p14:tracePt t="211824" x="4687888" y="5268913"/>
          <p14:tracePt t="211833" x="4660900" y="5268913"/>
          <p14:tracePt t="211848" x="4572000" y="5268913"/>
          <p14:tracePt t="211865" x="4537075" y="5276850"/>
          <p14:tracePt t="211882" x="4473575" y="5276850"/>
          <p14:tracePt t="211924" x="4402138" y="5286375"/>
          <p14:tracePt t="211932" x="4394200" y="5286375"/>
          <p14:tracePt t="211965" x="4384675" y="5286375"/>
          <p14:tracePt t="212032" x="4375150" y="5286375"/>
          <p14:tracePt t="212065" x="4357688" y="5286375"/>
          <p14:tracePt t="212082" x="4295775" y="5286375"/>
          <p14:tracePt t="212125" x="3875088" y="5241925"/>
          <p14:tracePt t="212133" x="3768725" y="5232400"/>
          <p14:tracePt t="212149" x="3616325" y="5224463"/>
          <p14:tracePt t="212166" x="3562350" y="5224463"/>
          <p14:tracePt t="212182" x="3517900" y="5224463"/>
          <p14:tracePt t="212229" x="3500438" y="5224463"/>
          <p14:tracePt t="212321" x="3509963" y="5224463"/>
          <p14:tracePt t="212348" x="3517900" y="5232400"/>
          <p14:tracePt t="212365" x="3527425" y="5232400"/>
          <p14:tracePt t="212381" x="3544888" y="5232400"/>
          <p14:tracePt t="212424" x="3732213" y="5322888"/>
          <p14:tracePt t="212432" x="3795713" y="5348288"/>
          <p14:tracePt t="212448" x="3929063" y="5394325"/>
          <p14:tracePt t="212464" x="4000500" y="5419725"/>
          <p14:tracePt t="212481" x="4125913" y="5456238"/>
          <p14:tracePt t="212523" x="4259263" y="5491163"/>
          <p14:tracePt t="212532" x="4268788" y="5491163"/>
          <p14:tracePt t="212548" x="4286250" y="5491163"/>
          <p14:tracePt t="212564" x="4295775" y="5491163"/>
          <p14:tracePt t="212681" x="4286250" y="5491163"/>
          <p14:tracePt t="212725" x="4286250" y="5473700"/>
          <p14:tracePt t="212748" x="4286250" y="5465763"/>
          <p14:tracePt t="212781" x="4286250" y="5456238"/>
          <p14:tracePt t="212823" x="4429125" y="5367338"/>
          <p14:tracePt t="212831" x="4510088" y="5330825"/>
          <p14:tracePt t="212847" x="4643438" y="5276850"/>
          <p14:tracePt t="212864" x="4724400" y="5259388"/>
          <p14:tracePt t="212881" x="4875213" y="5241925"/>
          <p14:tracePt t="212923" x="5259388" y="5224463"/>
          <p14:tracePt t="212932" x="5367338" y="5224463"/>
          <p14:tracePt t="212949" x="5572125" y="5251450"/>
          <p14:tracePt t="212964" x="5661025" y="5268913"/>
          <p14:tracePt t="212981" x="5830888" y="5303838"/>
          <p14:tracePt t="213025" x="6089650" y="5357813"/>
          <p14:tracePt t="213032" x="6126163" y="5367338"/>
          <p14:tracePt t="213048" x="6180138" y="5384800"/>
          <p14:tracePt t="213064" x="6197600" y="5394325"/>
          <p14:tracePt t="213081" x="6215063" y="5402263"/>
          <p14:tracePt t="213122" x="6232525" y="5411788"/>
          <p14:tracePt t="213132" x="6242050" y="5411788"/>
          <p14:tracePt t="213264" x="6242050" y="5419725"/>
          <p14:tracePt t="213722" x="6224588" y="5419725"/>
          <p14:tracePt t="213731" x="6224588" y="5411788"/>
          <p14:tracePt t="213747" x="6205538" y="5402263"/>
          <p14:tracePt t="213763" x="6161088" y="5375275"/>
          <p14:tracePt t="213780" x="6108700" y="5348288"/>
          <p14:tracePt t="213823" x="5830888" y="5259388"/>
          <p14:tracePt t="213831" x="5732463" y="5251450"/>
          <p14:tracePt t="213847" x="5518150" y="5232400"/>
          <p14:tracePt t="213863" x="5276850" y="5224463"/>
          <p14:tracePt t="213880" x="5170488" y="5224463"/>
          <p14:tracePt t="213922" x="4813300" y="5232400"/>
          <p14:tracePt t="213922" x="4741863" y="5251450"/>
          <p14:tracePt t="213947" x="4608513" y="5286375"/>
          <p14:tracePt t="213963" x="4491038" y="5330825"/>
          <p14:tracePt t="213980" x="4446588" y="5348288"/>
          <p14:tracePt t="214025" x="4367213" y="5411788"/>
          <p14:tracePt t="214046" x="4357688" y="5419725"/>
          <p14:tracePt t="214080" x="4357688" y="5429250"/>
          <p14:tracePt t="214122" x="4348163" y="5429250"/>
          <p14:tracePt t="214225" x="4357688" y="5429250"/>
          <p14:tracePt t="214247" x="4394200" y="5419725"/>
          <p14:tracePt t="214264" x="4510088" y="5411788"/>
          <p14:tracePt t="214280" x="4608513" y="5402263"/>
          <p14:tracePt t="214297" x="4813300" y="5402263"/>
          <p14:tracePt t="214314" x="5010150" y="5402263"/>
          <p14:tracePt t="214329" x="5089525" y="5411788"/>
          <p14:tracePt t="214347" x="5224463" y="5429250"/>
          <p14:tracePt t="214363" x="5322888" y="5446713"/>
          <p14:tracePt t="214380" x="5367338" y="5456238"/>
          <p14:tracePt t="214425" x="5483225" y="5483225"/>
          <p14:tracePt t="214447" x="5491163" y="5483225"/>
          <p14:tracePt t="214522" x="5367338" y="5438775"/>
          <p14:tracePt t="214530" x="5259388" y="5419725"/>
          <p14:tracePt t="214546" x="4929188" y="5384800"/>
          <p14:tracePt t="214564" x="4581525" y="5367338"/>
          <p14:tracePt t="214580" x="4446588" y="5367338"/>
          <p14:tracePt t="214623" x="4116388" y="5357813"/>
          <p14:tracePt t="214646" x="4108450" y="5357813"/>
          <p14:tracePt t="214663" x="4098925" y="5357813"/>
          <p14:tracePt t="214830" x="4108450" y="5357813"/>
          <p14:tracePt t="214846" x="4125913" y="5357813"/>
          <p14:tracePt t="214863" x="4179888" y="5357813"/>
          <p14:tracePt t="214879" x="4241800" y="5375275"/>
          <p14:tracePt t="214920" x="4608513" y="5500688"/>
          <p14:tracePt t="214930" x="4697413" y="5518150"/>
          <p14:tracePt t="214946" x="4830763" y="5554663"/>
          <p14:tracePt t="214963" x="4894263" y="5554663"/>
          <p14:tracePt t="214979" x="4911725" y="5562600"/>
          <p14:tracePt t="215022" x="4946650" y="5562600"/>
          <p14:tracePt t="215079" x="4919663" y="5554663"/>
          <p14:tracePt t="215122" x="4473575" y="5518150"/>
          <p14:tracePt t="215146" x="4224338" y="5518150"/>
          <p14:tracePt t="215163" x="4010025" y="5545138"/>
          <p14:tracePt t="215179" x="3911600" y="5554663"/>
          <p14:tracePt t="215224" x="3608388" y="5581650"/>
          <p14:tracePt t="215246" x="3571875" y="5581650"/>
          <p14:tracePt t="215262" x="3554413" y="5572125"/>
          <p14:tracePt t="215280" x="3554413" y="5562600"/>
          <p14:tracePt t="215324" x="3633788" y="5537200"/>
          <p14:tracePt t="215346" x="3751263" y="5518150"/>
          <p14:tracePt t="215363" x="3938588" y="5500688"/>
          <p14:tracePt t="215379" x="4160838" y="5483225"/>
          <p14:tracePt t="215422" x="4438650" y="5456238"/>
          <p14:tracePt t="215446" x="4483100" y="5446713"/>
          <p14:tracePt t="215463" x="4491038" y="5446713"/>
          <p14:tracePt t="215524" x="4340225" y="5438775"/>
          <p14:tracePt t="215545" x="4179888" y="5438775"/>
          <p14:tracePt t="215563" x="4000500" y="5438775"/>
          <p14:tracePt t="215579" x="3902075" y="5446713"/>
          <p14:tracePt t="215627" x="3616325" y="5473700"/>
          <p14:tracePt t="215646" x="3589338" y="5473700"/>
          <p14:tracePt t="215663" x="3581400" y="5473700"/>
          <p14:tracePt t="215778" x="3589338" y="5473700"/>
          <p14:tracePt t="215822" x="3616325" y="5473700"/>
          <p14:tracePt t="215845" x="3625850" y="5473700"/>
          <p14:tracePt t="215863" x="3652838" y="5473700"/>
          <p14:tracePt t="215879" x="3660775" y="5473700"/>
          <p14:tracePt t="215879" x="3670300" y="5465763"/>
          <p14:tracePt t="215923" x="3786188" y="5446713"/>
          <p14:tracePt t="215945" x="3857625" y="5438775"/>
          <p14:tracePt t="215963" x="3911600" y="5429250"/>
          <p14:tracePt t="215979" x="3965575" y="5429250"/>
          <p14:tracePt t="216023" x="4071938" y="5419725"/>
          <p14:tracePt t="216045" x="4108450" y="5419725"/>
          <p14:tracePt t="216062" x="4133850" y="5411788"/>
          <p14:tracePt t="216078" x="4152900" y="5411788"/>
          <p14:tracePt t="216122" x="4179888" y="5402263"/>
          <p14:tracePt t="216145" x="4187825" y="5402263"/>
          <p14:tracePt t="216220" x="4197350" y="5402263"/>
          <p14:tracePt t="216262" x="4197350" y="5394325"/>
          <p14:tracePt t="216678" x="4116388" y="5384800"/>
          <p14:tracePt t="216721" x="3670300" y="5357813"/>
          <p14:tracePt t="216745" x="3340100" y="5375275"/>
          <p14:tracePt t="216762" x="3036888" y="5394325"/>
          <p14:tracePt t="216778" x="2786063" y="5402263"/>
          <p14:tracePt t="216819" x="2465388" y="5402263"/>
          <p14:tracePt t="216845" x="2347913" y="5402263"/>
          <p14:tracePt t="216861" x="2259013" y="5402263"/>
          <p14:tracePt t="216878" x="2205038" y="5402263"/>
          <p14:tracePt t="216921" x="2179638" y="5394325"/>
          <p14:tracePt t="216944" x="2170113" y="5394325"/>
          <p14:tracePt t="217021" x="2179638" y="5394325"/>
          <p14:tracePt t="217044" x="2205038" y="5394325"/>
          <p14:tracePt t="217061" x="2241550" y="5394325"/>
          <p14:tracePt t="217078" x="2339975" y="5394325"/>
          <p14:tracePt t="217094" x="2411413" y="5384800"/>
          <p14:tracePt t="217111" x="2581275" y="5384800"/>
          <p14:tracePt t="217127" x="2741613" y="5384800"/>
          <p14:tracePt t="217144" x="2830513" y="5384800"/>
          <p14:tracePt t="217161" x="2973388" y="5384800"/>
          <p14:tracePt t="217178" x="3116263" y="5375275"/>
          <p14:tracePt t="217221" x="3322638" y="5375275"/>
          <p14:tracePt t="217244" x="3375025" y="5375275"/>
          <p14:tracePt t="217261" x="3402013" y="5375275"/>
          <p14:tracePt t="217277" x="3419475" y="5375275"/>
          <p14:tracePt t="217319" x="3438525" y="5375275"/>
          <p14:tracePt t="217420" x="3438525" y="5367338"/>
          <p14:tracePt t="217461" x="3438525" y="5357813"/>
          <p14:tracePt t="218160" x="3438525" y="5348288"/>
          <p14:tracePt t="218177" x="3367088" y="5276850"/>
          <p14:tracePt t="218221" x="2990850" y="5027613"/>
          <p14:tracePt t="218229" x="2874963" y="4965700"/>
          <p14:tracePt t="218244" x="2776538" y="4902200"/>
          <p14:tracePt t="218260" x="2598738" y="4776788"/>
          <p14:tracePt t="218277" x="2465388" y="4633913"/>
          <p14:tracePt t="218319" x="2312988" y="4303713"/>
          <p14:tracePt t="218343" x="2276475" y="4170363"/>
          <p14:tracePt t="218360" x="2259013" y="4054475"/>
          <p14:tracePt t="218377" x="2241550" y="3956050"/>
          <p14:tracePt t="218419" x="2214563" y="3803650"/>
          <p14:tracePt t="218443" x="2214563" y="3705225"/>
          <p14:tracePt t="218460" x="2232025" y="3616325"/>
          <p14:tracePt t="218478" x="2251075" y="3554413"/>
          <p14:tracePt t="218521" x="2303463" y="3473450"/>
          <p14:tracePt t="218528" x="2322513" y="3465513"/>
          <p14:tracePt t="218544" x="2347913" y="3446463"/>
          <p14:tracePt t="218561" x="2465388" y="3429000"/>
          <p14:tracePt t="218578" x="2581275" y="3419475"/>
          <p14:tracePt t="218623" x="2803525" y="3429000"/>
          <p14:tracePt t="218644" x="2840038" y="3438525"/>
          <p14:tracePt t="218677" x="2847975" y="3438525"/>
          <p14:tracePt t="218720" x="2847975" y="3446463"/>
          <p14:tracePt t="218728" x="2830513" y="3446463"/>
          <p14:tracePt t="218744" x="2768600" y="3446463"/>
          <p14:tracePt t="218760" x="2697163" y="3446463"/>
          <p14:tracePt t="218777" x="2482850" y="3446463"/>
          <p14:tracePt t="218819" x="2098675" y="3446463"/>
          <p14:tracePt t="218827" x="2027238" y="3446463"/>
          <p14:tracePt t="218843" x="1973263" y="3446463"/>
          <p14:tracePt t="218860" x="1919288" y="3446463"/>
          <p14:tracePt t="218877" x="1901825" y="3446463"/>
          <p14:tracePt t="218919" x="1893888" y="3446463"/>
          <p14:tracePt t="218927" x="1901825" y="3446463"/>
          <p14:tracePt t="218943" x="1919288" y="3446463"/>
          <p14:tracePt t="218959" x="1946275" y="3446463"/>
          <p14:tracePt t="218977" x="2062163" y="3446463"/>
          <p14:tracePt t="219021" x="2589213" y="3527425"/>
          <p14:tracePt t="219027" x="2759075" y="3571875"/>
          <p14:tracePt t="219043" x="3062288" y="3670300"/>
          <p14:tracePt t="219059" x="3170238" y="3705225"/>
          <p14:tracePt t="219077" x="3340100" y="3786188"/>
          <p14:tracePt t="219119" x="3589338" y="3929063"/>
          <p14:tracePt t="219127" x="3633788" y="3973513"/>
          <p14:tracePt t="219143" x="3724275" y="4071938"/>
          <p14:tracePt t="219159" x="3768725" y="4133850"/>
          <p14:tracePt t="219177" x="3857625" y="4268788"/>
          <p14:tracePt t="219220" x="4010025" y="4608513"/>
          <p14:tracePt t="219227" x="4044950" y="4679950"/>
          <p14:tracePt t="219243" x="4133850" y="4813300"/>
          <p14:tracePt t="219260" x="4160838" y="4857750"/>
          <p14:tracePt t="219277" x="4232275" y="4929188"/>
          <p14:tracePt t="219318" x="4303713" y="5072063"/>
          <p14:tracePt t="219327" x="4313238" y="5108575"/>
          <p14:tracePt t="219343" x="4322763" y="5160963"/>
          <p14:tracePt t="219359" x="4322763" y="5187950"/>
          <p14:tracePt t="219376" x="4322763" y="5232400"/>
          <p14:tracePt t="219418" x="4152900" y="5367338"/>
          <p14:tracePt t="219427" x="4071938" y="5419725"/>
          <p14:tracePt t="219443" x="3875088" y="5545138"/>
          <p14:tracePt t="219459" x="3741738" y="5599113"/>
          <p14:tracePt t="219476" x="3438525" y="5670550"/>
          <p14:tracePt t="219520" x="2938463" y="5670550"/>
          <p14:tracePt t="219526" x="2847975" y="5653088"/>
          <p14:tracePt t="219543" x="2697163" y="5608638"/>
          <p14:tracePt t="219559" x="2625725" y="5572125"/>
          <p14:tracePt t="219576" x="2509838" y="5518150"/>
          <p14:tracePt t="219619" x="2401888" y="5429250"/>
          <p14:tracePt t="219627" x="2393950" y="5394325"/>
          <p14:tracePt t="219643" x="2384425" y="5259388"/>
          <p14:tracePt t="219660" x="2393950" y="5160963"/>
          <p14:tracePt t="219676" x="2473325" y="4956175"/>
          <p14:tracePt t="219718" x="2679700" y="4625975"/>
          <p14:tracePt t="219727" x="2751138" y="4554538"/>
          <p14:tracePt t="219743" x="2938463" y="4446588"/>
          <p14:tracePt t="219760" x="3044825" y="4411663"/>
          <p14:tracePt t="219776" x="3259138" y="4357688"/>
          <p14:tracePt t="219818" x="3687763" y="4367213"/>
          <p14:tracePt t="219826" x="3786188" y="4402138"/>
          <p14:tracePt t="219842" x="3965575" y="4491038"/>
          <p14:tracePt t="219859" x="4044950" y="4545013"/>
          <p14:tracePt t="219875" x="4160838" y="4660900"/>
          <p14:tracePt t="219893" x="4241800" y="4759325"/>
          <p14:tracePt t="219909" x="4268788" y="4795838"/>
          <p14:tracePt t="219926" x="4295775" y="4857750"/>
          <p14:tracePt t="219942" x="4313238" y="4911725"/>
          <p14:tracePt t="219959" x="4313238" y="4946650"/>
          <p14:tracePt t="219975" x="4313238" y="5037138"/>
          <p14:tracePt t="220018" x="4303713" y="5170488"/>
          <p14:tracePt t="220026" x="4286250" y="5205413"/>
          <p14:tracePt t="220043" x="4268788" y="5241925"/>
          <p14:tracePt t="220059" x="4241800" y="5259388"/>
          <p14:tracePt t="220075" x="4187825" y="5313363"/>
          <p14:tracePt t="220118" x="4062413" y="5456238"/>
          <p14:tracePt t="220126" x="4027488" y="5483225"/>
          <p14:tracePt t="220142" x="3990975" y="5510213"/>
          <p14:tracePt t="220158" x="3965575" y="5527675"/>
          <p14:tracePt t="220175" x="3929063" y="5537200"/>
          <p14:tracePt t="220192" x="3902075" y="5554663"/>
          <p14:tracePt t="220235" x="3875088" y="5562600"/>
          <p14:tracePt t="220259" x="3875088" y="5572125"/>
          <p14:tracePt t="221258" x="3857625" y="5572125"/>
          <p14:tracePt t="221291" x="3848100" y="5572125"/>
          <p14:tracePt t="221334" x="3776663" y="5537200"/>
          <p14:tracePt t="221357" x="3598863" y="5419725"/>
          <p14:tracePt t="221374" x="3357563" y="5241925"/>
          <p14:tracePt t="221391" x="3108325" y="5072063"/>
          <p14:tracePt t="221433" x="2759075" y="4732338"/>
          <p14:tracePt t="221457" x="2616200" y="4554538"/>
          <p14:tracePt t="221474" x="2490788" y="4394200"/>
          <p14:tracePt t="221491" x="2366963" y="4251325"/>
          <p14:tracePt t="221533" x="2197100" y="4027488"/>
          <p14:tracePt t="221542" x="2170113" y="3983038"/>
          <p14:tracePt t="221557" x="2143125" y="3938588"/>
          <p14:tracePt t="221574" x="2108200" y="3894138"/>
          <p14:tracePt t="221592" x="2081213" y="3848100"/>
          <p14:tracePt t="221634" x="2027238" y="3795713"/>
          <p14:tracePt t="221642" x="2017713" y="3786188"/>
          <p14:tracePt t="221658" x="2009775" y="3776663"/>
          <p14:tracePt t="221674" x="2000250" y="3768725"/>
          <p14:tracePt t="221692" x="1990725" y="3768725"/>
          <p14:tracePt t="221733" x="1973263" y="3751263"/>
          <p14:tracePt t="221758" x="1965325" y="3751263"/>
          <p14:tracePt t="221758" x="1955800" y="3741738"/>
          <p14:tracePt t="221775" x="1946275" y="3741738"/>
          <p14:tracePt t="221792" x="1928813" y="3724275"/>
          <p14:tracePt t="221835" x="1911350" y="3714750"/>
          <p14:tracePt t="221858" x="1901825" y="3705225"/>
          <p14:tracePt t="221933" x="1938338" y="3705225"/>
          <p14:tracePt t="221942" x="1946275" y="3714750"/>
          <p14:tracePt t="221958" x="2009775" y="3714750"/>
          <p14:tracePt t="221974" x="2062163" y="3724275"/>
          <p14:tracePt t="221991" x="2205038" y="3741738"/>
          <p14:tracePt t="222035" x="2517775" y="3776663"/>
          <p14:tracePt t="222042" x="2608263" y="3786188"/>
          <p14:tracePt t="222057" x="2687638" y="3803650"/>
          <p14:tracePt t="222074" x="2884488" y="3813175"/>
          <p14:tracePt t="222091" x="3071813" y="3830638"/>
          <p14:tracePt t="222134" x="3473450" y="3848100"/>
          <p14:tracePt t="222141" x="3562350" y="3857625"/>
          <p14:tracePt t="222157" x="3705225" y="3867150"/>
          <p14:tracePt t="222174" x="3768725" y="3867150"/>
          <p14:tracePt t="222191" x="3848100" y="3867150"/>
          <p14:tracePt t="222233" x="3919538" y="3875088"/>
          <p14:tracePt t="222242" x="3929063" y="3875088"/>
          <p14:tracePt t="222274" x="3938588" y="3884613"/>
          <p14:tracePt t="222374" x="3929063" y="3894138"/>
          <p14:tracePt t="222431" x="3902075" y="3894138"/>
          <p14:tracePt t="222457" x="3875088" y="3894138"/>
          <p14:tracePt t="222473" x="3857625" y="3894138"/>
          <p14:tracePt t="222490" x="3776663" y="3894138"/>
          <p14:tracePt t="222533" x="3517900" y="3902075"/>
          <p14:tracePt t="222541" x="3473450" y="3911600"/>
          <p14:tracePt t="222558" x="3394075" y="3911600"/>
          <p14:tracePt t="222573" x="3357563" y="3911600"/>
          <p14:tracePt t="222590" x="3276600" y="3919538"/>
          <p14:tracePt t="222634" x="3098800" y="3929063"/>
          <p14:tracePt t="222641" x="3071813" y="3929063"/>
          <p14:tracePt t="222657" x="3027363" y="3938588"/>
          <p14:tracePt t="222673" x="3017838" y="3938588"/>
          <p14:tracePt t="222690" x="3000375" y="3938588"/>
          <p14:tracePt t="222707" x="2990850" y="3938588"/>
          <p14:tracePt t="223956" x="2973388" y="3938588"/>
          <p14:tracePt t="223973" x="2946400" y="3946525"/>
          <p14:tracePt t="223990" x="2919413" y="3946525"/>
          <p14:tracePt t="224038" x="2768600" y="3973513"/>
          <p14:tracePt t="224056" x="2687638" y="4000500"/>
          <p14:tracePt t="224073" x="2643188" y="4017963"/>
          <p14:tracePt t="224090" x="2554288" y="4054475"/>
          <p14:tracePt t="224133" x="2330450" y="4143375"/>
          <p14:tracePt t="224140" x="2276475" y="4170363"/>
          <p14:tracePt t="224156" x="2187575" y="4214813"/>
          <p14:tracePt t="224173" x="2143125" y="4232275"/>
          <p14:tracePt t="224189" x="2062163" y="4259263"/>
          <p14:tracePt t="224232" x="1955800" y="4276725"/>
          <p14:tracePt t="224240" x="1938338" y="4286250"/>
          <p14:tracePt t="224256" x="1928813" y="4286250"/>
          <p14:tracePt t="224272" x="1919288" y="4286250"/>
          <p14:tracePt t="224289" x="1911350" y="4286250"/>
          <p14:tracePt t="224472" x="1919288" y="4286250"/>
          <p14:tracePt t="224529" x="1928813" y="4286250"/>
          <p14:tracePt t="224538" x="1938338" y="4286250"/>
          <p14:tracePt t="224629" x="1946275" y="4286250"/>
          <p14:tracePt t="224728" x="1955800" y="4286250"/>
          <p14:tracePt t="224772" x="1965325" y="4286250"/>
          <p14:tracePt t="224788" x="1973263" y="4286250"/>
          <p14:tracePt t="224830" x="2009775" y="4276725"/>
          <p14:tracePt t="224839" x="2044700" y="4268788"/>
          <p14:tracePt t="224856" x="2160588" y="4259263"/>
          <p14:tracePt t="224872" x="2251075" y="4259263"/>
          <p14:tracePt t="224888" x="2438400" y="4251325"/>
          <p14:tracePt t="224930" x="2857500" y="4224338"/>
          <p14:tracePt t="224939" x="2965450" y="4214813"/>
          <p14:tracePt t="224956" x="3125788" y="4214813"/>
          <p14:tracePt t="224971" x="3197225" y="4214813"/>
          <p14:tracePt t="224989" x="3303588" y="4214813"/>
          <p14:tracePt t="225032" x="3411538" y="4214813"/>
          <p14:tracePt t="225056" x="3429000" y="4214813"/>
          <p14:tracePt t="225089" x="3438525" y="4214813"/>
          <p14:tracePt t="225272" x="3438525" y="4224338"/>
          <p14:tracePt t="225328" x="3419475" y="4232275"/>
          <p14:tracePt t="225355" x="3402013" y="4232275"/>
          <p14:tracePt t="225371" x="3375025" y="4241800"/>
          <p14:tracePt t="225388" x="3357563" y="4251325"/>
          <p14:tracePt t="225429" x="3160713" y="4276725"/>
          <p14:tracePt t="225438" x="3089275" y="4286250"/>
          <p14:tracePt t="225455" x="2928938" y="4322763"/>
          <p14:tracePt t="225471" x="2776538" y="4357688"/>
          <p14:tracePt t="225488" x="2705100" y="4375150"/>
          <p14:tracePt t="225504" x="2571750" y="4411663"/>
          <p14:tracePt t="225522" x="2446338" y="4446588"/>
          <p14:tracePt t="225538" x="2393950" y="4465638"/>
          <p14:tracePt t="225554" x="2303463" y="4500563"/>
          <p14:tracePt t="225572" x="2224088" y="4527550"/>
          <p14:tracePt t="225588" x="2179638" y="4537075"/>
          <p14:tracePt t="225630" x="2027238" y="4572000"/>
          <p14:tracePt t="225638" x="2000250" y="4572000"/>
          <p14:tracePt t="225654" x="1946275" y="4581525"/>
          <p14:tracePt t="225671" x="1901825" y="4589463"/>
          <p14:tracePt t="225687" x="1893888" y="4589463"/>
          <p14:tracePt t="225730" x="1866900" y="4589463"/>
          <p14:tracePt t="226030" x="1884363" y="4589463"/>
          <p14:tracePt t="226129" x="1893888" y="4589463"/>
          <p14:tracePt t="226231" x="1901825" y="4581525"/>
          <p14:tracePt t="226326" x="1911350" y="4581525"/>
          <p14:tracePt t="226354" x="1919288" y="4581525"/>
          <p14:tracePt t="226370" x="1938338" y="4581525"/>
          <p14:tracePt t="226387" x="1946275" y="4581525"/>
          <p14:tracePt t="226429" x="2554288" y="4537075"/>
          <p14:tracePt t="226454" x="2830513" y="4518025"/>
          <p14:tracePt t="226470" x="3036888" y="4510088"/>
          <p14:tracePt t="226487" x="3108325" y="4510088"/>
          <p14:tracePt t="226530" x="3259138" y="4510088"/>
          <p14:tracePt t="226554" x="3276600" y="4510088"/>
          <p14:tracePt t="226587" x="3286125" y="4500563"/>
          <p14:tracePt t="226787" x="3286125" y="4510088"/>
          <p14:tracePt t="226828" x="3259138" y="4537075"/>
          <p14:tracePt t="226828" x="3251200" y="4554538"/>
          <p14:tracePt t="226853" x="3205163" y="4616450"/>
          <p14:tracePt t="226870" x="3143250" y="4697413"/>
          <p14:tracePt t="226887" x="3116263" y="4741863"/>
          <p14:tracePt t="226929" x="3062288" y="4884738"/>
          <p14:tracePt t="226953" x="3062288" y="4902200"/>
          <p14:tracePt t="226970" x="3062288" y="4911725"/>
          <p14:tracePt t="226987" x="3062288" y="4919663"/>
          <p14:tracePt t="227033" x="3098800" y="4919663"/>
          <p14:tracePt t="227053" x="3197225" y="4929188"/>
          <p14:tracePt t="227071" x="3411538" y="4929188"/>
          <p14:tracePt t="227087" x="3527425" y="4929188"/>
          <p14:tracePt t="227129" x="4044950" y="4929188"/>
          <p14:tracePt t="227154" x="4179888" y="4929188"/>
          <p14:tracePt t="227171" x="4241800" y="4929188"/>
          <p14:tracePt t="227186" x="4268788" y="4929188"/>
          <p14:tracePt t="227229" x="4303713" y="4929188"/>
          <p14:tracePt t="227529" x="4330700" y="4929188"/>
          <p14:tracePt t="227553" x="4367213" y="4929188"/>
          <p14:tracePt t="227570" x="4456113" y="4919663"/>
          <p14:tracePt t="227586" x="4527550" y="4919663"/>
          <p14:tracePt t="227628" x="5037138" y="4919663"/>
          <p14:tracePt t="227653" x="5197475" y="4911725"/>
          <p14:tracePt t="227670" x="5295900" y="4911725"/>
          <p14:tracePt t="227686" x="5322888" y="4911725"/>
          <p14:tracePt t="227728" x="5367338" y="4902200"/>
          <p14:tracePt t="227753" x="5375275" y="4902200"/>
          <p14:tracePt t="227826" x="5384800" y="4902200"/>
          <p14:tracePt t="227986" x="5384800" y="4911725"/>
          <p14:tracePt t="228030" x="5394325" y="4956175"/>
          <p14:tracePt t="228053" x="5411788" y="5000625"/>
          <p14:tracePt t="228070" x="5419725" y="5054600"/>
          <p14:tracePt t="228086" x="5429250" y="5072063"/>
          <p14:tracePt t="228129" x="5446713" y="5116513"/>
          <p14:tracePt t="228153" x="5446713" y="5126038"/>
          <p14:tracePt t="228170" x="5446713" y="5133975"/>
          <p14:tracePt t="228227" x="5438775" y="5143500"/>
          <p14:tracePt t="228252" x="5429250" y="5153025"/>
          <p14:tracePt t="228270" x="5419725" y="5153025"/>
          <p14:tracePt t="228286" x="5394325" y="5170488"/>
          <p14:tracePt t="228303" x="5367338" y="5180013"/>
          <p14:tracePt t="228320" x="5251450" y="5197475"/>
          <p14:tracePt t="228337" x="5116513" y="5232400"/>
          <p14:tracePt t="228353" x="5072063" y="5232400"/>
          <p14:tracePt t="228370" x="4991100" y="5251450"/>
          <p14:tracePt t="228386" x="4938713" y="5259388"/>
          <p14:tracePt t="228432" x="4875213" y="5268913"/>
          <p14:tracePt t="228439" x="4867275" y="5276850"/>
          <p14:tracePt t="228726" x="4848225" y="5286375"/>
          <p14:tracePt t="228753" x="4840288" y="5295900"/>
          <p14:tracePt t="228770" x="4830763" y="5295900"/>
          <p14:tracePt t="228825" x="4724400" y="5322888"/>
          <p14:tracePt t="228852" x="4589463" y="5340350"/>
          <p14:tracePt t="228869" x="4438650" y="5357813"/>
          <p14:tracePt t="228886" x="4295775" y="5375275"/>
          <p14:tracePt t="228929" x="4000500" y="5411788"/>
          <p14:tracePt t="228952" x="3884613" y="5429250"/>
          <p14:tracePt t="228969" x="3751263" y="5446713"/>
          <p14:tracePt t="228985" x="3589338" y="5456238"/>
          <p14:tracePt t="229031" x="3251200" y="5500688"/>
          <p14:tracePt t="229052" x="3054350" y="5518150"/>
          <p14:tracePt t="229069" x="2840038" y="5537200"/>
          <p14:tracePt t="229085" x="2625725" y="5545138"/>
          <p14:tracePt t="229128" x="2303463" y="5545138"/>
          <p14:tracePt t="229152" x="2241550" y="5545138"/>
          <p14:tracePt t="229169" x="2205038" y="5545138"/>
          <p14:tracePt t="229227" x="2187575" y="5545138"/>
          <p14:tracePt t="229268" x="2197100" y="5545138"/>
          <p14:tracePt t="229285" x="2214563" y="5545138"/>
          <p14:tracePt t="229328" x="2465388" y="5527675"/>
          <p14:tracePt t="229352" x="2751138" y="5518150"/>
          <p14:tracePt t="229368" x="3071813" y="5510213"/>
          <p14:tracePt t="229385" x="3517900" y="5491163"/>
          <p14:tracePt t="229428" x="4562475" y="5491163"/>
          <p14:tracePt t="229452" x="4795838" y="5491163"/>
          <p14:tracePt t="229469" x="4875213" y="5500688"/>
          <p14:tracePt t="229486" x="4911725" y="5500688"/>
          <p14:tracePt t="229535" x="4929188" y="5500688"/>
          <p14:tracePt t="229685" x="4911725" y="5500688"/>
          <p14:tracePt t="229727" x="4518025" y="5500688"/>
          <p14:tracePt t="229752" x="4179888" y="5500688"/>
          <p14:tracePt t="229768" x="3830638" y="5500688"/>
          <p14:tracePt t="229785" x="3500438" y="5510213"/>
          <p14:tracePt t="229826" x="3170238" y="5518150"/>
          <p14:tracePt t="229851" x="3108325" y="5518150"/>
          <p14:tracePt t="229868" x="3071813" y="5518150"/>
          <p14:tracePt t="229885" x="3044825" y="5518150"/>
          <p14:tracePt t="229928" x="3027363" y="5518150"/>
          <p14:tracePt t="230068" x="3036888" y="5518150"/>
          <p14:tracePt t="230084" x="3054350" y="5518150"/>
          <p14:tracePt t="230126" x="3367088" y="5510213"/>
          <p14:tracePt t="230151" x="3562350" y="5491163"/>
          <p14:tracePt t="230168" x="3741738" y="5483225"/>
          <p14:tracePt t="230184" x="3902075" y="5465763"/>
          <p14:tracePt t="230226" x="4054475" y="5438775"/>
          <p14:tracePt t="230251" x="4081463" y="5429250"/>
          <p14:tracePt t="230251" x="4089400" y="5429250"/>
          <p14:tracePt t="230284" x="4098925" y="5419725"/>
          <p14:tracePt t="236080" x="4089400" y="5429250"/>
          <p14:tracePt t="236097" x="4017963" y="5473700"/>
          <p14:tracePt t="236139" x="3911600" y="5518150"/>
          <p14:tracePt t="236147" x="3875088" y="5518150"/>
          <p14:tracePt t="236164" x="3822700" y="5554663"/>
          <p14:tracePt t="236180" x="3795713" y="5562600"/>
          <p14:tracePt t="236197" x="3724275" y="5599113"/>
          <p14:tracePt t="236238" x="3554413" y="5643563"/>
          <p14:tracePt t="236247" x="3500438" y="5653088"/>
          <p14:tracePt t="236264" x="3375025" y="5670550"/>
          <p14:tracePt t="236280" x="3303588" y="5680075"/>
          <p14:tracePt t="236296" x="3160713" y="5688013"/>
          <p14:tracePt t="236338" x="2938463" y="5705475"/>
          <p14:tracePt t="236347" x="2901950" y="5705475"/>
          <p14:tracePt t="236364" x="2830513" y="5715000"/>
          <p14:tracePt t="236379" x="2803525" y="5724525"/>
          <p14:tracePt t="236396" x="2759075" y="5724525"/>
          <p14:tracePt t="236439" x="2714625" y="5724525"/>
          <p14:tracePt t="236596" x="2724150" y="5724525"/>
          <p14:tracePt t="236639" x="2732088" y="5724525"/>
          <p14:tracePt t="236679" x="2741613" y="5724525"/>
          <p14:tracePt t="236697" x="2751138" y="5724525"/>
          <p14:tracePt t="236729" x="2768600" y="5724525"/>
          <p14:tracePt t="236764" x="2795588" y="5715000"/>
          <p14:tracePt t="236779" x="2803525" y="5715000"/>
          <p14:tracePt t="236796" x="2847975" y="5715000"/>
          <p14:tracePt t="236838" x="2973388" y="5705475"/>
          <p14:tracePt t="236847" x="2990850" y="5705475"/>
          <p14:tracePt t="236863" x="3009900" y="5705475"/>
          <p14:tracePt t="236880" x="3017838" y="5705475"/>
          <p14:tracePt t="236896" x="3027363" y="5705475"/>
          <p14:tracePt t="236938" x="3036888" y="5705475"/>
          <p14:tracePt t="237737" x="3044825" y="5705475"/>
          <p14:tracePt t="237746" x="3054350" y="5705475"/>
          <p14:tracePt t="237763" x="3108325" y="5697538"/>
          <p14:tracePt t="237779" x="3170238" y="5688013"/>
          <p14:tracePt t="237796" x="3214688" y="5688013"/>
          <p14:tracePt t="237838" x="3465513" y="5661025"/>
          <p14:tracePt t="237846" x="3536950" y="5653088"/>
          <p14:tracePt t="237862" x="3687763" y="5643563"/>
          <p14:tracePt t="237878" x="3830638" y="5634038"/>
          <p14:tracePt t="237895" x="3902075" y="5634038"/>
          <p14:tracePt t="237940" x="4259263" y="5608638"/>
          <p14:tracePt t="237962" x="4375150" y="5589588"/>
          <p14:tracePt t="237979" x="4500563" y="5581650"/>
          <p14:tracePt t="237995" x="4562475" y="5572125"/>
          <p14:tracePt t="238039" x="4813300" y="5527675"/>
          <p14:tracePt t="238062" x="4867275" y="5518150"/>
          <p14:tracePt t="238078" x="4911725" y="5500688"/>
          <p14:tracePt t="238096" x="4919663" y="5491163"/>
          <p14:tracePt t="238143" x="4946650" y="5491163"/>
          <p14:tracePt t="238163" x="4946650" y="5483225"/>
          <p14:tracePt t="238179" x="4956175" y="5483225"/>
          <p14:tracePt t="238278" x="4965700" y="5483225"/>
          <p14:tracePt t="238335" x="4973638" y="5483225"/>
          <p14:tracePt t="238361" x="4991100" y="5483225"/>
          <p14:tracePt t="238378" x="5010150" y="5500688"/>
          <p14:tracePt t="238395" x="5027613" y="5500688"/>
          <p14:tracePt t="238436" x="5126038" y="5554663"/>
          <p14:tracePt t="238446" x="5160963" y="5572125"/>
          <p14:tracePt t="238461" x="5205413" y="5599113"/>
          <p14:tracePt t="238478" x="5224463" y="5608638"/>
          <p14:tracePt t="238495" x="5232400" y="5616575"/>
          <p14:tracePt t="238537" x="5251450" y="5626100"/>
          <p14:tracePt t="238636" x="5251450" y="5634038"/>
          <p14:tracePt t="238695" x="5251450" y="5643563"/>
          <p14:tracePt t="238778" x="5241925" y="5653088"/>
          <p14:tracePt t="238835" x="5205413" y="5670550"/>
          <p14:tracePt t="238845" x="5187950" y="5670550"/>
          <p14:tracePt t="238861" x="5116513" y="5688013"/>
          <p14:tracePt t="238878" x="5018088" y="5715000"/>
          <p14:tracePt t="238894" x="4983163" y="5724525"/>
          <p14:tracePt t="238937" x="4848225" y="5759450"/>
          <p14:tracePt t="238962" x="4803775" y="5768975"/>
          <p14:tracePt t="238979" x="4741863" y="5786438"/>
          <p14:tracePt t="238995" x="4705350" y="5795963"/>
          <p14:tracePt t="239042" x="4510088" y="5830888"/>
          <p14:tracePt t="239062" x="4419600" y="5848350"/>
          <p14:tracePt t="239078" x="4303713" y="5857875"/>
          <p14:tracePt t="239094" x="4241800" y="5867400"/>
          <p14:tracePt t="239136" x="4037013" y="5875338"/>
          <p14:tracePt t="239161" x="4017963" y="5875338"/>
          <p14:tracePt t="239178" x="4010025" y="5875338"/>
          <p14:tracePt t="239194" x="4000500" y="5875338"/>
          <p14:tracePt t="239435" x="4000500" y="5867400"/>
          <p14:tracePt t="239444" x="4000500" y="5857875"/>
          <p14:tracePt t="239460" x="4000500" y="5848350"/>
          <p14:tracePt t="239494" x="3990975" y="5830888"/>
          <p14:tracePt t="239510" x="3990975" y="5822950"/>
          <p14:tracePt t="239528" x="3983038" y="5813425"/>
          <p14:tracePt t="239544" x="3973513" y="5813425"/>
          <p14:tracePt t="239561" x="3973513" y="5795963"/>
          <p14:tracePt t="239594" x="3965575" y="5786438"/>
          <p14:tracePt t="241435" x="3867150" y="5705475"/>
          <p14:tracePt t="241459" x="3786188" y="5680075"/>
          <p14:tracePt t="241476" x="3705225" y="5661025"/>
          <p14:tracePt t="241492" x="3643313" y="5643563"/>
          <p14:tracePt t="241534" x="3571875" y="5643563"/>
          <p14:tracePt t="241559" x="3536950" y="5643563"/>
          <p14:tracePt t="241575" x="3482975" y="5653088"/>
          <p14:tracePt t="241593" x="3429000" y="5653088"/>
          <p14:tracePt t="241636" x="3322638" y="5661025"/>
          <p14:tracePt t="241659" x="3276600" y="5670550"/>
          <p14:tracePt t="241676" x="3224213" y="5680075"/>
          <p14:tracePt t="241692" x="3152775" y="5688013"/>
          <p14:tracePt t="241735" x="3017838" y="5688013"/>
          <p14:tracePt t="241760" x="2965450" y="5697538"/>
          <p14:tracePt t="241776" x="2919413" y="5705475"/>
          <p14:tracePt t="241793" x="2901950" y="5715000"/>
          <p14:tracePt t="241835" x="2857500" y="5715000"/>
          <p14:tracePt t="241859" x="2840038" y="5715000"/>
          <p14:tracePt t="241875" x="2830513" y="5715000"/>
          <p14:tracePt t="241892" x="2822575" y="5705475"/>
          <p14:tracePt t="241935" x="2813050" y="5705475"/>
          <p14:tracePt t="246289" x="2822575" y="5705475"/>
          <p14:tracePt t="246330" x="2919413" y="5688013"/>
          <p14:tracePt t="246339" x="2965450" y="5688013"/>
          <p14:tracePt t="246355" x="3071813" y="5680075"/>
          <p14:tracePt t="246373" x="3187700" y="5670550"/>
          <p14:tracePt t="246389" x="3251200" y="5670550"/>
          <p14:tracePt t="246431" x="3411538" y="5661025"/>
          <p14:tracePt t="246455" x="3429000" y="5653088"/>
          <p14:tracePt t="246489" x="3438525" y="5653088"/>
          <p14:tracePt t="246832" x="3429000" y="5653088"/>
          <p14:tracePt t="247072" x="3429000" y="5661025"/>
          <p14:tracePt t="247438" x="3429000" y="5670550"/>
          <p14:tracePt t="247572" x="3419475" y="5670550"/>
          <p14:tracePt t="247672" x="3419475" y="5680075"/>
          <p14:tracePt t="247844" x="3411538" y="5680075"/>
          <p14:tracePt t="247988" x="3411538" y="5688013"/>
          <p14:tracePt t="248032" x="3402013" y="5688013"/>
          <p14:tracePt t="248072" x="3394075" y="5688013"/>
          <p14:tracePt t="248144" x="3384550" y="5688013"/>
          <p14:tracePt t="248154" x="3375025" y="5688013"/>
          <p14:tracePt t="248170" x="3367088" y="5688013"/>
          <p14:tracePt t="248188" x="3348038" y="5688013"/>
          <p14:tracePt t="248230" x="3303588" y="5697538"/>
          <p14:tracePt t="248254" x="3286125" y="5697538"/>
          <p14:tracePt t="248271" x="3276600" y="5697538"/>
          <p14:tracePt t="248287" x="3268663" y="5705475"/>
          <p14:tracePt t="248330" x="3241675" y="5705475"/>
          <p14:tracePt t="248371" x="3232150" y="5705475"/>
          <p14:tracePt t="248503" x="3259138" y="5705475"/>
          <p14:tracePt t="248549" x="3527425" y="5705475"/>
          <p14:tracePt t="248571" x="3608388" y="5705475"/>
          <p14:tracePt t="248587" x="3705225" y="5697538"/>
          <p14:tracePt t="248629" x="3875088" y="5688013"/>
          <p14:tracePt t="248654" x="3929063" y="5688013"/>
          <p14:tracePt t="248671" x="3946525" y="5688013"/>
          <p14:tracePt t="248688" x="3956050" y="5688013"/>
          <p14:tracePt t="248731" x="3965575" y="5688013"/>
          <p14:tracePt t="249144" x="4062413" y="5688013"/>
          <p14:tracePt t="249154" x="4098925" y="5680075"/>
          <p14:tracePt t="249170" x="4197350" y="5670550"/>
          <p14:tracePt t="249187" x="4330700" y="5661025"/>
          <p14:tracePt t="249230" x="4598988" y="5643563"/>
          <p14:tracePt t="249253" x="4687888" y="5634038"/>
          <p14:tracePt t="249270" x="4741863" y="5634038"/>
          <p14:tracePt t="249286" x="4776788" y="5626100"/>
          <p14:tracePt t="249328" x="4830763" y="5616575"/>
          <p14:tracePt t="249353" x="4857750" y="5616575"/>
          <p14:tracePt t="249370" x="4867275" y="5616575"/>
          <p14:tracePt t="252444" x="4840288" y="5616575"/>
          <p14:tracePt t="252467" x="4830763" y="5616575"/>
          <p14:tracePt t="252484" x="4795838" y="5634038"/>
          <p14:tracePt t="252501" x="4751388" y="5661025"/>
          <p14:tracePt t="252549" x="4545013" y="5759450"/>
          <p14:tracePt t="252567" x="4483100" y="5795963"/>
          <p14:tracePt t="252584" x="4456113" y="5803900"/>
          <p14:tracePt t="252602" x="4394200" y="5830888"/>
          <p14:tracePt t="252646" x="4241800" y="5867400"/>
          <p14:tracePt t="252653" x="4205288" y="5875338"/>
          <p14:tracePt t="252667" x="4125913" y="5894388"/>
          <p14:tracePt t="252684" x="4098925" y="5894388"/>
          <p14:tracePt t="252702" x="4044950" y="5911850"/>
          <p14:tracePt t="252747" x="3929063" y="5956300"/>
          <p14:tracePt t="252747" x="3894138" y="5965825"/>
          <p14:tracePt t="252768" x="3840163" y="5983288"/>
          <p14:tracePt t="252785" x="3813175" y="5991225"/>
          <p14:tracePt t="252801" x="3768725" y="6000750"/>
          <p14:tracePt t="252846" x="3732213" y="6000750"/>
          <p14:tracePt t="252885" x="3724275" y="6000750"/>
          <p14:tracePt t="252952" x="3714750" y="6000750"/>
          <p14:tracePt t="253001" x="3705225" y="6000750"/>
          <p14:tracePt t="253483" x="3714750" y="6000750"/>
          <p14:tracePt t="253501" x="3724275" y="5991225"/>
          <p14:tracePt t="253517" x="3732213" y="5983288"/>
          <p14:tracePt t="253533" x="3741738" y="5983288"/>
          <p14:tracePt t="253550" x="3803650" y="5983288"/>
          <p14:tracePt t="253566" x="3902075" y="5973763"/>
          <p14:tracePt t="253583" x="3956050" y="5973763"/>
          <p14:tracePt t="253601" x="4062413" y="5965825"/>
          <p14:tracePt t="253645" x="4232275" y="5946775"/>
          <p14:tracePt t="253652" x="4259263" y="5946775"/>
          <p14:tracePt t="253667" x="4313238" y="5946775"/>
          <p14:tracePt t="253684" x="4322763" y="5946775"/>
          <p14:tracePt t="253700" x="4340225" y="5946775"/>
          <p14:tracePt t="253746" x="4357688" y="5938838"/>
          <p14:tracePt t="253783" x="4367213" y="5938838"/>
          <p14:tracePt t="253883" x="4367213" y="5929313"/>
          <p14:tracePt t="254340" x="4384675" y="5919788"/>
          <p14:tracePt t="254366" x="4402138" y="5911850"/>
          <p14:tracePt t="254383" x="4411663" y="5911850"/>
          <p14:tracePt t="254400" x="4465638" y="5911850"/>
          <p14:tracePt t="254451" x="4751388" y="5902325"/>
          <p14:tracePt t="254466" x="4894263" y="5902325"/>
          <p14:tracePt t="254484" x="4956175" y="5902325"/>
          <p14:tracePt t="254499" x="5072063" y="5902325"/>
          <p14:tracePt t="254545" x="5251450" y="5902325"/>
          <p14:tracePt t="254566" x="5303838" y="5902325"/>
          <p14:tracePt t="254583" x="5330825" y="5902325"/>
          <p14:tracePt t="254599" x="5367338" y="5902325"/>
          <p14:tracePt t="254642" x="5394325" y="5902325"/>
          <p14:tracePt t="254683" x="5402263" y="5902325"/>
          <p14:tracePt t="255298" x="5419725" y="5902325"/>
          <p14:tracePt t="255341" x="5510213" y="5875338"/>
          <p14:tracePt t="255348" x="5545138" y="5867400"/>
          <p14:tracePt t="255365" x="5634038" y="5867400"/>
          <p14:tracePt t="255381" x="5688013" y="5867400"/>
          <p14:tracePt t="255398" x="5813425" y="5857875"/>
          <p14:tracePt t="255440" x="6018213" y="5857875"/>
          <p14:tracePt t="255449" x="6062663" y="5857875"/>
          <p14:tracePt t="255466" x="6153150" y="5857875"/>
          <p14:tracePt t="255483" x="6215063" y="5857875"/>
          <p14:tracePt t="255499" x="6242050" y="5857875"/>
          <p14:tracePt t="255546" x="6340475" y="5857875"/>
          <p14:tracePt t="255566" x="6367463" y="5857875"/>
          <p14:tracePt t="255582" x="6394450" y="5857875"/>
          <p14:tracePt t="255598" x="6402388" y="5867400"/>
          <p14:tracePt t="255639" x="6465888" y="5875338"/>
          <p14:tracePt t="255649" x="6483350" y="5875338"/>
          <p14:tracePt t="255666" x="6527800" y="5884863"/>
          <p14:tracePt t="255681" x="6545263" y="5884863"/>
          <p14:tracePt t="255698" x="6572250" y="5894388"/>
          <p14:tracePt t="255741" x="6608763" y="5902325"/>
          <p14:tracePt t="255749" x="6616700" y="5902325"/>
          <p14:tracePt t="255798" x="6626225" y="5902325"/>
          <p14:tracePt t="255840" x="6634163" y="5911850"/>
          <p14:tracePt t="255865" x="6643688" y="5919788"/>
          <p14:tracePt t="255881" x="6653213" y="5919788"/>
          <p14:tracePt t="255898" x="6661150" y="5929313"/>
          <p14:tracePt t="255940" x="6680200" y="5938838"/>
          <p14:tracePt t="255949" x="6688138" y="5938838"/>
          <p14:tracePt t="255966" x="6697663" y="5938838"/>
          <p14:tracePt t="255998" x="6697663" y="5946775"/>
          <p14:tracePt t="256043" x="6705600" y="5956300"/>
          <p14:tracePt t="256541" x="6724650" y="5956300"/>
          <p14:tracePt t="256564" x="6732588" y="5956300"/>
          <p14:tracePt t="256598" x="6742113" y="5956300"/>
          <p14:tracePt t="256644" x="6956425" y="5956300"/>
          <p14:tracePt t="256665" x="7099300" y="5956300"/>
          <p14:tracePt t="256681" x="7242175" y="5956300"/>
          <p14:tracePt t="256698" x="7323138" y="5956300"/>
          <p14:tracePt t="256739" x="7510463" y="5956300"/>
          <p14:tracePt t="256748" x="7537450" y="5956300"/>
          <p14:tracePt t="256765" x="7581900" y="5965825"/>
          <p14:tracePt t="256782" x="7599363" y="5965825"/>
          <p14:tracePt t="256797" x="7616825" y="5965825"/>
          <p14:tracePt t="256840" x="7634288" y="5965825"/>
          <p14:tracePt t="256881" x="7643813" y="5965825"/>
          <p14:tracePt t="256897" x="7653338" y="5965825"/>
          <p14:tracePt t="256964" x="7661275" y="5965825"/>
          <p14:tracePt t="257037" x="7670800" y="5965825"/>
          <p14:tracePt t="257497" x="7661275" y="5965825"/>
          <p14:tracePt t="257563" x="7670800" y="5965825"/>
          <p14:tracePt t="257596" x="7688263" y="5965825"/>
          <p14:tracePt t="257639" x="7751763" y="5965825"/>
          <p14:tracePt t="257663" x="7769225" y="5965825"/>
          <p14:tracePt t="257680" x="7777163" y="5965825"/>
          <p14:tracePt t="257698" x="7796213" y="5965825"/>
          <p14:tracePt t="257745" x="7804150" y="5965825"/>
          <p14:tracePt t="257765" x="7813675" y="5965825"/>
          <p14:tracePt t="257836" x="7823200" y="5973763"/>
          <p14:tracePt t="257963" x="7831138" y="5973763"/>
          <p14:tracePt t="258280" x="7823200" y="5973763"/>
          <p14:tracePt t="258396" x="7813675" y="5983288"/>
          <p14:tracePt t="258596" x="7813675" y="5991225"/>
          <p14:tracePt t="258962" x="7804150" y="5991225"/>
          <p14:tracePt t="260078" x="7705725" y="5973763"/>
          <p14:tracePt t="260095" x="7473950" y="5929313"/>
          <p14:tracePt t="260137" x="6180138" y="5803900"/>
          <p14:tracePt t="260161" x="5259388" y="5803900"/>
          <p14:tracePt t="260178" x="4554538" y="5813425"/>
          <p14:tracePt t="260195" x="4268788" y="5822950"/>
          <p14:tracePt t="260237" x="4000500" y="5830888"/>
          <p14:tracePt t="260261" x="3875088" y="5848350"/>
          <p14:tracePt t="260279" x="3768725" y="5857875"/>
          <p14:tracePt t="260295" x="3643313" y="5867400"/>
          <p14:tracePt t="260337" x="3394075" y="5884863"/>
          <p14:tracePt t="260361" x="3268663" y="5894388"/>
          <p14:tracePt t="260378" x="3152775" y="5894388"/>
          <p14:tracePt t="260395" x="3017838" y="5894388"/>
          <p14:tracePt t="260437" x="2803525" y="5894388"/>
          <p14:tracePt t="260462" x="2732088" y="5894388"/>
          <p14:tracePt t="260478" x="2697163" y="5875338"/>
          <p14:tracePt t="260496" x="2679700" y="5867400"/>
          <p14:tracePt t="260546" x="2670175" y="5848350"/>
          <p14:tracePt t="260636" x="2670175" y="5840413"/>
          <p14:tracePt t="260661" x="2679700" y="5840413"/>
          <p14:tracePt t="260677" x="2679700" y="5830888"/>
          <p14:tracePt t="260735" x="2697163" y="5813425"/>
          <p14:tracePt t="260745" x="2697163" y="5795963"/>
          <p14:tracePt t="260761" x="2705100" y="5795963"/>
          <p14:tracePt t="260778" x="2714625" y="5768975"/>
          <p14:tracePt t="260795" x="2732088" y="5741988"/>
          <p14:tracePt t="260837" x="2786063" y="5697538"/>
          <p14:tracePt t="260845" x="2795588" y="5697538"/>
          <p14:tracePt t="260861" x="2813050" y="5688013"/>
          <p14:tracePt t="260877" x="2822575" y="5680075"/>
          <p14:tracePt t="260895" x="2830513" y="5680075"/>
          <p14:tracePt t="260937" x="2840038" y="5680075"/>
          <p14:tracePt t="260946" x="2847975" y="5680075"/>
          <p14:tracePt t="261042" x="2857500" y="5680075"/>
          <p14:tracePt t="261177" x="2867025" y="5680075"/>
          <p14:tracePt t="261195" x="2874963" y="5688013"/>
          <p14:tracePt t="261236" x="2901950" y="5697538"/>
          <p14:tracePt t="261245" x="2928938" y="5705475"/>
          <p14:tracePt t="261261" x="3027363" y="5715000"/>
          <p14:tracePt t="261278" x="3108325" y="5724525"/>
          <p14:tracePt t="261295" x="3232150" y="5724525"/>
          <p14:tracePt t="261337" x="3429000" y="5724525"/>
          <p14:tracePt t="261345" x="3465513" y="5724525"/>
          <p14:tracePt t="261361" x="3562350" y="5724525"/>
          <p14:tracePt t="261377" x="3625850" y="5724525"/>
          <p14:tracePt t="261394" x="3741738" y="5724525"/>
          <p14:tracePt t="261436" x="3956050" y="5724525"/>
          <p14:tracePt t="261445" x="4037013" y="5724525"/>
          <p14:tracePt t="261461" x="4187825" y="5724525"/>
          <p14:tracePt t="261477" x="4268788" y="5732463"/>
          <p14:tracePt t="261494" x="4446588" y="5741988"/>
          <p14:tracePt t="261537" x="4795838" y="5768975"/>
          <p14:tracePt t="261545" x="4867275" y="5768975"/>
          <p14:tracePt t="261561" x="5027613" y="5795963"/>
          <p14:tracePt t="261578" x="5108575" y="5795963"/>
          <p14:tracePt t="261594" x="5286375" y="5795963"/>
          <p14:tracePt t="261636" x="5786438" y="5795963"/>
          <p14:tracePt t="261644" x="5938838" y="5795963"/>
          <p14:tracePt t="261660" x="6303963" y="5803900"/>
          <p14:tracePt t="261677" x="6483350" y="5813425"/>
          <p14:tracePt t="261694" x="6796088" y="5840413"/>
          <p14:tracePt t="261736" x="7054850" y="5857875"/>
          <p14:tracePt t="261745" x="7081838" y="5857875"/>
          <p14:tracePt t="261761" x="7099300" y="5867400"/>
          <p14:tracePt t="261778" x="7108825" y="5867400"/>
          <p14:tracePt t="262277" x="7116763" y="5867400"/>
          <p14:tracePt t="262294" x="7143750" y="5867400"/>
          <p14:tracePt t="262335" x="7197725" y="5867400"/>
          <p14:tracePt t="262344" x="7224713" y="5867400"/>
          <p14:tracePt t="262360" x="7313613" y="5867400"/>
          <p14:tracePt t="262376" x="7358063" y="5867400"/>
          <p14:tracePt t="262394" x="7483475" y="5875338"/>
          <p14:tracePt t="262435" x="7643813" y="5894388"/>
          <p14:tracePt t="262444" x="7670800" y="5894388"/>
          <p14:tracePt t="262460" x="7705725" y="5902325"/>
          <p14:tracePt t="262493" x="7715250" y="5902325"/>
          <p14:tracePt t="262537" x="7724775" y="5902325"/>
          <p14:tracePt t="262576" x="7732713" y="5902325"/>
          <p14:tracePt t="263349" x="7759700" y="5902325"/>
          <p14:tracePt t="263376" x="7786688" y="5894388"/>
          <p14:tracePt t="263393" x="7858125" y="5884863"/>
          <p14:tracePt t="263435" x="8081963" y="5884863"/>
          <p14:tracePt t="263443" x="8153400" y="5884863"/>
          <p14:tracePt t="263460" x="8286750" y="5911850"/>
          <p14:tracePt t="263476" x="8348663" y="5911850"/>
          <p14:tracePt t="263492" x="8439150" y="5929313"/>
          <p14:tracePt t="263536" x="8562975" y="5956300"/>
          <p14:tracePt t="263543" x="8582025" y="5965825"/>
          <p14:tracePt t="263559" x="8616950" y="5973763"/>
          <p14:tracePt t="263575" x="8643938" y="5973763"/>
          <p14:tracePt t="263592" x="8661400" y="5973763"/>
          <p14:tracePt t="263635" x="8705850" y="5983288"/>
          <p14:tracePt t="263659" x="8715375" y="5983288"/>
          <p14:tracePt t="263692" x="8724900" y="5983288"/>
          <p14:tracePt t="263738" x="8742363" y="5983288"/>
          <p14:tracePt t="263776" x="8751888" y="5983288"/>
          <p14:tracePt t="263849" x="8759825" y="5983288"/>
          <p14:tracePt t="263949" x="8769350" y="5983288"/>
          <p14:tracePt t="263960" x="8777288" y="5983288"/>
          <p14:tracePt t="264050" x="8786813" y="5983288"/>
          <p14:tracePt t="264251" x="8796338" y="5983288"/>
          <p14:tracePt t="264276" x="8813800" y="5983288"/>
          <p14:tracePt t="264293" x="8823325" y="5983288"/>
          <p14:tracePt t="264338" x="8840788" y="5983288"/>
          <p14:tracePt t="264359" x="8858250" y="5983288"/>
          <p14:tracePt t="264391" x="8867775" y="5983288"/>
          <p14:tracePt t="264435" x="8875713" y="5983288"/>
          <p14:tracePt t="264492" x="8867775" y="5983288"/>
          <p14:tracePt t="264534" x="8572500" y="5973763"/>
          <p14:tracePt t="264542" x="8304213" y="5973763"/>
          <p14:tracePt t="264559" x="7688263" y="5965825"/>
          <p14:tracePt t="264575" x="6840538" y="5946775"/>
          <p14:tracePt t="264592" x="6357938" y="5946775"/>
          <p14:tracePt t="264635" x="4581525" y="5965825"/>
          <p14:tracePt t="264659" x="4384675" y="5983288"/>
          <p14:tracePt t="264675" x="4286250" y="5991225"/>
          <p14:tracePt t="264692" x="4259263" y="6000750"/>
          <p14:tracePt t="264709" x="4232275" y="6000750"/>
          <p14:tracePt t="264724" x="4224338" y="6000750"/>
          <p14:tracePt t="264741" x="4214813" y="6000750"/>
          <p14:tracePt t="264759" x="4205288" y="6000750"/>
          <p14:tracePt t="264793" x="4214813" y="6000750"/>
          <p14:tracePt t="264974" x="4179888" y="6000750"/>
          <p14:tracePt t="264991" x="4133850" y="6000750"/>
          <p14:tracePt t="265038" x="3714750" y="6010275"/>
          <p14:tracePt t="265058" x="3509963" y="6018213"/>
          <p14:tracePt t="265074" x="3402013" y="6018213"/>
          <p14:tracePt t="265091" x="3197225" y="6027738"/>
          <p14:tracePt t="265108" x="3027363" y="6037263"/>
          <p14:tracePt t="265150" x="2776538" y="6054725"/>
          <p14:tracePt t="265159" x="2724150" y="6054725"/>
          <p14:tracePt t="265174" x="2679700" y="6062663"/>
          <p14:tracePt t="265191" x="2581275" y="6072188"/>
          <p14:tracePt t="265208" x="2473325" y="6089650"/>
          <p14:tracePt t="265253" x="2322513" y="6108700"/>
          <p14:tracePt t="265260" x="2295525" y="6108700"/>
          <p14:tracePt t="265275" x="2224088" y="6126163"/>
          <p14:tracePt t="265291" x="2187575" y="6126163"/>
          <p14:tracePt t="265335" x="1955800" y="6161088"/>
          <p14:tracePt t="265358" x="1884363" y="6170613"/>
          <p14:tracePt t="265374" x="1803400" y="6188075"/>
          <p14:tracePt t="265391" x="1768475" y="6197600"/>
          <p14:tracePt t="265407" x="1697038" y="6205538"/>
          <p14:tracePt t="265450" x="1625600" y="6215063"/>
          <p14:tracePt t="265458" x="1616075" y="6215063"/>
          <p14:tracePt t="265474" x="1608138" y="6215063"/>
          <p14:tracePt t="265508" x="1598613" y="6215063"/>
          <p14:tracePt t="265647" x="1589088" y="6215063"/>
          <p14:tracePt t="265691" x="1589088" y="6224588"/>
          <p14:tracePt t="265791" x="1598613" y="6224588"/>
          <p14:tracePt t="265807" x="1608138" y="6224588"/>
          <p14:tracePt t="265850" x="1643063" y="6232525"/>
          <p14:tracePt t="265858" x="1660525" y="6232525"/>
          <p14:tracePt t="265875" x="1714500" y="6251575"/>
          <p14:tracePt t="265891" x="1751013" y="6251575"/>
          <p14:tracePt t="265934" x="1857375" y="6286500"/>
          <p14:tracePt t="265957" x="1884363" y="6296025"/>
          <p14:tracePt t="265974" x="1911350" y="6303963"/>
          <p14:tracePt t="265990" x="1919288" y="6303963"/>
          <p14:tracePt t="266007" x="1946275" y="6303963"/>
          <p14:tracePt t="266050" x="2009775" y="6323013"/>
          <p14:tracePt t="266057" x="2036763" y="6330950"/>
          <p14:tracePt t="266073" x="2098675" y="6340475"/>
          <p14:tracePt t="266090" x="2133600" y="6348413"/>
          <p14:tracePt t="266107" x="2251075" y="6357938"/>
          <p14:tracePt t="266149" x="2490788" y="6375400"/>
          <p14:tracePt t="266157" x="2554288" y="6384925"/>
          <p14:tracePt t="266173" x="2679700" y="6394450"/>
          <p14:tracePt t="266190" x="2759075" y="6394450"/>
          <p14:tracePt t="266207" x="2884488" y="6402388"/>
          <p14:tracePt t="266249" x="3081338" y="6402388"/>
          <p14:tracePt t="266257" x="3116263" y="6402388"/>
          <p14:tracePt t="266274" x="3197225" y="6402388"/>
          <p14:tracePt t="266291" x="3224213" y="6394450"/>
          <p14:tracePt t="266306" x="3276600" y="6394450"/>
          <p14:tracePt t="266349" x="3330575" y="6384925"/>
          <p14:tracePt t="266357" x="3340100" y="6384925"/>
          <p14:tracePt t="266374" x="3348038" y="6384925"/>
          <p14:tracePt t="266391" x="3357563" y="6384925"/>
          <p14:tracePt t="266454" x="3394075" y="6367463"/>
          <p14:tracePt t="266474" x="3419475" y="6357938"/>
          <p14:tracePt t="266490" x="3446463" y="6348413"/>
          <p14:tracePt t="266506" x="3517900" y="6340475"/>
          <p14:tracePt t="266553" x="3670300" y="6323013"/>
          <p14:tracePt t="266574" x="3697288" y="6323013"/>
          <p14:tracePt t="266590" x="3705225" y="6323013"/>
          <p14:tracePt t="266607" x="3714750" y="6323013"/>
          <p14:tracePt t="266674" x="3697288" y="6323013"/>
          <p14:tracePt t="266689" x="3670300" y="6323013"/>
          <p14:tracePt t="266706" x="3500438" y="6340475"/>
          <p14:tracePt t="266749" x="2724150" y="6510338"/>
          <p14:tracePt t="266758" x="2517775" y="6537325"/>
          <p14:tracePt t="266775" x="2179638" y="6572250"/>
          <p14:tracePt t="266790" x="1928813" y="6581775"/>
          <p14:tracePt t="267074" x="1419225" y="6491288"/>
          <p14:tracePt t="267090" x="1411288" y="6483350"/>
          <p14:tracePt t="267148" x="1411288" y="6465888"/>
          <p14:tracePt t="267174" x="1419225" y="6456363"/>
          <p14:tracePt t="267190" x="1438275" y="6456363"/>
          <p14:tracePt t="267206" x="1446213" y="6456363"/>
          <p14:tracePt t="267249" x="1731963" y="6411913"/>
          <p14:tracePt t="267256" x="1839913" y="6402388"/>
          <p14:tracePt t="267274" x="2054225" y="6375400"/>
          <p14:tracePt t="267291" x="2268538" y="6357938"/>
          <p14:tracePt t="267306" x="2357438" y="6348413"/>
          <p14:tracePt t="267348" x="2670175" y="6323013"/>
          <p14:tracePt t="267357" x="2724150" y="6313488"/>
          <p14:tracePt t="267373" x="2795588" y="6313488"/>
          <p14:tracePt t="267390" x="2847975" y="6303963"/>
          <p14:tracePt t="267406" x="2874963" y="6303963"/>
          <p14:tracePt t="267450" x="2928938" y="6303963"/>
          <p14:tracePt t="267473" x="2938463" y="6303963"/>
          <p14:tracePt t="267490" x="2946400" y="6303963"/>
          <p14:tracePt t="267507" x="2955925" y="6303963"/>
          <p14:tracePt t="267523" x="2973388" y="6303963"/>
          <p14:tracePt t="267539" x="2982913" y="6303963"/>
          <p14:tracePt t="267539" x="2990850" y="6303963"/>
          <p14:tracePt t="267557" x="3009900" y="6296025"/>
          <p14:tracePt t="267573" x="3044825" y="6296025"/>
          <p14:tracePt t="267589" x="3089275" y="6286500"/>
          <p14:tracePt t="267605" x="3108325" y="6286500"/>
          <p14:tracePt t="267648" x="3152775" y="6286500"/>
          <p14:tracePt t="267656" x="3170238" y="6286500"/>
          <p14:tracePt t="267673" x="3187700" y="6286500"/>
          <p14:tracePt t="267690" x="3214688" y="6286500"/>
          <p14:tracePt t="267706" x="3224213" y="6286500"/>
          <p14:tracePt t="267749" x="3259138" y="6286500"/>
          <p14:tracePt t="267773" x="3268663" y="6286500"/>
          <p14:tracePt t="267790" x="3286125" y="6286500"/>
          <p14:tracePt t="267807" x="3295650" y="6286500"/>
          <p14:tracePt t="267850" x="3340100" y="6286500"/>
          <p14:tracePt t="267872" x="3348038" y="6286500"/>
          <p14:tracePt t="267889" x="3375025" y="6286500"/>
          <p14:tracePt t="267905" x="3384550" y="6286500"/>
          <p14:tracePt t="267948" x="3429000" y="6296025"/>
          <p14:tracePt t="267948" x="3438525" y="6296025"/>
          <p14:tracePt t="267972" x="3465513" y="6296025"/>
          <p14:tracePt t="267990" x="3473450" y="6303963"/>
          <p14:tracePt t="268053" x="3482975" y="6303963"/>
          <p14:tracePt t="268145" x="3322638" y="6323013"/>
          <p14:tracePt t="268156" x="3214688" y="6330950"/>
          <p14:tracePt t="268172" x="2965450" y="6348413"/>
          <p14:tracePt t="268189" x="2741613" y="6367463"/>
          <p14:tracePt t="268206" x="2652713" y="6367463"/>
          <p14:tracePt t="268255" x="2366963" y="6375400"/>
          <p14:tracePt t="268273" x="2268538" y="6375400"/>
          <p14:tracePt t="268289" x="2197100" y="6375400"/>
          <p14:tracePt t="268305" x="2152650" y="6375400"/>
          <p14:tracePt t="268347" x="2071688" y="6367463"/>
          <p14:tracePt t="268347" x="2054225" y="6367463"/>
          <p14:tracePt t="268372" x="2036763" y="6357938"/>
          <p14:tracePt t="268389" x="2027238" y="6357938"/>
          <p14:tracePt t="268405" x="2017713" y="6348413"/>
          <p14:tracePt t="268447" x="1982788" y="6330950"/>
          <p14:tracePt t="268472" x="1928813" y="6323013"/>
          <p14:tracePt t="268488" x="1847850" y="6313488"/>
          <p14:tracePt t="268505" x="1822450" y="6303963"/>
          <p14:tracePt t="268551" x="1751013" y="6286500"/>
          <p14:tracePt t="268573" x="1741488" y="6286500"/>
          <p14:tracePt t="268745" x="1751013" y="6286500"/>
          <p14:tracePt t="268756" x="1758950" y="6286500"/>
          <p14:tracePt t="268771" x="1768475" y="6286500"/>
          <p14:tracePt t="268805" x="1776413" y="6286500"/>
          <p14:tracePt t="268847" x="1822450" y="6276975"/>
          <p14:tracePt t="268871" x="1847850" y="6276975"/>
          <p14:tracePt t="268888" x="1874838" y="6276975"/>
          <p14:tracePt t="268905" x="1893888" y="6276975"/>
          <p14:tracePt t="268948" x="2054225" y="6251575"/>
          <p14:tracePt t="268972" x="2133600" y="6251575"/>
          <p14:tracePt t="268989" x="2205038" y="6242050"/>
          <p14:tracePt t="269005" x="2232025" y="6242050"/>
          <p14:tracePt t="269047" x="2312988" y="6242050"/>
          <p14:tracePt t="269072" x="2322513" y="6242050"/>
          <p14:tracePt t="269106" x="2330450" y="6242050"/>
          <p14:tracePt t="269488" x="2374900" y="6232525"/>
          <p14:tracePt t="269504" x="2411413" y="6232525"/>
          <p14:tracePt t="269549" x="2847975" y="6215063"/>
          <p14:tracePt t="269572" x="3062288" y="6205538"/>
          <p14:tracePt t="269588" x="3224213" y="6205538"/>
          <p14:tracePt t="269604" x="3276600" y="6205538"/>
          <p14:tracePt t="269648" x="3455988" y="6188075"/>
          <p14:tracePt t="269671" x="3500438" y="6188075"/>
          <p14:tracePt t="269689" x="3527425" y="6188075"/>
          <p14:tracePt t="269704" x="3536950" y="6188075"/>
          <p14:tracePt t="269746" x="3544888" y="6188075"/>
          <p14:tracePt t="271486" x="3643313" y="6180138"/>
          <p14:tracePt t="271503" x="3803650" y="6161088"/>
          <p14:tracePt t="271546" x="4537075" y="6072188"/>
          <p14:tracePt t="271569" x="5170488" y="6000750"/>
          <p14:tracePt t="271586" x="5840413" y="5938838"/>
          <p14:tracePt t="271603" x="6259513" y="5911850"/>
          <p14:tracePt t="271646" x="6705600" y="5884863"/>
          <p14:tracePt t="271669" x="6858000" y="5875338"/>
          <p14:tracePt t="271686" x="7054850" y="5867400"/>
          <p14:tracePt t="271703" x="7224713" y="5867400"/>
          <p14:tracePt t="271746" x="7446963" y="5857875"/>
          <p14:tracePt t="271769" x="7483475" y="5857875"/>
          <p14:tracePt t="271786" x="7500938" y="5857875"/>
          <p14:tracePt t="271804" x="7510463" y="5857875"/>
          <p14:tracePt t="271849" x="7527925" y="5857875"/>
          <p14:tracePt t="271849" x="7545388" y="5857875"/>
          <p14:tracePt t="271870" x="7562850" y="5857875"/>
          <p14:tracePt t="271887" x="7661275" y="5848350"/>
          <p14:tracePt t="271903" x="7840663" y="5840413"/>
          <p14:tracePt t="271944" x="8134350" y="5822950"/>
          <p14:tracePt t="271969" x="8205788" y="5822950"/>
          <p14:tracePt t="271986" x="8232775" y="5822950"/>
          <p14:tracePt t="272003" x="8259763" y="5822950"/>
          <p14:tracePt t="272049" x="8313738" y="5830888"/>
          <p14:tracePt t="272056" x="8331200" y="5840413"/>
          <p14:tracePt t="272069" x="8348663" y="5840413"/>
          <p14:tracePt t="272086" x="8402638" y="5840413"/>
          <p14:tracePt t="272103" x="8447088" y="5857875"/>
          <p14:tracePt t="272146" x="8501063" y="5867400"/>
          <p14:tracePt t="272169" x="8510588" y="5867400"/>
          <p14:tracePt t="272186" x="8518525" y="5867400"/>
          <p14:tracePt t="272442" x="8528050" y="5875338"/>
          <p14:tracePt t="272469" x="8537575" y="5894388"/>
          <p14:tracePt t="272485" x="8562975" y="5911850"/>
          <p14:tracePt t="272503" x="8661400" y="5983288"/>
          <p14:tracePt t="272545" x="8939213" y="6143625"/>
          <p14:tracePt t="272569" x="9045575" y="6170613"/>
          <p14:tracePt t="272585" x="9109075" y="6180138"/>
          <p14:tracePt t="272602" x="9144000" y="6180138"/>
          <p14:tracePt t="272644" x="9170988" y="6180138"/>
          <p14:tracePt t="272769" x="9170988" y="6161088"/>
          <p14:tracePt t="272786" x="9170988" y="6153150"/>
          <p14:tracePt t="272803" x="9161463" y="6126163"/>
          <p14:tracePt t="272845" x="9109075" y="5991225"/>
          <p14:tracePt t="272869" x="9045575" y="5902325"/>
          <p14:tracePt t="272885" x="8983663" y="5830888"/>
          <p14:tracePt t="272903" x="8920163" y="5776913"/>
          <p14:tracePt t="272948" x="8742363" y="5715000"/>
          <p14:tracePt t="272969" x="8715375" y="5715000"/>
          <p14:tracePt t="272986" x="8680450" y="5715000"/>
          <p14:tracePt t="273002" x="8653463" y="5715000"/>
          <p14:tracePt t="273046" x="8616950" y="5759450"/>
          <p14:tracePt t="273068" x="8609013" y="5786438"/>
          <p14:tracePt t="273085" x="8599488" y="5813425"/>
          <p14:tracePt t="273102" x="8589963" y="5830888"/>
          <p14:tracePt t="273118" x="8589963" y="5840413"/>
          <p14:tracePt t="273135" x="8589963" y="5848350"/>
          <p14:tracePt t="273152" x="8582025" y="5857875"/>
          <p14:tracePt t="273185" x="8582025" y="5867400"/>
          <p14:tracePt t="273243" x="8562975" y="5884863"/>
          <p14:tracePt t="273285" x="8555038" y="5894388"/>
          <p14:tracePt t="273303" x="8537575" y="5902325"/>
          <p14:tracePt t="273348" x="8456613" y="5929313"/>
          <p14:tracePt t="273354" x="8429625" y="5938838"/>
          <p14:tracePt t="273368" x="8412163" y="5938838"/>
          <p14:tracePt t="273386" x="8402638" y="5946775"/>
          <p14:tracePt t="273402" x="8394700" y="5946775"/>
          <p14:tracePt t="273642" x="8313738" y="5946775"/>
          <p14:tracePt t="273653" x="8242300" y="5946775"/>
          <p14:tracePt t="273668" x="8153400" y="5956300"/>
          <p14:tracePt t="273684" x="7912100" y="5983288"/>
          <p14:tracePt t="273702" x="7616825" y="6027738"/>
          <p14:tracePt t="273744" x="7037388" y="6116638"/>
          <p14:tracePt t="273752" x="6929438" y="6134100"/>
          <p14:tracePt t="273767" x="6831013" y="6180138"/>
          <p14:tracePt t="273785" x="6643688" y="6251575"/>
          <p14:tracePt t="273802" x="6483350" y="6348413"/>
          <p14:tracePt t="273847" x="6276975" y="6473825"/>
          <p14:tracePt t="273867" x="6259513" y="6483350"/>
          <p14:tracePt t="273885" x="6251575" y="6491288"/>
          <p14:tracePt t="273902" x="6242050" y="6500813"/>
          <p14:tracePt t="274343" x="6205538" y="6500813"/>
          <p14:tracePt t="274352" x="6180138" y="6491288"/>
          <p14:tracePt t="274367" x="6037263" y="6483350"/>
          <p14:tracePt t="274385" x="5929313" y="6483350"/>
          <p14:tracePt t="274402" x="5680075" y="6510338"/>
          <p14:tracePt t="274444" x="5027613" y="6608763"/>
          <p14:tracePt t="274452" x="4867275" y="6634163"/>
          <p14:tracePt t="274468" x="4572000" y="6688138"/>
          <p14:tracePt t="274484" x="4446588" y="6705600"/>
          <p14:tracePt t="274501" x="4241800" y="6751638"/>
          <p14:tracePt t="274546" x="3919538" y="6796088"/>
          <p14:tracePt t="274553" x="3857625" y="6804025"/>
          <p14:tracePt t="274567" x="3751263" y="6823075"/>
          <p14:tracePt t="274584" x="3714750" y="6823075"/>
          <p14:tracePt t="274600" x="3616325" y="6831013"/>
          <p14:tracePt t="274644" x="3375025" y="6848475"/>
          <p14:tracePt t="274651" x="3330575" y="6848475"/>
          <p14:tracePt t="274667" x="3214688" y="6848475"/>
          <p14:tracePt t="274684" x="3152775" y="6848475"/>
          <p14:tracePt t="274701" x="3027363" y="6848475"/>
          <p14:tracePt t="274743" x="2840038" y="6848475"/>
          <p14:tracePt t="274752" x="2803525" y="6848475"/>
          <p14:tracePt t="274767" x="2714625" y="6848475"/>
          <p14:tracePt t="274784" x="2670175" y="6848475"/>
          <p14:tracePt t="274801" x="2571750" y="6848475"/>
          <p14:tracePt t="274844" x="2438400" y="6848475"/>
          <p14:tracePt t="274851" x="2411413" y="6848475"/>
          <p14:tracePt t="274867" x="2374900" y="6848475"/>
          <p14:tracePt t="274884" x="2357438" y="6848475"/>
          <p14:tracePt t="274900" x="2339975" y="6848475"/>
          <p14:tracePt t="274942" x="2330450" y="6848475"/>
          <p14:tracePt t="275042" x="2384425" y="6840538"/>
          <p14:tracePt t="275051" x="2438400" y="6840538"/>
          <p14:tracePt t="275067" x="2670175" y="6831013"/>
          <p14:tracePt t="275084" x="2830513" y="6831013"/>
          <p14:tracePt t="275100" x="3367088" y="6831013"/>
          <p14:tracePt t="275148" x="5776913" y="6688138"/>
          <p14:tracePt t="275167" x="6705600" y="6634163"/>
          <p14:tracePt t="275184" x="7027863" y="6626225"/>
          <p14:tracePt t="275200" x="7446963" y="6608763"/>
          <p14:tracePt t="275241" x="8089900" y="6599238"/>
          <p14:tracePt t="275251" x="8215313" y="6599238"/>
          <p14:tracePt t="275267" x="8402638" y="6599238"/>
          <p14:tracePt t="275284" x="8474075" y="6599238"/>
          <p14:tracePt t="275300" x="8616950" y="6599238"/>
          <p14:tracePt t="275344" x="8875713" y="6599238"/>
          <p14:tracePt t="275351" x="8929688" y="6599238"/>
          <p14:tracePt t="275367" x="8991600" y="6599238"/>
          <p14:tracePt t="275384" x="9018588" y="6599238"/>
          <p14:tracePt t="275400" x="9072563" y="6589713"/>
          <p14:tracePt t="275444" x="9215438" y="6562725"/>
          <p14:tracePt t="275451" x="9232900" y="6554788"/>
          <p14:tracePt t="275467" x="9259888" y="6554788"/>
          <p14:tracePt t="275500" x="9269413" y="6554788"/>
          <p14:tracePt t="275542" x="9269413" y="6545263"/>
          <p14:tracePt t="275584" x="9259888" y="6545263"/>
          <p14:tracePt t="275600" x="9242425" y="6537325"/>
          <p14:tracePt t="275642" x="9090025" y="6456363"/>
          <p14:tracePt t="275650" x="9001125" y="6411913"/>
          <p14:tracePt t="275667" x="8840788" y="6340475"/>
          <p14:tracePt t="275683" x="8759825" y="6323013"/>
          <p14:tracePt t="275700" x="8653463" y="6296025"/>
          <p14:tracePt t="275742" x="8537575" y="6269038"/>
          <p14:tracePt t="275750" x="8518525" y="6269038"/>
          <p14:tracePt t="275766" x="8491538" y="6269038"/>
          <p14:tracePt t="275783" x="8474075" y="6269038"/>
          <p14:tracePt t="275800" x="8456613" y="6269038"/>
          <p14:tracePt t="275843" x="8402638" y="6259513"/>
          <p14:tracePt t="275866" x="8394700" y="6259513"/>
          <p14:tracePt t="275900" x="8385175" y="6251575"/>
          <p14:tracePt t="276550" x="8375650" y="6251575"/>
          <p14:tracePt t="276582" x="8358188" y="6251575"/>
          <p14:tracePt t="276600" x="8340725" y="6242050"/>
          <p14:tracePt t="276642" x="8089900" y="6242050"/>
          <p14:tracePt t="276650" x="7974013" y="6242050"/>
          <p14:tracePt t="276667" x="7670800" y="6269038"/>
          <p14:tracePt t="276682" x="7518400" y="6276975"/>
          <p14:tracePt t="276699" x="7197725" y="6323013"/>
          <p14:tracePt t="276740" x="6724650" y="6384925"/>
          <p14:tracePt t="276749" x="6634163" y="6394450"/>
          <p14:tracePt t="276766" x="6465888" y="6429375"/>
          <p14:tracePt t="276783" x="6384925" y="6446838"/>
          <p14:tracePt t="276800" x="6224588" y="6483350"/>
          <p14:tracePt t="276847" x="6018213" y="6545263"/>
          <p14:tracePt t="276866" x="5983288" y="6545263"/>
          <p14:tracePt t="276883" x="5973763" y="6545263"/>
          <p14:tracePt t="276899" x="5965825" y="6545263"/>
          <p14:tracePt t="276941" x="5965825" y="6562725"/>
          <p14:tracePt t="277198" x="5911850" y="6554788"/>
          <p14:tracePt t="277241" x="5572125" y="6527800"/>
          <p14:tracePt t="277249" x="5465763" y="6518275"/>
          <p14:tracePt t="277266" x="5251450" y="6518275"/>
          <p14:tracePt t="277283" x="5072063" y="6510338"/>
          <p14:tracePt t="277299" x="5000625" y="6510338"/>
          <p14:tracePt t="277346" x="4768850" y="6500813"/>
          <p14:tracePt t="277366" x="4714875" y="6491288"/>
          <p14:tracePt t="277382" x="4687888" y="6491288"/>
          <p14:tracePt t="277398" x="4652963" y="6483350"/>
          <p14:tracePt t="277439" x="4572000" y="6465888"/>
          <p14:tracePt t="277449" x="4554538" y="6465888"/>
          <p14:tracePt t="277466" x="4537075" y="6446838"/>
          <p14:tracePt t="277482" x="4518025" y="6446838"/>
          <p14:tracePt t="277499" x="4510088" y="6429375"/>
          <p14:tracePt t="277544" x="4483100" y="6419850"/>
          <p14:tracePt t="277582" x="4465638" y="6411913"/>
          <p14:tracePt t="277582" x="4456113" y="6411913"/>
          <p14:tracePt t="277598" x="4438650" y="6402388"/>
          <p14:tracePt t="277641" x="4330700" y="6357938"/>
          <p14:tracePt t="277641" x="4313238" y="6340475"/>
          <p14:tracePt t="277666" x="4276725" y="6313488"/>
          <p14:tracePt t="277682" x="4268788" y="6296025"/>
          <p14:tracePt t="277699" x="4268788" y="6276975"/>
          <p14:tracePt t="277741" x="4268788" y="6197600"/>
          <p14:tracePt t="277741" x="4286250" y="6161088"/>
          <p14:tracePt t="277765" x="4322763" y="6108700"/>
          <p14:tracePt t="277782" x="4384675" y="6054725"/>
          <p14:tracePt t="277798" x="4411663" y="6037263"/>
          <p14:tracePt t="277842" x="4670425" y="5938838"/>
          <p14:tracePt t="277865" x="4795838" y="5919788"/>
          <p14:tracePt t="277881" x="4884738" y="5911850"/>
          <p14:tracePt t="277898" x="4919663" y="5911850"/>
          <p14:tracePt t="277941" x="5081588" y="5983288"/>
          <p14:tracePt t="277965" x="5133975" y="6045200"/>
          <p14:tracePt t="277981" x="5160963" y="6099175"/>
          <p14:tracePt t="277998" x="5170488" y="6116638"/>
          <p14:tracePt t="278044" x="5170488" y="6197600"/>
          <p14:tracePt t="278064" x="5143500" y="6242050"/>
          <p14:tracePt t="278081" x="5108575" y="6303963"/>
          <p14:tracePt t="278098" x="5099050" y="6323013"/>
          <p14:tracePt t="278141" x="5045075" y="6375400"/>
          <p14:tracePt t="278164" x="5037138" y="6384925"/>
          <p14:tracePt t="278181" x="5027613" y="6384925"/>
          <p14:tracePt t="278198" x="5018088" y="6384925"/>
          <p14:tracePt t="278514" x="5018088" y="6394450"/>
          <p14:tracePt t="278654" x="5018088" y="6402388"/>
          <p14:tracePt t="278697" x="5027613" y="6402388"/>
          <p14:tracePt t="278814" x="5037138" y="6402388"/>
          <p14:tracePt t="278914" x="5045075" y="6402388"/>
          <p14:tracePt t="278964" x="5054600" y="6402388"/>
          <p14:tracePt t="278997" x="5062538" y="6402388"/>
          <p14:tracePt t="279042" x="5099050" y="6394450"/>
          <p14:tracePt t="279063" x="5126038" y="6375400"/>
          <p14:tracePt t="279080" x="5180013" y="6367463"/>
          <p14:tracePt t="279097" x="5205413" y="6357938"/>
          <p14:tracePt t="279139" x="5330825" y="6330950"/>
          <p14:tracePt t="279163" x="5340350" y="6323013"/>
          <p14:tracePt t="279180" x="5348288" y="6323013"/>
          <p14:tracePt t="279198" x="5357813" y="6323013"/>
          <p14:tracePt t="279281" x="5348288" y="6313488"/>
          <p14:tracePt t="279298" x="5340350" y="6313488"/>
          <p14:tracePt t="279341" x="5251450" y="6296025"/>
          <p14:tracePt t="279363" x="5197475" y="6276975"/>
          <p14:tracePt t="279380" x="5153025" y="6251575"/>
          <p14:tracePt t="279397" x="5133975" y="6242050"/>
          <p14:tracePt t="279439" x="5108575" y="6188075"/>
          <p14:tracePt t="279464" x="5099050" y="6153150"/>
          <p14:tracePt t="279481" x="5099050" y="6116638"/>
          <p14:tracePt t="279498" x="5108575" y="6081713"/>
          <p14:tracePt t="279549" x="5170488" y="6018213"/>
          <p14:tracePt t="279564" x="5197475" y="6018213"/>
          <p14:tracePt t="279581" x="5259388" y="6000750"/>
          <p14:tracePt t="279597" x="5303838" y="5991225"/>
          <p14:tracePt t="279639" x="5537200" y="5973763"/>
          <p14:tracePt t="279663" x="5643563" y="5973763"/>
          <p14:tracePt t="279680" x="5724525" y="5991225"/>
          <p14:tracePt t="279697" x="5751513" y="6000750"/>
          <p14:tracePt t="279739" x="5840413" y="6054725"/>
          <p14:tracePt t="279763" x="5867400" y="6099175"/>
          <p14:tracePt t="279781" x="5875338" y="6143625"/>
          <p14:tracePt t="279797" x="5884863" y="6188075"/>
          <p14:tracePt t="279843" x="5894388" y="6286500"/>
          <p14:tracePt t="279851" x="5894388" y="6303963"/>
          <p14:tracePt t="279864" x="5884863" y="6313488"/>
          <p14:tracePt t="279881" x="5875338" y="6330950"/>
          <p14:tracePt t="279896" x="5867400" y="6340475"/>
          <p14:tracePt t="279940" x="5840413" y="6348413"/>
          <p14:tracePt t="279963" x="5830888" y="6348413"/>
          <p14:tracePt t="279980" x="5803900" y="6357938"/>
          <p14:tracePt t="279996" x="5776913" y="6357938"/>
          <p14:tracePt t="279996" x="5751513" y="6367463"/>
          <p14:tracePt t="280040" x="5616575" y="6402388"/>
          <p14:tracePt t="280063" x="5581650" y="6411913"/>
          <p14:tracePt t="280080" x="5554663" y="6429375"/>
          <p14:tracePt t="280096" x="5527675" y="6438900"/>
          <p14:tracePt t="280113" x="5518150" y="6438900"/>
          <p14:tracePt t="280156" x="5483225" y="6446838"/>
          <p14:tracePt t="280164" x="5473700" y="6446838"/>
          <p14:tracePt t="280254" x="5465763" y="6446838"/>
          <p14:tracePt t="280454" x="5473700" y="6446838"/>
          <p14:tracePt t="281013" x="5483225" y="6446838"/>
          <p14:tracePt t="281056" x="5634038" y="6411913"/>
          <p14:tracePt t="281079" x="5776913" y="6394450"/>
          <p14:tracePt t="281095" x="5919788" y="6375400"/>
          <p14:tracePt t="281112" x="5991225" y="6367463"/>
          <p14:tracePt t="281155" x="6357938" y="6340475"/>
          <p14:tracePt t="281179" x="6446838" y="6330950"/>
          <p14:tracePt t="281196" x="6510338" y="6323013"/>
          <p14:tracePt t="281212" x="6537325" y="6323013"/>
          <p14:tracePt t="281255" x="6608763" y="6313488"/>
          <p14:tracePt t="281279" x="6634163" y="6313488"/>
          <p14:tracePt t="281296" x="6653213" y="6303963"/>
          <p14:tracePt t="281313" x="6670675" y="6303963"/>
          <p14:tracePt t="281355" x="6697663" y="6303963"/>
          <p14:tracePt t="281452" x="6680200" y="6303963"/>
          <p14:tracePt t="281462" x="6670675" y="6303963"/>
          <p14:tracePt t="281479" x="6653213" y="6303963"/>
          <p14:tracePt t="281496" x="6616700" y="6313488"/>
          <p14:tracePt t="281512" x="6589713" y="6313488"/>
          <p14:tracePt t="281528" x="6537325" y="6313488"/>
          <p14:tracePt t="281545" x="6483350" y="6313488"/>
          <p14:tracePt t="281563" x="6456363" y="6313488"/>
          <p14:tracePt t="281579" x="6402388" y="6313488"/>
          <p14:tracePt t="281595" x="6348413" y="6296025"/>
          <p14:tracePt t="281612" x="6323013" y="6296025"/>
          <p14:tracePt t="281655" x="6224588" y="6232525"/>
          <p14:tracePt t="281679" x="6205538" y="6205538"/>
          <p14:tracePt t="281696" x="6197600" y="6188075"/>
          <p14:tracePt t="281713" x="6197600" y="6170613"/>
          <p14:tracePt t="281755" x="6197600" y="6134100"/>
          <p14:tracePt t="281778" x="6205538" y="6126163"/>
          <p14:tracePt t="281796" x="6215063" y="6116638"/>
          <p14:tracePt t="281812" x="6232525" y="6108700"/>
          <p14:tracePt t="281854" x="6394450" y="6037263"/>
          <p14:tracePt t="281878" x="6456363" y="6027738"/>
          <p14:tracePt t="281895" x="6491288" y="6018213"/>
          <p14:tracePt t="281911" x="6510338" y="6010275"/>
          <p14:tracePt t="281954" x="6562725" y="6010275"/>
          <p14:tracePt t="281979" x="6572250" y="6018213"/>
          <p14:tracePt t="281996" x="6581775" y="6027738"/>
          <p14:tracePt t="282012" x="6589713" y="6037263"/>
          <p14:tracePt t="282058" x="6661150" y="6081713"/>
          <p14:tracePt t="282078" x="6724650" y="6161088"/>
          <p14:tracePt t="282095" x="6777038" y="6242050"/>
          <p14:tracePt t="282112" x="6796088" y="6276975"/>
          <p14:tracePt t="282155" x="6867525" y="6438900"/>
          <p14:tracePt t="282178" x="6875463" y="6483350"/>
          <p14:tracePt t="282196" x="6894513" y="6510338"/>
          <p14:tracePt t="282211" x="6894513" y="6518275"/>
          <p14:tracePt t="282253" x="6894513" y="6537325"/>
          <p14:tracePt t="282278" x="6894513" y="6545263"/>
          <p14:tracePt t="282362" x="6875463" y="6545263"/>
          <p14:tracePt t="282378" x="6804025" y="6500813"/>
          <p14:tracePt t="282395" x="6697663" y="6402388"/>
          <p14:tracePt t="282411" x="6653213" y="6357938"/>
          <p14:tracePt t="282453" x="6599238" y="6232525"/>
          <p14:tracePt t="282478" x="6634163" y="6197600"/>
          <p14:tracePt t="282495" x="6724650" y="6153150"/>
          <p14:tracePt t="282511" x="6804025" y="6126163"/>
          <p14:tracePt t="282555" x="7296150" y="6072188"/>
          <p14:tracePt t="282578" x="7446963" y="6072188"/>
          <p14:tracePt t="282595" x="7572375" y="6089650"/>
          <p14:tracePt t="282611" x="7608888" y="6099175"/>
          <p14:tracePt t="282654" x="7680325" y="6134100"/>
          <p14:tracePt t="282677" x="7688263" y="6161088"/>
          <p14:tracePt t="282695" x="7688263" y="6197600"/>
          <p14:tracePt t="282711" x="7688263" y="6232525"/>
          <p14:tracePt t="282759" x="7688263" y="6296025"/>
          <p14:tracePt t="282766" x="7680325" y="6303963"/>
          <p14:tracePt t="282778" x="7670800" y="6313488"/>
          <p14:tracePt t="282795" x="7653338" y="6323013"/>
          <p14:tracePt t="282812" x="7634288" y="6340475"/>
          <p14:tracePt t="282858" x="7616825" y="6340475"/>
          <p14:tracePt t="282877" x="7608888" y="6340475"/>
          <p14:tracePt t="282951" x="7599363" y="6340475"/>
          <p14:tracePt t="283311" x="7599363" y="6348413"/>
          <p14:tracePt t="283495" x="7608888" y="6348413"/>
          <p14:tracePt t="283853" x="7581900" y="6348413"/>
          <p14:tracePt t="283877" x="7545388" y="6348413"/>
          <p14:tracePt t="283894" x="7429500" y="6348413"/>
          <p14:tracePt t="283911" x="7259638" y="6348413"/>
          <p14:tracePt t="283953" x="7045325" y="6348413"/>
          <p14:tracePt t="283977" x="6983413" y="6340475"/>
          <p14:tracePt t="283994" x="6919913" y="6330950"/>
          <p14:tracePt t="284011" x="6831013" y="6323013"/>
          <p14:tracePt t="284054" x="6670675" y="6269038"/>
          <p14:tracePt t="284076" x="6634163" y="6242050"/>
          <p14:tracePt t="284094" x="6616700" y="6224588"/>
          <p14:tracePt t="284154" x="6608763" y="6205538"/>
          <p14:tracePt t="284249" x="6831013" y="6286500"/>
          <p14:tracePt t="284276" x="7045325" y="6357938"/>
          <p14:tracePt t="284294" x="7277100" y="6411913"/>
          <p14:tracePt t="284311" x="7456488" y="6446838"/>
          <p14:tracePt t="284326" x="7545388" y="6456363"/>
          <p14:tracePt t="284343" x="7688263" y="6473825"/>
          <p14:tracePt t="284360" x="7831138" y="6483350"/>
          <p14:tracePt t="284376" x="7902575" y="6491288"/>
          <p14:tracePt t="284393" x="8001000" y="6491288"/>
          <p14:tracePt t="284410" x="8054975" y="6491288"/>
          <p14:tracePt t="284452" x="8099425" y="6491288"/>
          <p14:tracePt t="284476" x="8116888" y="6491288"/>
          <p14:tracePt t="284493" x="8126413" y="6491288"/>
          <p14:tracePt t="284551" x="8170863" y="6491288"/>
          <p14:tracePt t="284561" x="8180388" y="6491288"/>
          <p14:tracePt t="284576" x="8188325" y="6491288"/>
          <p14:tracePt t="284593" x="8197850" y="6491288"/>
          <p14:tracePt t="284610" x="8205788" y="6491288"/>
          <p14:tracePt t="284651" x="8224838" y="6491288"/>
          <p14:tracePt t="284661" x="8232775" y="6491288"/>
          <p14:tracePt t="284750" x="8134350" y="6510338"/>
          <p14:tracePt t="284761" x="8018463" y="6527800"/>
          <p14:tracePt t="284776" x="7867650" y="6554788"/>
          <p14:tracePt t="284793" x="7313613" y="6688138"/>
          <p14:tracePt t="284810" x="6572250" y="6848475"/>
          <p14:tracePt t="284855" x="4705350" y="6848475"/>
          <p14:tracePt t="284861" x="4348163" y="6848475"/>
          <p14:tracePt t="284876" x="4071938" y="6848475"/>
          <p14:tracePt t="284893" x="3803650" y="6848475"/>
          <p14:tracePt t="284910" x="3625850" y="6848475"/>
          <p14:tracePt t="284958" x="3232150" y="6848475"/>
          <p14:tracePt t="284977" x="3054350" y="6848475"/>
          <p14:tracePt t="284994" x="2973388" y="6848475"/>
          <p14:tracePt t="285010" x="2803525" y="6848475"/>
          <p14:tracePt t="285051" x="2401888" y="6848475"/>
          <p14:tracePt t="285060" x="2295525" y="6848475"/>
          <p14:tracePt t="285076" x="2081213" y="6848475"/>
          <p14:tracePt t="285809" x="2776538" y="6562725"/>
          <p14:tracePt t="285854" x="5108575" y="6303963"/>
          <p14:tracePt t="285854" x="5626100" y="6251575"/>
          <p14:tracePt t="285875" x="6081713" y="6205538"/>
          <p14:tracePt t="285892" x="6153150" y="6197600"/>
          <p14:tracePt t="285909" x="6197600" y="6197600"/>
          <p14:tracePt t="285951" x="6205538" y="6197600"/>
          <p14:tracePt t="285959" x="6215063" y="6197600"/>
          <p14:tracePt t="286076" x="6215063" y="6188075"/>
          <p14:tracePt t="286248" x="6205538" y="6188075"/>
          <p14:tracePt t="286292" x="6197600" y="6188075"/>
          <p14:tracePt t="286308" x="6188075" y="6188075"/>
          <p14:tracePt t="286350" x="6062663" y="6205538"/>
          <p14:tracePt t="286359" x="5991225" y="6215063"/>
          <p14:tracePt t="286375" x="5830888" y="6224588"/>
          <p14:tracePt t="286391" x="5751513" y="6232525"/>
          <p14:tracePt t="286408" x="5626100" y="6232525"/>
          <p14:tracePt t="286450" x="5473700" y="6242050"/>
          <p14:tracePt t="286459" x="5465763" y="6242050"/>
          <p14:tracePt t="286491" x="5456238" y="6242050"/>
          <p14:tracePt t="286549" x="5456238" y="6251575"/>
          <p14:tracePt t="288706" x="5446713" y="6251575"/>
          <p14:tracePt t="288750" x="5357813" y="6242050"/>
          <p14:tracePt t="288773" x="5276850" y="6259513"/>
          <p14:tracePt t="288790" x="5170488" y="6276975"/>
          <p14:tracePt t="288807" x="5108575" y="6286500"/>
          <p14:tracePt t="288851" x="4768850" y="6367463"/>
          <p14:tracePt t="288873" x="4598988" y="6419850"/>
          <p14:tracePt t="288890" x="4446588" y="6483350"/>
          <p14:tracePt t="288906" x="4384675" y="6500813"/>
          <p14:tracePt t="288949" x="4241800" y="6545263"/>
          <p14:tracePt t="288973" x="4232275" y="6545263"/>
          <p14:tracePt t="289990" x="4197350" y="6537325"/>
          <p14:tracePt t="290005" x="4179888" y="6518275"/>
          <p14:tracePt t="290050" x="4000500" y="6446838"/>
          <p14:tracePt t="290072" x="3848100" y="6402388"/>
          <p14:tracePt t="290090" x="3608388" y="6367463"/>
          <p14:tracePt t="290106" x="3419475" y="6340475"/>
          <p14:tracePt t="290150" x="1803400" y="6072188"/>
          <p14:tracePt t="290172" x="1027113" y="5857875"/>
          <p14:tracePt t="290190" x="598488" y="5680075"/>
          <p14:tracePt t="290205" x="517525" y="5634038"/>
          <p14:tracePt t="290248" x="465138" y="5589588"/>
          <p14:tracePt t="290555" x="455613" y="5589588"/>
          <p14:tracePt t="290573" x="446088" y="5554663"/>
          <p14:tracePt t="290589" x="446088" y="5429250"/>
          <p14:tracePt t="290605" x="428625" y="5322888"/>
          <p14:tracePt t="290647" x="419100" y="4465638"/>
          <p14:tracePt t="290672" x="419100" y="4143375"/>
          <p14:tracePt t="290689" x="419100" y="3946525"/>
          <p14:tracePt t="290705" x="419100" y="3884613"/>
          <p14:tracePt t="290747" x="428625" y="3786188"/>
          <p14:tracePt t="290789" x="438150" y="3786188"/>
          <p14:tracePt t="291004" x="438150" y="3768725"/>
          <p14:tracePt t="291051" x="571500" y="3411538"/>
          <p14:tracePt t="291071" x="679450" y="3152775"/>
          <p14:tracePt t="291089" x="768350" y="2928938"/>
          <p14:tracePt t="291104" x="803275" y="2840038"/>
          <p14:tracePt t="291147" x="919163" y="2482850"/>
          <p14:tracePt t="291171" x="955675" y="2357438"/>
          <p14:tracePt t="291188" x="982663" y="2268538"/>
          <p14:tracePt t="291204" x="990600" y="2232025"/>
          <p14:tracePt t="291247" x="1000125" y="2187575"/>
          <p14:tracePt t="291271" x="1009650" y="2187575"/>
          <p14:tracePt t="291449" x="1017588" y="2179638"/>
          <p14:tracePt t="291471" x="1044575" y="2062163"/>
          <p14:tracePt t="291488" x="1116013" y="1830388"/>
          <p14:tracePt t="291504" x="1160463" y="1687513"/>
          <p14:tracePt t="291544" x="1312863" y="1204913"/>
          <p14:tracePt t="291555" x="1330325" y="1116013"/>
          <p14:tracePt t="291572" x="1366838" y="973138"/>
          <p14:tracePt t="291588" x="1384300" y="839788"/>
          <p14:tracePt t="291605" x="1401763" y="731838"/>
          <p14:tracePt t="291649" x="1419225" y="660400"/>
          <p14:tracePt t="291671" x="1419225" y="652463"/>
          <p14:tracePt t="291688" x="1419225" y="633413"/>
          <p14:tracePt t="291745" x="1419225" y="608013"/>
          <p14:tracePt t="291771" x="1419225" y="588963"/>
          <p14:tracePt t="291788" x="1428750" y="517525"/>
          <p14:tracePt t="291804" x="1428750" y="473075"/>
          <p14:tracePt t="291850" x="1446213" y="285750"/>
          <p14:tracePt t="293270" x="1446213" y="1524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6" y="1444216"/>
            <a:ext cx="2961020" cy="54137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Types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3240738" y="1847626"/>
            <a:ext cx="8797834" cy="4082526"/>
          </a:xfrm>
        </p:spPr>
        <p:txBody>
          <a:bodyPr>
            <a:no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Utilities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Useful service to the operating system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A wide range of system maintenance and security functions: checking storage disks 	for error, 	blocking security and privacy threats and backing up</a:t>
            </a:r>
            <a:endParaRPr lang="en-US" sz="1600" kern="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lvl="0" algn="l" eaLnBrk="0" fontAlgn="base" hangingPunct="0">
              <a:spcAft>
                <a:spcPct val="0"/>
              </a:spcAft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Application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Software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User can purchase additional software, software may be provided on a CD or DVD 	or may be downloaded and installed over the Internet.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Productivity software helps to accomplish practical tasks (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Eg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. Microsoft Office)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 Graphics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, games, multimedia</a:t>
            </a:r>
          </a:p>
          <a:p>
            <a:pPr marL="0" indent="0">
              <a:buNone/>
            </a:pPr>
            <a:r>
              <a:rPr lang="en-US" altLang="en-US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      -	Software as a Service (SaaS)</a:t>
            </a:r>
          </a:p>
          <a:p>
            <a:pPr marL="0" indent="0">
              <a:buNone/>
            </a:pPr>
            <a:r>
              <a:rPr lang="en-US" altLang="en-US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18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- without buying software product once, installing it on computer</a:t>
            </a:r>
          </a:p>
          <a:p>
            <a:pPr marL="0" indent="0">
              <a:buNone/>
            </a:pPr>
            <a:r>
              <a:rPr lang="en-US" altLang="en-US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18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- Pay a usage fee for the software, associated data are stored online.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097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622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  <p:extLst mod="1">
    <p:ext uri="{3A86A75C-4F4B-4683-9AE1-C65F6400EC91}">
      <p14:laserTraceLst xmlns:p14="http://schemas.microsoft.com/office/powerpoint/2010/main">
        <p14:tracePtLst>
          <p14:tracePt t="33675" x="1116013" y="5045075"/>
          <p14:tracePt t="34042" x="1125538" y="5045075"/>
          <p14:tracePt t="34058" x="1241425" y="5018088"/>
          <p14:tracePt t="34075" x="1366838" y="4965700"/>
          <p14:tracePt t="34091" x="1919288" y="4714875"/>
          <p14:tracePt t="34107" x="2482850" y="4491038"/>
          <p14:tracePt t="34129" x="5527675" y="3438525"/>
          <p14:tracePt t="34141" x="6634163" y="3125788"/>
          <p14:tracePt t="34157" x="7616825" y="2901950"/>
          <p14:tracePt t="34174" x="9259888" y="2679700"/>
          <p14:tracePt t="34191" x="10233025" y="2625725"/>
          <p14:tracePt t="34208" x="10555288" y="2625725"/>
          <p14:tracePt t="34225" x="10617200" y="2625725"/>
          <p14:tracePt t="34241" x="10653713" y="2625725"/>
          <p14:tracePt t="34258" x="10661650" y="2625725"/>
          <p14:tracePt t="34491" x="10653713" y="2633663"/>
          <p14:tracePt t="34507" x="10644188" y="2652713"/>
          <p14:tracePt t="34524" x="10634663" y="2670175"/>
          <p14:tracePt t="34541" x="10617200" y="2724150"/>
          <p14:tracePt t="34557" x="10590213" y="2776538"/>
          <p14:tracePt t="34574" x="10572750" y="2803525"/>
          <p14:tracePt t="34596" x="10528300" y="2847975"/>
          <p14:tracePt t="34608" x="10466388" y="2894013"/>
          <p14:tracePt t="34624" x="10439400" y="2919413"/>
          <p14:tracePt t="34641" x="10367963" y="2946400"/>
          <p14:tracePt t="34657" x="10287000" y="2973388"/>
          <p14:tracePt t="34674" x="10252075" y="2982913"/>
          <p14:tracePt t="34691" x="10188575" y="2990850"/>
          <p14:tracePt t="34707" x="10134600" y="3000375"/>
          <p14:tracePt t="34724" x="10109200" y="3000375"/>
          <p14:tracePt t="34741" x="10090150" y="3000375"/>
          <p14:tracePt t="34763" x="10082213" y="3000375"/>
          <p14:tracePt t="34775" x="10072688" y="3000375"/>
          <p14:tracePt t="34841" x="10063163" y="3000375"/>
          <p14:tracePt t="34874" x="10055225" y="3000375"/>
          <p14:tracePt t="34891" x="10037763" y="3000375"/>
          <p14:tracePt t="34908" x="9983788" y="2990850"/>
          <p14:tracePt t="34929" x="9875838" y="2982913"/>
          <p14:tracePt t="34941" x="9823450" y="2973388"/>
          <p14:tracePt t="34957" x="9777413" y="2965450"/>
          <p14:tracePt t="34974" x="9759950" y="2965450"/>
          <p14:tracePt t="34991" x="9752013" y="2955925"/>
          <p14:tracePt t="35091" x="9777413" y="2955925"/>
          <p14:tracePt t="35107" x="9875838" y="2955925"/>
          <p14:tracePt t="35124" x="9939338" y="2955925"/>
          <p14:tracePt t="35141" x="10082213" y="2973388"/>
          <p14:tracePt t="35157" x="10206038" y="2990850"/>
          <p14:tracePt t="35173" x="10252075" y="2990850"/>
          <p14:tracePt t="35190" x="10313988" y="3000375"/>
          <p14:tracePt t="35207" x="10358438" y="3009900"/>
          <p14:tracePt t="35224" x="10367963" y="3009900"/>
          <p14:tracePt t="35245" x="10385425" y="3009900"/>
          <p14:tracePt t="35273" x="10394950" y="3009900"/>
          <p14:tracePt t="35290" x="10402888" y="3009900"/>
          <p14:tracePt t="35374" x="10412413" y="3009900"/>
          <p14:tracePt t="35473" x="10420350" y="3009900"/>
          <p14:tracePt t="35623" x="10429875" y="3009900"/>
          <p14:tracePt t="35640" x="10439400" y="3009900"/>
          <p14:tracePt t="35707" x="10447338" y="3009900"/>
          <p14:tracePt t="35790" x="10456863" y="3009900"/>
          <p14:tracePt t="38126" x="10447338" y="3009900"/>
          <p14:tracePt t="38139" x="10358438" y="3000375"/>
          <p14:tracePt t="38155" x="10287000" y="3000375"/>
          <p14:tracePt t="38172" x="10072688" y="2990850"/>
          <p14:tracePt t="38188" x="9912350" y="2990850"/>
          <p14:tracePt t="38204" x="9394825" y="3009900"/>
          <p14:tracePt t="38222" x="8670925" y="3108325"/>
          <p14:tracePt t="38238" x="8242300" y="3187700"/>
          <p14:tracePt t="38255" x="7500938" y="3357563"/>
          <p14:tracePt t="38279" x="7027863" y="3465513"/>
          <p14:tracePt t="38304" x="6929438" y="3473450"/>
          <p14:tracePt t="38322" x="6867525" y="3482975"/>
          <p14:tracePt t="38338" x="6858000" y="3490913"/>
          <p14:tracePt t="38354" x="6840538" y="3500438"/>
          <p14:tracePt t="38372" x="6831013" y="3500438"/>
          <p14:tracePt t="38405" x="6823075" y="3500438"/>
          <p14:tracePt t="38871" x="6813550" y="3500438"/>
          <p14:tracePt t="38888" x="6777038" y="3500438"/>
          <p14:tracePt t="38905" x="6751638" y="3500438"/>
          <p14:tracePt t="38927" x="6661150" y="3490913"/>
          <p14:tracePt t="38937" x="6599238" y="3490913"/>
          <p14:tracePt t="38954" x="6518275" y="3473450"/>
          <p14:tracePt t="38971" x="6473825" y="3465513"/>
          <p14:tracePt t="38987" x="6446838" y="3455988"/>
          <p14:tracePt t="39004" x="6438900" y="3455988"/>
          <p14:tracePt t="39021" x="6429375" y="3455988"/>
          <p14:tracePt t="39054" x="6419850" y="3446463"/>
          <p14:tracePt t="39254" x="6411913" y="3446463"/>
          <p14:tracePt t="39422" x="6402388" y="3446463"/>
          <p14:tracePt t="39870" x="6419850" y="3438525"/>
          <p14:tracePt t="39892" x="6465888" y="3429000"/>
          <p14:tracePt t="39904" x="6500813" y="3429000"/>
          <p14:tracePt t="39920" x="6572250" y="3419475"/>
          <p14:tracePt t="39936" x="6653213" y="3402013"/>
          <p14:tracePt t="39953" x="6680200" y="3402013"/>
          <p14:tracePt t="39970" x="6732588" y="3384550"/>
          <p14:tracePt t="39987" x="6786563" y="3384550"/>
          <p14:tracePt t="40003" x="6813550" y="3384550"/>
          <p14:tracePt t="40020" x="6867525" y="3367088"/>
          <p14:tracePt t="40042" x="6919913" y="3357563"/>
          <p14:tracePt t="40054" x="6956425" y="3348038"/>
          <p14:tracePt t="40070" x="7010400" y="3330575"/>
          <p14:tracePt t="40087" x="7062788" y="3322638"/>
          <p14:tracePt t="40104" x="7099300" y="3313113"/>
          <p14:tracePt t="40120" x="7153275" y="3295650"/>
          <p14:tracePt t="40137" x="7205663" y="3295650"/>
          <p14:tracePt t="40153" x="7232650" y="3286125"/>
          <p14:tracePt t="40170" x="7269163" y="3276600"/>
          <p14:tracePt t="40186" x="7304088" y="3268663"/>
          <p14:tracePt t="40208" x="7331075" y="3268663"/>
          <p14:tracePt t="40221" x="7340600" y="3268663"/>
          <p14:tracePt t="40237" x="7367588" y="3259138"/>
          <p14:tracePt t="40253" x="7375525" y="3259138"/>
          <p14:tracePt t="40270" x="7385050" y="3251200"/>
          <p14:tracePt t="42653" x="7385050" y="3259138"/>
          <p14:tracePt t="42669" x="7385050" y="3268663"/>
          <p14:tracePt t="42686" x="7367588" y="3268663"/>
          <p14:tracePt t="42703" x="7313613" y="3268663"/>
          <p14:tracePt t="42719" x="7259638" y="3276600"/>
          <p14:tracePt t="42735" x="7143750" y="3276600"/>
          <p14:tracePt t="42758" x="7054850" y="3276600"/>
          <p14:tracePt t="42769" x="7027863" y="3276600"/>
          <p14:tracePt t="42785" x="6973888" y="3276600"/>
          <p14:tracePt t="42803" x="6938963" y="3276600"/>
          <p14:tracePt t="42819" x="6911975" y="3286125"/>
          <p14:tracePt t="42836" x="6858000" y="3286125"/>
          <p14:tracePt t="42853" x="6804025" y="3295650"/>
          <p14:tracePt t="42870" x="6777038" y="3295650"/>
          <p14:tracePt t="42886" x="6742113" y="3295650"/>
          <p14:tracePt t="42903" x="6705600" y="3303588"/>
          <p14:tracePt t="42925" x="6670675" y="3303588"/>
          <p14:tracePt t="42936" x="6643688" y="3303588"/>
          <p14:tracePt t="42953" x="6608763" y="3303588"/>
          <p14:tracePt t="42968" x="6581775" y="3303588"/>
          <p14:tracePt t="42985" x="6518275" y="3303588"/>
          <p14:tracePt t="43003" x="6446838" y="3303588"/>
          <p14:tracePt t="43019" x="6411913" y="3303588"/>
          <p14:tracePt t="43035" x="6357938" y="3303588"/>
          <p14:tracePt t="43053" x="6303963" y="3303588"/>
          <p14:tracePt t="43069" x="6276975" y="3303588"/>
          <p14:tracePt t="43091" x="6215063" y="3303588"/>
          <p14:tracePt t="43103" x="6188075" y="3303588"/>
          <p14:tracePt t="43119" x="6170613" y="3303588"/>
          <p14:tracePt t="43135" x="6126163" y="3303588"/>
          <p14:tracePt t="43153" x="6072188" y="3303588"/>
          <p14:tracePt t="43168" x="6045200" y="3303588"/>
          <p14:tracePt t="43185" x="6000750" y="3303588"/>
          <p14:tracePt t="43203" x="5965825" y="3303588"/>
          <p14:tracePt t="43218" x="5956300" y="3303588"/>
          <p14:tracePt t="43241" x="5938838" y="3295650"/>
          <p14:tracePt t="43253" x="5929313" y="3295650"/>
          <p14:tracePt t="43285" x="5919788" y="3295650"/>
          <p14:tracePt t="43319" x="5911850" y="3295650"/>
          <p14:tracePt t="43436" x="5902325" y="3286125"/>
          <p14:tracePt t="43652" x="5911850" y="3286125"/>
          <p14:tracePt t="43668" x="5919788" y="3286125"/>
          <p14:tracePt t="43685" x="5929313" y="3286125"/>
          <p14:tracePt t="43701" x="5956300" y="3286125"/>
          <p14:tracePt t="43723" x="6054725" y="3286125"/>
          <p14:tracePt t="43736" x="6126163" y="3286125"/>
          <p14:tracePt t="43751" x="6340475" y="3295650"/>
          <p14:tracePt t="43768" x="6554788" y="3303588"/>
          <p14:tracePt t="43785" x="6653213" y="3313113"/>
          <p14:tracePt t="43802" x="6804025" y="3322638"/>
          <p14:tracePt t="43818" x="6929438" y="3330575"/>
          <p14:tracePt t="43835" x="6973888" y="3330575"/>
          <p14:tracePt t="43852" x="7062788" y="3340100"/>
          <p14:tracePt t="43869" x="7116763" y="3340100"/>
          <p14:tracePt t="43890" x="7161213" y="3340100"/>
          <p14:tracePt t="43902" x="7170738" y="3340100"/>
          <p14:tracePt t="43919" x="7197725" y="3340100"/>
          <p14:tracePt t="43936" x="7205663" y="3340100"/>
          <p14:tracePt t="43952" x="7224713" y="3340100"/>
          <p14:tracePt t="43984" x="7242175" y="3340100"/>
          <p14:tracePt t="44001" x="7251700" y="3340100"/>
          <p14:tracePt t="44018" x="7296150" y="3340100"/>
          <p14:tracePt t="44040" x="7385050" y="3340100"/>
          <p14:tracePt t="44052" x="7446963" y="3330575"/>
          <p14:tracePt t="44068" x="7537450" y="3322638"/>
          <p14:tracePt t="44084" x="7562850" y="3322638"/>
          <p14:tracePt t="44101" x="7599363" y="3322638"/>
          <p14:tracePt t="44118" x="7608888" y="3322638"/>
          <p14:tracePt t="44134" x="7616825" y="3313113"/>
          <p14:tracePt t="44151" x="7626350" y="3313113"/>
          <p14:tracePt t="44351" x="7634288" y="3303588"/>
          <p14:tracePt t="44373" x="7670800" y="3295650"/>
          <p14:tracePt t="44385" x="7705725" y="3295650"/>
          <p14:tracePt t="44401" x="7840663" y="3259138"/>
          <p14:tracePt t="44419" x="7983538" y="3232150"/>
          <p14:tracePt t="44434" x="8037513" y="3224213"/>
          <p14:tracePt t="44451" x="8099425" y="3224213"/>
          <p14:tracePt t="44468" x="8134350" y="3224213"/>
          <p14:tracePt t="44484" x="8143875" y="3224213"/>
          <p14:tracePt t="44500" x="8153400" y="3224213"/>
          <p14:tracePt t="44523" x="8161338" y="3224213"/>
          <p14:tracePt t="44602" x="8170863" y="3224213"/>
          <p14:tracePt t="45050" x="8161338" y="3224213"/>
          <p14:tracePt t="45100" x="8143875" y="3224213"/>
          <p14:tracePt t="45118" x="8134350" y="3224213"/>
          <p14:tracePt t="45134" x="8108950" y="3224213"/>
          <p14:tracePt t="45150" x="7956550" y="3232150"/>
          <p14:tracePt t="45173" x="7661275" y="3241675"/>
          <p14:tracePt t="45185" x="7348538" y="3259138"/>
          <p14:tracePt t="45200" x="7224713" y="3276600"/>
          <p14:tracePt t="45217" x="6991350" y="3295650"/>
          <p14:tracePt t="45234" x="6884988" y="3295650"/>
          <p14:tracePt t="45250" x="6724650" y="3295650"/>
          <p14:tracePt t="45267" x="6626225" y="3295650"/>
          <p14:tracePt t="45284" x="6599238" y="3295650"/>
          <p14:tracePt t="45300" x="6572250" y="3295650"/>
          <p14:tracePt t="45322" x="6554788" y="3295650"/>
          <p14:tracePt t="46133" x="6537325" y="3295650"/>
          <p14:tracePt t="46150" x="6518275" y="3295650"/>
          <p14:tracePt t="46166" x="6483350" y="3295650"/>
          <p14:tracePt t="46184" x="6419850" y="3295650"/>
          <p14:tracePt t="46199" x="6367463" y="3295650"/>
          <p14:tracePt t="46216" x="6251575" y="3295650"/>
          <p14:tracePt t="46233" x="6126163" y="3295650"/>
          <p14:tracePt t="46250" x="6062663" y="3295650"/>
          <p14:tracePt t="46266" x="5983288" y="3295650"/>
          <p14:tracePt t="46289" x="5911850" y="3286125"/>
          <p14:tracePt t="46300" x="5884863" y="3276600"/>
          <p14:tracePt t="46316" x="5830888" y="3268663"/>
          <p14:tracePt t="46333" x="5795963" y="3259138"/>
          <p14:tracePt t="46349" x="5776913" y="3259138"/>
          <p14:tracePt t="46366" x="5751513" y="3259138"/>
          <p14:tracePt t="46399" x="5741988" y="3259138"/>
          <p14:tracePt t="46416" x="5732463" y="3259138"/>
          <p14:tracePt t="46467" x="5724525" y="3259138"/>
          <p14:tracePt t="46499" x="5715000" y="3259138"/>
          <p14:tracePt t="46516" x="5705475" y="3259138"/>
          <p14:tracePt t="46534" x="5697538" y="3259138"/>
          <p14:tracePt t="46550" x="5688013" y="3259138"/>
          <p14:tracePt t="46566" x="5661025" y="3259138"/>
          <p14:tracePt t="46584" x="5616575" y="3259138"/>
          <p14:tracePt t="46607" x="5562600" y="3251200"/>
          <p14:tracePt t="46617" x="5545138" y="3251200"/>
          <p14:tracePt t="46633" x="5510213" y="3251200"/>
          <p14:tracePt t="46650" x="5491163" y="3251200"/>
          <p14:tracePt t="46666" x="5473700" y="3251200"/>
          <p14:tracePt t="46684" x="5446713" y="3251200"/>
          <p14:tracePt t="46699" x="5438775" y="3251200"/>
          <p14:tracePt t="46717" x="5429250" y="3251200"/>
          <p14:tracePt t="46732" x="5419725" y="3251200"/>
          <p14:tracePt t="46770" x="5411788" y="3251200"/>
          <p14:tracePt t="46816" x="5402263" y="3251200"/>
          <p14:tracePt t="46899" x="5411788" y="3251200"/>
          <p14:tracePt t="46923" x="5438775" y="3251200"/>
          <p14:tracePt t="46934" x="5446713" y="3251200"/>
          <p14:tracePt t="46949" x="5465763" y="3251200"/>
          <p14:tracePt t="46965" x="5483225" y="3251200"/>
          <p14:tracePt t="46983" x="5500688" y="3259138"/>
          <p14:tracePt t="46999" x="5518150" y="3259138"/>
          <p14:tracePt t="47016" x="5527675" y="3259138"/>
          <p14:tracePt t="47033" x="5537200" y="3259138"/>
          <p14:tracePt t="47065" x="5545138" y="3259138"/>
          <p14:tracePt t="47088" x="5554663" y="3268663"/>
          <p14:tracePt t="47133" x="5562600" y="3268663"/>
          <p14:tracePt t="47183" x="5572125" y="3268663"/>
          <p14:tracePt t="47199" x="5581650" y="3268663"/>
          <p14:tracePt t="47215" x="5589588" y="3268663"/>
          <p14:tracePt t="47233" x="5616575" y="3268663"/>
          <p14:tracePt t="47254" x="5661025" y="3268663"/>
          <p14:tracePt t="47266" x="5688013" y="3268663"/>
          <p14:tracePt t="47282" x="5741988" y="3276600"/>
          <p14:tracePt t="47298" x="5759450" y="3276600"/>
          <p14:tracePt t="47315" x="5786438" y="3286125"/>
          <p14:tracePt t="47333" x="5795963" y="3286125"/>
          <p14:tracePt t="47417" x="5803900" y="3286125"/>
          <p14:tracePt t="47948" x="5822950" y="3286125"/>
          <p14:tracePt t="47964" x="5884863" y="3276600"/>
          <p14:tracePt t="47981" x="5973763" y="3268663"/>
          <p14:tracePt t="47998" x="6108700" y="3251200"/>
          <p14:tracePt t="48015" x="6188075" y="3251200"/>
          <p14:tracePt t="48031" x="6367463" y="3241675"/>
          <p14:tracePt t="48053" x="6581775" y="3232150"/>
          <p14:tracePt t="48065" x="6705600" y="3232150"/>
          <p14:tracePt t="48081" x="6938963" y="3224213"/>
          <p14:tracePt t="48098" x="7180263" y="3224213"/>
          <p14:tracePt t="48116" x="7296150" y="3224213"/>
          <p14:tracePt t="48132" x="7483475" y="3232150"/>
          <p14:tracePt t="48149" x="7616825" y="3251200"/>
          <p14:tracePt t="48166" x="7680325" y="3251200"/>
          <p14:tracePt t="48182" x="7769225" y="3268663"/>
          <p14:tracePt t="48204" x="7848600" y="3286125"/>
          <p14:tracePt t="48215" x="7885113" y="3286125"/>
          <p14:tracePt t="48231" x="7902575" y="3286125"/>
          <p14:tracePt t="48614" x="7912100" y="3286125"/>
          <p14:tracePt t="48632" x="7920038" y="3286125"/>
          <p14:tracePt t="48649" x="7956550" y="3286125"/>
          <p14:tracePt t="48665" x="7983538" y="3286125"/>
          <p14:tracePt t="48689" x="8143875" y="3286125"/>
          <p14:tracePt t="48714" x="8251825" y="3286125"/>
          <p14:tracePt t="48731" x="8375650" y="3286125"/>
          <p14:tracePt t="48748" x="8491538" y="3286125"/>
          <p14:tracePt t="48764" x="8555038" y="3295650"/>
          <p14:tracePt t="48781" x="8661400" y="3295650"/>
          <p14:tracePt t="48799" x="8759825" y="3295650"/>
          <p14:tracePt t="48815" x="8813800" y="3295650"/>
          <p14:tracePt t="48831" x="8912225" y="3295650"/>
          <p14:tracePt t="48853" x="9010650" y="3286125"/>
          <p14:tracePt t="48864" x="9045575" y="3286125"/>
          <p14:tracePt t="48881" x="9090025" y="3286125"/>
          <p14:tracePt t="48898" x="9117013" y="3286125"/>
          <p14:tracePt t="48932" x="9126538" y="3276600"/>
          <p14:tracePt t="49731" x="9134475" y="3276600"/>
          <p14:tracePt t="49747" x="9153525" y="3286125"/>
          <p14:tracePt t="49765" x="9180513" y="3295650"/>
          <p14:tracePt t="49780" x="9197975" y="3295650"/>
          <p14:tracePt t="49802" x="9224963" y="3313113"/>
          <p14:tracePt t="49814" x="9259888" y="3313113"/>
          <p14:tracePt t="49830" x="9277350" y="3313113"/>
          <p14:tracePt t="49848" x="9296400" y="3322638"/>
          <p14:tracePt t="49865" x="9331325" y="3322638"/>
          <p14:tracePt t="49880" x="9348788" y="3322638"/>
          <p14:tracePt t="49897" x="9385300" y="3322638"/>
          <p14:tracePt t="49914" x="9429750" y="3330575"/>
          <p14:tracePt t="49931" x="9439275" y="3330575"/>
          <p14:tracePt t="49947" x="9474200" y="3340100"/>
          <p14:tracePt t="49969" x="9518650" y="3340100"/>
          <p14:tracePt t="49981" x="9545638" y="3340100"/>
          <p14:tracePt t="49996" x="9599613" y="3340100"/>
          <p14:tracePt t="50014" x="9634538" y="3340100"/>
          <p14:tracePt t="50030" x="9644063" y="3340100"/>
          <p14:tracePt t="50047" x="9661525" y="3340100"/>
          <p14:tracePt t="50080" x="9680575" y="3340100"/>
          <p14:tracePt t="50113" x="9688513" y="3330575"/>
          <p14:tracePt t="50136" x="9698038" y="3330575"/>
          <p14:tracePt t="50163" x="9705975" y="3330575"/>
          <p14:tracePt t="50180" x="9715500" y="3330575"/>
          <p14:tracePt t="50213" x="9725025" y="3322638"/>
          <p14:tracePt t="50230" x="9732963" y="3322638"/>
          <p14:tracePt t="50247" x="9752013" y="3322638"/>
          <p14:tracePt t="50264" x="9777413" y="3313113"/>
          <p14:tracePt t="50286" x="9804400" y="3303588"/>
          <p14:tracePt t="50298" x="9831388" y="3303588"/>
          <p14:tracePt t="50313" x="9848850" y="3303588"/>
          <p14:tracePt t="50329" x="9858375" y="3303588"/>
          <p14:tracePt t="50346" x="9867900" y="3295650"/>
          <p14:tracePt t="50364" x="9875838" y="3295650"/>
          <p14:tracePt t="50496" x="9867900" y="3295650"/>
          <p14:tracePt t="50513" x="9848850" y="3295650"/>
          <p14:tracePt t="50529" x="9823450" y="3295650"/>
          <p14:tracePt t="50546" x="9680575" y="3286125"/>
          <p14:tracePt t="50563" x="9474200" y="3276600"/>
          <p14:tracePt t="50579" x="9375775" y="3259138"/>
          <p14:tracePt t="50602" x="9188450" y="3259138"/>
          <p14:tracePt t="50629" x="9126538" y="3259138"/>
          <p14:tracePt t="50646" x="9099550" y="3259138"/>
          <p14:tracePt t="50663" x="9090025" y="3251200"/>
          <p14:tracePt t="50679" x="9082088" y="3251200"/>
          <p14:tracePt t="50963" x="9090025" y="3251200"/>
          <p14:tracePt t="50979" x="9099550" y="3251200"/>
          <p14:tracePt t="50995" x="9134475" y="3251200"/>
          <p14:tracePt t="51012" x="9242425" y="3251200"/>
          <p14:tracePt t="51029" x="9313863" y="3251200"/>
          <p14:tracePt t="51046" x="9447213" y="3251200"/>
          <p14:tracePt t="51063" x="9528175" y="3251200"/>
          <p14:tracePt t="51085" x="9582150" y="3251200"/>
          <p14:tracePt t="51097" x="9609138" y="3251200"/>
          <p14:tracePt t="51113" x="9626600" y="3251200"/>
          <p14:tracePt t="51129" x="9634538" y="3251200"/>
          <p14:tracePt t="51145" x="9644063" y="3251200"/>
          <p14:tracePt t="51229" x="9653588" y="3251200"/>
          <p14:tracePt t="53462" x="9644063" y="3251200"/>
          <p14:tracePt t="53483" x="9590088" y="3232150"/>
          <p14:tracePt t="53495" x="9545638" y="3214688"/>
          <p14:tracePt t="53510" x="9385300" y="3170238"/>
          <p14:tracePt t="53528" x="9109075" y="3089275"/>
          <p14:tracePt t="53544" x="8920163" y="3044825"/>
          <p14:tracePt t="53561" x="8180388" y="2874963"/>
          <p14:tracePt t="53578" x="7081838" y="2679700"/>
          <p14:tracePt t="53594" x="6483350" y="2562225"/>
          <p14:tracePt t="53611" x="5608638" y="2393950"/>
          <p14:tracePt t="53628" x="5286375" y="2330450"/>
          <p14:tracePt t="53649" x="5160963" y="2312988"/>
          <p14:tracePt t="53661" x="5133975" y="2312988"/>
          <p14:tracePt t="53677" x="5116513" y="2312988"/>
          <p14:tracePt t="53695" x="5108575" y="2312988"/>
          <p14:tracePt t="53966" x="5045075" y="2312988"/>
          <p14:tracePt t="53978" x="4991100" y="2312988"/>
          <p14:tracePt t="53994" x="4857750" y="2322513"/>
          <p14:tracePt t="54010" x="4786313" y="2330450"/>
          <p14:tracePt t="54027" x="4616450" y="2339975"/>
          <p14:tracePt t="54044" x="4446588" y="2347913"/>
          <p14:tracePt t="54061" x="4375150" y="2347913"/>
          <p14:tracePt t="54077" x="4251325" y="2357438"/>
          <p14:tracePt t="54094" x="4152900" y="2366963"/>
          <p14:tracePt t="54110" x="4116388" y="2366963"/>
          <p14:tracePt t="54132" x="4044950" y="2366963"/>
          <p14:tracePt t="54144" x="3990975" y="2366963"/>
          <p14:tracePt t="54160" x="3973513" y="2366963"/>
          <p14:tracePt t="54176" x="3938588" y="2366963"/>
          <p14:tracePt t="54194" x="3929063" y="2366963"/>
          <p14:tracePt t="54210" x="3919538" y="2357438"/>
          <p14:tracePt t="54227" x="3911600" y="2357438"/>
          <p14:tracePt t="54510" x="3911600" y="2347913"/>
          <p14:tracePt t="54710" x="3919538" y="2347913"/>
          <p14:tracePt t="54777" x="3929063" y="2347913"/>
          <p14:tracePt t="54844" x="3938588" y="2347913"/>
          <p14:tracePt t="54876" x="3938588" y="2339975"/>
          <p14:tracePt t="54930" x="3946525" y="2339975"/>
          <p14:tracePt t="54960" x="3956050" y="2339975"/>
          <p14:tracePt t="55060" x="3965575" y="2339975"/>
          <p14:tracePt t="55526" x="3973513" y="2339975"/>
          <p14:tracePt t="55543" x="3983038" y="2339975"/>
          <p14:tracePt t="55565" x="3990975" y="2339975"/>
          <p14:tracePt t="55576" x="4000500" y="2339975"/>
          <p14:tracePt t="55593" x="4010025" y="2339975"/>
          <p14:tracePt t="55609" x="4017963" y="2330450"/>
          <p14:tracePt t="55625" x="4027488" y="2330450"/>
          <p14:tracePt t="55643" x="4037013" y="2330450"/>
          <p14:tracePt t="55659" x="4044950" y="2330450"/>
          <p14:tracePt t="55676" x="4054475" y="2330450"/>
          <p14:tracePt t="55692" x="4062413" y="2330450"/>
          <p14:tracePt t="55730" x="4071938" y="2330450"/>
          <p14:tracePt t="55759" x="4081463" y="2330450"/>
          <p14:tracePt t="55792" x="4089400" y="2330450"/>
          <p14:tracePt t="55809" x="4098925" y="2330450"/>
          <p14:tracePt t="55842" x="4108450" y="2330450"/>
          <p14:tracePt t="55859" x="4116388" y="2330450"/>
          <p14:tracePt t="55876" x="4125913" y="2330450"/>
          <p14:tracePt t="55897" x="4133850" y="2330450"/>
          <p14:tracePt t="55909" x="4143375" y="2330450"/>
          <p14:tracePt t="55925" x="4152900" y="2330450"/>
          <p14:tracePt t="55959" x="4160838" y="2330450"/>
          <p14:tracePt t="55976" x="4170363" y="2330450"/>
          <p14:tracePt t="56009" x="4179888" y="2330450"/>
          <p14:tracePt t="56046" x="4187825" y="2330450"/>
          <p14:tracePt t="56075" x="4197350" y="2330450"/>
          <p14:tracePt t="56125" x="4205288" y="2330450"/>
          <p14:tracePt t="56158" x="4214813" y="2330450"/>
          <p14:tracePt t="56215" x="4224338" y="2330450"/>
          <p14:tracePt t="56242" x="4232275" y="2330450"/>
          <p14:tracePt t="56276" x="4251325" y="2330450"/>
          <p14:tracePt t="56292" x="4259263" y="2330450"/>
          <p14:tracePt t="56325" x="4268788" y="2330450"/>
          <p14:tracePt t="56342" x="4276725" y="2322513"/>
          <p14:tracePt t="56364" x="4286250" y="2322513"/>
          <p14:tracePt t="56425" x="4295775" y="2322513"/>
          <p14:tracePt t="56575" x="4295775" y="2312988"/>
          <p14:tracePt t="56592" x="4286250" y="2312988"/>
          <p14:tracePt t="56626" x="4276725" y="2312988"/>
          <p14:tracePt t="56674" x="4268788" y="2312988"/>
          <p14:tracePt t="56710" x="4259263" y="2312988"/>
          <p14:tracePt t="56725" x="4251325" y="2312988"/>
          <p14:tracePt t="56742" x="4232275" y="2312988"/>
          <p14:tracePt t="56758" x="4170363" y="2312988"/>
          <p14:tracePt t="56775" x="4133850" y="2312988"/>
          <p14:tracePt t="56792" x="4027488" y="2303463"/>
          <p14:tracePt t="56809" x="3919538" y="2303463"/>
          <p14:tracePt t="56825" x="3867150" y="2303463"/>
          <p14:tracePt t="56847" x="3776663" y="2295525"/>
          <p14:tracePt t="56859" x="3759200" y="2295525"/>
          <p14:tracePt t="56875" x="3751263" y="2295525"/>
          <p14:tracePt t="56891" x="3741738" y="2295525"/>
          <p14:tracePt t="56925" x="3732213" y="2295525"/>
          <p14:tracePt t="57041" x="3741738" y="2295525"/>
          <p14:tracePt t="57059" x="3751263" y="2295525"/>
          <p14:tracePt t="57075" x="3759200" y="2295525"/>
          <p14:tracePt t="57091" x="3768725" y="2295525"/>
          <p14:tracePt t="57109" x="3776663" y="2295525"/>
          <p14:tracePt t="57125" x="3776663" y="2303463"/>
          <p14:tracePt t="57142" x="3786188" y="2303463"/>
          <p14:tracePt t="57164" x="3795713" y="2303463"/>
          <p14:tracePt t="57175" x="3803650" y="2303463"/>
          <p14:tracePt t="57191" x="3813175" y="2303463"/>
          <p14:tracePt t="57208" x="3813175" y="2312988"/>
          <p14:tracePt t="57241" x="3822700" y="2312988"/>
          <p14:tracePt t="57274" x="3830638" y="2312988"/>
          <p14:tracePt t="57291" x="3840163" y="2312988"/>
          <p14:tracePt t="57308" x="3848100" y="2312988"/>
          <p14:tracePt t="57329" x="3857625" y="2322513"/>
          <p14:tracePt t="57342" x="3875088" y="2322513"/>
          <p14:tracePt t="57359" x="3919538" y="2330450"/>
          <p14:tracePt t="57374" x="3973513" y="2339975"/>
          <p14:tracePt t="57391" x="4116388" y="2374900"/>
          <p14:tracePt t="57408" x="4241800" y="2411413"/>
          <p14:tracePt t="57424" x="4295775" y="2428875"/>
          <p14:tracePt t="57442" x="4402138" y="2465388"/>
          <p14:tracePt t="57458" x="4500563" y="2517775"/>
          <p14:tracePt t="57474" x="4554538" y="2544763"/>
          <p14:tracePt t="57496" x="4679950" y="2616200"/>
          <p14:tracePt t="57509" x="4724400" y="2643188"/>
          <p14:tracePt t="57525" x="4786313" y="2687638"/>
          <p14:tracePt t="57541" x="4830763" y="2714625"/>
          <p14:tracePt t="57558" x="4911725" y="2776538"/>
          <p14:tracePt t="57574" x="5000625" y="2857500"/>
          <p14:tracePt t="57591" x="5045075" y="2894013"/>
          <p14:tracePt t="57608" x="5126038" y="2982913"/>
          <p14:tracePt t="57624" x="5197475" y="3062288"/>
          <p14:tracePt t="57648" x="5241925" y="3125788"/>
          <p14:tracePt t="57659" x="5259388" y="3143250"/>
          <p14:tracePt t="57675" x="5276850" y="3179763"/>
          <p14:tracePt t="58008" x="5303838" y="3170238"/>
          <p14:tracePt t="58024" x="5375275" y="3160713"/>
          <p14:tracePt t="58041" x="5429250" y="3160713"/>
          <p14:tracePt t="58057" x="5562600" y="3152775"/>
          <p14:tracePt t="58074" x="5724525" y="3133725"/>
          <p14:tracePt t="58090" x="5822950" y="3125788"/>
          <p14:tracePt t="58107" x="6000750" y="3108325"/>
          <p14:tracePt t="58129" x="6170613" y="3089275"/>
          <p14:tracePt t="58141" x="6259513" y="3071813"/>
          <p14:tracePt t="58157" x="6402388" y="3054350"/>
          <p14:tracePt t="58174" x="6491288" y="3036888"/>
          <p14:tracePt t="58191" x="6518275" y="3027363"/>
          <p14:tracePt t="58207" x="6554788" y="3017838"/>
          <p14:tracePt t="58240" x="6562725" y="3009900"/>
          <p14:tracePt t="58257" x="6581775" y="3000375"/>
          <p14:tracePt t="58274" x="6599238" y="2990850"/>
          <p14:tracePt t="58299" x="6626225" y="2982913"/>
          <p14:tracePt t="58307" x="6653213" y="2973388"/>
          <p14:tracePt t="58324" x="6732588" y="2955925"/>
          <p14:tracePt t="58340" x="6777038" y="2938463"/>
          <p14:tracePt t="58356" x="6902450" y="2911475"/>
          <p14:tracePt t="58373" x="7027863" y="2894013"/>
          <p14:tracePt t="58390" x="7089775" y="2884488"/>
          <p14:tracePt t="58407" x="7205663" y="2867025"/>
          <p14:tracePt t="58424" x="7269163" y="2857500"/>
          <p14:tracePt t="58446" x="7313613" y="2847975"/>
          <p14:tracePt t="58458" x="7323138" y="2847975"/>
          <p14:tracePt t="58474" x="7358063" y="2840038"/>
          <p14:tracePt t="58490" x="7367588" y="2840038"/>
          <p14:tracePt t="58507" x="7375525" y="2830513"/>
          <p14:tracePt t="58540" x="7375525" y="2822575"/>
          <p14:tracePt t="58611" x="7375525" y="2813050"/>
          <p14:tracePt t="58624" x="7348538" y="2803525"/>
          <p14:tracePt t="58640" x="7313613" y="2795588"/>
          <p14:tracePt t="58657" x="7161213" y="2759075"/>
          <p14:tracePt t="58673" x="6946900" y="2697163"/>
          <p14:tracePt t="58690" x="6840538" y="2679700"/>
          <p14:tracePt t="58707" x="6634163" y="2643188"/>
          <p14:tracePt t="58725" x="6456363" y="2608263"/>
          <p14:tracePt t="58740" x="6375400" y="2589213"/>
          <p14:tracePt t="58756" x="6242050" y="2562225"/>
          <p14:tracePt t="58779" x="6153150" y="2544763"/>
          <p14:tracePt t="58790" x="6126163" y="2536825"/>
          <p14:tracePt t="58806" x="6089650" y="2517775"/>
          <p14:tracePt t="58824" x="6081713" y="2500313"/>
          <p14:tracePt t="58840" x="6081713" y="2482850"/>
          <p14:tracePt t="58857" x="6081713" y="2446338"/>
          <p14:tracePt t="58874" x="6089650" y="2393950"/>
          <p14:tracePt t="58890" x="6108700" y="2357438"/>
          <p14:tracePt t="58907" x="6180138" y="2295525"/>
          <p14:tracePt t="58929" x="6296025" y="2224088"/>
          <p14:tracePt t="58941" x="6465888" y="2152650"/>
          <p14:tracePt t="58957" x="6554788" y="2133600"/>
          <p14:tracePt t="58974" x="6732588" y="2108200"/>
          <p14:tracePt t="58989" x="6804025" y="2098675"/>
          <p14:tracePt t="59006" x="6946900" y="2098675"/>
          <p14:tracePt t="59025" x="7089775" y="2098675"/>
          <p14:tracePt t="59040" x="7153275" y="2108200"/>
          <p14:tracePt t="59056" x="7259638" y="2133600"/>
          <p14:tracePt t="59074" x="7348538" y="2187575"/>
          <p14:tracePt t="59095" x="7412038" y="2259013"/>
          <p14:tracePt t="59107" x="7429500" y="2295525"/>
          <p14:tracePt t="59123" x="7446963" y="2357438"/>
          <p14:tracePt t="59139" x="7456488" y="2374900"/>
          <p14:tracePt t="59156" x="7466013" y="2411413"/>
          <p14:tracePt t="59174" x="7466013" y="2428875"/>
          <p14:tracePt t="59190" x="7466013" y="2446338"/>
          <p14:tracePt t="59206" x="7429500" y="2490788"/>
          <p14:tracePt t="59224" x="7348538" y="2571750"/>
          <p14:tracePt t="59247" x="7242175" y="2660650"/>
          <p14:tracePt t="59258" x="7170738" y="2705100"/>
          <p14:tracePt t="59274" x="7045325" y="2768600"/>
          <p14:tracePt t="59289" x="6973888" y="2786063"/>
          <p14:tracePt t="59306" x="6823075" y="2830513"/>
          <p14:tracePt t="59324" x="6688138" y="2847975"/>
          <p14:tracePt t="59340" x="6643688" y="2847975"/>
          <p14:tracePt t="59357" x="6572250" y="2857500"/>
          <p14:tracePt t="59374" x="6545263" y="2857500"/>
          <p14:tracePt t="59389" x="6537325" y="2857500"/>
          <p14:tracePt t="59411" x="6518275" y="2857500"/>
          <p14:tracePt t="59473" x="6518275" y="2867025"/>
          <p14:tracePt t="62291" x="6510338" y="2857500"/>
          <p14:tracePt t="62305" x="6491288" y="2847975"/>
          <p14:tracePt t="62321" x="6473825" y="2840038"/>
          <p14:tracePt t="62337" x="6438900" y="2830513"/>
          <p14:tracePt t="62354" x="6402388" y="2813050"/>
          <p14:tracePt t="62370" x="6384925" y="2803525"/>
          <p14:tracePt t="62388" x="6357938" y="2786063"/>
          <p14:tracePt t="62405" x="6330950" y="2759075"/>
          <p14:tracePt t="62421" x="6330950" y="2741613"/>
          <p14:tracePt t="62437" x="6313488" y="2724150"/>
          <p14:tracePt t="62459" x="6303963" y="2697163"/>
          <p14:tracePt t="62471" x="6296025" y="2687638"/>
          <p14:tracePt t="62487" x="6296025" y="2643188"/>
          <p14:tracePt t="62503" x="6296025" y="2598738"/>
          <p14:tracePt t="62521" x="6296025" y="2581275"/>
          <p14:tracePt t="62538" x="6296025" y="2544763"/>
          <p14:tracePt t="62554" x="6303963" y="2527300"/>
          <p14:tracePt t="62570" x="6303963" y="2517775"/>
          <p14:tracePt t="62587" x="6313488" y="2509838"/>
          <p14:tracePt t="62610" x="6323013" y="2490788"/>
          <p14:tracePt t="62621" x="6330950" y="2490788"/>
          <p14:tracePt t="62637" x="6394450" y="2465388"/>
          <p14:tracePt t="62654" x="6483350" y="2428875"/>
          <p14:tracePt t="62670" x="6518275" y="2419350"/>
          <p14:tracePt t="62687" x="6599238" y="2411413"/>
          <p14:tracePt t="62704" x="6670675" y="2411413"/>
          <p14:tracePt t="62720" x="6705600" y="2411413"/>
          <p14:tracePt t="62737" x="6786563" y="2438400"/>
          <p14:tracePt t="62754" x="6848475" y="2473325"/>
          <p14:tracePt t="62776" x="6884988" y="2509838"/>
          <p14:tracePt t="62788" x="6894513" y="2536825"/>
          <p14:tracePt t="62804" x="6911975" y="2571750"/>
          <p14:tracePt t="62820" x="6911975" y="2589213"/>
          <p14:tracePt t="62837" x="6911975" y="2625725"/>
          <p14:tracePt t="62854" x="6911975" y="2652713"/>
          <p14:tracePt t="62870" x="6902450" y="2670175"/>
          <p14:tracePt t="62887" x="6875463" y="2697163"/>
          <p14:tracePt t="62904" x="6848475" y="2724150"/>
          <p14:tracePt t="62926" x="6840538" y="2732088"/>
          <p14:tracePt t="62938" x="6831013" y="2741613"/>
          <p14:tracePt t="62970" x="6823075" y="2751138"/>
          <p14:tracePt t="63003" x="6813550" y="2751138"/>
          <p14:tracePt t="63071" x="6813550" y="2759075"/>
          <p14:tracePt t="63092" x="6804025" y="2759075"/>
          <p14:tracePt t="63171" x="6796088" y="2759075"/>
          <p14:tracePt t="63187" x="6786563" y="2759075"/>
          <p14:tracePt t="63204" x="6759575" y="2759075"/>
          <p14:tracePt t="63220" x="6724650" y="2759075"/>
          <p14:tracePt t="63237" x="6599238" y="2759075"/>
          <p14:tracePt t="63259" x="6465888" y="2741613"/>
          <p14:tracePt t="63270" x="6429375" y="2741613"/>
          <p14:tracePt t="63286" x="6375400" y="2724150"/>
          <p14:tracePt t="63304" x="6330950" y="2697163"/>
          <p14:tracePt t="63321" x="6323013" y="2679700"/>
          <p14:tracePt t="63336" x="6296025" y="2633663"/>
          <p14:tracePt t="63354" x="6276975" y="2598738"/>
          <p14:tracePt t="63370" x="6276975" y="2581275"/>
          <p14:tracePt t="63386" x="6276975" y="2536825"/>
          <p14:tracePt t="63408" x="6286500" y="2490788"/>
          <p14:tracePt t="63420" x="6296025" y="2465388"/>
          <p14:tracePt t="63437" x="6340475" y="2401888"/>
          <p14:tracePt t="63454" x="6411913" y="2339975"/>
          <p14:tracePt t="63471" x="6527800" y="2276475"/>
          <p14:tracePt t="63487" x="6608763" y="2241550"/>
          <p14:tracePt t="63504" x="6759575" y="2205038"/>
          <p14:tracePt t="63519" x="6848475" y="2197100"/>
          <p14:tracePt t="63537" x="7054850" y="2179638"/>
          <p14:tracePt t="63554" x="7269163" y="2179638"/>
          <p14:tracePt t="63575" x="7466013" y="2197100"/>
          <p14:tracePt t="63587" x="7554913" y="2224088"/>
          <p14:tracePt t="63604" x="7697788" y="2303463"/>
          <p14:tracePt t="63620" x="7769225" y="2347913"/>
          <p14:tracePt t="63636" x="7796213" y="2374900"/>
          <p14:tracePt t="63654" x="7831138" y="2411413"/>
          <p14:tracePt t="63670" x="7840663" y="2419350"/>
          <p14:tracePt t="63686" x="7848600" y="2446338"/>
          <p14:tracePt t="63704" x="7848600" y="2473325"/>
          <p14:tracePt t="63725" x="7831138" y="2527300"/>
          <p14:tracePt t="63737" x="7804150" y="2571750"/>
          <p14:tracePt t="63754" x="7732713" y="2652713"/>
          <p14:tracePt t="63769" x="7688263" y="2687638"/>
          <p14:tracePt t="63786" x="7599363" y="2741613"/>
          <p14:tracePt t="63804" x="7518400" y="2786063"/>
          <p14:tracePt t="63820" x="7466013" y="2813050"/>
          <p14:tracePt t="63836" x="7429500" y="2830513"/>
          <p14:tracePt t="63853" x="7348538" y="2857500"/>
          <p14:tracePt t="63870" x="7269163" y="2894013"/>
          <p14:tracePt t="63891" x="7215188" y="2919413"/>
          <p14:tracePt t="63904" x="7180263" y="2938463"/>
          <p14:tracePt t="63919" x="7161213" y="2946400"/>
          <p14:tracePt t="63936" x="7143750" y="2973388"/>
          <p14:tracePt t="63954" x="7134225" y="3000375"/>
          <p14:tracePt t="63969" x="7116763" y="3027363"/>
          <p14:tracePt t="63987" x="7116763" y="3036888"/>
          <p14:tracePt t="64003" x="7108825" y="3054350"/>
          <p14:tracePt t="64020" x="7099300" y="3062288"/>
          <p14:tracePt t="64303" x="7116763" y="3062288"/>
          <p14:tracePt t="64320" x="7197725" y="3062288"/>
          <p14:tracePt t="64336" x="7269163" y="3062288"/>
          <p14:tracePt t="64353" x="7483475" y="3071813"/>
          <p14:tracePt t="64374" x="7804150" y="3098800"/>
          <p14:tracePt t="64386" x="8010525" y="3108325"/>
          <p14:tracePt t="64402" x="8528050" y="3143250"/>
          <p14:tracePt t="64419" x="9072563" y="3170238"/>
          <p14:tracePt t="64436" x="9323388" y="3179763"/>
          <p14:tracePt t="64453" x="9725025" y="3205163"/>
          <p14:tracePt t="64469" x="9920288" y="3214688"/>
          <p14:tracePt t="64485" x="9983788" y="3214688"/>
          <p14:tracePt t="64503" x="10045700" y="3214688"/>
          <p14:tracePt t="64520" x="10099675" y="3214688"/>
          <p14:tracePt t="64542" x="10171113" y="3205163"/>
          <p14:tracePt t="64553" x="10206038" y="3205163"/>
          <p14:tracePt t="64569" x="10277475" y="3197225"/>
          <p14:tracePt t="64586" x="10304463" y="3197225"/>
          <p14:tracePt t="64602" x="10348913" y="3187700"/>
          <p14:tracePt t="64619" x="10385425" y="3179763"/>
          <p14:tracePt t="64636" x="10394950" y="3179763"/>
          <p14:tracePt t="64653" x="10402888" y="3179763"/>
          <p14:tracePt t="64669" x="10412413" y="3170238"/>
          <p14:tracePt t="64691" x="10420350" y="3170238"/>
          <p14:tracePt t="65102" x="10429875" y="3160713"/>
          <p14:tracePt t="65118" x="10447338" y="3152775"/>
          <p14:tracePt t="65135" x="10456863" y="3133725"/>
          <p14:tracePt t="65152" x="10483850" y="3108325"/>
          <p14:tracePt t="65174" x="10510838" y="3071813"/>
          <p14:tracePt t="65186" x="10528300" y="3054350"/>
          <p14:tracePt t="65202" x="10545763" y="3027363"/>
          <p14:tracePt t="65218" x="10555288" y="3009900"/>
          <p14:tracePt t="65235" x="10563225" y="3009900"/>
          <p14:tracePt t="65252" x="10563225" y="3000375"/>
          <p14:tracePt t="65302" x="10563225" y="2990850"/>
          <p14:tracePt t="65352" x="10555288" y="2990850"/>
          <p14:tracePt t="65369" x="10545763" y="2982913"/>
          <p14:tracePt t="65385" x="10537825" y="2982913"/>
          <p14:tracePt t="65402" x="10501313" y="2973388"/>
          <p14:tracePt t="65419" x="10439400" y="2965450"/>
          <p14:tracePt t="65435" x="10402888" y="2955925"/>
          <p14:tracePt t="65452" x="10348913" y="2955925"/>
          <p14:tracePt t="65469" x="10331450" y="2946400"/>
          <p14:tracePt t="65490" x="10323513" y="2946400"/>
          <p14:tracePt t="65569" x="10323513" y="2938463"/>
          <p14:tracePt t="65719" x="10331450" y="2938463"/>
          <p14:tracePt t="65751" x="10340975" y="2938463"/>
          <p14:tracePt t="65801" x="10348913" y="2938463"/>
          <p14:tracePt t="65935" x="10358438" y="2938463"/>
          <p14:tracePt t="65985" x="10367963" y="2938463"/>
          <p14:tracePt t="65985" x="10375900" y="2938463"/>
          <p14:tracePt t="66018" x="10394950" y="2938463"/>
          <p14:tracePt t="66034" x="10420350" y="2938463"/>
          <p14:tracePt t="66051" x="10447338" y="2938463"/>
          <p14:tracePt t="66068" x="10528300" y="2946400"/>
          <p14:tracePt t="66085" x="10599738" y="2955925"/>
          <p14:tracePt t="66102" x="10626725" y="2955925"/>
          <p14:tracePt t="66119" x="10671175" y="2965450"/>
          <p14:tracePt t="66141" x="10688638" y="2965450"/>
          <p14:tracePt t="66151" x="10698163" y="2973388"/>
          <p14:tracePt t="66168" x="10742613" y="2973388"/>
          <p14:tracePt t="66184" x="10769600" y="2973388"/>
          <p14:tracePt t="66201" x="10823575" y="2965450"/>
          <p14:tracePt t="66218" x="10895013" y="2965450"/>
          <p14:tracePt t="66234" x="10966450" y="2965450"/>
          <p14:tracePt t="66251" x="10991850" y="2965450"/>
          <p14:tracePt t="66268" x="11037888" y="2965450"/>
          <p14:tracePt t="66290" x="11063288" y="2965450"/>
          <p14:tracePt t="66301" x="11072813" y="2965450"/>
          <p14:tracePt t="66317" x="11082338" y="2965450"/>
          <p14:tracePt t="66418" x="11090275" y="2965450"/>
          <p14:tracePt t="66624" x="11099800" y="2965450"/>
          <p14:tracePt t="66817" x="11082338" y="2965450"/>
          <p14:tracePt t="66834" x="10983913" y="2965450"/>
          <p14:tracePt t="66850" x="10875963" y="2946400"/>
          <p14:tracePt t="66868" x="10491788" y="2946400"/>
          <p14:tracePt t="66885" x="9902825" y="2946400"/>
          <p14:tracePt t="66900" x="9491663" y="2946400"/>
          <p14:tracePt t="66917" x="8599488" y="2946400"/>
          <p14:tracePt t="66940" x="7796213" y="2955925"/>
          <p14:tracePt t="66951" x="7500938" y="2973388"/>
          <p14:tracePt t="66967" x="7153275" y="2982913"/>
          <p14:tracePt t="66984" x="6946900" y="3009900"/>
          <p14:tracePt t="67000" x="6867525" y="3009900"/>
          <p14:tracePt t="67017" x="6724650" y="3009900"/>
          <p14:tracePt t="67034" x="6634163" y="3009900"/>
          <p14:tracePt t="67050" x="6599238" y="3009900"/>
          <p14:tracePt t="67067" x="6545263" y="3009900"/>
          <p14:tracePt t="67089" x="6491288" y="3017838"/>
          <p14:tracePt t="67101" x="6465888" y="3017838"/>
          <p14:tracePt t="67117" x="6411913" y="3017838"/>
          <p14:tracePt t="67133" x="6357938" y="3017838"/>
          <p14:tracePt t="67150" x="6340475" y="3017838"/>
          <p14:tracePt t="67168" x="6303963" y="3017838"/>
          <p14:tracePt t="67185" x="6276975" y="3017838"/>
          <p14:tracePt t="67200" x="6269038" y="3017838"/>
          <p14:tracePt t="67216" x="6242050" y="3017838"/>
          <p14:tracePt t="67233" x="6224588" y="3027363"/>
          <p14:tracePt t="67255" x="6188075" y="3036888"/>
          <p14:tracePt t="67268" x="6180138" y="3044825"/>
          <p14:tracePt t="67284" x="6153150" y="3054350"/>
          <p14:tracePt t="67300" x="6143625" y="3054350"/>
          <p14:tracePt t="67316" x="6134100" y="3062288"/>
          <p14:tracePt t="67335" x="6126163" y="3062288"/>
          <p14:tracePt t="67420" x="6134100" y="3062288"/>
          <p14:tracePt t="67716" x="6126163" y="3062288"/>
          <p14:tracePt t="67738" x="6089650" y="3071813"/>
          <p14:tracePt t="67750" x="6072188" y="3071813"/>
          <p14:tracePt t="67766" x="6018213" y="3089275"/>
          <p14:tracePt t="67784" x="5946775" y="3108325"/>
          <p14:tracePt t="67800" x="5911850" y="3125788"/>
          <p14:tracePt t="67800" x="5857875" y="3143250"/>
          <p14:tracePt t="67817" x="5803900" y="3160713"/>
          <p14:tracePt t="67834" x="5724525" y="3197225"/>
          <p14:tracePt t="67850" x="5697538" y="3197225"/>
          <p14:tracePt t="67866" x="5653088" y="3214688"/>
          <p14:tracePt t="67888" x="5634038" y="3224213"/>
          <p14:tracePt t="67916" x="5626100" y="3232150"/>
          <p14:tracePt t="67934" x="5616575" y="3232150"/>
          <p14:tracePt t="67967" x="5616575" y="3241675"/>
          <p14:tracePt t="67984" x="5608638" y="3241675"/>
          <p14:tracePt t="68100" x="5599113" y="3241675"/>
          <p14:tracePt t="68417" x="5608638" y="3241675"/>
          <p14:tracePt t="68483" x="5616575" y="3241675"/>
          <p14:tracePt t="68516" x="5626100" y="3241675"/>
          <p14:tracePt t="68566" x="5634038" y="3241675"/>
          <p14:tracePt t="68599" x="5643563" y="3241675"/>
          <p14:tracePt t="68633" x="5653088" y="3241675"/>
          <p14:tracePt t="68666" x="5661025" y="3241675"/>
          <p14:tracePt t="68687" x="5670550" y="3241675"/>
          <p14:tracePt t="68733" x="5680075" y="3241675"/>
          <p14:tracePt t="68765" x="5688013" y="3241675"/>
          <p14:tracePt t="68816" x="5697538" y="3232150"/>
          <p14:tracePt t="68832" x="5705475" y="3232150"/>
          <p14:tracePt t="68867" x="5715000" y="3232150"/>
          <p14:tracePt t="68915" x="5724525" y="3232150"/>
          <p14:tracePt t="68932" x="5732463" y="3232150"/>
          <p14:tracePt t="68949" x="5741988" y="3232150"/>
          <p14:tracePt t="68966" x="5751513" y="3232150"/>
          <p14:tracePt t="68982" x="5759450" y="3232150"/>
          <p14:tracePt t="69019" x="5776913" y="3232150"/>
          <p14:tracePt t="69033" x="5786438" y="3232150"/>
          <p14:tracePt t="69065" x="5795963" y="3232150"/>
          <p14:tracePt t="69082" x="5813425" y="3232150"/>
          <p14:tracePt t="69116" x="5822950" y="3232150"/>
          <p14:tracePt t="69132" x="5830888" y="3232150"/>
          <p14:tracePt t="69149" x="5848350" y="3232150"/>
          <p14:tracePt t="69171" x="5857875" y="3232150"/>
          <p14:tracePt t="69199" x="5867400" y="3232150"/>
          <p14:tracePt t="69215" x="5875338" y="3232150"/>
          <p14:tracePt t="69232" x="5884863" y="3232150"/>
          <p14:tracePt t="69250" x="5894388" y="3232150"/>
          <p14:tracePt t="69266" x="5902325" y="3232150"/>
          <p14:tracePt t="69282" x="5911850" y="3232150"/>
          <p14:tracePt t="69300" x="5919788" y="3232150"/>
          <p14:tracePt t="69315" x="5929313" y="3232150"/>
          <p14:tracePt t="69337" x="5938838" y="3232150"/>
          <p14:tracePt t="69365" x="5946775" y="3232150"/>
          <p14:tracePt t="69382" x="5965825" y="3232150"/>
          <p14:tracePt t="69400" x="5973763" y="3232150"/>
          <p14:tracePt t="69432" x="5983288" y="3232150"/>
          <p14:tracePt t="69449" x="6000750" y="3232150"/>
          <p14:tracePt t="69466" x="6010275" y="3232150"/>
          <p14:tracePt t="69481" x="6027738" y="3232150"/>
          <p14:tracePt t="69503" x="6037263" y="3232150"/>
          <p14:tracePt t="69516" x="6054725" y="3232150"/>
          <p14:tracePt t="69531" x="6072188" y="3232150"/>
          <p14:tracePt t="69549" x="6116638" y="3232150"/>
          <p14:tracePt t="69565" x="6143625" y="3232150"/>
          <p14:tracePt t="69582" x="6197600" y="3232150"/>
          <p14:tracePt t="69599" x="6251575" y="3232150"/>
          <p14:tracePt t="69615" x="6269038" y="3232150"/>
          <p14:tracePt t="69632" x="6303963" y="3224213"/>
          <p14:tracePt t="69655" x="6340475" y="3214688"/>
          <p14:tracePt t="69666" x="6357938" y="3214688"/>
          <p14:tracePt t="69682" x="6375400" y="3214688"/>
          <p14:tracePt t="69699" x="6402388" y="3214688"/>
          <p14:tracePt t="69732" x="6419850" y="3214688"/>
          <p14:tracePt t="71480" x="6429375" y="3214688"/>
          <p14:tracePt t="71496" x="6446838" y="3214688"/>
          <p14:tracePt t="71514" x="6483350" y="3214688"/>
          <p14:tracePt t="71530" x="6500813" y="3214688"/>
          <p14:tracePt t="71547" x="6545263" y="3214688"/>
          <p14:tracePt t="71570" x="6599238" y="3214688"/>
          <p14:tracePt t="71581" x="6626225" y="3214688"/>
          <p14:tracePt t="71596" x="6670675" y="3214688"/>
          <p14:tracePt t="71613" x="6705600" y="3214688"/>
          <p14:tracePt t="71630" x="6724650" y="3214688"/>
          <p14:tracePt t="71648" x="6769100" y="3214688"/>
          <p14:tracePt t="71664" x="6804025" y="3214688"/>
          <p14:tracePt t="71680" x="6823075" y="3214688"/>
          <p14:tracePt t="71697" x="6858000" y="3214688"/>
          <p14:tracePt t="71714" x="6894513" y="3214688"/>
          <p14:tracePt t="71736" x="6919913" y="3205163"/>
          <p14:tracePt t="71747" x="6938963" y="3205163"/>
          <p14:tracePt t="71764" x="6946900" y="3197225"/>
          <p14:tracePt t="71780" x="6956425" y="3197225"/>
          <p14:tracePt t="71797" x="6965950" y="3197225"/>
          <p14:tracePt t="71815" x="6973888" y="3197225"/>
          <p14:tracePt t="71847" x="6983413" y="3197225"/>
          <p14:tracePt t="71880" x="7000875" y="3197225"/>
          <p14:tracePt t="71880" x="7010400" y="3197225"/>
          <p14:tracePt t="71903" x="7045325" y="3197225"/>
          <p14:tracePt t="71914" x="7072313" y="3197225"/>
          <p14:tracePt t="71930" x="7143750" y="3197225"/>
          <p14:tracePt t="71947" x="7180263" y="3197225"/>
          <p14:tracePt t="71964" x="7242175" y="3197225"/>
          <p14:tracePt t="71980" x="7259638" y="3197225"/>
          <p14:tracePt t="71996" x="7277100" y="3197225"/>
          <p14:tracePt t="72014" x="7286625" y="3197225"/>
          <p14:tracePt t="72051" x="7296150" y="3197225"/>
          <p14:tracePt t="72096" x="7304088" y="3197225"/>
          <p14:tracePt t="72579" x="7296150" y="3197225"/>
          <p14:tracePt t="72596" x="7286625" y="3197225"/>
          <p14:tracePt t="72613" x="7251700" y="3197225"/>
          <p14:tracePt t="72630" x="7126288" y="3187700"/>
          <p14:tracePt t="72646" x="7018338" y="3187700"/>
          <p14:tracePt t="72663" x="6777038" y="3187700"/>
          <p14:tracePt t="72679" x="6581775" y="3187700"/>
          <p14:tracePt t="72701" x="6402388" y="3187700"/>
          <p14:tracePt t="72713" x="6313488" y="3187700"/>
          <p14:tracePt t="72730" x="6188075" y="3187700"/>
          <p14:tracePt t="72746" x="6134100" y="3187700"/>
          <p14:tracePt t="72763" x="6072188" y="3187700"/>
          <p14:tracePt t="72779" x="6037263" y="3187700"/>
          <p14:tracePt t="72796" x="6018213" y="3197225"/>
          <p14:tracePt t="72813" x="6000750" y="3197225"/>
          <p14:tracePt t="72846" x="5991225" y="3197225"/>
          <p14:tracePt t="72868" x="5983288" y="3197225"/>
          <p14:tracePt t="72880" x="5965825" y="3197225"/>
          <p14:tracePt t="72912" x="5938838" y="3197225"/>
          <p14:tracePt t="72929" x="5894388" y="3197225"/>
          <p14:tracePt t="72947" x="5857875" y="3197225"/>
          <p14:tracePt t="72964" x="5776913" y="3197225"/>
          <p14:tracePt t="72981" x="5705475" y="3197225"/>
          <p14:tracePt t="72996" x="5680075" y="3187700"/>
          <p14:tracePt t="73018" x="5643563" y="3187700"/>
          <p14:tracePt t="73045" x="5634038" y="3187700"/>
          <p14:tracePt t="73262" x="5643563" y="3187700"/>
          <p14:tracePt t="73295" x="5653088" y="3187700"/>
          <p14:tracePt t="73312" x="5670550" y="3187700"/>
          <p14:tracePt t="73335" x="5724525" y="3187700"/>
          <p14:tracePt t="73345" x="5768975" y="3187700"/>
          <p14:tracePt t="73362" x="5938838" y="3187700"/>
          <p14:tracePt t="73378" x="6161088" y="3179763"/>
          <p14:tracePt t="73395" x="6286500" y="3179763"/>
          <p14:tracePt t="73412" x="6518275" y="3179763"/>
          <p14:tracePt t="73430" x="6751638" y="3179763"/>
          <p14:tracePt t="73447" x="6858000" y="3179763"/>
          <p14:tracePt t="73463" x="7018338" y="3179763"/>
          <p14:tracePt t="73480" x="7099300" y="3179763"/>
          <p14:tracePt t="73503" x="7153275" y="3179763"/>
          <p14:tracePt t="73513" x="7161213" y="3179763"/>
          <p14:tracePt t="73530" x="7170738" y="3179763"/>
          <p14:tracePt t="73562" x="7180263" y="3179763"/>
          <p14:tracePt t="73595" x="7180263" y="3187700"/>
          <p14:tracePt t="74095" x="7188200" y="3187700"/>
          <p14:tracePt t="74112" x="7215188" y="3187700"/>
          <p14:tracePt t="74134" x="7251700" y="3187700"/>
          <p14:tracePt t="74146" x="7296150" y="3187700"/>
          <p14:tracePt t="74162" x="7323138" y="3187700"/>
          <p14:tracePt t="74179" x="7375525" y="3187700"/>
          <p14:tracePt t="74194" x="7412038" y="3187700"/>
          <p14:tracePt t="74211" x="7527925" y="3187700"/>
          <p14:tracePt t="74229" x="7643813" y="3187700"/>
          <p14:tracePt t="74245" x="7705725" y="3187700"/>
          <p14:tracePt t="74262" x="7813675" y="3197225"/>
          <p14:tracePt t="74279" x="7912100" y="3197225"/>
          <p14:tracePt t="74300" x="8018463" y="3197225"/>
          <p14:tracePt t="74312" x="8081963" y="3197225"/>
          <p14:tracePt t="74328" x="8188325" y="3197225"/>
          <p14:tracePt t="74345" x="8242300" y="3187700"/>
          <p14:tracePt t="74361" x="8340725" y="3179763"/>
          <p14:tracePt t="74379" x="8466138" y="3170238"/>
          <p14:tracePt t="74395" x="8537575" y="3160713"/>
          <p14:tracePt t="74411" x="8705850" y="3143250"/>
          <p14:tracePt t="74428" x="8875713" y="3116263"/>
          <p14:tracePt t="74445" x="8956675" y="3108325"/>
          <p14:tracePt t="74467" x="9224963" y="3089275"/>
          <p14:tracePt t="74479" x="9296400" y="3081338"/>
          <p14:tracePt t="74495" x="9402763" y="3081338"/>
          <p14:tracePt t="74511" x="9439275" y="3081338"/>
          <p14:tracePt t="74528" x="9491663" y="3081338"/>
          <p14:tracePt t="74545" x="9518650" y="3081338"/>
          <p14:tracePt t="74562" x="9528175" y="3081338"/>
          <p14:tracePt t="74578" x="9537700" y="3081338"/>
          <p14:tracePt t="74615" x="9545638" y="3081338"/>
          <p14:tracePt t="74781" x="9545638" y="3089275"/>
          <p14:tracePt t="74811" x="9545638" y="3098800"/>
          <p14:tracePt t="74878" x="9555163" y="3108325"/>
          <p14:tracePt t="74978" x="9555163" y="3116263"/>
          <p14:tracePt t="75027" x="9545638" y="3116263"/>
          <p14:tracePt t="75044" x="9518650" y="3125788"/>
          <p14:tracePt t="75061" x="9466263" y="3125788"/>
          <p14:tracePt t="75078" x="9259888" y="3143250"/>
          <p14:tracePt t="75100" x="8956675" y="3160713"/>
          <p14:tracePt t="75112" x="8804275" y="3170238"/>
          <p14:tracePt t="75127" x="8555038" y="3197225"/>
          <p14:tracePt t="75144" x="8340725" y="3214688"/>
          <p14:tracePt t="75161" x="8242300" y="3224213"/>
          <p14:tracePt t="75178" x="8072438" y="3241675"/>
          <p14:tracePt t="75195" x="7956550" y="3251200"/>
          <p14:tracePt t="75211" x="7912100" y="3251200"/>
          <p14:tracePt t="75228" x="7885113" y="3259138"/>
          <p14:tracePt t="75244" x="7867650" y="3259138"/>
          <p14:tracePt t="75266" x="7858125" y="3259138"/>
          <p14:tracePt t="75311" x="7848600" y="3259138"/>
          <p14:tracePt t="75898" x="7858125" y="3268663"/>
          <p14:tracePt t="75911" x="7867650" y="3268663"/>
          <p14:tracePt t="75927" x="7875588" y="3268663"/>
          <p14:tracePt t="75977" x="7885113" y="3268663"/>
          <p14:tracePt t="76010" x="7894638" y="3268663"/>
          <p14:tracePt t="76026" x="7902575" y="3259138"/>
          <p14:tracePt t="76044" x="7966075" y="3197225"/>
          <p14:tracePt t="76067" x="8089900" y="3089275"/>
          <p14:tracePt t="76077" x="8143875" y="3044825"/>
          <p14:tracePt t="76094" x="8242300" y="2973388"/>
          <p14:tracePt t="76110" x="8269288" y="2955925"/>
          <p14:tracePt t="76128" x="8304213" y="2919413"/>
          <p14:tracePt t="76144" x="8323263" y="2894013"/>
          <p14:tracePt t="76161" x="8323263" y="2874963"/>
          <p14:tracePt t="76176" x="8323263" y="2847975"/>
          <p14:tracePt t="76194" x="8304213" y="2776538"/>
          <p14:tracePt t="76215" x="8215313" y="2687638"/>
          <p14:tracePt t="76228" x="8143875" y="2652713"/>
          <p14:tracePt t="76244" x="7983538" y="2581275"/>
          <p14:tracePt t="76260" x="7796213" y="2544763"/>
          <p14:tracePt t="76277" x="7697788" y="2536825"/>
          <p14:tracePt t="76294" x="7518400" y="2536825"/>
          <p14:tracePt t="76310" x="7446963" y="2536825"/>
          <p14:tracePt t="76326" x="7304088" y="2589213"/>
          <p14:tracePt t="76344" x="7188200" y="2687638"/>
          <p14:tracePt t="76360" x="7143750" y="2741613"/>
          <p14:tracePt t="76382" x="7062788" y="2894013"/>
          <p14:tracePt t="76394" x="7054850" y="2938463"/>
          <p14:tracePt t="76410" x="7054850" y="2973388"/>
          <p14:tracePt t="76426" x="7054850" y="3027363"/>
          <p14:tracePt t="76444" x="7054850" y="3062288"/>
          <p14:tracePt t="76460" x="7072313" y="3081338"/>
          <p14:tracePt t="76478" x="7072313" y="3089275"/>
          <p14:tracePt t="76493" x="7081838" y="3089275"/>
          <p14:tracePt t="76547" x="7081838" y="3081338"/>
          <p14:tracePt t="76561" x="7062788" y="3071813"/>
          <p14:tracePt t="76576" x="7018338" y="3062288"/>
          <p14:tracePt t="76593" x="6902450" y="3054350"/>
          <p14:tracePt t="76610" x="6732588" y="3054350"/>
          <p14:tracePt t="76626" x="6643688" y="3081338"/>
          <p14:tracePt t="76643" x="6527800" y="3152775"/>
          <p14:tracePt t="76660" x="6456363" y="3224213"/>
          <p14:tracePt t="76677" x="6429375" y="3251200"/>
          <p14:tracePt t="76701" x="6402388" y="3295650"/>
          <p14:tracePt t="76726" x="6402388" y="3313113"/>
          <p14:tracePt t="76743" x="6402388" y="3322638"/>
          <p14:tracePt t="76760" x="6402388" y="3330575"/>
          <p14:tracePt t="78492" x="6394450" y="3330575"/>
          <p14:tracePt t="78509" x="6384925" y="3322638"/>
          <p14:tracePt t="78541" x="6394450" y="3303588"/>
          <p14:tracePt t="78559" x="6402388" y="3268663"/>
          <p14:tracePt t="78575" x="6411913" y="3241675"/>
          <p14:tracePt t="78591" x="6438900" y="3160713"/>
          <p14:tracePt t="78613" x="6473825" y="3089275"/>
          <p14:tracePt t="78625" x="6491288" y="3062288"/>
          <p14:tracePt t="78641" x="6554788" y="3017838"/>
          <p14:tracePt t="78659" x="6634163" y="3000375"/>
          <p14:tracePt t="78675" x="6688138" y="3000375"/>
          <p14:tracePt t="78691" x="6796088" y="3000375"/>
          <p14:tracePt t="78709" x="6884988" y="3036888"/>
          <p14:tracePt t="78725" x="6929438" y="3062288"/>
          <p14:tracePt t="78725" x="6973888" y="3108325"/>
          <p14:tracePt t="78742" x="7010400" y="3152775"/>
          <p14:tracePt t="78759" x="7062788" y="3224213"/>
          <p14:tracePt t="78780" x="7089775" y="3276600"/>
          <p14:tracePt t="78792" x="7089775" y="3286125"/>
          <p14:tracePt t="78808" x="7099300" y="3303588"/>
          <p14:tracePt t="78841" x="7108825" y="3313113"/>
          <p14:tracePt t="78858" x="7116763" y="3313113"/>
          <p14:tracePt t="78875" x="7143750" y="3276600"/>
          <p14:tracePt t="78891" x="7180263" y="3232150"/>
          <p14:tracePt t="78908" x="7286625" y="3116263"/>
          <p14:tracePt t="78925" x="7331075" y="3071813"/>
          <p14:tracePt t="78947" x="7466013" y="2965450"/>
          <p14:tracePt t="78959" x="7518400" y="2946400"/>
          <p14:tracePt t="78976" x="7643813" y="2919413"/>
          <p14:tracePt t="78991" x="7705725" y="2911475"/>
          <p14:tracePt t="79008" x="7804150" y="2901950"/>
          <p14:tracePt t="79024" x="7840663" y="2901950"/>
          <p14:tracePt t="79041" x="7920038" y="2919413"/>
          <p14:tracePt t="79058" x="7983538" y="2946400"/>
          <p14:tracePt t="79074" x="8054975" y="2973388"/>
          <p14:tracePt t="79098" x="8108950" y="2990850"/>
          <p14:tracePt t="79108" x="8116888" y="3000375"/>
          <p14:tracePt t="79124" x="8126413" y="3009900"/>
          <p14:tracePt t="79141" x="8143875" y="3017838"/>
          <p14:tracePt t="80307" x="8143875" y="2990850"/>
          <p14:tracePt t="80325" x="8116888" y="2946400"/>
          <p14:tracePt t="80341" x="8081963" y="2901950"/>
          <p14:tracePt t="80358" x="8010525" y="2813050"/>
          <p14:tracePt t="80380" x="7920038" y="2751138"/>
          <p14:tracePt t="80390" x="7885113" y="2724150"/>
          <p14:tracePt t="80406" x="7796213" y="2705100"/>
          <p14:tracePt t="80425" x="7697788" y="2705100"/>
          <p14:tracePt t="80440" x="7643813" y="2724150"/>
          <p14:tracePt t="80457" x="7554913" y="2795588"/>
          <p14:tracePt t="80475" x="7500938" y="2874963"/>
          <p14:tracePt t="80491" x="7466013" y="2955925"/>
          <p14:tracePt t="80508" x="7456488" y="3000375"/>
          <p14:tracePt t="80524" x="7456488" y="3054350"/>
          <p14:tracePt t="80545" x="7446963" y="3081338"/>
          <p14:tracePt t="80557" x="7446963" y="3089275"/>
          <p14:tracePt t="80607" x="7439025" y="3089275"/>
          <p14:tracePt t="80657" x="7429500" y="3089275"/>
          <p14:tracePt t="80674" x="7375525" y="3081338"/>
          <p14:tracePt t="80695" x="7242175" y="3062288"/>
          <p14:tracePt t="80707" x="7161213" y="3054350"/>
          <p14:tracePt t="80724" x="7027863" y="3054350"/>
          <p14:tracePt t="80740" x="6983413" y="3054350"/>
          <p14:tracePt t="80757" x="6919913" y="3054350"/>
          <p14:tracePt t="80774" x="6902450" y="3062288"/>
          <p14:tracePt t="80790" x="6894513" y="3062288"/>
          <p14:tracePt t="80807" x="6884988" y="3062288"/>
          <p14:tracePt t="80824" x="6884988" y="3071813"/>
          <p14:tracePt t="80861" x="6875463" y="3071813"/>
          <p14:tracePt t="80907" x="6867525" y="3081338"/>
          <p14:tracePt t="80923" x="6848475" y="3089275"/>
          <p14:tracePt t="80939" x="6831013" y="3089275"/>
          <p14:tracePt t="80956" x="6769100" y="3108325"/>
          <p14:tracePt t="80974" x="6653213" y="3143250"/>
          <p14:tracePt t="80990" x="6545263" y="3160713"/>
          <p14:tracePt t="81007" x="6491288" y="3170238"/>
          <p14:tracePt t="81031" x="6411913" y="3179763"/>
          <p14:tracePt t="81056" x="6394450" y="3187700"/>
          <p14:tracePt t="81073" x="6384925" y="3197225"/>
          <p14:tracePt t="81176" x="6394450" y="3197225"/>
          <p14:tracePt t="81190" x="6429375" y="3197225"/>
          <p14:tracePt t="81206" x="6483350" y="3197225"/>
          <p14:tracePt t="81223" x="6670675" y="3197225"/>
          <p14:tracePt t="81239" x="6911975" y="3214688"/>
          <p14:tracePt t="81257" x="7027863" y="3224213"/>
          <p14:tracePt t="81274" x="7259638" y="3241675"/>
          <p14:tracePt t="81289" x="7446963" y="3259138"/>
          <p14:tracePt t="81306" x="7518400" y="3268663"/>
          <p14:tracePt t="81323" x="7634288" y="3286125"/>
          <p14:tracePt t="81345" x="7697788" y="3295650"/>
          <p14:tracePt t="81357" x="7705725" y="3295650"/>
          <p14:tracePt t="81373" x="7724775" y="3295650"/>
          <p14:tracePt t="81390" x="7732713" y="3295650"/>
          <p14:tracePt t="81456" x="7742238" y="3295650"/>
          <p14:tracePt t="83771" x="7732713" y="3295650"/>
          <p14:tracePt t="83788" x="7680325" y="3295650"/>
          <p14:tracePt t="83804" x="7589838" y="3295650"/>
          <p14:tracePt t="83821" x="7537450" y="3286125"/>
          <p14:tracePt t="83838" x="7419975" y="3286125"/>
          <p14:tracePt t="83854" x="7296150" y="3286125"/>
          <p14:tracePt t="83871" x="7242175" y="3286125"/>
          <p14:tracePt t="83888" x="7134225" y="3286125"/>
          <p14:tracePt t="83910" x="7054850" y="3286125"/>
          <p14:tracePt t="83921" x="7027863" y="3276600"/>
          <p14:tracePt t="83937" x="6983413" y="3276600"/>
          <p14:tracePt t="83954" x="6965950" y="3276600"/>
          <p14:tracePt t="83971" x="6956425" y="3268663"/>
          <p14:tracePt t="83988" x="6946900" y="3268663"/>
          <p14:tracePt t="84021" x="6938963" y="3268663"/>
          <p14:tracePt t="84088" x="6929438" y="3268663"/>
          <p14:tracePt t="84137" x="6911975" y="3268663"/>
          <p14:tracePt t="84171" x="6902450" y="3268663"/>
          <p14:tracePt t="84187" x="6894513" y="3268663"/>
          <p14:tracePt t="84205" x="6875463" y="3259138"/>
          <p14:tracePt t="84226" x="6867525" y="3259138"/>
          <p14:tracePt t="84255" x="6858000" y="3259138"/>
          <p14:tracePt t="84270" x="6848475" y="3259138"/>
          <p14:tracePt t="84287" x="6840538" y="3259138"/>
          <p14:tracePt t="84355" x="6831013" y="3259138"/>
          <p14:tracePt t="90333" x="6848475" y="3259138"/>
          <p14:tracePt t="90350" x="6867525" y="3259138"/>
          <p14:tracePt t="90383" x="6875463" y="3259138"/>
          <p14:tracePt t="90400" x="6884988" y="3251200"/>
          <p14:tracePt t="90432" x="6894513" y="3241675"/>
          <p14:tracePt t="90450" x="6902450" y="3241675"/>
          <p14:tracePt t="90471" x="6911975" y="3232150"/>
          <p14:tracePt t="90483" x="6919913" y="3232150"/>
          <p14:tracePt t="90500" x="6946900" y="3224213"/>
          <p14:tracePt t="90516" x="6956425" y="3224213"/>
          <p14:tracePt t="90532" x="6983413" y="3214688"/>
          <p14:tracePt t="90550" x="7010400" y="3205163"/>
          <p14:tracePt t="90565" x="7018338" y="3205163"/>
          <p14:tracePt t="90582" x="7027863" y="3197225"/>
          <p14:tracePt t="90600" x="7037388" y="3197225"/>
          <p14:tracePt t="90650" x="7045325" y="3197225"/>
          <p14:tracePt t="90716" x="7045325" y="3187700"/>
          <p14:tracePt t="90800" x="7045325" y="3179763"/>
          <p14:tracePt t="90832" x="7037388" y="3179763"/>
          <p14:tracePt t="90883" x="7027863" y="3179763"/>
          <p14:tracePt t="91232" x="7010400" y="3170238"/>
          <p14:tracePt t="91249" x="6894513" y="3125788"/>
          <p14:tracePt t="91271" x="6697663" y="3062288"/>
          <p14:tracePt t="91283" x="6572250" y="3017838"/>
          <p14:tracePt t="91299" x="6205538" y="2919413"/>
          <p14:tracePt t="91315" x="6018213" y="2867025"/>
          <p14:tracePt t="91332" x="5634038" y="2795588"/>
          <p14:tracePt t="91349" x="5340350" y="2751138"/>
          <p14:tracePt t="91365" x="5224463" y="2724150"/>
          <p14:tracePt t="91382" x="5027613" y="2697163"/>
          <p14:tracePt t="91399" x="4894263" y="2670175"/>
          <p14:tracePt t="91420" x="4803775" y="2652713"/>
          <p14:tracePt t="91433" x="4768850" y="2643188"/>
          <p14:tracePt t="91449" x="4687888" y="2616200"/>
          <p14:tracePt t="91466" x="4608513" y="2581275"/>
          <p14:tracePt t="91481" x="4562475" y="2562225"/>
          <p14:tracePt t="91498" x="4483100" y="2536825"/>
          <p14:tracePt t="91516" x="4402138" y="2509838"/>
          <p14:tracePt t="91533" x="4367213" y="2500313"/>
          <p14:tracePt t="91548" x="4276725" y="2473325"/>
          <p14:tracePt t="91565" x="4214813" y="2455863"/>
          <p14:tracePt t="91587" x="4037013" y="2411413"/>
          <p14:tracePt t="91599" x="3983038" y="2393950"/>
          <p14:tracePt t="91615" x="3902075" y="2366963"/>
          <p14:tracePt t="91632" x="3875088" y="2357438"/>
          <p14:tracePt t="91649" x="3830638" y="2347913"/>
          <p14:tracePt t="91665" x="3803650" y="2339975"/>
          <p14:tracePt t="91682" x="3803650" y="2330450"/>
          <p14:tracePt t="91698" x="3795713" y="2330450"/>
          <p14:tracePt t="92047" x="3803650" y="2330450"/>
          <p14:tracePt t="92082" x="3813175" y="2330450"/>
          <p14:tracePt t="92099" x="3822700" y="2322513"/>
          <p14:tracePt t="92148" x="3830638" y="2322513"/>
          <p14:tracePt t="92182" x="3840163" y="2322513"/>
          <p14:tracePt t="92198" x="3857625" y="2322513"/>
          <p14:tracePt t="92220" x="3867150" y="2322513"/>
          <p14:tracePt t="92232" x="3894138" y="2312988"/>
          <p14:tracePt t="92248" x="3973513" y="2312988"/>
          <p14:tracePt t="92264" x="4089400" y="2312988"/>
          <p14:tracePt t="92281" x="4152900" y="2312988"/>
          <p14:tracePt t="92298" x="4251325" y="2312988"/>
          <p14:tracePt t="92315" x="4340225" y="2312988"/>
          <p14:tracePt t="92331" x="4384675" y="2312988"/>
          <p14:tracePt t="92348" x="4456113" y="2312988"/>
          <p14:tracePt t="92364" x="4510088" y="2312988"/>
          <p14:tracePt t="92386" x="4545013" y="2322513"/>
          <p14:tracePt t="92398" x="4554538" y="2322513"/>
          <p14:tracePt t="92414" x="4572000" y="2322513"/>
          <p14:tracePt t="92431" x="4581525" y="2322513"/>
          <p14:tracePt t="92464" x="4589463" y="2330450"/>
          <p14:tracePt t="92531" x="4598988" y="2339975"/>
          <p14:tracePt t="92565" x="4608513" y="2357438"/>
          <p14:tracePt t="92580" x="4616450" y="2374900"/>
          <p14:tracePt t="92598" x="4643438" y="2438400"/>
          <p14:tracePt t="92615" x="4714875" y="2544763"/>
          <p14:tracePt t="92631" x="4751388" y="2598738"/>
          <p14:tracePt t="92648" x="4822825" y="2697163"/>
          <p14:tracePt t="92665" x="4867275" y="2768600"/>
          <p14:tracePt t="92681" x="4884738" y="2803525"/>
          <p14:tracePt t="92703" x="4929188" y="2884488"/>
          <p14:tracePt t="92715" x="4938713" y="2919413"/>
          <p14:tracePt t="92730" x="4946650" y="2946400"/>
          <p14:tracePt t="92747" x="4956175" y="2982913"/>
          <p14:tracePt t="92765" x="4965700" y="3009900"/>
          <p14:tracePt t="92781" x="4973638" y="3017838"/>
          <p14:tracePt t="92797" x="4983163" y="3044825"/>
          <p14:tracePt t="92815" x="5000625" y="3071813"/>
          <p14:tracePt t="92831" x="5000625" y="3081338"/>
          <p14:tracePt t="92847" x="5027613" y="3108325"/>
          <p14:tracePt t="92869" x="5037138" y="3133725"/>
          <p14:tracePt t="92882" x="5045075" y="3152775"/>
          <p14:tracePt t="92897" x="5054600" y="3160713"/>
          <p14:tracePt t="92915" x="5062538" y="3170238"/>
          <p14:tracePt t="92931" x="5062538" y="3179763"/>
          <p14:tracePt t="92947" x="5072063" y="3179763"/>
          <p14:tracePt t="92998" x="5081588" y="3179763"/>
          <p14:tracePt t="93021" x="5099050" y="3187700"/>
          <p14:tracePt t="93047" x="5126038" y="3205163"/>
          <p14:tracePt t="93064" x="5180013" y="3224213"/>
          <p14:tracePt t="93080" x="5224463" y="3241675"/>
          <p14:tracePt t="93097" x="5286375" y="3259138"/>
          <p14:tracePt t="93115" x="5340350" y="3276600"/>
          <p14:tracePt t="93131" x="5357813" y="3286125"/>
          <p14:tracePt t="93148" x="5367338" y="3286125"/>
          <p14:tracePt t="93165" x="5375275" y="3295650"/>
          <p14:tracePt t="93214" x="5384800" y="3295650"/>
          <p14:tracePt t="93264" x="5394325" y="3295650"/>
          <p14:tracePt t="93280" x="5411788" y="3295650"/>
          <p14:tracePt t="93297" x="5429250" y="3295650"/>
          <p14:tracePt t="93314" x="5473700" y="3295650"/>
          <p14:tracePt t="93330" x="5537200" y="3295650"/>
          <p14:tracePt t="93353" x="5599113" y="3295650"/>
          <p14:tracePt t="93365" x="5626100" y="3295650"/>
          <p14:tracePt t="93380" x="5643563" y="3295650"/>
          <p14:tracePt t="93397" x="5670550" y="3295650"/>
          <p14:tracePt t="93414" x="5688013" y="3295650"/>
          <p14:tracePt t="93447" x="5697538" y="3295650"/>
          <p14:tracePt t="93464" x="5705475" y="3295650"/>
          <p14:tracePt t="109236" x="5688013" y="3313113"/>
          <p14:tracePt t="109252" x="5653088" y="3330575"/>
          <p14:tracePt t="109268" x="5643563" y="3340100"/>
          <p14:tracePt t="109286" x="5608638" y="3348038"/>
          <p14:tracePt t="109302" x="5562600" y="3367088"/>
          <p14:tracePt t="109319" x="5554663" y="3367088"/>
          <p14:tracePt t="109336" x="5527675" y="3394075"/>
          <p14:tracePt t="109358" x="5500688" y="3419475"/>
          <p14:tracePt t="109369" x="5483225" y="3429000"/>
          <p14:tracePt t="109386" x="5419725" y="3465513"/>
          <p14:tracePt t="109402" x="5367338" y="3490913"/>
          <p14:tracePt t="109418" x="5340350" y="3509963"/>
          <p14:tracePt t="109435" x="5286375" y="3536950"/>
          <p14:tracePt t="109451" x="5251450" y="3562350"/>
          <p14:tracePt t="109468" x="5241925" y="3571875"/>
          <p14:tracePt t="109485" x="5205413" y="3598863"/>
          <p14:tracePt t="109507" x="5180013" y="3625850"/>
          <p14:tracePt t="109519" x="5170488" y="3633788"/>
          <p14:tracePt t="109535" x="5133975" y="3660775"/>
          <p14:tracePt t="109552" x="5108575" y="3679825"/>
          <p14:tracePt t="109568" x="5089525" y="3679825"/>
          <p14:tracePt t="109586" x="5027613" y="3697288"/>
          <p14:tracePt t="109601" x="4973638" y="3705225"/>
          <p14:tracePt t="109618" x="4946650" y="3714750"/>
          <p14:tracePt t="109635" x="4902200" y="3732213"/>
          <p14:tracePt t="109651" x="4857750" y="3741738"/>
          <p14:tracePt t="109675" x="4813300" y="3759200"/>
          <p14:tracePt t="109685" x="4795838" y="3759200"/>
          <p14:tracePt t="109701" x="4759325" y="3776663"/>
          <p14:tracePt t="109717" x="4732338" y="3786188"/>
          <p14:tracePt t="109735" x="4697413" y="3795713"/>
          <p14:tracePt t="109751" x="4643438" y="3813175"/>
          <p14:tracePt t="109768" x="4625975" y="3813175"/>
          <p14:tracePt t="109785" x="4598988" y="3830638"/>
          <p14:tracePt t="109801" x="4589463" y="3830638"/>
          <p14:tracePt t="109818" x="4581525" y="3840163"/>
          <p14:tracePt t="109901" x="4581525" y="3848100"/>
          <p14:tracePt t="109934" x="4581525" y="3857625"/>
          <p14:tracePt t="110003" x="4581525" y="3867150"/>
          <p14:tracePt t="110035" x="4581525" y="3875088"/>
          <p14:tracePt t="110068" x="4589463" y="3875088"/>
          <p14:tracePt t="110084" x="4608513" y="3894138"/>
          <p14:tracePt t="110118" x="4616450" y="3902075"/>
          <p14:tracePt t="110134" x="4633913" y="3911600"/>
          <p14:tracePt t="110157" x="4652963" y="3929063"/>
          <p14:tracePt t="110168" x="4660900" y="3929063"/>
          <p14:tracePt t="110184" x="4670425" y="3929063"/>
          <p14:tracePt t="110201" x="4679950" y="3938588"/>
          <p14:tracePt t="110234" x="4687888" y="3946525"/>
          <p14:tracePt t="110251" x="4705350" y="3956050"/>
          <p14:tracePt t="110284" x="4714875" y="3956050"/>
          <p14:tracePt t="110307" x="4724400" y="3956050"/>
          <p14:tracePt t="110318" x="4732338" y="3965575"/>
          <p14:tracePt t="110334" x="4741863" y="3965575"/>
          <p14:tracePt t="110351" x="4759325" y="3965575"/>
          <p14:tracePt t="110368" x="4776788" y="3965575"/>
          <p14:tracePt t="110385" x="4840288" y="3965575"/>
          <p14:tracePt t="110401" x="4911725" y="3965575"/>
          <p14:tracePt t="110418" x="4946650" y="3965575"/>
          <p14:tracePt t="110435" x="5000625" y="3965575"/>
          <p14:tracePt t="110451" x="5062538" y="3965575"/>
          <p14:tracePt t="110476" x="5143500" y="3965575"/>
          <p14:tracePt t="110485" x="5180013" y="3973513"/>
          <p14:tracePt t="110500" x="5251450" y="3973513"/>
          <p14:tracePt t="110517" x="5276850" y="3973513"/>
          <p14:tracePt t="110534" x="5322888" y="3973513"/>
          <p14:tracePt t="110552" x="5357813" y="3973513"/>
          <p14:tracePt t="110568" x="5367338" y="3973513"/>
          <p14:tracePt t="110584" x="5375275" y="3973513"/>
          <p14:tracePt t="110601" x="5384800" y="3973513"/>
          <p14:tracePt t="110617" x="5394325" y="3973513"/>
          <p14:tracePt t="110651" x="5411788" y="3973513"/>
          <p14:tracePt t="110683" x="5429250" y="3973513"/>
          <p14:tracePt t="110700" x="5456238" y="3973513"/>
          <p14:tracePt t="110717" x="5483225" y="3973513"/>
          <p14:tracePt t="110734" x="5545138" y="3973513"/>
          <p14:tracePt t="110750" x="5608638" y="3973513"/>
          <p14:tracePt t="110767" x="5634038" y="3973513"/>
          <p14:tracePt t="110789" x="5705475" y="3973513"/>
          <p14:tracePt t="110817" x="5741988" y="3973513"/>
          <p14:tracePt t="110834" x="5786438" y="3973513"/>
          <p14:tracePt t="110851" x="5840413" y="3965575"/>
          <p14:tracePt t="110867" x="5857875" y="3965575"/>
          <p14:tracePt t="110884" x="5884863" y="3965575"/>
          <p14:tracePt t="110901" x="5894388" y="3965575"/>
          <p14:tracePt t="110917" x="5902325" y="3956050"/>
          <p14:tracePt t="111334" x="5840413" y="3956050"/>
          <p14:tracePt t="111351" x="5759450" y="3956050"/>
          <p14:tracePt t="111367" x="5724525" y="3956050"/>
          <p14:tracePt t="111384" x="5616575" y="3956050"/>
          <p14:tracePt t="111400" x="5491163" y="3956050"/>
          <p14:tracePt t="111416" x="5429250" y="3956050"/>
          <p14:tracePt t="111438" x="5313363" y="3965575"/>
          <p14:tracePt t="111451" x="5286375" y="3965575"/>
          <p14:tracePt t="111466" x="5251450" y="3973513"/>
          <p14:tracePt t="111483" x="5232400" y="3973513"/>
          <p14:tracePt t="111501" x="5224463" y="3983038"/>
          <p14:tracePt t="111518" x="5214938" y="3983038"/>
          <p14:tracePt t="111587" x="5205413" y="3983038"/>
          <p14:tracePt t="112071" x="5232400" y="3983038"/>
          <p14:tracePt t="112084" x="5241925" y="3983038"/>
          <p14:tracePt t="112100" x="5286375" y="3973513"/>
          <p14:tracePt t="112117" x="5394325" y="3973513"/>
          <p14:tracePt t="112133" x="5456238" y="3965575"/>
          <p14:tracePt t="112150" x="5562600" y="3965575"/>
          <p14:tracePt t="112166" x="5634038" y="3965575"/>
          <p14:tracePt t="112183" x="5661025" y="3965575"/>
          <p14:tracePt t="112199" x="5715000" y="3965575"/>
          <p14:tracePt t="112216" x="5732463" y="3965575"/>
          <p14:tracePt t="112237" x="5741988" y="3965575"/>
          <p14:tracePt t="112249" x="5751513" y="3965575"/>
          <p14:tracePt t="112282" x="5759450" y="3965575"/>
          <p14:tracePt t="112315" x="5768975" y="3965575"/>
          <p14:tracePt t="112382" x="5776913" y="3965575"/>
          <p14:tracePt t="112948" x="5795963" y="3965575"/>
          <p14:tracePt t="112964" x="5840413" y="3965575"/>
          <p14:tracePt t="112981" x="5884863" y="3965575"/>
          <p14:tracePt t="112998" x="6045200" y="3956050"/>
          <p14:tracePt t="113015" x="6224588" y="3956050"/>
          <p14:tracePt t="113038" x="6419850" y="3946525"/>
          <p14:tracePt t="113048" x="6518275" y="3946525"/>
          <p14:tracePt t="113065" x="6732588" y="3946525"/>
          <p14:tracePt t="113082" x="6840538" y="3946525"/>
          <p14:tracePt t="113097" x="7054850" y="3946525"/>
          <p14:tracePt t="113114" x="7259638" y="3946525"/>
          <p14:tracePt t="113131" x="7367588" y="3938588"/>
          <p14:tracePt t="113147" x="7581900" y="3938588"/>
          <p14:tracePt t="113165" x="7796213" y="3929063"/>
          <p14:tracePt t="113189" x="8010525" y="3929063"/>
          <p14:tracePt t="113198" x="8108950" y="3929063"/>
          <p14:tracePt t="113214" x="8251825" y="3929063"/>
          <p14:tracePt t="113230" x="8296275" y="3929063"/>
          <p14:tracePt t="113247" x="8358188" y="3929063"/>
          <p14:tracePt t="113264" x="8375650" y="3929063"/>
          <p14:tracePt t="113519" x="8385175" y="3929063"/>
          <p14:tracePt t="113531" x="8402638" y="3929063"/>
          <p14:tracePt t="113547" x="8447088" y="3929063"/>
          <p14:tracePt t="113564" x="8491538" y="3929063"/>
          <p14:tracePt t="113581" x="8528050" y="3929063"/>
          <p14:tracePt t="113597" x="8634413" y="3946525"/>
          <p14:tracePt t="113615" x="8786813" y="3965575"/>
          <p14:tracePt t="113632" x="8867775" y="3973513"/>
          <p14:tracePt t="113648" x="9037638" y="3983038"/>
          <p14:tracePt t="113670" x="9215438" y="3990975"/>
          <p14:tracePt t="113681" x="9313863" y="3990975"/>
          <p14:tracePt t="113697" x="9483725" y="3973513"/>
          <p14:tracePt t="113713" x="9626600" y="3956050"/>
          <p14:tracePt t="113730" x="9698038" y="3946525"/>
          <p14:tracePt t="113747" x="9823450" y="3929063"/>
          <p14:tracePt t="113764" x="9912350" y="3911600"/>
          <p14:tracePt t="113780" x="9939338" y="3902075"/>
          <p14:tracePt t="113797" x="9974263" y="3894138"/>
          <p14:tracePt t="113814" x="9983788" y="3894138"/>
          <p14:tracePt t="113836" x="10001250" y="3894138"/>
          <p14:tracePt t="114098" x="10010775" y="3894138"/>
          <p14:tracePt t="114113" x="10045700" y="3894138"/>
          <p14:tracePt t="114131" x="10072688" y="3894138"/>
          <p14:tracePt t="114153" x="10225088" y="3894138"/>
          <p14:tracePt t="114180" x="10385425" y="3894138"/>
          <p14:tracePt t="114197" x="10572750" y="3911600"/>
          <p14:tracePt t="114214" x="10752138" y="3919538"/>
          <p14:tracePt t="114230" x="10823575" y="3929063"/>
          <p14:tracePt t="114248" x="10912475" y="3938588"/>
          <p14:tracePt t="114265" x="10956925" y="3938588"/>
          <p14:tracePt t="114280" x="10974388" y="3938588"/>
          <p14:tracePt t="114296" x="10983913" y="3938588"/>
          <p14:tracePt t="114319" x="10991850" y="3938588"/>
          <p14:tracePt t="114330" x="11001375" y="3938588"/>
          <p14:tracePt t="114800" x="11001375" y="3946525"/>
          <p14:tracePt t="114864" x="11010900" y="3956050"/>
          <p14:tracePt t="114879" x="11018838" y="3965575"/>
          <p14:tracePt t="114896" x="11063288" y="3973513"/>
          <p14:tracePt t="114914" x="11180763" y="3990975"/>
          <p14:tracePt t="114929" x="11252200" y="4000500"/>
          <p14:tracePt t="114951" x="11420475" y="4017963"/>
          <p14:tracePt t="114964" x="11456988" y="4017963"/>
          <p14:tracePt t="114979" x="11483975" y="4027488"/>
          <p14:tracePt t="114996" x="11528425" y="4027488"/>
          <p14:tracePt t="115014" x="11555413" y="4027488"/>
          <p14:tracePt t="115046" x="11572875" y="4027488"/>
          <p14:tracePt t="115096" x="11582400" y="4027488"/>
          <p14:tracePt t="115446" x="11572875" y="4027488"/>
          <p14:tracePt t="115513" x="11563350" y="4027488"/>
          <p14:tracePt t="115796" x="11555413" y="4027488"/>
          <p14:tracePt t="115862" x="11555413" y="4037013"/>
          <p14:tracePt t="115896" x="11545888" y="4037013"/>
          <p14:tracePt t="115979" x="11537950" y="4037013"/>
          <p14:tracePt t="115995" x="11537950" y="4044950"/>
          <p14:tracePt t="116062" x="11528425" y="4044950"/>
          <p14:tracePt t="116086" x="11528425" y="4054475"/>
          <p14:tracePt t="116096" x="11518900" y="4054475"/>
          <p14:tracePt t="116195" x="11510963" y="4054475"/>
          <p14:tracePt t="116213" x="11510963" y="4062413"/>
          <p14:tracePt t="116329" x="11501438" y="4062413"/>
          <p14:tracePt t="116480" x="11491913" y="4062413"/>
          <p14:tracePt t="116512" x="11483975" y="4062413"/>
          <p14:tracePt t="116529" x="11483975" y="4054475"/>
          <p14:tracePt t="116550" x="11483975" y="4044950"/>
          <p14:tracePt t="116579" x="11474450" y="4044950"/>
          <p14:tracePt t="116594" x="11466513" y="4054475"/>
          <p14:tracePt t="116611" x="11456988" y="4062413"/>
          <p14:tracePt t="116629" x="11447463" y="4071938"/>
          <p14:tracePt t="116645" x="11439525" y="4071938"/>
          <p14:tracePt t="116661" x="11439525" y="4089400"/>
          <p14:tracePt t="116678" x="11430000" y="4089400"/>
          <p14:tracePt t="116715" x="11430000" y="4071938"/>
          <p14:tracePt t="116729" x="11430000" y="4010025"/>
          <p14:tracePt t="116745" x="11430000" y="3946525"/>
          <p14:tracePt t="116761" x="11430000" y="3830638"/>
          <p14:tracePt t="116779" x="11430000" y="3741738"/>
          <p14:tracePt t="116795" x="11430000" y="3705225"/>
          <p14:tracePt t="116812" x="11430000" y="3652838"/>
          <p14:tracePt t="116829" x="11420475" y="3625850"/>
          <p14:tracePt t="116845" x="11412538" y="3625850"/>
          <p14:tracePt t="116861" x="11385550" y="3608388"/>
          <p14:tracePt t="116883" x="11323638" y="3598863"/>
          <p14:tracePt t="116895" x="11277600" y="3589338"/>
          <p14:tracePt t="116895" x="11242675" y="3581400"/>
          <p14:tracePt t="116912" x="11188700" y="3571875"/>
          <p14:tracePt t="116929" x="11082338" y="3554413"/>
          <p14:tracePt t="116945" x="11018838" y="3544888"/>
          <p14:tracePt t="116961" x="10875963" y="3527425"/>
          <p14:tracePt t="116979" x="10752138" y="3509963"/>
          <p14:tracePt t="116995" x="10688638" y="3509963"/>
          <p14:tracePt t="117011" x="10563225" y="3500438"/>
          <p14:tracePt t="117033" x="10447338" y="3500438"/>
          <p14:tracePt t="117045" x="10340975" y="3500438"/>
          <p14:tracePt t="117061" x="10287000" y="3500438"/>
          <p14:tracePt t="117078" x="10215563" y="3500438"/>
          <p14:tracePt t="117094" x="10180638" y="3509963"/>
          <p14:tracePt t="117111" x="10090150" y="3517900"/>
          <p14:tracePt t="117128" x="9966325" y="3527425"/>
          <p14:tracePt t="117144" x="9894888" y="3536950"/>
          <p14:tracePt t="117161" x="9752013" y="3562350"/>
          <p14:tracePt t="117178" x="9599613" y="3608388"/>
          <p14:tracePt t="117200" x="9439275" y="3679825"/>
          <p14:tracePt t="117212" x="9358313" y="3705225"/>
          <p14:tracePt t="117228" x="9242425" y="3759200"/>
          <p14:tracePt t="117244" x="9188450" y="3786188"/>
          <p14:tracePt t="117261" x="9109075" y="3830638"/>
          <p14:tracePt t="117278" x="9028113" y="3875088"/>
          <p14:tracePt t="117295" x="8947150" y="3911600"/>
          <p14:tracePt t="117311" x="8902700" y="3919538"/>
          <p14:tracePt t="117328" x="8848725" y="3956050"/>
          <p14:tracePt t="117349" x="8804275" y="3965575"/>
          <p14:tracePt t="117361" x="8796338" y="3973513"/>
          <p14:tracePt t="117377" x="8769350" y="4000500"/>
          <p14:tracePt t="117394" x="8742363" y="4027488"/>
          <p14:tracePt t="117411" x="8732838" y="4037013"/>
          <p14:tracePt t="117428" x="8715375" y="4062413"/>
          <p14:tracePt t="117444" x="8688388" y="4089400"/>
          <p14:tracePt t="117461" x="8680450" y="4098925"/>
          <p14:tracePt t="117477" x="8626475" y="4125913"/>
          <p14:tracePt t="117494" x="8562975" y="4152900"/>
          <p14:tracePt t="117517" x="8510588" y="4187825"/>
          <p14:tracePt t="117527" x="8483600" y="4197350"/>
          <p14:tracePt t="117544" x="8439150" y="4214813"/>
          <p14:tracePt t="117561" x="8420100" y="4224338"/>
          <p14:tracePt t="117578" x="8394700" y="4232275"/>
          <p14:tracePt t="117594" x="8375650" y="4241800"/>
          <p14:tracePt t="117611" x="8367713" y="4241800"/>
          <p14:tracePt t="117627" x="8358188" y="4241800"/>
          <p14:tracePt t="117811" x="8367713" y="4241800"/>
          <p14:tracePt t="117833" x="8375650" y="4241800"/>
          <p14:tracePt t="117845" x="8375650" y="4232275"/>
          <p14:tracePt t="117861" x="8385175" y="4224338"/>
          <p14:tracePt t="117877" x="8394700" y="4224338"/>
          <p14:tracePt t="117894" x="8420100" y="4214813"/>
          <p14:tracePt t="117910" x="8439150" y="4205288"/>
          <p14:tracePt t="117927" x="8501063" y="4187825"/>
          <p14:tracePt t="117944" x="8609013" y="4160838"/>
          <p14:tracePt t="117961" x="8643938" y="4152900"/>
          <p14:tracePt t="117977" x="8715375" y="4133850"/>
          <p14:tracePt t="117999" x="8769350" y="4116388"/>
          <p14:tracePt t="118011" x="8796338" y="4116388"/>
          <p14:tracePt t="118027" x="8848725" y="4098925"/>
          <p14:tracePt t="118043" x="8902700" y="4081463"/>
          <p14:tracePt t="118061" x="8929688" y="4081463"/>
          <p14:tracePt t="118078" x="8983663" y="4071938"/>
          <p14:tracePt t="118094" x="9028113" y="4062413"/>
          <p14:tracePt t="118110" x="9045575" y="4062413"/>
          <p14:tracePt t="118127" x="9072563" y="4062413"/>
          <p14:tracePt t="118149" x="9099550" y="4062413"/>
          <p14:tracePt t="118160" x="9109075" y="4062413"/>
          <p14:tracePt t="118177" x="9126538" y="4062413"/>
          <p14:tracePt t="118210" x="9144000" y="4062413"/>
          <p14:tracePt t="118227" x="9153525" y="4054475"/>
          <p14:tracePt t="118244" x="9170988" y="4054475"/>
          <p14:tracePt t="118260" x="9188450" y="4054475"/>
          <p14:tracePt t="118277" x="9242425" y="4054475"/>
          <p14:tracePt t="118295" x="9286875" y="4054475"/>
          <p14:tracePt t="118316" x="9313863" y="4054475"/>
          <p14:tracePt t="118328" x="9323388" y="4054475"/>
          <p14:tracePt t="118360" x="9323388" y="4044950"/>
          <p14:tracePt t="118460" x="9313863" y="4044950"/>
          <p14:tracePt t="118760" x="9304338" y="4044950"/>
          <p14:tracePt t="118777" x="9242425" y="4044950"/>
          <p14:tracePt t="118799" x="9134475" y="4054475"/>
          <p14:tracePt t="118810" x="9063038" y="4062413"/>
          <p14:tracePt t="118826" x="8858250" y="4089400"/>
          <p14:tracePt t="118844" x="8643938" y="4133850"/>
          <p14:tracePt t="118860" x="8518525" y="4143375"/>
          <p14:tracePt t="118876" x="8296275" y="4160838"/>
          <p14:tracePt t="118894" x="8089900" y="4179888"/>
          <p14:tracePt t="118910" x="8010525" y="4187825"/>
          <p14:tracePt t="118928" x="7840663" y="4205288"/>
          <p14:tracePt t="118949" x="7705725" y="4214813"/>
          <p14:tracePt t="118961" x="7616825" y="4224338"/>
          <p14:tracePt t="118976" x="7581900" y="4224338"/>
          <p14:tracePt t="118994" x="7527925" y="4232275"/>
          <p14:tracePt t="119010" x="7500938" y="4241800"/>
          <p14:tracePt t="119026" x="7446963" y="4251325"/>
          <p14:tracePt t="119044" x="7367588" y="4251325"/>
          <p14:tracePt t="119060" x="7323138" y="4251325"/>
          <p14:tracePt t="119077" x="7224713" y="4259263"/>
          <p14:tracePt t="119094" x="7126288" y="4268788"/>
          <p14:tracePt t="119115" x="7027863" y="4276725"/>
          <p14:tracePt t="119126" x="6965950" y="4286250"/>
          <p14:tracePt t="119143" x="6858000" y="4286250"/>
          <p14:tracePt t="119159" x="6823075" y="4286250"/>
          <p14:tracePt t="119176" x="6777038" y="4286250"/>
          <p14:tracePt t="119194" x="6751638" y="4286250"/>
          <p14:tracePt t="119226" x="6742113" y="4286250"/>
          <p14:tracePt t="119360" x="6742113" y="4295775"/>
          <p14:tracePt t="119432" x="6751638" y="4295775"/>
          <p14:tracePt t="119459" x="6759575" y="4295775"/>
          <p14:tracePt t="119476" x="6769100" y="4295775"/>
          <p14:tracePt t="119493" x="6786563" y="4295775"/>
          <p14:tracePt t="119510" x="6813550" y="4303713"/>
          <p14:tracePt t="119527" x="6840538" y="4303713"/>
          <p14:tracePt t="119544" x="6911975" y="4322763"/>
          <p14:tracePt t="119559" x="6973888" y="4330700"/>
          <p14:tracePt t="119576" x="7000875" y="4330700"/>
          <p14:tracePt t="119599" x="7072313" y="4348163"/>
          <p14:tracePt t="119625" x="7108825" y="4357688"/>
          <p14:tracePt t="119643" x="7126288" y="4357688"/>
          <p14:tracePt t="119659" x="7143750" y="4367213"/>
          <p14:tracePt t="119694" x="7153275" y="4367213"/>
          <p14:tracePt t="119743" x="7134225" y="4367213"/>
          <p14:tracePt t="119764" x="7108825" y="4367213"/>
          <p14:tracePt t="119776" x="7072313" y="4357688"/>
          <p14:tracePt t="119793" x="6919913" y="4340225"/>
          <p14:tracePt t="119809" x="6742113" y="4322763"/>
          <p14:tracePt t="119826" x="6661150" y="4322763"/>
          <p14:tracePt t="119842" x="6527800" y="4313238"/>
          <p14:tracePt t="119859" x="6402388" y="4303713"/>
          <p14:tracePt t="119876" x="6357938" y="4303713"/>
          <p14:tracePt t="119893" x="6259513" y="4295775"/>
          <p14:tracePt t="119914" x="6188075" y="4295775"/>
          <p14:tracePt t="119926" x="6153150" y="4295775"/>
          <p14:tracePt t="119943" x="6099175" y="4295775"/>
          <p14:tracePt t="119959" x="6081713" y="4295775"/>
          <p14:tracePt t="119976" x="6072188" y="4303713"/>
          <p14:tracePt t="119993" x="6062663" y="4303713"/>
          <p14:tracePt t="120093" x="6062663" y="4313238"/>
          <p14:tracePt t="120593" x="6054725" y="4313238"/>
          <p14:tracePt t="120609" x="6045200" y="4295775"/>
          <p14:tracePt t="120642" x="6037263" y="4286250"/>
          <p14:tracePt t="120659" x="6000750" y="4276725"/>
          <p14:tracePt t="120675" x="5965825" y="4268788"/>
          <p14:tracePt t="120692" x="5830888" y="4251325"/>
          <p14:tracePt t="120714" x="5688013" y="4251325"/>
          <p14:tracePt t="120726" x="5626100" y="4251325"/>
          <p14:tracePt t="120742" x="5545138" y="4251325"/>
          <p14:tracePt t="120758" x="5473700" y="4276725"/>
          <p14:tracePt t="120776" x="5446713" y="4286250"/>
          <p14:tracePt t="120792" x="5411788" y="4303713"/>
          <p14:tracePt t="120808" x="5394325" y="4322763"/>
          <p14:tracePt t="120842" x="5394325" y="4330700"/>
          <p14:tracePt t="120859" x="5384800" y="4330700"/>
          <p14:tracePt t="122162" x="5394325" y="4330700"/>
          <p14:tracePt t="122190" x="5402263" y="4330700"/>
          <p14:tracePt t="122208" x="5411788" y="4330700"/>
          <p14:tracePt t="122241" x="5419725" y="4330700"/>
          <p14:tracePt t="122258" x="5429250" y="4330700"/>
          <p14:tracePt t="122274" x="5438775" y="4330700"/>
          <p14:tracePt t="122292" x="5456238" y="4322763"/>
          <p14:tracePt t="122313" x="5473700" y="4322763"/>
          <p14:tracePt t="122324" x="5518150" y="4313238"/>
          <p14:tracePt t="122340" x="5554663" y="4303713"/>
          <p14:tracePt t="122357" x="5680075" y="4295775"/>
          <p14:tracePt t="122374" x="5786438" y="4295775"/>
          <p14:tracePt t="122390" x="5840413" y="4295775"/>
          <p14:tracePt t="122407" x="5911850" y="4295775"/>
          <p14:tracePt t="122424" x="5991225" y="4286250"/>
          <p14:tracePt t="122440" x="6027738" y="4286250"/>
          <p14:tracePt t="122457" x="6126163" y="4286250"/>
          <p14:tracePt t="122479" x="6232525" y="4286250"/>
          <p14:tracePt t="122491" x="6296025" y="4276725"/>
          <p14:tracePt t="122507" x="6402388" y="4276725"/>
          <p14:tracePt t="122523" x="6545263" y="4276725"/>
          <p14:tracePt t="122540" x="6626225" y="4276725"/>
          <p14:tracePt t="122557" x="6804025" y="4276725"/>
          <p14:tracePt t="122575" x="7018338" y="4276725"/>
          <p14:tracePt t="122591" x="7134225" y="4276725"/>
          <p14:tracePt t="122607" x="7348538" y="4276725"/>
          <p14:tracePt t="122623" x="7562850" y="4276725"/>
          <p14:tracePt t="122646" x="7742238" y="4276725"/>
          <p14:tracePt t="122657" x="7796213" y="4276725"/>
          <p14:tracePt t="122673" x="7867650" y="4276725"/>
          <p14:tracePt t="122690" x="7894638" y="4276725"/>
          <p14:tracePt t="122707" x="7912100" y="4276725"/>
          <p14:tracePt t="122724" x="7929563" y="4286250"/>
          <p14:tracePt t="122740" x="7939088" y="4295775"/>
          <p14:tracePt t="122757" x="7956550" y="4313238"/>
          <p14:tracePt t="122773" x="7983538" y="4322763"/>
          <p14:tracePt t="122795" x="8010525" y="4340225"/>
          <p14:tracePt t="122808" x="8027988" y="4340225"/>
          <p14:tracePt t="122823" x="8081963" y="4348163"/>
          <p14:tracePt t="122840" x="8108950" y="4348163"/>
          <p14:tracePt t="122856" x="8153400" y="4348163"/>
          <p14:tracePt t="122873" x="8170863" y="4340225"/>
          <p14:tracePt t="122890" x="8188325" y="4330700"/>
          <p14:tracePt t="122907" x="8197850" y="4303713"/>
          <p14:tracePt t="122923" x="8205788" y="4268788"/>
          <p14:tracePt t="122940" x="8205788" y="4251325"/>
          <p14:tracePt t="122962" x="8170863" y="4160838"/>
          <p14:tracePt t="122990" x="8062913" y="4071938"/>
          <p14:tracePt t="123007" x="7885113" y="4000500"/>
          <p14:tracePt t="123024" x="7661275" y="3956050"/>
          <p14:tracePt t="123040" x="7537450" y="3946525"/>
          <p14:tracePt t="123057" x="7323138" y="3938588"/>
          <p14:tracePt t="123073" x="7143750" y="3938588"/>
          <p14:tracePt t="123090" x="7072313" y="3946525"/>
          <p14:tracePt t="123112" x="6938963" y="3983038"/>
          <p14:tracePt t="123140" x="6902450" y="4017963"/>
          <p14:tracePt t="123157" x="6875463" y="4062413"/>
          <p14:tracePt t="123174" x="6848475" y="4108450"/>
          <p14:tracePt t="123189" x="6840538" y="4133850"/>
          <p14:tracePt t="123206" x="6823075" y="4197350"/>
          <p14:tracePt t="123223" x="6813550" y="4241800"/>
          <p14:tracePt t="123240" x="6804025" y="4251325"/>
          <p14:tracePt t="123257" x="6796088" y="4268788"/>
          <p14:tracePt t="123279" x="6796088" y="4276725"/>
          <p14:tracePt t="123444" x="6786563" y="4276725"/>
          <p14:tracePt t="124006" x="6804025" y="4268788"/>
          <p14:tracePt t="124039" x="6813550" y="4259263"/>
          <p14:tracePt t="124056" x="6823075" y="4259263"/>
          <p14:tracePt t="124078" x="6840538" y="4259263"/>
          <p14:tracePt t="124091" x="6875463" y="4259263"/>
          <p14:tracePt t="124106" x="6902450" y="4259263"/>
          <p14:tracePt t="124123" x="7018338" y="4251325"/>
          <p14:tracePt t="124139" x="7089775" y="4251325"/>
          <p14:tracePt t="124156" x="7224713" y="4251325"/>
          <p14:tracePt t="124173" x="7304088" y="4241800"/>
          <p14:tracePt t="124189" x="7367588" y="4241800"/>
          <p14:tracePt t="124206" x="7394575" y="4241800"/>
          <p14:tracePt t="124223" x="7429500" y="4241800"/>
          <p14:tracePt t="124245" x="7446963" y="4241800"/>
          <p14:tracePt t="124273" x="7456488" y="4241800"/>
          <p14:tracePt t="124289" x="7456488" y="4232275"/>
          <p14:tracePt t="124306" x="7466013" y="4232275"/>
          <p14:tracePt t="124373" x="7473950" y="4232275"/>
          <p14:tracePt t="124972" x="7466013" y="4232275"/>
          <p14:tracePt t="125022" x="7456488" y="4232275"/>
          <p14:tracePt t="125055" x="7446963" y="4232275"/>
          <p14:tracePt t="125071" x="7429500" y="4232275"/>
          <p14:tracePt t="125088" x="7304088" y="4251325"/>
          <p14:tracePt t="125105" x="7215188" y="4259263"/>
          <p14:tracePt t="125121" x="7000875" y="4276725"/>
          <p14:tracePt t="125138" x="6813550" y="4295775"/>
          <p14:tracePt t="125155" x="6732588" y="4295775"/>
          <p14:tracePt t="125172" x="6608763" y="4303713"/>
          <p14:tracePt t="125193" x="6545263" y="4313238"/>
          <p14:tracePt t="125206" x="6537325" y="4313238"/>
          <p14:tracePt t="125222" x="6518275" y="4313238"/>
          <p14:tracePt t="125239" x="6510338" y="4313238"/>
          <p14:tracePt t="125272" x="6500813" y="4313238"/>
          <p14:tracePt t="125405" x="6510338" y="4313238"/>
          <p14:tracePt t="125422" x="6518275" y="4313238"/>
          <p14:tracePt t="125455" x="6545263" y="4322763"/>
          <p14:tracePt t="125472" x="6599238" y="4340225"/>
          <p14:tracePt t="125489" x="6742113" y="4357688"/>
          <p14:tracePt t="125506" x="6848475" y="4367213"/>
          <p14:tracePt t="125529" x="7197725" y="4394200"/>
          <p14:tracePt t="125539" x="7313613" y="4402138"/>
          <p14:tracePt t="125555" x="7439025" y="4402138"/>
          <p14:tracePt t="125572" x="7626350" y="4419600"/>
          <p14:tracePt t="125589" x="7751763" y="4438650"/>
          <p14:tracePt t="125605" x="7777163" y="4446588"/>
          <p14:tracePt t="125621" x="7813675" y="4456113"/>
          <p14:tracePt t="125638" x="7831138" y="4456113"/>
          <p14:tracePt t="125655" x="7840663" y="4456113"/>
          <p14:tracePt t="125689" x="7848600" y="4456113"/>
          <p14:tracePt t="125805" x="7858125" y="4456113"/>
          <p14:tracePt t="126554" x="7840663" y="4446588"/>
          <p14:tracePt t="126572" x="7796213" y="4419600"/>
          <p14:tracePt t="126588" x="7554913" y="4330700"/>
          <p14:tracePt t="126604" x="7108825" y="4187825"/>
          <p14:tracePt t="126620" x="6911975" y="4133850"/>
          <p14:tracePt t="126642" x="6545263" y="4071938"/>
          <p14:tracePt t="126655" x="6232525" y="4054475"/>
          <p14:tracePt t="126670" x="6126163" y="4054475"/>
          <p14:tracePt t="126687" x="5965825" y="4054475"/>
          <p14:tracePt t="126704" x="5848350" y="4071938"/>
          <p14:tracePt t="126720" x="5813425" y="4081463"/>
          <p14:tracePt t="126737" x="5768975" y="4089400"/>
          <p14:tracePt t="126754" x="5741988" y="4108450"/>
          <p14:tracePt t="126771" x="5732463" y="4108450"/>
          <p14:tracePt t="126793" x="5724525" y="4125913"/>
          <p14:tracePt t="126821" x="5715000" y="4133850"/>
          <p14:tracePt t="126837" x="5715000" y="4143375"/>
          <p14:tracePt t="126870" x="5705475" y="4152900"/>
          <p14:tracePt t="126921" x="5697538" y="4152900"/>
          <p14:tracePt t="126958" x="5697538" y="4143375"/>
          <p14:tracePt t="126971" x="5697538" y="4133850"/>
          <p14:tracePt t="126987" x="5697538" y="4125913"/>
          <p14:tracePt t="127004" x="5715000" y="4108450"/>
          <p14:tracePt t="127020" x="5751513" y="4089400"/>
          <p14:tracePt t="127037" x="5875338" y="4027488"/>
          <p14:tracePt t="127054" x="6045200" y="3965575"/>
          <p14:tracePt t="127071" x="6143625" y="3938588"/>
          <p14:tracePt t="127088" x="6313488" y="3911600"/>
          <p14:tracePt t="127104" x="6483350" y="3894138"/>
          <p14:tracePt t="127126" x="6634163" y="3894138"/>
          <p14:tracePt t="127137" x="6715125" y="3894138"/>
          <p14:tracePt t="127153" x="6848475" y="3929063"/>
          <p14:tracePt t="127170" x="6911975" y="3956050"/>
          <p14:tracePt t="127187" x="7018338" y="4017963"/>
          <p14:tracePt t="127203" x="7116763" y="4108450"/>
          <p14:tracePt t="127220" x="7161213" y="4152900"/>
          <p14:tracePt t="127237" x="7242175" y="4241800"/>
          <p14:tracePt t="127253" x="7277100" y="4303713"/>
          <p14:tracePt t="127275" x="7286625" y="4322763"/>
          <p14:tracePt t="127287" x="7296150" y="4330700"/>
          <p14:tracePt t="127303" x="7296150" y="4340225"/>
          <p14:tracePt t="127337" x="7304088" y="4348163"/>
          <p14:tracePt t="127405" x="7313613" y="4348163"/>
          <p14:tracePt t="127720" x="7340600" y="4348163"/>
          <p14:tracePt t="127736" x="7402513" y="4340225"/>
          <p14:tracePt t="127758" x="7545388" y="4322763"/>
          <p14:tracePt t="127770" x="7653338" y="4322763"/>
          <p14:tracePt t="127786" x="7902575" y="4313238"/>
          <p14:tracePt t="127804" x="8153400" y="4313238"/>
          <p14:tracePt t="127820" x="8259763" y="4313238"/>
          <p14:tracePt t="127836" x="8402638" y="4313238"/>
          <p14:tracePt t="127854" x="8466138" y="4313238"/>
          <p14:tracePt t="127870" x="8483600" y="4313238"/>
          <p14:tracePt t="127887" x="8501063" y="4313238"/>
          <p14:tracePt t="127903" x="8510588" y="4313238"/>
          <p14:tracePt t="127987" x="8501063" y="4313238"/>
          <p14:tracePt t="128004" x="8456613" y="4313238"/>
          <p14:tracePt t="128020" x="8259763" y="4313238"/>
          <p14:tracePt t="128036" x="8089900" y="4303713"/>
          <p14:tracePt t="128054" x="7751763" y="4303713"/>
          <p14:tracePt t="128075" x="7456488" y="4303713"/>
          <p14:tracePt t="128087" x="7323138" y="4303713"/>
          <p14:tracePt t="128104" x="7108825" y="4303713"/>
          <p14:tracePt t="128119" x="7037388" y="4303713"/>
          <p14:tracePt t="128136" x="6956425" y="4303713"/>
          <p14:tracePt t="128154" x="6919913" y="4303713"/>
          <p14:tracePt t="128169" x="6911975" y="4303713"/>
          <p14:tracePt t="128186" x="6902450" y="4303713"/>
          <p14:tracePt t="128453" x="6894513" y="4303713"/>
          <p14:tracePt t="128469" x="6884988" y="4303713"/>
          <p14:tracePt t="128485" x="6823075" y="4268788"/>
          <p14:tracePt t="128503" x="6697663" y="4214813"/>
          <p14:tracePt t="128519" x="6634163" y="4187825"/>
          <p14:tracePt t="128536" x="6500813" y="4152900"/>
          <p14:tracePt t="128558" x="6340475" y="4116388"/>
          <p14:tracePt t="128570" x="6170613" y="4089400"/>
          <p14:tracePt t="128586" x="6099175" y="4081463"/>
          <p14:tracePt t="128603" x="5973763" y="4071938"/>
          <p14:tracePt t="128619" x="5929313" y="4071938"/>
          <p14:tracePt t="128635" x="5848350" y="4071938"/>
          <p14:tracePt t="128653" x="5795963" y="4081463"/>
          <p14:tracePt t="128669" x="5768975" y="4098925"/>
          <p14:tracePt t="128686" x="5715000" y="4125913"/>
          <p14:tracePt t="128703" x="5697538" y="4133850"/>
          <p14:tracePt t="128725" x="5688013" y="4143375"/>
          <p14:tracePt t="128736" x="5680075" y="4143375"/>
          <p14:tracePt t="128753" x="5670550" y="4143375"/>
          <p14:tracePt t="128819" x="5661025" y="4143375"/>
          <p14:tracePt t="128852" x="5661025" y="4133850"/>
          <p14:tracePt t="128874" x="5653088" y="4125913"/>
          <p14:tracePt t="128886" x="5653088" y="4116388"/>
          <p14:tracePt t="128902" x="5653088" y="4108450"/>
          <p14:tracePt t="128919" x="5670550" y="4089400"/>
          <p14:tracePt t="128936" x="5697538" y="4081463"/>
          <p14:tracePt t="128952" x="5813425" y="4037013"/>
          <p14:tracePt t="128968" x="6037263" y="3983038"/>
          <p14:tracePt t="128985" x="6161088" y="3973513"/>
          <p14:tracePt t="129002" x="6419850" y="3965575"/>
          <p14:tracePt t="129019" x="6653213" y="3965575"/>
          <p14:tracePt t="129042" x="6858000" y="3973513"/>
          <p14:tracePt t="129053" x="6929438" y="3983038"/>
          <p14:tracePt t="129069" x="7045325" y="4000500"/>
          <p14:tracePt t="129085" x="7081838" y="4010025"/>
          <p14:tracePt t="129102" x="7134225" y="4017963"/>
          <p14:tracePt t="129119" x="7170738" y="4037013"/>
          <p14:tracePt t="129135" x="7180263" y="4044950"/>
          <p14:tracePt t="129152" x="7188200" y="4054475"/>
          <p14:tracePt t="129169" x="7197725" y="4062413"/>
          <p14:tracePt t="129185" x="7205663" y="4062413"/>
          <p14:tracePt t="129219" x="7205663" y="4071938"/>
          <p14:tracePt t="129252" x="7205663" y="4081463"/>
          <p14:tracePt t="129285" x="7205663" y="4089400"/>
          <p14:tracePt t="129319" x="7205663" y="4098925"/>
          <p14:tracePt t="129335" x="7205663" y="4108450"/>
          <p14:tracePt t="129369" x="7205663" y="4116388"/>
          <p14:tracePt t="129385" x="7205663" y="4125913"/>
          <p14:tracePt t="129435" x="7205663" y="4133850"/>
          <p14:tracePt t="129452" x="7205663" y="4143375"/>
          <p14:tracePt t="129485" x="7205663" y="4160838"/>
          <p14:tracePt t="129502" x="7205663" y="4179888"/>
          <p14:tracePt t="129527" x="7205663" y="4214813"/>
          <p14:tracePt t="129551" x="7170738" y="4241800"/>
          <p14:tracePt t="129568" x="7045325" y="4276725"/>
          <p14:tracePt t="129586" x="6956425" y="4295775"/>
          <p14:tracePt t="129603" x="6786563" y="4303713"/>
          <p14:tracePt t="129618" x="6661150" y="4313238"/>
          <p14:tracePt t="129635" x="6616700" y="4322763"/>
          <p14:tracePt t="129651" x="6562725" y="4330700"/>
          <p14:tracePt t="129668" x="6545263" y="4330700"/>
          <p14:tracePt t="129690" x="6527800" y="4330700"/>
          <p14:tracePt t="129802" x="6537325" y="4330700"/>
          <p14:tracePt t="129839" x="6715125" y="4322763"/>
          <p14:tracePt t="129852" x="6884988" y="4313238"/>
          <p14:tracePt t="129869" x="7385050" y="4286250"/>
          <p14:tracePt t="129885" x="7643813" y="4286250"/>
          <p14:tracePt t="129902" x="8116888" y="4259263"/>
          <p14:tracePt t="129919" x="8412163" y="4251325"/>
          <p14:tracePt t="129935" x="8491538" y="4251325"/>
          <p14:tracePt t="129952" x="8582025" y="4251325"/>
          <p14:tracePt t="129969" x="8609013" y="4251325"/>
          <p14:tracePt t="129985" x="8626475" y="4251325"/>
          <p14:tracePt t="130007" x="8634413" y="4251325"/>
          <p14:tracePt t="130052" x="8643938" y="4251325"/>
          <p14:tracePt t="130901" x="8661400" y="4251325"/>
          <p14:tracePt t="130917" x="8705850" y="4241800"/>
          <p14:tracePt t="130934" x="8777288" y="4224338"/>
          <p14:tracePt t="130957" x="8848725" y="4214813"/>
          <p14:tracePt t="130968" x="8885238" y="4214813"/>
          <p14:tracePt t="130984" x="8939213" y="4214813"/>
          <p14:tracePt t="131002" x="8966200" y="4214813"/>
          <p14:tracePt t="131018" x="8983663" y="4214813"/>
          <p14:tracePt t="131034" x="8991600" y="4205288"/>
          <p14:tracePt t="131050" x="9001125" y="4205288"/>
          <p14:tracePt t="131124" x="9010650" y="4205288"/>
          <p14:tracePt t="131167" x="9018588" y="4205288"/>
          <p14:tracePt t="131288" x="9018588" y="4197350"/>
          <p14:tracePt t="131367" x="9028113" y="4197350"/>
          <p14:tracePt t="131400" x="9037638" y="4205288"/>
          <p14:tracePt t="131417" x="9037638" y="4214813"/>
          <p14:tracePt t="131467" x="9045575" y="4214813"/>
          <p14:tracePt t="134432" x="9018588" y="4214813"/>
          <p14:tracePt t="134449" x="8912225" y="4214813"/>
          <p14:tracePt t="134465" x="8840788" y="4214813"/>
          <p14:tracePt t="134487" x="8599488" y="4241800"/>
          <p14:tracePt t="134499" x="8501063" y="4251325"/>
          <p14:tracePt t="134515" x="8412163" y="4276725"/>
          <p14:tracePt t="134531" x="8205788" y="4303713"/>
          <p14:tracePt t="134549" x="8001000" y="4340225"/>
          <p14:tracePt t="134565" x="7912100" y="4357688"/>
          <p14:tracePt t="134582" x="7751763" y="4419600"/>
          <p14:tracePt t="134599" x="7608888" y="4456113"/>
          <p14:tracePt t="134615" x="7483475" y="4483100"/>
          <p14:tracePt t="134638" x="7394575" y="4500563"/>
          <p14:tracePt t="134649" x="7348538" y="4500563"/>
          <p14:tracePt t="134664" x="7313613" y="4510088"/>
          <p14:tracePt t="134681" x="7232650" y="4527550"/>
          <p14:tracePt t="134699" x="7143750" y="4545013"/>
          <p14:tracePt t="134715" x="7089775" y="4554538"/>
          <p14:tracePt t="134715" x="7027863" y="4562475"/>
          <p14:tracePt t="134732" x="6965950" y="4572000"/>
          <p14:tracePt t="134749" x="6840538" y="4589463"/>
          <p14:tracePt t="134764" x="6777038" y="4598988"/>
          <p14:tracePt t="134764" x="6705600" y="4608513"/>
          <p14:tracePt t="134781" x="6634163" y="4616450"/>
          <p14:tracePt t="134804" x="6394450" y="4643438"/>
          <p14:tracePt t="134831" x="6242050" y="4660900"/>
          <p14:tracePt t="134847" x="6099175" y="4679950"/>
          <p14:tracePt t="134865" x="5956300" y="4687888"/>
          <p14:tracePt t="134882" x="5894388" y="4687888"/>
          <p14:tracePt t="134898" x="5786438" y="4697413"/>
          <p14:tracePt t="134914" x="5688013" y="4705350"/>
          <p14:tracePt t="134931" x="5634038" y="4705350"/>
          <p14:tracePt t="134948" x="5554663" y="4705350"/>
          <p14:tracePt t="134969" x="5465763" y="4705350"/>
          <p14:tracePt t="134982" x="5429250" y="4705350"/>
          <p14:tracePt t="134998" x="5367338" y="4705350"/>
          <p14:tracePt t="135014" x="5313363" y="4697413"/>
          <p14:tracePt t="135031" x="5295900" y="4697413"/>
          <p14:tracePt t="135048" x="5251450" y="4687888"/>
          <p14:tracePt t="135064" x="5205413" y="4679950"/>
          <p14:tracePt t="135081" x="5187950" y="4670425"/>
          <p14:tracePt t="135098" x="5153025" y="4660900"/>
          <p14:tracePt t="135119" x="5133975" y="4652963"/>
          <p14:tracePt t="135132" x="5126038" y="4652963"/>
          <p14:tracePt t="135147" x="5116513" y="4643438"/>
          <p14:tracePt t="135297" x="5126038" y="4643438"/>
          <p14:tracePt t="135330" x="5143500" y="4643438"/>
          <p14:tracePt t="135347" x="5170488" y="4643438"/>
          <p14:tracePt t="135364" x="5232400" y="4660900"/>
          <p14:tracePt t="135382" x="5268913" y="4660900"/>
          <p14:tracePt t="135398" x="5340350" y="4670425"/>
          <p14:tracePt t="135414" x="5411788" y="4670425"/>
          <p14:tracePt t="135438" x="5491163" y="4670425"/>
          <p14:tracePt t="135448" x="5518150" y="4670425"/>
          <p14:tracePt t="135464" x="5572125" y="4670425"/>
          <p14:tracePt t="135480" x="5589588" y="4670425"/>
          <p14:tracePt t="135497" x="5616575" y="4660900"/>
          <p14:tracePt t="135514" x="5643563" y="4660900"/>
          <p14:tracePt t="135530" x="5653088" y="4660900"/>
          <p14:tracePt t="135547" x="5680075" y="4652963"/>
          <p14:tracePt t="135564" x="5705475" y="4643438"/>
          <p14:tracePt t="135580" x="5715000" y="4643438"/>
          <p14:tracePt t="135604" x="5751513" y="4643438"/>
          <p14:tracePt t="135631" x="5759450" y="4643438"/>
          <p14:tracePt t="135647" x="5768975" y="4643438"/>
          <p14:tracePt t="135714" x="5776913" y="4643438"/>
          <p14:tracePt t="135781" x="5786438" y="4643438"/>
          <p14:tracePt t="135848" x="5795963" y="4643438"/>
          <p14:tracePt t="135866" x="5803900" y="4643438"/>
          <p14:tracePt t="135918" x="5813425" y="4643438"/>
          <p14:tracePt t="135946" x="5822950" y="4643438"/>
          <p14:tracePt t="135963" x="5830888" y="4643438"/>
          <p14:tracePt t="135980" x="5840413" y="4643438"/>
          <p14:tracePt t="135997" x="5848350" y="4643438"/>
          <p14:tracePt t="136015" x="5857875" y="4643438"/>
          <p14:tracePt t="136030" x="5867400" y="4643438"/>
          <p14:tracePt t="136064" x="5884863" y="4643438"/>
          <p14:tracePt t="136098" x="5894388" y="4643438"/>
          <p14:tracePt t="136147" x="5902325" y="4643438"/>
          <p14:tracePt t="136180" x="5911850" y="4643438"/>
          <p14:tracePt t="136214" x="5919788" y="4643438"/>
          <p14:tracePt t="136247" x="5929313" y="4643438"/>
          <p14:tracePt t="136298" x="5938838" y="4643438"/>
          <p14:tracePt t="136329" x="5946775" y="4643438"/>
          <p14:tracePt t="136346" x="5956300" y="4643438"/>
          <p14:tracePt t="136364" x="5965825" y="4643438"/>
          <p14:tracePt t="136380" x="5973763" y="4643438"/>
          <p14:tracePt t="136403" x="5991225" y="4643438"/>
          <p14:tracePt t="136430" x="6000750" y="4652963"/>
          <p14:tracePt t="136447" x="6010275" y="4652963"/>
          <p14:tracePt t="136464" x="6018213" y="4652963"/>
          <p14:tracePt t="136496" x="6027738" y="4652963"/>
          <p14:tracePt t="136530" x="6037263" y="4652963"/>
          <p14:tracePt t="136567" x="6045200" y="4652963"/>
          <p14:tracePt t="136596" x="6054725" y="4652963"/>
          <p14:tracePt t="136629" x="6062663" y="4652963"/>
          <p14:tracePt t="136680" x="6072188" y="4652963"/>
          <p14:tracePt t="136716" x="6081713" y="4652963"/>
          <p14:tracePt t="136746" x="6089650" y="4652963"/>
          <p14:tracePt t="136764" x="6099175" y="4652963"/>
          <p14:tracePt t="136796" x="6108700" y="4652963"/>
          <p14:tracePt t="136829" x="6116638" y="4652963"/>
          <p14:tracePt t="136863" x="6126163" y="4652963"/>
          <p14:tracePt t="136885" x="6143625" y="4652963"/>
          <p14:tracePt t="136913" x="6161088" y="4652963"/>
          <p14:tracePt t="136930" x="6215063" y="4652963"/>
          <p14:tracePt t="136946" x="6269038" y="4652963"/>
          <p14:tracePt t="136963" x="6384925" y="4652963"/>
          <p14:tracePt t="136979" x="6446838" y="4652963"/>
          <p14:tracePt t="136979" x="6500813" y="4652963"/>
          <p14:tracePt t="136996" x="6562725" y="4652963"/>
          <p14:tracePt t="137013" x="6697663" y="4660900"/>
          <p14:tracePt t="137029" x="6840538" y="4660900"/>
          <p14:tracePt t="137052" x="6983413" y="4660900"/>
          <p14:tracePt t="137063" x="7054850" y="4660900"/>
          <p14:tracePt t="137079" x="7215188" y="4660900"/>
          <p14:tracePt t="137096" x="7296150" y="4660900"/>
          <p14:tracePt t="137113" x="7439025" y="4660900"/>
          <p14:tracePt t="137129" x="7554913" y="4660900"/>
          <p14:tracePt t="137146" x="7616825" y="4670425"/>
          <p14:tracePt t="137163" x="7715250" y="4670425"/>
          <p14:tracePt t="137180" x="7804150" y="4679950"/>
          <p14:tracePt t="137201" x="7848600" y="4679950"/>
          <p14:tracePt t="137213" x="7858125" y="4679950"/>
          <p14:tracePt t="137229" x="7867650" y="4679950"/>
          <p14:tracePt t="137613" x="7875588" y="4679950"/>
          <p14:tracePt t="137645" x="7894638" y="4679950"/>
          <p14:tracePt t="137662" x="7902575" y="4670425"/>
          <p14:tracePt t="137684" x="7912100" y="4670425"/>
          <p14:tracePt t="137712" x="7929563" y="4670425"/>
          <p14:tracePt t="137728" x="7956550" y="4670425"/>
          <p14:tracePt t="137745" x="7966075" y="4670425"/>
          <p14:tracePt t="137762" x="8001000" y="4660900"/>
          <p14:tracePt t="137779" x="8054975" y="4660900"/>
          <p14:tracePt t="137795" x="8081963" y="4660900"/>
          <p14:tracePt t="137812" x="8134350" y="4660900"/>
          <p14:tracePt t="137829" x="8161338" y="4660900"/>
          <p14:tracePt t="137851" x="8188325" y="4670425"/>
          <p14:tracePt t="137863" x="8197850" y="4670425"/>
          <p14:tracePt t="137878" x="8224838" y="4670425"/>
          <p14:tracePt t="137895" x="8232775" y="4670425"/>
          <p14:tracePt t="137912" x="8242300" y="4679950"/>
          <p14:tracePt t="137946" x="8251825" y="4687888"/>
          <p14:tracePt t="138062" x="8259763" y="4697413"/>
          <p14:tracePt t="138145" x="8259763" y="4705350"/>
          <p14:tracePt t="138180" x="8269288" y="4705350"/>
          <p14:tracePt t="138229" x="8277225" y="4714875"/>
          <p14:tracePt t="138262" x="8286750" y="4714875"/>
          <p14:tracePt t="138312" x="8296275" y="4724400"/>
          <p14:tracePt t="138362" x="8304213" y="4724400"/>
          <p14:tracePt t="138462" x="8313738" y="4724400"/>
          <p14:tracePt t="138529" x="8323263" y="4724400"/>
          <p14:tracePt t="138579" x="8331200" y="4724400"/>
          <p14:tracePt t="138596" x="8340725" y="4724400"/>
          <p14:tracePt t="138612" x="8348663" y="4724400"/>
          <p14:tracePt t="138629" x="8367713" y="4724400"/>
          <p14:tracePt t="138650" x="8385175" y="4724400"/>
          <p14:tracePt t="138662" x="8412163" y="4724400"/>
          <p14:tracePt t="138679" x="8466138" y="4714875"/>
          <p14:tracePt t="138695" x="8491538" y="4705350"/>
          <p14:tracePt t="138712" x="8537575" y="4705350"/>
          <p14:tracePt t="138729" x="8562975" y="4705350"/>
          <p14:tracePt t="138745" x="8582025" y="4697413"/>
          <p14:tracePt t="138762" x="8599488" y="4697413"/>
          <p14:tracePt t="138779" x="8616950" y="4687888"/>
          <p14:tracePt t="138800" x="8626475" y="4687888"/>
          <p14:tracePt t="138812" x="8634413" y="4687888"/>
          <p14:tracePt t="138861" x="8643938" y="4687888"/>
          <p14:tracePt t="138894" x="8653463" y="4687888"/>
          <p14:tracePt t="138912" x="8661400" y="4687888"/>
          <p14:tracePt t="138965" x="8670925" y="4687888"/>
          <p14:tracePt t="138979" x="8680450" y="4687888"/>
          <p14:tracePt t="139011" x="8697913" y="4679950"/>
          <p14:tracePt t="139029" x="8715375" y="4679950"/>
          <p14:tracePt t="139045" x="8724900" y="4679950"/>
          <p14:tracePt t="139062" x="8732838" y="4679950"/>
          <p14:tracePt t="139078" x="8742363" y="4687888"/>
          <p14:tracePt t="139095" x="8742363" y="4697413"/>
          <p14:tracePt t="139119" x="8742363" y="4705350"/>
          <p14:tracePt t="139144" x="8751888" y="4705350"/>
          <p14:tracePt t="139161" x="8759825" y="4705350"/>
          <p14:tracePt t="139194" x="8769350" y="4705350"/>
          <p14:tracePt t="139211" x="8777288" y="4705350"/>
          <p14:tracePt t="139228" x="8786813" y="4705350"/>
          <p14:tracePt t="139244" x="8796338" y="4705350"/>
          <p14:tracePt t="139281" x="8804275" y="4705350"/>
          <p14:tracePt t="139328" x="8813800" y="4714875"/>
          <p14:tracePt t="139361" x="8813800" y="4724400"/>
          <p14:tracePt t="139428" x="8813800" y="4732338"/>
          <p14:tracePt t="139450" x="8813800" y="4741863"/>
          <p14:tracePt t="139462" x="8796338" y="4741863"/>
          <p14:tracePt t="139478" x="8697913" y="4759325"/>
          <p14:tracePt t="139494" x="8518525" y="4776788"/>
          <p14:tracePt t="139511" x="8412163" y="4776788"/>
          <p14:tracePt t="139527" x="8224838" y="4776788"/>
          <p14:tracePt t="139544" x="8081963" y="4776788"/>
          <p14:tracePt t="139561" x="8037513" y="4776788"/>
          <p14:tracePt t="139578" x="7966075" y="4776788"/>
          <p14:tracePt t="139602" x="7939088" y="4776788"/>
          <p14:tracePt t="139612" x="7929563" y="4776788"/>
          <p14:tracePt t="139643" x="7920038" y="4776788"/>
          <p14:tracePt t="139945" x="7867650" y="4768850"/>
          <p14:tracePt t="139960" x="7804150" y="4759325"/>
          <p14:tracePt t="139977" x="7680325" y="4751388"/>
          <p14:tracePt t="139994" x="7510463" y="4751388"/>
          <p14:tracePt t="140010" x="7419975" y="4751388"/>
          <p14:tracePt t="140027" x="7277100" y="4768850"/>
          <p14:tracePt t="140044" x="7180263" y="4786313"/>
          <p14:tracePt t="140060" x="7153275" y="4795838"/>
          <p14:tracePt t="140082" x="7116763" y="4795838"/>
          <p14:tracePt t="140111" x="7108825" y="4795838"/>
          <p14:tracePt t="140160" x="7099300" y="4795838"/>
          <p14:tracePt t="140211" x="7089775" y="4795838"/>
          <p14:tracePt t="140247" x="7072313" y="4795838"/>
          <p14:tracePt t="140260" x="7045325" y="4795838"/>
          <p14:tracePt t="140276" x="6911975" y="4803775"/>
          <p14:tracePt t="140293" x="6742113" y="4803775"/>
          <p14:tracePt t="140310" x="6670675" y="4803775"/>
          <p14:tracePt t="140327" x="6537325" y="4803775"/>
          <p14:tracePt t="140344" x="6473825" y="4803775"/>
          <p14:tracePt t="140360" x="6446838" y="4803775"/>
          <p14:tracePt t="140377" x="6429375" y="4803775"/>
          <p14:tracePt t="140398" x="6419850" y="4803775"/>
          <p14:tracePt t="140410" x="6419850" y="4813300"/>
          <p14:tracePt t="140894" x="6429375" y="4813300"/>
          <p14:tracePt t="140960" x="6438900" y="4813300"/>
          <p14:tracePt t="141010" x="6446838" y="4813300"/>
          <p14:tracePt t="141026" x="6456363" y="4813300"/>
          <p14:tracePt t="141048" x="6465888" y="4813300"/>
          <p14:tracePt t="141060" x="6473825" y="4813300"/>
          <p14:tracePt t="141076" x="6491288" y="4803775"/>
          <p14:tracePt t="141093" x="6518275" y="4803775"/>
          <p14:tracePt t="141110" x="6599238" y="4803775"/>
          <p14:tracePt t="141127" x="6661150" y="4803775"/>
          <p14:tracePt t="141144" x="6786563" y="4803775"/>
          <p14:tracePt t="141160" x="6858000" y="4813300"/>
          <p14:tracePt t="141177" x="6884988" y="4813300"/>
          <p14:tracePt t="141199" x="6938963" y="4822825"/>
          <p14:tracePt t="141210" x="6983413" y="4822825"/>
          <p14:tracePt t="141226" x="7000875" y="4822825"/>
          <p14:tracePt t="141244" x="7054850" y="4822825"/>
          <p14:tracePt t="141259" x="7116763" y="4822825"/>
          <p14:tracePt t="141276" x="7153275" y="4822825"/>
          <p14:tracePt t="141294" x="7224713" y="4822825"/>
          <p14:tracePt t="141309" x="7269163" y="4822825"/>
          <p14:tracePt t="141326" x="7385050" y="4822825"/>
          <p14:tracePt t="141344" x="7510463" y="4822825"/>
          <p14:tracePt t="141365" x="7634288" y="4822825"/>
          <p14:tracePt t="141377" x="7680325" y="4822825"/>
          <p14:tracePt t="141394" x="7769225" y="4822825"/>
          <p14:tracePt t="141409" x="7804150" y="4822825"/>
          <p14:tracePt t="141426" x="7858125" y="4822825"/>
          <p14:tracePt t="141444" x="7894638" y="4813300"/>
          <p14:tracePt t="141459" x="7956550" y="4803775"/>
          <p14:tracePt t="141476" x="7974013" y="4795838"/>
          <p14:tracePt t="141494" x="7983538" y="4786313"/>
          <p14:tracePt t="141992" x="7991475" y="4786313"/>
          <p14:tracePt t="142014" x="8001000" y="4786313"/>
          <p14:tracePt t="142042" x="8010525" y="4786313"/>
          <p14:tracePt t="142075" x="8027988" y="4776788"/>
          <p14:tracePt t="142092" x="8037513" y="4776788"/>
          <p14:tracePt t="142109" x="8072438" y="4768850"/>
          <p14:tracePt t="142126" x="8099425" y="4768850"/>
          <p14:tracePt t="142142" x="8153400" y="4751388"/>
          <p14:tracePt t="142164" x="8215313" y="4741863"/>
          <p14:tracePt t="142176" x="8232775" y="4741863"/>
          <p14:tracePt t="142192" x="8259763" y="4741863"/>
          <p14:tracePt t="142209" x="8269288" y="4741863"/>
          <p14:tracePt t="142226" x="8277225" y="4741863"/>
          <p14:tracePt t="142258" x="8286750" y="4741863"/>
          <p14:tracePt t="142309" x="8286750" y="4732338"/>
          <p14:tracePt t="142331" x="8296275" y="4732338"/>
          <p14:tracePt t="142842" x="8304213" y="4724400"/>
          <p14:tracePt t="142858" x="8313738" y="4724400"/>
          <p14:tracePt t="142875" x="8323263" y="4714875"/>
          <p14:tracePt t="142892" x="8331200" y="4705350"/>
          <p14:tracePt t="142908" x="8348663" y="4705350"/>
          <p14:tracePt t="142942" x="8358188" y="4697413"/>
          <p14:tracePt t="142963" x="8375650" y="4687888"/>
          <p14:tracePt t="142976" x="8385175" y="4687888"/>
          <p14:tracePt t="142992" x="8412163" y="4679950"/>
          <p14:tracePt t="143009" x="8439150" y="4670425"/>
          <p14:tracePt t="143025" x="8447088" y="4660900"/>
          <p14:tracePt t="143042" x="8483600" y="4643438"/>
          <p14:tracePt t="143059" x="8510588" y="4633913"/>
          <p14:tracePt t="143075" x="8528050" y="4625975"/>
          <p14:tracePt t="143091" x="8555038" y="4616450"/>
          <p14:tracePt t="143109" x="8589963" y="4608513"/>
          <p14:tracePt t="143131" x="8609013" y="4608513"/>
          <p14:tracePt t="143142" x="8626475" y="4598988"/>
          <p14:tracePt t="143159" x="8643938" y="4598988"/>
          <p14:tracePt t="143175" x="8643938" y="4589463"/>
          <p14:tracePt t="143191" x="8653463" y="4589463"/>
          <p14:tracePt t="143209" x="8661400" y="4589463"/>
          <p14:tracePt t="143275" x="8670925" y="4589463"/>
          <p14:tracePt t="143299" x="8680450" y="4589463"/>
          <p14:tracePt t="146456" x="8705850" y="4589463"/>
          <p14:tracePt t="146473" x="8732838" y="4589463"/>
          <p14:tracePt t="146494" x="8796338" y="4598988"/>
          <p14:tracePt t="146506" x="8848725" y="4598988"/>
          <p14:tracePt t="146522" x="8966200" y="4598988"/>
          <p14:tracePt t="146538" x="9090025" y="4608513"/>
          <p14:tracePt t="146556" x="9144000" y="4608513"/>
          <p14:tracePt t="146572" x="9269413" y="4608513"/>
          <p14:tracePt t="146589" x="9394825" y="4616450"/>
          <p14:tracePt t="146605" x="9447213" y="4616450"/>
          <p14:tracePt t="146622" x="9537700" y="4625975"/>
          <p14:tracePt t="146646" x="9609138" y="4625975"/>
          <p14:tracePt t="146656" x="9653588" y="4633913"/>
          <p14:tracePt t="146672" x="9725025" y="4633913"/>
          <p14:tracePt t="146688" x="9796463" y="4633913"/>
          <p14:tracePt t="146705" x="9831388" y="4633913"/>
          <p14:tracePt t="146722" x="9885363" y="4633913"/>
          <p14:tracePt t="146739" x="9929813" y="4633913"/>
          <p14:tracePt t="146755" x="9939338" y="4633913"/>
          <p14:tracePt t="146772" x="9956800" y="4633913"/>
          <p14:tracePt t="147022" x="9983788" y="4633913"/>
          <p14:tracePt t="147038" x="10028238" y="4633913"/>
          <p14:tracePt t="147055" x="10045700" y="4633913"/>
          <p14:tracePt t="147072" x="10090150" y="4633913"/>
          <p14:tracePt t="147088" x="10171113" y="4643438"/>
          <p14:tracePt t="147105" x="10233025" y="4643438"/>
          <p14:tracePt t="147127" x="10412413" y="4652963"/>
          <p14:tracePt t="147155" x="10537825" y="4660900"/>
          <p14:tracePt t="147171" x="10661650" y="4660900"/>
          <p14:tracePt t="147188" x="10769600" y="4670425"/>
          <p14:tracePt t="147204" x="10814050" y="4670425"/>
          <p14:tracePt t="147222" x="10875963" y="4670425"/>
          <p14:tracePt t="147238" x="10920413" y="4670425"/>
          <p14:tracePt t="147255" x="10947400" y="4670425"/>
          <p14:tracePt t="147272" x="10991850" y="4660900"/>
          <p14:tracePt t="147293" x="11045825" y="4652963"/>
          <p14:tracePt t="147306" x="11072813" y="4633913"/>
          <p14:tracePt t="147321" x="11153775" y="4598988"/>
          <p14:tracePt t="147338" x="11215688" y="4572000"/>
          <p14:tracePt t="147355" x="11242675" y="4554538"/>
          <p14:tracePt t="147372" x="11296650" y="4527550"/>
          <p14:tracePt t="147388" x="11331575" y="4500563"/>
          <p14:tracePt t="147405" x="11341100" y="4500563"/>
          <p14:tracePt t="147422" x="11368088" y="4483100"/>
          <p14:tracePt t="147444" x="11376025" y="4483100"/>
          <p14:tracePt t="147455" x="11376025" y="4473575"/>
          <p14:tracePt t="147506" x="11376025" y="4465638"/>
          <p14:tracePt t="147522" x="11368088" y="4456113"/>
          <p14:tracePt t="147539" x="11269663" y="4411663"/>
          <p14:tracePt t="147555" x="11180763" y="4375150"/>
          <p14:tracePt t="147571" x="10983913" y="4286250"/>
          <p14:tracePt t="147589" x="10796588" y="4232275"/>
          <p14:tracePt t="147611" x="10634663" y="4205288"/>
          <p14:tracePt t="147623" x="10582275" y="4197350"/>
          <p14:tracePt t="147639" x="10491788" y="4187825"/>
          <p14:tracePt t="147654" x="10456863" y="4187825"/>
          <p14:tracePt t="147671" x="10385425" y="4197350"/>
          <p14:tracePt t="147689" x="10331450" y="4214813"/>
          <p14:tracePt t="147705" x="10287000" y="4232275"/>
          <p14:tracePt t="147721" x="10215563" y="4251325"/>
          <p14:tracePt t="147738" x="10134600" y="4286250"/>
          <p14:tracePt t="147755" x="10090150" y="4295775"/>
          <p14:tracePt t="147777" x="9991725" y="4340225"/>
          <p14:tracePt t="147789" x="9966325" y="4357688"/>
          <p14:tracePt t="147805" x="9929813" y="4375150"/>
          <p14:tracePt t="147822" x="9867900" y="4419600"/>
          <p14:tracePt t="147838" x="9813925" y="4465638"/>
          <p14:tracePt t="147855" x="9777413" y="4500563"/>
          <p14:tracePt t="147872" x="9752013" y="4545013"/>
          <p14:tracePt t="147889" x="9732963" y="4589463"/>
          <p14:tracePt t="147905" x="9725025" y="4625975"/>
          <p14:tracePt t="147928" x="9725025" y="4652963"/>
          <p14:tracePt t="147939" x="9725025" y="4670425"/>
          <p14:tracePt t="147954" x="9725025" y="4679950"/>
          <p14:tracePt t="147971" x="9759950" y="4724400"/>
          <p14:tracePt t="147989" x="9823450" y="4751388"/>
          <p14:tracePt t="148005" x="9885363" y="4786313"/>
          <p14:tracePt t="148021" x="9929813" y="4795838"/>
          <p14:tracePt t="148038" x="10037763" y="4813300"/>
          <p14:tracePt t="148054" x="10099675" y="4822825"/>
          <p14:tracePt t="148070" x="10225088" y="4822825"/>
          <p14:tracePt t="148092" x="10304463" y="4822825"/>
          <p14:tracePt t="148105" x="10385425" y="4822825"/>
          <p14:tracePt t="148121" x="10420350" y="4813300"/>
          <p14:tracePt t="148138" x="10501313" y="4813300"/>
          <p14:tracePt t="148154" x="10537825" y="4803775"/>
          <p14:tracePt t="148170" x="10609263" y="4795838"/>
          <p14:tracePt t="148188" x="10661650" y="4786313"/>
          <p14:tracePt t="148204" x="10688638" y="4776788"/>
          <p14:tracePt t="148204" x="10698163" y="4776788"/>
          <p14:tracePt t="148221" x="10706100" y="4776788"/>
          <p14:tracePt t="148243" x="10733088" y="4776788"/>
          <p14:tracePt t="148254" x="10752138" y="4768850"/>
          <p14:tracePt t="148288" x="10769600" y="4759325"/>
          <p14:tracePt t="148321" x="10777538" y="4759325"/>
          <p14:tracePt t="148338" x="10787063" y="4759325"/>
          <p14:tracePt t="148371" x="10796588" y="4751388"/>
          <p14:tracePt t="148387" x="10814050" y="4751388"/>
          <p14:tracePt t="148409" x="10823575" y="4751388"/>
          <p14:tracePt t="148421" x="10823575" y="4741863"/>
          <p14:tracePt t="148437" x="10831513" y="4741863"/>
          <p14:tracePt t="148454" x="10858500" y="4732338"/>
          <p14:tracePt t="148471" x="10875963" y="4724400"/>
          <p14:tracePt t="148487" x="10920413" y="4714875"/>
          <p14:tracePt t="148504" x="10956925" y="4705350"/>
          <p14:tracePt t="148521" x="10966450" y="4705350"/>
          <p14:tracePt t="148537" x="10974388" y="4697413"/>
          <p14:tracePt t="148576" x="10983913" y="4697413"/>
          <p14:tracePt t="148588" x="10991850" y="4697413"/>
          <p14:tracePt t="149020" x="10983913" y="4697413"/>
          <p14:tracePt t="149042" x="10947400" y="4705350"/>
          <p14:tracePt t="149055" x="10902950" y="4705350"/>
          <p14:tracePt t="149071" x="10823575" y="4705350"/>
          <p14:tracePt t="149087" x="10572750" y="4724400"/>
          <p14:tracePt t="149103" x="10313988" y="4732338"/>
          <p14:tracePt t="149121" x="10180638" y="4732338"/>
          <p14:tracePt t="149137" x="9902825" y="4741863"/>
          <p14:tracePt t="149154" x="9563100" y="4741863"/>
          <p14:tracePt t="149170" x="9367838" y="4741863"/>
          <p14:tracePt t="149186" x="8875713" y="4732338"/>
          <p14:tracePt t="149209" x="8429625" y="4724400"/>
          <p14:tracePt t="149221" x="8259763" y="4724400"/>
          <p14:tracePt t="149237" x="7974013" y="4732338"/>
          <p14:tracePt t="149254" x="7751763" y="4751388"/>
          <p14:tracePt t="149270" x="7643813" y="4759325"/>
          <p14:tracePt t="149287" x="7429500" y="4786313"/>
          <p14:tracePt t="149303" x="7215188" y="4803775"/>
          <p14:tracePt t="149320" x="7116763" y="4813300"/>
          <p14:tracePt t="149337" x="6946900" y="4830763"/>
          <p14:tracePt t="149354" x="6777038" y="4848225"/>
          <p14:tracePt t="149375" x="6608763" y="4857750"/>
          <p14:tracePt t="149387" x="6527800" y="4867275"/>
          <p14:tracePt t="149404" x="6357938" y="4867275"/>
          <p14:tracePt t="149419" x="6286500" y="4875213"/>
          <p14:tracePt t="149436" x="6153150" y="4875213"/>
          <p14:tracePt t="149454" x="6054725" y="4875213"/>
          <p14:tracePt t="149470" x="6018213" y="4867275"/>
          <p14:tracePt t="149486" x="5965825" y="4867275"/>
          <p14:tracePt t="149504" x="5938838" y="4857750"/>
          <p14:tracePt t="149528" x="5911850" y="4848225"/>
          <p14:tracePt t="149537" x="5902325" y="4840288"/>
          <p14:tracePt t="149554" x="5867400" y="4840288"/>
          <p14:tracePt t="149570" x="5848350" y="4840288"/>
          <p14:tracePt t="149586" x="5803900" y="4822825"/>
          <p14:tracePt t="149604" x="5759450" y="4822825"/>
          <p14:tracePt t="149621" x="5715000" y="4813300"/>
          <p14:tracePt t="149637" x="5688013" y="4813300"/>
          <p14:tracePt t="149654" x="5634038" y="4803775"/>
          <p14:tracePt t="149669" x="5608638" y="4795838"/>
          <p14:tracePt t="149691" x="5554663" y="4795838"/>
          <p14:tracePt t="149705" x="5545138" y="4795838"/>
          <p14:tracePt t="149720" x="5545138" y="4786313"/>
          <p14:tracePt t="149736" x="5527675" y="4786313"/>
          <p14:tracePt t="153567" x="5527675" y="4803775"/>
          <p14:tracePt t="153585" x="5527675" y="4840288"/>
          <p14:tracePt t="153600" x="5527675" y="4848225"/>
          <p14:tracePt t="153617" x="5537200" y="4875213"/>
          <p14:tracePt t="153634" x="5545138" y="4894263"/>
          <p14:tracePt t="153650" x="5545138" y="4902200"/>
          <p14:tracePt t="153666" x="5545138" y="4929188"/>
          <p14:tracePt t="153688" x="5554663" y="4946650"/>
          <p14:tracePt t="153700" x="5562600" y="4956175"/>
          <p14:tracePt t="153733" x="5562600" y="4965700"/>
          <p14:tracePt t="153750" x="5572125" y="4965700"/>
          <p14:tracePt t="153766" x="5572125" y="4973638"/>
          <p14:tracePt t="153800" x="5581650" y="4991100"/>
          <p14:tracePt t="153817" x="5589588" y="4991100"/>
          <p14:tracePt t="153834" x="5599113" y="5000625"/>
          <p14:tracePt t="153856" x="5599113" y="5010150"/>
          <p14:tracePt t="153868" x="5608638" y="5010150"/>
          <p14:tracePt t="153899" x="5608638" y="5018088"/>
          <p14:tracePt t="153916" x="5616575" y="5027613"/>
          <p14:tracePt t="153934" x="5626100" y="5027613"/>
          <p14:tracePt t="153966" x="5643563" y="5037138"/>
          <p14:tracePt t="153984" x="5661025" y="5045075"/>
          <p14:tracePt t="154005" x="5688013" y="5054600"/>
          <p14:tracePt t="154017" x="5705475" y="5054600"/>
          <p14:tracePt t="154034" x="5768975" y="5062538"/>
          <p14:tracePt t="154050" x="5822950" y="5072063"/>
          <p14:tracePt t="154066" x="5894388" y="5081588"/>
          <p14:tracePt t="154084" x="5973763" y="5081588"/>
          <p14:tracePt t="154100" x="6045200" y="5089525"/>
          <p14:tracePt t="154117" x="6081713" y="5089525"/>
          <p14:tracePt t="154134" x="6188075" y="5089525"/>
          <p14:tracePt t="154150" x="6251575" y="5089525"/>
          <p14:tracePt t="154171" x="6456363" y="5089525"/>
          <p14:tracePt t="154184" x="6518275" y="5099050"/>
          <p14:tracePt t="154199" x="6572250" y="5099050"/>
          <p14:tracePt t="154217" x="6670675" y="5108575"/>
          <p14:tracePt t="154234" x="6742113" y="5116513"/>
          <p14:tracePt t="154251" x="6769100" y="5116513"/>
          <p14:tracePt t="154266" x="6786563" y="5126038"/>
          <p14:tracePt t="158046" x="6732588" y="5126038"/>
          <p14:tracePt t="158064" x="6608763" y="5126038"/>
          <p14:tracePt t="158080" x="6527800" y="5126038"/>
          <p14:tracePt t="158096" x="6323013" y="5143500"/>
          <p14:tracePt t="158113" x="6089650" y="5160963"/>
          <p14:tracePt t="158131" x="5965825" y="5170488"/>
          <p14:tracePt t="158148" x="5751513" y="5180013"/>
          <p14:tracePt t="158169" x="5554663" y="5180013"/>
          <p14:tracePt t="158180" x="5465763" y="5180013"/>
          <p14:tracePt t="158196" x="5340350" y="5180013"/>
          <p14:tracePt t="158213" x="5251450" y="5170488"/>
          <p14:tracePt t="158230" x="5205413" y="5160963"/>
          <p14:tracePt t="158246" x="5160963" y="5160963"/>
          <p14:tracePt t="158264" x="5143500" y="5160963"/>
          <p14:tracePt t="158280" x="5133975" y="5153025"/>
          <p14:tracePt t="158296" x="5126038" y="5153025"/>
          <p14:tracePt t="158314" x="5116513" y="5153025"/>
          <p14:tracePt t="158364" x="5108575" y="5153025"/>
          <p14:tracePt t="158396" x="5099050" y="5153025"/>
          <p14:tracePt t="158414" x="5072063" y="5153025"/>
          <p14:tracePt t="158430" x="5062538" y="5143500"/>
          <p14:tracePt t="158447" x="5037138" y="5143500"/>
          <p14:tracePt t="158464" x="5018088" y="5143500"/>
          <p14:tracePt t="158487" x="5000625" y="5143500"/>
          <p14:tracePt t="158496" x="4991100" y="5133975"/>
          <p14:tracePt t="158713" x="4956175" y="5126038"/>
          <p14:tracePt t="158729" x="4929188" y="5126038"/>
          <p14:tracePt t="158746" x="4867275" y="5126038"/>
          <p14:tracePt t="158764" x="4776788" y="5116513"/>
          <p14:tracePt t="158779" x="4714875" y="5108575"/>
          <p14:tracePt t="158796" x="4616450" y="5089525"/>
          <p14:tracePt t="158819" x="4545013" y="5054600"/>
          <p14:tracePt t="158830" x="4518025" y="5045075"/>
          <p14:tracePt t="158846" x="4465638" y="5010150"/>
          <p14:tracePt t="158863" x="4438650" y="4965700"/>
          <p14:tracePt t="158879" x="4419600" y="4946650"/>
          <p14:tracePt t="158896" x="4411663" y="4911725"/>
          <p14:tracePt t="158914" x="4394200" y="4894263"/>
          <p14:tracePt t="158930" x="4394200" y="4867275"/>
          <p14:tracePt t="158946" x="4394200" y="4857750"/>
          <p14:tracePt t="158968" x="4384675" y="4830763"/>
          <p14:tracePt t="158979" x="4384675" y="4813300"/>
          <p14:tracePt t="158996" x="4384675" y="4795838"/>
          <p14:tracePt t="159014" x="4384675" y="4786313"/>
          <p14:tracePt t="159046" x="4394200" y="4768850"/>
          <p14:tracePt t="159079" x="4446588" y="4714875"/>
          <p14:tracePt t="159096" x="4500563" y="4679950"/>
          <p14:tracePt t="159113" x="4625975" y="4616450"/>
          <p14:tracePt t="159136" x="4732338" y="4572000"/>
          <p14:tracePt t="159147" x="4768850" y="4554538"/>
          <p14:tracePt t="159163" x="4822825" y="4545013"/>
          <p14:tracePt t="159179" x="4840288" y="4537075"/>
          <p14:tracePt t="159179" x="4857750" y="4537075"/>
          <p14:tracePt t="159195" x="4867275" y="4537075"/>
          <p14:tracePt t="159213" x="4894263" y="4537075"/>
          <p14:tracePt t="159229" x="4911725" y="4537075"/>
          <p14:tracePt t="159246" x="4929188" y="4537075"/>
          <p14:tracePt t="159263" x="4946650" y="4545013"/>
          <p14:tracePt t="159279" x="4973638" y="4554538"/>
          <p14:tracePt t="159302" x="5000625" y="4562475"/>
          <p14:tracePt t="159313" x="5010150" y="4572000"/>
          <p14:tracePt t="159329" x="5037138" y="4581525"/>
          <p14:tracePt t="159363" x="5054600" y="4589463"/>
          <p14:tracePt t="159379" x="5062538" y="4598988"/>
          <p14:tracePt t="159396" x="5072063" y="4598988"/>
          <p14:tracePt t="159413" x="5072063" y="4608513"/>
          <p14:tracePt t="159430" x="5081588" y="4616450"/>
          <p14:tracePt t="159451" x="5081588" y="4625975"/>
          <p14:tracePt t="159463" x="5081588" y="4633913"/>
          <p14:tracePt t="159478" x="5089525" y="4643438"/>
          <p14:tracePt t="159512" x="5089525" y="4652963"/>
          <p14:tracePt t="159529" x="5089525" y="4679950"/>
          <p14:tracePt t="159546" x="5089525" y="4687888"/>
          <p14:tracePt t="159562" x="5081588" y="4724400"/>
          <p14:tracePt t="159579" x="5072063" y="4776788"/>
          <p14:tracePt t="159596" x="5072063" y="4803775"/>
          <p14:tracePt t="159618" x="5045075" y="4875213"/>
          <p14:tracePt t="159645" x="5027613" y="4919663"/>
          <p14:tracePt t="159662" x="5000625" y="4946650"/>
          <p14:tracePt t="159679" x="4973638" y="4973638"/>
          <p14:tracePt t="159696" x="4946650" y="4991100"/>
          <p14:tracePt t="159712" x="4911725" y="5018088"/>
          <p14:tracePt t="159729" x="4884738" y="5027613"/>
          <p14:tracePt t="159745" x="4875213" y="5037138"/>
          <p14:tracePt t="159767" x="4857750" y="5045075"/>
          <p14:tracePt t="159780" x="4848225" y="5054600"/>
          <p14:tracePt t="159795" x="4840288" y="5054600"/>
          <p14:tracePt t="159845" x="4830763" y="5054600"/>
          <p14:tracePt t="159862" x="4822825" y="5054600"/>
          <p14:tracePt t="159895" x="4813300" y="5054600"/>
          <p14:tracePt t="159912" x="4786313" y="5054600"/>
          <p14:tracePt t="159934" x="4732338" y="5054600"/>
          <p14:tracePt t="159945" x="4679950" y="5045075"/>
          <p14:tracePt t="159962" x="4581525" y="5027613"/>
          <p14:tracePt t="159978" x="4500563" y="4991100"/>
          <p14:tracePt t="159995" x="4473575" y="4973638"/>
          <p14:tracePt t="160012" x="4438650" y="4946650"/>
          <p14:tracePt t="160029" x="4411663" y="4929188"/>
          <p14:tracePt t="160045" x="4402138" y="4911725"/>
          <p14:tracePt t="160062" x="4394200" y="4884738"/>
          <p14:tracePt t="160078" x="4384675" y="4867275"/>
          <p14:tracePt t="160101" x="4375150" y="4840288"/>
          <p14:tracePt t="160112" x="4367213" y="4830763"/>
          <p14:tracePt t="160128" x="4367213" y="4822825"/>
          <p14:tracePt t="160145" x="4367213" y="4813300"/>
          <p14:tracePt t="160163" x="4375150" y="4803775"/>
          <p14:tracePt t="160179" x="4375150" y="4795838"/>
          <p14:tracePt t="160195" x="4384675" y="4786313"/>
          <p14:tracePt t="160211" x="4394200" y="4776788"/>
          <p14:tracePt t="160228" x="4411663" y="4768850"/>
          <p14:tracePt t="160250" x="4446588" y="4751388"/>
          <p14:tracePt t="160263" x="4500563" y="4732338"/>
          <p14:tracePt t="160278" x="4652963" y="4670425"/>
          <p14:tracePt t="160294" x="4724400" y="4652963"/>
          <p14:tracePt t="160311" x="4848225" y="4625975"/>
          <p14:tracePt t="160328" x="4965700" y="4625975"/>
          <p14:tracePt t="160345" x="5027613" y="4625975"/>
          <p14:tracePt t="160361" x="5143500" y="4633913"/>
          <p14:tracePt t="160379" x="5214938" y="4652963"/>
          <p14:tracePt t="160395" x="5241925" y="4660900"/>
          <p14:tracePt t="160417" x="5286375" y="4670425"/>
          <p14:tracePt t="160446" x="5295900" y="4679950"/>
          <p14:tracePt t="160462" x="5303838" y="4679950"/>
          <p14:tracePt t="160495" x="5303838" y="4687888"/>
          <p14:tracePt t="160529" x="5313363" y="4705350"/>
          <p14:tracePt t="160562" x="5313363" y="4714875"/>
          <p14:tracePt t="160587" x="5313363" y="4741863"/>
          <p14:tracePt t="160612" x="5313363" y="4751388"/>
          <p14:tracePt t="160645" x="5295900" y="4795838"/>
          <p14:tracePt t="160662" x="5268913" y="4822825"/>
          <p14:tracePt t="160679" x="5205413" y="4902200"/>
          <p14:tracePt t="160695" x="5170488" y="4938713"/>
          <p14:tracePt t="160695" x="5143500" y="4956175"/>
          <p14:tracePt t="160712" x="5108575" y="4983163"/>
          <p14:tracePt t="160733" x="5062538" y="5010150"/>
          <p14:tracePt t="160745" x="5037138" y="5018088"/>
          <p14:tracePt t="160761" x="5000625" y="5045075"/>
          <p14:tracePt t="160778" x="4965700" y="5054600"/>
          <p14:tracePt t="160795" x="4956175" y="5062538"/>
          <p14:tracePt t="160811" x="4911725" y="5062538"/>
          <p14:tracePt t="160829" x="4867275" y="5081588"/>
          <p14:tracePt t="160844" x="4840288" y="5081588"/>
          <p14:tracePt t="160861" x="4786313" y="5081588"/>
          <p14:tracePt t="160879" x="4732338" y="5081588"/>
          <p14:tracePt t="160900" x="4679950" y="5072063"/>
          <p14:tracePt t="160911" x="4652963" y="5072063"/>
          <p14:tracePt t="160928" x="4598988" y="5037138"/>
          <p14:tracePt t="160944" x="4562475" y="5027613"/>
          <p14:tracePt t="160961" x="4527550" y="4991100"/>
          <p14:tracePt t="160979" x="4500563" y="4946650"/>
          <p14:tracePt t="160995" x="4473575" y="4911725"/>
          <p14:tracePt t="161011" x="4456113" y="4894263"/>
          <p14:tracePt t="161029" x="4446588" y="4857750"/>
          <p14:tracePt t="161050" x="4438650" y="4830763"/>
          <p14:tracePt t="161079" x="4438650" y="4822825"/>
          <p14:tracePt t="161094" x="4438650" y="4813300"/>
          <p14:tracePt t="161111" x="4438650" y="4803775"/>
          <p14:tracePt t="161129" x="4446588" y="4795838"/>
          <p14:tracePt t="161160" x="4465638" y="4786313"/>
          <p14:tracePt t="161179" x="4473575" y="4786313"/>
          <p14:tracePt t="161194" x="4483100" y="4776788"/>
          <p14:tracePt t="161194" x="4491038" y="4776788"/>
          <p14:tracePt t="161217" x="4518025" y="4768850"/>
          <p14:tracePt t="161229" x="4545013" y="4759325"/>
          <p14:tracePt t="161245" x="4633913" y="4741863"/>
          <p14:tracePt t="161261" x="4697413" y="4732338"/>
          <p14:tracePt t="161278" x="4803775" y="4724400"/>
          <p14:tracePt t="161294" x="4894263" y="4714875"/>
          <p14:tracePt t="161310" x="4929188" y="4714875"/>
          <p14:tracePt t="161328" x="4983163" y="4714875"/>
          <p14:tracePt t="161344" x="5037138" y="4724400"/>
          <p14:tracePt t="161367" x="5072063" y="4724400"/>
          <p14:tracePt t="161378" x="5081588" y="4732338"/>
          <p14:tracePt t="161394" x="5099050" y="4741863"/>
          <p14:tracePt t="161428" x="5116513" y="4751388"/>
          <p14:tracePt t="161461" x="5116513" y="4759325"/>
          <p14:tracePt t="161477" x="5126038" y="4768850"/>
          <p14:tracePt t="161532" x="5126038" y="4776788"/>
          <p14:tracePt t="161561" x="5133975" y="4786313"/>
          <p14:tracePt t="161577" x="5133975" y="4803775"/>
          <p14:tracePt t="161610" x="5133975" y="4830763"/>
          <p14:tracePt t="161628" x="5133975" y="4848225"/>
          <p14:tracePt t="161645" x="5126038" y="4894263"/>
          <p14:tracePt t="161662" x="5126038" y="4929188"/>
          <p14:tracePt t="161677" x="5089525" y="4973638"/>
          <p14:tracePt t="161699" x="5072063" y="5010150"/>
          <p14:tracePt t="161712" x="5054600" y="5018088"/>
          <p14:tracePt t="161728" x="5027613" y="5045075"/>
          <p14:tracePt t="161744" x="5000625" y="5062538"/>
          <p14:tracePt t="161760" x="4991100" y="5072063"/>
          <p14:tracePt t="161777" x="4983163" y="5081588"/>
          <p14:tracePt t="161793" x="4973638" y="5081588"/>
          <p14:tracePt t="161810" x="4973638" y="5089525"/>
          <p14:tracePt t="161827" x="4965700" y="5089525"/>
          <p14:tracePt t="162610" x="4946650" y="5089525"/>
          <p14:tracePt t="162627" x="4894263" y="5081588"/>
          <p14:tracePt t="162649" x="4803775" y="5072063"/>
          <p14:tracePt t="162661" x="4741863" y="5062538"/>
          <p14:tracePt t="162676" x="4616450" y="5054600"/>
          <p14:tracePt t="162694" x="4500563" y="5037138"/>
          <p14:tracePt t="162710" x="4446588" y="5027613"/>
          <p14:tracePt t="162726" x="4384675" y="5010150"/>
          <p14:tracePt t="162743" x="4330700" y="5000625"/>
          <p14:tracePt t="162760" x="4322763" y="4991100"/>
          <p14:tracePt t="162777" x="4313238" y="4983163"/>
          <p14:tracePt t="162793" x="4303713" y="4973638"/>
          <p14:tracePt t="162815" x="4303713" y="4965700"/>
          <p14:tracePt t="162827" x="4303713" y="4956175"/>
          <p14:tracePt t="162860" x="4303713" y="4946650"/>
          <p14:tracePt t="162876" x="4303713" y="4929188"/>
          <p14:tracePt t="162894" x="4303713" y="4884738"/>
          <p14:tracePt t="162910" x="4303713" y="4848225"/>
          <p14:tracePt t="162926" x="4340225" y="4751388"/>
          <p14:tracePt t="162944" x="4375150" y="4679950"/>
          <p14:tracePt t="162960" x="4394200" y="4652963"/>
          <p14:tracePt t="162982" x="4483100" y="4616450"/>
          <p14:tracePt t="162994" x="4527550" y="4608513"/>
          <p14:tracePt t="163009" x="4589463" y="4598988"/>
          <p14:tracePt t="163026" x="4679950" y="4589463"/>
          <p14:tracePt t="163044" x="4741863" y="4589463"/>
          <p14:tracePt t="163060" x="4768850" y="4589463"/>
          <p14:tracePt t="163076" x="4813300" y="4589463"/>
          <p14:tracePt t="163094" x="4857750" y="4598988"/>
          <p14:tracePt t="163109" x="4875213" y="4608513"/>
          <p14:tracePt t="163132" x="4938713" y="4633913"/>
          <p14:tracePt t="163144" x="4956175" y="4652963"/>
          <p14:tracePt t="163159" x="4965700" y="4670425"/>
          <p14:tracePt t="163176" x="4991100" y="4705350"/>
          <p14:tracePt t="163194" x="5000625" y="4724400"/>
          <p14:tracePt t="163209" x="5000625" y="4732338"/>
          <p14:tracePt t="163226" x="5000625" y="4741863"/>
          <p14:tracePt t="163244" x="5000625" y="4751388"/>
          <p14:tracePt t="163276" x="5000625" y="4759325"/>
          <p14:tracePt t="163298" x="4973638" y="4768850"/>
          <p14:tracePt t="163310" x="4946650" y="4795838"/>
          <p14:tracePt t="163326" x="4919663" y="4813300"/>
          <p14:tracePt t="163344" x="4884738" y="4857750"/>
          <p14:tracePt t="163359" x="4857750" y="4884738"/>
          <p14:tracePt t="163376" x="4840288" y="4894263"/>
          <p14:tracePt t="163393" x="4822825" y="4919663"/>
          <p14:tracePt t="163409" x="4822825" y="4929188"/>
          <p14:tracePt t="163425" x="4803775" y="4938713"/>
          <p14:tracePt t="163448" x="4795838" y="4946650"/>
          <p14:tracePt t="164792" x="4795838" y="4956175"/>
          <p14:tracePt t="164808" x="4795838" y="4965700"/>
          <p14:tracePt t="164843" x="4822825" y="4973638"/>
          <p14:tracePt t="164858" x="4875213" y="4991100"/>
          <p14:tracePt t="164875" x="4919663" y="5000625"/>
          <p14:tracePt t="164897" x="5010150" y="5018088"/>
          <p14:tracePt t="164924" x="5054600" y="5037138"/>
          <p14:tracePt t="164941" x="5089525" y="5045075"/>
          <p14:tracePt t="164958" x="5116513" y="5054600"/>
          <p14:tracePt t="164975" x="5133975" y="5054600"/>
          <p14:tracePt t="164992" x="5153025" y="5062538"/>
          <p14:tracePt t="165008" x="5180013" y="5062538"/>
          <p14:tracePt t="165041" x="5197475" y="5062538"/>
          <p14:tracePt t="165063" x="5205413" y="5062538"/>
          <p14:tracePt t="165091" x="5224463" y="5062538"/>
          <p14:tracePt t="165108" x="5251450" y="5054600"/>
          <p14:tracePt t="165125" x="5268913" y="5054600"/>
          <p14:tracePt t="165142" x="5330825" y="5054600"/>
          <p14:tracePt t="165158" x="5402263" y="5054600"/>
          <p14:tracePt t="165174" x="5438775" y="5054600"/>
          <p14:tracePt t="165191" x="5491163" y="5054600"/>
          <p14:tracePt t="165213" x="5527675" y="5054600"/>
          <p14:tracePt t="165225" x="5545138" y="5054600"/>
          <p14:tracePt t="165241" x="5562600" y="5054600"/>
          <p14:tracePt t="165259" x="5572125" y="5054600"/>
          <p14:tracePt t="165274" x="5581650" y="5054600"/>
          <p14:tracePt t="165291" x="5589588" y="5054600"/>
          <p14:tracePt t="165309" x="5599113" y="5045075"/>
          <p14:tracePt t="165341" x="5608638" y="5045075"/>
          <p14:tracePt t="165379" x="5626100" y="5045075"/>
          <p14:tracePt t="165425" x="5634038" y="5045075"/>
          <p14:tracePt t="165441" x="5643563" y="5045075"/>
          <p14:tracePt t="165558" x="5643563" y="5037138"/>
          <p14:tracePt t="165574" x="5634038" y="5037138"/>
          <p14:tracePt t="165591" x="5626100" y="5027613"/>
          <p14:tracePt t="165608" x="5599113" y="5027613"/>
          <p14:tracePt t="165624" x="5589588" y="5018088"/>
          <p14:tracePt t="165642" x="5554663" y="5010150"/>
          <p14:tracePt t="165659" x="5500688" y="5010150"/>
          <p14:tracePt t="165674" x="5456238" y="5000625"/>
          <p14:tracePt t="165696" x="5411788" y="5000625"/>
          <p14:tracePt t="165708" x="5394325" y="5000625"/>
          <p14:tracePt t="165724" x="5375275" y="5000625"/>
          <p14:tracePt t="165740" x="5322888" y="5000625"/>
          <p14:tracePt t="165759" x="5224463" y="5000625"/>
          <p14:tracePt t="165774" x="5153025" y="5000625"/>
          <p14:tracePt t="165791" x="5010150" y="5010150"/>
          <p14:tracePt t="165808" x="4884738" y="5010150"/>
          <p14:tracePt t="165824" x="4840288" y="5010150"/>
          <p14:tracePt t="165824" x="4803775" y="5010150"/>
          <p14:tracePt t="165841" x="4776788" y="5010150"/>
          <p14:tracePt t="165863" x="4732338" y="5010150"/>
          <p14:tracePt t="165863" x="4714875" y="5010150"/>
          <p14:tracePt t="165890" x="4705350" y="5010150"/>
          <p14:tracePt t="166011" x="4697413" y="5010150"/>
          <p14:tracePt t="166040" x="4679950" y="5010150"/>
          <p14:tracePt t="166057" x="4670425" y="5010150"/>
          <p14:tracePt t="166091" x="4643438" y="5010150"/>
          <p14:tracePt t="166107" x="4625975" y="5010150"/>
          <p14:tracePt t="166124" x="4581525" y="5000625"/>
          <p14:tracePt t="166141" x="4545013" y="4991100"/>
          <p14:tracePt t="166158" x="4491038" y="4983163"/>
          <p14:tracePt t="166179" x="4465638" y="4983163"/>
          <p14:tracePt t="166191" x="4456113" y="4973638"/>
          <p14:tracePt t="166207" x="4438650" y="4965700"/>
          <p14:tracePt t="166241" x="4429125" y="4965700"/>
          <p14:tracePt t="166257" x="4429125" y="4956175"/>
          <p14:tracePt t="166274" x="4419600" y="4956175"/>
          <p14:tracePt t="166307" x="4419600" y="4946650"/>
          <p14:tracePt t="166341" x="4411663" y="4938713"/>
          <p14:tracePt t="166357" x="4411663" y="4929188"/>
          <p14:tracePt t="166390" x="4411663" y="4919663"/>
          <p14:tracePt t="166407" x="4411663" y="4911725"/>
          <p14:tracePt t="166440" x="4411663" y="4894263"/>
          <p14:tracePt t="166457" x="4411663" y="4884738"/>
          <p14:tracePt t="166495" x="4419600" y="4867275"/>
          <p14:tracePt t="166508" x="4419600" y="4857750"/>
          <p14:tracePt t="166524" x="4429125" y="4848225"/>
          <p14:tracePt t="166540" x="4438650" y="4848225"/>
          <p14:tracePt t="166556" x="4446588" y="4840288"/>
          <p14:tracePt t="166573" x="4473575" y="4822825"/>
          <p14:tracePt t="166590" x="4483100" y="4822825"/>
          <p14:tracePt t="166607" x="4545013" y="4786313"/>
          <p14:tracePt t="166623" x="4633913" y="4759325"/>
          <p14:tracePt t="166640" x="4670425" y="4751388"/>
          <p14:tracePt t="166664" x="4759325" y="4724400"/>
          <p14:tracePt t="166690" x="4786313" y="4724400"/>
          <p14:tracePt t="166707" x="4813300" y="4714875"/>
          <p14:tracePt t="166723" x="4830763" y="4714875"/>
          <p14:tracePt t="166740" x="4840288" y="4714875"/>
          <p14:tracePt t="166758" x="4867275" y="4714875"/>
          <p14:tracePt t="166773" x="4894263" y="4714875"/>
          <p14:tracePt t="166790" x="4902200" y="4714875"/>
          <p14:tracePt t="166812" x="4956175" y="4714875"/>
          <p14:tracePt t="166840" x="5000625" y="4714875"/>
          <p14:tracePt t="166856" x="5054600" y="4714875"/>
          <p14:tracePt t="166873" x="5089525" y="4724400"/>
          <p14:tracePt t="166890" x="5099050" y="4724400"/>
          <p14:tracePt t="166906" x="5126038" y="4724400"/>
          <p14:tracePt t="166923" x="5153025" y="4732338"/>
          <p14:tracePt t="166940" x="5160963" y="4741863"/>
          <p14:tracePt t="166957" x="5170488" y="4741863"/>
          <p14:tracePt t="166979" x="5180013" y="4751388"/>
          <p14:tracePt t="167007" x="5180013" y="4759325"/>
          <p14:tracePt t="167040" x="5187950" y="4759325"/>
          <p14:tracePt t="167057" x="5187950" y="4768850"/>
          <p14:tracePt t="167090" x="5187950" y="4776788"/>
          <p14:tracePt t="167123" x="5187950" y="4786313"/>
          <p14:tracePt t="167146" x="5187950" y="4795838"/>
          <p14:tracePt t="167158" x="5180013" y="4803775"/>
          <p14:tracePt t="167174" x="5170488" y="4813300"/>
          <p14:tracePt t="167189" x="5170488" y="4822825"/>
          <p14:tracePt t="167206" x="5160963" y="4830763"/>
          <p14:tracePt t="167224" x="5160963" y="4848225"/>
          <p14:tracePt t="167240" x="5153025" y="4848225"/>
          <p14:tracePt t="167256" x="5143500" y="4867275"/>
          <p14:tracePt t="167274" x="5108575" y="4902200"/>
          <p14:tracePt t="167295" x="5045075" y="4946650"/>
          <p14:tracePt t="167307" x="5018088" y="4965700"/>
          <p14:tracePt t="167323" x="4965700" y="4983163"/>
          <p14:tracePt t="167340" x="4938713" y="4991100"/>
          <p14:tracePt t="167356" x="4902200" y="5000625"/>
          <p14:tracePt t="167374" x="4867275" y="5010150"/>
          <p14:tracePt t="167389" x="4848225" y="5018088"/>
          <p14:tracePt t="167406" x="4830763" y="5018088"/>
          <p14:tracePt t="167424" x="4803775" y="5018088"/>
          <p14:tracePt t="167439" x="4795838" y="5018088"/>
          <p14:tracePt t="167461" x="4751388" y="5018088"/>
          <p14:tracePt t="167474" x="4724400" y="5018088"/>
          <p14:tracePt t="167489" x="4705350" y="5018088"/>
          <p14:tracePt t="167507" x="4652963" y="5010150"/>
          <p14:tracePt t="167524" x="4608513" y="5000625"/>
          <p14:tracePt t="167539" x="4598988" y="4991100"/>
          <p14:tracePt t="167556" x="4572000" y="4983163"/>
          <p14:tracePt t="167574" x="4562475" y="4965700"/>
          <p14:tracePt t="167611" x="4545013" y="4946650"/>
          <p14:tracePt t="167624" x="4537075" y="4946650"/>
          <p14:tracePt t="167639" x="4537075" y="4938713"/>
          <p14:tracePt t="167657" x="4537075" y="4929188"/>
          <p14:tracePt t="167689" x="4537075" y="4919663"/>
          <p14:tracePt t="167705" x="4527550" y="4919663"/>
          <p14:tracePt t="167723" x="4527550" y="4911725"/>
          <p14:tracePt t="167776" x="4527550" y="4902200"/>
          <p14:tracePt t="167806" x="4518025" y="4894263"/>
          <p14:tracePt t="167839" x="4510088" y="4884738"/>
          <p14:tracePt t="167856" x="4500563" y="4884738"/>
          <p14:tracePt t="167873" x="4491038" y="4875213"/>
          <p14:tracePt t="167889" x="4483100" y="4875213"/>
          <p14:tracePt t="167906" x="4473575" y="4867275"/>
          <p14:tracePt t="167944" x="4465638" y="4867275"/>
          <p14:tracePt t="168006" x="4465638" y="4875213"/>
          <p14:tracePt t="168023" x="4465638" y="4884738"/>
          <p14:tracePt t="168056" x="4473575" y="4902200"/>
          <p14:tracePt t="168073" x="4483100" y="4919663"/>
          <p14:tracePt t="168095" x="4500563" y="4946650"/>
          <p14:tracePt t="168105" x="4510088" y="4956175"/>
          <p14:tracePt t="168122" x="4545013" y="4973638"/>
          <p14:tracePt t="168138" x="4572000" y="4983163"/>
          <p14:tracePt t="168156" x="4643438" y="4991100"/>
          <p14:tracePt t="168173" x="4759325" y="5000625"/>
          <p14:tracePt t="168189" x="4875213" y="5000625"/>
          <p14:tracePt t="168205" x="4929188" y="5000625"/>
          <p14:tracePt t="168222" x="5027613" y="4983163"/>
          <p14:tracePt t="168239" x="5116513" y="4965700"/>
          <p14:tracePt t="168261" x="5187950" y="4938713"/>
          <p14:tracePt t="168273" x="5205413" y="4919663"/>
          <p14:tracePt t="168289" x="5224463" y="4875213"/>
          <p14:tracePt t="168307" x="5232400" y="4848225"/>
          <p14:tracePt t="168322" x="5241925" y="4795838"/>
          <p14:tracePt t="168339" x="5224463" y="4741863"/>
          <p14:tracePt t="168355" x="5214938" y="4714875"/>
          <p14:tracePt t="168372" x="5153025" y="4670425"/>
          <p14:tracePt t="168389" x="5081588" y="4643438"/>
          <p14:tracePt t="168411" x="4983163" y="4616450"/>
          <p14:tracePt t="168423" x="4929188" y="4608513"/>
          <p14:tracePt t="168439" x="4822825" y="4608513"/>
          <p14:tracePt t="168455" x="4776788" y="4608513"/>
          <p14:tracePt t="168472" x="4697413" y="4608513"/>
          <p14:tracePt t="168489" x="4643438" y="4616450"/>
          <p14:tracePt t="168506" x="4625975" y="4633913"/>
          <p14:tracePt t="168522" x="4589463" y="4660900"/>
          <p14:tracePt t="168539" x="4562475" y="4687888"/>
          <p14:tracePt t="168555" x="4554538" y="4705350"/>
          <p14:tracePt t="168577" x="4527550" y="4768850"/>
          <p14:tracePt t="168605" x="4527550" y="4795838"/>
          <p14:tracePt t="168623" x="4527550" y="4822825"/>
          <p14:tracePt t="168639" x="4527550" y="4840288"/>
          <p14:tracePt t="168655" x="4527550" y="4848225"/>
          <p14:tracePt t="168673" x="4537075" y="4875213"/>
          <p14:tracePt t="168688" x="4554538" y="4902200"/>
          <p14:tracePt t="168705" x="4562475" y="4919663"/>
          <p14:tracePt t="168721" x="4589463" y="4956175"/>
          <p14:tracePt t="168744" x="4616450" y="4983163"/>
          <p14:tracePt t="168756" x="4633913" y="4983163"/>
          <p14:tracePt t="168772" x="4643438" y="5000625"/>
          <p14:tracePt t="168788" x="4660900" y="5000625"/>
          <p14:tracePt t="168855" x="4670425" y="5000625"/>
          <p14:tracePt t="168938" x="4679950" y="5000625"/>
          <p14:tracePt t="168972" x="4687888" y="5000625"/>
          <p14:tracePt t="168988" x="4697413" y="5000625"/>
          <p14:tracePt t="169005" x="4705350" y="5000625"/>
          <p14:tracePt t="169022" x="4741863" y="5000625"/>
          <p14:tracePt t="169039" x="4840288" y="5000625"/>
          <p14:tracePt t="169062" x="5018088" y="4991100"/>
          <p14:tracePt t="169072" x="5108575" y="4983163"/>
          <p14:tracePt t="169088" x="5276850" y="4973638"/>
          <p14:tracePt t="169105" x="5367338" y="4973638"/>
          <p14:tracePt t="169122" x="5510213" y="4973638"/>
          <p14:tracePt t="169139" x="5599113" y="4973638"/>
          <p14:tracePt t="169155" x="5634038" y="4973638"/>
          <p14:tracePt t="169155" x="5653088" y="4973638"/>
          <p14:tracePt t="169172" x="5661025" y="4973638"/>
          <p14:tracePt t="169189" x="5680075" y="4973638"/>
          <p14:tracePt t="169210" x="5688013" y="4973638"/>
          <p14:tracePt t="169222" x="5697538" y="4973638"/>
          <p14:tracePt t="169455" x="5688013" y="4983163"/>
          <p14:tracePt t="169471" x="5680075" y="4983163"/>
          <p14:tracePt t="169489" x="5643563" y="4983163"/>
          <p14:tracePt t="169505" x="5616575" y="4983163"/>
          <p14:tracePt t="169522" x="5554663" y="4983163"/>
          <p14:tracePt t="169544" x="5473700" y="4983163"/>
          <p14:tracePt t="169555" x="5429250" y="4983163"/>
          <p14:tracePt t="169571" x="5367338" y="4965700"/>
          <p14:tracePt t="169589" x="5330825" y="4956175"/>
          <p14:tracePt t="169605" x="5330825" y="4946650"/>
          <p14:tracePt t="169621" x="5322888" y="4938713"/>
          <p14:tracePt t="169639" x="5322888" y="4929188"/>
          <p14:tracePt t="169655" x="5330825" y="4919663"/>
          <p14:tracePt t="169671" x="5330825" y="4911725"/>
          <p14:tracePt t="169694" x="5375275" y="4884738"/>
          <p14:tracePt t="169721" x="5429250" y="4840288"/>
          <p14:tracePt t="169739" x="5537200" y="4795838"/>
          <p14:tracePt t="169754" x="5599113" y="4776788"/>
          <p14:tracePt t="169771" x="5724525" y="4759325"/>
          <p14:tracePt t="169788" x="5803900" y="4751388"/>
          <p14:tracePt t="169804" x="5875338" y="4741863"/>
          <p14:tracePt t="169821" x="5902325" y="4741863"/>
          <p14:tracePt t="169838" x="5938838" y="4751388"/>
          <p14:tracePt t="169860" x="5973763" y="4759325"/>
          <p14:tracePt t="169872" x="5983288" y="4768850"/>
          <p14:tracePt t="169887" x="6010275" y="4786313"/>
          <p14:tracePt t="169904" x="6018213" y="4795838"/>
          <p14:tracePt t="169921" x="6037263" y="4813300"/>
          <p14:tracePt t="169938" x="6037263" y="4822825"/>
          <p14:tracePt t="169954" x="6045200" y="4830763"/>
          <p14:tracePt t="169971" x="6045200" y="4840288"/>
          <p14:tracePt t="169988" x="6045200" y="4848225"/>
          <p14:tracePt t="170009" x="6045200" y="4857750"/>
          <p14:tracePt t="170022" x="6037263" y="4867275"/>
          <p14:tracePt t="170038" x="6027738" y="4875213"/>
          <p14:tracePt t="170071" x="6018213" y="4894263"/>
          <p14:tracePt t="170122" x="6010275" y="4902200"/>
          <p14:tracePt t="170487" x="6027738" y="4911725"/>
          <p14:tracePt t="170509" x="6081713" y="4929188"/>
          <p14:tracePt t="170521" x="6116638" y="4956175"/>
          <p14:tracePt t="170537" x="6259513" y="5037138"/>
          <p14:tracePt t="170554" x="6411913" y="5099050"/>
          <p14:tracePt t="170570" x="6483350" y="5116513"/>
          <p14:tracePt t="170587" x="6634163" y="5133975"/>
          <p14:tracePt t="170604" x="6777038" y="5133975"/>
          <p14:tracePt t="170620" x="6840538" y="5133975"/>
          <p14:tracePt t="170637" x="6946900" y="5108575"/>
          <p14:tracePt t="170660" x="7018338" y="5072063"/>
          <p14:tracePt t="170672" x="7054850" y="5054600"/>
          <p14:tracePt t="170687" x="7081838" y="5037138"/>
          <p14:tracePt t="170704" x="7089775" y="5027613"/>
          <p14:tracePt t="170720" x="7099300" y="5018088"/>
          <p14:tracePt t="170754" x="7108825" y="5018088"/>
          <p14:tracePt t="170771" x="7108825" y="5010150"/>
          <p14:tracePt t="170823" x="7108825" y="5000625"/>
          <p14:tracePt t="170838" x="7108825" y="4991100"/>
          <p14:tracePt t="170870" x="7099300" y="4983163"/>
          <p14:tracePt t="170886" x="7099300" y="4973638"/>
          <p14:tracePt t="170904" x="7054850" y="4938713"/>
          <p14:tracePt t="170920" x="7010400" y="4902200"/>
          <p14:tracePt t="170937" x="6867525" y="4803775"/>
          <p14:tracePt t="170953" x="6732588" y="4751388"/>
          <p14:tracePt t="170976" x="6608763" y="4724400"/>
          <p14:tracePt t="170987" x="6545263" y="4714875"/>
          <p14:tracePt t="171003" x="6419850" y="4705350"/>
          <p14:tracePt t="171020" x="6367463" y="4705350"/>
          <p14:tracePt t="171037" x="6276975" y="4705350"/>
          <p14:tracePt t="171054" x="6224588" y="4724400"/>
          <p14:tracePt t="171071" x="6197600" y="4732338"/>
          <p14:tracePt t="171087" x="6170613" y="4751388"/>
          <p14:tracePt t="171103" x="6143625" y="4768850"/>
          <p14:tracePt t="171142" x="6126163" y="4786313"/>
          <p14:tracePt t="171171" x="6099175" y="4822825"/>
          <p14:tracePt t="171187" x="6089650" y="4840288"/>
          <p14:tracePt t="171204" x="6062663" y="4884738"/>
          <p14:tracePt t="171220" x="6045200" y="4902200"/>
          <p14:tracePt t="171237" x="6037263" y="4938713"/>
          <p14:tracePt t="171254" x="6018213" y="4946650"/>
          <p14:tracePt t="171269" x="6018213" y="4956175"/>
          <p14:tracePt t="171292" x="6018213" y="4973638"/>
          <p14:tracePt t="171336" x="6027738" y="4983163"/>
          <p14:tracePt t="171353" x="6037263" y="5000625"/>
          <p14:tracePt t="171370" x="6054725" y="5000625"/>
          <p14:tracePt t="171386" x="6108700" y="5027613"/>
          <p14:tracePt t="171403" x="6232525" y="5054600"/>
          <p14:tracePt t="171420" x="6303963" y="5062538"/>
          <p14:tracePt t="171436" x="6438900" y="5081588"/>
          <p14:tracePt t="171458" x="6545263" y="5081588"/>
          <p14:tracePt t="171470" x="6599238" y="5081588"/>
          <p14:tracePt t="171486" x="6670675" y="5081588"/>
          <p14:tracePt t="171504" x="6742113" y="5072063"/>
          <p14:tracePt t="171520" x="6769100" y="5072063"/>
          <p14:tracePt t="171537" x="6804025" y="5054600"/>
          <p14:tracePt t="171554" x="6831013" y="5054600"/>
          <p14:tracePt t="171586" x="6840538" y="5045075"/>
          <p14:tracePt t="171604" x="6848475" y="5045075"/>
          <p14:tracePt t="171625" x="6858000" y="5045075"/>
          <p14:tracePt t="171652" x="6867525" y="5045075"/>
          <p14:tracePt t="171686" x="6875463" y="5045075"/>
          <p14:tracePt t="171736" x="6884988" y="5045075"/>
          <p14:tracePt t="171804" x="6894513" y="5045075"/>
          <p14:tracePt t="171869" x="6902450" y="5045075"/>
          <p14:tracePt t="171954" x="6911975" y="5045075"/>
          <p14:tracePt t="171986" x="6919913" y="5037138"/>
          <p14:tracePt t="172036" x="6929438" y="5037138"/>
          <p14:tracePt t="172069" x="6938963" y="5037138"/>
          <p14:tracePt t="172104" x="6938963" y="5027613"/>
          <p14:tracePt t="172153" x="6946900" y="5027613"/>
          <p14:tracePt t="172236" x="6938963" y="5027613"/>
          <p14:tracePt t="172258" x="6929438" y="5027613"/>
          <p14:tracePt t="172286" x="6919913" y="5027613"/>
          <p14:tracePt t="172303" x="6919913" y="5037138"/>
          <p14:tracePt t="172336" x="6911975" y="5037138"/>
          <p14:tracePt t="172385" x="6902450" y="5037138"/>
          <p14:tracePt t="172403" x="6894513" y="5037138"/>
          <p14:tracePt t="172425" x="6884988" y="5037138"/>
          <p14:tracePt t="172436" x="6884988" y="5045075"/>
          <p14:tracePt t="172452" x="6858000" y="5045075"/>
          <p14:tracePt t="172469" x="6813550" y="5054600"/>
          <p14:tracePt t="172485" x="6777038" y="5054600"/>
          <p14:tracePt t="172503" x="6653213" y="5062538"/>
          <p14:tracePt t="172519" x="6537325" y="5062538"/>
          <p14:tracePt t="172535" x="6473825" y="5072063"/>
          <p14:tracePt t="172552" x="6357938" y="5072063"/>
          <p14:tracePt t="172574" x="6269038" y="5072063"/>
          <p14:tracePt t="172587" x="6232525" y="5072063"/>
          <p14:tracePt t="172602" x="6153150" y="5062538"/>
          <p14:tracePt t="172619" x="6081713" y="5027613"/>
          <p14:tracePt t="172635" x="6054725" y="5018088"/>
          <p14:tracePt t="172652" x="5991225" y="4973638"/>
          <p14:tracePt t="172669" x="5956300" y="4938713"/>
          <p14:tracePt t="172686" x="5946775" y="4919663"/>
          <p14:tracePt t="172702" x="5929313" y="4884738"/>
          <p14:tracePt t="172718" x="5929313" y="4857750"/>
          <p14:tracePt t="172741" x="5938838" y="4840288"/>
          <p14:tracePt t="172753" x="5946775" y="4822825"/>
          <p14:tracePt t="172769" x="5991225" y="4795838"/>
          <p14:tracePt t="172785" x="6010275" y="4786313"/>
          <p14:tracePt t="172803" x="6045200" y="4759325"/>
          <p14:tracePt t="172820" x="6108700" y="4724400"/>
          <p14:tracePt t="172835" x="6143625" y="4714875"/>
          <p14:tracePt t="172853" x="6251575" y="4679950"/>
          <p14:tracePt t="172869" x="6348413" y="4660900"/>
          <p14:tracePt t="172885" x="6384925" y="4660900"/>
          <p14:tracePt t="172907" x="6500813" y="4652963"/>
          <p14:tracePt t="172935" x="6572250" y="4652963"/>
          <p14:tracePt t="172952" x="6680200" y="4670425"/>
          <p14:tracePt t="172969" x="6786563" y="4697413"/>
          <p14:tracePt t="172985" x="6840538" y="4714875"/>
          <p14:tracePt t="173002" x="6919913" y="4741863"/>
          <p14:tracePt t="173019" x="6973888" y="4768850"/>
          <p14:tracePt t="173035" x="6983413" y="4768850"/>
          <p14:tracePt t="173057" x="7000875" y="4786313"/>
          <p14:tracePt t="173085" x="7010400" y="4795838"/>
          <p14:tracePt t="173101" x="7018338" y="4795838"/>
          <p14:tracePt t="173135" x="7018338" y="4803775"/>
          <p14:tracePt t="173185" x="7018338" y="4813300"/>
          <p14:tracePt t="173202" x="7018338" y="4822825"/>
          <p14:tracePt t="173223" x="7018338" y="4830763"/>
          <p14:tracePt t="173251" x="7010400" y="4848225"/>
          <p14:tracePt t="173268" x="7000875" y="4875213"/>
          <p14:tracePt t="173285" x="6991350" y="4884738"/>
          <p14:tracePt t="173303" x="6938963" y="4911725"/>
          <p14:tracePt t="173319" x="6840538" y="4946650"/>
          <p14:tracePt t="173335" x="6777038" y="4965700"/>
          <p14:tracePt t="173353" x="6661150" y="4983163"/>
          <p14:tracePt t="173374" x="6562725" y="5000625"/>
          <p14:tracePt t="173385" x="6518275" y="5000625"/>
          <p14:tracePt t="173401" x="6419850" y="5000625"/>
          <p14:tracePt t="173419" x="6313488" y="4991100"/>
          <p14:tracePt t="173435" x="6276975" y="4983163"/>
          <p14:tracePt t="173452" x="6205538" y="4956175"/>
          <p14:tracePt t="173469" x="6161088" y="4929188"/>
          <p14:tracePt t="173485" x="6134100" y="4911725"/>
          <p14:tracePt t="173502" x="6116638" y="4894263"/>
          <p14:tracePt t="173519" x="6099175" y="4867275"/>
          <p14:tracePt t="173540" x="6081713" y="4822825"/>
          <p14:tracePt t="173552" x="6081713" y="4795838"/>
          <p14:tracePt t="173569" x="6081713" y="4705350"/>
          <p14:tracePt t="173586" x="6081713" y="4670425"/>
          <p14:tracePt t="173602" x="6099175" y="4608513"/>
          <p14:tracePt t="173619" x="6108700" y="4572000"/>
          <p14:tracePt t="173635" x="6116638" y="4562475"/>
          <p14:tracePt t="173652" x="6126163" y="4554538"/>
          <p14:tracePt t="173669" x="6161088" y="4537075"/>
          <p14:tracePt t="173685" x="6232525" y="4527550"/>
          <p14:tracePt t="173708" x="6357938" y="4527550"/>
          <p14:tracePt t="173719" x="6419850" y="4527550"/>
          <p14:tracePt t="173734" x="6483350" y="4537075"/>
          <p14:tracePt t="173752" x="6608763" y="4572000"/>
          <p14:tracePt t="173768" x="6751638" y="4633913"/>
          <p14:tracePt t="173785" x="6813550" y="4652963"/>
          <p14:tracePt t="173802" x="6911975" y="4679950"/>
          <p14:tracePt t="173819" x="6983413" y="4714875"/>
          <p14:tracePt t="173835" x="7000875" y="4724400"/>
          <p14:tracePt t="173857" x="7045325" y="4768850"/>
          <p14:tracePt t="173869" x="7054850" y="4776788"/>
          <p14:tracePt t="173884" x="7062788" y="4786313"/>
          <p14:tracePt t="173901" x="7072313" y="4795838"/>
          <p14:tracePt t="173919" x="7072313" y="4803775"/>
          <p14:tracePt t="173935" x="7081838" y="4813300"/>
          <p14:tracePt t="173984" x="7081838" y="4822825"/>
          <p14:tracePt t="174022" x="7072313" y="4830763"/>
          <p14:tracePt t="174069" x="7072313" y="4840288"/>
          <p14:tracePt t="174084" x="7062788" y="4848225"/>
          <p14:tracePt t="174118" x="7054850" y="4857750"/>
          <p14:tracePt t="174134" x="7054850" y="4867275"/>
          <p14:tracePt t="174151" x="7045325" y="4875213"/>
          <p14:tracePt t="174174" x="6973888" y="4911725"/>
          <p14:tracePt t="174202" x="6840538" y="4956175"/>
          <p14:tracePt t="174218" x="6688138" y="5000625"/>
          <p14:tracePt t="174234" x="6537325" y="5018088"/>
          <p14:tracePt t="174250" x="6446838" y="5018088"/>
          <p14:tracePt t="174268" x="6296025" y="5018088"/>
          <p14:tracePt t="174284" x="6188075" y="5000625"/>
          <p14:tracePt t="174301" x="6153150" y="4991100"/>
          <p14:tracePt t="174318" x="6099175" y="4956175"/>
          <p14:tracePt t="174342" x="6081713" y="4946650"/>
          <p14:tracePt t="174368" x="6072188" y="4929188"/>
          <p14:tracePt t="174401" x="6072188" y="4919663"/>
          <p14:tracePt t="174451" x="6081713" y="4911725"/>
          <p14:tracePt t="174467" x="6126163" y="4884738"/>
          <p14:tracePt t="174484" x="6259513" y="4795838"/>
          <p14:tracePt t="174507" x="6419850" y="4705350"/>
          <p14:tracePt t="174519" x="6483350" y="4679950"/>
          <p14:tracePt t="174534" x="6608763" y="4652963"/>
          <p14:tracePt t="174551" x="6661150" y="4643438"/>
          <p14:tracePt t="174568" x="6786563" y="4633913"/>
          <p14:tracePt t="174585" x="6884988" y="4633913"/>
          <p14:tracePt t="174601" x="6919913" y="4643438"/>
          <p14:tracePt t="174617" x="7000875" y="4670425"/>
          <p14:tracePt t="174634" x="7062788" y="4697413"/>
          <p14:tracePt t="174656" x="7099300" y="4724400"/>
          <p14:tracePt t="174668" x="7108825" y="4741863"/>
          <p14:tracePt t="174684" x="7116763" y="4751388"/>
          <p14:tracePt t="174717" x="7116763" y="4759325"/>
          <p14:tracePt t="174734" x="7116763" y="4776788"/>
          <p14:tracePt t="174750" x="7116763" y="4795838"/>
          <p14:tracePt t="174767" x="7089775" y="4848225"/>
          <p14:tracePt t="174784" x="7037388" y="4919663"/>
          <p14:tracePt t="174800" x="7027863" y="4946650"/>
          <p14:tracePt t="174823" x="7000875" y="4983163"/>
          <p14:tracePt t="174823" x="7000875" y="4991100"/>
          <p14:tracePt t="174850" x="6991350" y="5000625"/>
          <p14:tracePt t="174867" x="6983413" y="5010150"/>
          <p14:tracePt t="180430" x="6973888" y="5010150"/>
          <p14:tracePt t="180446" x="6965950" y="5010150"/>
          <p14:tracePt t="180463" x="6894513" y="5027613"/>
          <p14:tracePt t="180479" x="6759575" y="5089525"/>
          <p14:tracePt t="180496" x="6670675" y="5133975"/>
          <p14:tracePt t="180513" x="6456363" y="5241925"/>
          <p14:tracePt t="180529" x="6242050" y="5340350"/>
          <p14:tracePt t="180546" x="6143625" y="5384800"/>
          <p14:tracePt t="180563" x="5973763" y="5465763"/>
          <p14:tracePt t="180585" x="5840413" y="5510213"/>
          <p14:tracePt t="180597" x="5776913" y="5527675"/>
          <p14:tracePt t="180613" x="5653088" y="5545138"/>
          <p14:tracePt t="180630" x="5545138" y="5562600"/>
          <p14:tracePt t="180646" x="5491163" y="5581650"/>
          <p14:tracePt t="180663" x="5411788" y="5608638"/>
          <p14:tracePt t="180681" x="5330825" y="5634038"/>
          <p14:tracePt t="180697" x="5276850" y="5643563"/>
          <p14:tracePt t="180713" x="5180013" y="5661025"/>
          <p14:tracePt t="180737" x="5072063" y="5680075"/>
          <p14:tracePt t="180747" x="5010150" y="5688013"/>
          <p14:tracePt t="180763" x="4884738" y="5697538"/>
          <p14:tracePt t="180779" x="4768850" y="5697538"/>
          <p14:tracePt t="180796" x="4705350" y="5697538"/>
          <p14:tracePt t="180812" x="4598988" y="5697538"/>
          <p14:tracePt t="180830" x="4518025" y="5680075"/>
          <p14:tracePt t="180846" x="4491038" y="5680075"/>
          <p14:tracePt t="180863" x="4456113" y="5670550"/>
          <p14:tracePt t="180900" x="4446588" y="5670550"/>
          <p14:tracePt t="180913" x="4438650" y="5661025"/>
          <p14:tracePt t="181096" x="4446588" y="5661025"/>
          <p14:tracePt t="181113" x="4465638" y="5653088"/>
          <p14:tracePt t="181146" x="4473575" y="5653088"/>
          <p14:tracePt t="181162" x="4510088" y="5653088"/>
          <p14:tracePt t="181179" x="4572000" y="5634038"/>
          <p14:tracePt t="181196" x="4608513" y="5626100"/>
          <p14:tracePt t="181219" x="4724400" y="5599113"/>
          <p14:tracePt t="181245" x="4803775" y="5589588"/>
          <p14:tracePt t="181263" x="4919663" y="5572125"/>
          <p14:tracePt t="181279" x="5037138" y="5554663"/>
          <p14:tracePt t="181296" x="5099050" y="5545138"/>
          <p14:tracePt t="181313" x="5214938" y="5527675"/>
          <p14:tracePt t="181330" x="5303838" y="5510213"/>
          <p14:tracePt t="181345" x="5348288" y="5500688"/>
          <p14:tracePt t="181362" x="5446713" y="5491163"/>
          <p14:tracePt t="181384" x="5527675" y="5491163"/>
          <p14:tracePt t="181396" x="5554663" y="5483225"/>
          <p14:tracePt t="181412" x="5599113" y="5483225"/>
          <p14:tracePt t="181430" x="5616575" y="5483225"/>
          <p14:tracePt t="181445" x="5626100" y="5483225"/>
          <p14:tracePt t="181462" x="5634038" y="5483225"/>
          <p14:tracePt t="182462" x="5643563" y="5483225"/>
          <p14:tracePt t="182479" x="5688013" y="5465763"/>
          <p14:tracePt t="182500" x="5741988" y="5456238"/>
          <p14:tracePt t="182512" x="5776913" y="5446713"/>
          <p14:tracePt t="182529" x="5902325" y="5419725"/>
          <p14:tracePt t="182544" x="5973763" y="5411788"/>
          <p14:tracePt t="182562" x="6153150" y="5384800"/>
          <p14:tracePt t="182579" x="6357938" y="5367338"/>
          <p14:tracePt t="182595" x="6465888" y="5357813"/>
          <p14:tracePt t="182595" x="6572250" y="5348288"/>
          <p14:tracePt t="182611" x="6670675" y="5330825"/>
          <p14:tracePt t="182629" x="6823075" y="5322888"/>
          <p14:tracePt t="182645" x="6946900" y="5313363"/>
          <p14:tracePt t="182667" x="7010400" y="5313363"/>
          <p14:tracePt t="182679" x="7027863" y="5313363"/>
          <p14:tracePt t="182695" x="7045325" y="5313363"/>
          <p14:tracePt t="182712" x="7054850" y="5313363"/>
          <p14:tracePt t="182744" x="7062788" y="5313363"/>
          <p14:tracePt t="182835" x="7072313" y="5313363"/>
          <p14:tracePt t="182895" x="7081838" y="5313363"/>
          <p14:tracePt t="182961" x="7089775" y="5313363"/>
          <p14:tracePt t="182982" x="7099300" y="5313363"/>
          <p14:tracePt t="182995" x="7116763" y="5313363"/>
          <p14:tracePt t="183010" x="7126288" y="5313363"/>
          <p14:tracePt t="183028" x="7153275" y="5313363"/>
          <p14:tracePt t="183044" x="7180263" y="5313363"/>
          <p14:tracePt t="183077" x="7197725" y="5313363"/>
          <p14:tracePt t="183094" x="7205663" y="5313363"/>
          <p14:tracePt t="183111" x="7215188" y="5313363"/>
          <p14:tracePt t="183128" x="7224713" y="5313363"/>
          <p14:tracePt t="183149" x="7224713" y="5322888"/>
          <p14:tracePt t="183194" x="7232650" y="5322888"/>
          <p14:tracePt t="183244" x="7242175" y="5322888"/>
          <p14:tracePt t="183394" x="7224713" y="5322888"/>
          <p14:tracePt t="183411" x="7205663" y="5322888"/>
          <p14:tracePt t="183427" x="7054850" y="5313363"/>
          <p14:tracePt t="183445" x="6759575" y="5286375"/>
          <p14:tracePt t="183467" x="6411913" y="5276850"/>
          <p14:tracePt t="183478" x="6259513" y="5268913"/>
          <p14:tracePt t="183494" x="6000750" y="5268913"/>
          <p14:tracePt t="183510" x="5875338" y="5268913"/>
          <p14:tracePt t="183527" x="5688013" y="5268913"/>
          <p14:tracePt t="183544" x="5537200" y="5268913"/>
          <p14:tracePt t="183561" x="5473700" y="5276850"/>
          <p14:tracePt t="183577" x="5357813" y="5286375"/>
          <p14:tracePt t="183594" x="5276850" y="5303838"/>
          <p14:tracePt t="183616" x="5205413" y="5303838"/>
          <p14:tracePt t="183627" x="5180013" y="5313363"/>
          <p14:tracePt t="183644" x="5153025" y="5322888"/>
          <p14:tracePt t="183660" x="5133975" y="5322888"/>
          <p14:tracePt t="183677" x="5116513" y="5330825"/>
          <p14:tracePt t="183694" x="5089525" y="5330825"/>
          <p14:tracePt t="183711" x="5081588" y="5330825"/>
          <p14:tracePt t="183727" x="5072063" y="5330825"/>
          <p14:tracePt t="183743" x="5062538" y="5330825"/>
          <p14:tracePt t="183781" x="5045075" y="5330825"/>
          <p14:tracePt t="183810" x="5037138" y="5330825"/>
          <p14:tracePt t="183860" x="5027613" y="5330825"/>
          <p14:tracePt t="183977" x="5037138" y="5330825"/>
          <p14:tracePt t="183994" x="5054600" y="5330825"/>
          <p14:tracePt t="184026" x="5062538" y="5340350"/>
          <p14:tracePt t="184044" x="5072063" y="5340350"/>
          <p14:tracePt t="184060" x="5089525" y="5340350"/>
          <p14:tracePt t="184077" x="5116513" y="5340350"/>
          <p14:tracePt t="184100" x="5180013" y="5340350"/>
          <p14:tracePt t="184111" x="5224463" y="5340350"/>
          <p14:tracePt t="184127" x="5313363" y="5340350"/>
          <p14:tracePt t="184144" x="5375275" y="5340350"/>
          <p14:tracePt t="184160" x="5402263" y="5340350"/>
          <p14:tracePt t="184177" x="5446713" y="5340350"/>
          <p14:tracePt t="184194" x="5483225" y="5340350"/>
          <p14:tracePt t="184210" x="5510213" y="5340350"/>
          <p14:tracePt t="184227" x="5527675" y="5340350"/>
          <p14:tracePt t="184244" x="5572125" y="5340350"/>
          <p14:tracePt t="184265" x="5616575" y="5340350"/>
          <p14:tracePt t="184277" x="5643563" y="5340350"/>
          <p14:tracePt t="184294" x="5680075" y="5340350"/>
          <p14:tracePt t="184311" x="5705475" y="5340350"/>
          <p14:tracePt t="184327" x="5724525" y="5340350"/>
          <p14:tracePt t="184344" x="5751513" y="5340350"/>
          <p14:tracePt t="184360" x="5768975" y="5340350"/>
          <p14:tracePt t="184377" x="5803900" y="5340350"/>
          <p14:tracePt t="184394" x="5848350" y="5330825"/>
          <p14:tracePt t="184415" x="5902325" y="5330825"/>
          <p14:tracePt t="184427" x="5919788" y="5330825"/>
          <p14:tracePt t="184444" x="5946775" y="5330825"/>
          <p14:tracePt t="184460" x="5973763" y="5330825"/>
          <p14:tracePt t="184477" x="5983288" y="5330825"/>
          <p14:tracePt t="184494" x="5991225" y="5322888"/>
          <p14:tracePt t="184544" x="6000750" y="5322888"/>
          <p14:tracePt t="184580" x="6018213" y="5322888"/>
          <p14:tracePt t="184610" x="6027738" y="5322888"/>
          <p14:tracePt t="184627" x="6037263" y="5322888"/>
          <p14:tracePt t="184644" x="6054725" y="5322888"/>
          <p14:tracePt t="184660" x="6089650" y="5322888"/>
          <p14:tracePt t="184676" x="6126163" y="5330825"/>
          <p14:tracePt t="184694" x="6232525" y="5330825"/>
          <p14:tracePt t="184711" x="6323013" y="5340350"/>
          <p14:tracePt t="184727" x="6348413" y="5340350"/>
          <p14:tracePt t="184748" x="6375400" y="5340350"/>
          <p14:tracePt t="184760" x="6384925" y="5340350"/>
          <p14:tracePt t="184793" x="6394450" y="5340350"/>
          <p14:tracePt t="186475" x="6411913" y="5340350"/>
          <p14:tracePt t="186497" x="6545263" y="5268913"/>
          <p14:tracePt t="186509" x="6616700" y="5232400"/>
          <p14:tracePt t="186525" x="6705600" y="5197475"/>
          <p14:tracePt t="186541" x="6894513" y="5099050"/>
          <p14:tracePt t="186559" x="7089775" y="4991100"/>
          <p14:tracePt t="186576" x="7304088" y="4884738"/>
          <p14:tracePt t="186592" x="7412038" y="4840288"/>
          <p14:tracePt t="186609" x="7626350" y="4751388"/>
          <p14:tracePt t="186624" x="7705725" y="4705350"/>
          <p14:tracePt t="186641" x="7823200" y="4643438"/>
          <p14:tracePt t="186664" x="7894638" y="4616450"/>
          <p14:tracePt t="186676" x="7929563" y="4589463"/>
          <p14:tracePt t="186691" x="7939088" y="4572000"/>
          <p14:tracePt t="186709" x="7974013" y="4554538"/>
          <p14:tracePt t="186726" x="8027988" y="4500563"/>
          <p14:tracePt t="186742" x="8062913" y="4465638"/>
          <p14:tracePt t="186759" x="8108950" y="4419600"/>
          <p14:tracePt t="186775" x="8134350" y="4394200"/>
          <p14:tracePt t="186792" x="8143875" y="4384675"/>
          <p14:tracePt t="186809" x="8143875" y="4367213"/>
          <p14:tracePt t="186830" x="8143875" y="4348163"/>
          <p14:tracePt t="186842" x="8143875" y="4340225"/>
          <p14:tracePt t="186858" x="8134350" y="4313238"/>
          <p14:tracePt t="186874" x="8108950" y="4313238"/>
          <p14:tracePt t="186891" x="8001000" y="4286250"/>
          <p14:tracePt t="186908" x="7885113" y="4268788"/>
          <p14:tracePt t="186925" x="7732713" y="4251325"/>
          <p14:tracePt t="186941" x="7661275" y="4251325"/>
          <p14:tracePt t="186958" x="7554913" y="4241800"/>
          <p14:tracePt t="186980" x="7491413" y="4241800"/>
          <p14:tracePt t="186992" x="7473950" y="4241800"/>
          <p14:tracePt t="187008" x="7446963" y="4241800"/>
          <p14:tracePt t="187024" x="7439025" y="4241800"/>
          <p14:tracePt t="187041" x="7439025" y="4251325"/>
          <p14:tracePt t="187125" x="7429500" y="4251325"/>
          <p14:tracePt t="187148" x="7419975" y="4251325"/>
          <p14:tracePt t="187175" x="7375525" y="4251325"/>
          <p14:tracePt t="187191" x="7331075" y="4251325"/>
          <p14:tracePt t="187207" x="7205663" y="4251325"/>
          <p14:tracePt t="187225" x="7072313" y="4251325"/>
          <p14:tracePt t="187241" x="7018338" y="4241800"/>
          <p14:tracePt t="187258" x="6956425" y="4232275"/>
          <p14:tracePt t="187275" x="6919913" y="4214813"/>
          <p14:tracePt t="187312" x="6911975" y="4205288"/>
          <p14:tracePt t="187325" x="6911975" y="4197350"/>
          <p14:tracePt t="187358" x="6919913" y="4187825"/>
          <p14:tracePt t="187374" x="6956425" y="4170363"/>
          <p14:tracePt t="187391" x="7018338" y="4152900"/>
          <p14:tracePt t="187408" x="7205663" y="4116388"/>
          <p14:tracePt t="187425" x="7429500" y="4098925"/>
          <p14:tracePt t="187441" x="7562850" y="4081463"/>
          <p14:tracePt t="187463" x="7823200" y="4071938"/>
          <p14:tracePt t="187475" x="8045450" y="4071938"/>
          <p14:tracePt t="187490" x="8126413" y="4071938"/>
          <p14:tracePt t="187508" x="8251825" y="4081463"/>
          <p14:tracePt t="187524" x="8304213" y="4089400"/>
          <p14:tracePt t="187541" x="8323263" y="4089400"/>
          <p14:tracePt t="187591" x="8286750" y="4089400"/>
          <p14:tracePt t="187607" x="8170863" y="4098925"/>
          <p14:tracePt t="187633" x="7929563" y="4116388"/>
          <p14:tracePt t="187658" x="7786688" y="4143375"/>
          <p14:tracePt t="187674" x="7688263" y="4160838"/>
          <p14:tracePt t="187691" x="7653338" y="4170363"/>
          <p14:tracePt t="187707" x="7643813" y="4179888"/>
          <p14:tracePt t="187757" x="7643813" y="4187825"/>
          <p14:tracePt t="187778" x="7653338" y="4197350"/>
          <p14:tracePt t="187791" x="7670800" y="4197350"/>
          <p14:tracePt t="187807" x="7786688" y="4214813"/>
          <p14:tracePt t="187824" x="7991475" y="4232275"/>
          <p14:tracePt t="187841" x="8099425" y="4241800"/>
          <p14:tracePt t="187857" x="8296275" y="4268788"/>
          <p14:tracePt t="187874" x="8412163" y="4276725"/>
          <p14:tracePt t="187891" x="8456613" y="4286250"/>
          <p14:tracePt t="187907" x="8501063" y="4295775"/>
          <p14:tracePt t="187924" x="8518525" y="4303713"/>
          <p14:tracePt t="187946" x="8528050" y="4303713"/>
          <p14:tracePt t="187991" x="8537575" y="4303713"/>
          <p14:tracePt t="188175" x="8537575" y="4313238"/>
          <p14:tracePt t="188208" x="8545513" y="4313238"/>
          <p14:tracePt t="188225" x="8589963" y="4313238"/>
          <p14:tracePt t="188241" x="8769350" y="4286250"/>
          <p14:tracePt t="188265" x="9109075" y="4214813"/>
          <p14:tracePt t="188290" x="9394825" y="4160838"/>
          <p14:tracePt t="188307" x="9572625" y="4143375"/>
          <p14:tracePt t="188324" x="9698038" y="4143375"/>
          <p14:tracePt t="188340" x="9732963" y="4143375"/>
          <p14:tracePt t="188357" x="9777413" y="4143375"/>
          <p14:tracePt t="188640" x="9796463" y="4143375"/>
          <p14:tracePt t="188657" x="9813925" y="4133850"/>
          <p14:tracePt t="188674" x="9831388" y="4125913"/>
          <p14:tracePt t="188690" x="9840913" y="4125913"/>
          <p14:tracePt t="188707" x="9875838" y="4116388"/>
          <p14:tracePt t="188724" x="9947275" y="4108450"/>
          <p14:tracePt t="188747" x="10018713" y="4089400"/>
          <p14:tracePt t="188757" x="10063163" y="4081463"/>
          <p14:tracePt t="188774" x="10134600" y="4071938"/>
          <p14:tracePt t="188790" x="10180638" y="4062413"/>
          <p14:tracePt t="188806" x="10252075" y="4062413"/>
          <p14:tracePt t="188824" x="10340975" y="4054475"/>
          <p14:tracePt t="188840" x="10375900" y="4044950"/>
          <p14:tracePt t="188856" x="10439400" y="4044950"/>
          <p14:tracePt t="188874" x="10474325" y="4044950"/>
          <p14:tracePt t="188890" x="10501313" y="4037013"/>
          <p14:tracePt t="188912" x="10528300" y="4037013"/>
          <p14:tracePt t="188924" x="10545763" y="4037013"/>
          <p14:tracePt t="188940" x="10555288" y="4037013"/>
          <p14:tracePt t="188956" x="10563225" y="4037013"/>
          <p14:tracePt t="189074" x="10555288" y="4044950"/>
          <p14:tracePt t="189106" x="10545763" y="4081463"/>
          <p14:tracePt t="189124" x="10528300" y="4143375"/>
          <p14:tracePt t="189140" x="10518775" y="4179888"/>
          <p14:tracePt t="189156" x="10501313" y="4286250"/>
          <p14:tracePt t="189174" x="10491788" y="4348163"/>
          <p14:tracePt t="189189" x="10491788" y="4375150"/>
          <p14:tracePt t="189206" x="10491788" y="4402138"/>
          <p14:tracePt t="189229" x="10491788" y="4429125"/>
          <p14:tracePt t="189306" x="10501313" y="4429125"/>
          <p14:tracePt t="189323" x="10518775" y="4411663"/>
          <p14:tracePt t="189339" x="10545763" y="4357688"/>
          <p14:tracePt t="189356" x="10572750" y="4330700"/>
          <p14:tracePt t="189378" x="10590213" y="4259263"/>
          <p14:tracePt t="189390" x="10599738" y="4205288"/>
          <p14:tracePt t="189406" x="10599738" y="4179888"/>
          <p14:tracePt t="189423" x="10537825" y="4116388"/>
          <p14:tracePt t="189440" x="10385425" y="4071938"/>
          <p14:tracePt t="189456" x="10277475" y="4062413"/>
          <p14:tracePt t="189473" x="10001250" y="4071938"/>
          <p14:tracePt t="189489" x="9671050" y="4197350"/>
          <p14:tracePt t="189506" x="9528175" y="4276725"/>
          <p14:tracePt t="189523" x="9296400" y="4456113"/>
          <p14:tracePt t="189544" x="9134475" y="4608513"/>
          <p14:tracePt t="189556" x="9082088" y="4687888"/>
          <p14:tracePt t="189573" x="9028113" y="4813300"/>
          <p14:tracePt t="189589" x="9018588" y="4902200"/>
          <p14:tracePt t="189606" x="9018588" y="4929188"/>
          <p14:tracePt t="189623" x="9018588" y="4956175"/>
          <p14:tracePt t="189639" x="9045575" y="4956175"/>
          <p14:tracePt t="189656" x="9063038" y="4938713"/>
          <p14:tracePt t="189673" x="9144000" y="4803775"/>
          <p14:tracePt t="189689" x="9224963" y="4643438"/>
          <p14:tracePt t="189711" x="9251950" y="4510088"/>
          <p14:tracePt t="189724" x="9251950" y="4456113"/>
          <p14:tracePt t="189740" x="9251950" y="4402138"/>
          <p14:tracePt t="189756" x="9242425" y="4384675"/>
          <p14:tracePt t="189773" x="9161463" y="4375150"/>
          <p14:tracePt t="189789" x="9018588" y="4394200"/>
          <p14:tracePt t="189806" x="8929688" y="4429125"/>
          <p14:tracePt t="189823" x="8759825" y="4572000"/>
          <p14:tracePt t="189839" x="8616950" y="4741863"/>
          <p14:tracePt t="189861" x="8518525" y="4894263"/>
          <p14:tracePt t="189873" x="8491538" y="4956175"/>
          <p14:tracePt t="189889" x="8483600" y="5037138"/>
          <p14:tracePt t="189905" x="8483600" y="5054600"/>
          <p14:tracePt t="189939" x="8510588" y="5037138"/>
          <p14:tracePt t="189956" x="8528050" y="4983163"/>
          <p14:tracePt t="189972" x="8562975" y="4822825"/>
          <p14:tracePt t="189989" x="8572500" y="4687888"/>
          <p14:tracePt t="190006" x="8572500" y="4633913"/>
          <p14:tracePt t="190031" x="8439150" y="4562475"/>
          <p14:tracePt t="190055" x="8313738" y="4554538"/>
          <p14:tracePt t="190072" x="8215313" y="4572000"/>
          <p14:tracePt t="190089" x="8099425" y="4652963"/>
          <p14:tracePt t="190106" x="8027988" y="4705350"/>
          <p14:tracePt t="190122" x="7902575" y="4830763"/>
          <p14:tracePt t="190139" x="7831138" y="4919663"/>
          <p14:tracePt t="190155" x="7796213" y="4956175"/>
          <p14:tracePt t="190172" x="7769225" y="4973638"/>
          <p14:tracePt t="190194" x="7742238" y="5000625"/>
          <p14:tracePt t="190206" x="7732713" y="5018088"/>
          <p14:tracePt t="190222" x="7705725" y="5045075"/>
          <p14:tracePt t="190240" x="7680325" y="5062538"/>
          <p14:tracePt t="190256" x="7670800" y="5081588"/>
          <p14:tracePt t="190272" x="7653338" y="5108575"/>
          <p14:tracePt t="190289" x="7643813" y="5108575"/>
          <p14:tracePt t="190306" x="7643813" y="5116513"/>
          <p14:tracePt t="190622" x="7634288" y="5116513"/>
          <p14:tracePt t="190638" x="7616825" y="5116513"/>
          <p14:tracePt t="190661" x="7581900" y="5133975"/>
          <p14:tracePt t="190672" x="7518400" y="5153025"/>
          <p14:tracePt t="190688" x="7358063" y="5214938"/>
          <p14:tracePt t="190705" x="7269163" y="5259388"/>
          <p14:tracePt t="190722" x="7089775" y="5313363"/>
          <p14:tracePt t="190740" x="6956425" y="5367338"/>
          <p14:tracePt t="190756" x="6902450" y="5384800"/>
          <p14:tracePt t="190771" x="6831013" y="5419725"/>
          <p14:tracePt t="190789" x="6786563" y="5429250"/>
          <p14:tracePt t="190806" x="6777038" y="5438775"/>
          <p14:tracePt t="190829" x="6751638" y="5446713"/>
          <p14:tracePt t="190855" x="6742113" y="5456238"/>
          <p14:tracePt t="190871" x="6732588" y="5456238"/>
          <p14:tracePt t="205715" x="6759575" y="5465763"/>
          <p14:tracePt t="205728" x="6769100" y="5465763"/>
          <p14:tracePt t="205744" x="6796088" y="5473700"/>
          <p14:tracePt t="205761" x="6804025" y="5473700"/>
          <p14:tracePt t="205777" x="6848475" y="5500688"/>
          <p14:tracePt t="205793" x="6919913" y="5554663"/>
          <p14:tracePt t="205810" x="6965950" y="5599113"/>
          <p14:tracePt t="205827" x="7062788" y="5697538"/>
          <p14:tracePt t="205844" x="7161213" y="5795963"/>
          <p14:tracePt t="205866" x="7242175" y="5875338"/>
          <p14:tracePt t="205878" x="7269163" y="5902325"/>
          <p14:tracePt t="205893" x="7304088" y="5938838"/>
          <p14:tracePt t="205910" x="7313613" y="5956300"/>
          <p14:tracePt t="205926" x="7331075" y="5965825"/>
          <p14:tracePt t="205945" x="7348538" y="5973763"/>
          <p14:tracePt t="205960" x="7348538" y="5983288"/>
          <p14:tracePt t="206010" x="7358063" y="5983288"/>
          <p14:tracePt t="206032" x="7358063" y="5991225"/>
          <p14:tracePt t="206610" x="7367588" y="5991225"/>
          <p14:tracePt t="206627" x="7375525" y="5983288"/>
          <p14:tracePt t="206644" x="7385050" y="5973763"/>
          <p14:tracePt t="206710" x="7394575" y="5965825"/>
          <p14:tracePt t="206744" x="7402513" y="5956300"/>
          <p14:tracePt t="206760" x="7419975" y="5946775"/>
          <p14:tracePt t="206776" x="7439025" y="5938838"/>
          <p14:tracePt t="206794" x="7473950" y="5929313"/>
          <p14:tracePt t="206809" x="7500938" y="5911850"/>
          <p14:tracePt t="206832" x="7634288" y="5867400"/>
          <p14:tracePt t="206844" x="7680325" y="5848350"/>
          <p14:tracePt t="206859" x="7715250" y="5830888"/>
          <p14:tracePt t="206876" x="7769225" y="5813425"/>
          <p14:tracePt t="206894" x="7804150" y="5803900"/>
          <p14:tracePt t="206909" x="7813675" y="5795963"/>
          <p14:tracePt t="206927" x="7823200" y="5795963"/>
          <p14:tracePt t="206944" x="7840663" y="5786438"/>
          <p14:tracePt t="206976" x="7848600" y="5786438"/>
          <p14:tracePt t="206998" x="7867650" y="5776913"/>
          <p14:tracePt t="207010" x="7885113" y="5776913"/>
          <p14:tracePt t="207026" x="7956550" y="5768975"/>
          <p14:tracePt t="207043" x="8072438" y="5768975"/>
          <p14:tracePt t="207059" x="8108950" y="5768975"/>
          <p14:tracePt t="207076" x="8153400" y="5759450"/>
          <p14:tracePt t="207093" x="8180388" y="5759450"/>
          <p14:tracePt t="207126" x="8188325" y="5759450"/>
          <p14:tracePt t="207149" x="8197850" y="5759450"/>
          <p14:tracePt t="207293" x="8161338" y="5759450"/>
          <p14:tracePt t="207314" x="8062913" y="5751513"/>
          <p14:tracePt t="207326" x="7983538" y="5741988"/>
          <p14:tracePt t="207343" x="7769225" y="5732463"/>
          <p14:tracePt t="207360" x="7554913" y="5724525"/>
          <p14:tracePt t="207376" x="7456488" y="5724525"/>
          <p14:tracePt t="207393" x="7277100" y="5724525"/>
          <p14:tracePt t="207409" x="7153275" y="5732463"/>
          <p14:tracePt t="207426" x="7099300" y="5732463"/>
          <p14:tracePt t="207443" x="7054850" y="5732463"/>
          <p14:tracePt t="207459" x="7037388" y="5741988"/>
          <p14:tracePt t="207759" x="7018338" y="5715000"/>
          <p14:tracePt t="207775" x="7010400" y="5705475"/>
          <p14:tracePt t="207797" x="6902450" y="5643563"/>
          <p14:tracePt t="207809" x="6705600" y="5562600"/>
          <p14:tracePt t="207825" x="6599238" y="5537200"/>
          <p14:tracePt t="207842" x="6357938" y="5500688"/>
          <p14:tracePt t="207859" x="6161088" y="5500688"/>
          <p14:tracePt t="207875" x="6072188" y="5500688"/>
          <p14:tracePt t="207892" x="5919788" y="5527675"/>
          <p14:tracePt t="207909" x="5803900" y="5545138"/>
          <p14:tracePt t="207925" x="5768975" y="5562600"/>
          <p14:tracePt t="207947" x="5724525" y="5589588"/>
          <p14:tracePt t="207959" x="5705475" y="5616575"/>
          <p14:tracePt t="207975" x="5705475" y="5626100"/>
          <p14:tracePt t="207992" x="5705475" y="5653088"/>
          <p14:tracePt t="208009" x="5715000" y="5680075"/>
          <p14:tracePt t="208025" x="5724525" y="5688013"/>
          <p14:tracePt t="208042" x="5759450" y="5705475"/>
          <p14:tracePt t="208058" x="5795963" y="5732463"/>
          <p14:tracePt t="208075" x="5830888" y="5751513"/>
          <p14:tracePt t="208092" x="5894388" y="5776913"/>
          <p14:tracePt t="208114" x="6027738" y="5795963"/>
          <p14:tracePt t="208125" x="6116638" y="5803900"/>
          <p14:tracePt t="208141" x="6303963" y="5822950"/>
          <p14:tracePt t="208158" x="6491288" y="5822950"/>
          <p14:tracePt t="208175" x="6581775" y="5822950"/>
          <p14:tracePt t="208192" x="6715125" y="5822950"/>
          <p14:tracePt t="208208" x="6796088" y="5822950"/>
          <p14:tracePt t="208225" x="6823075" y="5822950"/>
          <p14:tracePt t="208243" x="6848475" y="5822950"/>
          <p14:tracePt t="208259" x="6867525" y="5822950"/>
          <p14:tracePt t="208282" x="6875463" y="5822950"/>
          <p14:tracePt t="208342" x="6884988" y="5822950"/>
          <p14:tracePt t="208625" x="6894513" y="5822950"/>
          <p14:tracePt t="208641" x="6929438" y="5813425"/>
          <p14:tracePt t="208658" x="6991350" y="5795963"/>
          <p14:tracePt t="208675" x="7037388" y="5786438"/>
          <p14:tracePt t="208692" x="7134225" y="5768975"/>
          <p14:tracePt t="208708" x="7242175" y="5759450"/>
          <p14:tracePt t="208725" x="7296150" y="5759450"/>
          <p14:tracePt t="208748" x="7402513" y="5751513"/>
          <p14:tracePt t="208775" x="7446963" y="5751513"/>
          <p14:tracePt t="208775" x="7456488" y="5751513"/>
          <p14:tracePt t="208792" x="7466013" y="5741988"/>
          <p14:tracePt t="208808" x="7483475" y="5741988"/>
          <p14:tracePt t="208875" x="7491413" y="5741988"/>
          <p14:tracePt t="209878" x="7483475" y="5741988"/>
          <p14:tracePt t="209891" x="7473950" y="5741988"/>
          <p14:tracePt t="209908" x="7419975" y="5741988"/>
          <p14:tracePt t="209924" x="7394575" y="5741988"/>
          <p14:tracePt t="209940" x="7340600" y="5741988"/>
          <p14:tracePt t="209958" x="7286625" y="5751513"/>
          <p14:tracePt t="209974" x="7224713" y="5759450"/>
          <p14:tracePt t="209990" x="7197725" y="5759450"/>
          <p14:tracePt t="210008" x="7153275" y="5759450"/>
          <p14:tracePt t="210029" x="7134225" y="5759450"/>
          <p14:tracePt t="210041" x="7126288" y="5759450"/>
          <p14:tracePt t="210058" x="7116763" y="5759450"/>
          <p14:tracePt t="210124" x="7134225" y="5759450"/>
          <p14:tracePt t="210124" x="7153275" y="5759450"/>
          <p14:tracePt t="210140" x="7188200" y="5751513"/>
          <p14:tracePt t="210158" x="7296150" y="5751513"/>
          <p14:tracePt t="210174" x="7429500" y="5732463"/>
          <p14:tracePt t="210197" x="7518400" y="5715000"/>
          <p14:tracePt t="210223" x="7562850" y="5697538"/>
          <p14:tracePt t="210240" x="7562850" y="5688013"/>
          <p14:tracePt t="210257" x="7554913" y="5661025"/>
          <p14:tracePt t="210274" x="7510463" y="5634038"/>
          <p14:tracePt t="210290" x="7456488" y="5626100"/>
          <p14:tracePt t="210307" x="7313613" y="5608638"/>
          <p14:tracePt t="210323" x="7143750" y="5608638"/>
          <p14:tracePt t="210340" x="7062788" y="5608638"/>
          <p14:tracePt t="210362" x="6919913" y="5626100"/>
          <p14:tracePt t="210374" x="6796088" y="5653088"/>
          <p14:tracePt t="210390" x="6742113" y="5670550"/>
          <p14:tracePt t="210407" x="6670675" y="5705475"/>
          <p14:tracePt t="210423" x="6616700" y="5732463"/>
          <p14:tracePt t="210440" x="6608763" y="5741988"/>
          <p14:tracePt t="210457" x="6599238" y="5768975"/>
          <p14:tracePt t="210473" x="6581775" y="5786438"/>
          <p14:tracePt t="210490" x="6581775" y="5795963"/>
          <p14:tracePt t="210512" x="6572250" y="5795963"/>
          <p14:tracePt t="210541" x="6554788" y="5803900"/>
          <p14:tracePt t="210557" x="6446838" y="5822950"/>
          <p14:tracePt t="210574" x="6251575" y="5840413"/>
          <p14:tracePt t="210590" x="6134100" y="5848350"/>
          <p14:tracePt t="210606" x="5919788" y="5857875"/>
          <p14:tracePt t="210623" x="5751513" y="5857875"/>
          <p14:tracePt t="210640" x="5697538" y="5857875"/>
          <p14:tracePt t="210656" x="5626100" y="5857875"/>
          <p14:tracePt t="210679" x="5599113" y="5857875"/>
          <p14:tracePt t="210690" x="5589588" y="5857875"/>
          <p14:tracePt t="210706" x="5581650" y="5857875"/>
          <p14:tracePt t="211523" x="5562600" y="5857875"/>
          <p14:tracePt t="211539" x="5537200" y="5848350"/>
          <p14:tracePt t="211556" x="5438775" y="5830888"/>
          <p14:tracePt t="211573" x="5276850" y="5813425"/>
          <p14:tracePt t="211589" x="5197475" y="5803900"/>
          <p14:tracePt t="211606" x="5010150" y="5786438"/>
          <p14:tracePt t="211630" x="4857750" y="5768975"/>
          <p14:tracePt t="211630" x="4795838" y="5759450"/>
          <p14:tracePt t="211656" x="4732338" y="5751513"/>
          <p14:tracePt t="211673" x="4697413" y="5741988"/>
          <p14:tracePt t="211689" x="4687888" y="5741988"/>
          <p14:tracePt t="211706" x="4679950" y="5741988"/>
          <p14:tracePt t="211794" x="4751388" y="5741988"/>
          <p14:tracePt t="211806" x="4803775" y="5741988"/>
          <p14:tracePt t="211823" x="5018088" y="5724525"/>
          <p14:tracePt t="211839" x="5153025" y="5724525"/>
          <p14:tracePt t="211856" x="5438775" y="5724525"/>
          <p14:tracePt t="211874" x="5715000" y="5724525"/>
          <p14:tracePt t="211889" x="5840413" y="5724525"/>
          <p14:tracePt t="211906" x="6037263" y="5732463"/>
          <p14:tracePt t="211923" x="6215063" y="5741988"/>
          <p14:tracePt t="211939" x="6375400" y="5751513"/>
          <p14:tracePt t="211963" x="6465888" y="5759450"/>
          <p14:tracePt t="211988" x="6500813" y="5759450"/>
          <p14:tracePt t="212289" x="6518275" y="5759450"/>
          <p14:tracePt t="212305" x="6537325" y="5759450"/>
          <p14:tracePt t="212323" x="6589713" y="5759450"/>
          <p14:tracePt t="212338" x="6626225" y="5759450"/>
          <p14:tracePt t="212355" x="6715125" y="5759450"/>
          <p14:tracePt t="212372" x="6823075" y="5751513"/>
          <p14:tracePt t="212388" x="6867525" y="5751513"/>
          <p14:tracePt t="212405" x="6965950" y="5751513"/>
          <p14:tracePt t="212422" x="7072313" y="5741988"/>
          <p14:tracePt t="212444" x="7161213" y="5741988"/>
          <p14:tracePt t="212456" x="7197725" y="5741988"/>
          <p14:tracePt t="212473" x="7251700" y="5741988"/>
          <p14:tracePt t="212488" x="7259638" y="5741988"/>
          <p14:tracePt t="212506" x="7277100" y="5741988"/>
          <p14:tracePt t="212523" x="7286625" y="5741988"/>
          <p14:tracePt t="212538" x="7296150" y="5741988"/>
          <p14:tracePt t="213188" x="7304088" y="5741988"/>
          <p14:tracePt t="213205" x="7313613" y="5741988"/>
          <p14:tracePt t="213242" x="7323138" y="5741988"/>
          <p14:tracePt t="213256" x="7331075" y="5741988"/>
          <p14:tracePt t="213272" x="7340600" y="5741988"/>
          <p14:tracePt t="213287" x="7358063" y="5741988"/>
          <p14:tracePt t="213305" x="7483475" y="5741988"/>
          <p14:tracePt t="213321" x="7697788" y="5751513"/>
          <p14:tracePt t="213337" x="7813675" y="5751513"/>
          <p14:tracePt t="213354" x="8045450" y="5751513"/>
          <p14:tracePt t="213372" x="8269288" y="5751513"/>
          <p14:tracePt t="213393" x="8510588" y="5759450"/>
          <p14:tracePt t="213405" x="8616950" y="5759450"/>
          <p14:tracePt t="213422" x="8831263" y="5768975"/>
          <p14:tracePt t="213438" x="9028113" y="5768975"/>
          <p14:tracePt t="213454" x="9126538" y="5768975"/>
          <p14:tracePt t="213471" x="9277350" y="5768975"/>
          <p14:tracePt t="213488" x="9402763" y="5768975"/>
          <p14:tracePt t="213504" x="9466263" y="5776913"/>
          <p14:tracePt t="213522" x="9582150" y="5776913"/>
          <p14:tracePt t="213538" x="9715500" y="5776913"/>
          <p14:tracePt t="213560" x="9823450" y="5776913"/>
          <p14:tracePt t="213572" x="9858375" y="5786438"/>
          <p14:tracePt t="213588" x="9912350" y="5795963"/>
          <p14:tracePt t="213604" x="9929813" y="5795963"/>
          <p14:tracePt t="213621" x="9947275" y="5803900"/>
          <p14:tracePt t="213654" x="9956800" y="5803900"/>
          <p14:tracePt t="213671" x="9966325" y="5813425"/>
          <p14:tracePt t="213704" x="9974263" y="5813425"/>
          <p14:tracePt t="213727" x="9983788" y="5813425"/>
          <p14:tracePt t="213821" x="9966325" y="5803900"/>
          <p14:tracePt t="213837" x="9867900" y="5803900"/>
          <p14:tracePt t="213854" x="9786938" y="5803900"/>
          <p14:tracePt t="213876" x="9563100" y="5803900"/>
          <p14:tracePt t="213876" x="9447213" y="5795963"/>
          <p14:tracePt t="213904" x="9205913" y="5786438"/>
          <p14:tracePt t="213920" x="8983663" y="5768975"/>
          <p14:tracePt t="213937" x="8786813" y="5759450"/>
          <p14:tracePt t="213954" x="8715375" y="5741988"/>
          <p14:tracePt t="213971" x="8634413" y="5741988"/>
          <p14:tracePt t="213987" x="8599488" y="5732463"/>
          <p14:tracePt t="214004" x="8589963" y="5732463"/>
          <p14:tracePt t="214104" x="8599488" y="5732463"/>
          <p14:tracePt t="214121" x="8609013" y="5732463"/>
          <p14:tracePt t="214421" x="8562975" y="5732463"/>
          <p14:tracePt t="214437" x="8456613" y="5732463"/>
          <p14:tracePt t="214454" x="8367713" y="5741988"/>
          <p14:tracePt t="214470" x="8161338" y="5751513"/>
          <p14:tracePt t="214487" x="7947025" y="5768975"/>
          <p14:tracePt t="214509" x="7751763" y="5776913"/>
          <p14:tracePt t="214521" x="7661275" y="5786438"/>
          <p14:tracePt t="214537" x="7510463" y="5803900"/>
          <p14:tracePt t="214553" x="7446963" y="5803900"/>
          <p14:tracePt t="214570" x="7385050" y="5813425"/>
          <p14:tracePt t="214587" x="7348538" y="5813425"/>
          <p14:tracePt t="214720" x="7331075" y="5813425"/>
          <p14:tracePt t="214737" x="7304088" y="5813425"/>
          <p14:tracePt t="214753" x="7259638" y="5813425"/>
          <p14:tracePt t="214770" x="7054850" y="5795963"/>
          <p14:tracePt t="214787" x="6804025" y="5776913"/>
          <p14:tracePt t="214805" x="6589713" y="5795963"/>
          <p14:tracePt t="214821" x="6491288" y="5803900"/>
          <p14:tracePt t="214843" x="6313488" y="5822950"/>
          <p14:tracePt t="214854" x="6180138" y="5840413"/>
          <p14:tracePt t="214871" x="6134100" y="5848350"/>
          <p14:tracePt t="214886" x="6054725" y="5857875"/>
          <p14:tracePt t="214903" x="6027738" y="5857875"/>
          <p14:tracePt t="214919" x="6000750" y="5857875"/>
          <p14:tracePt t="214936" x="5991225" y="5867400"/>
          <p14:tracePt t="214953" x="5983288" y="5867400"/>
          <p14:tracePt t="214992" x="5973763" y="5867400"/>
          <p14:tracePt t="218319" x="5965825" y="5884863"/>
          <p14:tracePt t="218334" x="5946775" y="5884863"/>
          <p14:tracePt t="218356" x="5929313" y="5929313"/>
          <p14:tracePt t="218384" x="5911850" y="6000750"/>
          <p14:tracePt t="218401" x="5894388" y="6054725"/>
          <p14:tracePt t="218418" x="5875338" y="6089650"/>
          <p14:tracePt t="218434" x="5875338" y="6099175"/>
          <p14:tracePt t="218451" x="5875338" y="6108700"/>
          <p14:tracePt t="218467" x="5867400" y="6116638"/>
          <p14:tracePt t="218524" x="5867400" y="6126163"/>
          <p14:tracePt t="218551" x="5867400" y="6134100"/>
          <p14:tracePt t="218584" x="5867400" y="6143625"/>
          <p14:tracePt t="218634" x="5867400" y="6153150"/>
          <p14:tracePt t="218651" x="5884863" y="6153150"/>
          <p14:tracePt t="218674" x="5938838" y="6161088"/>
          <p14:tracePt t="218684" x="6000750" y="6170613"/>
          <p14:tracePt t="218700" x="6143625" y="6180138"/>
          <p14:tracePt t="218717" x="6276975" y="6188075"/>
          <p14:tracePt t="218734" x="6340475" y="6197600"/>
          <p14:tracePt t="218750" x="6446838" y="6197600"/>
          <p14:tracePt t="218767" x="6537325" y="6197600"/>
          <p14:tracePt t="218784" x="6572250" y="6197600"/>
          <p14:tracePt t="218800" x="6616700" y="6197600"/>
          <p14:tracePt t="218818" x="6634163" y="6197600"/>
          <p14:tracePt t="218840" x="6653213" y="6197600"/>
          <p14:tracePt t="219683" x="6661150" y="6197600"/>
          <p14:tracePt t="219700" x="6680200" y="6197600"/>
          <p14:tracePt t="219717" x="6705600" y="6188075"/>
          <p14:tracePt t="219733" x="6715125" y="6188075"/>
          <p14:tracePt t="219749" x="6759575" y="6180138"/>
          <p14:tracePt t="219766" x="6796088" y="6180138"/>
          <p14:tracePt t="219784" x="6823075" y="6180138"/>
          <p14:tracePt t="219807" x="6902450" y="6180138"/>
          <p14:tracePt t="219833" x="6946900" y="6180138"/>
          <p14:tracePt t="219849" x="6983413" y="6180138"/>
          <p14:tracePt t="219867" x="7010400" y="6180138"/>
          <p14:tracePt t="219883" x="7018338" y="6180138"/>
          <p14:tracePt t="219899" x="7027863" y="6180138"/>
          <p14:tracePt t="219917" x="7037388" y="6180138"/>
          <p14:tracePt t="219933" x="7045325" y="6180138"/>
          <p14:tracePt t="219983" x="7054850" y="6180138"/>
          <p14:tracePt t="220033" x="7062788" y="6180138"/>
          <p14:tracePt t="220067" x="7072313" y="6180138"/>
          <p14:tracePt t="220120" x="7081838" y="6170613"/>
          <p14:tracePt t="220200" x="7089775" y="6170613"/>
          <p14:tracePt t="220617" x="7081838" y="6170613"/>
          <p14:tracePt t="220649" x="7045325" y="6170613"/>
          <p14:tracePt t="220666" x="6929438" y="6170613"/>
          <p14:tracePt t="220683" x="6751638" y="6170613"/>
          <p14:tracePt t="220699" x="6661150" y="6180138"/>
          <p14:tracePt t="220716" x="6491288" y="6205538"/>
          <p14:tracePt t="220732" x="6357938" y="6224588"/>
          <p14:tracePt t="220756" x="6269038" y="6224588"/>
          <p14:tracePt t="220767" x="6242050" y="6224588"/>
          <p14:tracePt t="220783" x="6224588" y="6224588"/>
          <p14:tracePt t="220798" x="6215063" y="6224588"/>
          <p14:tracePt t="220815" x="6205538" y="6224588"/>
          <p14:tracePt t="221032" x="6242050" y="6224588"/>
          <p14:tracePt t="221048" x="6269038" y="6224588"/>
          <p14:tracePt t="221065" x="6357938" y="6232525"/>
          <p14:tracePt t="221087" x="6473825" y="6232525"/>
          <p14:tracePt t="221098" x="6510338" y="6232525"/>
          <p14:tracePt t="221115" x="6562725" y="6232525"/>
          <p14:tracePt t="221132" x="6589713" y="6232525"/>
          <p14:tracePt t="221148" x="6599238" y="6232525"/>
          <p14:tracePt t="221165" x="6626225" y="6232525"/>
          <p14:tracePt t="221183" x="6634163" y="6232525"/>
          <p14:tracePt t="221199" x="6643688" y="6232525"/>
          <p14:tracePt t="221237" x="6653213" y="6232525"/>
          <p14:tracePt t="221465" x="6643688" y="6232525"/>
          <p14:tracePt t="221482" x="6626225" y="6232525"/>
          <p14:tracePt t="221515" x="6616700" y="6232525"/>
          <p14:tracePt t="221532" x="6589713" y="6232525"/>
          <p14:tracePt t="221554" x="6572250" y="6242050"/>
          <p14:tracePt t="221565" x="6545263" y="6242050"/>
          <p14:tracePt t="221581" x="6491288" y="6242050"/>
          <p14:tracePt t="221598" x="6465888" y="6242050"/>
          <p14:tracePt t="221615" x="6438900" y="6242050"/>
          <p14:tracePt t="221632" x="6419850" y="6242050"/>
          <p14:tracePt t="221719" x="6411913" y="6242050"/>
          <p14:tracePt t="221831" x="6402388" y="6242050"/>
          <p14:tracePt t="221965" x="6419850" y="6242050"/>
          <p14:tracePt t="221982" x="6510338" y="6242050"/>
          <p14:tracePt t="221998" x="6589713" y="6242050"/>
          <p14:tracePt t="222015" x="6804025" y="6224588"/>
          <p14:tracePt t="222039" x="7018338" y="6224588"/>
          <p14:tracePt t="222065" x="7108825" y="6224588"/>
          <p14:tracePt t="222082" x="7153275" y="6224588"/>
          <p14:tracePt t="222098" x="7161213" y="6224588"/>
          <p14:tracePt t="222115" x="7170738" y="6224588"/>
          <p14:tracePt t="222132" x="7180263" y="6224588"/>
          <p14:tracePt t="222215" x="7170738" y="6215063"/>
          <p14:tracePt t="222231" x="7143750" y="6205538"/>
          <p14:tracePt t="222248" x="7108825" y="6197600"/>
          <p14:tracePt t="222265" x="6946900" y="6180138"/>
          <p14:tracePt t="222282" x="6777038" y="6161088"/>
          <p14:tracePt t="222299" x="6616700" y="6153150"/>
          <p14:tracePt t="222315" x="6527800" y="6153150"/>
          <p14:tracePt t="222332" x="6375400" y="6153150"/>
          <p14:tracePt t="222354" x="6269038" y="6153150"/>
          <p14:tracePt t="222365" x="6232525" y="6153150"/>
          <p14:tracePt t="222382" x="6180138" y="6153150"/>
          <p14:tracePt t="222397" x="6143625" y="6153150"/>
          <p14:tracePt t="222414" x="6134100" y="6153150"/>
          <p14:tracePt t="222432" x="6126163" y="6153150"/>
          <p14:tracePt t="222448" x="6116638" y="6153150"/>
          <p14:tracePt t="222519" x="6108700" y="6153150"/>
          <p14:tracePt t="222547" x="6108700" y="6143625"/>
          <p14:tracePt t="222632" x="6089650" y="6143625"/>
          <p14:tracePt t="222664" x="6037263" y="6143625"/>
          <p14:tracePt t="222686" x="5857875" y="6143625"/>
          <p14:tracePt t="222698" x="5626100" y="6143625"/>
          <p14:tracePt t="222714" x="5518150" y="6143625"/>
          <p14:tracePt t="222731" x="5357813" y="6143625"/>
          <p14:tracePt t="222747" x="5251450" y="6143625"/>
          <p14:tracePt t="222764" x="5214938" y="6143625"/>
          <p14:tracePt t="222782" x="5170488" y="6143625"/>
          <p14:tracePt t="222797" x="5153025" y="6143625"/>
          <p14:tracePt t="222835" x="5143500" y="6143625"/>
          <p14:tracePt t="223064" x="5133975" y="6153150"/>
          <p14:tracePt t="223080" x="5126038" y="6161088"/>
          <p14:tracePt t="223097" x="5089525" y="6170613"/>
          <p14:tracePt t="223114" x="5062538" y="6180138"/>
          <p14:tracePt t="223131" x="4973638" y="6197600"/>
          <p14:tracePt t="223152" x="4840288" y="6205538"/>
          <p14:tracePt t="223164" x="4768850" y="6215063"/>
          <p14:tracePt t="223180" x="4633913" y="6215063"/>
          <p14:tracePt t="223197" x="4491038" y="6205538"/>
          <p14:tracePt t="223214" x="4419600" y="6197600"/>
          <p14:tracePt t="223230" x="4303713" y="6170613"/>
          <p14:tracePt t="223247" x="4232275" y="6126163"/>
          <p14:tracePt t="223264" x="4214813" y="6108700"/>
          <p14:tracePt t="223280" x="4187825" y="6072188"/>
          <p14:tracePt t="223297" x="4179888" y="6027738"/>
          <p14:tracePt t="223319" x="4179888" y="6000750"/>
          <p14:tracePt t="223331" x="4187825" y="5983288"/>
          <p14:tracePt t="223347" x="4241800" y="5956300"/>
          <p14:tracePt t="223364" x="4268788" y="5946775"/>
          <p14:tracePt t="223381" x="4340225" y="5938838"/>
          <p14:tracePt t="223397" x="4419600" y="5938838"/>
          <p14:tracePt t="223414" x="4456113" y="5938838"/>
          <p14:tracePt t="223430" x="4562475" y="5973763"/>
          <p14:tracePt t="223446" x="4652963" y="6037263"/>
          <p14:tracePt t="223463" x="4697413" y="6072188"/>
          <p14:tracePt t="223485" x="4786313" y="6170613"/>
          <p14:tracePt t="223513" x="4822825" y="6224588"/>
          <p14:tracePt t="223530" x="4848225" y="6276975"/>
          <p14:tracePt t="223547" x="4867275" y="6303963"/>
          <p14:tracePt t="223580" x="4875213" y="6313488"/>
          <p14:tracePt t="223648" x="4884738" y="6313488"/>
          <p14:tracePt t="223680" x="4894263" y="6313488"/>
          <p14:tracePt t="223697" x="4919663" y="6296025"/>
          <p14:tracePt t="223713" x="4956175" y="6286500"/>
          <p14:tracePt t="223730" x="5089525" y="6286500"/>
          <p14:tracePt t="223747" x="5241925" y="6286500"/>
          <p14:tracePt t="223763" x="5313363" y="6296025"/>
          <p14:tracePt t="223780" x="5429250" y="6323013"/>
          <p14:tracePt t="223804" x="5518150" y="6348413"/>
          <p14:tracePt t="223813" x="5545138" y="6357938"/>
          <p14:tracePt t="223830" x="5599113" y="6357938"/>
          <p14:tracePt t="223846" x="5643563" y="6357938"/>
          <p14:tracePt t="223863" x="5661025" y="6357938"/>
          <p14:tracePt t="223880" x="5688013" y="6348413"/>
          <p14:tracePt t="223897" x="5705475" y="6340475"/>
          <p14:tracePt t="223913" x="5715000" y="6340475"/>
          <p14:tracePt t="223930" x="5724525" y="6330950"/>
          <p14:tracePt t="223946" x="5732463" y="6330950"/>
          <p14:tracePt t="223980" x="5741988" y="6330950"/>
          <p14:tracePt t="224013" x="5751513" y="6330950"/>
          <p14:tracePt t="224286" x="5776913" y="6313488"/>
          <p14:tracePt t="224312" x="5840413" y="6313488"/>
          <p14:tracePt t="224329" x="5938838" y="6323013"/>
          <p14:tracePt t="224346" x="6126163" y="6340475"/>
          <p14:tracePt t="224363" x="6242050" y="6348413"/>
          <p14:tracePt t="224380" x="6581775" y="6384925"/>
          <p14:tracePt t="224397" x="7054850" y="6411913"/>
          <p14:tracePt t="224414" x="7670800" y="6446838"/>
          <p14:tracePt t="224438" x="8420100" y="6465888"/>
          <p14:tracePt t="224447" x="8759825" y="6465888"/>
          <p14:tracePt t="224463" x="9072563" y="6465888"/>
          <p14:tracePt t="224480" x="9439275" y="6465888"/>
          <p14:tracePt t="224497" x="9644063" y="6465888"/>
          <p14:tracePt t="224513" x="9752013" y="6465888"/>
          <p14:tracePt t="224529" x="9777413" y="6465888"/>
          <p14:tracePt t="224546" x="9804400" y="6465888"/>
          <p14:tracePt t="224812" x="9813925" y="6465888"/>
          <p14:tracePt t="224829" x="9840913" y="6456363"/>
          <p14:tracePt t="224847" x="9867900" y="6438900"/>
          <p14:tracePt t="224862" x="9885363" y="6429375"/>
          <p14:tracePt t="224879" x="9902825" y="6402388"/>
          <p14:tracePt t="224897" x="9939338" y="6384925"/>
          <p14:tracePt t="224918" x="9983788" y="6348413"/>
          <p14:tracePt t="224929" x="10001250" y="6330950"/>
          <p14:tracePt t="224946" x="10055225" y="6303963"/>
          <p14:tracePt t="224962" x="10082213" y="6296025"/>
          <p14:tracePt t="224980" x="10117138" y="6269038"/>
          <p14:tracePt t="224996" x="10153650" y="6259513"/>
          <p14:tracePt t="225012" x="10180638" y="6251575"/>
          <p14:tracePt t="225029" x="10215563" y="6242050"/>
          <p14:tracePt t="225046" x="10252075" y="6224588"/>
          <p14:tracePt t="225062" x="10260013" y="6224588"/>
          <p14:tracePt t="225085" x="10296525" y="6197600"/>
          <p14:tracePt t="225097" x="10304463" y="6197600"/>
          <p14:tracePt t="225112" x="10323513" y="6197600"/>
          <p14:tracePt t="225129" x="10340975" y="6188075"/>
          <p14:tracePt t="225146" x="10375900" y="6180138"/>
          <p14:tracePt t="225163" x="10439400" y="6180138"/>
          <p14:tracePt t="225179" x="10474325" y="6180138"/>
          <p14:tracePt t="225196" x="10537825" y="6170613"/>
          <p14:tracePt t="225212" x="10563225" y="6170613"/>
          <p14:tracePt t="225234" x="10626725" y="6170613"/>
          <p14:tracePt t="225247" x="10644188" y="6170613"/>
          <p14:tracePt t="225262" x="10671175" y="6170613"/>
          <p14:tracePt t="225279" x="10680700" y="6170613"/>
          <p14:tracePt t="225296" x="10715625" y="6170613"/>
          <p14:tracePt t="225312" x="10733088" y="6170613"/>
          <p14:tracePt t="225328" x="10777538" y="6180138"/>
          <p14:tracePt t="225346" x="10814050" y="6180138"/>
          <p14:tracePt t="225362" x="10841038" y="6180138"/>
          <p14:tracePt t="225379" x="10858500" y="6180138"/>
          <p14:tracePt t="225402" x="10875963" y="6188075"/>
          <p14:tracePt t="225496" x="10848975" y="6188075"/>
          <p14:tracePt t="225512" x="10733088" y="6188075"/>
          <p14:tracePt t="225529" x="10617200" y="6188075"/>
          <p14:tracePt t="225546" x="10296525" y="6188075"/>
          <p14:tracePt t="225568" x="9885363" y="6188075"/>
          <p14:tracePt t="225578" x="9688513" y="6188075"/>
          <p14:tracePt t="225595" x="9340850" y="6188075"/>
          <p14:tracePt t="225611" x="9063038" y="6205538"/>
          <p14:tracePt t="225629" x="8956675" y="6205538"/>
          <p14:tracePt t="225645" x="8823325" y="6215063"/>
          <p14:tracePt t="225663" x="8751888" y="6215063"/>
          <p14:tracePt t="225678" x="8724900" y="6215063"/>
          <p14:tracePt t="225695" x="8705850" y="6215063"/>
          <p14:tracePt t="225717" x="8688388" y="6215063"/>
          <p14:tracePt t="225729" x="8680450" y="6224588"/>
          <p14:tracePt t="225795" x="8670925" y="6224588"/>
          <p14:tracePt t="225912" x="8661400" y="6224588"/>
          <p14:tracePt t="225928" x="8653463" y="6224588"/>
          <p14:tracePt t="225945" x="8643938" y="6224588"/>
          <p14:tracePt t="225962" x="8609013" y="6224588"/>
          <p14:tracePt t="225978" x="8582025" y="6224588"/>
          <p14:tracePt t="225995" x="8510588" y="6224588"/>
          <p14:tracePt t="226012" x="8447088" y="6224588"/>
          <p14:tracePt t="226035" x="8420100" y="6224588"/>
          <p14:tracePt t="226045" x="8402638" y="6224588"/>
          <p14:tracePt t="226078" x="8394700" y="6224588"/>
          <p14:tracePt t="227295" x="8385175" y="6224588"/>
          <p14:tracePt t="227317" x="8331200" y="6224588"/>
          <p14:tracePt t="227327" x="8277225" y="6215063"/>
          <p14:tracePt t="227343" x="8161338" y="6205538"/>
          <p14:tracePt t="227361" x="8037513" y="6197600"/>
          <p14:tracePt t="227377" x="7991475" y="6197600"/>
          <p14:tracePt t="227394" x="7920038" y="6188075"/>
          <p14:tracePt t="227411" x="7894638" y="6180138"/>
          <p14:tracePt t="227428" x="7875588" y="6180138"/>
          <p14:tracePt t="227444" x="7867650" y="6180138"/>
          <p14:tracePt t="227594" x="7875588" y="6180138"/>
          <p14:tracePt t="227612" x="7885113" y="6180138"/>
          <p14:tracePt t="227636" x="7912100" y="6180138"/>
          <p14:tracePt t="227644" x="7939088" y="6180138"/>
          <p14:tracePt t="227661" x="8037513" y="6180138"/>
          <p14:tracePt t="227677" x="8116888" y="6188075"/>
          <p14:tracePt t="227694" x="8269288" y="6197600"/>
          <p14:tracePt t="227711" x="8439150" y="6205538"/>
          <p14:tracePt t="227727" x="8518525" y="6215063"/>
          <p14:tracePt t="227727" x="8589963" y="6215063"/>
          <p14:tracePt t="227744" x="8653463" y="6224588"/>
          <p14:tracePt t="227761" x="8777288" y="6242050"/>
          <p14:tracePt t="227777" x="8848725" y="6251575"/>
          <p14:tracePt t="227802" x="8920163" y="6251575"/>
          <p14:tracePt t="227811" x="8947150" y="6251575"/>
          <p14:tracePt t="227826" x="8974138" y="6259513"/>
          <p14:tracePt t="227843" x="8983663" y="6259513"/>
          <p14:tracePt t="227861" x="8991600" y="6259513"/>
          <p14:tracePt t="227944" x="8966200" y="6259513"/>
          <p14:tracePt t="227965" x="8920163" y="6259513"/>
          <p14:tracePt t="227977" x="8823325" y="6259513"/>
          <p14:tracePt t="227993" x="8759825" y="6251575"/>
          <p14:tracePt t="228010" x="8634413" y="6242050"/>
          <p14:tracePt t="228027" x="8510588" y="6242050"/>
          <p14:tracePt t="228043" x="8466138" y="6242050"/>
          <p14:tracePt t="228060" x="8385175" y="6232525"/>
          <p14:tracePt t="228076" x="8331200" y="6232525"/>
          <p14:tracePt t="228093" x="8323263" y="6232525"/>
          <p14:tracePt t="228116" x="8304213" y="6232525"/>
          <p14:tracePt t="228127" x="8296275" y="6232525"/>
          <p14:tracePt t="228143" x="8286750" y="6232525"/>
          <p14:tracePt t="228194" x="8286750" y="6224588"/>
          <p14:tracePt t="228210" x="8304213" y="6224588"/>
          <p14:tracePt t="228226" x="8340725" y="6224588"/>
          <p14:tracePt t="228243" x="8385175" y="6224588"/>
          <p14:tracePt t="228260" x="8537575" y="6215063"/>
          <p14:tracePt t="228282" x="8715375" y="6205538"/>
          <p14:tracePt t="228294" x="8804275" y="6205538"/>
          <p14:tracePt t="228310" x="8956675" y="6205538"/>
          <p14:tracePt t="228326" x="9063038" y="6205538"/>
          <p14:tracePt t="228343" x="9099550" y="6205538"/>
          <p14:tracePt t="228360" x="9170988" y="6205538"/>
          <p14:tracePt t="228376" x="9215438" y="6205538"/>
          <p14:tracePt t="228393" x="9224963" y="6205538"/>
          <p14:tracePt t="228410" x="9242425" y="6205538"/>
          <p14:tracePt t="228660" x="9251950" y="6205538"/>
          <p14:tracePt t="228677" x="9277350" y="6205538"/>
          <p14:tracePt t="228694" x="9286875" y="6205538"/>
          <p14:tracePt t="228709" x="9323388" y="6205538"/>
          <p14:tracePt t="228726" x="9385300" y="6197600"/>
          <p14:tracePt t="228742" x="9429750" y="6197600"/>
          <p14:tracePt t="228765" x="9563100" y="6197600"/>
          <p14:tracePt t="228777" x="9705975" y="6197600"/>
          <p14:tracePt t="228793" x="9777413" y="6197600"/>
          <p14:tracePt t="228809" x="9920288" y="6197600"/>
          <p14:tracePt t="228826" x="10063163" y="6197600"/>
          <p14:tracePt t="228843" x="10126663" y="6197600"/>
          <p14:tracePt t="228859" x="10233025" y="6197600"/>
          <p14:tracePt t="228876" x="10313988" y="6205538"/>
          <p14:tracePt t="228893" x="10348913" y="6215063"/>
          <p14:tracePt t="228916" x="10466388" y="6242050"/>
          <p14:tracePt t="228943" x="10537825" y="6251575"/>
          <p14:tracePt t="228959" x="10599738" y="6251575"/>
          <p14:tracePt t="228976" x="10653713" y="6251575"/>
          <p14:tracePt t="228993" x="10680700" y="6251575"/>
          <p14:tracePt t="229009" x="10787063" y="6242050"/>
          <p14:tracePt t="229026" x="10912475" y="6224588"/>
          <p14:tracePt t="229043" x="10974388" y="6215063"/>
          <p14:tracePt t="229059" x="11063288" y="6197600"/>
          <p14:tracePt t="229081" x="11117263" y="6188075"/>
          <p14:tracePt t="229093" x="11134725" y="6188075"/>
          <p14:tracePt t="229109" x="11161713" y="6180138"/>
          <p14:tracePt t="229143" x="11171238" y="6180138"/>
          <p14:tracePt t="232279" x="11090275" y="6180138"/>
          <p14:tracePt t="232292" x="11018838" y="6153150"/>
          <p14:tracePt t="232307" x="10796588" y="6054725"/>
          <p14:tracePt t="232323" x="10617200" y="5991225"/>
          <p14:tracePt t="232341" x="10180638" y="5867400"/>
          <p14:tracePt t="232357" x="9894888" y="5822950"/>
          <p14:tracePt t="232373" x="9277350" y="5776913"/>
          <p14:tracePt t="232391" x="8661400" y="5741988"/>
          <p14:tracePt t="232407" x="8439150" y="5732463"/>
          <p14:tracePt t="232423" x="8153400" y="5724525"/>
          <p14:tracePt t="232445" x="8001000" y="5715000"/>
          <p14:tracePt t="232457" x="7939088" y="5705475"/>
          <p14:tracePt t="232473" x="7875588" y="5705475"/>
          <p14:tracePt t="232490" x="7858125" y="5697538"/>
          <p14:tracePt t="232760" x="7848600" y="5697538"/>
          <p14:tracePt t="232774" x="7840663" y="5697538"/>
          <p14:tracePt t="232791" x="7796213" y="5680075"/>
          <p14:tracePt t="232806" x="7759700" y="5680075"/>
          <p14:tracePt t="232823" x="7670800" y="5653088"/>
          <p14:tracePt t="232840" x="7554913" y="5608638"/>
          <p14:tracePt t="232857" x="7419975" y="5572125"/>
          <p14:tracePt t="232874" x="7358063" y="5554663"/>
          <p14:tracePt t="232890" x="7232650" y="5518150"/>
          <p14:tracePt t="232906" x="7134225" y="5500688"/>
          <p14:tracePt t="232930" x="7027863" y="5491163"/>
          <p14:tracePt t="232941" x="6991350" y="5483225"/>
          <p14:tracePt t="232956" x="6946900" y="5483225"/>
          <p14:tracePt t="232973" x="6867525" y="5465763"/>
          <p14:tracePt t="232990" x="6786563" y="5456238"/>
          <p14:tracePt t="233007" x="6724650" y="5429250"/>
          <p14:tracePt t="233023" x="6697663" y="5419725"/>
          <p14:tracePt t="233040" x="6634163" y="5411788"/>
          <p14:tracePt t="233057" x="6581775" y="5384800"/>
          <p14:tracePt t="233080" x="6510338" y="5357813"/>
          <p14:tracePt t="233090" x="6483350" y="5340350"/>
          <p14:tracePt t="233106" x="6429375" y="5295900"/>
          <p14:tracePt t="233123" x="6411913" y="5286375"/>
          <p14:tracePt t="233140" x="6384925" y="5259388"/>
          <p14:tracePt t="233156" x="6375400" y="5251450"/>
          <p14:tracePt t="233190" x="6367463" y="5241925"/>
          <p14:tracePt t="233390" x="6375400" y="5241925"/>
          <p14:tracePt t="233423" x="6384925" y="5241925"/>
          <p14:tracePt t="233439" x="6394450" y="5241925"/>
          <p14:tracePt t="233455" x="6438900" y="5251450"/>
          <p14:tracePt t="233472" x="6473825" y="5259388"/>
          <p14:tracePt t="233489" x="6608763" y="5286375"/>
          <p14:tracePt t="233507" x="6759575" y="5303838"/>
          <p14:tracePt t="233523" x="6831013" y="5313363"/>
          <p14:tracePt t="233539" x="6965950" y="5330825"/>
          <p14:tracePt t="233561" x="7054850" y="5340350"/>
          <p14:tracePt t="233573" x="7081838" y="5340350"/>
          <p14:tracePt t="233589" x="7108825" y="5340350"/>
          <p14:tracePt t="233606" x="7126288" y="5348288"/>
          <p14:tracePt t="233623" x="7134225" y="5348288"/>
          <p14:tracePt t="234722" x="7126288" y="5357813"/>
          <p14:tracePt t="234738" x="7072313" y="5367338"/>
          <p14:tracePt t="234755" x="7010400" y="5402263"/>
          <p14:tracePt t="234772" x="6965950" y="5419725"/>
          <p14:tracePt t="234789" x="6894513" y="5446713"/>
          <p14:tracePt t="234806" x="6840538" y="5483225"/>
          <p14:tracePt t="234822" x="6813550" y="5510213"/>
          <p14:tracePt t="234844" x="6742113" y="5599113"/>
          <p14:tracePt t="234871" x="6705600" y="5643563"/>
          <p14:tracePt t="234888" x="6670675" y="5670550"/>
          <p14:tracePt t="234904" x="6634163" y="5697538"/>
          <p14:tracePt t="234921" x="6608763" y="5715000"/>
          <p14:tracePt t="234938" x="6554788" y="5741988"/>
          <p14:tracePt t="234955" x="6491288" y="5786438"/>
          <p14:tracePt t="234972" x="6473825" y="5813425"/>
          <p14:tracePt t="234989" x="6429375" y="5867400"/>
          <p14:tracePt t="235013" x="6375400" y="5919788"/>
          <p14:tracePt t="235038" x="6340475" y="5965825"/>
          <p14:tracePt t="235056" x="6276975" y="6010275"/>
          <p14:tracePt t="235071" x="6232525" y="6037263"/>
          <p14:tracePt t="235087" x="6143625" y="6081713"/>
          <p14:tracePt t="235104" x="6062663" y="6108700"/>
          <p14:tracePt t="235122" x="6000750" y="6134100"/>
          <p14:tracePt t="235138" x="5973763" y="6134100"/>
          <p14:tracePt t="235161" x="5938838" y="6143625"/>
          <p14:tracePt t="235172" x="5919788" y="6153150"/>
          <p14:tracePt t="235187" x="5911850" y="6153150"/>
          <p14:tracePt t="235205" x="5902325" y="6153150"/>
          <p14:tracePt t="235221" x="5894388" y="6153150"/>
          <p14:tracePt t="235505" x="5902325" y="6153150"/>
          <p14:tracePt t="235521" x="5911850" y="6153150"/>
          <p14:tracePt t="235538" x="5919788" y="6153150"/>
          <p14:tracePt t="235555" x="5965825" y="6161088"/>
          <p14:tracePt t="235571" x="6018213" y="6161088"/>
          <p14:tracePt t="235588" x="6161088" y="6170613"/>
          <p14:tracePt t="235605" x="6296025" y="6170613"/>
          <p14:tracePt t="235621" x="6340475" y="6170613"/>
          <p14:tracePt t="235643" x="6429375" y="6170613"/>
          <p14:tracePt t="235655" x="6446838" y="6170613"/>
          <p14:tracePt t="235670" x="6465888" y="6170613"/>
          <p14:tracePt t="235687" x="6473825" y="6170613"/>
          <p14:tracePt t="235705" x="6491288" y="6170613"/>
          <p14:tracePt t="235755" x="6500813" y="6170613"/>
          <p14:tracePt t="235822" x="6510338" y="6170613"/>
          <p14:tracePt t="235837" x="6527800" y="6170613"/>
          <p14:tracePt t="235854" x="6554788" y="6170613"/>
          <p14:tracePt t="235870" x="6581775" y="6170613"/>
          <p14:tracePt t="235887" x="6661150" y="6170613"/>
          <p14:tracePt t="235905" x="6751638" y="6170613"/>
          <p14:tracePt t="235921" x="6823075" y="6170613"/>
          <p14:tracePt t="235937" x="6858000" y="6170613"/>
          <p14:tracePt t="235959" x="6911975" y="6180138"/>
          <p14:tracePt t="235970" x="6946900" y="6180138"/>
          <p14:tracePt t="236004" x="6965950" y="6180138"/>
          <p14:tracePt t="236125" x="6973888" y="6180138"/>
          <p14:tracePt t="239488" x="7000875" y="6188075"/>
          <p14:tracePt t="239502" x="7037388" y="6197600"/>
          <p14:tracePt t="239518" x="7126288" y="6215063"/>
          <p14:tracePt t="239534" x="7224713" y="6224588"/>
          <p14:tracePt t="239551" x="7259638" y="6232525"/>
          <p14:tracePt t="239568" x="7331075" y="6242050"/>
          <p14:tracePt t="239586" x="7358063" y="6251575"/>
          <p14:tracePt t="239602" x="7367588" y="6251575"/>
          <p14:tracePt t="239618" x="7375525" y="6251575"/>
          <p14:tracePt t="239640" x="7385050" y="6251575"/>
          <p14:tracePt t="239685" x="7394575" y="6251575"/>
          <p14:tracePt t="239751" x="7385050" y="6251575"/>
          <p14:tracePt t="239806" x="7375525" y="6251575"/>
          <p14:tracePt t="239835" x="7375525" y="6242050"/>
          <p14:tracePt t="240001" x="7375525" y="6232525"/>
          <p14:tracePt t="240068" x="7375525" y="6224588"/>
          <p14:tracePt t="240135" x="7385050" y="6224588"/>
          <p14:tracePt t="241017" x="7394575" y="6224588"/>
          <p14:tracePt t="241034" x="7419975" y="6215063"/>
          <p14:tracePt t="241050" x="7466013" y="6215063"/>
          <p14:tracePt t="241067" x="7510463" y="6215063"/>
          <p14:tracePt t="241089" x="7653338" y="6215063"/>
          <p14:tracePt t="241101" x="7867650" y="6215063"/>
          <p14:tracePt t="241117" x="8001000" y="6215063"/>
          <p14:tracePt t="241133" x="8313738" y="6215063"/>
          <p14:tracePt t="241150" x="8661400" y="6224588"/>
          <p14:tracePt t="241167" x="8831263" y="6224588"/>
          <p14:tracePt t="241183" x="9180513" y="6224588"/>
          <p14:tracePt t="241200" x="9456738" y="6224588"/>
          <p14:tracePt t="241216" x="9563100" y="6224588"/>
          <p14:tracePt t="241233" x="9742488" y="6224588"/>
          <p14:tracePt t="241256" x="9902825" y="6224588"/>
          <p14:tracePt t="241267" x="9983788" y="6224588"/>
          <p14:tracePt t="241283" x="10117138" y="6242050"/>
          <p14:tracePt t="241301" x="10198100" y="6251575"/>
          <p14:tracePt t="241317" x="10225088" y="6259513"/>
          <p14:tracePt t="241333" x="10260013" y="6259513"/>
          <p14:tracePt t="241350" x="10277475" y="6259513"/>
          <p14:tracePt t="241384" x="10287000" y="6259513"/>
          <p14:tracePt t="241405" x="10296525" y="6269038"/>
          <p14:tracePt t="241584" x="10277475" y="6269038"/>
          <p14:tracePt t="241600" x="10233025" y="6259513"/>
          <p14:tracePt t="241616" x="10171113" y="6251575"/>
          <p14:tracePt t="241633" x="10028238" y="6242050"/>
          <p14:tracePt t="241650" x="9875838" y="6224588"/>
          <p14:tracePt t="241666" x="9796463" y="6224588"/>
          <p14:tracePt t="241683" x="9626600" y="6205538"/>
          <p14:tracePt t="241700" x="9483725" y="6188075"/>
          <p14:tracePt t="241722" x="9358313" y="6170613"/>
          <p14:tracePt t="241734" x="9296400" y="6161088"/>
          <p14:tracePt t="241750" x="9170988" y="6153150"/>
          <p14:tracePt t="241766" x="9126538" y="6143625"/>
          <p14:tracePt t="241783" x="9037638" y="6134100"/>
          <p14:tracePt t="241800" x="8983663" y="6134100"/>
          <p14:tracePt t="241817" x="8956675" y="6126163"/>
          <p14:tracePt t="241849" x="8947150" y="6126163"/>
          <p14:tracePt t="241866" x="8939213" y="6126163"/>
          <p14:tracePt t="242316" x="8929688" y="6126163"/>
          <p14:tracePt t="242332" x="8894763" y="6126163"/>
          <p14:tracePt t="242349" x="8786813" y="6108700"/>
          <p14:tracePt t="242372" x="8626475" y="6099175"/>
          <p14:tracePt t="242383" x="8545513" y="6099175"/>
          <p14:tracePt t="242400" x="8385175" y="6089650"/>
          <p14:tracePt t="242416" x="8331200" y="6089650"/>
          <p14:tracePt t="242433" x="8242300" y="6089650"/>
          <p14:tracePt t="242449" x="8197850" y="6089650"/>
          <p14:tracePt t="242465" x="8188325" y="6089650"/>
          <p14:tracePt t="242482" x="8170863" y="6089650"/>
          <p14:tracePt t="242500" x="8161338" y="6089650"/>
          <p14:tracePt t="242616" x="8153400" y="6089650"/>
          <p14:tracePt t="242750" x="8143875" y="6089650"/>
          <p14:tracePt t="242782" x="8126413" y="6089650"/>
          <p14:tracePt t="242815" x="8116888" y="6089650"/>
          <p14:tracePt t="242832" x="8108950" y="6089650"/>
          <p14:tracePt t="242854" x="8089900" y="6089650"/>
          <p14:tracePt t="242882" x="8081963" y="6081713"/>
          <p14:tracePt t="242899" x="8072438" y="6081713"/>
          <p14:tracePt t="242915" x="8072438" y="6072188"/>
          <p14:tracePt t="242932" x="8062913" y="6072188"/>
          <p14:tracePt t="242965" x="8062913" y="6062663"/>
          <p14:tracePt t="243002" x="8062913" y="6054725"/>
          <p14:tracePt t="243016" x="8081963" y="6045200"/>
          <p14:tracePt t="243032" x="8089900" y="6037263"/>
          <p14:tracePt t="243049" x="8143875" y="6027738"/>
          <p14:tracePt t="243065" x="8197850" y="6027738"/>
          <p14:tracePt t="243082" x="8348663" y="6010275"/>
          <p14:tracePt t="243099" x="8474075" y="6010275"/>
          <p14:tracePt t="243115" x="8572500" y="6010275"/>
          <p14:tracePt t="243133" x="8609013" y="6010275"/>
          <p14:tracePt t="243149" x="8661400" y="6010275"/>
          <p14:tracePt t="243171" x="8705850" y="6010275"/>
          <p14:tracePt t="243182" x="8715375" y="6010275"/>
          <p14:tracePt t="243199" x="8742363" y="6010275"/>
          <p14:tracePt t="243231" x="8751888" y="6010275"/>
          <p14:tracePt t="243337" x="8732838" y="6010275"/>
          <p14:tracePt t="243364" x="8724900" y="6010275"/>
          <p14:tracePt t="243364" x="8688388" y="6018213"/>
          <p14:tracePt t="243382" x="8616950" y="6018213"/>
          <p14:tracePt t="243399" x="8420100" y="6037263"/>
          <p14:tracePt t="243415" x="8259763" y="6072188"/>
          <p14:tracePt t="243432" x="8188325" y="6089650"/>
          <p14:tracePt t="243448" x="8072438" y="6134100"/>
          <p14:tracePt t="243465" x="8001000" y="6180138"/>
          <p14:tracePt t="243488" x="7966075" y="6205538"/>
          <p14:tracePt t="243499" x="7966075" y="6215063"/>
          <p14:tracePt t="243515" x="7956550" y="6232525"/>
          <p14:tracePt t="243531" x="7956550" y="6242050"/>
          <p14:tracePt t="243565" x="7966075" y="6251575"/>
          <p14:tracePt t="243599" x="7974013" y="6251575"/>
          <p14:tracePt t="243616" x="8001000" y="6251575"/>
          <p14:tracePt t="243632" x="8018463" y="6251575"/>
          <p14:tracePt t="243653" x="8081963" y="6259513"/>
          <p14:tracePt t="243665" x="8197850" y="6269038"/>
          <p14:tracePt t="243681" x="8251825" y="6269038"/>
          <p14:tracePt t="243698" x="8348663" y="6276975"/>
          <p14:tracePt t="243715" x="8429625" y="6286500"/>
          <p14:tracePt t="243731" x="8466138" y="6296025"/>
          <p14:tracePt t="243748" x="8555038" y="6303963"/>
          <p14:tracePt t="243765" x="8661400" y="6303963"/>
          <p14:tracePt t="243781" x="8705850" y="6303963"/>
          <p14:tracePt t="243805" x="8831263" y="6303963"/>
          <p14:tracePt t="243832" x="8875713" y="6303963"/>
          <p14:tracePt t="243847" x="8902700" y="6303963"/>
          <p14:tracePt t="243882" x="8912225" y="6303963"/>
          <p14:tracePt t="243898" x="8920163" y="6303963"/>
          <p14:tracePt t="245015" x="8858250" y="6313488"/>
          <p14:tracePt t="245030" x="8786813" y="6323013"/>
          <p14:tracePt t="245047" x="8599488" y="6357938"/>
          <p14:tracePt t="245064" x="8394700" y="6411913"/>
          <p14:tracePt t="245086" x="8197850" y="6491288"/>
          <p14:tracePt t="245097" x="8126413" y="6527800"/>
          <p14:tracePt t="245113" x="8018463" y="6581775"/>
          <p14:tracePt t="245131" x="7983538" y="6599238"/>
          <p14:tracePt t="245147" x="7956550" y="6608763"/>
          <p14:tracePt t="245164" x="7947025" y="6608763"/>
          <p14:tracePt t="245197" x="7991475" y="6589713"/>
          <p14:tracePt t="245214" x="8072438" y="6537325"/>
          <p14:tracePt t="245230" x="8108950" y="6500813"/>
          <p14:tracePt t="245252" x="8170863" y="6438900"/>
          <p14:tracePt t="245265" x="8180388" y="6429375"/>
          <p14:tracePt t="245280" x="8188325" y="6411913"/>
          <p14:tracePt t="245297" x="8188325" y="6402388"/>
          <p14:tracePt t="245347" x="8153400" y="6411913"/>
          <p14:tracePt t="245364" x="8062913" y="6500813"/>
          <p14:tracePt t="245380" x="8001000" y="6562725"/>
          <p14:tracePt t="245402" x="7894638" y="6705600"/>
          <p14:tracePt t="245415" x="7885113" y="6724650"/>
          <p14:tracePt t="245430" x="7875588" y="6742113"/>
          <p14:tracePt t="245447" x="7875588" y="6751638"/>
          <p14:tracePt t="245514" x="7875588" y="6732588"/>
          <p14:tracePt t="245530" x="7875588" y="6715125"/>
          <p14:tracePt t="245546" x="7875588" y="6705600"/>
          <p14:tracePt t="245570" x="7875588" y="6626225"/>
          <p14:tracePt t="245597" x="7875588" y="6572250"/>
          <p14:tracePt t="245614" x="7867650" y="6545263"/>
          <p14:tracePt t="245629" x="7848600" y="6518275"/>
          <p14:tracePt t="245648" x="7840663" y="6510338"/>
          <p14:tracePt t="245664" x="7813675" y="6491288"/>
          <p14:tracePt t="245681" x="7786688" y="6483350"/>
          <p14:tracePt t="245697" x="7777163" y="6473825"/>
          <p14:tracePt t="245714" x="7769225" y="6465888"/>
          <p14:tracePt t="245735" x="7759700" y="6456363"/>
          <p14:tracePt t="245764" x="7751763" y="6456363"/>
          <p14:tracePt t="246146" x="7786688" y="6446838"/>
          <p14:tracePt t="246163" x="7858125" y="6438900"/>
          <p14:tracePt t="246179" x="7991475" y="6429375"/>
          <p14:tracePt t="246202" x="8170863" y="6411913"/>
          <p14:tracePt t="246214" x="8269288" y="6402388"/>
          <p14:tracePt t="246229" x="8420100" y="6394450"/>
          <p14:tracePt t="246246" x="8483600" y="6394450"/>
          <p14:tracePt t="246263" x="8609013" y="6384925"/>
          <p14:tracePt t="246279" x="8705850" y="6375400"/>
          <p14:tracePt t="246296" x="8742363" y="6367463"/>
          <p14:tracePt t="246313" x="8796338" y="6367463"/>
          <p14:tracePt t="246330" x="8831263" y="6357938"/>
          <p14:tracePt t="246346" x="8840788" y="6357938"/>
          <p14:tracePt t="246368" x="8858250" y="6348413"/>
          <p14:tracePt t="246380" x="8867775" y="6348413"/>
          <p14:tracePt t="246413" x="8875713" y="6348413"/>
          <p14:tracePt t="246446" x="8875713" y="6340475"/>
          <p14:tracePt t="246463" x="8885238" y="6340475"/>
          <p14:tracePt t="246852" x="8894763" y="6340475"/>
          <p14:tracePt t="246863" x="8902700" y="6340475"/>
          <p14:tracePt t="246878" x="8929688" y="6330950"/>
          <p14:tracePt t="246895" x="8939213" y="6330950"/>
          <p14:tracePt t="246913" x="8974138" y="6323013"/>
          <p14:tracePt t="246929" x="9028113" y="6313488"/>
          <p14:tracePt t="246946" x="9063038" y="6313488"/>
          <p14:tracePt t="246963" x="9134475" y="6313488"/>
          <p14:tracePt t="246979" x="9188450" y="6313488"/>
          <p14:tracePt t="246995" x="9215438" y="6313488"/>
          <p14:tracePt t="247019" x="9277350" y="6313488"/>
          <p14:tracePt t="247045" x="9313863" y="6313488"/>
          <p14:tracePt t="247062" x="9358313" y="6313488"/>
          <p14:tracePt t="247079" x="9394825" y="6313488"/>
          <p14:tracePt t="247095" x="9412288" y="6313488"/>
          <p14:tracePt t="247112" x="9456738" y="6313488"/>
          <p14:tracePt t="247129" x="9501188" y="6313488"/>
          <p14:tracePt t="247146" x="9510713" y="6313488"/>
          <p14:tracePt t="247167" x="9545638" y="6313488"/>
          <p14:tracePt t="247195" x="9563100" y="6313488"/>
          <p14:tracePt t="247212" x="9572625" y="6303963"/>
          <p14:tracePt t="247245" x="9590088" y="6303963"/>
          <p14:tracePt t="247262" x="9599613" y="6303963"/>
          <p14:tracePt t="247295" x="9609138" y="6303963"/>
          <p14:tracePt t="247312" x="9626600" y="6303963"/>
          <p14:tracePt t="247338" x="9653588" y="6303963"/>
          <p14:tracePt t="247362" x="9661525" y="6303963"/>
          <p14:tracePt t="247378" x="9680575" y="6303963"/>
          <p14:tracePt t="247412" x="9688513" y="6303963"/>
          <p14:tracePt t="248162" x="9680575" y="6303963"/>
          <p14:tracePt t="248179" x="9671050" y="6303963"/>
          <p14:tracePt t="248211" x="9653588" y="6296025"/>
          <p14:tracePt t="248229" x="9617075" y="6269038"/>
          <p14:tracePt t="248245" x="9590088" y="6251575"/>
          <p14:tracePt t="248261" x="9510713" y="6197600"/>
          <p14:tracePt t="248284" x="9429750" y="6161088"/>
          <p14:tracePt t="248295" x="9367838" y="6153150"/>
          <p14:tracePt t="248311" x="9340850" y="6143625"/>
          <p14:tracePt t="248328" x="9286875" y="6134100"/>
          <p14:tracePt t="248344" x="9259888" y="6134100"/>
          <p14:tracePt t="248361" x="9215438" y="6126163"/>
          <p14:tracePt t="248378" x="9161463" y="6116638"/>
          <p14:tracePt t="248394" x="9134475" y="6116638"/>
          <p14:tracePt t="248412" x="9082088" y="6108700"/>
          <p14:tracePt t="248428" x="9028113" y="6108700"/>
          <p14:tracePt t="248450" x="8974138" y="6108700"/>
          <p14:tracePt t="248462" x="8947150" y="6099175"/>
          <p14:tracePt t="248478" x="8894763" y="6099175"/>
          <p14:tracePt t="248494" x="8867775" y="6089650"/>
          <p14:tracePt t="248511" x="8796338" y="6089650"/>
          <p14:tracePt t="248528" x="8715375" y="6089650"/>
          <p14:tracePt t="248544" x="8626475" y="6099175"/>
          <p14:tracePt t="248561" x="8582025" y="6108700"/>
          <p14:tracePt t="248578" x="8456613" y="6134100"/>
          <p14:tracePt t="248594" x="8304213" y="6197600"/>
          <p14:tracePt t="248617" x="8153400" y="6296025"/>
          <p14:tracePt t="248629" x="8081963" y="6348413"/>
          <p14:tracePt t="248644" x="7966075" y="6465888"/>
          <p14:tracePt t="248660" x="7920038" y="6510338"/>
          <p14:tracePt t="248677" x="7840663" y="6589713"/>
          <p14:tracePt t="248695" x="7796213" y="6680200"/>
          <p14:tracePt t="248712" x="7786688" y="6715125"/>
          <p14:tracePt t="248728" x="7769225" y="6796088"/>
          <p14:tracePt t="248745" x="7759700" y="6840538"/>
          <p14:tracePt t="248767" x="7751763" y="6848475"/>
          <p14:tracePt t="251226" x="7732713" y="6831013"/>
          <p14:tracePt t="251243" x="7653338" y="6769100"/>
          <p14:tracePt t="251259" x="7483475" y="6670675"/>
          <p14:tracePt t="251276" x="7367588" y="6599238"/>
          <p14:tracePt t="251293" x="7062788" y="6429375"/>
          <p14:tracePt t="251309" x="6769100" y="6296025"/>
          <p14:tracePt t="251332" x="6554788" y="6242050"/>
          <p14:tracePt t="251344" x="6456363" y="6215063"/>
          <p14:tracePt t="251359" x="6296025" y="6188075"/>
          <p14:tracePt t="251375" x="6251575" y="6180138"/>
          <p14:tracePt t="251392" x="6197600" y="6180138"/>
          <p14:tracePt t="251408" x="6180138" y="6180138"/>
          <p14:tracePt t="251675" x="6170613" y="6180138"/>
          <p14:tracePt t="251692" x="6116638" y="6161088"/>
          <p14:tracePt t="251709" x="5991225" y="6126163"/>
          <p14:tracePt t="251725" x="5919788" y="6108700"/>
          <p14:tracePt t="251742" x="5732463" y="6054725"/>
          <p14:tracePt t="251759" x="5554663" y="5991225"/>
          <p14:tracePt t="251775" x="5465763" y="5965825"/>
          <p14:tracePt t="251792" x="5313363" y="5884863"/>
          <p14:tracePt t="251814" x="5143500" y="5776913"/>
          <p14:tracePt t="251826" x="5072063" y="5724525"/>
          <p14:tracePt t="251842" x="4946650" y="5626100"/>
          <p14:tracePt t="251859" x="4867275" y="5562600"/>
          <p14:tracePt t="251876" x="4830763" y="5527675"/>
          <p14:tracePt t="251891" x="4776788" y="5483225"/>
          <p14:tracePt t="251908" x="4741863" y="5456238"/>
          <p14:tracePt t="251925" x="4714875" y="5446713"/>
          <p14:tracePt t="251942" x="4697413" y="5429250"/>
          <p14:tracePt t="251964" x="4687888" y="5419725"/>
          <p14:tracePt t="251975" x="4679950" y="5411788"/>
          <p14:tracePt t="251992" x="4670425" y="5402263"/>
          <p14:tracePt t="252042" x="4660900" y="5402263"/>
          <p14:tracePt t="252058" x="4660900" y="5394325"/>
          <p14:tracePt t="252075" x="4652963" y="5394325"/>
          <p14:tracePt t="252092" x="4643438" y="5384800"/>
          <p14:tracePt t="252129" x="4633913" y="5375275"/>
          <p14:tracePt t="252143" x="4625975" y="5375275"/>
          <p14:tracePt t="252175" x="4625975" y="5367338"/>
          <p14:tracePt t="252275" x="4643438" y="5367338"/>
          <p14:tracePt t="252297" x="4768850" y="5394325"/>
          <p14:tracePt t="252324" x="4965700" y="5411788"/>
          <p14:tracePt t="252342" x="5143500" y="5429250"/>
          <p14:tracePt t="252358" x="5313363" y="5438775"/>
          <p14:tracePt t="252374" x="5394325" y="5438775"/>
          <p14:tracePt t="252391" x="5545138" y="5438775"/>
          <p14:tracePt t="252408" x="5680075" y="5438775"/>
          <p14:tracePt t="252425" x="5741988" y="5438775"/>
          <p14:tracePt t="252447" x="5911850" y="5438775"/>
          <p14:tracePt t="252475" x="6000750" y="5438775"/>
          <p14:tracePt t="252492" x="6072188" y="5438775"/>
          <p14:tracePt t="252509" x="6116638" y="5438775"/>
          <p14:tracePt t="252525" x="6126163" y="5438775"/>
          <p14:tracePt t="252541" x="6143625" y="5438775"/>
          <p14:tracePt t="252574" x="6153150" y="5438775"/>
          <p14:tracePt t="252591" x="6161088" y="5438775"/>
          <p14:tracePt t="253140" x="6180138" y="5438775"/>
          <p14:tracePt t="253158" x="6224588" y="5438775"/>
          <p14:tracePt t="253174" x="6259513" y="5438775"/>
          <p14:tracePt t="253191" x="6357938" y="5438775"/>
          <p14:tracePt t="253209" x="6483350" y="5419725"/>
          <p14:tracePt t="253224" x="6545263" y="5411788"/>
          <p14:tracePt t="253246" x="6724650" y="5394325"/>
          <p14:tracePt t="253259" x="6777038" y="5394325"/>
          <p14:tracePt t="253274" x="6813550" y="5394325"/>
          <p14:tracePt t="253291" x="6858000" y="5384800"/>
          <p14:tracePt t="253308" x="6884988" y="5384800"/>
          <p14:tracePt t="253341" x="6894513" y="5384800"/>
          <p14:tracePt t="253390" x="6902450" y="5384800"/>
          <p14:tracePt t="253524" x="6911975" y="5384800"/>
          <p14:tracePt t="253924" x="6919913" y="5384800"/>
          <p14:tracePt t="253957" x="6929438" y="5384800"/>
          <p14:tracePt t="253990" x="6946900" y="5384800"/>
          <p14:tracePt t="254007" x="6956425" y="5384800"/>
          <p14:tracePt t="254024" x="6991350" y="5384800"/>
          <p14:tracePt t="254046" x="7037388" y="5394325"/>
          <p14:tracePt t="254057" x="7054850" y="5394325"/>
          <p14:tracePt t="254073" x="7089775" y="5402263"/>
          <p14:tracePt t="254107" x="7099300" y="5402263"/>
          <p14:tracePt t="254173" x="7099300" y="5411788"/>
          <p14:tracePt t="254225" x="7081838" y="5411788"/>
          <p14:tracePt t="254240" x="7072313" y="5411788"/>
          <p14:tracePt t="254257" x="7018338" y="5419725"/>
          <p14:tracePt t="254274" x="6867525" y="5429250"/>
          <p14:tracePt t="254290" x="6759575" y="5438775"/>
          <p14:tracePt t="254307" x="6537325" y="5483225"/>
          <p14:tracePt t="254324" x="6276975" y="5589588"/>
          <p14:tracePt t="254341" x="6143625" y="5661025"/>
          <p14:tracePt t="254356" x="5902325" y="5813425"/>
          <p14:tracePt t="254378" x="5680075" y="5965825"/>
          <p14:tracePt t="254390" x="5581650" y="6037263"/>
          <p14:tracePt t="254406" x="5411788" y="6161088"/>
          <p14:tracePt t="254423" x="5268913" y="6269038"/>
          <p14:tracePt t="254439" x="5224463" y="6296025"/>
          <p14:tracePt t="254456" x="5153025" y="6348413"/>
          <p14:tracePt t="254473" x="5116513" y="6375400"/>
          <p14:tracePt t="254490" x="5108575" y="6384925"/>
          <p14:tracePt t="254507" x="5099050" y="6384925"/>
          <p14:tracePt t="254528" x="5089525" y="6384925"/>
          <p14:tracePt t="254823" x="5054600" y="6384925"/>
          <p14:tracePt t="254847" x="4894263" y="6419850"/>
          <p14:tracePt t="254857" x="4768850" y="6456363"/>
          <p14:tracePt t="254873" x="4429125" y="6554788"/>
          <p14:tracePt t="254889" x="4259263" y="6608763"/>
          <p14:tracePt t="254906" x="3990975" y="6680200"/>
          <p14:tracePt t="254924" x="3776663" y="6732588"/>
          <p14:tracePt t="254939" x="3697288" y="6751638"/>
          <p14:tracePt t="254956" x="3598863" y="6769100"/>
          <p14:tracePt t="254973" x="3544888" y="6777038"/>
          <p14:tracePt t="254989" x="3536950" y="6777038"/>
          <p14:tracePt t="255012" x="3527425" y="6777038"/>
          <p14:tracePt t="255756" x="3509963" y="6777038"/>
          <p14:tracePt t="255774" x="3455988" y="6680200"/>
          <p14:tracePt t="255789" x="3411538" y="6599238"/>
          <p14:tracePt t="255811" x="3348038" y="6161088"/>
          <p14:tracePt t="255823" x="3357563" y="5929313"/>
          <p14:tracePt t="255839" x="3402013" y="5653088"/>
          <p14:tracePt t="255855" x="3616325" y="4929188"/>
          <p14:tracePt t="255872" x="4000500" y="4098925"/>
          <p14:tracePt t="255889" x="4241800" y="3741738"/>
          <p14:tracePt t="255906" x="4714875" y="3251200"/>
          <p14:tracePt t="255923" x="5037138" y="3027363"/>
          <p14:tracePt t="255939" x="5143500" y="2982913"/>
          <p14:tracePt t="255955" x="5348288" y="2928938"/>
          <p14:tracePt t="255978" x="5518150" y="2919413"/>
          <p14:tracePt t="255990" x="5599113" y="2919413"/>
          <p14:tracePt t="256006" x="5776913" y="2965450"/>
          <p14:tracePt t="256022" x="5911850" y="3044825"/>
          <p14:tracePt t="256039" x="5983288" y="3089275"/>
          <p14:tracePt t="256056" x="6062663" y="3214688"/>
          <p14:tracePt t="256073" x="6108700" y="3357563"/>
          <p14:tracePt t="256090" x="6116638" y="3536950"/>
          <p14:tracePt t="256106" x="6116638" y="3643313"/>
          <p14:tracePt t="256128" x="6099175" y="3884613"/>
          <p14:tracePt t="256140" x="6027738" y="4125913"/>
          <p14:tracePt t="256156" x="5973763" y="4259263"/>
          <p14:tracePt t="256173" x="5822950" y="4537075"/>
          <p14:tracePt t="256189" x="5741988" y="4660900"/>
          <p14:tracePt t="256205" x="5562600" y="4946650"/>
          <p14:tracePt t="256222" x="5348288" y="5205413"/>
          <p14:tracePt t="256239" x="5133975" y="5402263"/>
          <p14:tracePt t="256256" x="5037138" y="5483225"/>
          <p14:tracePt t="256273" x="4867275" y="5599113"/>
          <p14:tracePt t="256295" x="4714875" y="5661025"/>
          <p14:tracePt t="256306" x="4652963" y="5688013"/>
          <p14:tracePt t="256323" x="4545013" y="5724525"/>
          <p14:tracePt t="256339" x="4465638" y="5741988"/>
          <p14:tracePt t="256355" x="4429125" y="5741988"/>
          <p14:tracePt t="256373" x="4322763" y="5732463"/>
          <p14:tracePt t="256389" x="4205288" y="5688013"/>
          <p14:tracePt t="256405" x="4152900" y="5653088"/>
          <p14:tracePt t="256423" x="4062413" y="5537200"/>
          <p14:tracePt t="256438" x="3973513" y="5375275"/>
          <p14:tracePt t="256462" x="3875088" y="5180013"/>
          <p14:tracePt t="256473" x="3822700" y="5081588"/>
          <p14:tracePt t="256488" x="3732213" y="4867275"/>
          <p14:tracePt t="256505" x="3697288" y="4759325"/>
          <p14:tracePt t="256522" x="3643313" y="4527550"/>
          <p14:tracePt t="256538" x="3625850" y="4268788"/>
          <p14:tracePt t="256555" x="3625850" y="4152900"/>
          <p14:tracePt t="256572" x="3625850" y="3929063"/>
          <p14:tracePt t="256588" x="3670300" y="3724275"/>
          <p14:tracePt t="256612" x="3724275" y="3562350"/>
          <p14:tracePt t="256622" x="3751263" y="3500438"/>
          <p14:tracePt t="256638" x="3822700" y="3402013"/>
          <p14:tracePt t="256655" x="3867150" y="3348038"/>
          <p14:tracePt t="256672" x="4010025" y="3251200"/>
          <p14:tracePt t="256688" x="4179888" y="3179763"/>
          <p14:tracePt t="256705" x="4268788" y="3160713"/>
          <p14:tracePt t="256722" x="4446588" y="3143250"/>
          <p14:tracePt t="256738" x="4625975" y="3143250"/>
          <p14:tracePt t="256755" x="4714875" y="3160713"/>
          <p14:tracePt t="256778" x="4911725" y="3214688"/>
          <p14:tracePt t="256805" x="5010150" y="3268663"/>
          <p14:tracePt t="256821" x="5081588" y="3340100"/>
          <p14:tracePt t="256838" x="5116513" y="3411538"/>
          <p14:tracePt t="256855" x="5126038" y="3446463"/>
          <p14:tracePt t="256871" x="5133975" y="3517900"/>
          <p14:tracePt t="256888" x="5116513" y="3608388"/>
          <p14:tracePt t="256905" x="5081588" y="3643313"/>
          <p14:tracePt t="256927" x="5000625" y="3751263"/>
          <p14:tracePt t="256927" x="4929188" y="3822700"/>
          <p14:tracePt t="256954" x="4759325" y="3983038"/>
          <p14:tracePt t="256971" x="4581525" y="4152900"/>
          <p14:tracePt t="256988" x="4367213" y="4348163"/>
          <p14:tracePt t="257005" x="4259263" y="4446588"/>
          <p14:tracePt t="257021" x="4062413" y="4616450"/>
          <p14:tracePt t="257038" x="3956050" y="4741863"/>
          <p14:tracePt t="257055" x="3919538" y="4786313"/>
          <p14:tracePt t="257073" x="3894138" y="4822825"/>
          <p14:tracePt t="257095" x="3884613" y="4822825"/>
          <p14:tracePt t="259469" x="3857625" y="4830763"/>
          <p14:tracePt t="259491" x="3679825" y="4867275"/>
          <p14:tracePt t="259519" x="3455988" y="4938713"/>
          <p14:tracePt t="259536" x="3179763" y="5037138"/>
          <p14:tracePt t="259553" x="2867025" y="5153025"/>
          <p14:tracePt t="259570" x="2714625" y="5214938"/>
          <p14:tracePt t="259586" x="2473325" y="5322888"/>
          <p14:tracePt t="259603" x="2286000" y="5384800"/>
          <p14:tracePt t="259619" x="2214563" y="5411788"/>
          <p14:tracePt t="259636" x="2098675" y="5438775"/>
          <p14:tracePt t="259659" x="2036763" y="5456238"/>
          <p14:tracePt t="259669" x="2017713" y="5465763"/>
          <p14:tracePt t="259685" x="2000250" y="5465763"/>
          <p14:tracePt t="259936" x="1990725" y="5465763"/>
          <p14:tracePt t="259953" x="1973263" y="5465763"/>
          <p14:tracePt t="259975" x="1946275" y="5446713"/>
          <p14:tracePt t="259986" x="1911350" y="5402263"/>
          <p14:tracePt t="260003" x="1785938" y="5224463"/>
          <p14:tracePt t="260019" x="1714500" y="5089525"/>
          <p14:tracePt t="260036" x="1500188" y="4714875"/>
          <p14:tracePt t="260053" x="1322388" y="4303713"/>
          <p14:tracePt t="260069" x="1258888" y="4125913"/>
          <p14:tracePt t="260086" x="1179513" y="3867150"/>
          <p14:tracePt t="260102" x="1152525" y="3724275"/>
          <p14:tracePt t="260119" x="1143000" y="3670300"/>
          <p14:tracePt t="260141" x="1133475" y="3625850"/>
          <p14:tracePt t="260336" x="1133475" y="3598863"/>
          <p14:tracePt t="260353" x="1133475" y="3490913"/>
          <p14:tracePt t="260370" x="1133475" y="3295650"/>
          <p14:tracePt t="260385" x="1133475" y="3160713"/>
          <p14:tracePt t="260402" x="1160463" y="2840038"/>
          <p14:tracePt t="260418" x="1187450" y="2652713"/>
          <p14:tracePt t="260435" x="1250950" y="2286000"/>
          <p14:tracePt t="260457" x="1357313" y="1847850"/>
          <p14:tracePt t="260469" x="1411288" y="1660525"/>
          <p14:tracePt t="260485" x="1482725" y="1401763"/>
          <p14:tracePt t="260502" x="1509713" y="1258888"/>
          <p14:tracePt t="260519" x="1517650" y="1223963"/>
          <p14:tracePt t="260535" x="1527175" y="1179513"/>
          <p14:tracePt t="260552" x="1536700" y="1160463"/>
          <p14:tracePt t="260569" x="1536700" y="1152525"/>
          <p14:tracePt t="260586" x="1544638" y="1152525"/>
          <p14:tracePt t="260773" x="1544638" y="1133475"/>
          <p14:tracePt t="260785" x="1544638" y="1098550"/>
          <p14:tracePt t="260802" x="1536700" y="990600"/>
          <p14:tracePt t="260819" x="1527175" y="919163"/>
          <p14:tracePt t="260835" x="1527175" y="776288"/>
          <p14:tracePt t="260853" x="1527175" y="660400"/>
          <p14:tracePt t="260869" x="1527175" y="625475"/>
          <p14:tracePt t="260885" x="1517650" y="581025"/>
          <p14:tracePt t="260902" x="1517650" y="554038"/>
          <p14:tracePt t="260918" x="1517650" y="536575"/>
          <p14:tracePt t="260940" x="1517650" y="509588"/>
          <p14:tracePt t="260985" x="1517650" y="500063"/>
          <p14:tracePt t="261003" x="1517650" y="490538"/>
          <p14:tracePt t="261053" x="1517650" y="482600"/>
          <p14:tracePt t="261069" x="1517650" y="473075"/>
          <p14:tracePt t="261090" x="1517650" y="455613"/>
          <p14:tracePt t="261103" x="1517650" y="446088"/>
          <p14:tracePt t="261118" x="1517650" y="419100"/>
          <p14:tracePt t="261135" x="1517650" y="374650"/>
          <p14:tracePt t="262134" x="1419225" y="125413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402" y="1407667"/>
            <a:ext cx="8132569" cy="619251"/>
          </a:xfrm>
        </p:spPr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Four broad categories (information processing cycle)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1371" y="229779"/>
            <a:ext cx="9976617" cy="773783"/>
          </a:xfrm>
        </p:spPr>
        <p:txBody>
          <a:bodyPr>
            <a:noAutofit/>
          </a:bodyPr>
          <a:lstStyle/>
          <a:p>
            <a:r>
              <a:rPr lang="en-US" dirty="0"/>
              <a:t>Computer System Components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1038" y="2215384"/>
            <a:ext cx="4319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26971" y="1219201"/>
            <a:ext cx="6400800" cy="137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7" name="Flowchart: Sequential Access Storage 6"/>
          <p:cNvSpPr/>
          <p:nvPr/>
        </p:nvSpPr>
        <p:spPr>
          <a:xfrm flipH="1">
            <a:off x="8170247" y="1769991"/>
            <a:ext cx="2079171" cy="1249362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Keyboard, mouse, touch screen</a:t>
            </a:r>
          </a:p>
        </p:txBody>
      </p:sp>
      <p:sp>
        <p:nvSpPr>
          <p:cNvPr id="8" name="Flowchart: Sequential Access Storage 7"/>
          <p:cNvSpPr/>
          <p:nvPr/>
        </p:nvSpPr>
        <p:spPr>
          <a:xfrm flipH="1">
            <a:off x="9518225" y="3475300"/>
            <a:ext cx="2309476" cy="1231332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Motherboard, processor, memory chips</a:t>
            </a:r>
          </a:p>
        </p:txBody>
      </p:sp>
      <p:sp>
        <p:nvSpPr>
          <p:cNvPr id="9" name="Flowchart: Sequential Access Storage 8"/>
          <p:cNvSpPr/>
          <p:nvPr/>
        </p:nvSpPr>
        <p:spPr>
          <a:xfrm flipH="1">
            <a:off x="8197141" y="5189473"/>
            <a:ext cx="1892192" cy="1157539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Monitor, printers, speakers</a:t>
            </a:r>
          </a:p>
        </p:txBody>
      </p:sp>
      <p:sp>
        <p:nvSpPr>
          <p:cNvPr id="10" name="Flowchart: Sequential Access Storage 9"/>
          <p:cNvSpPr/>
          <p:nvPr/>
        </p:nvSpPr>
        <p:spPr>
          <a:xfrm>
            <a:off x="3551889" y="3158423"/>
            <a:ext cx="1999717" cy="1295400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Hard drives, USB, DVD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1" y="1407667"/>
            <a:ext cx="3354484" cy="5699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8980655"/>
      </p:ext>
    </p:extLst>
  </p:cSld>
  <p:clrMapOvr>
    <a:masterClrMapping/>
  </p:clrMapOvr>
  <p:transition spd="slow" advTm="13524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  <p:bldP spid="8" grpId="0" animBg="1"/>
      <p:bldP spid="9" grpId="0" animBg="1"/>
      <p:bldP spid="10" grpId="0" animBg="1"/>
    </p:bldLst>
  </p:timing>
  <p:extLst mod="1">
    <p:ext uri="{3A86A75C-4F4B-4683-9AE1-C65F6400EC91}">
      <p14:laserTraceLst xmlns:p14="http://schemas.microsoft.com/office/powerpoint/2010/main">
        <p14:tracePtLst>
          <p14:tracePt t="27907" x="973138" y="5010150"/>
          <p14:tracePt t="28458" x="1054100" y="4973638"/>
          <p14:tracePt t="28468" x="1133475" y="4938713"/>
          <p14:tracePt t="28484" x="1357313" y="4830763"/>
          <p14:tracePt t="28501" x="1536700" y="4768850"/>
          <p14:tracePt t="28517" x="1982788" y="4616450"/>
          <p14:tracePt t="28534" x="2616200" y="4394200"/>
          <p14:tracePt t="28550" x="3009900" y="4276725"/>
          <p14:tracePt t="28567" x="3732213" y="4081463"/>
          <p14:tracePt t="28584" x="4251325" y="3956050"/>
          <p14:tracePt t="28600" x="4438650" y="3938588"/>
          <p14:tracePt t="28624" x="4786313" y="3894138"/>
          <p14:tracePt t="28634" x="4884738" y="3894138"/>
          <p14:tracePt t="28650" x="4973638" y="3894138"/>
          <p14:tracePt t="28666" x="5133975" y="3894138"/>
          <p14:tracePt t="28684" x="5276850" y="3894138"/>
          <p14:tracePt t="28700" x="5348288" y="3902075"/>
          <p14:tracePt t="28717" x="5473700" y="3919538"/>
          <p14:tracePt t="28733" x="5572125" y="3938588"/>
          <p14:tracePt t="28750" x="5608638" y="3946525"/>
          <p14:tracePt t="28766" x="5724525" y="3973513"/>
          <p14:tracePt t="28784" x="5857875" y="4000500"/>
          <p14:tracePt t="28808" x="6010275" y="4037013"/>
          <p14:tracePt t="28817" x="6081713" y="4054475"/>
          <p14:tracePt t="28834" x="6197600" y="4089400"/>
          <p14:tracePt t="28849" x="6224588" y="4098925"/>
          <p14:tracePt t="29133" x="6232525" y="4098925"/>
          <p14:tracePt t="29158" x="6276975" y="4062413"/>
          <p14:tracePt t="29167" x="6303963" y="4037013"/>
          <p14:tracePt t="29183" x="6446838" y="3938588"/>
          <p14:tracePt t="29200" x="6545263" y="3894138"/>
          <p14:tracePt t="29216" x="6796088" y="3776663"/>
          <p14:tracePt t="29233" x="7126288" y="3652838"/>
          <p14:tracePt t="29250" x="7269163" y="3608388"/>
          <p14:tracePt t="29266" x="7510463" y="3554413"/>
          <p14:tracePt t="29283" x="7680325" y="3527425"/>
          <p14:tracePt t="29300" x="7742238" y="3517900"/>
          <p14:tracePt t="29325" x="7894638" y="3490913"/>
          <p14:tracePt t="29334" x="7956550" y="3482975"/>
          <p14:tracePt t="29349" x="8018463" y="3473450"/>
          <p14:tracePt t="29366" x="8116888" y="3455988"/>
          <p14:tracePt t="29383" x="8161338" y="3455988"/>
          <p14:tracePt t="29399" x="8180388" y="3446463"/>
          <p14:tracePt t="29399" x="8188325" y="3438525"/>
          <p14:tracePt t="29433" x="8205788" y="3438525"/>
          <p14:tracePt t="29483" x="8205788" y="3429000"/>
          <p14:tracePt t="29517" x="8197850" y="3429000"/>
          <p14:tracePt t="29533" x="8170863" y="3419475"/>
          <p14:tracePt t="29550" x="8072438" y="3402013"/>
          <p14:tracePt t="29566" x="7991475" y="3394075"/>
          <p14:tracePt t="29583" x="7823200" y="3375025"/>
          <p14:tracePt t="29599" x="7732713" y="3367088"/>
          <p14:tracePt t="29616" x="7599363" y="3348038"/>
          <p14:tracePt t="29633" x="7510463" y="3340100"/>
          <p14:tracePt t="29649" x="7473950" y="3340100"/>
          <p14:tracePt t="29666" x="7419975" y="3330575"/>
          <p14:tracePt t="29692" x="7340600" y="3322638"/>
          <p14:tracePt t="29716" x="7277100" y="3322638"/>
          <p14:tracePt t="29733" x="7224713" y="3313113"/>
          <p14:tracePt t="29750" x="7180263" y="3295650"/>
          <p14:tracePt t="29766" x="7161213" y="3295650"/>
          <p14:tracePt t="29783" x="7134225" y="3276600"/>
          <p14:tracePt t="29800" x="7108825" y="3259138"/>
          <p14:tracePt t="29816" x="7099300" y="3251200"/>
          <p14:tracePt t="29832" x="7072313" y="3205163"/>
          <p14:tracePt t="29849" x="7062788" y="3179763"/>
          <p14:tracePt t="29849" x="7054850" y="3152775"/>
          <p14:tracePt t="29875" x="7045325" y="3081338"/>
          <p14:tracePt t="29883" x="7037388" y="3036888"/>
          <p14:tracePt t="29899" x="7037388" y="2965450"/>
          <p14:tracePt t="29916" x="7045325" y="2911475"/>
          <p14:tracePt t="29932" x="7081838" y="2822575"/>
          <p14:tracePt t="29949" x="7134225" y="2751138"/>
          <p14:tracePt t="29966" x="7170738" y="2724150"/>
          <p14:tracePt t="29983" x="7251700" y="2687638"/>
          <p14:tracePt t="30000" x="7348538" y="2670175"/>
          <p14:tracePt t="30016" x="7402513" y="2670175"/>
          <p14:tracePt t="30033" x="7518400" y="2670175"/>
          <p14:tracePt t="30058" x="7653338" y="2679700"/>
          <p14:tracePt t="30058" x="7715250" y="2697163"/>
          <p14:tracePt t="30082" x="7804150" y="2724150"/>
          <p14:tracePt t="30099" x="7858125" y="2751138"/>
          <p14:tracePt t="30116" x="7875588" y="2768600"/>
          <p14:tracePt t="30132" x="7902575" y="2795588"/>
          <p14:tracePt t="30149" x="7920038" y="2822575"/>
          <p14:tracePt t="30165" x="7929563" y="2830513"/>
          <p14:tracePt t="30182" x="7939088" y="2857500"/>
          <p14:tracePt t="30199" x="7947025" y="2919413"/>
          <p14:tracePt t="30215" x="7956550" y="2955925"/>
          <p14:tracePt t="30240" x="7956550" y="3062288"/>
          <p14:tracePt t="30265" x="7947025" y="3143250"/>
          <p14:tracePt t="30283" x="7929563" y="3214688"/>
          <p14:tracePt t="30300" x="7920038" y="3303588"/>
          <p14:tracePt t="30315" x="7912100" y="3348038"/>
          <p14:tracePt t="30333" x="7894638" y="3419475"/>
          <p14:tracePt t="30350" x="7875588" y="3482975"/>
          <p14:tracePt t="30365" x="7875588" y="3500438"/>
          <p14:tracePt t="30382" x="7867650" y="3517900"/>
          <p14:tracePt t="30616" x="7894638" y="3517900"/>
          <p14:tracePt t="30633" x="8001000" y="3536950"/>
          <p14:tracePt t="30650" x="8161338" y="3544888"/>
          <p14:tracePt t="30665" x="8269288" y="3554413"/>
          <p14:tracePt t="30681" x="8501063" y="3608388"/>
          <p14:tracePt t="30698" x="8715375" y="3697288"/>
          <p14:tracePt t="30715" x="8831263" y="3768725"/>
          <p14:tracePt t="30732" x="9045575" y="3946525"/>
          <p14:tracePt t="30757" x="9188450" y="4108450"/>
          <p14:tracePt t="30766" x="9232900" y="4187825"/>
          <p14:tracePt t="30782" x="9296400" y="4313238"/>
          <p14:tracePt t="30799" x="9323388" y="4402138"/>
          <p14:tracePt t="30815" x="9331325" y="4429125"/>
          <p14:tracePt t="30832" x="9331325" y="4473575"/>
          <p14:tracePt t="30849" x="9331325" y="4510088"/>
          <p14:tracePt t="30865" x="9331325" y="4527550"/>
          <p14:tracePt t="30882" x="9304338" y="4562475"/>
          <p14:tracePt t="30899" x="9251950" y="4608513"/>
          <p14:tracePt t="30915" x="9224963" y="4633913"/>
          <p14:tracePt t="30940" x="9153525" y="4670425"/>
          <p14:tracePt t="30949" x="9144000" y="4687888"/>
          <p14:tracePt t="30965" x="9126538" y="4697413"/>
          <p14:tracePt t="30981" x="9099550" y="4732338"/>
          <p14:tracePt t="30999" x="9082088" y="4768850"/>
          <p14:tracePt t="31015" x="9072563" y="4795838"/>
          <p14:tracePt t="31032" x="9045575" y="4830763"/>
          <p14:tracePt t="31049" x="9018588" y="4867275"/>
          <p14:tracePt t="31065" x="9010650" y="4875213"/>
          <p14:tracePt t="31082" x="8983663" y="4902200"/>
          <p14:tracePt t="31107" x="8929688" y="4919663"/>
          <p14:tracePt t="31132" x="8875713" y="4938713"/>
          <p14:tracePt t="31149" x="8813800" y="4946650"/>
          <p14:tracePt t="31164" x="8786813" y="4956175"/>
          <p14:tracePt t="31181" x="8742363" y="4956175"/>
          <p14:tracePt t="31198" x="8697913" y="4956175"/>
          <p14:tracePt t="31215" x="8688388" y="4956175"/>
          <p14:tracePt t="31231" x="8661400" y="4946650"/>
          <p14:tracePt t="31249" x="8634413" y="4929188"/>
          <p14:tracePt t="31265" x="8626475" y="4911725"/>
          <p14:tracePt t="31289" x="8582025" y="4830763"/>
          <p14:tracePt t="31299" x="8572500" y="4803775"/>
          <p14:tracePt t="31314" x="8562975" y="4776788"/>
          <p14:tracePt t="31331" x="8545513" y="4714875"/>
          <p14:tracePt t="31348" x="8545513" y="4660900"/>
          <p14:tracePt t="31364" x="8545513" y="4633913"/>
          <p14:tracePt t="31381" x="8572500" y="4562475"/>
          <p14:tracePt t="31399" x="8609013" y="4456113"/>
          <p14:tracePt t="31415" x="8634413" y="4402138"/>
          <p14:tracePt t="31431" x="8680450" y="4322763"/>
          <p14:tracePt t="31449" x="8769350" y="4241800"/>
          <p14:tracePt t="31474" x="8912225" y="4152900"/>
          <p14:tracePt t="31482" x="8974138" y="4116388"/>
          <p14:tracePt t="31498" x="9090025" y="4071938"/>
          <p14:tracePt t="31514" x="9126538" y="4062413"/>
          <p14:tracePt t="31531" x="9180513" y="4062413"/>
          <p14:tracePt t="31549" x="9232900" y="4062413"/>
          <p14:tracePt t="31565" x="9259888" y="4062413"/>
          <p14:tracePt t="31581" x="9323388" y="4081463"/>
          <p14:tracePt t="31598" x="9412288" y="4133850"/>
          <p14:tracePt t="31614" x="9447213" y="4160838"/>
          <p14:tracePt t="31631" x="9510713" y="4251325"/>
          <p14:tracePt t="31657" x="9545638" y="4340225"/>
          <p14:tracePt t="31681" x="9555163" y="4367213"/>
          <p14:tracePt t="31698" x="9555163" y="4394200"/>
          <p14:tracePt t="31714" x="9555163" y="4402138"/>
          <p14:tracePt t="31731" x="9555163" y="4429125"/>
          <p14:tracePt t="31747" x="9555163" y="4456113"/>
          <p14:tracePt t="31764" x="9545638" y="4465638"/>
          <p14:tracePt t="31781" x="9518650" y="4491038"/>
          <p14:tracePt t="31798" x="9483725" y="4518025"/>
          <p14:tracePt t="31815" x="9466263" y="4527550"/>
          <p14:tracePt t="31839" x="9385300" y="4616450"/>
          <p14:tracePt t="31848" x="9348788" y="4660900"/>
          <p14:tracePt t="31864" x="9313863" y="4697413"/>
          <p14:tracePt t="31880" x="9242425" y="4776788"/>
          <p14:tracePt t="31897" x="9180513" y="4840288"/>
          <p14:tracePt t="31914" x="9153525" y="4867275"/>
          <p14:tracePt t="31931" x="9109075" y="4894263"/>
          <p14:tracePt t="31947" x="9082088" y="4911725"/>
          <p14:tracePt t="31964" x="9072563" y="4911725"/>
          <p14:tracePt t="31988" x="9055100" y="4929188"/>
          <p14:tracePt t="32298" x="9055100" y="4938713"/>
          <p14:tracePt t="32314" x="9055100" y="4946650"/>
          <p14:tracePt t="32331" x="9037638" y="5010150"/>
          <p14:tracePt t="32357" x="8974138" y="5214938"/>
          <p14:tracePt t="32380" x="8939213" y="5348288"/>
          <p14:tracePt t="32397" x="8902700" y="5438775"/>
          <p14:tracePt t="32414" x="8894763" y="5473700"/>
          <p14:tracePt t="32430" x="8875713" y="5527675"/>
          <p14:tracePt t="32447" x="8858250" y="5581650"/>
          <p14:tracePt t="32464" x="8848725" y="5608638"/>
          <p14:tracePt t="32480" x="8823325" y="5670550"/>
          <p14:tracePt t="32497" x="8759825" y="5724525"/>
          <p14:tracePt t="32514" x="8732838" y="5751513"/>
          <p14:tracePt t="32514" x="8688388" y="5759450"/>
          <p14:tracePt t="32540" x="8599488" y="5795963"/>
          <p14:tracePt t="32548" x="8562975" y="5813425"/>
          <p14:tracePt t="32563" x="8518525" y="5830888"/>
          <p14:tracePt t="32580" x="8429625" y="5857875"/>
          <p14:tracePt t="32597" x="8313738" y="5894388"/>
          <p14:tracePt t="32614" x="8251825" y="5911850"/>
          <p14:tracePt t="32630" x="8126413" y="5946775"/>
          <p14:tracePt t="32647" x="8037513" y="5965825"/>
          <p14:tracePt t="32664" x="8001000" y="5973763"/>
          <p14:tracePt t="32680" x="7947025" y="5991225"/>
          <p14:tracePt t="32697" x="7885113" y="5991225"/>
          <p14:tracePt t="32724" x="7823200" y="6000750"/>
          <p14:tracePt t="32724" x="7786688" y="6000750"/>
          <p14:tracePt t="32747" x="7715250" y="6000750"/>
          <p14:tracePt t="32764" x="7653338" y="6000750"/>
          <p14:tracePt t="32780" x="7626350" y="6000750"/>
          <p14:tracePt t="32797" x="7572375" y="6000750"/>
          <p14:tracePt t="32814" x="7510463" y="5983288"/>
          <p14:tracePt t="32830" x="7483475" y="5973763"/>
          <p14:tracePt t="32846" x="7419975" y="5965825"/>
          <p14:tracePt t="32864" x="7340600" y="5938838"/>
          <p14:tracePt t="32889" x="7286625" y="5919788"/>
          <p14:tracePt t="32897" x="7259638" y="5902325"/>
          <p14:tracePt t="32914" x="7232650" y="5875338"/>
          <p14:tracePt t="32930" x="7215188" y="5857875"/>
          <p14:tracePt t="32947" x="7197725" y="5803900"/>
          <p14:tracePt t="32964" x="7188200" y="5724525"/>
          <p14:tracePt t="32980" x="7188200" y="5680075"/>
          <p14:tracePt t="32997" x="7188200" y="5589588"/>
          <p14:tracePt t="33014" x="7205663" y="5527675"/>
          <p14:tracePt t="33030" x="7215188" y="5491163"/>
          <p14:tracePt t="33047" x="7242175" y="5465763"/>
          <p14:tracePt t="33073" x="7323138" y="5429250"/>
          <p14:tracePt t="33097" x="7375525" y="5411788"/>
          <p14:tracePt t="33114" x="7419975" y="5411788"/>
          <p14:tracePt t="33130" x="7439025" y="5411788"/>
          <p14:tracePt t="33147" x="7473950" y="5411788"/>
          <p14:tracePt t="33163" x="7491413" y="5419725"/>
          <p14:tracePt t="33180" x="7510463" y="5438775"/>
          <p14:tracePt t="33196" x="7537450" y="5483225"/>
          <p14:tracePt t="33213" x="7562850" y="5581650"/>
          <p14:tracePt t="33231" x="7572375" y="5661025"/>
          <p14:tracePt t="33255" x="7589838" y="5867400"/>
          <p14:tracePt t="33280" x="7589838" y="5983288"/>
          <p14:tracePt t="33297" x="7589838" y="6072188"/>
          <p14:tracePt t="33314" x="7589838" y="6134100"/>
          <p14:tracePt t="33329" x="7589838" y="6161088"/>
          <p14:tracePt t="33346" x="7581900" y="6180138"/>
          <p14:tracePt t="33380" x="7581900" y="6188075"/>
          <p14:tracePt t="33630" x="7545388" y="6188075"/>
          <p14:tracePt t="33646" x="7483475" y="6170613"/>
          <p14:tracePt t="33663" x="7348538" y="6134100"/>
          <p14:tracePt t="33679" x="7259638" y="6108700"/>
          <p14:tracePt t="33696" x="7072313" y="6027738"/>
          <p14:tracePt t="33713" x="6875463" y="5919788"/>
          <p14:tracePt t="33731" x="6777038" y="5857875"/>
          <p14:tracePt t="33746" x="6608763" y="5732463"/>
          <p14:tracePt t="33773" x="6429375" y="5545138"/>
          <p14:tracePt t="33797" x="6348413" y="5446713"/>
          <p14:tracePt t="33814" x="6303963" y="5375275"/>
          <p14:tracePt t="33830" x="6276975" y="5348288"/>
          <p14:tracePt t="33846" x="6251575" y="5313363"/>
          <p14:tracePt t="33864" x="6224588" y="5295900"/>
          <p14:tracePt t="33879" x="6215063" y="5286375"/>
          <p14:tracePt t="33896" x="6188075" y="5276850"/>
          <p14:tracePt t="33913" x="6161088" y="5259388"/>
          <p14:tracePt t="33929" x="6134100" y="5259388"/>
          <p14:tracePt t="33954" x="6062663" y="5205413"/>
          <p14:tracePt t="33979" x="5991225" y="5116513"/>
          <p14:tracePt t="33997" x="5894388" y="4991100"/>
          <p14:tracePt t="34014" x="5822950" y="4840288"/>
          <p14:tracePt t="34029" x="5803900" y="4751388"/>
          <p14:tracePt t="34046" x="5786438" y="4581525"/>
          <p14:tracePt t="34064" x="5795963" y="4419600"/>
          <p14:tracePt t="34079" x="5813425" y="4348163"/>
          <p14:tracePt t="34096" x="5875338" y="4232275"/>
          <p14:tracePt t="34113" x="5938838" y="4160838"/>
          <p14:tracePt t="34135" x="6018213" y="4116388"/>
          <p14:tracePt t="34146" x="6072188" y="4108450"/>
          <p14:tracePt t="34162" x="6180138" y="4098925"/>
          <p14:tracePt t="34179" x="6242050" y="4098925"/>
          <p14:tracePt t="34196" x="6330950" y="4108450"/>
          <p14:tracePt t="34213" x="6402388" y="4125913"/>
          <p14:tracePt t="34229" x="6429375" y="4143375"/>
          <p14:tracePt t="34246" x="6473825" y="4197350"/>
          <p14:tracePt t="34263" x="6500813" y="4268788"/>
          <p14:tracePt t="34279" x="6510338" y="4303713"/>
          <p14:tracePt t="34296" x="6527800" y="4419600"/>
          <p14:tracePt t="34322" x="6527800" y="4608513"/>
          <p14:tracePt t="34346" x="6518275" y="4768850"/>
          <p14:tracePt t="34363" x="6500813" y="4919663"/>
          <p14:tracePt t="34379" x="6483350" y="4983163"/>
          <p14:tracePt t="34396" x="6465888" y="5054600"/>
          <p14:tracePt t="34413" x="6456363" y="5081588"/>
          <p14:tracePt t="34429" x="6446838" y="5099050"/>
          <p14:tracePt t="34446" x="6446838" y="5108575"/>
          <p14:tracePt t="35313" x="6456363" y="5062538"/>
          <p14:tracePt t="35328" x="6491288" y="5018088"/>
          <p14:tracePt t="35345" x="6562725" y="4884738"/>
          <p14:tracePt t="35369" x="6715125" y="4625975"/>
          <p14:tracePt t="35395" x="6813550" y="4456113"/>
          <p14:tracePt t="35411" x="6929438" y="4276725"/>
          <p14:tracePt t="35428" x="6983413" y="4187825"/>
          <p14:tracePt t="35444" x="7099300" y="4000500"/>
          <p14:tracePt t="35462" x="7180263" y="3803650"/>
          <p14:tracePt t="35478" x="7251700" y="3625850"/>
          <p14:tracePt t="35495" x="7269163" y="3562350"/>
          <p14:tracePt t="35511" x="7296150" y="3465513"/>
          <p14:tracePt t="35528" x="7313613" y="3384550"/>
          <p14:tracePt t="35551" x="7331075" y="3303588"/>
          <p14:tracePt t="35563" x="7348538" y="3268663"/>
          <p14:tracePt t="35578" x="7367588" y="3214688"/>
          <p14:tracePt t="35578" x="7375525" y="3179763"/>
          <p14:tracePt t="35595" x="7385050" y="3133725"/>
          <p14:tracePt t="35611" x="7385050" y="3062288"/>
          <p14:tracePt t="35628" x="7385050" y="2990850"/>
          <p14:tracePt t="35645" x="7375525" y="2946400"/>
          <p14:tracePt t="35661" x="7340600" y="2847975"/>
          <p14:tracePt t="35678" x="7286625" y="2724150"/>
          <p14:tracePt t="35695" x="7251700" y="2652713"/>
          <p14:tracePt t="35711" x="7180263" y="2554288"/>
          <p14:tracePt t="35735" x="7134225" y="2500313"/>
          <p14:tracePt t="35745" x="7116763" y="2482850"/>
          <p14:tracePt t="35761" x="7108825" y="2473325"/>
          <p14:tracePt t="35995" x="7081838" y="2473325"/>
          <p14:tracePt t="36011" x="6938963" y="2401888"/>
          <p14:tracePt t="36027" x="6732588" y="2303463"/>
          <p14:tracePt t="36044" x="6599238" y="2241550"/>
          <p14:tracePt t="36061" x="6269038" y="2108200"/>
          <p14:tracePt t="36077" x="5894388" y="1973263"/>
          <p14:tracePt t="36100" x="5554663" y="1874838"/>
          <p14:tracePt t="36112" x="5411788" y="1847850"/>
          <p14:tracePt t="36127" x="5180013" y="1795463"/>
          <p14:tracePt t="36145" x="5089525" y="1776413"/>
          <p14:tracePt t="36161" x="4973638" y="1758950"/>
          <p14:tracePt t="36178" x="4894263" y="1741488"/>
          <p14:tracePt t="36194" x="4867275" y="1741488"/>
          <p14:tracePt t="36211" x="4830763" y="1731963"/>
          <p14:tracePt t="36228" x="4803775" y="1714500"/>
          <p14:tracePt t="36251" x="4795838" y="1714500"/>
          <p14:tracePt t="36261" x="4786313" y="1714500"/>
          <p14:tracePt t="36294" x="4786313" y="1704975"/>
          <p14:tracePt t="36345" x="4795838" y="1697038"/>
          <p14:tracePt t="36361" x="4929188" y="1687513"/>
          <p14:tracePt t="36378" x="5241925" y="1670050"/>
          <p14:tracePt t="36394" x="5473700" y="1643063"/>
          <p14:tracePt t="36411" x="6000750" y="1581150"/>
          <p14:tracePt t="36434" x="6626225" y="1517650"/>
          <p14:tracePt t="36445" x="6946900" y="1490663"/>
          <p14:tracePt t="36462" x="7562850" y="1465263"/>
          <p14:tracePt t="36478" x="8081963" y="1446213"/>
          <p14:tracePt t="36494" x="8277225" y="1446213"/>
          <p14:tracePt t="36510" x="8528050" y="1446213"/>
          <p14:tracePt t="36528" x="8661400" y="1446213"/>
          <p14:tracePt t="36544" x="8697913" y="1446213"/>
          <p14:tracePt t="36561" x="8732838" y="1446213"/>
          <p14:tracePt t="36578" x="8751888" y="1446213"/>
          <p14:tracePt t="36616" x="8759825" y="1446213"/>
          <p14:tracePt t="36629" x="8769350" y="1446213"/>
          <p14:tracePt t="36711" x="8777288" y="1455738"/>
          <p14:tracePt t="36778" x="8786813" y="1455738"/>
          <p14:tracePt t="37517" x="8705850" y="1758950"/>
          <p14:tracePt t="37528" x="8680450" y="1884363"/>
          <p14:tracePt t="37543" x="8653463" y="2000250"/>
          <p14:tracePt t="37559" x="8589963" y="2205038"/>
          <p14:tracePt t="37577" x="8545513" y="2366963"/>
          <p14:tracePt t="37594" x="8518525" y="2446338"/>
          <p14:tracePt t="37610" x="8439150" y="2571750"/>
          <p14:tracePt t="37627" x="8367713" y="2705100"/>
          <p14:tracePt t="37643" x="8331200" y="2759075"/>
          <p14:tracePt t="37660" x="8277225" y="2840038"/>
          <p14:tracePt t="37683" x="8251825" y="2894013"/>
          <p14:tracePt t="37694" x="8242300" y="2911475"/>
          <p14:tracePt t="37709" x="8215313" y="2946400"/>
          <p14:tracePt t="37727" x="8188325" y="2965450"/>
          <p14:tracePt t="37743" x="8180388" y="2982913"/>
          <p14:tracePt t="37760" x="8153400" y="3009900"/>
          <p14:tracePt t="37777" x="8116888" y="3044825"/>
          <p14:tracePt t="37793" x="8089900" y="3081338"/>
          <p14:tracePt t="37810" x="8027988" y="3152775"/>
          <p14:tracePt t="37827" x="7956550" y="3241675"/>
          <p14:tracePt t="37850" x="7920038" y="3313113"/>
          <p14:tracePt t="37860" x="7902575" y="3340100"/>
          <p14:tracePt t="37877" x="7875588" y="3375025"/>
          <p14:tracePt t="37894" x="7867650" y="3384550"/>
          <p14:tracePt t="37910" x="7848600" y="3402013"/>
          <p14:tracePt t="37926" x="7840663" y="3411538"/>
          <p14:tracePt t="37959" x="7831138" y="3419475"/>
          <p14:tracePt t="37977" x="7823200" y="3419475"/>
          <p14:tracePt t="37993" x="7813675" y="3419475"/>
          <p14:tracePt t="38010" x="7804150" y="3419475"/>
          <p14:tracePt t="38032" x="7786688" y="3419475"/>
          <p14:tracePt t="38044" x="7759700" y="3419475"/>
          <p14:tracePt t="38059" x="7670800" y="3419475"/>
          <p14:tracePt t="38077" x="7589838" y="3419475"/>
          <p14:tracePt t="38093" x="7527925" y="3419475"/>
          <p14:tracePt t="38110" x="7491413" y="3411538"/>
          <p14:tracePt t="38127" x="7439025" y="3402013"/>
          <p14:tracePt t="38142" x="7412038" y="3402013"/>
          <p14:tracePt t="38159" x="7358063" y="3384550"/>
          <p14:tracePt t="38176" x="7304088" y="3367088"/>
          <p14:tracePt t="38193" x="7277100" y="3367088"/>
          <p14:tracePt t="38215" x="7224713" y="3303588"/>
          <p14:tracePt t="38227" x="7205663" y="3276600"/>
          <p14:tracePt t="38243" x="7188200" y="3241675"/>
          <p14:tracePt t="38259" x="7170738" y="3160713"/>
          <p14:tracePt t="38276" x="7153275" y="3081338"/>
          <p14:tracePt t="38293" x="7153275" y="3036888"/>
          <p14:tracePt t="38293" x="7153275" y="2973388"/>
          <p14:tracePt t="38310" x="7153275" y="2901950"/>
          <p14:tracePt t="38326" x="7197725" y="2759075"/>
          <p14:tracePt t="38342" x="7224713" y="2705100"/>
          <p14:tracePt t="38359" x="7296150" y="2633663"/>
          <p14:tracePt t="38376" x="7348538" y="2589213"/>
          <p14:tracePt t="38399" x="7419975" y="2554288"/>
          <p14:tracePt t="38410" x="7466013" y="2554288"/>
          <p14:tracePt t="38425" x="7562850" y="2536825"/>
          <p14:tracePt t="38443" x="7680325" y="2527300"/>
          <p14:tracePt t="38459" x="7742238" y="2527300"/>
          <p14:tracePt t="38476" x="7823200" y="2536825"/>
          <p14:tracePt t="38493" x="7875588" y="2562225"/>
          <p14:tracePt t="38509" x="7902575" y="2571750"/>
          <p14:tracePt t="38526" x="7929563" y="2608263"/>
          <p14:tracePt t="38542" x="7947025" y="2633663"/>
          <p14:tracePt t="38560" x="7983538" y="2714625"/>
          <p14:tracePt t="38582" x="8001000" y="2795588"/>
          <p14:tracePt t="38582" x="8010525" y="2830513"/>
          <p14:tracePt t="38609" x="8018463" y="2919413"/>
          <p14:tracePt t="38626" x="8018463" y="3044825"/>
          <p14:tracePt t="38643" x="8010525" y="3179763"/>
          <p14:tracePt t="38659" x="8001000" y="3251200"/>
          <p14:tracePt t="38676" x="7983538" y="3384550"/>
          <p14:tracePt t="38693" x="7956550" y="3517900"/>
          <p14:tracePt t="38709" x="7947025" y="3581400"/>
          <p14:tracePt t="38726" x="7929563" y="3643313"/>
          <p14:tracePt t="38747" x="7920038" y="3687763"/>
          <p14:tracePt t="38759" x="7912100" y="3697288"/>
          <p14:tracePt t="38775" x="7912100" y="3705225"/>
          <p14:tracePt t="38809" x="7912100" y="3714750"/>
          <p14:tracePt t="38826" x="7902575" y="3714750"/>
          <p14:tracePt t="38893" x="7902575" y="3724275"/>
          <p14:tracePt t="38959" x="7894638" y="3724275"/>
          <p14:tracePt t="38976" x="7894638" y="3732213"/>
          <p14:tracePt t="39009" x="7885113" y="3732213"/>
          <p14:tracePt t="39025" x="7875588" y="3732213"/>
          <p14:tracePt t="39043" x="7858125" y="3732213"/>
          <p14:tracePt t="39059" x="7840663" y="3732213"/>
          <p14:tracePt t="39075" x="7823200" y="3732213"/>
          <p14:tracePt t="39098" x="7796213" y="3732213"/>
          <p14:tracePt t="39110" x="7786688" y="3732213"/>
          <p14:tracePt t="39126" x="7751763" y="3724275"/>
          <p14:tracePt t="39143" x="7715250" y="3705225"/>
          <p14:tracePt t="39159" x="7697788" y="3687763"/>
          <p14:tracePt t="39176" x="7661275" y="3660775"/>
          <p14:tracePt t="39193" x="7626350" y="3616325"/>
          <p14:tracePt t="39208" x="7608888" y="3581400"/>
          <p14:tracePt t="39225" x="7537450" y="3517900"/>
          <p14:tracePt t="39243" x="7473950" y="3455988"/>
          <p14:tracePt t="39259" x="7456488" y="3438525"/>
          <p14:tracePt t="39281" x="7412038" y="3322638"/>
          <p14:tracePt t="39293" x="7402513" y="3259138"/>
          <p14:tracePt t="39309" x="7394575" y="3187700"/>
          <p14:tracePt t="39326" x="7385050" y="3071813"/>
          <p14:tracePt t="39343" x="7375525" y="2982913"/>
          <p14:tracePt t="39358" x="7375525" y="2955925"/>
          <p14:tracePt t="39375" x="7375525" y="2901950"/>
          <p14:tracePt t="39393" x="7375525" y="2847975"/>
          <p14:tracePt t="39409" x="7385050" y="2822575"/>
          <p14:tracePt t="39426" x="7412038" y="2768600"/>
          <p14:tracePt t="39442" x="7439025" y="2741613"/>
          <p14:tracePt t="39464" x="7473950" y="2724150"/>
          <p14:tracePt t="39476" x="7491413" y="2714625"/>
          <p14:tracePt t="39493" x="7537450" y="2705100"/>
          <p14:tracePt t="39508" x="7562850" y="2697163"/>
          <p14:tracePt t="39525" x="7616825" y="2687638"/>
          <p14:tracePt t="39543" x="7670800" y="2687638"/>
          <p14:tracePt t="39558" x="7697788" y="2687638"/>
          <p14:tracePt t="39575" x="7751763" y="2687638"/>
          <p14:tracePt t="39593" x="7796213" y="2687638"/>
          <p14:tracePt t="39608" x="7823200" y="2687638"/>
          <p14:tracePt t="39632" x="7858125" y="2697163"/>
          <p14:tracePt t="39643" x="7867650" y="2714625"/>
          <p14:tracePt t="39659" x="7875588" y="2724150"/>
          <p14:tracePt t="39675" x="7885113" y="2776538"/>
          <p14:tracePt t="39692" x="7902575" y="2830513"/>
          <p14:tracePt t="39708" x="7902575" y="2857500"/>
          <p14:tracePt t="39725" x="7912100" y="2928938"/>
          <p14:tracePt t="39743" x="7912100" y="3044825"/>
          <p14:tracePt t="39758" x="7912100" y="3108325"/>
          <p14:tracePt t="39775" x="7912100" y="3214688"/>
          <p14:tracePt t="39792" x="7912100" y="3276600"/>
          <p14:tracePt t="39814" x="7902575" y="3330575"/>
          <p14:tracePt t="39826" x="7902575" y="3340100"/>
          <p14:tracePt t="39842" x="7894638" y="3367088"/>
          <p14:tracePt t="39858" x="7885113" y="3375025"/>
          <p14:tracePt t="39875" x="7875588" y="3402013"/>
          <p14:tracePt t="39892" x="7858125" y="3411538"/>
          <p14:tracePt t="39925" x="7858125" y="3419475"/>
          <p14:tracePt t="39942" x="7848600" y="3429000"/>
          <p14:tracePt t="41724" x="7848600" y="3438525"/>
          <p14:tracePt t="41740" x="7840663" y="3446463"/>
          <p14:tracePt t="41758" x="7831138" y="3446463"/>
          <p14:tracePt t="41785" x="7813675" y="3446463"/>
          <p14:tracePt t="41791" x="7804150" y="3455988"/>
          <p14:tracePt t="41806" x="7777163" y="3465513"/>
          <p14:tracePt t="41823" x="7759700" y="3465513"/>
          <p14:tracePt t="41840" x="7715250" y="3473450"/>
          <p14:tracePt t="41857" x="7688263" y="3473450"/>
          <p14:tracePt t="41874" x="7670800" y="3473450"/>
          <p14:tracePt t="41890" x="7661275" y="3482975"/>
          <p14:tracePt t="41946" x="7653338" y="3482975"/>
          <p14:tracePt t="42223" x="7653338" y="3490913"/>
          <p14:tracePt t="42240" x="7643813" y="3490913"/>
          <p14:tracePt t="42307" x="7634288" y="3490913"/>
          <p14:tracePt t="42373" x="7634288" y="3500438"/>
          <p14:tracePt t="42523" x="7643813" y="3500438"/>
          <p14:tracePt t="42539" x="7653338" y="3500438"/>
          <p14:tracePt t="42557" x="7688263" y="3490913"/>
          <p14:tracePt t="42573" x="7715250" y="3490913"/>
          <p14:tracePt t="42589" x="7786688" y="3482975"/>
          <p14:tracePt t="42606" x="7867650" y="3473450"/>
          <p14:tracePt t="42623" x="7894638" y="3473450"/>
          <p14:tracePt t="42639" x="7920038" y="3465513"/>
          <p14:tracePt t="42662" x="7939088" y="3465513"/>
          <p14:tracePt t="42674" x="7939088" y="3455988"/>
          <p14:tracePt t="42689" x="7947025" y="3455988"/>
          <p14:tracePt t="42706" x="7956550" y="3455988"/>
          <p14:tracePt t="42923" x="7947025" y="3455988"/>
          <p14:tracePt t="43028" x="7947025" y="3446463"/>
          <p14:tracePt t="43040" x="7947025" y="3429000"/>
          <p14:tracePt t="43055" x="7966075" y="3384550"/>
          <p14:tracePt t="43072" x="7991475" y="3340100"/>
          <p14:tracePt t="43089" x="8108950" y="3232150"/>
          <p14:tracePt t="43106" x="8251825" y="3143250"/>
          <p14:tracePt t="43123" x="8375650" y="3098800"/>
          <p14:tracePt t="43139" x="8420100" y="3089275"/>
          <p14:tracePt t="43156" x="8501063" y="3081338"/>
          <p14:tracePt t="43173" x="8545513" y="3081338"/>
          <p14:tracePt t="43195" x="8572500" y="3081338"/>
          <p14:tracePt t="43206" x="8589963" y="3081338"/>
          <p14:tracePt t="43223" x="8609013" y="3098800"/>
          <p14:tracePt t="43239" x="8626475" y="3098800"/>
          <p14:tracePt t="43256" x="8653463" y="3116263"/>
          <p14:tracePt t="43289" x="8661400" y="3125788"/>
          <p14:tracePt t="43306" x="8670925" y="3133725"/>
          <p14:tracePt t="43339" x="8680450" y="3133725"/>
          <p14:tracePt t="43363" x="8688388" y="3152775"/>
          <p14:tracePt t="43407" x="8697913" y="3152775"/>
          <p14:tracePt t="43423" x="8697913" y="3160713"/>
          <p14:tracePt t="43472" x="8705850" y="3160713"/>
          <p14:tracePt t="43639" x="8705850" y="3170238"/>
          <p14:tracePt t="44023" x="8697913" y="3170238"/>
          <p14:tracePt t="44055" x="8688388" y="3170238"/>
          <p14:tracePt t="44078" x="8680450" y="3179763"/>
          <p14:tracePt t="44089" x="8670925" y="3179763"/>
          <p14:tracePt t="44105" x="8653463" y="3187700"/>
          <p14:tracePt t="44122" x="8609013" y="3187700"/>
          <p14:tracePt t="44138" x="8572500" y="3197225"/>
          <p14:tracePt t="44155" x="8501063" y="3205163"/>
          <p14:tracePt t="44173" x="8429625" y="3224213"/>
          <p14:tracePt t="44189" x="8402638" y="3224213"/>
          <p14:tracePt t="44205" x="8367713" y="3224213"/>
          <p14:tracePt t="44222" x="8323263" y="3224213"/>
          <p14:tracePt t="44238" x="8296275" y="3224213"/>
          <p14:tracePt t="44261" x="8224838" y="3232150"/>
          <p14:tracePt t="44273" x="8205788" y="3241675"/>
          <p14:tracePt t="44288" x="8180388" y="3241675"/>
          <p14:tracePt t="44305" x="8143875" y="3251200"/>
          <p14:tracePt t="44322" x="8108950" y="3251200"/>
          <p14:tracePt t="44339" x="8089900" y="3251200"/>
          <p14:tracePt t="44354" x="8045450" y="3259138"/>
          <p14:tracePt t="44372" x="8001000" y="3259138"/>
          <p14:tracePt t="44388" x="7983538" y="3259138"/>
          <p14:tracePt t="44405" x="7947025" y="3259138"/>
          <p14:tracePt t="44422" x="7920038" y="3259138"/>
          <p14:tracePt t="44444" x="7912100" y="3259138"/>
          <p14:tracePt t="44455" x="7902575" y="3259138"/>
          <p14:tracePt t="44572" x="7912100" y="3259138"/>
          <p14:tracePt t="44588" x="7920038" y="3259138"/>
          <p14:tracePt t="44604" x="7929563" y="3259138"/>
          <p14:tracePt t="44628" x="7947025" y="3251200"/>
          <p14:tracePt t="44639" x="7956550" y="3251200"/>
          <p14:tracePt t="44654" x="8018463" y="3205163"/>
          <p14:tracePt t="44672" x="8099425" y="3133725"/>
          <p14:tracePt t="44689" x="8153400" y="3116263"/>
          <p14:tracePt t="44704" x="8232775" y="3089275"/>
          <p14:tracePt t="44722" x="8313738" y="3081338"/>
          <p14:tracePt t="44738" x="8340725" y="3071813"/>
          <p14:tracePt t="44754" x="8375650" y="3062288"/>
          <p14:tracePt t="44777" x="8394700" y="3062288"/>
          <p14:tracePt t="44788" x="8402638" y="3062288"/>
          <p14:tracePt t="44821" x="8412163" y="3062288"/>
          <p14:tracePt t="44921" x="8420100" y="3062288"/>
          <p14:tracePt t="45954" x="8412163" y="3062288"/>
          <p14:tracePt t="45970" x="8412163" y="3071813"/>
          <p14:tracePt t="45987" x="8394700" y="3071813"/>
          <p14:tracePt t="46020" x="8375650" y="3071813"/>
          <p14:tracePt t="46043" x="8348663" y="3071813"/>
          <p14:tracePt t="46055" x="8331200" y="3071813"/>
          <p14:tracePt t="46070" x="8277225" y="3071813"/>
          <p14:tracePt t="46087" x="8224838" y="3071813"/>
          <p14:tracePt t="46104" x="8197850" y="3071813"/>
          <p14:tracePt t="46120" x="8161338" y="3089275"/>
          <p14:tracePt t="46138" x="8134350" y="3098800"/>
          <p14:tracePt t="46154" x="8126413" y="3108325"/>
          <p14:tracePt t="46170" x="8108950" y="3125788"/>
          <p14:tracePt t="46188" x="8081963" y="3152775"/>
          <p14:tracePt t="46209" x="8054975" y="3179763"/>
          <p14:tracePt t="46221" x="8045450" y="3187700"/>
          <p14:tracePt t="46237" x="8018463" y="3214688"/>
          <p14:tracePt t="46254" x="8001000" y="3224213"/>
          <p14:tracePt t="46270" x="7983538" y="3251200"/>
          <p14:tracePt t="46287" x="7956550" y="3276600"/>
          <p14:tracePt t="46303" x="7939088" y="3295650"/>
          <p14:tracePt t="46320" x="7920038" y="3313113"/>
          <p14:tracePt t="46338" x="7912100" y="3322638"/>
          <p14:tracePt t="46354" x="7902575" y="3322638"/>
          <p14:tracePt t="46377" x="7885113" y="3340100"/>
          <p14:tracePt t="46403" x="7875588" y="3348038"/>
          <p14:tracePt t="46420" x="7867650" y="3348038"/>
          <p14:tracePt t="46438" x="7858125" y="3357563"/>
          <p14:tracePt t="46470" x="7848600" y="3357563"/>
          <p14:tracePt t="46503" x="7840663" y="3357563"/>
          <p14:tracePt t="46520" x="7840663" y="3367088"/>
          <p14:tracePt t="46559" x="7831138" y="3367088"/>
          <p14:tracePt t="46587" x="7823200" y="3367088"/>
          <p14:tracePt t="46637" x="7813675" y="3375025"/>
          <p14:tracePt t="46669" x="7804150" y="3384550"/>
          <p14:tracePt t="46687" x="7786688" y="3384550"/>
          <p14:tracePt t="46703" x="7786688" y="3394075"/>
          <p14:tracePt t="46720" x="7777163" y="3394075"/>
          <p14:tracePt t="46743" x="7769225" y="3402013"/>
          <p14:tracePt t="46754" x="7751763" y="3411538"/>
          <p14:tracePt t="46769" x="7742238" y="3419475"/>
          <p14:tracePt t="46786" x="7724775" y="3429000"/>
          <p14:tracePt t="46803" x="7705725" y="3429000"/>
          <p14:tracePt t="46819" x="7688263" y="3438525"/>
          <p14:tracePt t="46836" x="7643813" y="3446463"/>
          <p14:tracePt t="46854" x="7616825" y="3446463"/>
          <p14:tracePt t="46869" x="7545388" y="3455988"/>
          <p14:tracePt t="46886" x="7491413" y="3446463"/>
          <p14:tracePt t="46903" x="7466013" y="3438525"/>
          <p14:tracePt t="46925" x="7412038" y="3419475"/>
          <p14:tracePt t="46937" x="7394575" y="3411538"/>
          <p14:tracePt t="46953" x="7385050" y="3402013"/>
          <p14:tracePt t="46970" x="7358063" y="3375025"/>
          <p14:tracePt t="46986" x="7331075" y="3357563"/>
          <p14:tracePt t="47003" x="7323138" y="3348038"/>
          <p14:tracePt t="47019" x="7313613" y="3322638"/>
          <p14:tracePt t="47036" x="7304088" y="3295650"/>
          <p14:tracePt t="47053" x="7296150" y="3286125"/>
          <p14:tracePt t="47070" x="7286625" y="3241675"/>
          <p14:tracePt t="47086" x="7269163" y="3205163"/>
          <p14:tracePt t="47109" x="7259638" y="3170238"/>
          <p14:tracePt t="47121" x="7259638" y="3143250"/>
          <p14:tracePt t="47136" x="7251700" y="3098800"/>
          <p14:tracePt t="47152" x="7251700" y="3071813"/>
          <p14:tracePt t="47169" x="7251700" y="3027363"/>
          <p14:tracePt t="47186" x="7259638" y="3000375"/>
          <p14:tracePt t="47203" x="7286625" y="2955925"/>
          <p14:tracePt t="47219" x="7304088" y="2938463"/>
          <p14:tracePt t="47236" x="7358063" y="2894013"/>
          <p14:tracePt t="47253" x="7429500" y="2857500"/>
          <p14:tracePt t="47275" x="7510463" y="2847975"/>
          <p14:tracePt t="47286" x="7545388" y="2840038"/>
          <p14:tracePt t="47303" x="7616825" y="2840038"/>
          <p14:tracePt t="47319" x="7653338" y="2840038"/>
          <p14:tracePt t="47337" x="7705725" y="2840038"/>
          <p14:tracePt t="47354" x="7759700" y="2840038"/>
          <p14:tracePt t="47369" x="7777163" y="2847975"/>
          <p14:tracePt t="47386" x="7804150" y="2857500"/>
          <p14:tracePt t="47403" x="7831138" y="2874963"/>
          <p14:tracePt t="47419" x="7840663" y="2884488"/>
          <p14:tracePt t="47436" x="7867650" y="2911475"/>
          <p14:tracePt t="47458" x="7885113" y="2938463"/>
          <p14:tracePt t="47470" x="7885113" y="2946400"/>
          <p14:tracePt t="47486" x="7894638" y="2990850"/>
          <p14:tracePt t="47503" x="7894638" y="3044825"/>
          <p14:tracePt t="47519" x="7894638" y="3062288"/>
          <p14:tracePt t="47536" x="7902575" y="3108325"/>
          <p14:tracePt t="47553" x="7902575" y="3143250"/>
          <p14:tracePt t="47569" x="7902575" y="3160713"/>
          <p14:tracePt t="47586" x="7894638" y="3205163"/>
          <p14:tracePt t="47602" x="7894638" y="3259138"/>
          <p14:tracePt t="47625" x="7885113" y="3313113"/>
          <p14:tracePt t="47636" x="7875588" y="3340100"/>
          <p14:tracePt t="47652" x="7867650" y="3394075"/>
          <p14:tracePt t="47669" x="7858125" y="3411538"/>
          <p14:tracePt t="47686" x="7840663" y="3446463"/>
          <p14:tracePt t="47704" x="7831138" y="3473450"/>
          <p14:tracePt t="47720" x="7823200" y="3482975"/>
          <p14:tracePt t="47736" x="7823200" y="3490913"/>
          <p14:tracePt t="47752" x="7813675" y="3500438"/>
          <p14:tracePt t="47785" x="7804150" y="3509963"/>
          <p14:tracePt t="47808" x="7796213" y="3509963"/>
          <p14:tracePt t="47836" x="7796213" y="3517900"/>
          <p14:tracePt t="47868" x="7786688" y="3517900"/>
          <p14:tracePt t="47935" x="7777163" y="3517900"/>
          <p14:tracePt t="47969" x="7777163" y="3527425"/>
          <p14:tracePt t="48319" x="7769225" y="3527425"/>
          <p14:tracePt t="48341" x="7732713" y="3536950"/>
          <p14:tracePt t="48353" x="7724775" y="3544888"/>
          <p14:tracePt t="48368" x="7705725" y="3544888"/>
          <p14:tracePt t="48385" x="7661275" y="3554413"/>
          <p14:tracePt t="48402" x="7616825" y="3554413"/>
          <p14:tracePt t="48418" x="7589838" y="3562350"/>
          <p14:tracePt t="48435" x="7554913" y="3571875"/>
          <p14:tracePt t="48452" x="7510463" y="3571875"/>
          <p14:tracePt t="48468" x="7491413" y="3571875"/>
          <p14:tracePt t="48485" x="7456488" y="3571875"/>
          <p14:tracePt t="48502" x="7412038" y="3554413"/>
          <p14:tracePt t="48528" x="7385050" y="3544888"/>
          <p14:tracePt t="48536" x="7375525" y="3536950"/>
          <p14:tracePt t="48552" x="7348538" y="3527425"/>
          <p14:tracePt t="48568" x="7331075" y="3517900"/>
          <p14:tracePt t="48585" x="7313613" y="3490913"/>
          <p14:tracePt t="48602" x="7286625" y="3455988"/>
          <p14:tracePt t="48618" x="7286625" y="3429000"/>
          <p14:tracePt t="48635" x="7269163" y="3348038"/>
          <p14:tracePt t="48652" x="7251700" y="3251200"/>
          <p14:tracePt t="48668" x="7242175" y="3197225"/>
          <p14:tracePt t="48685" x="7232650" y="3098800"/>
          <p14:tracePt t="48708" x="7232650" y="3027363"/>
          <p14:tracePt t="48719" x="7232650" y="3000375"/>
          <p14:tracePt t="48735" x="7232650" y="2955925"/>
          <p14:tracePt t="48752" x="7242175" y="2938463"/>
          <p14:tracePt t="48769" x="7259638" y="2919413"/>
          <p14:tracePt t="48785" x="7277100" y="2894013"/>
          <p14:tracePt t="48802" x="7331075" y="2884488"/>
          <p14:tracePt t="48818" x="7358063" y="2874963"/>
          <p14:tracePt t="48834" x="7429500" y="2857500"/>
          <p14:tracePt t="48852" x="7510463" y="2847975"/>
          <p14:tracePt t="48868" x="7545388" y="2840038"/>
          <p14:tracePt t="48891" x="7661275" y="2840038"/>
          <p14:tracePt t="48902" x="7697788" y="2840038"/>
          <p14:tracePt t="48918" x="7742238" y="2847975"/>
          <p14:tracePt t="48934" x="7813675" y="2867025"/>
          <p14:tracePt t="48952" x="7875588" y="2894013"/>
          <p14:tracePt t="48968" x="7894638" y="2901950"/>
          <p14:tracePt t="48985" x="7929563" y="2919413"/>
          <p14:tracePt t="49002" x="7947025" y="2946400"/>
          <p14:tracePt t="49018" x="7947025" y="2955925"/>
          <p14:tracePt t="49041" x="7966075" y="2990850"/>
          <p14:tracePt t="49052" x="7966075" y="3000375"/>
          <p14:tracePt t="49068" x="7966075" y="3009900"/>
          <p14:tracePt t="49084" x="7966075" y="3027363"/>
          <p14:tracePt t="49101" x="7966075" y="3036888"/>
          <p14:tracePt t="49118" x="7966075" y="3044825"/>
          <p14:tracePt t="49134" x="7966075" y="3089275"/>
          <p14:tracePt t="49151" x="7947025" y="3152775"/>
          <p14:tracePt t="49168" x="7939088" y="3197225"/>
          <p14:tracePt t="49184" x="7929563" y="3251200"/>
          <p14:tracePt t="49201" x="7912100" y="3276600"/>
          <p14:tracePt t="49224" x="7902575" y="3303588"/>
          <p14:tracePt t="49235" x="7894638" y="3313113"/>
          <p14:tracePt t="49252" x="7894638" y="3330575"/>
          <p14:tracePt t="49268" x="7885113" y="3340100"/>
          <p14:tracePt t="49317" x="7875588" y="3348038"/>
          <p14:tracePt t="49351" x="7875588" y="3357563"/>
          <p14:tracePt t="49384" x="7867650" y="3367088"/>
          <p14:tracePt t="49601" x="7875588" y="3367088"/>
          <p14:tracePt t="49668" x="7885113" y="3367088"/>
          <p14:tracePt t="49717" x="7894638" y="3367088"/>
          <p14:tracePt t="49818" x="7894638" y="3357563"/>
          <p14:tracePt t="49868" x="7885113" y="3348038"/>
          <p14:tracePt t="49900" x="7875588" y="3340100"/>
          <p14:tracePt t="49940" x="7867650" y="3322638"/>
          <p14:tracePt t="49967" x="7867650" y="3303588"/>
          <p14:tracePt t="49984" x="7867650" y="3295650"/>
          <p14:tracePt t="50001" x="7902575" y="3241675"/>
          <p14:tracePt t="50017" x="7983538" y="3179763"/>
          <p14:tracePt t="50035" x="8037513" y="3152775"/>
          <p14:tracePt t="50051" x="8153400" y="3125788"/>
          <p14:tracePt t="50067" x="8269288" y="3116263"/>
          <p14:tracePt t="50084" x="8304213" y="3116263"/>
          <p14:tracePt t="50100" x="8367713" y="3116263"/>
          <p14:tracePt t="50123" x="8402638" y="3116263"/>
          <p14:tracePt t="50150" x="8412163" y="3125788"/>
          <p14:tracePt t="50234" x="8348663" y="3116263"/>
          <p14:tracePt t="50251" x="8215313" y="3098800"/>
          <p14:tracePt t="50268" x="8081963" y="3089275"/>
          <p14:tracePt t="50284" x="8018463" y="3089275"/>
          <p14:tracePt t="50307" x="7894638" y="3133725"/>
          <p14:tracePt t="50318" x="7858125" y="3143250"/>
          <p14:tracePt t="50334" x="7840663" y="3160713"/>
          <p14:tracePt t="50350" x="7813675" y="3187700"/>
          <p14:tracePt t="50368" x="7796213" y="3214688"/>
          <p14:tracePt t="50383" x="7786688" y="3224213"/>
          <p14:tracePt t="50400" x="7769225" y="3251200"/>
          <p14:tracePt t="50417" x="7759700" y="3268663"/>
          <p14:tracePt t="50434" x="7759700" y="3286125"/>
          <p14:tracePt t="50450" x="7759700" y="3295650"/>
          <p14:tracePt t="50473" x="7751763" y="3295650"/>
          <p14:tracePt t="50484" x="7751763" y="3303588"/>
          <p14:tracePt t="50500" x="7742238" y="3303588"/>
          <p14:tracePt t="50533" x="7732713" y="3303588"/>
          <p14:tracePt t="50550" x="7724775" y="3303588"/>
          <p14:tracePt t="50583" x="7688263" y="3303588"/>
          <p14:tracePt t="50600" x="7599363" y="3295650"/>
          <p14:tracePt t="50617" x="7473950" y="3241675"/>
          <p14:tracePt t="50639" x="7367588" y="3133725"/>
          <p14:tracePt t="50651" x="7313613" y="3071813"/>
          <p14:tracePt t="50668" x="7251700" y="2955925"/>
          <p14:tracePt t="50684" x="7232650" y="2901950"/>
          <p14:tracePt t="50700" x="7224713" y="2840038"/>
          <p14:tracePt t="50717" x="7224713" y="2803525"/>
          <p14:tracePt t="50734" x="7224713" y="2795588"/>
          <p14:tracePt t="50750" x="7232650" y="2786063"/>
          <p14:tracePt t="50767" x="7286625" y="2768600"/>
          <p14:tracePt t="50784" x="7331075" y="2768600"/>
          <p14:tracePt t="50800" x="7456488" y="2759075"/>
          <p14:tracePt t="50822" x="7572375" y="2759075"/>
          <p14:tracePt t="50834" x="7634288" y="2768600"/>
          <p14:tracePt t="50850" x="7759700" y="2803525"/>
          <p14:tracePt t="50867" x="7875588" y="2867025"/>
          <p14:tracePt t="50884" x="7912100" y="2911475"/>
          <p14:tracePt t="50900" x="7974013" y="2990850"/>
          <p14:tracePt t="50917" x="7991475" y="3071813"/>
          <p14:tracePt t="50933" x="8001000" y="3116263"/>
          <p14:tracePt t="50949" x="8001000" y="3187700"/>
          <p14:tracePt t="50967" x="8001000" y="3259138"/>
          <p14:tracePt t="50983" x="8001000" y="3303588"/>
          <p14:tracePt t="51007" x="7956550" y="3402013"/>
          <p14:tracePt t="51018" x="7947025" y="3419475"/>
          <p14:tracePt t="51034" x="7929563" y="3429000"/>
          <p14:tracePt t="51050" x="7920038" y="3446463"/>
          <p14:tracePt t="51067" x="7912100" y="3455988"/>
          <p14:tracePt t="51083" x="7902575" y="3465513"/>
          <p14:tracePt t="51150" x="7902575" y="3473450"/>
          <p14:tracePt t="51166" x="7894638" y="3473450"/>
          <p14:tracePt t="51200" x="7894638" y="3482975"/>
          <p14:tracePt t="51283" x="7885113" y="3482975"/>
          <p14:tracePt t="51316" x="7885113" y="3490913"/>
          <p14:tracePt t="51333" x="7875588" y="3490913"/>
          <p14:tracePt t="51350" x="7867650" y="3490913"/>
          <p14:tracePt t="51384" x="7858125" y="3490913"/>
          <p14:tracePt t="51399" x="7858125" y="3500438"/>
          <p14:tracePt t="51416" x="7848600" y="3500438"/>
          <p14:tracePt t="58894" x="7848600" y="3490913"/>
          <p14:tracePt t="58910" x="7858125" y="3482975"/>
          <p14:tracePt t="58927" x="7894638" y="3438525"/>
          <p14:tracePt t="58944" x="7947025" y="3394075"/>
          <p14:tracePt t="58960" x="8116888" y="3268663"/>
          <p14:tracePt t="58983" x="8304213" y="3143250"/>
          <p14:tracePt t="58994" x="8394700" y="3089275"/>
          <p14:tracePt t="59010" x="8562975" y="2990850"/>
          <p14:tracePt t="59027" x="8643938" y="2955925"/>
          <p14:tracePt t="59027" x="8705850" y="2919413"/>
          <p14:tracePt t="59044" x="8769350" y="2884488"/>
          <p14:tracePt t="59060" x="8858250" y="2840038"/>
          <p14:tracePt t="59077" x="8939213" y="2803525"/>
          <p14:tracePt t="59094" x="8966200" y="2803525"/>
          <p14:tracePt t="59110" x="8991600" y="2786063"/>
          <p14:tracePt t="59127" x="9010650" y="2786063"/>
          <p14:tracePt t="59144" x="9018588" y="2786063"/>
          <p14:tracePt t="59177" x="9028113" y="2776538"/>
          <p14:tracePt t="59349" x="9018588" y="2776538"/>
          <p14:tracePt t="59378" x="9018588" y="2786063"/>
          <p14:tracePt t="59394" x="9010650" y="2786063"/>
          <p14:tracePt t="59410" x="9001125" y="2786063"/>
          <p14:tracePt t="59427" x="9001125" y="2795588"/>
          <p14:tracePt t="59444" x="8991600" y="2795588"/>
          <p14:tracePt t="59460" x="8991600" y="2803525"/>
          <p14:tracePt t="59477" x="8974138" y="2822575"/>
          <p14:tracePt t="59493" x="8956675" y="2840038"/>
          <p14:tracePt t="59510" x="8875713" y="2911475"/>
          <p14:tracePt t="59536" x="8715375" y="3009900"/>
          <p14:tracePt t="59559" x="8626475" y="3044825"/>
          <p14:tracePt t="59577" x="8545513" y="3081338"/>
          <p14:tracePt t="59593" x="8501063" y="3108325"/>
          <p14:tracePt t="59610" x="8420100" y="3152775"/>
          <p14:tracePt t="59627" x="8331200" y="3224213"/>
          <p14:tracePt t="59643" x="8286750" y="3259138"/>
          <p14:tracePt t="59660" x="8180388" y="3330575"/>
          <p14:tracePt t="59677" x="8099425" y="3394075"/>
          <p14:tracePt t="59693" x="8062913" y="3411538"/>
          <p14:tracePt t="59716" x="7974013" y="3455988"/>
          <p14:tracePt t="59727" x="7947025" y="3473450"/>
          <p14:tracePt t="59743" x="7912100" y="3490913"/>
          <p14:tracePt t="59760" x="7831138" y="3500438"/>
          <p14:tracePt t="59777" x="7751763" y="3517900"/>
          <p14:tracePt t="59793" x="7715250" y="3527425"/>
          <p14:tracePt t="59809" x="7661275" y="3536950"/>
          <p14:tracePt t="59827" x="7608888" y="3536950"/>
          <p14:tracePt t="59843" x="7581900" y="3536950"/>
          <p14:tracePt t="59859" x="7527925" y="3536950"/>
          <p14:tracePt t="59878" x="7473950" y="3536950"/>
          <p14:tracePt t="59900" x="7419975" y="3517900"/>
          <p14:tracePt t="59911" x="7394575" y="3517900"/>
          <p14:tracePt t="59927" x="7367588" y="3500438"/>
          <p14:tracePt t="59942" x="7348538" y="3490913"/>
          <p14:tracePt t="59959" x="7331075" y="3465513"/>
          <p14:tracePt t="59977" x="7304088" y="3419475"/>
          <p14:tracePt t="59993" x="7286625" y="3384550"/>
          <p14:tracePt t="60009" x="7269163" y="3330575"/>
          <p14:tracePt t="60027" x="7259638" y="3286125"/>
          <p14:tracePt t="60043" x="7251700" y="3268663"/>
          <p14:tracePt t="60066" x="7242175" y="3205163"/>
          <p14:tracePt t="60078" x="7242175" y="3197225"/>
          <p14:tracePt t="60093" x="7242175" y="3187700"/>
          <p14:tracePt t="60110" x="7242175" y="3160713"/>
          <p14:tracePt t="60127" x="7242175" y="3133725"/>
          <p14:tracePt t="60143" x="7242175" y="3125788"/>
          <p14:tracePt t="60160" x="7251700" y="3116263"/>
          <p14:tracePt t="60176" x="7251700" y="3108325"/>
          <p14:tracePt t="60193" x="7259638" y="3098800"/>
          <p14:tracePt t="60209" x="7277100" y="3071813"/>
          <p14:tracePt t="60227" x="7348538" y="3009900"/>
          <p14:tracePt t="60248" x="7439025" y="2938463"/>
          <p14:tracePt t="60260" x="7473950" y="2919413"/>
          <p14:tracePt t="60276" x="7554913" y="2884488"/>
          <p14:tracePt t="60292" x="7581900" y="2884488"/>
          <p14:tracePt t="60309" x="7653338" y="2874963"/>
          <p14:tracePt t="60326" x="7705725" y="2867025"/>
          <p14:tracePt t="60343" x="7732713" y="2867025"/>
          <p14:tracePt t="60359" x="7786688" y="2867025"/>
          <p14:tracePt t="60376" x="7831138" y="2867025"/>
          <p14:tracePt t="60393" x="7840663" y="2867025"/>
          <p14:tracePt t="60415" x="7875588" y="2884488"/>
          <p14:tracePt t="60427" x="7894638" y="2894013"/>
          <p14:tracePt t="60460" x="7912100" y="2919413"/>
          <p14:tracePt t="60477" x="7912100" y="2938463"/>
          <p14:tracePt t="60493" x="7920038" y="2965450"/>
          <p14:tracePt t="60509" x="7929563" y="2973388"/>
          <p14:tracePt t="60525" x="7929563" y="3000375"/>
          <p14:tracePt t="60542" x="7929563" y="3017838"/>
          <p14:tracePt t="60559" x="7929563" y="3044825"/>
          <p14:tracePt t="60576" x="7929563" y="3089275"/>
          <p14:tracePt t="60598" x="7920038" y="3125788"/>
          <p14:tracePt t="60609" x="7920038" y="3133725"/>
          <p14:tracePt t="60626" x="7912100" y="3160713"/>
          <p14:tracePt t="60642" x="7912100" y="3170238"/>
          <p14:tracePt t="60659" x="7902575" y="3205163"/>
          <p14:tracePt t="60676" x="7894638" y="3241675"/>
          <p14:tracePt t="60692" x="7875588" y="3286125"/>
          <p14:tracePt t="60709" x="7867650" y="3303588"/>
          <p14:tracePt t="60726" x="7858125" y="3340100"/>
          <p14:tracePt t="60742" x="7848600" y="3357563"/>
          <p14:tracePt t="60765" x="7813675" y="3394075"/>
          <p14:tracePt t="60776" x="7804150" y="3394075"/>
          <p14:tracePt t="60792" x="7796213" y="3402013"/>
          <p14:tracePt t="60809" x="7777163" y="3411538"/>
          <p14:tracePt t="60825" x="7759700" y="3429000"/>
          <p14:tracePt t="60842" x="7732713" y="3429000"/>
          <p14:tracePt t="60859" x="7724775" y="3429000"/>
          <p14:tracePt t="60876" x="7697788" y="3438525"/>
          <p14:tracePt t="60893" x="7670800" y="3446463"/>
          <p14:tracePt t="60909" x="7661275" y="3446463"/>
          <p14:tracePt t="60925" x="7634288" y="3446463"/>
          <p14:tracePt t="60948" x="7581900" y="3446463"/>
          <p14:tracePt t="60960" x="7554913" y="3446463"/>
          <p14:tracePt t="60976" x="7500938" y="3429000"/>
          <p14:tracePt t="60993" x="7466013" y="3419475"/>
          <p14:tracePt t="61008" x="7446963" y="3411538"/>
          <p14:tracePt t="61025" x="7419975" y="3402013"/>
          <p14:tracePt t="61042" x="7394575" y="3384550"/>
          <p14:tracePt t="61058" x="7385050" y="3375025"/>
          <p14:tracePt t="61075" x="7367588" y="3357563"/>
          <p14:tracePt t="61092" x="7348538" y="3330575"/>
          <p14:tracePt t="61109" x="7348538" y="3322638"/>
          <p14:tracePt t="61131" x="7323138" y="3251200"/>
          <p14:tracePt t="61158" x="7323138" y="3179763"/>
          <p14:tracePt t="61175" x="7313613" y="3125788"/>
          <p14:tracePt t="61192" x="7313613" y="3071813"/>
          <p14:tracePt t="61208" x="7313613" y="3044825"/>
          <p14:tracePt t="61225" x="7323138" y="2982913"/>
          <p14:tracePt t="61242" x="7358063" y="2901950"/>
          <p14:tracePt t="61258" x="7375525" y="2867025"/>
          <p14:tracePt t="61275" x="7394575" y="2840038"/>
          <p14:tracePt t="61292" x="7412038" y="2830513"/>
          <p14:tracePt t="61315" x="7429500" y="2822575"/>
          <p14:tracePt t="61326" x="7446963" y="2822575"/>
          <p14:tracePt t="61342" x="7491413" y="2822575"/>
          <p14:tracePt t="61358" x="7527925" y="2822575"/>
          <p14:tracePt t="61376" x="7599363" y="2830513"/>
          <p14:tracePt t="61392" x="7680325" y="2857500"/>
          <p14:tracePt t="61408" x="7724775" y="2874963"/>
          <p14:tracePt t="61425" x="7804150" y="2911475"/>
          <p14:tracePt t="61442" x="7885113" y="2938463"/>
          <p14:tracePt t="61458" x="7912100" y="2955925"/>
          <p14:tracePt t="61475" x="7966075" y="2982913"/>
          <p14:tracePt t="61498" x="7983538" y="3009900"/>
          <p14:tracePt t="61509" x="7983538" y="3017838"/>
          <p14:tracePt t="61525" x="8001000" y="3044825"/>
          <p14:tracePt t="61542" x="8001000" y="3062288"/>
          <p14:tracePt t="61558" x="8001000" y="3089275"/>
          <p14:tracePt t="61575" x="8001000" y="3133725"/>
          <p14:tracePt t="61592" x="7983538" y="3205163"/>
          <p14:tracePt t="61608" x="7966075" y="3251200"/>
          <p14:tracePt t="61625" x="7939088" y="3330575"/>
          <p14:tracePt t="61642" x="7902575" y="3411538"/>
          <p14:tracePt t="61664" x="7875588" y="3465513"/>
          <p14:tracePt t="61675" x="7867650" y="3482975"/>
          <p14:tracePt t="61692" x="7858125" y="3509963"/>
          <p14:tracePt t="61708" x="7848600" y="3509963"/>
          <p14:tracePt t="61725" x="7840663" y="3517900"/>
          <p14:tracePt t="61758" x="7840663" y="3527425"/>
          <p14:tracePt t="68370" x="7875588" y="3527425"/>
          <p14:tracePt t="68386" x="7974013" y="3544888"/>
          <p14:tracePt t="68413" x="8126413" y="3571875"/>
          <p14:tracePt t="68421" x="8215313" y="3581400"/>
          <p14:tracePt t="68438" x="8385175" y="3616325"/>
          <p14:tracePt t="68454" x="8466138" y="3633788"/>
          <p14:tracePt t="68469" x="8661400" y="3687763"/>
          <p14:tracePt t="68486" x="8885238" y="3768725"/>
          <p14:tracePt t="68503" x="9010650" y="3813175"/>
          <p14:tracePt t="68521" x="9323388" y="4000500"/>
          <p14:tracePt t="68536" x="9617075" y="4214813"/>
          <p14:tracePt t="68554" x="9742488" y="4322763"/>
          <p14:tracePt t="68570" x="9939338" y="4473575"/>
          <p14:tracePt t="68592" x="10063163" y="4608513"/>
          <p14:tracePt t="68604" x="10109200" y="4660900"/>
          <p14:tracePt t="68619" x="10206038" y="4795838"/>
          <p14:tracePt t="68636" x="10304463" y="4929188"/>
          <p14:tracePt t="68653" x="10367963" y="4991100"/>
          <p14:tracePt t="68669" x="10456863" y="5089525"/>
          <p14:tracePt t="68686" x="10510838" y="5160963"/>
          <p14:tracePt t="68703" x="10528300" y="5187950"/>
          <p14:tracePt t="68719" x="10537825" y="5205413"/>
          <p14:tracePt t="68753" x="10545763" y="5214938"/>
          <p14:tracePt t="68819" x="10537825" y="5214938"/>
          <p14:tracePt t="68853" x="10518775" y="5214938"/>
          <p14:tracePt t="68869" x="10491788" y="5205413"/>
          <p14:tracePt t="68887" x="10394950" y="5197475"/>
          <p14:tracePt t="68903" x="10313988" y="5187950"/>
          <p14:tracePt t="68920" x="10153650" y="5160963"/>
          <p14:tracePt t="68944" x="9991725" y="5143500"/>
          <p14:tracePt t="68954" x="9929813" y="5133975"/>
          <p14:tracePt t="68969" x="9796463" y="5116513"/>
          <p14:tracePt t="68986" x="9671050" y="5099050"/>
          <p14:tracePt t="69004" x="9626600" y="5099050"/>
          <p14:tracePt t="69020" x="9545638" y="5081588"/>
          <p14:tracePt t="69037" x="9491663" y="5062538"/>
          <p14:tracePt t="69052" x="9474200" y="5062538"/>
          <p14:tracePt t="69069" x="9439275" y="5045075"/>
          <p14:tracePt t="69087" x="9412288" y="5037138"/>
          <p14:tracePt t="69103" x="9412288" y="5027613"/>
          <p14:tracePt t="69127" x="9394825" y="5027613"/>
          <p14:tracePt t="69137" x="9385300" y="5027613"/>
          <p14:tracePt t="69153" x="9385300" y="5018088"/>
          <p14:tracePt t="69203" x="9385300" y="5010150"/>
          <p14:tracePt t="69219" x="9375775" y="5010150"/>
          <p14:tracePt t="69602" x="9375775" y="5000625"/>
          <p14:tracePt t="69619" x="9367838" y="4983163"/>
          <p14:tracePt t="69636" x="9358313" y="4946650"/>
          <p14:tracePt t="69659" x="9340850" y="4894263"/>
          <p14:tracePt t="69669" x="9331325" y="4867275"/>
          <p14:tracePt t="69685" x="9323388" y="4786313"/>
          <p14:tracePt t="69702" x="9323388" y="4751388"/>
          <p14:tracePt t="69719" x="9323388" y="4697413"/>
          <p14:tracePt t="69736" x="9323388" y="4670425"/>
          <p14:tracePt t="69752" x="9323388" y="4660900"/>
          <p14:tracePt t="69769" x="9323388" y="4633913"/>
          <p14:tracePt t="69786" x="9331325" y="4625975"/>
          <p14:tracePt t="69802" x="9331325" y="4608513"/>
          <p14:tracePt t="69819" x="9358313" y="4589463"/>
          <p14:tracePt t="69842" x="9394825" y="4562475"/>
          <p14:tracePt t="69853" x="9429750" y="4545013"/>
          <p14:tracePt t="69869" x="9510713" y="4491038"/>
          <p14:tracePt t="69886" x="9634538" y="4446588"/>
          <p14:tracePt t="69902" x="9698038" y="4429125"/>
          <p14:tracePt t="69919" x="9813925" y="4394200"/>
          <p14:tracePt t="69936" x="9912350" y="4348163"/>
          <p14:tracePt t="69952" x="9966325" y="4322763"/>
          <p14:tracePt t="69968" x="10090150" y="4259263"/>
          <p14:tracePt t="69986" x="10215563" y="4224338"/>
          <p14:tracePt t="70002" x="10260013" y="4224338"/>
          <p14:tracePt t="70025" x="10367963" y="4205288"/>
          <p14:tracePt t="70037" x="10394950" y="4197350"/>
          <p14:tracePt t="70052" x="10420350" y="4197350"/>
          <p14:tracePt t="70069" x="10474325" y="4187825"/>
          <p14:tracePt t="70086" x="10528300" y="4187825"/>
          <p14:tracePt t="70102" x="10555288" y="4187825"/>
          <p14:tracePt t="70118" x="10599738" y="4187825"/>
          <p14:tracePt t="70136" x="10617200" y="4187825"/>
          <p14:tracePt t="70151" x="10626725" y="4187825"/>
          <p14:tracePt t="70168" x="10653713" y="4187825"/>
          <p14:tracePt t="70468" x="10661650" y="4179888"/>
          <p14:tracePt t="70486" x="10688638" y="4170363"/>
          <p14:tracePt t="70502" x="10706100" y="4160838"/>
          <p14:tracePt t="70518" x="10742613" y="4152900"/>
          <p14:tracePt t="70541" x="10796588" y="4133850"/>
          <p14:tracePt t="70552" x="10823575" y="4125913"/>
          <p14:tracePt t="70568" x="10885488" y="4116388"/>
          <p14:tracePt t="70586" x="10947400" y="4098925"/>
          <p14:tracePt t="70601" x="10974388" y="4089400"/>
          <p14:tracePt t="70618" x="11045825" y="4081463"/>
          <p14:tracePt t="70635" x="11090275" y="4062413"/>
          <p14:tracePt t="70651" x="11099800" y="4062413"/>
          <p14:tracePt t="70668" x="11117263" y="4054475"/>
          <p14:tracePt t="70685" x="11126788" y="4054475"/>
          <p14:tracePt t="70701" x="11134725" y="4054475"/>
          <p14:tracePt t="70768" x="11144250" y="4054475"/>
          <p14:tracePt t="70818" x="11153775" y="4054475"/>
          <p14:tracePt t="70835" x="11161713" y="4054475"/>
          <p14:tracePt t="70851" x="11171238" y="4044950"/>
          <p14:tracePt t="70868" x="11180763" y="4044950"/>
          <p14:tracePt t="70902" x="11188700" y="4044950"/>
          <p14:tracePt t="70919" x="11198225" y="4044950"/>
          <p14:tracePt t="70967" x="11206163" y="4044950"/>
          <p14:tracePt t="71135" x="11206163" y="4037013"/>
          <p14:tracePt t="71257" x="11198225" y="4037013"/>
          <p14:tracePt t="71268" x="11188700" y="4037013"/>
          <p14:tracePt t="71318" x="11180763" y="4037013"/>
          <p14:tracePt t="71351" x="11171238" y="4037013"/>
          <p14:tracePt t="71384" x="11161713" y="4037013"/>
          <p14:tracePt t="71418" x="11153775" y="4037013"/>
          <p14:tracePt t="71484" x="11144250" y="4037013"/>
          <p14:tracePt t="71567" x="11134725" y="4037013"/>
          <p14:tracePt t="71717" x="11134725" y="4044950"/>
          <p14:tracePt t="71734" x="11126788" y="4044950"/>
          <p14:tracePt t="71773" x="11126788" y="4054475"/>
          <p14:tracePt t="71785" x="11126788" y="4062413"/>
          <p14:tracePt t="71800" x="11117263" y="4062413"/>
          <p14:tracePt t="71817" x="11117263" y="4071938"/>
          <p14:tracePt t="71834" x="11109325" y="4081463"/>
          <p14:tracePt t="71867" x="11099800" y="4098925"/>
          <p14:tracePt t="71884" x="11090275" y="4108450"/>
          <p14:tracePt t="71917" x="11082338" y="4116388"/>
          <p14:tracePt t="71934" x="11072813" y="4125913"/>
          <p14:tracePt t="71960" x="11072813" y="4133850"/>
          <p14:tracePt t="71983" x="11063288" y="4143375"/>
          <p14:tracePt t="72017" x="11055350" y="4143375"/>
          <p14:tracePt t="72034" x="11055350" y="4152900"/>
          <p14:tracePt t="72067" x="11045825" y="4160838"/>
          <p14:tracePt t="72084" x="11037888" y="4170363"/>
          <p14:tracePt t="72117" x="11028363" y="4170363"/>
          <p14:tracePt t="72140" x="11018838" y="4179888"/>
          <p14:tracePt t="72151" x="11001375" y="4179888"/>
          <p14:tracePt t="72167" x="10991850" y="4179888"/>
          <p14:tracePt t="72184" x="10966450" y="4179888"/>
          <p14:tracePt t="72201" x="10920413" y="4187825"/>
          <p14:tracePt t="72217" x="10885488" y="4187825"/>
          <p14:tracePt t="72233" x="10814050" y="4197350"/>
          <p14:tracePt t="72251" x="10742613" y="4197350"/>
          <p14:tracePt t="72267" x="10698163" y="4197350"/>
          <p14:tracePt t="72283" x="10644188" y="4197350"/>
          <p14:tracePt t="72301" x="10617200" y="4197350"/>
          <p14:tracePt t="72323" x="10590213" y="4197350"/>
          <p14:tracePt t="72334" x="10582275" y="4197350"/>
          <p14:tracePt t="72367" x="10563225" y="4197350"/>
          <p14:tracePt t="72383" x="10555288" y="4197350"/>
          <p14:tracePt t="72434" x="10545763" y="4205288"/>
          <p14:tracePt t="72483" x="10537825" y="4205288"/>
          <p14:tracePt t="72506" x="10528300" y="4205288"/>
          <p14:tracePt t="72533" x="10518775" y="4205288"/>
          <p14:tracePt t="72550" x="10518775" y="4214813"/>
          <p14:tracePt t="72566" x="10510838" y="4214813"/>
          <p14:tracePt t="72584" x="10491788" y="4224338"/>
          <p14:tracePt t="72600" x="10474325" y="4232275"/>
          <p14:tracePt t="72616" x="10447338" y="4251325"/>
          <p14:tracePt t="72634" x="10394950" y="4286250"/>
          <p14:tracePt t="72651" x="10340975" y="4330700"/>
          <p14:tracePt t="72674" x="10304463" y="4367213"/>
          <p14:tracePt t="72684" x="10296525" y="4375150"/>
          <p14:tracePt t="72700" x="10277475" y="4402138"/>
          <p14:tracePt t="72717" x="10277475" y="4411663"/>
          <p14:tracePt t="72733" x="10260013" y="4438650"/>
          <p14:tracePt t="72767" x="10252075" y="4456113"/>
          <p14:tracePt t="72784" x="10252075" y="4465638"/>
          <p14:tracePt t="72801" x="10252075" y="4473575"/>
          <p14:tracePt t="72816" x="10252075" y="4483100"/>
          <p14:tracePt t="72833" x="10252075" y="4491038"/>
          <p14:tracePt t="72867" x="10252075" y="4500563"/>
          <p14:tracePt t="72901" x="10252075" y="4510088"/>
          <p14:tracePt t="72933" x="10252075" y="4518025"/>
          <p14:tracePt t="72983" x="10252075" y="4527550"/>
          <p14:tracePt t="73001" x="10260013" y="4527550"/>
          <p14:tracePt t="73016" x="10260013" y="4537075"/>
          <p14:tracePt t="73039" x="10287000" y="4554538"/>
          <p14:tracePt t="73051" x="10296525" y="4554538"/>
          <p14:tracePt t="73066" x="10313988" y="4562475"/>
          <p14:tracePt t="73083" x="10367963" y="4589463"/>
          <p14:tracePt t="73100" x="10447338" y="4625975"/>
          <p14:tracePt t="73116" x="10491788" y="4643438"/>
          <p14:tracePt t="73133" x="10555288" y="4652963"/>
          <p14:tracePt t="73150" x="10609263" y="4670425"/>
          <p14:tracePt t="73166" x="10626725" y="4679950"/>
          <p14:tracePt t="73183" x="10661650" y="4679950"/>
          <p14:tracePt t="73205" x="10698163" y="4687888"/>
          <p14:tracePt t="73216" x="10715625" y="4687888"/>
          <p14:tracePt t="73233" x="10769600" y="4697413"/>
          <p14:tracePt t="73250" x="10796588" y="4697413"/>
          <p14:tracePt t="73267" x="10804525" y="4697413"/>
          <p14:tracePt t="73283" x="10814050" y="4697413"/>
          <p14:tracePt t="73300" x="10831513" y="4697413"/>
          <p14:tracePt t="73332" x="10841038" y="4697413"/>
          <p14:tracePt t="73365" x="10848975" y="4697413"/>
          <p14:tracePt t="73389" x="10868025" y="4697413"/>
          <p14:tracePt t="73416" x="10875963" y="4697413"/>
          <p14:tracePt t="73433" x="10895013" y="4697413"/>
          <p14:tracePt t="73449" x="10912475" y="4697413"/>
          <p14:tracePt t="73465" x="10920413" y="4697413"/>
          <p14:tracePt t="73482" x="10983913" y="4697413"/>
          <p14:tracePt t="73499" x="11037888" y="4687888"/>
          <p14:tracePt t="73516" x="11063288" y="4687888"/>
          <p14:tracePt t="73533" x="11072813" y="4687888"/>
          <p14:tracePt t="73556" x="11082338" y="4687888"/>
          <p14:tracePt t="74532" x="11018838" y="4687888"/>
          <p14:tracePt t="74549" x="10956925" y="4705350"/>
          <p14:tracePt t="74566" x="10875963" y="4724400"/>
          <p14:tracePt t="74582" x="10831513" y="4732338"/>
          <p14:tracePt t="74598" x="10752138" y="4741863"/>
          <p14:tracePt t="74621" x="10671175" y="4759325"/>
          <p14:tracePt t="74632" x="10626725" y="4768850"/>
          <p14:tracePt t="74648" x="10501313" y="4776788"/>
          <p14:tracePt t="74666" x="10375900" y="4786313"/>
          <p14:tracePt t="74682" x="10323513" y="4786313"/>
          <p14:tracePt t="74699" x="10198100" y="4795838"/>
          <p14:tracePt t="74716" x="10055225" y="4795838"/>
          <p14:tracePt t="74732" x="9983788" y="4795838"/>
          <p14:tracePt t="74749" x="9840913" y="4795838"/>
          <p14:tracePt t="74766" x="9715500" y="4795838"/>
          <p14:tracePt t="74783" x="9653588" y="4786313"/>
          <p14:tracePt t="74807" x="9474200" y="4759325"/>
          <p14:tracePt t="74817" x="9420225" y="4751388"/>
          <p14:tracePt t="74834" x="9375775" y="4741863"/>
          <p14:tracePt t="74850" x="9286875" y="4724400"/>
          <p14:tracePt t="74867" x="9205913" y="4705350"/>
          <p14:tracePt t="74882" x="9170988" y="4687888"/>
          <p14:tracePt t="74899" x="9109075" y="4660900"/>
          <p14:tracePt t="74917" x="9045575" y="4625975"/>
          <p14:tracePt t="74933" x="9018588" y="4616450"/>
          <p14:tracePt t="74949" x="8983663" y="4589463"/>
          <p14:tracePt t="74967" x="8966200" y="4572000"/>
          <p14:tracePt t="75266" x="8947150" y="4572000"/>
          <p14:tracePt t="75282" x="8939213" y="4572000"/>
          <p14:tracePt t="75300" x="8902700" y="4581525"/>
          <p14:tracePt t="75316" x="8840788" y="4581525"/>
          <p14:tracePt t="75339" x="8742363" y="4581525"/>
          <p14:tracePt t="75350" x="8688388" y="4572000"/>
          <p14:tracePt t="75366" x="8572500" y="4562475"/>
          <p14:tracePt t="75383" x="8510588" y="4554538"/>
          <p14:tracePt t="75399" x="8394700" y="4527550"/>
          <p14:tracePt t="75416" x="8313738" y="4491038"/>
          <p14:tracePt t="75432" x="8286750" y="4483100"/>
          <p14:tracePt t="75449" x="8251825" y="4456113"/>
          <p14:tracePt t="75466" x="8232775" y="4429125"/>
          <p14:tracePt t="75482" x="8224838" y="4419600"/>
          <p14:tracePt t="75499" x="8224838" y="4394200"/>
          <p14:tracePt t="75522" x="8232775" y="4367213"/>
          <p14:tracePt t="75533" x="8251825" y="4348163"/>
          <p14:tracePt t="75549" x="8358188" y="4268788"/>
          <p14:tracePt t="75566" x="8510588" y="4170363"/>
          <p14:tracePt t="75582" x="8589963" y="4133850"/>
          <p14:tracePt t="75598" x="8742363" y="4089400"/>
          <p14:tracePt t="75616" x="8875713" y="4071938"/>
          <p14:tracePt t="75632" x="8920163" y="4071938"/>
          <p14:tracePt t="75648" x="8983663" y="4071938"/>
          <p14:tracePt t="75665" x="9028113" y="4098925"/>
          <p14:tracePt t="75682" x="9037638" y="4125913"/>
          <p14:tracePt t="75705" x="9082088" y="4214813"/>
          <p14:tracePt t="75716" x="9082088" y="4259263"/>
          <p14:tracePt t="75732" x="9090025" y="4303713"/>
          <p14:tracePt t="75748" x="9099550" y="4429125"/>
          <p14:tracePt t="75765" x="9109075" y="4562475"/>
          <p14:tracePt t="75782" x="9109075" y="4625975"/>
          <p14:tracePt t="75798" x="9109075" y="4705350"/>
          <p14:tracePt t="75815" x="9109075" y="4776788"/>
          <p14:tracePt t="75832" x="9099550" y="4803775"/>
          <p14:tracePt t="75848" x="9082088" y="4840288"/>
          <p14:tracePt t="75866" x="9082088" y="4857750"/>
          <p14:tracePt t="75888" x="9072563" y="4867275"/>
          <p14:tracePt t="75915" x="9072563" y="4875213"/>
          <p14:tracePt t="81384" x="9072563" y="4902200"/>
          <p14:tracePt t="81395" x="9072563" y="4929188"/>
          <p14:tracePt t="81411" x="9072563" y="4956175"/>
          <p14:tracePt t="81428" x="9063038" y="5027613"/>
          <p14:tracePt t="81445" x="9055100" y="5116513"/>
          <p14:tracePt t="81461" x="9037638" y="5197475"/>
          <p14:tracePt t="81477" x="9028113" y="5232400"/>
          <p14:tracePt t="81494" x="9018588" y="5322888"/>
          <p14:tracePt t="81511" x="9010650" y="5367338"/>
          <p14:tracePt t="81527" x="9001125" y="5465763"/>
          <p14:tracePt t="81544" x="9001125" y="5562600"/>
          <p14:tracePt t="81567" x="8991600" y="5661025"/>
          <p14:tracePt t="81579" x="8991600" y="5697538"/>
          <p14:tracePt t="81594" x="8983663" y="5759450"/>
          <p14:tracePt t="81610" x="8983663" y="5786438"/>
          <p14:tracePt t="81628" x="8983663" y="5822950"/>
          <p14:tracePt t="81644" x="8983663" y="5830888"/>
          <p14:tracePt t="81661" x="8983663" y="5840413"/>
          <p14:tracePt t="81845" x="8991600" y="5840413"/>
          <p14:tracePt t="81878" x="9001125" y="5840413"/>
          <p14:tracePt t="81900" x="9018588" y="5840413"/>
          <p14:tracePt t="81900" x="9028113" y="5830888"/>
          <p14:tracePt t="81927" x="9082088" y="5830888"/>
          <p14:tracePt t="81943" x="9161463" y="5822950"/>
          <p14:tracePt t="81960" x="9277350" y="5813425"/>
          <p14:tracePt t="81977" x="9313863" y="5813425"/>
          <p14:tracePt t="81994" x="9375775" y="5803900"/>
          <p14:tracePt t="82010" x="9412288" y="5795963"/>
          <p14:tracePt t="82027" x="9429750" y="5786438"/>
          <p14:tracePt t="82044" x="9439275" y="5786438"/>
          <p14:tracePt t="82060" x="9447213" y="5786438"/>
          <p14:tracePt t="82082" x="9456738" y="5776913"/>
          <p14:tracePt t="82110" x="9466263" y="5768975"/>
          <p14:tracePt t="82127" x="9474200" y="5768975"/>
          <p14:tracePt t="82144" x="9483725" y="5768975"/>
          <p14:tracePt t="82161" x="9491663" y="5751513"/>
          <p14:tracePt t="82177" x="9501188" y="5751513"/>
          <p14:tracePt t="82194" x="9510713" y="5741988"/>
          <p14:tracePt t="82211" x="9518650" y="5741988"/>
          <p14:tracePt t="82227" x="9528175" y="5732463"/>
          <p14:tracePt t="82266" x="9537700" y="5724525"/>
          <p14:tracePt t="82294" x="9537700" y="5715000"/>
          <p14:tracePt t="82326" x="9545638" y="5715000"/>
          <p14:tracePt t="82427" x="9545638" y="5705475"/>
          <p14:tracePt t="84192" x="9510713" y="5634038"/>
          <p14:tracePt t="84209" x="9474200" y="5554663"/>
          <p14:tracePt t="84231" x="9447213" y="5465763"/>
          <p14:tracePt t="84242" x="9439275" y="5411788"/>
          <p14:tracePt t="84258" x="9412288" y="5295900"/>
          <p14:tracePt t="84275" x="9394825" y="5232400"/>
          <p14:tracePt t="84292" x="9348788" y="5099050"/>
          <p14:tracePt t="84309" x="9304338" y="4973638"/>
          <p14:tracePt t="84325" x="9286875" y="4911725"/>
          <p14:tracePt t="84342" x="9242425" y="4803775"/>
          <p14:tracePt t="84358" x="9180513" y="4679950"/>
          <p14:tracePt t="84376" x="9117013" y="4545013"/>
          <p14:tracePt t="84392" x="9082088" y="4491038"/>
          <p14:tracePt t="84415" x="9010650" y="4394200"/>
          <p14:tracePt t="84415" x="8974138" y="4367213"/>
          <p14:tracePt t="84441" x="8912225" y="4303713"/>
          <p14:tracePt t="84459" x="8858250" y="4251325"/>
          <p14:tracePt t="84476" x="8813800" y="4205288"/>
          <p14:tracePt t="84491" x="8804275" y="4197350"/>
          <p14:tracePt t="84508" x="8769350" y="4170363"/>
          <p14:tracePt t="84525" x="8742363" y="4152900"/>
          <p14:tracePt t="84542" x="8724900" y="4143375"/>
          <p14:tracePt t="84565" x="8688388" y="4125913"/>
          <p14:tracePt t="84565" x="8670925" y="4125913"/>
          <p14:tracePt t="84592" x="8626475" y="4125913"/>
          <p14:tracePt t="84608" x="8589963" y="4125913"/>
          <p14:tracePt t="84626" x="8537575" y="4152900"/>
          <p14:tracePt t="84642" x="8501063" y="4179888"/>
          <p14:tracePt t="84658" x="8429625" y="4268788"/>
          <p14:tracePt t="84675" x="8348663" y="4384675"/>
          <p14:tracePt t="84692" x="8313738" y="4446588"/>
          <p14:tracePt t="84708" x="8251825" y="4581525"/>
          <p14:tracePt t="84725" x="8205788" y="4679950"/>
          <p14:tracePt t="84748" x="8170863" y="4795838"/>
          <p14:tracePt t="84759" x="8161338" y="4857750"/>
          <p14:tracePt t="84775" x="8143875" y="5000625"/>
          <p14:tracePt t="84792" x="8143875" y="5072063"/>
          <p14:tracePt t="84808" x="8134350" y="5197475"/>
          <p14:tracePt t="84825" x="8134350" y="5286375"/>
          <p14:tracePt t="84841" x="8134350" y="5313363"/>
          <p14:tracePt t="84858" x="8134350" y="5357813"/>
          <p14:tracePt t="84875" x="8153400" y="5384800"/>
          <p14:tracePt t="84892" x="8161338" y="5402263"/>
          <p14:tracePt t="84908" x="8180388" y="5429250"/>
          <p14:tracePt t="84931" x="8205788" y="5438775"/>
          <p14:tracePt t="84943" x="8215313" y="5446713"/>
          <p14:tracePt t="84959" x="8259763" y="5446713"/>
          <p14:tracePt t="84976" x="8286750" y="5446713"/>
          <p14:tracePt t="84992" x="8304213" y="5446713"/>
          <p14:tracePt t="85009" x="8323263" y="5446713"/>
          <p14:tracePt t="85025" x="8331200" y="5429250"/>
          <p14:tracePt t="85058" x="8331200" y="5419725"/>
          <p14:tracePt t="85075" x="8340725" y="5411788"/>
          <p14:tracePt t="85091" x="8340725" y="5394325"/>
          <p14:tracePt t="85114" x="8340725" y="5357813"/>
          <p14:tracePt t="85126" x="8348663" y="5313363"/>
          <p14:tracePt t="85142" x="8348663" y="5259388"/>
          <p14:tracePt t="85158" x="8348663" y="5089525"/>
          <p14:tracePt t="85175" x="8340725" y="4902200"/>
          <p14:tracePt t="85191" x="8331200" y="4795838"/>
          <p14:tracePt t="85208" x="8304213" y="4572000"/>
          <p14:tracePt t="85225" x="8277225" y="4402138"/>
          <p14:tracePt t="85241" x="8259763" y="4330700"/>
          <p14:tracePt t="85258" x="8242300" y="4197350"/>
          <p14:tracePt t="85276" x="8232775" y="4108450"/>
          <p14:tracePt t="85297" x="8224838" y="4062413"/>
          <p14:tracePt t="85309" x="8215313" y="4054475"/>
          <p14:tracePt t="85325" x="8215313" y="4044950"/>
          <p14:tracePt t="85647" x="8205788" y="4037013"/>
          <p14:tracePt t="85658" x="8188325" y="4037013"/>
          <p14:tracePt t="85675" x="8170863" y="4037013"/>
          <p14:tracePt t="85708" x="8161338" y="4044950"/>
          <p14:tracePt t="85725" x="8153400" y="4062413"/>
          <p14:tracePt t="85741" x="8143875" y="4081463"/>
          <p14:tracePt t="85757" x="8116888" y="4179888"/>
          <p14:tracePt t="85775" x="8099425" y="4330700"/>
          <p14:tracePt t="85791" x="8099425" y="4402138"/>
          <p14:tracePt t="85807" x="8099425" y="4545013"/>
          <p14:tracePt t="85830" x="8108950" y="4714875"/>
          <p14:tracePt t="85841" x="8116888" y="4795838"/>
          <p14:tracePt t="85857" x="8134350" y="4965700"/>
          <p14:tracePt t="85875" x="8153400" y="5108575"/>
          <p14:tracePt t="85891" x="8161338" y="5170488"/>
          <p14:tracePt t="85908" x="8180388" y="5295900"/>
          <p14:tracePt t="85924" x="8197850" y="5411788"/>
          <p14:tracePt t="85941" x="8205788" y="5456238"/>
          <p14:tracePt t="85957" x="8224838" y="5537200"/>
          <p14:tracePt t="85975" x="8242300" y="5608638"/>
          <p14:tracePt t="85998" x="8259763" y="5688013"/>
          <p14:tracePt t="86008" x="8277225" y="5741988"/>
          <p14:tracePt t="86024" x="8313738" y="5848350"/>
          <p14:tracePt t="86041" x="8331200" y="5894388"/>
          <p14:tracePt t="86057" x="8375650" y="5983288"/>
          <p14:tracePt t="86075" x="8447088" y="6037263"/>
          <p14:tracePt t="86090" x="8483600" y="6054725"/>
          <p14:tracePt t="86107" x="8537575" y="6072188"/>
          <p14:tracePt t="86124" x="8599488" y="6081713"/>
          <p14:tracePt t="86140" x="8616950" y="6081713"/>
          <p14:tracePt t="86164" x="8653463" y="6089650"/>
          <p14:tracePt t="86175" x="8680450" y="6089650"/>
          <p14:tracePt t="86191" x="8697913" y="6089650"/>
          <p14:tracePt t="86207" x="8742363" y="6072188"/>
          <p14:tracePt t="86225" x="8777288" y="6062663"/>
          <p14:tracePt t="86240" x="8804275" y="6054725"/>
          <p14:tracePt t="86257" x="8848725" y="6045200"/>
          <p14:tracePt t="86274" x="8885238" y="6027738"/>
          <p14:tracePt t="86290" x="8912225" y="6027738"/>
          <p14:tracePt t="86307" x="8939213" y="6010275"/>
          <p14:tracePt t="86324" x="8966200" y="6000750"/>
          <p14:tracePt t="86346" x="8983663" y="5983288"/>
          <p14:tracePt t="86358" x="8991600" y="5965825"/>
          <p14:tracePt t="86374" x="9018588" y="5946775"/>
          <p14:tracePt t="86390" x="9028113" y="5929313"/>
          <p14:tracePt t="86408" x="9063038" y="5894388"/>
          <p14:tracePt t="86424" x="9099550" y="5875338"/>
          <p14:tracePt t="86440" x="9109075" y="5857875"/>
          <p14:tracePt t="86457" x="9126538" y="5830888"/>
          <p14:tracePt t="86474" x="9144000" y="5813425"/>
          <p14:tracePt t="86507" x="9153525" y="5803900"/>
          <p14:tracePt t="86534" x="9161463" y="5795963"/>
          <p14:tracePt t="86590" x="9161463" y="5786438"/>
          <p14:tracePt t="86607" x="9170988" y="5786438"/>
          <p14:tracePt t="86657" x="9170988" y="5776913"/>
          <p14:tracePt t="86712" x="9180513" y="5776913"/>
          <p14:tracePt t="87140" x="9180513" y="5768975"/>
          <p14:tracePt t="87157" x="9188450" y="5751513"/>
          <p14:tracePt t="87189" x="9188450" y="5741988"/>
          <p14:tracePt t="87223" x="9188450" y="5732463"/>
          <p14:tracePt t="87245" x="9188450" y="5724525"/>
          <p14:tracePt t="87273" x="9188450" y="5680075"/>
          <p14:tracePt t="87290" x="9188450" y="5581650"/>
          <p14:tracePt t="87306" x="9188450" y="5500688"/>
          <p14:tracePt t="87323" x="9180513" y="5357813"/>
          <p14:tracePt t="87340" x="9161463" y="5224463"/>
          <p14:tracePt t="87356" x="9153525" y="5160963"/>
          <p14:tracePt t="87373" x="9134475" y="5062538"/>
          <p14:tracePt t="87390" x="9109075" y="4983163"/>
          <p14:tracePt t="87413" x="9072563" y="4902200"/>
          <p14:tracePt t="87424" x="9063038" y="4867275"/>
          <p14:tracePt t="87441" x="9055100" y="4803775"/>
          <p14:tracePt t="87456" x="9045575" y="4786313"/>
          <p14:tracePt t="87473" x="9037638" y="4768850"/>
          <p14:tracePt t="87490" x="9037638" y="4751388"/>
          <p14:tracePt t="87506" x="9037638" y="4741863"/>
          <p14:tracePt t="87523" x="9028113" y="4732338"/>
          <p14:tracePt t="87539" x="9028113" y="4724400"/>
          <p14:tracePt t="87595" x="9018588" y="4714875"/>
          <p14:tracePt t="87623" x="9010650" y="4714875"/>
          <p14:tracePt t="87656" x="9001125" y="4732338"/>
          <p14:tracePt t="87672" x="8991600" y="4741863"/>
          <p14:tracePt t="87689" x="8956675" y="4795838"/>
          <p14:tracePt t="87706" x="8929688" y="4840288"/>
          <p14:tracePt t="87723" x="8867775" y="4929188"/>
          <p14:tracePt t="87740" x="8804275" y="5018088"/>
          <p14:tracePt t="87763" x="8759825" y="5089525"/>
          <p14:tracePt t="87773" x="8751888" y="5116513"/>
          <p14:tracePt t="87790" x="8715375" y="5180013"/>
          <p14:tracePt t="87806" x="8697913" y="5205413"/>
          <p14:tracePt t="87823" x="8661400" y="5251450"/>
          <p14:tracePt t="87840" x="8634413" y="5276850"/>
          <p14:tracePt t="87856" x="8626475" y="5295900"/>
          <p14:tracePt t="87873" x="8609013" y="5322888"/>
          <p14:tracePt t="87890" x="8599488" y="5340350"/>
          <p14:tracePt t="87906" x="8589963" y="5357813"/>
          <p14:tracePt t="87923" x="8582025" y="5375275"/>
          <p14:tracePt t="87945" x="8572500" y="5411788"/>
          <p14:tracePt t="87957" x="8572500" y="5429250"/>
          <p14:tracePt t="87973" x="8555038" y="5483225"/>
          <p14:tracePt t="87990" x="8545513" y="5537200"/>
          <p14:tracePt t="88005" x="8537575" y="5562600"/>
          <p14:tracePt t="88022" x="8537575" y="5589588"/>
          <p14:tracePt t="88040" x="8537575" y="5608638"/>
          <p14:tracePt t="88072" x="8537575" y="5616575"/>
          <p14:tracePt t="88090" x="8545513" y="5626100"/>
          <p14:tracePt t="88128" x="8572500" y="5634038"/>
          <p14:tracePt t="88140" x="8609013" y="5634038"/>
          <p14:tracePt t="88155" x="8670925" y="5634038"/>
          <p14:tracePt t="88172" x="8804275" y="5634038"/>
          <p14:tracePt t="88190" x="8912225" y="5634038"/>
          <p14:tracePt t="88206" x="8947150" y="5626100"/>
          <p14:tracePt t="88222" x="9028113" y="5616575"/>
          <p14:tracePt t="88240" x="9099550" y="5616575"/>
          <p14:tracePt t="88255" x="9134475" y="5608638"/>
          <p14:tracePt t="88272" x="9197975" y="5599113"/>
          <p14:tracePt t="88290" x="9242425" y="5599113"/>
          <p14:tracePt t="88312" x="9269413" y="5599113"/>
          <p14:tracePt t="88323" x="9277350" y="5599113"/>
          <p14:tracePt t="88340" x="9304338" y="5589588"/>
          <p14:tracePt t="88355" x="9313863" y="5589588"/>
          <p14:tracePt t="88372" x="9340850" y="5581650"/>
          <p14:tracePt t="88390" x="9367838" y="5581650"/>
          <p14:tracePt t="88405" x="9385300" y="5581650"/>
          <p14:tracePt t="88423" x="9402763" y="5581650"/>
          <p14:tracePt t="88440" x="9429750" y="5581650"/>
          <p14:tracePt t="88455" x="9439275" y="5581650"/>
          <p14:tracePt t="88473" x="9466263" y="5581650"/>
          <p14:tracePt t="88495" x="9483725" y="5581650"/>
          <p14:tracePt t="88506" x="9501188" y="5581650"/>
          <p14:tracePt t="88522" x="9518650" y="5581650"/>
          <p14:tracePt t="88539" x="9537700" y="5581650"/>
          <p14:tracePt t="88555" x="9545638" y="5581650"/>
          <p14:tracePt t="90687" x="9510713" y="5589588"/>
          <p14:tracePt t="90704" x="9456738" y="5608638"/>
          <p14:tracePt t="90721" x="9429750" y="5616575"/>
          <p14:tracePt t="90737" x="9385300" y="5626100"/>
          <p14:tracePt t="90754" x="9340850" y="5643563"/>
          <p14:tracePt t="90771" x="9331325" y="5643563"/>
          <p14:tracePt t="90794" x="9277350" y="5661025"/>
          <p14:tracePt t="90805" x="9259888" y="5670550"/>
          <p14:tracePt t="90820" x="9242425" y="5688013"/>
          <p14:tracePt t="90837" x="9188450" y="5715000"/>
          <p14:tracePt t="90854" x="9126538" y="5741988"/>
          <p14:tracePt t="90870" x="9082088" y="5751513"/>
          <p14:tracePt t="90887" x="9018588" y="5768975"/>
          <p14:tracePt t="90904" x="8974138" y="5776913"/>
          <p14:tracePt t="90920" x="8947150" y="5786438"/>
          <p14:tracePt t="90937" x="8929688" y="5795963"/>
          <p14:tracePt t="90954" x="8912225" y="5803900"/>
          <p14:tracePt t="90976" x="8902700" y="5813425"/>
          <p14:tracePt t="91004" x="8894763" y="5813425"/>
          <p14:tracePt t="91036" x="8885238" y="5813425"/>
          <p14:tracePt t="91053" x="8885238" y="5822950"/>
          <p14:tracePt t="91087" x="8875713" y="5822950"/>
          <p14:tracePt t="91104" x="8875713" y="5830888"/>
          <p14:tracePt t="91120" x="8867775" y="5830888"/>
          <p14:tracePt t="91159" x="8858250" y="5840413"/>
          <p14:tracePt t="91171" x="8848725" y="5848350"/>
          <p14:tracePt t="91203" x="8840788" y="5857875"/>
          <p14:tracePt t="91320" x="8858250" y="5857875"/>
          <p14:tracePt t="91343" x="8894763" y="5857875"/>
          <p14:tracePt t="91355" x="8929688" y="5857875"/>
          <p14:tracePt t="91370" x="9037638" y="5857875"/>
          <p14:tracePt t="91387" x="9082088" y="5857875"/>
          <p14:tracePt t="91403" x="9144000" y="5857875"/>
          <p14:tracePt t="91420" x="9188450" y="5857875"/>
          <p14:tracePt t="91436" x="9205913" y="5857875"/>
          <p14:tracePt t="91453" x="9224963" y="5857875"/>
          <p14:tracePt t="91470" x="9242425" y="5857875"/>
          <p14:tracePt t="91510" x="9259888" y="5857875"/>
          <p14:tracePt t="91536" x="9269413" y="5867400"/>
          <p14:tracePt t="91553" x="9277350" y="5875338"/>
          <p14:tracePt t="91570" x="9286875" y="5875338"/>
          <p14:tracePt t="91586" x="9296400" y="5875338"/>
          <p14:tracePt t="91604" x="9323388" y="5884863"/>
          <p14:tracePt t="91620" x="9358313" y="5894388"/>
          <p14:tracePt t="91636" x="9385300" y="5902325"/>
          <p14:tracePt t="91653" x="9412288" y="5911850"/>
          <p14:tracePt t="91676" x="9429750" y="5911850"/>
          <p14:tracePt t="91687" x="9429750" y="5919788"/>
          <p14:tracePt t="91702" x="9439275" y="5919788"/>
          <p14:tracePt t="91786" x="9439275" y="5929313"/>
          <p14:tracePt t="91803" x="9447213" y="5929313"/>
          <p14:tracePt t="91953" x="9439275" y="5929313"/>
          <p14:tracePt t="91969" x="9420225" y="5938838"/>
          <p14:tracePt t="92003" x="9412288" y="5938838"/>
          <p14:tracePt t="92026" x="9402763" y="5946775"/>
          <p14:tracePt t="92036" x="9385300" y="5946775"/>
          <p14:tracePt t="92053" x="9367838" y="5965825"/>
          <p14:tracePt t="92069" x="9313863" y="5983288"/>
          <p14:tracePt t="92086" x="9286875" y="6000750"/>
          <p14:tracePt t="92103" x="9242425" y="6027738"/>
          <p14:tracePt t="92120" x="9224963" y="6045200"/>
          <p14:tracePt t="92136" x="9205913" y="6054725"/>
          <p14:tracePt t="92153" x="9180513" y="6072188"/>
          <p14:tracePt t="92170" x="9144000" y="6099175"/>
          <p14:tracePt t="92186" x="9117013" y="6108700"/>
          <p14:tracePt t="92209" x="9037638" y="6153150"/>
          <p14:tracePt t="92221" x="9018588" y="6170613"/>
          <p14:tracePt t="92236" x="9001125" y="6170613"/>
          <p14:tracePt t="92253" x="8983663" y="6180138"/>
          <p14:tracePt t="92270" x="8983663" y="6197600"/>
          <p14:tracePt t="92286" x="8974138" y="6197600"/>
          <p14:tracePt t="92392" x="9028113" y="6197600"/>
          <p14:tracePt t="92403" x="9055100" y="6197600"/>
          <p14:tracePt t="92420" x="9134475" y="6197600"/>
          <p14:tracePt t="92436" x="9180513" y="6197600"/>
          <p14:tracePt t="92453" x="9232900" y="6197600"/>
          <p14:tracePt t="92470" x="9259888" y="6197600"/>
          <p14:tracePt t="92485" x="9269413" y="6197600"/>
          <p14:tracePt t="92502" x="9296400" y="6197600"/>
          <p14:tracePt t="92520" x="9313863" y="6197600"/>
          <p14:tracePt t="92536" x="9331325" y="6197600"/>
          <p14:tracePt t="92552" x="9348788" y="6197600"/>
          <p14:tracePt t="92575" x="9358313" y="6197600"/>
          <p14:tracePt t="92602" x="9367838" y="6197600"/>
          <p14:tracePt t="92620" x="9375775" y="6197600"/>
          <p14:tracePt t="92636" x="9385300" y="6197600"/>
          <p14:tracePt t="92652" x="9394825" y="6197600"/>
          <p14:tracePt t="92685" x="9402763" y="6197600"/>
          <p14:tracePt t="92736" x="9412288" y="6197600"/>
          <p14:tracePt t="94502" x="9429750" y="6188075"/>
          <p14:tracePt t="94527" x="9501188" y="6143625"/>
          <p14:tracePt t="94535" x="9537700" y="6126163"/>
          <p14:tracePt t="94551" x="9563100" y="6116638"/>
          <p14:tracePt t="94567" x="9590088" y="6099175"/>
          <p14:tracePt t="94601" x="9609138" y="6089650"/>
          <p14:tracePt t="94651" x="9609138" y="6081713"/>
          <p14:tracePt t="94701" x="9609138" y="6072188"/>
          <p14:tracePt t="94735" x="9609138" y="6062663"/>
          <p14:tracePt t="94751" x="9609138" y="6054725"/>
          <p14:tracePt t="94768" x="9609138" y="6045200"/>
          <p14:tracePt t="94785" x="9599613" y="6037263"/>
          <p14:tracePt t="94801" x="9599613" y="6027738"/>
          <p14:tracePt t="94817" x="9590088" y="6018213"/>
          <p14:tracePt t="94835" x="9582150" y="6010275"/>
          <p14:tracePt t="94850" x="9572625" y="6000750"/>
          <p14:tracePt t="94873" x="9555163" y="5991225"/>
          <p14:tracePt t="94900" x="9545638" y="5983288"/>
          <p14:tracePt t="94917" x="9537700" y="5983288"/>
          <p14:tracePt t="94935" x="9528175" y="5965825"/>
          <p14:tracePt t="94950" x="9518650" y="5965825"/>
          <p14:tracePt t="94967" x="9510713" y="5965825"/>
          <p14:tracePt t="94985" x="9501188" y="5956300"/>
          <p14:tracePt t="95001" x="9491663" y="5956300"/>
          <p14:tracePt t="95018" x="9483725" y="5956300"/>
          <p14:tracePt t="95058" x="9429750" y="5938838"/>
          <p14:tracePt t="95068" x="9402763" y="5938838"/>
          <p14:tracePt t="95085" x="9340850" y="5938838"/>
          <p14:tracePt t="95101" x="9323388" y="5929313"/>
          <p14:tracePt t="95117" x="9296400" y="5929313"/>
          <p14:tracePt t="95150" x="9286875" y="5929313"/>
          <p14:tracePt t="95167" x="9277350" y="5919788"/>
          <p14:tracePt t="95240" x="9269413" y="5919788"/>
          <p14:tracePt t="95424" x="9286875" y="5919788"/>
          <p14:tracePt t="95450" x="9296400" y="5919788"/>
          <p14:tracePt t="95467" x="9304338" y="5919788"/>
          <p14:tracePt t="95484" x="9313863" y="5919788"/>
          <p14:tracePt t="95501" x="9323388" y="5919788"/>
          <p14:tracePt t="95517" x="9331325" y="5919788"/>
          <p14:tracePt t="95534" x="9340850" y="5919788"/>
          <p14:tracePt t="95550" x="9348788" y="5919788"/>
          <p14:tracePt t="95567" x="9358313" y="5919788"/>
          <p14:tracePt t="95589" x="9367838" y="5919788"/>
          <p14:tracePt t="95617" x="9385300" y="5919788"/>
          <p14:tracePt t="95634" x="9394825" y="5919788"/>
          <p14:tracePt t="95650" x="9394825" y="5911850"/>
          <p14:tracePt t="95667" x="9402763" y="5911850"/>
          <p14:tracePt t="95683" x="9412288" y="5911850"/>
          <p14:tracePt t="95700" x="9420225" y="5911850"/>
          <p14:tracePt t="95717" x="9429750" y="5911850"/>
          <p14:tracePt t="95733" x="9439275" y="5911850"/>
          <p14:tracePt t="95773" x="9447213" y="5911850"/>
          <p14:tracePt t="95834" x="9456738" y="5911850"/>
          <p14:tracePt t="96866" x="9439275" y="5929313"/>
          <p14:tracePt t="96882" x="9420225" y="5946775"/>
          <p14:tracePt t="96900" x="9394825" y="5973763"/>
          <p14:tracePt t="96916" x="9375775" y="5983288"/>
          <p14:tracePt t="96932" x="9331325" y="6027738"/>
          <p14:tracePt t="96950" x="9286875" y="6054725"/>
          <p14:tracePt t="96966" x="9269413" y="6062663"/>
          <p14:tracePt t="96982" x="9242425" y="6081713"/>
          <p14:tracePt t="97000" x="9232900" y="6089650"/>
          <p14:tracePt t="97024" x="9224963" y="6089650"/>
          <p14:tracePt t="97033" x="9215438" y="6099175"/>
          <p14:tracePt t="97065" x="9205913" y="6108700"/>
          <p14:tracePt t="97082" x="9188450" y="6116638"/>
          <p14:tracePt t="97132" x="9180513" y="6126163"/>
          <p14:tracePt t="97150" x="9170988" y="6126163"/>
          <p14:tracePt t="97165" x="9170988" y="6134100"/>
          <p14:tracePt t="97182" x="9170988" y="6143625"/>
          <p14:tracePt t="97207" x="9161463" y="6143625"/>
          <p14:tracePt t="97232" x="9153525" y="6153150"/>
          <p14:tracePt t="97265" x="9144000" y="6153150"/>
          <p14:tracePt t="97283" x="9144000" y="6161088"/>
          <p14:tracePt t="97432" x="9153525" y="6161088"/>
          <p14:tracePt t="97465" x="9170988" y="6161088"/>
          <p14:tracePt t="97482" x="9197975" y="6161088"/>
          <p14:tracePt t="97499" x="9259888" y="6161088"/>
          <p14:tracePt t="97516" x="9296400" y="6161088"/>
          <p14:tracePt t="97539" x="9385300" y="6161088"/>
          <p14:tracePt t="97549" x="9402763" y="6161088"/>
          <p14:tracePt t="97565" x="9412288" y="6161088"/>
          <p14:tracePt t="97581" x="9420225" y="6161088"/>
          <p14:tracePt t="97599" x="9429750" y="6161088"/>
          <p14:tracePt t="97632" x="9439275" y="6161088"/>
          <p14:tracePt t="97721" x="9447213" y="6161088"/>
          <p14:tracePt t="97765" x="9456738" y="6161088"/>
          <p14:tracePt t="97831" x="9466263" y="6161088"/>
          <p14:tracePt t="99030" x="9447213" y="6161088"/>
          <p14:tracePt t="99047" x="9375775" y="6161088"/>
          <p14:tracePt t="99065" x="9323388" y="6161088"/>
          <p14:tracePt t="99081" x="9304338" y="6161088"/>
          <p14:tracePt t="99097" x="9286875" y="6161088"/>
          <p14:tracePt t="99137" x="9277350" y="6161088"/>
          <p14:tracePt t="101180" x="9269413" y="6161088"/>
          <p14:tracePt t="101196" x="9251950" y="6161088"/>
          <p14:tracePt t="101212" x="9180513" y="6153150"/>
          <p14:tracePt t="101229" x="9037638" y="6134100"/>
          <p14:tracePt t="101246" x="8939213" y="6126163"/>
          <p14:tracePt t="101262" x="8688388" y="6108700"/>
          <p14:tracePt t="101285" x="8439150" y="6081713"/>
          <p14:tracePt t="101296" x="8323263" y="6072188"/>
          <p14:tracePt t="101312" x="8116888" y="6054725"/>
          <p14:tracePt t="101330" x="7947025" y="6045200"/>
          <p14:tracePt t="101346" x="7867650" y="6045200"/>
          <p14:tracePt t="101362" x="7697788" y="6037263"/>
          <p14:tracePt t="101379" x="7562850" y="6027738"/>
          <p14:tracePt t="101395" x="7510463" y="6018213"/>
          <p14:tracePt t="101412" x="7412038" y="6018213"/>
          <p14:tracePt t="101429" x="7296150" y="6010275"/>
          <p14:tracePt t="101455" x="7180263" y="6010275"/>
          <p14:tracePt t="101463" x="7116763" y="6010275"/>
          <p14:tracePt t="101479" x="7000875" y="6010275"/>
          <p14:tracePt t="101496" x="6946900" y="6010275"/>
          <p14:tracePt t="101512" x="6840538" y="6010275"/>
          <p14:tracePt t="101529" x="6724650" y="6010275"/>
          <p14:tracePt t="101545" x="6661150" y="6010275"/>
          <p14:tracePt t="101562" x="6537325" y="5991225"/>
          <p14:tracePt t="101578" x="6429375" y="5983288"/>
          <p14:tracePt t="101595" x="6375400" y="5973763"/>
          <p14:tracePt t="101619" x="6224588" y="5965825"/>
          <p14:tracePt t="101645" x="6143625" y="5946775"/>
          <p14:tracePt t="101662" x="6089650" y="5938838"/>
          <p14:tracePt t="101679" x="6072188" y="5929313"/>
          <p14:tracePt t="105526" x="6072188" y="5919788"/>
          <p14:tracePt t="105549" x="6072188" y="5822950"/>
          <p14:tracePt t="105575" x="6062663" y="5715000"/>
          <p14:tracePt t="105592" x="6062663" y="5572125"/>
          <p14:tracePt t="105609" x="6062663" y="5402263"/>
          <p14:tracePt t="105626" x="6062663" y="5330825"/>
          <p14:tracePt t="105642" x="6054725" y="5197475"/>
          <p14:tracePt t="105659" x="6054725" y="5054600"/>
          <p14:tracePt t="105676" x="6054725" y="4983163"/>
          <p14:tracePt t="105693" x="6054725" y="4840288"/>
          <p14:tracePt t="105717" x="6054725" y="4697413"/>
          <p14:tracePt t="105726" x="6062663" y="4625975"/>
          <p14:tracePt t="105742" x="6081713" y="4491038"/>
          <p14:tracePt t="105759" x="6099175" y="4375150"/>
          <p14:tracePt t="105775" x="6108700" y="4340225"/>
          <p14:tracePt t="105792" x="6126163" y="4286250"/>
          <p14:tracePt t="105809" x="6134100" y="4268788"/>
          <p14:tracePt t="105825" x="6143625" y="4259263"/>
          <p14:tracePt t="105842" x="6143625" y="4251325"/>
          <p14:tracePt t="105859" x="6153150" y="4241800"/>
          <p14:tracePt t="106209" x="6099175" y="4214813"/>
          <p14:tracePt t="106225" x="6062663" y="4214813"/>
          <p14:tracePt t="106248" x="5884863" y="4160838"/>
          <p14:tracePt t="106260" x="5813425" y="4143375"/>
          <p14:tracePt t="106275" x="5732463" y="4125913"/>
          <p14:tracePt t="106292" x="5608638" y="4089400"/>
          <p14:tracePt t="106309" x="5465763" y="4037013"/>
          <p14:tracePt t="106325" x="5384800" y="4010025"/>
          <p14:tracePt t="106341" x="5241925" y="3956050"/>
          <p14:tracePt t="106359" x="5099050" y="3919538"/>
          <p14:tracePt t="106375" x="5037138" y="3902075"/>
          <p14:tracePt t="106392" x="4911725" y="3875088"/>
          <p14:tracePt t="106409" x="4803775" y="3857625"/>
          <p14:tracePt t="106431" x="4714875" y="3840163"/>
          <p14:tracePt t="106442" x="4679950" y="3830638"/>
          <p14:tracePt t="106458" x="4608513" y="3822700"/>
          <p14:tracePt t="106475" x="4581525" y="3813175"/>
          <p14:tracePt t="106492" x="4537075" y="3795713"/>
          <p14:tracePt t="106509" x="4491038" y="3786188"/>
          <p14:tracePt t="106525" x="4473575" y="3776663"/>
          <p14:tracePt t="106542" x="4446588" y="3768725"/>
          <p14:tracePt t="106559" x="4429125" y="3751263"/>
          <p14:tracePt t="106575" x="4419600" y="3751263"/>
          <p14:tracePt t="106598" x="4411663" y="3741738"/>
          <p14:tracePt t="106925" x="4402138" y="3741738"/>
          <p14:tracePt t="106941" x="4394200" y="3741738"/>
          <p14:tracePt t="106964" x="4348163" y="3741738"/>
          <p14:tracePt t="106976" x="4330700" y="3741738"/>
          <p14:tracePt t="106991" x="4295775" y="3751263"/>
          <p14:tracePt t="107008" x="4259263" y="3751263"/>
          <p14:tracePt t="107025" x="4232275" y="3751263"/>
          <p14:tracePt t="107042" x="4205288" y="3759200"/>
          <p14:tracePt t="107058" x="4179888" y="3768725"/>
          <p14:tracePt t="107091" x="4170363" y="3768725"/>
          <p14:tracePt t="107108" x="4160838" y="3768725"/>
          <p14:tracePt t="107241" x="4170363" y="3768725"/>
          <p14:tracePt t="107258" x="4205288" y="3768725"/>
          <p14:tracePt t="107275" x="4241800" y="3768725"/>
          <p14:tracePt t="107297" x="4456113" y="3768725"/>
          <p14:tracePt t="107309" x="4527550" y="3751263"/>
          <p14:tracePt t="107325" x="4643438" y="3751263"/>
          <p14:tracePt t="107341" x="4705350" y="3751263"/>
          <p14:tracePt t="107358" x="4822825" y="3751263"/>
          <p14:tracePt t="107375" x="4894263" y="3759200"/>
          <p14:tracePt t="107392" x="4919663" y="3759200"/>
          <p14:tracePt t="107408" x="4946650" y="3768725"/>
          <p14:tracePt t="107424" x="4965700" y="3776663"/>
          <p14:tracePt t="107441" x="4973638" y="3776663"/>
          <p14:tracePt t="107458" x="4983163" y="3776663"/>
          <p14:tracePt t="108707" x="4973638" y="3786188"/>
          <p14:tracePt t="108730" x="4938713" y="3795713"/>
          <p14:tracePt t="108741" x="4911725" y="3795713"/>
          <p14:tracePt t="108756" x="4848225" y="3803650"/>
          <p14:tracePt t="108774" x="4732338" y="3822700"/>
          <p14:tracePt t="108789" x="4670425" y="3830638"/>
          <p14:tracePt t="108807" x="4572000" y="3848100"/>
          <p14:tracePt t="108824" x="4510088" y="3867150"/>
          <p14:tracePt t="108840" x="4483100" y="3867150"/>
          <p14:tracePt t="108856" x="4446588" y="3875088"/>
          <p14:tracePt t="108874" x="4429125" y="3884613"/>
          <p14:tracePt t="108890" x="4411663" y="3884613"/>
          <p14:tracePt t="108913" x="4375150" y="3902075"/>
          <p14:tracePt t="108924" x="4367213" y="3902075"/>
          <p14:tracePt t="108940" x="4357688" y="3902075"/>
          <p14:tracePt t="108957" x="4330700" y="3902075"/>
          <p14:tracePt t="108974" x="4303713" y="3902075"/>
          <p14:tracePt t="108989" x="4295775" y="3902075"/>
          <p14:tracePt t="109006" x="4276725" y="3902075"/>
          <p14:tracePt t="109024" x="4268788" y="3902075"/>
          <p14:tracePt t="109078" x="4259263" y="3902075"/>
          <p14:tracePt t="109106" x="4251325" y="3902075"/>
          <p14:tracePt t="109263" x="4268788" y="3902075"/>
          <p14:tracePt t="109289" x="4286250" y="3902075"/>
          <p14:tracePt t="109306" x="4313238" y="3902075"/>
          <p14:tracePt t="109323" x="4375150" y="3902075"/>
          <p14:tracePt t="109339" x="4429125" y="3902075"/>
          <p14:tracePt t="109356" x="4545013" y="3902075"/>
          <p14:tracePt t="109373" x="4670425" y="3894138"/>
          <p14:tracePt t="109389" x="4724400" y="3894138"/>
          <p14:tracePt t="109407" x="4795838" y="3894138"/>
          <p14:tracePt t="109423" x="4830763" y="3894138"/>
          <p14:tracePt t="109446" x="4848225" y="3894138"/>
          <p14:tracePt t="109457" x="4857750" y="3894138"/>
          <p14:tracePt t="109474" x="4867275" y="3894138"/>
          <p14:tracePt t="109489" x="4875213" y="3894138"/>
          <p14:tracePt t="109973" x="4875213" y="3902075"/>
          <p14:tracePt t="109996" x="4857750" y="3919538"/>
          <p14:tracePt t="110006" x="4840288" y="3929063"/>
          <p14:tracePt t="110022" x="4813300" y="3956050"/>
          <p14:tracePt t="110039" x="4786313" y="3983038"/>
          <p14:tracePt t="110056" x="4768850" y="4000500"/>
          <p14:tracePt t="110072" x="4741863" y="4010025"/>
          <p14:tracePt t="110089" x="4705350" y="4017963"/>
          <p14:tracePt t="110106" x="4679950" y="4037013"/>
          <p14:tracePt t="110122" x="4616450" y="4054475"/>
          <p14:tracePt t="110145" x="4581525" y="4071938"/>
          <p14:tracePt t="110156" x="4562475" y="4081463"/>
          <p14:tracePt t="110172" x="4537075" y="4089400"/>
          <p14:tracePt t="110190" x="4510088" y="4098925"/>
          <p14:tracePt t="110205" x="4500563" y="4098925"/>
          <p14:tracePt t="110222" x="4473575" y="4108450"/>
          <p14:tracePt t="110239" x="4456113" y="4108450"/>
          <p14:tracePt t="110255" x="4446588" y="4108450"/>
          <p14:tracePt t="110272" x="4429125" y="4108450"/>
          <p14:tracePt t="110305" x="4419600" y="4108450"/>
          <p14:tracePt t="111072" x="4429125" y="4108450"/>
          <p14:tracePt t="111089" x="4438650" y="4108450"/>
          <p14:tracePt t="111105" x="4446588" y="4108450"/>
          <p14:tracePt t="111121" x="4465638" y="4108450"/>
          <p14:tracePt t="111139" x="4527550" y="4108450"/>
          <p14:tracePt t="111155" x="4572000" y="4108450"/>
          <p14:tracePt t="111171" x="4633913" y="4116388"/>
          <p14:tracePt t="111189" x="4687888" y="4116388"/>
          <p14:tracePt t="111205" x="4714875" y="4116388"/>
          <p14:tracePt t="111228" x="4759325" y="4116388"/>
          <p14:tracePt t="111239" x="4768850" y="4116388"/>
          <p14:tracePt t="111255" x="4776788" y="4116388"/>
          <p14:tracePt t="111271" x="4786313" y="4116388"/>
          <p14:tracePt t="111321" x="4795838" y="4116388"/>
          <p14:tracePt t="111371" x="4803775" y="4116388"/>
          <p14:tracePt t="111411" x="4813300" y="4116388"/>
          <p14:tracePt t="111439" x="4822825" y="4116388"/>
          <p14:tracePt t="111471" x="4830763" y="4116388"/>
          <p14:tracePt t="111521" x="4840288" y="4116388"/>
          <p14:tracePt t="111560" x="4848225" y="4116388"/>
          <p14:tracePt t="112476" x="4848225" y="4125913"/>
          <p14:tracePt t="112488" x="4848225" y="4143375"/>
          <p14:tracePt t="112504" x="4830763" y="4179888"/>
          <p14:tracePt t="112521" x="4830763" y="4205288"/>
          <p14:tracePt t="112537" x="4803775" y="4295775"/>
          <p14:tracePt t="112554" x="4776788" y="4419600"/>
          <p14:tracePt t="112570" x="4768850" y="4483100"/>
          <p14:tracePt t="112587" x="4751388" y="4598988"/>
          <p14:tracePt t="112604" x="4741863" y="4660900"/>
          <p14:tracePt t="112620" x="4741863" y="4679950"/>
          <p14:tracePt t="112643" x="4741863" y="4705350"/>
          <p14:tracePt t="112655" x="4741863" y="4724400"/>
          <p14:tracePt t="112670" x="4741863" y="4732338"/>
          <p14:tracePt t="112688" x="4741863" y="4741863"/>
          <p14:tracePt t="112720" x="4751388" y="4759325"/>
          <p14:tracePt t="112737" x="4803775" y="4768850"/>
          <p14:tracePt t="112753" x="4946650" y="4786313"/>
          <p14:tracePt t="112770" x="5045075" y="4803775"/>
          <p14:tracePt t="112786" x="5224463" y="4822825"/>
          <p14:tracePt t="112804" x="5394325" y="4830763"/>
          <p14:tracePt t="112826" x="5537200" y="4830763"/>
          <p14:tracePt t="112838" x="5599113" y="4830763"/>
          <p14:tracePt t="112854" x="5680075" y="4830763"/>
          <p14:tracePt t="112870" x="5705475" y="4830763"/>
          <p14:tracePt t="112887" x="5741988" y="4830763"/>
          <p14:tracePt t="112904" x="5751513" y="4830763"/>
          <p14:tracePt t="112920" x="5759450" y="4830763"/>
          <p14:tracePt t="112937" x="5768975" y="4830763"/>
          <p14:tracePt t="113020" x="5759450" y="4830763"/>
          <p14:tracePt t="113037" x="5732463" y="4830763"/>
          <p14:tracePt t="113055" x="5643563" y="4822825"/>
          <p14:tracePt t="113070" x="5581650" y="4795838"/>
          <p14:tracePt t="113087" x="5473700" y="4768850"/>
          <p14:tracePt t="113103" x="5402263" y="4732338"/>
          <p14:tracePt t="113120" x="5375275" y="4724400"/>
          <p14:tracePt t="113137" x="5348288" y="4697413"/>
          <p14:tracePt t="113154" x="5322888" y="4679950"/>
          <p14:tracePt t="113177" x="5295900" y="4616450"/>
          <p14:tracePt t="113187" x="5286375" y="4581525"/>
          <p14:tracePt t="113205" x="5268913" y="4500563"/>
          <p14:tracePt t="113221" x="5268913" y="4465638"/>
          <p14:tracePt t="113236" x="5268913" y="4402138"/>
          <p14:tracePt t="113254" x="5276850" y="4348163"/>
          <p14:tracePt t="113270" x="5295900" y="4313238"/>
          <p14:tracePt t="113286" x="5330825" y="4259263"/>
          <p14:tracePt t="113304" x="5394325" y="4187825"/>
          <p14:tracePt t="113320" x="5419725" y="4170363"/>
          <p14:tracePt t="113344" x="5527675" y="4125913"/>
          <p14:tracePt t="113354" x="5572125" y="4125913"/>
          <p14:tracePt t="113370" x="5608638" y="4116388"/>
          <p14:tracePt t="113386" x="5680075" y="4116388"/>
          <p14:tracePt t="113405" x="5741988" y="4116388"/>
          <p14:tracePt t="113420" x="5768975" y="4116388"/>
          <p14:tracePt t="113436" x="5822950" y="4125913"/>
          <p14:tracePt t="113454" x="5848350" y="4133850"/>
          <p14:tracePt t="113470" x="5867400" y="4143375"/>
          <p14:tracePt t="113486" x="5884863" y="4152900"/>
          <p14:tracePt t="113504" x="5894388" y="4170363"/>
          <p14:tracePt t="113530" x="5911850" y="4179888"/>
          <p14:tracePt t="113553" x="5919788" y="4187825"/>
          <p14:tracePt t="113569" x="5919788" y="4197350"/>
          <p14:tracePt t="113586" x="5929313" y="4205288"/>
          <p14:tracePt t="113604" x="5938838" y="4224338"/>
          <p14:tracePt t="113620" x="5946775" y="4232275"/>
          <p14:tracePt t="113636" x="5946775" y="4251325"/>
          <p14:tracePt t="113654" x="5946775" y="4259263"/>
          <p14:tracePt t="113669" x="5946775" y="4268788"/>
          <p14:tracePt t="113686" x="5946775" y="4276725"/>
          <p14:tracePt t="113710" x="5946775" y="4286250"/>
          <p14:tracePt t="113720" x="5946775" y="4295775"/>
          <p14:tracePt t="113736" x="5938838" y="4303713"/>
          <p14:tracePt t="113770" x="5911850" y="4322763"/>
          <p14:tracePt t="113787" x="5830888" y="4357688"/>
          <p14:tracePt t="113804" x="5688013" y="4419600"/>
          <p14:tracePt t="113819" x="5616575" y="4438650"/>
          <p14:tracePt t="113836" x="5500688" y="4465638"/>
          <p14:tracePt t="113853" x="5429250" y="4465638"/>
          <p14:tracePt t="113869" x="5402263" y="4473575"/>
          <p14:tracePt t="113893" x="5322888" y="4483100"/>
          <p14:tracePt t="113904" x="5286375" y="4483100"/>
          <p14:tracePt t="113919" x="5251450" y="4483100"/>
          <p14:tracePt t="113936" x="5170488" y="4483100"/>
          <p14:tracePt t="113954" x="5116513" y="4473575"/>
          <p14:tracePt t="113969" x="5089525" y="4473575"/>
          <p14:tracePt t="113987" x="5054600" y="4456113"/>
          <p14:tracePt t="114004" x="5037138" y="4446588"/>
          <p14:tracePt t="114036" x="5027613" y="4438650"/>
          <p14:tracePt t="114054" x="5018088" y="4429125"/>
          <p14:tracePt t="114135" x="5010150" y="4419600"/>
          <p14:tracePt t="114420" x="5000625" y="4419600"/>
          <p14:tracePt t="114436" x="4991100" y="4419600"/>
          <p14:tracePt t="114452" x="4938713" y="4419600"/>
          <p14:tracePt t="114469" x="4902200" y="4419600"/>
          <p14:tracePt t="114486" x="4803775" y="4419600"/>
          <p14:tracePt t="114503" x="4679950" y="4419600"/>
          <p14:tracePt t="114519" x="4616450" y="4411663"/>
          <p14:tracePt t="114536" x="4483100" y="4394200"/>
          <p14:tracePt t="114552" x="4357688" y="4375150"/>
          <p14:tracePt t="114569" x="4295775" y="4357688"/>
          <p14:tracePt t="114593" x="4133850" y="4313238"/>
          <p14:tracePt t="114603" x="4081463" y="4286250"/>
          <p14:tracePt t="114618" x="4027488" y="4259263"/>
          <p14:tracePt t="114635" x="3946525" y="4197350"/>
          <p14:tracePt t="114652" x="3884613" y="4133850"/>
          <p14:tracePt t="114669" x="3867150" y="4098925"/>
          <p14:tracePt t="114685" x="3848100" y="4054475"/>
          <p14:tracePt t="114702" x="3830638" y="4017963"/>
          <p14:tracePt t="114719" x="3830638" y="3973513"/>
          <p14:tracePt t="114735" x="3830638" y="3956050"/>
          <p14:tracePt t="114752" x="3830638" y="3919538"/>
          <p14:tracePt t="114775" x="3840163" y="3884613"/>
          <p14:tracePt t="114786" x="3848100" y="3875088"/>
          <p14:tracePt t="114802" x="3867150" y="3867150"/>
          <p14:tracePt t="114819" x="3875088" y="3857625"/>
          <p14:tracePt t="114836" x="3884613" y="3857625"/>
          <p14:tracePt t="114852" x="3894138" y="3857625"/>
          <p14:tracePt t="114885" x="3894138" y="3875088"/>
          <p14:tracePt t="114902" x="3894138" y="3894138"/>
          <p14:tracePt t="114919" x="3894138" y="3929063"/>
          <p14:tracePt t="114935" x="3875088" y="4062413"/>
          <p14:tracePt t="114958" x="3857625" y="4259263"/>
          <p14:tracePt t="114969" x="3822700" y="4465638"/>
          <p14:tracePt t="114985" x="3813175" y="4554538"/>
          <p14:tracePt t="115002" x="3795713" y="4741863"/>
          <p14:tracePt t="115019" x="3786188" y="4867275"/>
          <p14:tracePt t="115035" x="3776663" y="4911725"/>
          <p14:tracePt t="115053" x="3776663" y="4956175"/>
          <p14:tracePt t="115069" x="3776663" y="4973638"/>
          <p14:tracePt t="115101" x="3768725" y="4983163"/>
          <p14:tracePt t="115124" x="3751263" y="4991100"/>
          <p14:tracePt t="115152" x="3732213" y="4991100"/>
          <p14:tracePt t="115168" x="3670300" y="4956175"/>
          <p14:tracePt t="115185" x="3633788" y="4911725"/>
          <p14:tracePt t="115202" x="3509963" y="4795838"/>
          <p14:tracePt t="115219" x="3419475" y="4679950"/>
          <p14:tracePt t="115235" x="3375025" y="4608513"/>
          <p14:tracePt t="115252" x="3322638" y="4483100"/>
          <p14:tracePt t="115269" x="3295650" y="4340225"/>
          <p14:tracePt t="115286" x="3295650" y="4268788"/>
          <p14:tracePt t="115310" x="3303588" y="4044950"/>
          <p14:tracePt t="115335" x="3340100" y="3902075"/>
          <p14:tracePt t="115352" x="3411538" y="3768725"/>
          <p14:tracePt t="115368" x="3482975" y="3687763"/>
          <p14:tracePt t="115385" x="3527425" y="3652838"/>
          <p14:tracePt t="115401" x="3616325" y="3589338"/>
          <p14:tracePt t="115418" x="3697288" y="3562350"/>
          <p14:tracePt t="115435" x="3732213" y="3562350"/>
          <p14:tracePt t="115451" x="3830638" y="3562350"/>
          <p14:tracePt t="115468" x="3965575" y="3571875"/>
          <p14:tracePt t="115491" x="4116388" y="3633788"/>
          <p14:tracePt t="115502" x="4179888" y="3670300"/>
          <p14:tracePt t="115519" x="4286250" y="3741738"/>
          <p14:tracePt t="115535" x="4330700" y="3776663"/>
          <p14:tracePt t="115552" x="4411663" y="3848100"/>
          <p14:tracePt t="115569" x="4473575" y="3902075"/>
          <p14:tracePt t="115584" x="4500563" y="3919538"/>
          <p14:tracePt t="115601" x="4527550" y="3965575"/>
          <p14:tracePt t="115619" x="4545013" y="3990975"/>
          <p14:tracePt t="115635" x="4554538" y="4000500"/>
          <p14:tracePt t="115651" x="4562475" y="4027488"/>
          <p14:tracePt t="115673" x="4562475" y="4037013"/>
          <p14:tracePt t="115701" x="4572000" y="4044950"/>
          <p14:tracePt t="115751" x="4572000" y="4054475"/>
          <p14:tracePt t="115801" x="4572000" y="4062413"/>
          <p14:tracePt t="115835" x="4572000" y="4071938"/>
          <p14:tracePt t="115851" x="4572000" y="4081463"/>
          <p14:tracePt t="115869" x="4572000" y="4089400"/>
          <p14:tracePt t="115885" x="4572000" y="4098925"/>
          <p14:tracePt t="115901" x="4572000" y="4108450"/>
          <p14:tracePt t="115918" x="4527550" y="4143375"/>
          <p14:tracePt t="115935" x="4483100" y="4179888"/>
          <p14:tracePt t="115951" x="4394200" y="4251325"/>
          <p14:tracePt t="115968" x="4295775" y="4286250"/>
          <p14:tracePt t="115985" x="4251325" y="4295775"/>
          <p14:tracePt t="116008" x="4071938" y="4313238"/>
          <p14:tracePt t="116019" x="4017963" y="4313238"/>
          <p14:tracePt t="116035" x="3956050" y="4313238"/>
          <p14:tracePt t="116051" x="3857625" y="4303713"/>
          <p14:tracePt t="116069" x="3776663" y="4276725"/>
          <p14:tracePt t="116085" x="3732213" y="4259263"/>
          <p14:tracePt t="116101" x="3660775" y="4187825"/>
          <p14:tracePt t="116118" x="3571875" y="4071938"/>
          <p14:tracePt t="116135" x="3527425" y="4010025"/>
          <p14:tracePt t="116151" x="3465513" y="3894138"/>
          <p14:tracePt t="116168" x="3446463" y="3776663"/>
          <p14:tracePt t="116191" x="3438525" y="3660775"/>
          <p14:tracePt t="116201" x="3438525" y="3598863"/>
          <p14:tracePt t="116219" x="3482975" y="3473450"/>
          <p14:tracePt t="116234" x="3509963" y="3419475"/>
          <p14:tracePt t="116251" x="3571875" y="3330575"/>
          <p14:tracePt t="116268" x="3633788" y="3268663"/>
          <p14:tracePt t="116284" x="3670300" y="3241675"/>
          <p14:tracePt t="116301" x="3741738" y="3205163"/>
          <p14:tracePt t="116318" x="3857625" y="3179763"/>
          <p14:tracePt t="116334" x="3929063" y="3170238"/>
          <p14:tracePt t="116351" x="4081463" y="3170238"/>
          <p14:tracePt t="116378" x="4340225" y="3205163"/>
          <p14:tracePt t="116401" x="4500563" y="3268663"/>
          <p14:tracePt t="116418" x="4652963" y="3340100"/>
          <p14:tracePt t="116434" x="4724400" y="3402013"/>
          <p14:tracePt t="116450" x="4902200" y="3544888"/>
          <p14:tracePt t="116468" x="5089525" y="3705225"/>
          <p14:tracePt t="116484" x="5160963" y="3786188"/>
          <p14:tracePt t="116502" x="5295900" y="3919538"/>
          <p14:tracePt t="116518" x="5402263" y="4027488"/>
          <p14:tracePt t="116535" x="5446713" y="4071938"/>
          <p14:tracePt t="116557" x="5537200" y="4179888"/>
          <p14:tracePt t="116569" x="5545138" y="4205288"/>
          <p14:tracePt t="116584" x="5562600" y="4224338"/>
          <p14:tracePt t="116600" x="5589588" y="4251325"/>
          <p14:tracePt t="116617" x="5599113" y="4276725"/>
          <p14:tracePt t="116634" x="5608638" y="4295775"/>
          <p14:tracePt t="116651" x="5616575" y="4313238"/>
          <p14:tracePt t="116667" x="5626100" y="4340225"/>
          <p14:tracePt t="116684" x="5634038" y="4348163"/>
          <p14:tracePt t="116700" x="5653088" y="4394200"/>
          <p14:tracePt t="116723" x="5661025" y="4446588"/>
          <p14:tracePt t="116735" x="5670550" y="4473575"/>
          <p14:tracePt t="116751" x="5680075" y="4527550"/>
          <p14:tracePt t="116767" x="5705475" y="4572000"/>
          <p14:tracePt t="116785" x="5715000" y="4589463"/>
          <p14:tracePt t="116800" x="5741988" y="4625975"/>
          <p14:tracePt t="116817" x="5768975" y="4660900"/>
          <p14:tracePt t="116834" x="5776913" y="4670425"/>
          <p14:tracePt t="116850" x="5803900" y="4697413"/>
          <p14:tracePt t="116867" x="5813425" y="4705350"/>
          <p14:tracePt t="116884" x="5822950" y="4714875"/>
          <p14:tracePt t="116906" x="5830888" y="4724400"/>
          <p14:tracePt t="117267" x="5822950" y="4724400"/>
          <p14:tracePt t="117283" x="5803900" y="4724400"/>
          <p14:tracePt t="117301" x="5732463" y="4705350"/>
          <p14:tracePt t="117317" x="5680075" y="4670425"/>
          <p14:tracePt t="117334" x="5608638" y="4598988"/>
          <p14:tracePt t="117350" x="5581650" y="4554538"/>
          <p14:tracePt t="117367" x="5545138" y="4473575"/>
          <p14:tracePt t="117383" x="5537200" y="4438650"/>
          <p14:tracePt t="117400" x="5537200" y="4303713"/>
          <p14:tracePt t="117416" x="5545138" y="4143375"/>
          <p14:tracePt t="117439" x="5589588" y="4010025"/>
          <p14:tracePt t="117451" x="5626100" y="3965575"/>
          <p14:tracePt t="117467" x="5715000" y="3894138"/>
          <p14:tracePt t="117483" x="5813425" y="3848100"/>
          <p14:tracePt t="117500" x="5867400" y="3840163"/>
          <p14:tracePt t="117517" x="5983288" y="3830638"/>
          <p14:tracePt t="117532" x="6045200" y="3830638"/>
          <p14:tracePt t="117550" x="6170613" y="3848100"/>
          <p14:tracePt t="117567" x="6286500" y="3919538"/>
          <p14:tracePt t="117584" x="6375400" y="4027488"/>
          <p14:tracePt t="117607" x="6446838" y="4152900"/>
          <p14:tracePt t="117617" x="6465888" y="4214813"/>
          <p14:tracePt t="117632" x="6483350" y="4276725"/>
          <p14:tracePt t="117650" x="6500813" y="4411663"/>
          <p14:tracePt t="117666" x="6500813" y="4554538"/>
          <p14:tracePt t="117684" x="6500813" y="4697413"/>
          <p14:tracePt t="117700" x="6500813" y="4776788"/>
          <p14:tracePt t="117716" x="6446838" y="4911725"/>
          <p14:tracePt t="117733" x="6375400" y="5027613"/>
          <p14:tracePt t="117750" x="6340475" y="5072063"/>
          <p14:tracePt t="117766" x="6269038" y="5126038"/>
          <p14:tracePt t="117789" x="6205538" y="5170488"/>
          <p14:tracePt t="117801" x="6188075" y="5180013"/>
          <p14:tracePt t="117816" x="6153150" y="5197475"/>
          <p14:tracePt t="117833" x="6116638" y="5205413"/>
          <p14:tracePt t="117850" x="6108700" y="5205413"/>
          <p14:tracePt t="117866" x="6072188" y="5214938"/>
          <p14:tracePt t="117883" x="6010275" y="5205413"/>
          <p14:tracePt t="117900" x="5983288" y="5205413"/>
          <p14:tracePt t="117916" x="5929313" y="5170488"/>
          <p14:tracePt t="117933" x="5875338" y="5116513"/>
          <p14:tracePt t="117950" x="5848350" y="5089525"/>
          <p14:tracePt t="117972" x="5795963" y="4965700"/>
          <p14:tracePt t="117999" x="5759450" y="4857750"/>
          <p14:tracePt t="118017" x="5741988" y="4741863"/>
          <p14:tracePt t="118033" x="5724525" y="4625975"/>
          <p14:tracePt t="118050" x="5724525" y="4589463"/>
          <p14:tracePt t="118066" x="5724525" y="4518025"/>
          <p14:tracePt t="118084" x="5741988" y="4438650"/>
          <p14:tracePt t="118100" x="5751513" y="4394200"/>
          <p14:tracePt t="118116" x="5795963" y="4340225"/>
          <p14:tracePt t="118134" x="5830888" y="4303713"/>
          <p14:tracePt t="118155" x="5894388" y="4276725"/>
          <p14:tracePt t="118167" x="5919788" y="4276725"/>
          <p14:tracePt t="118183" x="6010275" y="4241800"/>
          <p14:tracePt t="118199" x="6062663" y="4224338"/>
          <p14:tracePt t="118216" x="6180138" y="4214813"/>
          <p14:tracePt t="118234" x="6303963" y="4214813"/>
          <p14:tracePt t="118249" x="6340475" y="4232275"/>
          <p14:tracePt t="118266" x="6411913" y="4259263"/>
          <p14:tracePt t="118284" x="6446838" y="4276725"/>
          <p14:tracePt t="118299" x="6456363" y="4286250"/>
          <p14:tracePt t="118316" x="6465888" y="4295775"/>
          <p14:tracePt t="118339" x="6473825" y="4303713"/>
          <p14:tracePt t="118350" x="6483350" y="4313238"/>
          <p14:tracePt t="118366" x="6483350" y="4322763"/>
          <p14:tracePt t="118383" x="6483350" y="4330700"/>
          <p14:tracePt t="118399" x="6483350" y="4340225"/>
          <p14:tracePt t="118416" x="6483350" y="4348163"/>
          <p14:tracePt t="118433" x="6483350" y="4367213"/>
          <p14:tracePt t="118449" x="6483350" y="4375150"/>
          <p14:tracePt t="118466" x="6483350" y="4419600"/>
          <p14:tracePt t="118483" x="6483350" y="4483100"/>
          <p14:tracePt t="118506" x="6483350" y="4545013"/>
          <p14:tracePt t="118517" x="6483350" y="4572000"/>
          <p14:tracePt t="118533" x="6483350" y="4608513"/>
          <p14:tracePt t="118550" x="6473825" y="4616450"/>
          <p14:tracePt t="118566" x="6465888" y="4625975"/>
          <p14:tracePt t="118583" x="6465888" y="4633913"/>
          <p14:tracePt t="118599" x="6456363" y="4643438"/>
          <p14:tracePt t="118616" x="6419850" y="4643438"/>
          <p14:tracePt t="118633" x="6286500" y="4652963"/>
          <p14:tracePt t="118649" x="6205538" y="4660900"/>
          <p14:tracePt t="118673" x="5938838" y="4660900"/>
          <p14:tracePt t="118684" x="5857875" y="4652963"/>
          <p14:tracePt t="118699" x="5776913" y="4633913"/>
          <p14:tracePt t="118715" x="5643563" y="4598988"/>
          <p14:tracePt t="118732" x="5518150" y="4554538"/>
          <p14:tracePt t="118749" x="5456238" y="4527550"/>
          <p14:tracePt t="118765" x="5340350" y="4473575"/>
          <p14:tracePt t="118783" x="5241925" y="4419600"/>
          <p14:tracePt t="118799" x="5214938" y="4411663"/>
          <p14:tracePt t="118816" x="5153025" y="4367213"/>
          <p14:tracePt t="118833" x="5099050" y="4340225"/>
          <p14:tracePt t="118855" x="5037138" y="4313238"/>
          <p14:tracePt t="118866" x="5010150" y="4295775"/>
          <p14:tracePt t="118883" x="4938713" y="4268788"/>
          <p14:tracePt t="118899" x="4894263" y="4251325"/>
          <p14:tracePt t="118915" x="4813300" y="4205288"/>
          <p14:tracePt t="118933" x="4732338" y="4133850"/>
          <p14:tracePt t="118949" x="4697413" y="4116388"/>
          <p14:tracePt t="118965" x="4633913" y="4062413"/>
          <p14:tracePt t="118982" x="4581525" y="4037013"/>
          <p14:tracePt t="118999" x="4572000" y="4017963"/>
          <p14:tracePt t="119016" x="4554538" y="4010025"/>
          <p14:tracePt t="119349" x="4545013" y="4010025"/>
          <p14:tracePt t="119366" x="4537075" y="4010025"/>
          <p14:tracePt t="119388" x="4518025" y="4000500"/>
          <p14:tracePt t="119399" x="4500563" y="3990975"/>
          <p14:tracePt t="119415" x="4491038" y="3983038"/>
          <p14:tracePt t="119432" x="4465638" y="3965575"/>
          <p14:tracePt t="119449" x="4446588" y="3946525"/>
          <p14:tracePt t="119465" x="4429125" y="3919538"/>
          <p14:tracePt t="119482" x="4402138" y="3894138"/>
          <p14:tracePt t="119498" x="4384675" y="3884613"/>
          <p14:tracePt t="119515" x="4357688" y="3867150"/>
          <p14:tracePt t="119532" x="4322763" y="3848100"/>
          <p14:tracePt t="119549" x="4295775" y="3830638"/>
          <p14:tracePt t="119573" x="4286250" y="3822700"/>
          <p14:tracePt t="119583" x="4276725" y="3822700"/>
          <p14:tracePt t="119599" x="4268788" y="3803650"/>
          <p14:tracePt t="119615" x="4259263" y="3803650"/>
          <p14:tracePt t="119631" x="4259263" y="3795713"/>
          <p14:tracePt t="119648" x="4251325" y="3795713"/>
          <p14:tracePt t="119665" x="4251325" y="3786188"/>
          <p14:tracePt t="119682" x="4241800" y="3786188"/>
          <p14:tracePt t="119698" x="4232275" y="3786188"/>
          <p14:tracePt t="119715" x="4232275" y="3776663"/>
          <p14:tracePt t="119782" x="4224338" y="3776663"/>
          <p14:tracePt t="120066" x="4232275" y="3776663"/>
          <p14:tracePt t="120088" x="4241800" y="3776663"/>
          <p14:tracePt t="120116" x="4251325" y="3776663"/>
          <p14:tracePt t="120131" x="4268788" y="3776663"/>
          <p14:tracePt t="120148" x="4286250" y="3776663"/>
          <p14:tracePt t="120166" x="4303713" y="3786188"/>
          <p14:tracePt t="120182" x="4367213" y="3786188"/>
          <p14:tracePt t="120198" x="4456113" y="3786188"/>
          <p14:tracePt t="120215" x="4518025" y="3786188"/>
          <p14:tracePt t="120231" x="4643438" y="3786188"/>
          <p14:tracePt t="120248" x="4795838" y="3776663"/>
          <p14:tracePt t="120271" x="4902200" y="3768725"/>
          <p14:tracePt t="120282" x="4938713" y="3768725"/>
          <p14:tracePt t="120298" x="4973638" y="3759200"/>
          <p14:tracePt t="120315" x="4983163" y="3759200"/>
          <p14:tracePt t="120331" x="4991100" y="3759200"/>
          <p14:tracePt t="120348" x="5000625" y="3759200"/>
          <p14:tracePt t="120565" x="5000625" y="3768725"/>
          <p14:tracePt t="120599" x="5000625" y="3786188"/>
          <p14:tracePt t="120638" x="5000625" y="3803650"/>
          <p14:tracePt t="120649" x="5000625" y="3822700"/>
          <p14:tracePt t="120665" x="5000625" y="3840163"/>
          <p14:tracePt t="120681" x="5000625" y="3902075"/>
          <p14:tracePt t="120698" x="5000625" y="3973513"/>
          <p14:tracePt t="120714" x="4991100" y="4000500"/>
          <p14:tracePt t="120731" x="4983163" y="4054475"/>
          <p14:tracePt t="120748" x="4973638" y="4071938"/>
          <p14:tracePt t="120764" x="4973638" y="4089400"/>
          <p14:tracePt t="120781" x="4965700" y="4098925"/>
          <p14:tracePt t="120798" x="4956175" y="4108450"/>
          <p14:tracePt t="120820" x="4938713" y="4116388"/>
          <p14:tracePt t="120831" x="4919663" y="4125913"/>
          <p14:tracePt t="120848" x="4857750" y="4133850"/>
          <p14:tracePt t="120865" x="4822825" y="4133850"/>
          <p14:tracePt t="120881" x="4751388" y="4133850"/>
          <p14:tracePt t="120898" x="4679950" y="4133850"/>
          <p14:tracePt t="120915" x="4643438" y="4133850"/>
          <p14:tracePt t="120931" x="4562475" y="4133850"/>
          <p14:tracePt t="120948" x="4500563" y="4125913"/>
          <p14:tracePt t="120965" x="4473575" y="4116388"/>
          <p14:tracePt t="120988" x="4419600" y="4116388"/>
          <p14:tracePt t="120998" x="4419600" y="4108450"/>
          <p14:tracePt t="121014" x="4411663" y="4108450"/>
          <p14:tracePt t="121169" x="4419600" y="4108450"/>
          <p14:tracePt t="121198" x="4438650" y="4108450"/>
          <p14:tracePt t="121214" x="4456113" y="4108450"/>
          <p14:tracePt t="121231" x="4500563" y="4108450"/>
          <p14:tracePt t="121248" x="4598988" y="4125913"/>
          <p14:tracePt t="121264" x="4660900" y="4133850"/>
          <p14:tracePt t="121280" x="4786313" y="4152900"/>
          <p14:tracePt t="121297" x="4875213" y="4170363"/>
          <p14:tracePt t="121314" x="4911725" y="4179888"/>
          <p14:tracePt t="121330" x="4956175" y="4187825"/>
          <p14:tracePt t="121353" x="4983163" y="4187825"/>
          <p14:tracePt t="121380" x="4991100" y="4187825"/>
          <p14:tracePt t="121398" x="5000625" y="4187825"/>
          <p14:tracePt t="121447" x="5010150" y="4187825"/>
          <p14:tracePt t="121498" x="5010150" y="4179888"/>
          <p14:tracePt t="121531" x="5018088" y="4179888"/>
          <p14:tracePt t="121647" x="5027613" y="4179888"/>
          <p14:tracePt t="121747" x="5027613" y="4187825"/>
          <p14:tracePt t="121897" x="5018088" y="4187825"/>
          <p14:tracePt t="121997" x="5018088" y="4197350"/>
          <p14:tracePt t="122846" x="5037138" y="4197350"/>
          <p14:tracePt t="122863" x="5133975" y="4197350"/>
          <p14:tracePt t="122879" x="5205413" y="4205288"/>
          <p14:tracePt t="122896" x="5446713" y="4214813"/>
          <p14:tracePt t="122913" x="5822950" y="4276725"/>
          <p14:tracePt t="122935" x="6429375" y="4446588"/>
          <p14:tracePt t="122947" x="6751638" y="4554538"/>
          <p14:tracePt t="122963" x="7491413" y="4884738"/>
          <p14:tracePt t="122979" x="7831138" y="5062538"/>
          <p14:tracePt t="122996" x="8296275" y="5411788"/>
          <p14:tracePt t="123013" x="8491538" y="5634038"/>
          <p14:tracePt t="123029" x="8537575" y="5697538"/>
          <p14:tracePt t="123046" x="8572500" y="5768975"/>
          <p14:tracePt t="123064" x="8582025" y="5795963"/>
          <p14:tracePt t="123079" x="8589963" y="5813425"/>
          <p14:tracePt t="123096" x="8589963" y="5822950"/>
          <p14:tracePt t="123120" x="8562975" y="5840413"/>
          <p14:tracePt t="123130" x="8528050" y="5857875"/>
          <p14:tracePt t="123146" x="8375650" y="5884863"/>
          <p14:tracePt t="123163" x="8205788" y="5902325"/>
          <p14:tracePt t="123179" x="8134350" y="5911850"/>
          <p14:tracePt t="123196" x="8018463" y="5911850"/>
          <p14:tracePt t="123213" x="7867650" y="5911850"/>
          <p14:tracePt t="123229" x="7796213" y="5902325"/>
          <p14:tracePt t="123246" x="7634288" y="5867400"/>
          <p14:tracePt t="123263" x="7466013" y="5822950"/>
          <p14:tracePt t="123279" x="7385050" y="5795963"/>
          <p14:tracePt t="123301" x="7143750" y="5661025"/>
          <p14:tracePt t="123314" x="7062788" y="5599113"/>
          <p14:tracePt t="123329" x="6991350" y="5518150"/>
          <p14:tracePt t="123346" x="6848475" y="5340350"/>
          <p14:tracePt t="123363" x="6715125" y="5153025"/>
          <p14:tracePt t="123380" x="6661150" y="5037138"/>
          <p14:tracePt t="123396" x="6599238" y="4822825"/>
          <p14:tracePt t="123413" x="6562725" y="4608513"/>
          <p14:tracePt t="123429" x="6562725" y="4483100"/>
          <p14:tracePt t="123445" x="6616700" y="4268788"/>
          <p14:tracePt t="123467" x="6759575" y="4017963"/>
          <p14:tracePt t="123479" x="6875463" y="3867150"/>
          <p14:tracePt t="123495" x="7161213" y="3598863"/>
          <p14:tracePt t="123513" x="7456488" y="3402013"/>
          <p14:tracePt t="123529" x="7572375" y="3348038"/>
          <p14:tracePt t="123545" x="7759700" y="3295650"/>
          <p14:tracePt t="123563" x="7929563" y="3286125"/>
          <p14:tracePt t="123579" x="8010525" y="3286125"/>
          <p14:tracePt t="123595" x="8188325" y="3303588"/>
          <p14:tracePt t="123613" x="8375650" y="3375025"/>
          <p14:tracePt t="123629" x="8466138" y="3419475"/>
          <p14:tracePt t="123652" x="8715375" y="3625850"/>
          <p14:tracePt t="123663" x="8786813" y="3714750"/>
          <p14:tracePt t="123678" x="8848725" y="3813175"/>
          <p14:tracePt t="123695" x="8966200" y="4044950"/>
          <p14:tracePt t="123713" x="9037638" y="4232275"/>
          <p14:tracePt t="123728" x="9055100" y="4330700"/>
          <p14:tracePt t="123745" x="9063038" y="4500563"/>
          <p14:tracePt t="123763" x="9055100" y="4670425"/>
          <p14:tracePt t="123778" x="9037638" y="4741863"/>
          <p14:tracePt t="123795" x="8966200" y="4902200"/>
          <p14:tracePt t="123813" x="8875713" y="5081588"/>
          <p14:tracePt t="123835" x="8777288" y="5224463"/>
          <p14:tracePt t="123846" x="8715375" y="5295900"/>
          <p14:tracePt t="123863" x="8582025" y="5394325"/>
          <p14:tracePt t="123878" x="8518525" y="5438775"/>
          <p14:tracePt t="123895" x="8375650" y="5527675"/>
          <p14:tracePt t="123913" x="8215313" y="5626100"/>
          <p14:tracePt t="123928" x="8126413" y="5661025"/>
          <p14:tracePt t="123945" x="7956550" y="5732463"/>
          <p14:tracePt t="123962" x="7751763" y="5759450"/>
          <p14:tracePt t="123978" x="7643813" y="5759450"/>
          <p14:tracePt t="123995" x="7429500" y="5751513"/>
          <p14:tracePt t="124017" x="7215188" y="5697538"/>
          <p14:tracePt t="124029" x="7099300" y="5661025"/>
          <p14:tracePt t="124045" x="6894513" y="5581650"/>
          <p14:tracePt t="124061" x="6705600" y="5500688"/>
          <p14:tracePt t="124078" x="6616700" y="5456238"/>
          <p14:tracePt t="124096" x="6465888" y="5313363"/>
          <p14:tracePt t="124112" x="6340475" y="5126038"/>
          <p14:tracePt t="124128" x="6296025" y="5018088"/>
          <p14:tracePt t="124145" x="6232525" y="4795838"/>
          <p14:tracePt t="124162" x="6205538" y="4598988"/>
          <p14:tracePt t="124178" x="6197600" y="4500563"/>
          <p14:tracePt t="124201" x="6215063" y="4241800"/>
          <p14:tracePt t="124212" x="6242050" y="4160838"/>
          <p14:tracePt t="124228" x="6276975" y="4081463"/>
          <p14:tracePt t="124245" x="6375400" y="3929063"/>
          <p14:tracePt t="124262" x="6491288" y="3776663"/>
          <p14:tracePt t="124278" x="6562725" y="3705225"/>
          <p14:tracePt t="124295" x="6715125" y="3571875"/>
          <p14:tracePt t="124311" x="6894513" y="3473450"/>
          <p14:tracePt t="124328" x="6965950" y="3438525"/>
          <p14:tracePt t="124351" x="7232650" y="3375025"/>
          <p14:tracePt t="124362" x="7340600" y="3367088"/>
          <p14:tracePt t="124378" x="7446963" y="3367088"/>
          <p14:tracePt t="124395" x="7680325" y="3394075"/>
          <p14:tracePt t="124412" x="7894638" y="3482975"/>
          <p14:tracePt t="124429" x="8062913" y="3589338"/>
          <p14:tracePt t="124445" x="8126413" y="3633788"/>
          <p14:tracePt t="124462" x="8224838" y="3724275"/>
          <p14:tracePt t="124478" x="8296275" y="3822700"/>
          <p14:tracePt t="124495" x="8331200" y="3875088"/>
          <p14:tracePt t="124511" x="8385175" y="3983038"/>
          <p14:tracePt t="124534" x="8420100" y="4089400"/>
          <p14:tracePt t="124545" x="8439150" y="4143375"/>
          <p14:tracePt t="124561" x="8456613" y="4232275"/>
          <p14:tracePt t="124578" x="8456613" y="4295775"/>
          <p14:tracePt t="124595" x="8456613" y="4330700"/>
          <p14:tracePt t="124612" x="8456613" y="4384675"/>
          <p14:tracePt t="124628" x="8456613" y="4446588"/>
          <p14:tracePt t="124644" x="8456613" y="4473575"/>
          <p14:tracePt t="124661" x="8456613" y="4537075"/>
          <p14:tracePt t="124678" x="8447088" y="4562475"/>
          <p14:tracePt t="124695" x="8439150" y="4616450"/>
          <p14:tracePt t="124717" x="8420100" y="4697413"/>
          <p14:tracePt t="124717" x="8412163" y="4751388"/>
          <p14:tracePt t="124745" x="8394700" y="4848225"/>
          <p14:tracePt t="124761" x="8375650" y="4929188"/>
          <p14:tracePt t="124778" x="8375650" y="4965700"/>
          <p14:tracePt t="124795" x="8358188" y="5027613"/>
          <p14:tracePt t="124811" x="8331200" y="5099050"/>
          <p14:tracePt t="124828" x="8296275" y="5187950"/>
          <p14:tracePt t="124845" x="8251825" y="5259388"/>
          <p14:tracePt t="124861" x="8143875" y="5394325"/>
          <p14:tracePt t="124878" x="7983538" y="5518150"/>
          <p14:tracePt t="124902" x="7840663" y="5616575"/>
          <p14:tracePt t="124912" x="7786688" y="5653088"/>
          <p14:tracePt t="124928" x="7680325" y="5715000"/>
          <p14:tracePt t="124944" x="7643813" y="5732463"/>
          <p14:tracePt t="124960" x="7554913" y="5759450"/>
          <p14:tracePt t="124977" x="7510463" y="5768975"/>
          <p14:tracePt t="124994" x="7439025" y="5776913"/>
          <p14:tracePt t="125011" x="7385050" y="5786438"/>
          <p14:tracePt t="125028" x="7340600" y="5786438"/>
          <p14:tracePt t="125045" x="7313613" y="5786438"/>
          <p14:tracePt t="125061" x="7251700" y="5776913"/>
          <p14:tracePt t="125083" x="7197725" y="5759450"/>
          <p14:tracePt t="125095" x="7161213" y="5751513"/>
          <p14:tracePt t="125111" x="7089775" y="5715000"/>
          <p14:tracePt t="125129" x="7027863" y="5680075"/>
          <p14:tracePt t="125144" x="7000875" y="5653088"/>
          <p14:tracePt t="125160" x="6929438" y="5581650"/>
          <p14:tracePt t="125177" x="6858000" y="5483225"/>
          <p14:tracePt t="125194" x="6823075" y="5419725"/>
          <p14:tracePt t="125211" x="6751638" y="5286375"/>
          <p14:tracePt t="125227" x="6670675" y="5126038"/>
          <p14:tracePt t="125251" x="6599238" y="4956175"/>
          <p14:tracePt t="125261" x="6562725" y="4857750"/>
          <p14:tracePt t="125277" x="6527800" y="4697413"/>
          <p14:tracePt t="125294" x="6510338" y="4616450"/>
          <p14:tracePt t="125311" x="6483350" y="4473575"/>
          <p14:tracePt t="125327" x="6465888" y="4330700"/>
          <p14:tracePt t="125344" x="6456363" y="4259263"/>
          <p14:tracePt t="125361" x="6456363" y="4108450"/>
          <p14:tracePt t="125378" x="6456363" y="3956050"/>
          <p14:tracePt t="125394" x="6465888" y="3884613"/>
          <p14:tracePt t="125411" x="6491288" y="3751263"/>
          <p14:tracePt t="125434" x="6572250" y="3598863"/>
          <p14:tracePt t="125445" x="6626225" y="3509963"/>
          <p14:tracePt t="125461" x="6769100" y="3330575"/>
          <p14:tracePt t="125478" x="6911975" y="3160713"/>
          <p14:tracePt t="125494" x="6991350" y="3089275"/>
          <p14:tracePt t="125510" x="7161213" y="2965450"/>
          <p14:tracePt t="125528" x="7323138" y="2857500"/>
          <p14:tracePt t="125544" x="7412038" y="2813050"/>
          <p14:tracePt t="125560" x="7599363" y="2741613"/>
          <p14:tracePt t="125578" x="7786688" y="2714625"/>
          <p14:tracePt t="125594" x="7885113" y="2714625"/>
          <p14:tracePt t="125616" x="8153400" y="2759075"/>
          <p14:tracePt t="125628" x="8242300" y="2803525"/>
          <p14:tracePt t="125644" x="8313738" y="2847975"/>
          <p14:tracePt t="125660" x="8439150" y="2946400"/>
          <p14:tracePt t="125678" x="8528050" y="3081338"/>
          <p14:tracePt t="125694" x="8572500" y="3160713"/>
          <p14:tracePt t="125710" x="8634413" y="3330575"/>
          <p14:tracePt t="125728" x="8680450" y="3482975"/>
          <p14:tracePt t="125744" x="8688388" y="3554413"/>
          <p14:tracePt t="125760" x="8705850" y="3697288"/>
          <p14:tracePt t="125783" x="8715375" y="3857625"/>
          <p14:tracePt t="125794" x="8715375" y="3938588"/>
          <p14:tracePt t="125810" x="8705850" y="4143375"/>
          <p14:tracePt t="125828" x="8688388" y="4357688"/>
          <p14:tracePt t="125844" x="8670925" y="4465638"/>
          <p14:tracePt t="125860" x="8634413" y="4679950"/>
          <p14:tracePt t="125877" x="8582025" y="4867275"/>
          <p14:tracePt t="125894" x="8562975" y="4938713"/>
          <p14:tracePt t="125910" x="8510588" y="5054600"/>
          <p14:tracePt t="125928" x="8429625" y="5143500"/>
          <p14:tracePt t="125950" x="8323263" y="5259388"/>
          <p14:tracePt t="125961" x="8259763" y="5330825"/>
          <p14:tracePt t="125978" x="8153400" y="5446713"/>
          <p14:tracePt t="125994" x="8099425" y="5500688"/>
          <p14:tracePt t="126010" x="7966075" y="5562600"/>
          <p14:tracePt t="126027" x="7823200" y="5589588"/>
          <p14:tracePt t="126043" x="7751763" y="5599113"/>
          <p14:tracePt t="126060" x="7608888" y="5599113"/>
          <p14:tracePt t="126078" x="7466013" y="5599113"/>
          <p14:tracePt t="126094" x="7385050" y="5599113"/>
          <p14:tracePt t="126110" x="7242175" y="5562600"/>
          <p14:tracePt t="126134" x="7099300" y="5491163"/>
          <p14:tracePt t="126144" x="7027863" y="5446713"/>
          <p14:tracePt t="126161" x="6894513" y="5357813"/>
          <p14:tracePt t="126177" x="6769100" y="5259388"/>
          <p14:tracePt t="126194" x="6724650" y="5214938"/>
          <p14:tracePt t="126210" x="6653213" y="5116513"/>
          <p14:tracePt t="126227" x="6572250" y="5000625"/>
          <p14:tracePt t="126243" x="6545263" y="4938713"/>
          <p14:tracePt t="126260" x="6510338" y="4786313"/>
          <p14:tracePt t="126277" x="6491288" y="4633913"/>
          <p14:tracePt t="126293" x="6491288" y="4537075"/>
          <p14:tracePt t="126316" x="6537325" y="4224338"/>
          <p14:tracePt t="126328" x="6562725" y="4116388"/>
          <p14:tracePt t="126343" x="6599238" y="4010025"/>
          <p14:tracePt t="126360" x="6688138" y="3822700"/>
          <p14:tracePt t="126377" x="6804025" y="3660775"/>
          <p14:tracePt t="126394" x="6875463" y="3589338"/>
          <p14:tracePt t="126410" x="7037388" y="3429000"/>
          <p14:tracePt t="126427" x="7242175" y="3286125"/>
          <p14:tracePt t="126443" x="7348538" y="3232150"/>
          <p14:tracePt t="126460" x="7589838" y="3170238"/>
          <p14:tracePt t="126477" x="7823200" y="3152775"/>
          <p14:tracePt t="126499" x="8001000" y="3152775"/>
          <p14:tracePt t="126511" x="8072438" y="3152775"/>
          <p14:tracePt t="126527" x="8180388" y="3187700"/>
          <p14:tracePt t="126544" x="8232775" y="3224213"/>
          <p14:tracePt t="126560" x="8348663" y="3303588"/>
          <p14:tracePt t="126576" x="8447088" y="3394075"/>
          <p14:tracePt t="126593" x="8483600" y="3465513"/>
          <p14:tracePt t="126609" x="8545513" y="3589338"/>
          <p14:tracePt t="126627" x="8582025" y="3714750"/>
          <p14:tracePt t="126643" x="8589963" y="3776663"/>
          <p14:tracePt t="126659" x="8609013" y="3902075"/>
          <p14:tracePt t="126682" x="8616950" y="4017963"/>
          <p14:tracePt t="126694" x="8616950" y="4081463"/>
          <p14:tracePt t="126710" x="8616950" y="4197350"/>
          <p14:tracePt t="126726" x="8616950" y="4286250"/>
          <p14:tracePt t="126743" x="8616950" y="4322763"/>
          <p14:tracePt t="126760" x="8616950" y="4394200"/>
          <p14:tracePt t="126776" x="8599488" y="4465638"/>
          <p14:tracePt t="126793" x="8599488" y="4500563"/>
          <p14:tracePt t="126809" x="8572500" y="4581525"/>
          <p14:tracePt t="126826" x="8528050" y="4660900"/>
          <p14:tracePt t="126843" x="8474075" y="4741863"/>
          <p14:tracePt t="126866" x="8429625" y="4803775"/>
          <p14:tracePt t="126877" x="8394700" y="4830763"/>
          <p14:tracePt t="126893" x="8323263" y="4919663"/>
          <p14:tracePt t="126909" x="8286750" y="4973638"/>
          <p14:tracePt t="126927" x="8215313" y="5081588"/>
          <p14:tracePt t="126943" x="8126413" y="5180013"/>
          <p14:tracePt t="126959" x="8081963" y="5224463"/>
          <p14:tracePt t="126976" x="8001000" y="5295900"/>
          <p14:tracePt t="126993" x="7939088" y="5348288"/>
          <p14:tracePt t="127010" x="7912100" y="5357813"/>
          <p14:tracePt t="127035" x="7867650" y="5402263"/>
          <p14:tracePt t="127060" x="7848600" y="5419725"/>
          <p14:tracePt t="127076" x="7831138" y="5429250"/>
          <p14:tracePt t="127109" x="7823200" y="5429250"/>
          <p14:tracePt t="127809" x="7786688" y="5429250"/>
          <p14:tracePt t="127825" x="7705725" y="5429250"/>
          <p14:tracePt t="127843" x="7572375" y="5429250"/>
          <p14:tracePt t="127859" x="7500938" y="5429250"/>
          <p14:tracePt t="127876" x="7331075" y="5411788"/>
          <p14:tracePt t="127893" x="7161213" y="5384800"/>
          <p14:tracePt t="127915" x="7000875" y="5322888"/>
          <p14:tracePt t="127926" x="6919913" y="5276850"/>
          <p14:tracePt t="127942" x="6769100" y="5187950"/>
          <p14:tracePt t="127959" x="6688138" y="5133975"/>
          <p14:tracePt t="127975" x="6562725" y="5027613"/>
          <p14:tracePt t="127993" x="6456363" y="4857750"/>
          <p14:tracePt t="128009" x="6411913" y="4759325"/>
          <p14:tracePt t="128025" x="6348413" y="4527550"/>
          <p14:tracePt t="128043" x="6323013" y="4295775"/>
          <p14:tracePt t="128058" x="6323013" y="4170363"/>
          <p14:tracePt t="128076" x="6323013" y="3946525"/>
          <p14:tracePt t="128101" x="6357938" y="3660775"/>
          <p14:tracePt t="128126" x="6446838" y="3517900"/>
          <p14:tracePt t="128143" x="6572250" y="3394075"/>
          <p14:tracePt t="128158" x="6634163" y="3348038"/>
          <p14:tracePt t="128175" x="6786563" y="3259138"/>
          <p14:tracePt t="128192" x="6983413" y="3179763"/>
          <p14:tracePt t="128208" x="7108825" y="3152775"/>
          <p14:tracePt t="128225" x="7429500" y="3133725"/>
          <p14:tracePt t="128243" x="7831138" y="3152775"/>
          <p14:tracePt t="128259" x="8062913" y="3187700"/>
          <p14:tracePt t="128281" x="8867775" y="3509963"/>
          <p14:tracePt t="128292" x="9126538" y="3679825"/>
          <p14:tracePt t="128308" x="9375775" y="3867150"/>
          <p14:tracePt t="128325" x="9769475" y="4303713"/>
          <p14:tracePt t="128342" x="9966325" y="4652963"/>
          <p14:tracePt t="128358" x="10001250" y="4759325"/>
          <p14:tracePt t="128376" x="10028238" y="4884738"/>
          <p14:tracePt t="128393" x="10037763" y="4946650"/>
          <p14:tracePt t="128408" x="10037763" y="4983163"/>
          <p14:tracePt t="128425" x="10028238" y="5072063"/>
          <p14:tracePt t="128442" x="9991725" y="5180013"/>
          <p14:tracePt t="128465" x="9939338" y="5286375"/>
          <p14:tracePt t="128475" x="9894888" y="5330825"/>
          <p14:tracePt t="128492" x="9786938" y="5429250"/>
          <p14:tracePt t="128508" x="9732963" y="5483225"/>
          <p14:tracePt t="128525" x="9626600" y="5599113"/>
          <p14:tracePt t="128543" x="9483725" y="5697538"/>
          <p14:tracePt t="128558" x="9402763" y="5751513"/>
          <p14:tracePt t="128575" x="9232900" y="5822950"/>
          <p14:tracePt t="128592" x="9018588" y="5894388"/>
          <p14:tracePt t="128615" x="8804275" y="5938838"/>
          <p14:tracePt t="128626" x="8705850" y="5946775"/>
          <p14:tracePt t="128642" x="8528050" y="5956300"/>
          <p14:tracePt t="128659" x="8439150" y="5956300"/>
          <p14:tracePt t="128675" x="8242300" y="5956300"/>
          <p14:tracePt t="128692" x="8062913" y="5919788"/>
          <p14:tracePt t="128708" x="7983538" y="5902325"/>
          <p14:tracePt t="128725" x="7804150" y="5840413"/>
          <p14:tracePt t="128742" x="7653338" y="5732463"/>
          <p14:tracePt t="128758" x="7581900" y="5661025"/>
          <p14:tracePt t="128775" x="7473950" y="5527675"/>
          <p14:tracePt t="128798" x="7385050" y="5394325"/>
          <p14:tracePt t="128808" x="7348538" y="5313363"/>
          <p14:tracePt t="128825" x="7277100" y="5143500"/>
          <p14:tracePt t="128841" x="7242175" y="4973638"/>
          <p14:tracePt t="128858" x="7232650" y="4875213"/>
          <p14:tracePt t="128875" x="7224713" y="4660900"/>
          <p14:tracePt t="128892" x="7224713" y="4419600"/>
          <p14:tracePt t="128908" x="7232650" y="4303713"/>
          <p14:tracePt t="128925" x="7277100" y="4071938"/>
          <p14:tracePt t="128941" x="7323138" y="3902075"/>
          <p14:tracePt t="128958" x="7358063" y="3830638"/>
          <p14:tracePt t="128980" x="7545388" y="3598863"/>
          <p14:tracePt t="128992" x="7634288" y="3517900"/>
          <p14:tracePt t="129008" x="7751763" y="3438525"/>
          <p14:tracePt t="129025" x="8001000" y="3313113"/>
          <p14:tracePt t="129041" x="8251825" y="3251200"/>
          <p14:tracePt t="129058" x="8358188" y="3241675"/>
          <p14:tracePt t="129075" x="8582025" y="3241675"/>
          <p14:tracePt t="129091" x="8804275" y="3330575"/>
          <p14:tracePt t="129108" x="8902700" y="3402013"/>
          <p14:tracePt t="129126" x="9082088" y="3544888"/>
          <p14:tracePt t="129142" x="9232900" y="3714750"/>
          <p14:tracePt t="129166" x="9313863" y="3902075"/>
          <p14:tracePt t="129176" x="9348788" y="4010025"/>
          <p14:tracePt t="129191" x="9375775" y="4224338"/>
          <p14:tracePt t="129209" x="9385300" y="4402138"/>
          <p14:tracePt t="129224" x="9385300" y="4473575"/>
          <p14:tracePt t="129241" x="9367838" y="4589463"/>
          <p14:tracePt t="129257" x="9340850" y="4633913"/>
          <p14:tracePt t="129274" x="9286875" y="4714875"/>
          <p14:tracePt t="129291" x="9215438" y="4803775"/>
          <p14:tracePt t="129308" x="9180513" y="4848225"/>
          <p14:tracePt t="129324" x="9117013" y="4911725"/>
          <p14:tracePt t="129347" x="9028113" y="4983163"/>
          <p14:tracePt t="129358" x="8947150" y="5027613"/>
          <p14:tracePt t="129374" x="8912225" y="5045075"/>
          <p14:tracePt t="129391" x="8840788" y="5072063"/>
          <p14:tracePt t="129407" x="8796338" y="5089525"/>
          <p14:tracePt t="129424" x="8705850" y="5126038"/>
          <p14:tracePt t="129442" x="8572500" y="5160963"/>
          <p14:tracePt t="129458" x="8420100" y="5197475"/>
          <p14:tracePt t="129474" x="8358188" y="5214938"/>
          <p14:tracePt t="129491" x="8259763" y="5232400"/>
          <p14:tracePt t="129516" x="8180388" y="5251450"/>
          <p14:tracePt t="129525" x="8143875" y="5259388"/>
          <p14:tracePt t="129540" x="8062913" y="5268913"/>
          <p14:tracePt t="129557" x="7991475" y="5276850"/>
          <p14:tracePt t="129574" x="7966075" y="5286375"/>
          <p14:tracePt t="129591" x="7902575" y="5295900"/>
          <p14:tracePt t="129607" x="7867650" y="5295900"/>
          <p14:tracePt t="129624" x="7858125" y="5295900"/>
          <p14:tracePt t="129641" x="7840663" y="5295900"/>
          <p14:tracePt t="129658" x="7831138" y="5295900"/>
          <p14:tracePt t="129941" x="7813675" y="5295900"/>
          <p14:tracePt t="129958" x="7751763" y="5295900"/>
          <p14:tracePt t="129974" x="7705725" y="5295900"/>
          <p14:tracePt t="129990" x="7581900" y="5295900"/>
          <p14:tracePt t="130007" x="7466013" y="5286375"/>
          <p14:tracePt t="130024" x="7402513" y="5276850"/>
          <p14:tracePt t="130046" x="7269163" y="5259388"/>
          <p14:tracePt t="130058" x="7134225" y="5214938"/>
          <p14:tracePt t="130074" x="7072313" y="5187950"/>
          <p14:tracePt t="130090" x="6946900" y="5116513"/>
          <p14:tracePt t="130107" x="6813550" y="5037138"/>
          <p14:tracePt t="130125" x="6759575" y="5000625"/>
          <p14:tracePt t="130141" x="6661150" y="4929188"/>
          <p14:tracePt t="130157" x="6599238" y="4848225"/>
          <p14:tracePt t="130173" x="6562725" y="4776788"/>
          <p14:tracePt t="130190" x="6500813" y="4643438"/>
          <p14:tracePt t="130214" x="6465888" y="4491038"/>
          <p14:tracePt t="130225" x="6456363" y="4411663"/>
          <p14:tracePt t="130240" x="6438900" y="4241800"/>
          <p14:tracePt t="130257" x="6438900" y="4071938"/>
          <p14:tracePt t="130273" x="6438900" y="4000500"/>
          <p14:tracePt t="130290" x="6438900" y="3884613"/>
          <p14:tracePt t="130306" x="6456363" y="3786188"/>
          <p14:tracePt t="130324" x="6473825" y="3714750"/>
          <p14:tracePt t="130340" x="6581775" y="3554413"/>
          <p14:tracePt t="130358" x="6742113" y="3384550"/>
          <p14:tracePt t="130374" x="6804025" y="3322638"/>
          <p14:tracePt t="130396" x="6946900" y="3187700"/>
          <p14:tracePt t="130408" x="6991350" y="3160713"/>
          <p14:tracePt t="130424" x="7027863" y="3133725"/>
          <p14:tracePt t="130441" x="7180263" y="3081338"/>
          <p14:tracePt t="130458" x="7385050" y="3036888"/>
          <p14:tracePt t="130474" x="7510463" y="3027363"/>
          <p14:tracePt t="130490" x="7742238" y="3027363"/>
          <p14:tracePt t="130508" x="7966075" y="3089275"/>
          <p14:tracePt t="130525" x="8062913" y="3125788"/>
          <p14:tracePt t="130540" x="8259763" y="3232150"/>
          <p14:tracePt t="130557" x="8420100" y="3367088"/>
          <p14:tracePt t="130579" x="8555038" y="3517900"/>
          <p14:tracePt t="130591" x="8599488" y="3608388"/>
          <p14:tracePt t="130608" x="8680450" y="3795713"/>
          <p14:tracePt t="130624" x="8705850" y="3894138"/>
          <p14:tracePt t="130640" x="8742363" y="4071938"/>
          <p14:tracePt t="130657" x="8759825" y="4224338"/>
          <p14:tracePt t="130673" x="8759825" y="4276725"/>
          <p14:tracePt t="130690" x="8759825" y="4402138"/>
          <p14:tracePt t="130707" x="8742363" y="4545013"/>
          <p14:tracePt t="130723" x="8715375" y="4625975"/>
          <p14:tracePt t="130740" x="8643938" y="4795838"/>
          <p14:tracePt t="130763" x="8545513" y="4973638"/>
          <p14:tracePt t="130775" x="8483600" y="5054600"/>
          <p14:tracePt t="130790" x="8375650" y="5170488"/>
          <p14:tracePt t="130807" x="8277225" y="5251450"/>
          <p14:tracePt t="130823" x="8232775" y="5276850"/>
          <p14:tracePt t="130840" x="8153400" y="5330825"/>
          <p14:tracePt t="130857" x="8037513" y="5375275"/>
          <p14:tracePt t="130873" x="7974013" y="5402263"/>
          <p14:tracePt t="130889" x="7840663" y="5456238"/>
          <p14:tracePt t="130907" x="7751763" y="5518150"/>
          <p14:tracePt t="130923" x="7705725" y="5545138"/>
          <p14:tracePt t="130946" x="7626350" y="5608638"/>
          <p14:tracePt t="130957" x="7599363" y="5626100"/>
          <p14:tracePt t="130973" x="7589838" y="5626100"/>
          <p14:tracePt t="130990" x="7554913" y="5643563"/>
          <p14:tracePt t="131007" x="7545388" y="5643563"/>
          <p14:tracePt t="131523" x="7537450" y="5643563"/>
          <p14:tracePt t="131539" x="7456488" y="5626100"/>
          <p14:tracePt t="131556" x="7269163" y="5589588"/>
          <p14:tracePt t="131572" x="7153275" y="5562600"/>
          <p14:tracePt t="131589" x="6769100" y="5491163"/>
          <p14:tracePt t="131606" x="6161088" y="5402263"/>
          <p14:tracePt t="131622" x="5340350" y="5303838"/>
          <p14:tracePt t="131645" x="4554538" y="5232400"/>
          <p14:tracePt t="131657" x="4276725" y="5224463"/>
          <p14:tracePt t="131672" x="4133850" y="5224463"/>
          <p14:tracePt t="131689" x="4000500" y="5214938"/>
          <p14:tracePt t="131706" x="3956050" y="5214938"/>
          <p14:tracePt t="131722" x="3938588" y="5214938"/>
          <p14:tracePt t="131756" x="3938588" y="5224463"/>
          <p14:tracePt t="131856" x="3625850" y="4625975"/>
          <p14:tracePt t="132279" x="3633788" y="4633913"/>
          <p14:tracePt t="132312" x="3608388" y="4625975"/>
          <p14:tracePt t="132328" x="3571875" y="4589463"/>
          <p14:tracePt t="132345" x="3419475" y="4456113"/>
          <p14:tracePt t="132368" x="3224213" y="4259263"/>
          <p14:tracePt t="132379" x="2990850" y="3990975"/>
          <p14:tracePt t="132395" x="2867025" y="3840163"/>
          <p14:tracePt t="132412" x="2625725" y="3536950"/>
          <p14:tracePt t="132429" x="2438400" y="3286125"/>
          <p14:tracePt t="132446" x="2384425" y="3197225"/>
          <p14:tracePt t="132461" x="2322513" y="3062288"/>
          <p14:tracePt t="132478" x="2303463" y="3027363"/>
          <p14:tracePt t="132495" x="2295525" y="3000375"/>
          <p14:tracePt t="132730" x="2259013" y="3133725"/>
          <p14:tracePt t="132745" x="2241550" y="3152775"/>
          <p14:tracePt t="132762" x="2179638" y="3116263"/>
          <p14:tracePt t="132778" x="2143125" y="3054350"/>
          <p14:tracePt t="132794" x="2062163" y="2857500"/>
          <p14:tracePt t="132811" x="1965325" y="2633663"/>
          <p14:tracePt t="132828" x="1919288" y="2527300"/>
          <p14:tracePt t="132828" x="1866900" y="2419350"/>
          <p14:tracePt t="132845" x="1812925" y="2303463"/>
          <p14:tracePt t="132861" x="1751013" y="2125663"/>
          <p14:tracePt t="132884" x="1697038" y="1946275"/>
          <p14:tracePt t="132895" x="1679575" y="1874838"/>
          <p14:tracePt t="132911" x="1652588" y="1741488"/>
          <p14:tracePt t="132928" x="1633538" y="1643063"/>
          <p14:tracePt t="132945" x="1633538" y="1598613"/>
          <p14:tracePt t="132961" x="1625600" y="1527175"/>
          <p14:tracePt t="132978" x="1616075" y="1446213"/>
          <p14:tracePt t="132995" x="1608138" y="1411288"/>
          <p14:tracePt t="133011" x="1589088" y="1330325"/>
          <p14:tracePt t="133028" x="1571625" y="1258888"/>
          <p14:tracePt t="133045" x="1571625" y="1214438"/>
          <p14:tracePt t="133067" x="1554163" y="1160463"/>
          <p14:tracePt t="133067" x="1544638" y="1143000"/>
          <p14:tracePt t="133094" x="1544638" y="1116013"/>
          <p14:tracePt t="133445" x="1536700" y="1108075"/>
          <p14:tracePt t="133460" x="1527175" y="1081088"/>
          <p14:tracePt t="133477" x="1527175" y="1071563"/>
          <p14:tracePt t="133494" x="1527175" y="1062038"/>
          <p14:tracePt t="133529" x="1544638" y="1054100"/>
          <p14:tracePt t="133544" x="1581150" y="1044575"/>
          <p14:tracePt t="133561" x="1785938" y="1017588"/>
          <p14:tracePt t="133578" x="2108200" y="990600"/>
          <p14:tracePt t="133600" x="2384425" y="1009650"/>
          <p14:tracePt t="133611" x="2482850" y="1027113"/>
          <p14:tracePt t="133628" x="2598738" y="1054100"/>
          <p14:tracePt t="133644" x="2633663" y="1062038"/>
          <p14:tracePt t="133661" x="2652713" y="1071563"/>
          <p14:tracePt t="133678" x="2660650" y="1071563"/>
          <p14:tracePt t="133694" x="2652713" y="1071563"/>
          <p14:tracePt t="133711" x="2581275" y="1017588"/>
          <p14:tracePt t="133729" x="2438400" y="919163"/>
          <p14:tracePt t="133744" x="2357438" y="847725"/>
          <p14:tracePt t="133761" x="2214563" y="714375"/>
          <p14:tracePt t="133785" x="2108200" y="615950"/>
          <p14:tracePt t="133785" x="2062163" y="571500"/>
          <p14:tracePt t="133811" x="1990725" y="490538"/>
          <p14:tracePt t="133828" x="1946275" y="438150"/>
          <p14:tracePt t="133843" x="1938338" y="419100"/>
          <p14:tracePt t="133860" x="1911350" y="393700"/>
          <p14:tracePt t="133878" x="1884363" y="374650"/>
          <p14:tracePt t="133894" x="1874838" y="357188"/>
          <p14:tracePt t="133910" x="1847850" y="330200"/>
          <p14:tracePt t="133928" x="1822450" y="303213"/>
          <p14:tracePt t="133945" x="1812925" y="295275"/>
          <p14:tracePt t="133968" x="1795463" y="268288"/>
          <p14:tracePt t="133978" x="1785938" y="268288"/>
          <p14:tracePt t="133993" x="1785938" y="258763"/>
          <p14:tracePt t="134011" x="1776413" y="258763"/>
          <p14:tracePt t="134044" x="1758950" y="250825"/>
          <p14:tracePt t="134060" x="1751013" y="250825"/>
          <p14:tracePt t="134077" x="1741488" y="241300"/>
          <p14:tracePt t="134094" x="1741488" y="231775"/>
          <p14:tracePt t="134110" x="1724025" y="231775"/>
          <p14:tracePt t="134149" x="1704975" y="223838"/>
          <p14:tracePt t="134161" x="1704975" y="214313"/>
          <p14:tracePt t="134178" x="1679575" y="204788"/>
          <p14:tracePt t="134194" x="1670050" y="204788"/>
          <p14:tracePt t="134210" x="1660525" y="196850"/>
          <p14:tracePt t="134228" x="1643063" y="196850"/>
          <p14:tracePt t="134244" x="1643063" y="187325"/>
          <p14:tracePt t="134260" x="1633538" y="187325"/>
          <p14:tracePt t="134278" x="1625600" y="179388"/>
          <p14:tracePt t="134300" x="1608138" y="179388"/>
          <p14:tracePt t="134311" x="1608138" y="169863"/>
          <p14:tracePt t="134343" x="1598613" y="169863"/>
          <p14:tracePt t="134360" x="1589088" y="169863"/>
          <p14:tracePt t="134377" x="1571625" y="169863"/>
          <p14:tracePt t="134411" x="1562100" y="169863"/>
          <p14:tracePt t="134427" x="1554163" y="160338"/>
          <p14:tracePt t="134444" x="1544638" y="160338"/>
          <p14:tracePt t="134460" x="1536700" y="160338"/>
          <p14:tracePt t="134483" x="1527175" y="160338"/>
          <p14:tracePt t="135199" x="1473200" y="142875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860613" y="1398495"/>
            <a:ext cx="4424081" cy="158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200" dirty="0"/>
              <a:t>The smallest unit of data is </a:t>
            </a:r>
            <a:r>
              <a:rPr lang="en-US" sz="2200" dirty="0" smtClean="0"/>
              <a:t>bit. Bit = binary digit (0 or 1)</a:t>
            </a:r>
            <a:endParaRPr lang="en-US" sz="22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200" dirty="0"/>
              <a:t>8 bits = 1 </a:t>
            </a:r>
            <a:r>
              <a:rPr lang="en-US" sz="2200" dirty="0" smtClean="0"/>
              <a:t>byte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Data is Represented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4412" t="7611" r="6366" b="1142"/>
          <a:stretch/>
        </p:blipFill>
        <p:spPr>
          <a:xfrm>
            <a:off x="860613" y="3389056"/>
            <a:ext cx="6252882" cy="3106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67288" y="1874517"/>
                <a:ext cx="25146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288" y="1874517"/>
                <a:ext cx="2514600" cy="3755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167288" y="139849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8      4      2       1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7288" y="2393087"/>
            <a:ext cx="306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     </a:t>
            </a:r>
            <a:r>
              <a:rPr lang="en-US" dirty="0"/>
              <a:t>0</a:t>
            </a:r>
            <a:r>
              <a:rPr lang="en-US" dirty="0" smtClean="0"/>
              <a:t>       0    </a:t>
            </a:r>
            <a:r>
              <a:rPr lang="en-US" dirty="0"/>
              <a:t> </a:t>
            </a:r>
            <a:r>
              <a:rPr lang="en-US" dirty="0" smtClean="0"/>
              <a:t>  0		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7288" y="2800581"/>
            <a:ext cx="306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     </a:t>
            </a:r>
            <a:r>
              <a:rPr lang="en-US" dirty="0"/>
              <a:t>0</a:t>
            </a:r>
            <a:r>
              <a:rPr lang="en-US" dirty="0" smtClean="0"/>
              <a:t>       0    </a:t>
            </a:r>
            <a:r>
              <a:rPr lang="en-US" dirty="0"/>
              <a:t> </a:t>
            </a:r>
            <a:r>
              <a:rPr lang="en-US" dirty="0" smtClean="0"/>
              <a:t>  1		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85217" y="3204390"/>
            <a:ext cx="320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     </a:t>
            </a:r>
            <a:r>
              <a:rPr lang="en-US" dirty="0"/>
              <a:t>0</a:t>
            </a:r>
            <a:r>
              <a:rPr lang="en-US" dirty="0" smtClean="0"/>
              <a:t>       1       0		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8664" y="3594353"/>
            <a:ext cx="303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     </a:t>
            </a:r>
            <a:r>
              <a:rPr lang="en-US" dirty="0"/>
              <a:t>0</a:t>
            </a:r>
            <a:r>
              <a:rPr lang="en-US" dirty="0" smtClean="0"/>
              <a:t>       1       1		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2112" y="3997766"/>
            <a:ext cx="318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     1       0    </a:t>
            </a:r>
            <a:r>
              <a:rPr lang="en-US" dirty="0"/>
              <a:t> </a:t>
            </a:r>
            <a:r>
              <a:rPr lang="en-US" dirty="0" smtClean="0"/>
              <a:t>  0		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5558" y="4387728"/>
            <a:ext cx="316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     1       0    </a:t>
            </a:r>
            <a:r>
              <a:rPr lang="en-US" dirty="0"/>
              <a:t> </a:t>
            </a:r>
            <a:r>
              <a:rPr lang="en-US" dirty="0" smtClean="0"/>
              <a:t>  1		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5" y="4750802"/>
            <a:ext cx="31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     1       </a:t>
            </a:r>
            <a:r>
              <a:rPr lang="en-US" dirty="0"/>
              <a:t>1</a:t>
            </a:r>
            <a:r>
              <a:rPr lang="en-US" dirty="0" smtClean="0"/>
              <a:t>       0		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2453" y="5140765"/>
            <a:ext cx="314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     1       </a:t>
            </a:r>
            <a:r>
              <a:rPr lang="en-US" dirty="0"/>
              <a:t>1</a:t>
            </a:r>
            <a:r>
              <a:rPr lang="en-US" dirty="0" smtClean="0"/>
              <a:t>       1		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0383" y="5521760"/>
            <a:ext cx="323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1      0       0    </a:t>
            </a:r>
            <a:r>
              <a:rPr lang="en-US" dirty="0"/>
              <a:t> </a:t>
            </a:r>
            <a:r>
              <a:rPr lang="en-US" dirty="0" smtClean="0"/>
              <a:t>  0		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9307" y="1349449"/>
            <a:ext cx="3454477" cy="55966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362" y="1177349"/>
            <a:ext cx="3454477" cy="5596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52074"/>
      </p:ext>
    </p:extLst>
  </p:cSld>
  <p:clrMapOvr>
    <a:masterClrMapping/>
  </p:clrMapOvr>
  <p:transition spd="slow" advTm="28267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  <p:extLst mod="1">
    <p:ext uri="{3A86A75C-4F4B-4683-9AE1-C65F6400EC91}">
      <p14:laserTraceLst xmlns:p14="http://schemas.microsoft.com/office/powerpoint/2010/main">
        <p14:tracePtLst>
          <p14:tracePt t="86566" x="1169988" y="5062538"/>
          <p14:tracePt t="86815" x="1250950" y="5018088"/>
          <p14:tracePt t="86832" x="1330325" y="4983163"/>
          <p14:tracePt t="86854" x="1633538" y="4813300"/>
          <p14:tracePt t="86865" x="2339975" y="4429125"/>
          <p14:tracePt t="86881" x="2911475" y="4160838"/>
          <p14:tracePt t="86898" x="4491038" y="3517900"/>
          <p14:tracePt t="86916" x="5965825" y="3027363"/>
          <p14:tracePt t="86932" x="6527800" y="2857500"/>
          <p14:tracePt t="86954" x="7277100" y="2643188"/>
          <p14:tracePt t="86981" x="7429500" y="2625725"/>
          <p14:tracePt t="86998" x="7545388" y="2616200"/>
          <p14:tracePt t="87015" x="7680325" y="2598738"/>
          <p14:tracePt t="87032" x="7759700" y="2589213"/>
          <p14:tracePt t="87054" x="7966075" y="2581275"/>
          <p14:tracePt t="87054" x="8045450" y="2581275"/>
          <p14:tracePt t="87081" x="8153400" y="2571750"/>
          <p14:tracePt t="87098" x="8215313" y="2562225"/>
          <p14:tracePt t="87115" x="8259763" y="2554288"/>
          <p14:tracePt t="87132" x="8296275" y="2544763"/>
          <p14:tracePt t="87154" x="8501063" y="2517775"/>
          <p14:tracePt t="87181" x="8661400" y="2500313"/>
          <p14:tracePt t="87199" x="8769350" y="2482850"/>
          <p14:tracePt t="87215" x="8840788" y="2473325"/>
          <p14:tracePt t="87231" x="8848725" y="2473325"/>
          <p14:tracePt t="87254" x="8867775" y="2473325"/>
          <p14:tracePt t="87281" x="8875713" y="2473325"/>
          <p14:tracePt t="87331" x="8875713" y="2465388"/>
          <p14:tracePt t="87381" x="8875713" y="2455863"/>
          <p14:tracePt t="87398" x="8867775" y="2455863"/>
          <p14:tracePt t="89646" x="8867775" y="2438400"/>
          <p14:tracePt t="89668" x="8867775" y="2428875"/>
          <p14:tracePt t="89695" x="8867775" y="2419350"/>
          <p14:tracePt t="89713" x="8867775" y="2401888"/>
          <p14:tracePt t="89729" x="8867775" y="2384425"/>
          <p14:tracePt t="89746" x="8867775" y="2374900"/>
          <p14:tracePt t="89769" x="8875713" y="2339975"/>
          <p14:tracePt t="89780" x="8885238" y="2312988"/>
          <p14:tracePt t="89796" x="8894763" y="2286000"/>
          <p14:tracePt t="89813" x="8902700" y="2205038"/>
          <p14:tracePt t="89829" x="8920163" y="2152650"/>
          <p14:tracePt t="89846" x="8920163" y="2133600"/>
          <p14:tracePt t="89870" x="8929688" y="2098675"/>
          <p14:tracePt t="89895" x="8929688" y="2089150"/>
          <p14:tracePt t="89913" x="8929688" y="2081213"/>
          <p14:tracePt t="89929" x="8929688" y="2071688"/>
          <p14:tracePt t="90013" x="8939213" y="2071688"/>
          <p14:tracePt t="90229" x="8929688" y="2081213"/>
          <p14:tracePt t="90269" x="8920163" y="2081213"/>
          <p14:tracePt t="90280" x="8920163" y="2089150"/>
          <p14:tracePt t="90468" x="8929688" y="2089150"/>
          <p14:tracePt t="90495" x="8939213" y="2089150"/>
          <p14:tracePt t="90529" x="8956675" y="2081213"/>
          <p14:tracePt t="90545" x="8983663" y="2062163"/>
          <p14:tracePt t="90569" x="9028113" y="2036763"/>
          <p14:tracePt t="90580" x="9055100" y="2027238"/>
          <p14:tracePt t="90595" x="9082088" y="2009775"/>
          <p14:tracePt t="90612" x="9090025" y="2000250"/>
          <p14:tracePt t="90629" x="9099550" y="1990725"/>
          <p14:tracePt t="90645" x="9109075" y="1973263"/>
          <p14:tracePt t="90668" x="9109075" y="1955800"/>
          <p14:tracePt t="90679" x="9109075" y="1938338"/>
          <p14:tracePt t="90696" x="9109075" y="1919288"/>
          <p14:tracePt t="90712" x="9099550" y="1901825"/>
          <p14:tracePt t="90729" x="9082088" y="1874838"/>
          <p14:tracePt t="90746" x="9055100" y="1857375"/>
          <p14:tracePt t="90768" x="9028113" y="1830388"/>
          <p14:tracePt t="90779" x="9018588" y="1812925"/>
          <p14:tracePt t="90795" x="8991600" y="1785938"/>
          <p14:tracePt t="90812" x="8983663" y="1776413"/>
          <p14:tracePt t="90828" x="8966200" y="1768475"/>
          <p14:tracePt t="90845" x="8956675" y="1758950"/>
          <p14:tracePt t="90868" x="8947150" y="1751013"/>
          <p14:tracePt t="90879" x="8947150" y="1741488"/>
          <p14:tracePt t="90912" x="8939213" y="1741488"/>
          <p14:tracePt t="90929" x="8939213" y="1731963"/>
          <p14:tracePt t="90946" x="8929688" y="1731963"/>
          <p14:tracePt t="90968" x="8929688" y="1724025"/>
          <p14:tracePt t="91012" x="8920163" y="1724025"/>
          <p14:tracePt t="91029" x="8920163" y="1714500"/>
          <p14:tracePt t="91046" x="8912225" y="1714500"/>
          <p14:tracePt t="91079" x="8902700" y="1704975"/>
          <p14:tracePt t="91111" x="8894763" y="1704975"/>
          <p14:tracePt t="91145" x="8894763" y="1697038"/>
          <p14:tracePt t="91168" x="8885238" y="1697038"/>
          <p14:tracePt t="91279" x="8875713" y="1697038"/>
          <p14:tracePt t="91328" x="8858250" y="1687513"/>
          <p14:tracePt t="91367" x="8823325" y="1670050"/>
          <p14:tracePt t="91378" x="8804275" y="1652588"/>
          <p14:tracePt t="91395" x="8777288" y="1598613"/>
          <p14:tracePt t="91412" x="8769350" y="1571625"/>
          <p14:tracePt t="91428" x="8751888" y="1536700"/>
          <p14:tracePt t="91446" x="8751888" y="1517650"/>
          <p14:tracePt t="91468" x="8751888" y="1509713"/>
          <p14:tracePt t="91495" x="8751888" y="1500188"/>
          <p14:tracePt t="91528" x="8759825" y="1490663"/>
          <p14:tracePt t="91546" x="8777288" y="1490663"/>
          <p14:tracePt t="91568" x="8786813" y="1490663"/>
          <p14:tracePt t="91578" x="8796338" y="1490663"/>
          <p14:tracePt t="91596" x="8813800" y="1490663"/>
          <p14:tracePt t="91628" x="8823325" y="1490663"/>
          <p14:tracePt t="91645" x="8840788" y="1490663"/>
          <p14:tracePt t="91668" x="8848725" y="1500188"/>
          <p14:tracePt t="91696" x="8858250" y="1509713"/>
          <p14:tracePt t="91728" x="8867775" y="1527175"/>
          <p14:tracePt t="91745" x="8875713" y="1536700"/>
          <p14:tracePt t="91767" x="8875713" y="1544638"/>
          <p14:tracePt t="91795" x="8875713" y="1571625"/>
          <p14:tracePt t="91811" x="8875713" y="1581150"/>
          <p14:tracePt t="91827" x="8875713" y="1625600"/>
          <p14:tracePt t="91845" x="8875713" y="1670050"/>
          <p14:tracePt t="91867" x="8875713" y="1704975"/>
          <p14:tracePt t="91895" x="8875713" y="1714500"/>
          <p14:tracePt t="91928" x="8875713" y="1724025"/>
          <p14:tracePt t="91968" x="8875713" y="1731963"/>
          <p14:tracePt t="92744" x="8867775" y="1731963"/>
          <p14:tracePt t="92766" x="8858250" y="1741488"/>
          <p14:tracePt t="92778" x="8858250" y="1751013"/>
          <p14:tracePt t="92810" x="8848725" y="1758950"/>
          <p14:tracePt t="92827" x="8840788" y="1768475"/>
          <p14:tracePt t="92844" x="8831263" y="1776413"/>
          <p14:tracePt t="92866" x="8823325" y="1785938"/>
          <p14:tracePt t="92878" x="8804275" y="1795463"/>
          <p14:tracePt t="92893" x="8786813" y="1822450"/>
          <p14:tracePt t="92910" x="8769350" y="1839913"/>
          <p14:tracePt t="92927" x="8724900" y="1884363"/>
          <p14:tracePt t="92945" x="8697913" y="1919288"/>
          <p14:tracePt t="92968" x="8670925" y="1938338"/>
          <p14:tracePt t="92978" x="8661400" y="1946275"/>
          <p14:tracePt t="92994" x="8653463" y="1955800"/>
          <p14:tracePt t="93011" x="8653463" y="1965325"/>
          <p14:tracePt t="93027" x="8643938" y="1965325"/>
          <p14:tracePt t="93044" x="8634413" y="1965325"/>
          <p14:tracePt t="93069" x="8634413" y="1973263"/>
          <p14:tracePt t="93094" x="8626475" y="1973263"/>
          <p14:tracePt t="93126" x="8616950" y="1982788"/>
          <p14:tracePt t="93144" x="8616950" y="1990725"/>
          <p14:tracePt t="93165" x="8599488" y="1990725"/>
          <p14:tracePt t="93178" x="8599488" y="2000250"/>
          <p14:tracePt t="93194" x="8589963" y="2000250"/>
          <p14:tracePt t="93227" x="8582025" y="2009775"/>
          <p14:tracePt t="93244" x="8582025" y="2017713"/>
          <p14:tracePt t="93267" x="8572500" y="2027238"/>
          <p14:tracePt t="93277" x="8562975" y="2027238"/>
          <p14:tracePt t="93293" x="8562975" y="2036763"/>
          <p14:tracePt t="93326" x="8555038" y="2036763"/>
          <p14:tracePt t="93343" x="8555038" y="2044700"/>
          <p14:tracePt t="93365" x="8545513" y="2044700"/>
          <p14:tracePt t="93493" x="8562975" y="2027238"/>
          <p14:tracePt t="93510" x="8643938" y="1955800"/>
          <p14:tracePt t="93527" x="8705850" y="1911350"/>
          <p14:tracePt t="93544" x="8823325" y="1830388"/>
          <p14:tracePt t="93565" x="8867775" y="1795463"/>
          <p14:tracePt t="93577" x="8885238" y="1785938"/>
          <p14:tracePt t="93594" x="8902700" y="1776413"/>
          <p14:tracePt t="93626" x="8912225" y="1768475"/>
          <p14:tracePt t="93727" x="8912225" y="1776413"/>
          <p14:tracePt t="93764" x="8902700" y="1785938"/>
          <p14:tracePt t="93777" x="8894763" y="1785938"/>
          <p14:tracePt t="93793" x="8831263" y="1830388"/>
          <p14:tracePt t="93810" x="8759825" y="1874838"/>
          <p14:tracePt t="93826" x="8724900" y="1901825"/>
          <p14:tracePt t="93843" x="8688388" y="1928813"/>
          <p14:tracePt t="93865" x="8661400" y="1955800"/>
          <p14:tracePt t="93877" x="8653463" y="1965325"/>
          <p14:tracePt t="93893" x="8626475" y="1973263"/>
          <p14:tracePt t="93910" x="8599488" y="1990725"/>
          <p14:tracePt t="93926" x="8589963" y="1990725"/>
          <p14:tracePt t="93943" x="8562975" y="2009775"/>
          <p14:tracePt t="93966" x="8537575" y="2017713"/>
          <p14:tracePt t="93978" x="8518525" y="2027238"/>
          <p14:tracePt t="93993" x="8483600" y="2036763"/>
          <p14:tracePt t="94010" x="8429625" y="2062163"/>
          <p14:tracePt t="94026" x="8402638" y="2071688"/>
          <p14:tracePt t="94043" x="8367713" y="2098675"/>
          <p14:tracePt t="94065" x="8331200" y="2108200"/>
          <p14:tracePt t="94093" x="8313738" y="2125663"/>
          <p14:tracePt t="94326" x="8323263" y="2116138"/>
          <p14:tracePt t="94343" x="8331200" y="2108200"/>
          <p14:tracePt t="94365" x="8348663" y="2098675"/>
          <p14:tracePt t="94377" x="8358188" y="2089150"/>
          <p14:tracePt t="94392" x="8394700" y="2071688"/>
          <p14:tracePt t="94410" x="8412163" y="2044700"/>
          <p14:tracePt t="94426" x="8420100" y="2044700"/>
          <p14:tracePt t="94443" x="8429625" y="2036763"/>
          <p14:tracePt t="94466" x="8439150" y="2036763"/>
          <p14:tracePt t="94510" x="8439150" y="2027238"/>
          <p14:tracePt t="94642" x="8439150" y="2017713"/>
          <p14:tracePt t="94664" x="8439150" y="2009775"/>
          <p14:tracePt t="94676" x="8439150" y="2000250"/>
          <p14:tracePt t="94693" x="8420100" y="1973263"/>
          <p14:tracePt t="94709" x="8385175" y="1884363"/>
          <p14:tracePt t="94726" x="8348663" y="1822450"/>
          <p14:tracePt t="94743" x="8313738" y="1724025"/>
          <p14:tracePt t="94765" x="8286750" y="1679575"/>
          <p14:tracePt t="94776" x="8286750" y="1660525"/>
          <p14:tracePt t="94793" x="8269288" y="1643063"/>
          <p14:tracePt t="94826" x="8269288" y="1633538"/>
          <p14:tracePt t="95008" x="8259763" y="1633538"/>
          <p14:tracePt t="95025" x="8259763" y="1643063"/>
          <p14:tracePt t="95042" x="8259763" y="1652588"/>
          <p14:tracePt t="95065" x="8251825" y="1652588"/>
          <p14:tracePt t="95076" x="8242300" y="1660525"/>
          <p14:tracePt t="95092" x="8232775" y="1670050"/>
          <p14:tracePt t="95109" x="8224838" y="1679575"/>
          <p14:tracePt t="95126" x="8215313" y="1687513"/>
          <p14:tracePt t="95142" x="8205788" y="1697038"/>
          <p14:tracePt t="95164" x="8188325" y="1724025"/>
          <p14:tracePt t="95177" x="8161338" y="1768475"/>
          <p14:tracePt t="95192" x="8143875" y="1795463"/>
          <p14:tracePt t="95208" x="8116888" y="1830388"/>
          <p14:tracePt t="95225" x="8089900" y="1874838"/>
          <p14:tracePt t="95242" x="8081963" y="1884363"/>
          <p14:tracePt t="95264" x="8062913" y="1919288"/>
          <p14:tracePt t="95264" x="8054975" y="1928813"/>
          <p14:tracePt t="95291" x="8045450" y="1965325"/>
          <p14:tracePt t="95308" x="8027988" y="2000250"/>
          <p14:tracePt t="95326" x="8010525" y="2044700"/>
          <p14:tracePt t="95342" x="8001000" y="2054225"/>
          <p14:tracePt t="95365" x="7974013" y="2081213"/>
          <p14:tracePt t="95393" x="7966075" y="2098675"/>
          <p14:tracePt t="95408" x="7956550" y="2108200"/>
          <p14:tracePt t="95425" x="7947025" y="2108200"/>
          <p14:tracePt t="95675" x="7947025" y="2089150"/>
          <p14:tracePt t="95691" x="7947025" y="2081213"/>
          <p14:tracePt t="95708" x="7947025" y="2054225"/>
          <p14:tracePt t="95725" x="7929563" y="1982788"/>
          <p14:tracePt t="95741" x="7920038" y="1946275"/>
          <p14:tracePt t="95764" x="7902575" y="1830388"/>
          <p14:tracePt t="95791" x="7885113" y="1795463"/>
          <p14:tracePt t="95808" x="7875588" y="1776413"/>
          <p14:tracePt t="95825" x="7867650" y="1758950"/>
          <p14:tracePt t="95842" x="7867650" y="1751013"/>
          <p14:tracePt t="95863" x="7858125" y="1731963"/>
          <p14:tracePt t="95891" x="7848600" y="1724025"/>
          <p14:tracePt t="95926" x="7848600" y="1714500"/>
          <p14:tracePt t="95941" x="7848600" y="1704975"/>
          <p14:tracePt t="95964" x="7840663" y="1687513"/>
          <p14:tracePt t="96008" x="7840663" y="1679575"/>
          <p14:tracePt t="96025" x="7831138" y="1670050"/>
          <p14:tracePt t="96041" x="7831138" y="1660525"/>
          <p14:tracePt t="96562" x="7823200" y="1660525"/>
          <p14:tracePt t="96575" x="7796213" y="1679575"/>
          <p14:tracePt t="96591" x="7786688" y="1687513"/>
          <p14:tracePt t="96607" x="7751763" y="1714500"/>
          <p14:tracePt t="96625" x="7715250" y="1741488"/>
          <p14:tracePt t="96641" x="7680325" y="1751013"/>
          <p14:tracePt t="96663" x="7626350" y="1785938"/>
          <p14:tracePt t="96675" x="7599363" y="1803400"/>
          <p14:tracePt t="96691" x="7581900" y="1812925"/>
          <p14:tracePt t="96707" x="7554913" y="1839913"/>
          <p14:tracePt t="96725" x="7527925" y="1866900"/>
          <p14:tracePt t="96741" x="7510463" y="1874838"/>
          <p14:tracePt t="96763" x="7456488" y="1919288"/>
          <p14:tracePt t="96791" x="7412038" y="1946275"/>
          <p14:tracePt t="96807" x="7367588" y="1973263"/>
          <p14:tracePt t="96825" x="7348538" y="1982788"/>
          <p14:tracePt t="96841" x="7340600" y="1990725"/>
          <p14:tracePt t="96875" x="7331075" y="2000250"/>
          <p14:tracePt t="96891" x="7323138" y="2000250"/>
          <p14:tracePt t="96964" x="7323138" y="2009775"/>
          <p14:tracePt t="96990" x="7323138" y="2017713"/>
          <p14:tracePt t="97007" x="7313613" y="2017713"/>
          <p14:tracePt t="97041" x="7313613" y="2027238"/>
          <p14:tracePt t="97107" x="7323138" y="2027238"/>
          <p14:tracePt t="97124" x="7340600" y="2027238"/>
          <p14:tracePt t="97140" x="7367588" y="2027238"/>
          <p14:tracePt t="97162" x="7446963" y="2009775"/>
          <p14:tracePt t="97175" x="7473950" y="2000250"/>
          <p14:tracePt t="97190" x="7491413" y="1990725"/>
          <p14:tracePt t="97207" x="7518400" y="1982788"/>
          <p14:tracePt t="97224" x="7527925" y="1973263"/>
          <p14:tracePt t="97240" x="7537450" y="1965325"/>
          <p14:tracePt t="97262" x="7537450" y="1946275"/>
          <p14:tracePt t="97291" x="7537450" y="1938338"/>
          <p14:tracePt t="97308" x="7537450" y="1928813"/>
          <p14:tracePt t="97324" x="7537450" y="1919288"/>
          <p14:tracePt t="97341" x="7537450" y="1911350"/>
          <p14:tracePt t="97362" x="7537450" y="1901825"/>
          <p14:tracePt t="97374" x="7537450" y="1893888"/>
          <p14:tracePt t="97391" x="7527925" y="1884363"/>
          <p14:tracePt t="97407" x="7518400" y="1874838"/>
          <p14:tracePt t="97441" x="7510463" y="1866900"/>
          <p14:tracePt t="97474" x="7500938" y="1866900"/>
          <p14:tracePt t="97491" x="7500938" y="1857375"/>
          <p14:tracePt t="97525" x="7491413" y="1857375"/>
          <p14:tracePt t="97541" x="7483475" y="1847850"/>
          <p14:tracePt t="97564" x="7473950" y="1839913"/>
          <p14:tracePt t="97575" x="7466013" y="1839913"/>
          <p14:tracePt t="97607" x="7439025" y="1830388"/>
          <p14:tracePt t="97623" x="7402513" y="1812925"/>
          <p14:tracePt t="97640" x="7375525" y="1803400"/>
          <p14:tracePt t="97663" x="7296150" y="1758950"/>
          <p14:tracePt t="97674" x="7286625" y="1741488"/>
          <p14:tracePt t="97690" x="7259638" y="1724025"/>
          <p14:tracePt t="97707" x="7251700" y="1724025"/>
          <p14:tracePt t="97724" x="7224713" y="1704975"/>
          <p14:tracePt t="97740" x="7215188" y="1697038"/>
          <p14:tracePt t="97762" x="7205663" y="1687513"/>
          <p14:tracePt t="97774" x="7197725" y="1679575"/>
          <p14:tracePt t="97806" x="7188200" y="1670050"/>
          <p14:tracePt t="97824" x="7180263" y="1660525"/>
          <p14:tracePt t="97862" x="7180263" y="1652588"/>
          <p14:tracePt t="97873" x="7170738" y="1643063"/>
          <p14:tracePt t="97906" x="7170738" y="1633538"/>
          <p14:tracePt t="97923" x="7170738" y="1616075"/>
          <p14:tracePt t="97962" x="7170738" y="1598613"/>
          <p14:tracePt t="97974" x="7170738" y="1589088"/>
          <p14:tracePt t="97989" x="7180263" y="1571625"/>
          <p14:tracePt t="98006" x="7180263" y="1562100"/>
          <p14:tracePt t="98024" x="7197725" y="1554163"/>
          <p14:tracePt t="98040" x="7224713" y="1536700"/>
          <p14:tracePt t="98062" x="7251700" y="1517650"/>
          <p14:tracePt t="98074" x="7259638" y="1517650"/>
          <p14:tracePt t="98090" x="7286625" y="1509713"/>
          <p14:tracePt t="98106" x="7296150" y="1509713"/>
          <p14:tracePt t="98123" x="7313613" y="1509713"/>
          <p14:tracePt t="98140" x="7331075" y="1509713"/>
          <p14:tracePt t="98162" x="7340600" y="1509713"/>
          <p14:tracePt t="98190" x="7348538" y="1509713"/>
          <p14:tracePt t="98206" x="7358063" y="1509713"/>
          <p14:tracePt t="98223" x="7367588" y="1517650"/>
          <p14:tracePt t="98240" x="7375525" y="1517650"/>
          <p14:tracePt t="98262" x="7385050" y="1527175"/>
          <p14:tracePt t="98274" x="7394575" y="1527175"/>
          <p14:tracePt t="98289" x="7402513" y="1536700"/>
          <p14:tracePt t="98306" x="7412038" y="1544638"/>
          <p14:tracePt t="98323" x="7412038" y="1554163"/>
          <p14:tracePt t="98340" x="7419975" y="1562100"/>
          <p14:tracePt t="98363" x="7419975" y="1571625"/>
          <p14:tracePt t="98374" x="7419975" y="1581150"/>
          <p14:tracePt t="98391" x="7419975" y="1589088"/>
          <p14:tracePt t="98407" x="7429500" y="1598613"/>
          <p14:tracePt t="98423" x="7429500" y="1608138"/>
          <p14:tracePt t="98461" x="7429500" y="1625600"/>
          <p14:tracePt t="98474" x="7429500" y="1633538"/>
          <p14:tracePt t="98506" x="7429500" y="1643063"/>
          <p14:tracePt t="98523" x="7429500" y="1652588"/>
          <p14:tracePt t="98540" x="7429500" y="1670050"/>
          <p14:tracePt t="98564" x="7429500" y="1679575"/>
          <p14:tracePt t="98591" x="7419975" y="1687513"/>
          <p14:tracePt t="98607" x="7412038" y="1697038"/>
          <p14:tracePt t="98624" x="7402513" y="1704975"/>
          <p14:tracePt t="98640" x="7394575" y="1714500"/>
          <p14:tracePt t="98661" x="7385050" y="1724025"/>
          <p14:tracePt t="98673" x="7375525" y="1724025"/>
          <p14:tracePt t="98706" x="7358063" y="1741488"/>
          <p14:tracePt t="98722" x="7348538" y="1751013"/>
          <p14:tracePt t="98760" x="7331075" y="1758950"/>
          <p14:tracePt t="98773" x="7323138" y="1758950"/>
          <p14:tracePt t="98823" x="7313613" y="1768475"/>
          <p14:tracePt t="98861" x="7313613" y="1776413"/>
          <p14:tracePt t="98906" x="7304088" y="1776413"/>
          <p14:tracePt t="98923" x="7304088" y="1785938"/>
          <p14:tracePt t="99005" x="7304088" y="1795463"/>
          <p14:tracePt t="99040" x="7296150" y="1795463"/>
          <p14:tracePt t="99062" x="7296150" y="1803400"/>
          <p14:tracePt t="99073" x="7286625" y="1812925"/>
          <p14:tracePt t="99123" x="7286625" y="1822450"/>
          <p14:tracePt t="99140" x="7277100" y="1822450"/>
          <p14:tracePt t="99161" x="7277100" y="1830388"/>
          <p14:tracePt t="99189" x="7277100" y="1839913"/>
          <p14:tracePt t="99205" x="7277100" y="1847850"/>
          <p14:tracePt t="99222" x="7269163" y="1847850"/>
          <p14:tracePt t="99240" x="7269163" y="1857375"/>
          <p14:tracePt t="99273" x="7269163" y="1866900"/>
          <p14:tracePt t="99340" x="7269163" y="1874838"/>
          <p14:tracePt t="99389" x="7269163" y="1884363"/>
          <p14:tracePt t="99489" x="7269163" y="1893888"/>
          <p14:tracePt t="99589" x="7269163" y="1901825"/>
          <p14:tracePt t="99639" x="7259638" y="1911350"/>
          <p14:tracePt t="99663" x="7259638" y="1919288"/>
          <p14:tracePt t="99689" x="7259638" y="1928813"/>
          <p14:tracePt t="99706" x="7251700" y="1938338"/>
          <p14:tracePt t="99721" x="7251700" y="1946275"/>
          <p14:tracePt t="99739" x="7251700" y="1965325"/>
          <p14:tracePt t="99761" x="7251700" y="2000250"/>
          <p14:tracePt t="99773" x="7251700" y="2027238"/>
          <p14:tracePt t="99789" x="7251700" y="2081213"/>
          <p14:tracePt t="99805" x="7251700" y="2125663"/>
          <p14:tracePt t="99822" x="7251700" y="2143125"/>
          <p14:tracePt t="99839" x="7242175" y="2170113"/>
          <p14:tracePt t="99861" x="7242175" y="2179638"/>
          <p14:tracePt t="99888" x="7242175" y="2187575"/>
          <p14:tracePt t="99905" x="7242175" y="2197100"/>
          <p14:tracePt t="99960" x="7251700" y="2197100"/>
          <p14:tracePt t="99973" x="7269163" y="2205038"/>
          <p14:tracePt t="99989" x="7340600" y="2205038"/>
          <p14:tracePt t="100005" x="7518400" y="2205038"/>
          <p14:tracePt t="100022" x="7634288" y="2205038"/>
          <p14:tracePt t="100038" x="7867650" y="2197100"/>
          <p14:tracePt t="100061" x="8072438" y="2197100"/>
          <p14:tracePt t="100072" x="8153400" y="2197100"/>
          <p14:tracePt t="100088" x="8313738" y="2197100"/>
          <p14:tracePt t="100105" x="8412163" y="2214563"/>
          <p14:tracePt t="100121" x="8439150" y="2214563"/>
          <p14:tracePt t="100138" x="8466138" y="2214563"/>
          <p14:tracePt t="100160" x="8483600" y="2224088"/>
          <p14:tracePt t="100222" x="8466138" y="2224088"/>
          <p14:tracePt t="100238" x="8412163" y="2224088"/>
          <p14:tracePt t="100261" x="8296275" y="2224088"/>
          <p14:tracePt t="100272" x="8215313" y="2224088"/>
          <p14:tracePt t="100288" x="8045450" y="2224088"/>
          <p14:tracePt t="100305" x="7894638" y="2224088"/>
          <p14:tracePt t="100322" x="7831138" y="2224088"/>
          <p14:tracePt t="100338" x="7715250" y="2224088"/>
          <p14:tracePt t="100360" x="7589838" y="2224088"/>
          <p14:tracePt t="100372" x="7545388" y="2224088"/>
          <p14:tracePt t="100388" x="7483475" y="2224088"/>
          <p14:tracePt t="100404" x="7439025" y="2224088"/>
          <p14:tracePt t="100421" x="7419975" y="2224088"/>
          <p14:tracePt t="100438" x="7412038" y="2224088"/>
          <p14:tracePt t="100461" x="7394575" y="2224088"/>
          <p14:tracePt t="100488" x="7385050" y="2224088"/>
          <p14:tracePt t="100538" x="7375525" y="2224088"/>
          <p14:tracePt t="100588" x="7358063" y="2224088"/>
          <p14:tracePt t="100621" x="7348538" y="2214563"/>
          <p14:tracePt t="100638" x="7340600" y="2214563"/>
          <p14:tracePt t="100660" x="7313613" y="2205038"/>
          <p14:tracePt t="100672" x="7286625" y="2205038"/>
          <p14:tracePt t="100687" x="7215188" y="2205038"/>
          <p14:tracePt t="100705" x="7134225" y="2197100"/>
          <p14:tracePt t="100722" x="7108825" y="2187575"/>
          <p14:tracePt t="100739" x="7089775" y="2187575"/>
          <p14:tracePt t="100763" x="7072313" y="2179638"/>
          <p14:tracePt t="100804" x="7062788" y="2179638"/>
          <p14:tracePt t="100971" x="7072313" y="2179638"/>
          <p14:tracePt t="106584" x="7081838" y="2179638"/>
          <p14:tracePt t="106600" x="7089775" y="2187575"/>
          <p14:tracePt t="106616" x="7126288" y="2197100"/>
          <p14:tracePt t="106635" x="7153275" y="2205038"/>
          <p14:tracePt t="106650" x="7170738" y="2214563"/>
          <p14:tracePt t="106673" x="7242175" y="2259013"/>
          <p14:tracePt t="106684" x="7269163" y="2268538"/>
          <p14:tracePt t="106700" x="7304088" y="2295525"/>
          <p14:tracePt t="106716" x="7340600" y="2339975"/>
          <p14:tracePt t="106734" x="7385050" y="2374900"/>
          <p14:tracePt t="106750" x="7402513" y="2401888"/>
          <p14:tracePt t="106772" x="7446963" y="2473325"/>
          <p14:tracePt t="106784" x="7456488" y="2500313"/>
          <p14:tracePt t="106800" x="7473950" y="2527300"/>
          <p14:tracePt t="106817" x="7491413" y="2571750"/>
          <p14:tracePt t="106834" x="7500938" y="2608263"/>
          <p14:tracePt t="106850" x="7510463" y="2633663"/>
          <p14:tracePt t="106873" x="7510463" y="2660650"/>
          <p14:tracePt t="106900" x="7510463" y="2670175"/>
          <p14:tracePt t="106916" x="7510463" y="2679700"/>
          <p14:tracePt t="107033" x="7500938" y="2679700"/>
          <p14:tracePt t="107071" x="7491413" y="2679700"/>
          <p14:tracePt t="107084" x="7483475" y="2679700"/>
          <p14:tracePt t="107116" x="7473950" y="2679700"/>
          <p14:tracePt t="107134" x="7466013" y="2679700"/>
          <p14:tracePt t="107150" x="7446963" y="2679700"/>
          <p14:tracePt t="107172" x="7439025" y="2670175"/>
          <p14:tracePt t="107199" x="7429500" y="2670175"/>
          <p14:tracePt t="107233" x="7412038" y="2670175"/>
          <p14:tracePt t="107250" x="7402513" y="2660650"/>
          <p14:tracePt t="107274" x="7394575" y="2660650"/>
          <p14:tracePt t="107299" x="7375525" y="2660650"/>
          <p14:tracePt t="107316" x="7375525" y="2652713"/>
          <p14:tracePt t="107332" x="7367588" y="2652713"/>
          <p14:tracePt t="107349" x="7358063" y="2652713"/>
          <p14:tracePt t="107371" x="7348538" y="2652713"/>
          <p14:tracePt t="107384" x="7340600" y="2643188"/>
          <p14:tracePt t="107400" x="7331075" y="2643188"/>
          <p14:tracePt t="107416" x="7323138" y="2643188"/>
          <p14:tracePt t="107433" x="7323138" y="2633663"/>
          <p14:tracePt t="107450" x="7313613" y="2633663"/>
          <p14:tracePt t="107484" x="7304088" y="2633663"/>
          <p14:tracePt t="107499" x="7296150" y="2633663"/>
          <p14:tracePt t="107532" x="7286625" y="2625725"/>
          <p14:tracePt t="107571" x="7277100" y="2625725"/>
          <p14:tracePt t="107583" x="7277100" y="2616200"/>
          <p14:tracePt t="107616" x="7269163" y="2616200"/>
          <p14:tracePt t="107650" x="7259638" y="2616200"/>
          <p14:tracePt t="108032" x="7269163" y="2608263"/>
          <p14:tracePt t="108071" x="7304088" y="2598738"/>
          <p14:tracePt t="108083" x="7323138" y="2598738"/>
          <p14:tracePt t="108099" x="7385050" y="2598738"/>
          <p14:tracePt t="108115" x="7439025" y="2598738"/>
          <p14:tracePt t="108132" x="7554913" y="2608263"/>
          <p14:tracePt t="108149" x="7653338" y="2608263"/>
          <p14:tracePt t="108171" x="7715250" y="2616200"/>
          <p14:tracePt t="108182" x="7742238" y="2616200"/>
          <p14:tracePt t="108199" x="7796213" y="2616200"/>
          <p14:tracePt t="108215" x="7823200" y="2625725"/>
          <p14:tracePt t="108232" x="7848600" y="2625725"/>
          <p14:tracePt t="108249" x="7867650" y="2625725"/>
          <p14:tracePt t="108283" x="7875588" y="2625725"/>
          <p14:tracePt t="108299" x="7885113" y="2625725"/>
          <p14:tracePt t="108315" x="7894638" y="2625725"/>
          <p14:tracePt t="108333" x="7912100" y="2625725"/>
          <p14:tracePt t="108349" x="7956550" y="2633663"/>
          <p14:tracePt t="108372" x="8054975" y="2643188"/>
          <p14:tracePt t="108382" x="8134350" y="2652713"/>
          <p14:tracePt t="108398" x="8269288" y="2670175"/>
          <p14:tracePt t="108415" x="8313738" y="2679700"/>
          <p14:tracePt t="108432" x="8375650" y="2687638"/>
          <p14:tracePt t="108448" x="8402638" y="2687638"/>
          <p14:tracePt t="108470" x="8412163" y="2687638"/>
          <p14:tracePt t="108483" x="8420100" y="2687638"/>
          <p14:tracePt t="108532" x="8429625" y="2687638"/>
          <p14:tracePt t="108570" x="8439150" y="2687638"/>
          <p14:tracePt t="108582" x="8447088" y="2687638"/>
          <p14:tracePt t="108615" x="8474075" y="2687638"/>
          <p14:tracePt t="108632" x="8562975" y="2687638"/>
          <p14:tracePt t="108648" x="8705850" y="2697163"/>
          <p14:tracePt t="108671" x="8823325" y="2697163"/>
          <p14:tracePt t="108682" x="8858250" y="2697163"/>
          <p14:tracePt t="108698" x="8920163" y="2697163"/>
          <p14:tracePt t="108715" x="8929688" y="2697163"/>
          <p14:tracePt t="108732" x="8947150" y="2697163"/>
          <p14:tracePt t="108748" x="8956675" y="2697163"/>
          <p14:tracePt t="108770" x="8966200" y="2697163"/>
          <p14:tracePt t="108869" x="8974138" y="2697163"/>
          <p14:tracePt t="109149" x="8974138" y="2705100"/>
          <p14:tracePt t="109182" x="8966200" y="2705100"/>
          <p14:tracePt t="109214" x="8920163" y="2714625"/>
          <p14:tracePt t="109231" x="8777288" y="2714625"/>
          <p14:tracePt t="109249" x="8555038" y="2724150"/>
          <p14:tracePt t="109270" x="8340725" y="2724150"/>
          <p14:tracePt t="109282" x="8259763" y="2724150"/>
          <p14:tracePt t="109298" x="8099425" y="2714625"/>
          <p14:tracePt t="109314" x="8027988" y="2705100"/>
          <p14:tracePt t="109331" x="7885113" y="2697163"/>
          <p14:tracePt t="109349" x="7759700" y="2687638"/>
          <p14:tracePt t="109370" x="7661275" y="2679700"/>
          <p14:tracePt t="109383" x="7626350" y="2670175"/>
          <p14:tracePt t="109399" x="7572375" y="2670175"/>
          <p14:tracePt t="109415" x="7527925" y="2670175"/>
          <p14:tracePt t="109432" x="7510463" y="2670175"/>
          <p14:tracePt t="109449" x="7473950" y="2660650"/>
          <p14:tracePt t="109470" x="7456488" y="2660650"/>
          <p14:tracePt t="109481" x="7439025" y="2660650"/>
          <p14:tracePt t="109498" x="7419975" y="2660650"/>
          <p14:tracePt t="109514" x="7412038" y="2660650"/>
          <p14:tracePt t="109531" x="7402513" y="2660650"/>
          <p14:tracePt t="109615" x="7412038" y="2660650"/>
          <p14:tracePt t="109631" x="7456488" y="2660650"/>
          <p14:tracePt t="109649" x="7634288" y="2652713"/>
          <p14:tracePt t="109670" x="7867650" y="2652713"/>
          <p14:tracePt t="109681" x="7974013" y="2652713"/>
          <p14:tracePt t="109698" x="8180388" y="2652713"/>
          <p14:tracePt t="109714" x="8259763" y="2652713"/>
          <p14:tracePt t="109731" x="8385175" y="2652713"/>
          <p14:tracePt t="109748" x="8447088" y="2652713"/>
          <p14:tracePt t="109770" x="8491538" y="2652713"/>
          <p14:tracePt t="109781" x="8501063" y="2652713"/>
          <p14:tracePt t="109798" x="8518525" y="2652713"/>
          <p14:tracePt t="109814" x="8528050" y="2652713"/>
          <p14:tracePt t="109831" x="8537575" y="2652713"/>
          <p14:tracePt t="109847" x="8545513" y="2652713"/>
          <p14:tracePt t="109869" x="8555038" y="2652713"/>
          <p14:tracePt t="109881" x="8562975" y="2652713"/>
          <p14:tracePt t="109931" x="8572500" y="2652713"/>
          <p14:tracePt t="109969" x="8582025" y="2652713"/>
          <p14:tracePt t="109982" x="8589963" y="2652713"/>
          <p14:tracePt t="109998" x="8609013" y="2643188"/>
          <p14:tracePt t="110014" x="8653463" y="2608263"/>
          <p14:tracePt t="110031" x="8680450" y="2581275"/>
          <p14:tracePt t="110047" x="8751888" y="2517775"/>
          <p14:tracePt t="110071" x="8786813" y="2455863"/>
          <p14:tracePt t="110082" x="8796338" y="2428875"/>
          <p14:tracePt t="110097" x="8831263" y="2366963"/>
          <p14:tracePt t="110113" x="8840788" y="2339975"/>
          <p14:tracePt t="110130" x="8858250" y="2312988"/>
          <p14:tracePt t="110147" x="8867775" y="2295525"/>
          <p14:tracePt t="110169" x="8867775" y="2286000"/>
          <p14:tracePt t="110197" x="8867775" y="2268538"/>
          <p14:tracePt t="110247" x="8867775" y="2259013"/>
          <p14:tracePt t="110281" x="8867775" y="2251075"/>
          <p14:tracePt t="110330" x="8867775" y="2241550"/>
          <p14:tracePt t="110347" x="8867775" y="2232025"/>
          <p14:tracePt t="110397" x="8867775" y="2224088"/>
          <p14:tracePt t="110447" x="8875713" y="2224088"/>
          <p14:tracePt t="110470" x="8885238" y="2224088"/>
          <p14:tracePt t="110482" x="8902700" y="2224088"/>
          <p14:tracePt t="110498" x="8947150" y="2224088"/>
          <p14:tracePt t="110514" x="8991600" y="2224088"/>
          <p14:tracePt t="110531" x="9010650" y="2224088"/>
          <p14:tracePt t="110547" x="9028113" y="2224088"/>
          <p14:tracePt t="110569" x="9037638" y="2224088"/>
          <p14:tracePt t="110647" x="9037638" y="2214563"/>
          <p14:tracePt t="110697" x="9028113" y="2214563"/>
          <p14:tracePt t="110730" x="9018588" y="2214563"/>
          <p14:tracePt t="110747" x="8991600" y="2205038"/>
          <p14:tracePt t="110770" x="8974138" y="2205038"/>
          <p14:tracePt t="110781" x="8947150" y="2205038"/>
          <p14:tracePt t="110797" x="8894763" y="2197100"/>
          <p14:tracePt t="110813" x="8831263" y="2187575"/>
          <p14:tracePt t="110830" x="8796338" y="2179638"/>
          <p14:tracePt t="110847" x="8724900" y="2179638"/>
          <p14:tracePt t="110869" x="8643938" y="2179638"/>
          <p14:tracePt t="110881" x="8609013" y="2179638"/>
          <p14:tracePt t="110897" x="8537575" y="2179638"/>
          <p14:tracePt t="110913" x="8483600" y="2170113"/>
          <p14:tracePt t="110930" x="8456613" y="2170113"/>
          <p14:tracePt t="110947" x="8394700" y="2170113"/>
          <p14:tracePt t="110969" x="8304213" y="2170113"/>
          <p14:tracePt t="110981" x="8259763" y="2160588"/>
          <p14:tracePt t="110997" x="8161338" y="2160588"/>
          <p14:tracePt t="111013" x="8089900" y="2160588"/>
          <p14:tracePt t="111030" x="8054975" y="2160588"/>
          <p14:tracePt t="111047" x="7974013" y="2160588"/>
          <p14:tracePt t="111069" x="7875588" y="2160588"/>
          <p14:tracePt t="111080" x="7831138" y="2160588"/>
          <p14:tracePt t="111096" x="7732713" y="2160588"/>
          <p14:tracePt t="111114" x="7661275" y="2160588"/>
          <p14:tracePt t="111130" x="7626350" y="2160588"/>
          <p14:tracePt t="111146" x="7554913" y="2160588"/>
          <p14:tracePt t="111168" x="7483475" y="2160588"/>
          <p14:tracePt t="111180" x="7446963" y="2152650"/>
          <p14:tracePt t="111196" x="7375525" y="2152650"/>
          <p14:tracePt t="111214" x="7304088" y="2143125"/>
          <p14:tracePt t="111230" x="7277100" y="2143125"/>
          <p14:tracePt t="111246" x="7251700" y="2143125"/>
          <p14:tracePt t="111269" x="7232650" y="2143125"/>
          <p14:tracePt t="111296" x="7224713" y="2143125"/>
          <p14:tracePt t="111329" x="7215188" y="2143125"/>
          <p14:tracePt t="111380" x="7205663" y="2143125"/>
          <p14:tracePt t="111396" x="7205663" y="2152650"/>
          <p14:tracePt t="111414" x="7197725" y="2160588"/>
          <p14:tracePt t="111430" x="7188200" y="2170113"/>
          <p14:tracePt t="111447" x="7170738" y="2205038"/>
          <p14:tracePt t="111469" x="7134225" y="2276475"/>
          <p14:tracePt t="111481" x="7116763" y="2330450"/>
          <p14:tracePt t="111497" x="7099300" y="2411413"/>
          <p14:tracePt t="111514" x="7081838" y="2465388"/>
          <p14:tracePt t="111530" x="7081838" y="2482850"/>
          <p14:tracePt t="111546" x="7072313" y="2500313"/>
          <p14:tracePt t="111569" x="7072313" y="2517775"/>
          <p14:tracePt t="111580" x="7072313" y="2527300"/>
          <p14:tracePt t="111597" x="7072313" y="2536825"/>
          <p14:tracePt t="111613" x="7072313" y="2544763"/>
          <p14:tracePt t="111629" x="7072313" y="2554288"/>
          <p14:tracePt t="111667" x="7072313" y="2562225"/>
          <p14:tracePt t="111680" x="7081838" y="2571750"/>
          <p14:tracePt t="111697" x="7089775" y="2589213"/>
          <p14:tracePt t="111713" x="7108825" y="2616200"/>
          <p14:tracePt t="111730" x="7116763" y="2633663"/>
          <p14:tracePt t="111746" x="7170738" y="2697163"/>
          <p14:tracePt t="111769" x="7259638" y="2732088"/>
          <p14:tracePt t="111780" x="7304088" y="2741613"/>
          <p14:tracePt t="111796" x="7419975" y="2751138"/>
          <p14:tracePt t="111814" x="7537450" y="2751138"/>
          <p14:tracePt t="111829" x="7599363" y="2751138"/>
          <p14:tracePt t="111846" x="7759700" y="2732088"/>
          <p14:tracePt t="111868" x="7939088" y="2714625"/>
          <p14:tracePt t="111880" x="8045450" y="2705100"/>
          <p14:tracePt t="111896" x="8259763" y="2687638"/>
          <p14:tracePt t="111914" x="8474075" y="2679700"/>
          <p14:tracePt t="111929" x="8562975" y="2679700"/>
          <p14:tracePt t="111946" x="8742363" y="2679700"/>
          <p14:tracePt t="111968" x="8912225" y="2679700"/>
          <p14:tracePt t="111981" x="9045575" y="2679700"/>
          <p14:tracePt t="111997" x="9082088" y="2679700"/>
          <p14:tracePt t="112012" x="9126538" y="2679700"/>
          <p14:tracePt t="112029" x="9144000" y="2679700"/>
          <p14:tracePt t="112045" x="9153525" y="2687638"/>
          <p14:tracePt t="112079" x="9161463" y="2687638"/>
          <p14:tracePt t="112346" x="9170988" y="2687638"/>
          <p14:tracePt t="112368" x="9205913" y="2687638"/>
          <p14:tracePt t="112379" x="9232900" y="2687638"/>
          <p14:tracePt t="112395" x="9304338" y="2679700"/>
          <p14:tracePt t="112412" x="9412288" y="2660650"/>
          <p14:tracePt t="112429" x="9474200" y="2652713"/>
          <p14:tracePt t="112446" x="9599613" y="2633663"/>
          <p14:tracePt t="112468" x="9680575" y="2616200"/>
          <p14:tracePt t="112480" x="9715500" y="2608263"/>
          <p14:tracePt t="112497" x="9725025" y="2598738"/>
          <p14:tracePt t="112512" x="9742488" y="2589213"/>
          <p14:tracePt t="112545" x="9752013" y="2589213"/>
          <p14:tracePt t="113195" x="9752013" y="2598738"/>
          <p14:tracePt t="113245" x="9752013" y="2608263"/>
          <p14:tracePt t="113270" x="9742488" y="2608263"/>
          <p14:tracePt t="113294" x="9732963" y="2616200"/>
          <p14:tracePt t="113345" x="9725025" y="2625725"/>
          <p14:tracePt t="113367" x="9715500" y="2625725"/>
          <p14:tracePt t="113379" x="9688513" y="2633663"/>
          <p14:tracePt t="113395" x="9671050" y="2643188"/>
          <p14:tracePt t="113411" x="9590088" y="2660650"/>
          <p14:tracePt t="113428" x="9491663" y="2670175"/>
          <p14:tracePt t="113445" x="9456738" y="2679700"/>
          <p14:tracePt t="113467" x="9340850" y="2705100"/>
          <p14:tracePt t="113495" x="9259888" y="2714625"/>
          <p14:tracePt t="113511" x="9170988" y="2732088"/>
          <p14:tracePt t="113528" x="9099550" y="2732088"/>
          <p14:tracePt t="113544" x="9063038" y="2732088"/>
          <p14:tracePt t="113566" x="8983663" y="2741613"/>
          <p14:tracePt t="113579" x="8885238" y="2751138"/>
          <p14:tracePt t="113595" x="8840788" y="2751138"/>
          <p14:tracePt t="113611" x="8742363" y="2751138"/>
          <p14:tracePt t="113629" x="8653463" y="2759075"/>
          <p14:tracePt t="113645" x="8616950" y="2759075"/>
          <p14:tracePt t="113666" x="8483600" y="2768600"/>
          <p14:tracePt t="113679" x="8439150" y="2768600"/>
          <p14:tracePt t="113695" x="8375650" y="2768600"/>
          <p14:tracePt t="113711" x="8277225" y="2768600"/>
          <p14:tracePt t="113729" x="8205788" y="2768600"/>
          <p14:tracePt t="113745" x="8180388" y="2768600"/>
          <p14:tracePt t="113769" x="8099425" y="2776538"/>
          <p14:tracePt t="113779" x="8072438" y="2776538"/>
          <p14:tracePt t="113794" x="8045450" y="2776538"/>
          <p14:tracePt t="113811" x="7983538" y="2776538"/>
          <p14:tracePt t="113828" x="7920038" y="2776538"/>
          <p14:tracePt t="113844" x="7894638" y="2776538"/>
          <p14:tracePt t="113867" x="7823200" y="2776538"/>
          <p14:tracePt t="113879" x="7804150" y="2776538"/>
          <p14:tracePt t="113894" x="7786688" y="2776538"/>
          <p14:tracePt t="113911" x="7751763" y="2776538"/>
          <p14:tracePt t="113929" x="7715250" y="2776538"/>
          <p14:tracePt t="113944" x="7688263" y="2776538"/>
          <p14:tracePt t="113967" x="7616825" y="2776538"/>
          <p14:tracePt t="113979" x="7599363" y="2776538"/>
          <p14:tracePt t="113995" x="7581900" y="2776538"/>
          <p14:tracePt t="114011" x="7554913" y="2776538"/>
          <p14:tracePt t="114028" x="7537450" y="2776538"/>
          <p14:tracePt t="114065" x="7527925" y="2776538"/>
          <p14:tracePt t="114094" x="7518400" y="2776538"/>
          <p14:tracePt t="115366" x="7510463" y="2768600"/>
          <p14:tracePt t="115377" x="7500938" y="2759075"/>
          <p14:tracePt t="115393" x="7473950" y="2751138"/>
          <p14:tracePt t="115409" x="7466013" y="2741613"/>
          <p14:tracePt t="115427" x="7439025" y="2724150"/>
          <p14:tracePt t="115444" x="7429500" y="2705100"/>
          <p14:tracePt t="115466" x="7412038" y="2697163"/>
          <p14:tracePt t="115510" x="7412038" y="2687638"/>
          <p14:tracePt t="115564" x="7402513" y="2687638"/>
          <p14:tracePt t="115793" x="7394575" y="2687638"/>
          <p14:tracePt t="116564" x="7402513" y="2687638"/>
          <p14:tracePt t="116643" x="7412038" y="2687638"/>
          <p14:tracePt t="116664" x="7419975" y="2687638"/>
          <p14:tracePt t="116709" x="7429500" y="2697163"/>
          <p14:tracePt t="116725" x="7439025" y="2697163"/>
          <p14:tracePt t="116743" x="7456488" y="2697163"/>
          <p14:tracePt t="116765" x="7466013" y="2705100"/>
          <p14:tracePt t="116776" x="7473950" y="2705100"/>
          <p14:tracePt t="116793" x="7491413" y="2714625"/>
          <p14:tracePt t="116809" x="7500938" y="2714625"/>
          <p14:tracePt t="116825" x="7527925" y="2714625"/>
          <p14:tracePt t="116843" x="7537450" y="2724150"/>
          <p14:tracePt t="116865" x="7545388" y="2724150"/>
          <p14:tracePt t="116893" x="7562850" y="2732088"/>
          <p14:tracePt t="116926" x="7572375" y="2732088"/>
          <p14:tracePt t="116964" x="7581900" y="2732088"/>
          <p14:tracePt t="117009" x="7589838" y="2732088"/>
          <p14:tracePt t="117025" x="7599363" y="2732088"/>
          <p14:tracePt t="117063" x="7608888" y="2732088"/>
          <p14:tracePt t="117076" x="7616825" y="2732088"/>
          <p14:tracePt t="117093" x="7626350" y="2732088"/>
          <p14:tracePt t="117125" x="7643813" y="2732088"/>
          <p14:tracePt t="117143" x="7653338" y="2732088"/>
          <p14:tracePt t="117164" x="7661275" y="2732088"/>
          <p14:tracePt t="117192" x="7680325" y="2732088"/>
          <p14:tracePt t="117225" x="7688263" y="2732088"/>
          <p14:tracePt t="117242" x="7697788" y="2732088"/>
          <p14:tracePt t="117292" x="7705725" y="2732088"/>
          <p14:tracePt t="117342" x="7715250" y="2732088"/>
          <p14:tracePt t="117525" x="7705725" y="2732088"/>
          <p14:tracePt t="117541" x="7697788" y="2732088"/>
          <p14:tracePt t="117564" x="7688263" y="2732088"/>
          <p14:tracePt t="117591" x="7670800" y="2732088"/>
          <p14:tracePt t="117608" x="7643813" y="2732088"/>
          <p14:tracePt t="117625" x="7634288" y="2732088"/>
          <p14:tracePt t="117642" x="7616825" y="2732088"/>
          <p14:tracePt t="117664" x="7599363" y="2732088"/>
          <p14:tracePt t="117691" x="7589838" y="2732088"/>
          <p14:tracePt t="117708" x="7581900" y="2732088"/>
          <p14:tracePt t="117724" x="7572375" y="2732088"/>
          <p14:tracePt t="117741" x="7562850" y="2732088"/>
          <p14:tracePt t="117763" x="7554913" y="2732088"/>
          <p14:tracePt t="117776" x="7545388" y="2732088"/>
          <p14:tracePt t="117792" x="7537450" y="2732088"/>
          <p14:tracePt t="117808" x="7527925" y="2732088"/>
          <p14:tracePt t="117825" x="7518400" y="2732088"/>
          <p14:tracePt t="117841" x="7518400" y="2724150"/>
          <p14:tracePt t="117863" x="7510463" y="2724150"/>
          <p14:tracePt t="117875" x="7500938" y="2724150"/>
          <p14:tracePt t="117925" x="7491413" y="2724150"/>
          <p14:tracePt t="117941" x="7483475" y="2724150"/>
          <p14:tracePt t="117963" x="7473950" y="2724150"/>
          <p14:tracePt t="117975" x="7466013" y="2724150"/>
          <p14:tracePt t="117992" x="7456488" y="2714625"/>
          <p14:tracePt t="118025" x="7446963" y="2714625"/>
          <p14:tracePt t="118042" x="7439025" y="2714625"/>
          <p14:tracePt t="118067" x="7419975" y="2714625"/>
          <p14:tracePt t="118091" x="7412038" y="2714625"/>
          <p14:tracePt t="118124" x="7402513" y="2714625"/>
          <p14:tracePt t="118141" x="7394575" y="2714625"/>
          <p14:tracePt t="118163" x="7385050" y="2714625"/>
          <p14:tracePt t="118175" x="7385050" y="2705100"/>
          <p14:tracePt t="118208" x="7375525" y="2705100"/>
          <p14:tracePt t="118259" x="7367588" y="2705100"/>
          <p14:tracePt t="118324" x="7358063" y="2705100"/>
          <p14:tracePt t="118341" x="7348538" y="2705100"/>
          <p14:tracePt t="120877" x="7340600" y="2705100"/>
          <p14:tracePt t="120890" x="7331075" y="2714625"/>
          <p14:tracePt t="120906" x="7304088" y="2732088"/>
          <p14:tracePt t="120924" x="7269163" y="2803525"/>
          <p14:tracePt t="120939" x="7242175" y="2857500"/>
          <p14:tracePt t="120956" x="7205663" y="2965450"/>
          <p14:tracePt t="120979" x="7180263" y="3027363"/>
          <p14:tracePt t="120990" x="7180263" y="3054350"/>
          <p14:tracePt t="121006" x="7161213" y="3089275"/>
          <p14:tracePt t="121022" x="7161213" y="3116263"/>
          <p14:tracePt t="121055" x="7153275" y="3125788"/>
          <p14:tracePt t="121078" x="7143750" y="3133725"/>
          <p14:tracePt t="121223" x="7153275" y="3133725"/>
          <p14:tracePt t="121256" x="7188200" y="3125788"/>
          <p14:tracePt t="121279" x="7323138" y="3125788"/>
          <p14:tracePt t="121290" x="7419975" y="3125788"/>
          <p14:tracePt t="121305" x="7599363" y="3125788"/>
          <p14:tracePt t="121323" x="7715250" y="3125788"/>
          <p14:tracePt t="121339" x="7751763" y="3125788"/>
          <p14:tracePt t="121355" x="7823200" y="3125788"/>
          <p14:tracePt t="121378" x="7848600" y="3125788"/>
          <p14:tracePt t="121390" x="7858125" y="3116263"/>
          <p14:tracePt t="121405" x="7875588" y="3116263"/>
          <p14:tracePt t="121422" x="7885113" y="3108325"/>
          <p14:tracePt t="121439" x="7894638" y="3108325"/>
          <p14:tracePt t="121455" x="7902575" y="3108325"/>
          <p14:tracePt t="121477" x="7912100" y="3098800"/>
          <p14:tracePt t="121490" x="7920038" y="3098800"/>
          <p14:tracePt t="121505" x="7929563" y="3098800"/>
          <p14:tracePt t="121538" x="7939088" y="3098800"/>
          <p14:tracePt t="121555" x="7947025" y="3089275"/>
          <p14:tracePt t="121577" x="7956550" y="3089275"/>
          <p14:tracePt t="121589" x="7966075" y="3089275"/>
          <p14:tracePt t="121605" x="7991475" y="3089275"/>
          <p14:tracePt t="121623" x="8010525" y="3071813"/>
          <p14:tracePt t="121989" x="8045450" y="3071813"/>
          <p14:tracePt t="122005" x="8153400" y="3071813"/>
          <p14:tracePt t="122022" x="8286750" y="3071813"/>
          <p14:tracePt t="122038" x="8358188" y="3071813"/>
          <p14:tracePt t="122054" x="8510588" y="3071813"/>
          <p14:tracePt t="122077" x="8643938" y="3071813"/>
          <p14:tracePt t="122089" x="8705850" y="3071813"/>
          <p14:tracePt t="122105" x="8796338" y="3062288"/>
          <p14:tracePt t="122121" x="8848725" y="3054350"/>
          <p14:tracePt t="122138" x="8867775" y="3054350"/>
          <p14:tracePt t="122155" x="8885238" y="3054350"/>
          <p14:tracePt t="122177" x="8894763" y="3054350"/>
          <p14:tracePt t="122204" x="8902700" y="3054350"/>
          <p14:tracePt t="122221" x="8912225" y="3054350"/>
          <p14:tracePt t="122322" x="8920163" y="3054350"/>
          <p14:tracePt t="122455" x="8929688" y="3054350"/>
          <p14:tracePt t="122521" x="8939213" y="3054350"/>
          <p14:tracePt t="122538" x="8947150" y="3054350"/>
          <p14:tracePt t="122554" x="8947150" y="3062288"/>
          <p14:tracePt t="122577" x="8956675" y="3062288"/>
          <p14:tracePt t="122638" x="8956675" y="3054350"/>
          <p14:tracePt t="122655" x="8956675" y="3044825"/>
          <p14:tracePt t="122677" x="8939213" y="2982913"/>
          <p14:tracePt t="122688" x="8912225" y="2928938"/>
          <p14:tracePt t="122704" x="8867775" y="2795588"/>
          <p14:tracePt t="122722" x="8840788" y="2670175"/>
          <p14:tracePt t="122738" x="8831263" y="2608263"/>
          <p14:tracePt t="122755" x="8813800" y="2500313"/>
          <p14:tracePt t="122778" x="8813800" y="2411413"/>
          <p14:tracePt t="122788" x="8813800" y="2374900"/>
          <p14:tracePt t="122804" x="8813800" y="2312988"/>
          <p14:tracePt t="122822" x="8813800" y="2276475"/>
          <p14:tracePt t="122837" x="8813800" y="2268538"/>
          <p14:tracePt t="122854" x="8813800" y="2251075"/>
          <p14:tracePt t="122877" x="8813800" y="2241550"/>
          <p14:tracePt t="122888" x="8813800" y="2232025"/>
          <p14:tracePt t="122921" x="8813800" y="2224088"/>
          <p14:tracePt t="123005" x="8813800" y="2214563"/>
          <p14:tracePt t="123054" x="8823325" y="2214563"/>
          <p14:tracePt t="123104" x="8831263" y="2205038"/>
          <p14:tracePt t="123122" x="8840788" y="2197100"/>
          <p14:tracePt t="123137" x="8848725" y="2187575"/>
          <p14:tracePt t="123154" x="8858250" y="2179638"/>
          <p14:tracePt t="123176" x="8885238" y="2152650"/>
          <p14:tracePt t="123188" x="8894763" y="2143125"/>
          <p14:tracePt t="123204" x="8929688" y="2116138"/>
          <p14:tracePt t="123221" x="8947150" y="2108200"/>
          <p14:tracePt t="123237" x="8947150" y="2098675"/>
          <p14:tracePt t="123254" x="8956675" y="2098675"/>
          <p14:tracePt t="123276" x="8966200" y="2098675"/>
          <p14:tracePt t="123303" x="8974138" y="2098675"/>
          <p14:tracePt t="123354" x="8974138" y="2108200"/>
          <p14:tracePt t="123376" x="8974138" y="2116138"/>
          <p14:tracePt t="123388" x="8983663" y="2116138"/>
          <p14:tracePt t="123475" x="8983663" y="2125663"/>
          <p14:tracePt t="123521" x="8974138" y="2133600"/>
          <p14:tracePt t="123537" x="8974138" y="2143125"/>
          <p14:tracePt t="123553" x="8966200" y="2160588"/>
          <p14:tracePt t="123577" x="8966200" y="2205038"/>
          <p14:tracePt t="123587" x="8956675" y="2268538"/>
          <p14:tracePt t="123603" x="8939213" y="2428875"/>
          <p14:tracePt t="123621" x="8920163" y="2571750"/>
          <p14:tracePt t="123637" x="8912225" y="2625725"/>
          <p14:tracePt t="123654" x="8902700" y="2687638"/>
          <p14:tracePt t="123676" x="8902700" y="2724150"/>
          <p14:tracePt t="123688" x="8902700" y="2741613"/>
          <p14:tracePt t="123704" x="8902700" y="2768600"/>
          <p14:tracePt t="123720" x="8894763" y="2786063"/>
          <p14:tracePt t="123737" x="8894763" y="2803525"/>
          <p14:tracePt t="123754" x="8894763" y="2813050"/>
          <p14:tracePt t="123776" x="8894763" y="2822575"/>
          <p14:tracePt t="123787" x="8894763" y="2830513"/>
          <p14:tracePt t="123804" x="8894763" y="2840038"/>
          <p14:tracePt t="123821" x="8894763" y="2857500"/>
          <p14:tracePt t="123837" x="8894763" y="2894013"/>
          <p14:tracePt t="123854" x="8894763" y="2919413"/>
          <p14:tracePt t="123876" x="8894763" y="2990850"/>
          <p14:tracePt t="123876" x="8902700" y="3017838"/>
          <p14:tracePt t="123903" x="8912225" y="3062288"/>
          <p14:tracePt t="123920" x="8912225" y="3098800"/>
          <p14:tracePt t="123937" x="8912225" y="3108325"/>
          <p14:tracePt t="123953" x="8912225" y="3116263"/>
          <p14:tracePt t="124020" x="8920163" y="3116263"/>
          <p14:tracePt t="124087" x="8920163" y="3108325"/>
          <p14:tracePt t="124103" x="8920163" y="3098800"/>
          <p14:tracePt t="124120" x="8920163" y="3081338"/>
          <p14:tracePt t="124136" x="8920163" y="3062288"/>
          <p14:tracePt t="124154" x="8920163" y="3054350"/>
          <p14:tracePt t="124175" x="8920163" y="3044825"/>
          <p14:tracePt t="124275" x="8929688" y="3044825"/>
          <p14:tracePt t="124303" x="8929688" y="3054350"/>
          <p14:tracePt t="124320" x="8929688" y="3062288"/>
          <p14:tracePt t="124337" x="8929688" y="3071813"/>
          <p14:tracePt t="124374" x="8929688" y="3081338"/>
          <p14:tracePt t="124420" x="8939213" y="3081338"/>
          <p14:tracePt t="124475" x="8939213" y="3054350"/>
          <p14:tracePt t="124504" x="8939213" y="3009900"/>
          <p14:tracePt t="124520" x="8939213" y="2955925"/>
          <p14:tracePt t="124536" x="8939213" y="2919413"/>
          <p14:tracePt t="124574" x="8939213" y="2901950"/>
          <p14:tracePt t="124619" x="8939213" y="2911475"/>
          <p14:tracePt t="124652" x="8947150" y="2928938"/>
          <p14:tracePt t="124675" x="8947150" y="2946400"/>
          <p14:tracePt t="124675" x="8947150" y="2973388"/>
          <p14:tracePt t="124703" x="8956675" y="3009900"/>
          <p14:tracePt t="124720" x="8966200" y="3044825"/>
          <p14:tracePt t="124753" x="8966200" y="3054350"/>
          <p14:tracePt t="124819" x="8966200" y="3036888"/>
          <p14:tracePt t="124836" x="8966200" y="3017838"/>
          <p14:tracePt t="124853" x="8966200" y="3009900"/>
          <p14:tracePt t="124875" x="8966200" y="2982913"/>
          <p14:tracePt t="124887" x="8966200" y="2973388"/>
          <p14:tracePt t="124903" x="8966200" y="2965450"/>
          <p14:tracePt t="124986" x="8966200" y="2982913"/>
          <p14:tracePt t="125019" x="8966200" y="2990850"/>
          <p14:tracePt t="125035" x="8966200" y="3000375"/>
          <p14:tracePt t="125052" x="8966200" y="3009900"/>
          <p14:tracePt t="125074" x="8966200" y="3017838"/>
          <p14:tracePt t="125102" x="8966200" y="3027363"/>
          <p14:tracePt t="125153" x="8966200" y="3036888"/>
          <p14:tracePt t="125236" x="8966200" y="3044825"/>
          <p14:tracePt t="125836" x="8966200" y="3054350"/>
          <p14:tracePt t="125874" x="8966200" y="3062288"/>
          <p14:tracePt t="125936" x="8966200" y="3071813"/>
          <p14:tracePt t="125987" x="8966200" y="3081338"/>
          <p14:tracePt t="126036" x="8966200" y="3089275"/>
          <p14:tracePt t="126073" x="8966200" y="3098800"/>
          <p14:tracePt t="126318" x="8966200" y="3108325"/>
          <p14:tracePt t="126885" x="8966200" y="3098800"/>
          <p14:tracePt t="126918" x="8966200" y="3089275"/>
          <p14:tracePt t="126935" x="8966200" y="3081338"/>
          <p14:tracePt t="126951" x="8974138" y="3081338"/>
          <p14:tracePt t="126974" x="8974138" y="3071813"/>
          <p14:tracePt t="127001" x="8974138" y="3062288"/>
          <p14:tracePt t="127018" x="8974138" y="3054350"/>
          <p14:tracePt t="127035" x="8974138" y="3036888"/>
          <p14:tracePt t="127051" x="8966200" y="3000375"/>
          <p14:tracePt t="127075" x="8966200" y="2946400"/>
          <p14:tracePt t="127085" x="8966200" y="2919413"/>
          <p14:tracePt t="127101" x="8956675" y="2884488"/>
          <p14:tracePt t="127135" x="8956675" y="2874963"/>
          <p14:tracePt t="127185" x="8956675" y="2884488"/>
          <p14:tracePt t="127201" x="8956675" y="2919413"/>
          <p14:tracePt t="127217" x="8956675" y="2955925"/>
          <p14:tracePt t="127235" x="8956675" y="3062288"/>
          <p14:tracePt t="127251" x="8956675" y="3170238"/>
          <p14:tracePt t="127273" x="8956675" y="3224213"/>
          <p14:tracePt t="127285" x="8956675" y="3241675"/>
          <p14:tracePt t="127317" x="8956675" y="3251200"/>
          <p14:tracePt t="127617" x="8966200" y="3224213"/>
          <p14:tracePt t="127634" x="8974138" y="3160713"/>
          <p14:tracePt t="127651" x="8991600" y="3036888"/>
          <p14:tracePt t="127673" x="9001125" y="2901950"/>
          <p14:tracePt t="127685" x="9001125" y="2840038"/>
          <p14:tracePt t="127701" x="9010650" y="2741613"/>
          <p14:tracePt t="127718" x="9010650" y="2687638"/>
          <p14:tracePt t="127735" x="9010650" y="2554288"/>
          <p14:tracePt t="127751" x="9010650" y="2411413"/>
          <p14:tracePt t="127774" x="9001125" y="2295525"/>
          <p14:tracePt t="127785" x="8991600" y="2259013"/>
          <p14:tracePt t="127800" x="8974138" y="2197100"/>
          <p14:tracePt t="127817" x="8966200" y="2160588"/>
          <p14:tracePt t="127833" x="8956675" y="2125663"/>
          <p14:tracePt t="127850" x="8947150" y="2098675"/>
          <p14:tracePt t="127872" x="8947150" y="2081213"/>
          <p14:tracePt t="127885" x="8947150" y="2071688"/>
          <p14:tracePt t="127901" x="8939213" y="2071688"/>
          <p14:tracePt t="127934" x="8939213" y="2062163"/>
          <p14:tracePt t="127973" x="8929688" y="2062163"/>
          <p14:tracePt t="128001" x="8920163" y="2062163"/>
          <p14:tracePt t="128034" x="8912225" y="2054225"/>
          <p14:tracePt t="128117" x="8912225" y="2062163"/>
          <p14:tracePt t="128172" x="8912225" y="2071688"/>
          <p14:tracePt t="128200" x="8912225" y="2081213"/>
          <p14:tracePt t="128272" x="8929688" y="2081213"/>
          <p14:tracePt t="128283" x="8939213" y="2081213"/>
          <p14:tracePt t="128300" x="8956675" y="2071688"/>
          <p14:tracePt t="128317" x="8974138" y="2062163"/>
          <p14:tracePt t="128333" x="8991600" y="2054225"/>
          <p14:tracePt t="128350" x="9010650" y="2044700"/>
          <p14:tracePt t="128373" x="9018588" y="2036763"/>
          <p14:tracePt t="128400" x="9028113" y="2036763"/>
          <p14:tracePt t="128417" x="9037638" y="2027238"/>
          <p14:tracePt t="128433" x="9045575" y="2017713"/>
          <p14:tracePt t="128450" x="9055100" y="2017713"/>
          <p14:tracePt t="128472" x="9063038" y="2009775"/>
          <p14:tracePt t="128500" x="9072563" y="2009775"/>
          <p14:tracePt t="128517" x="9082088" y="2000250"/>
          <p14:tracePt t="128571" x="9090025" y="2000250"/>
          <p14:tracePt t="128816" x="9090025" y="1982788"/>
          <p14:tracePt t="128834" x="9082088" y="1938338"/>
          <p14:tracePt t="128851" x="9072563" y="1866900"/>
          <p14:tracePt t="128874" x="9055100" y="1812925"/>
          <p14:tracePt t="128884" x="9045575" y="1785938"/>
          <p14:tracePt t="128899" x="9037638" y="1741488"/>
          <p14:tracePt t="128916" x="9028113" y="1714500"/>
          <p14:tracePt t="128933" x="9018588" y="1652588"/>
          <p14:tracePt t="128949" x="9001125" y="1589088"/>
          <p14:tracePt t="128972" x="8983663" y="1536700"/>
          <p14:tracePt t="128984" x="8983663" y="1509713"/>
          <p14:tracePt t="129000" x="8966200" y="1455738"/>
          <p14:tracePt t="129017" x="8956675" y="1446213"/>
          <p14:tracePt t="129033" x="8947150" y="1438275"/>
          <p14:tracePt t="129116" x="8947150" y="1455738"/>
          <p14:tracePt t="129134" x="8947150" y="1500188"/>
          <p14:tracePt t="129151" x="8956675" y="1589088"/>
          <p14:tracePt t="129173" x="8956675" y="1679575"/>
          <p14:tracePt t="129184" x="8956675" y="1704975"/>
          <p14:tracePt t="129200" x="8956675" y="1758950"/>
          <p14:tracePt t="129216" x="8956675" y="1768475"/>
          <p14:tracePt t="129233" x="8956675" y="1776413"/>
          <p14:tracePt t="129333" x="8956675" y="1768475"/>
          <p14:tracePt t="129350" x="8956675" y="1751013"/>
          <p14:tracePt t="129371" x="8956675" y="1714500"/>
          <p14:tracePt t="129383" x="8956675" y="1687513"/>
          <p14:tracePt t="129400" x="8956675" y="1633538"/>
          <p14:tracePt t="129416" x="8956675" y="1608138"/>
          <p14:tracePt t="129433" x="8956675" y="1581150"/>
          <p14:tracePt t="129450" x="8956675" y="1571625"/>
          <p14:tracePt t="129532" x="8956675" y="1581150"/>
          <p14:tracePt t="129570" x="8956675" y="1598613"/>
          <p14:tracePt t="129583" x="8956675" y="1608138"/>
          <p14:tracePt t="129600" x="8956675" y="1633538"/>
          <p14:tracePt t="129616" x="8956675" y="1643063"/>
          <p14:tracePt t="129632" x="8956675" y="1660525"/>
          <p14:tracePt t="129650" x="8956675" y="1679575"/>
          <p14:tracePt t="129671" x="8956675" y="1687513"/>
          <p14:tracePt t="129699" x="8956675" y="1697038"/>
          <p14:tracePt t="129732" x="8956675" y="1704975"/>
          <p14:tracePt t="129871" x="8956675" y="1697038"/>
          <p14:tracePt t="129899" x="8956675" y="1687513"/>
          <p14:tracePt t="129949" x="8956675" y="1679575"/>
          <p14:tracePt t="129971" x="8956675" y="1670050"/>
          <p14:tracePt t="130016" x="8956675" y="1660525"/>
          <p14:tracePt t="130049" x="8956675" y="1652588"/>
          <p14:tracePt t="130071" x="8956675" y="1633538"/>
          <p14:tracePt t="130083" x="8947150" y="1633538"/>
          <p14:tracePt t="130099" x="8947150" y="1625600"/>
          <p14:tracePt t="130232" x="8947150" y="1633538"/>
          <p14:tracePt t="130248" x="8947150" y="1643063"/>
          <p14:tracePt t="130270" x="8947150" y="1652588"/>
          <p14:tracePt t="130298" x="8947150" y="1660525"/>
          <p14:tracePt t="130332" x="8947150" y="1670050"/>
          <p14:tracePt t="130348" x="8947150" y="1679575"/>
          <p14:tracePt t="130432" x="8947150" y="1687513"/>
          <p14:tracePt t="130832" x="8929688" y="1768475"/>
          <p14:tracePt t="130848" x="8902700" y="1990725"/>
          <p14:tracePt t="130870" x="8894763" y="2205038"/>
          <p14:tracePt t="130882" x="8885238" y="2312988"/>
          <p14:tracePt t="130898" x="8885238" y="2500313"/>
          <p14:tracePt t="130914" x="8875713" y="2581275"/>
          <p14:tracePt t="130932" x="8875713" y="2714625"/>
          <p14:tracePt t="130949" x="8875713" y="2776538"/>
          <p14:tracePt t="130972" x="8867775" y="2813050"/>
          <p14:tracePt t="130982" x="8867775" y="2822575"/>
          <p14:tracePt t="130999" x="8867775" y="2830513"/>
          <p14:tracePt t="131015" x="8867775" y="2840038"/>
          <p14:tracePt t="131048" x="8867775" y="2847975"/>
          <p14:tracePt t="131070" x="8858250" y="2867025"/>
          <p14:tracePt t="131097" x="8858250" y="2874963"/>
          <p14:tracePt t="131114" x="8848725" y="2894013"/>
          <p14:tracePt t="131131" x="8848725" y="2901950"/>
          <p14:tracePt t="131148" x="8848725" y="2946400"/>
          <p14:tracePt t="131170" x="8848725" y="3027363"/>
          <p14:tracePt t="131182" x="8848725" y="3062288"/>
          <p14:tracePt t="131198" x="8848725" y="3108325"/>
          <p14:tracePt t="131215" x="8848725" y="3125788"/>
          <p14:tracePt t="131232" x="8848725" y="3133725"/>
          <p14:tracePt t="131249" x="8848725" y="3143250"/>
          <p14:tracePt t="131298" x="8848725" y="3152775"/>
          <p14:tracePt t="131448" x="8858250" y="3152775"/>
          <p14:tracePt t="131470" x="8875713" y="3152775"/>
          <p14:tracePt t="131482" x="8885238" y="3152775"/>
          <p14:tracePt t="131498" x="8902700" y="3152775"/>
          <p14:tracePt t="131515" x="8929688" y="3152775"/>
          <p14:tracePt t="131531" x="8947150" y="3143250"/>
          <p14:tracePt t="131547" x="9010650" y="3133725"/>
          <p14:tracePt t="131570" x="9109075" y="3116263"/>
          <p14:tracePt t="131581" x="9153525" y="3108325"/>
          <p14:tracePt t="131597" x="9215438" y="3098800"/>
          <p14:tracePt t="131614" x="9269413" y="3089275"/>
          <p14:tracePt t="131630" x="9296400" y="3089275"/>
          <p14:tracePt t="131647" x="9348788" y="3081338"/>
          <p14:tracePt t="131670" x="9402763" y="3071813"/>
          <p14:tracePt t="131682" x="9429750" y="3071813"/>
          <p14:tracePt t="131697" x="9483725" y="3062288"/>
          <p14:tracePt t="131714" x="9528175" y="3062288"/>
          <p14:tracePt t="131731" x="9537700" y="3062288"/>
          <p14:tracePt t="131748" x="9563100" y="3062288"/>
          <p14:tracePt t="131770" x="9572625" y="3062288"/>
          <p14:tracePt t="131797" x="9572625" y="3054350"/>
          <p14:tracePt t="132370" x="9537700" y="3054350"/>
          <p14:tracePt t="132381" x="9491663" y="3054350"/>
          <p14:tracePt t="132397" x="9402763" y="3054350"/>
          <p14:tracePt t="132413" x="9340850" y="3044825"/>
          <p14:tracePt t="132430" x="9323388" y="3044825"/>
          <p14:tracePt t="132448" x="9286875" y="3044825"/>
          <p14:tracePt t="132469" x="9269413" y="3036888"/>
          <p14:tracePt t="132497" x="9259888" y="3036888"/>
          <p14:tracePt t="132597" x="9251950" y="3036888"/>
          <p14:tracePt t="132630" x="9242425" y="3036888"/>
          <p14:tracePt t="132668" x="9232900" y="3036888"/>
          <p14:tracePt t="132681" x="9224963" y="3036888"/>
          <p14:tracePt t="132697" x="9215438" y="3036888"/>
          <p14:tracePt t="132714" x="9205913" y="3036888"/>
          <p14:tracePt t="132797" x="9215438" y="3036888"/>
          <p14:tracePt t="132814" x="9242425" y="3036888"/>
          <p14:tracePt t="132830" x="9277350" y="3036888"/>
          <p14:tracePt t="132847" x="9385300" y="3044825"/>
          <p14:tracePt t="132870" x="9501188" y="3054350"/>
          <p14:tracePt t="132881" x="9537700" y="3054350"/>
          <p14:tracePt t="132896" x="9599613" y="3062288"/>
          <p14:tracePt t="132914" x="9644063" y="3062288"/>
          <p14:tracePt t="132930" x="9653588" y="3062288"/>
          <p14:tracePt t="132947" x="9688513" y="3071813"/>
          <p14:tracePt t="132969" x="9715500" y="3081338"/>
          <p14:tracePt t="132981" x="9725025" y="3081338"/>
          <p14:tracePt t="132997" x="9752013" y="3098800"/>
          <p14:tracePt t="133014" x="9769475" y="3108325"/>
          <p14:tracePt t="133030" x="9786938" y="3116263"/>
          <p14:tracePt t="133046" x="9796463" y="3125788"/>
          <p14:tracePt t="133069" x="9804400" y="3133725"/>
          <p14:tracePt t="133081" x="9813925" y="3143250"/>
          <p14:tracePt t="133130" x="9813925" y="3152775"/>
          <p14:tracePt t="133184" x="9786938" y="3160713"/>
          <p14:tracePt t="133196" x="9777413" y="3160713"/>
          <p14:tracePt t="133213" x="9742488" y="3160713"/>
          <p14:tracePt t="133229" x="9715500" y="3160713"/>
          <p14:tracePt t="133246" x="9634538" y="3152775"/>
          <p14:tracePt t="133269" x="9572625" y="3143250"/>
          <p14:tracePt t="133280" x="9537700" y="3125788"/>
          <p14:tracePt t="133296" x="9491663" y="3098800"/>
          <p14:tracePt t="133314" x="9466263" y="3071813"/>
          <p14:tracePt t="133329" x="9456738" y="3062288"/>
          <p14:tracePt t="133346" x="9447213" y="3044825"/>
          <p14:tracePt t="133368" x="9447213" y="3036888"/>
          <p14:tracePt t="133396" x="9447213" y="3027363"/>
          <p14:tracePt t="133414" x="9447213" y="3017838"/>
          <p14:tracePt t="133430" x="9447213" y="3009900"/>
          <p14:tracePt t="133446" x="9447213" y="3000375"/>
          <p14:tracePt t="133468" x="9466263" y="2990850"/>
          <p14:tracePt t="133480" x="9474200" y="2990850"/>
          <p14:tracePt t="133496" x="9491663" y="2973388"/>
          <p14:tracePt t="133513" x="9501188" y="2965450"/>
          <p14:tracePt t="133529" x="9510713" y="2965450"/>
          <p14:tracePt t="133546" x="9545638" y="2946400"/>
          <p14:tracePt t="133568" x="9599613" y="2938463"/>
          <p14:tracePt t="133580" x="9634538" y="2938463"/>
          <p14:tracePt t="133596" x="9688513" y="2938463"/>
          <p14:tracePt t="133613" x="9752013" y="2938463"/>
          <p14:tracePt t="133629" x="9777413" y="2938463"/>
          <p14:tracePt t="133646" x="9823450" y="2946400"/>
          <p14:tracePt t="133668" x="9848850" y="2955925"/>
          <p14:tracePt t="133696" x="9858375" y="2965450"/>
          <p14:tracePt t="133713" x="9867900" y="2973388"/>
          <p14:tracePt t="133746" x="9875838" y="2982913"/>
          <p14:tracePt t="133768" x="9875838" y="2990850"/>
          <p14:tracePt t="133796" x="9875838" y="3000375"/>
          <p14:tracePt t="133813" x="9867900" y="3009900"/>
          <p14:tracePt t="133829" x="9858375" y="3017838"/>
          <p14:tracePt t="133846" x="9848850" y="3027363"/>
          <p14:tracePt t="133869" x="9831388" y="3036888"/>
          <p14:tracePt t="133880" x="9813925" y="3054350"/>
          <p14:tracePt t="133896" x="9786938" y="3054350"/>
          <p14:tracePt t="133913" x="9752013" y="3071813"/>
          <p14:tracePt t="133929" x="9732963" y="3081338"/>
          <p14:tracePt t="133947" x="9705975" y="3081338"/>
          <p14:tracePt t="133968" x="9688513" y="3089275"/>
          <p14:tracePt t="133979" x="9661525" y="3098800"/>
          <p14:tracePt t="133996" x="9653588" y="3098800"/>
          <p14:tracePt t="134013" x="9644063" y="3098800"/>
          <p14:tracePt t="134046" x="9626600" y="3098800"/>
          <p14:tracePt t="134068" x="9617075" y="3108325"/>
          <p14:tracePt t="134096" x="9609138" y="3108325"/>
          <p14:tracePt t="134345" x="9599613" y="3108325"/>
          <p14:tracePt t="134367" x="9582150" y="3108325"/>
          <p14:tracePt t="134380" x="9545638" y="3108325"/>
          <p14:tracePt t="134395" x="9518650" y="3098800"/>
          <p14:tracePt t="134412" x="9429750" y="3089275"/>
          <p14:tracePt t="134429" x="9367838" y="3089275"/>
          <p14:tracePt t="134446" x="9224963" y="3089275"/>
          <p14:tracePt t="134469" x="8983663" y="3116263"/>
          <p14:tracePt t="134495" x="8848725" y="3133725"/>
          <p14:tracePt t="134512" x="8732838" y="3143250"/>
          <p14:tracePt t="134529" x="8616950" y="3143250"/>
          <p14:tracePt t="134545" x="8572500" y="3143250"/>
          <p14:tracePt t="134562" x="8501063" y="3143250"/>
          <p14:tracePt t="134584" x="8420100" y="3133725"/>
          <p14:tracePt t="134596" x="8385175" y="3125788"/>
          <p14:tracePt t="134612" x="8313738" y="3125788"/>
          <p14:tracePt t="134629" x="8232775" y="3125788"/>
          <p14:tracePt t="134645" x="8197850" y="3125788"/>
          <p14:tracePt t="134662" x="8143875" y="3125788"/>
          <p14:tracePt t="134684" x="8089900" y="3125788"/>
          <p14:tracePt t="134696" x="8062913" y="3125788"/>
          <p14:tracePt t="134711" x="8018463" y="3125788"/>
          <p14:tracePt t="134728" x="7991475" y="3125788"/>
          <p14:tracePt t="134728" x="7974013" y="3125788"/>
          <p14:tracePt t="134745" x="7947025" y="3125788"/>
          <p14:tracePt t="134762" x="7894638" y="3125788"/>
          <p14:tracePt t="134784" x="7831138" y="3125788"/>
          <p14:tracePt t="134796" x="7796213" y="3125788"/>
          <p14:tracePt t="134812" x="7732713" y="3116263"/>
          <p14:tracePt t="134828" x="7680325" y="3116263"/>
          <p14:tracePt t="134845" x="7653338" y="3116263"/>
          <p14:tracePt t="134862" x="7599363" y="3116263"/>
          <p14:tracePt t="134884" x="7545388" y="3116263"/>
          <p14:tracePt t="134896" x="7518400" y="3116263"/>
          <p14:tracePt t="134912" x="7466013" y="3116263"/>
          <p14:tracePt t="134928" x="7412038" y="3116263"/>
          <p14:tracePt t="134945" x="7394575" y="3116263"/>
          <p14:tracePt t="134962" x="7348538" y="3116263"/>
          <p14:tracePt t="134984" x="7331075" y="3116263"/>
          <p14:tracePt t="134996" x="7313613" y="3116263"/>
          <p14:tracePt t="135011" x="7296150" y="3116263"/>
          <p14:tracePt t="135028" x="7269163" y="3116263"/>
          <p14:tracePt t="135044" x="7259638" y="3116263"/>
          <p14:tracePt t="135061" x="7251700" y="3116263"/>
          <p14:tracePt t="135083" x="7242175" y="3116263"/>
          <p14:tracePt t="135111" x="7232650" y="3116263"/>
          <p14:tracePt t="135282" x="7242175" y="3116263"/>
          <p14:tracePt t="135311" x="7251700" y="3116263"/>
          <p14:tracePt t="135345" x="7259638" y="3116263"/>
          <p14:tracePt t="135384" x="7269163" y="3116263"/>
          <p14:tracePt t="135445" x="7277100" y="3116263"/>
          <p14:tracePt t="135461" x="7277100" y="3108325"/>
          <p14:tracePt t="135483" x="7286625" y="3108325"/>
          <p14:tracePt t="135512" x="7296150" y="3108325"/>
          <p14:tracePt t="135544" x="7304088" y="3098800"/>
          <p14:tracePt t="135561" x="7313613" y="3098800"/>
          <p14:tracePt t="135584" x="7340600" y="3098800"/>
          <p14:tracePt t="135595" x="7358063" y="3098800"/>
          <p14:tracePt t="135611" x="7419975" y="3098800"/>
          <p14:tracePt t="135628" x="7518400" y="3098800"/>
          <p14:tracePt t="135644" x="7554913" y="3098800"/>
          <p14:tracePt t="135661" x="7616825" y="3108325"/>
          <p14:tracePt t="135684" x="7670800" y="3108325"/>
          <p14:tracePt t="135695" x="7697788" y="3108325"/>
          <p14:tracePt t="135711" x="7751763" y="3116263"/>
          <p14:tracePt t="135729" x="7813675" y="3125788"/>
          <p14:tracePt t="135745" x="7840663" y="3125788"/>
          <p14:tracePt t="135761" x="7875588" y="3133725"/>
          <p14:tracePt t="135783" x="7902575" y="3133725"/>
          <p14:tracePt t="135795" x="7920038" y="3133725"/>
          <p14:tracePt t="135810" x="7939088" y="3133725"/>
          <p14:tracePt t="135828" x="7966075" y="3133725"/>
          <p14:tracePt t="135844" x="7974013" y="3133725"/>
          <p14:tracePt t="135861" x="8001000" y="3133725"/>
          <p14:tracePt t="135883" x="8027988" y="3133725"/>
          <p14:tracePt t="135894" x="8045450" y="3133725"/>
          <p14:tracePt t="135910" x="8089900" y="3133725"/>
          <p14:tracePt t="135928" x="8134350" y="3133725"/>
          <p14:tracePt t="135944" x="8161338" y="3133725"/>
          <p14:tracePt t="135961" x="8197850" y="3133725"/>
          <p14:tracePt t="135984" x="8232775" y="3133725"/>
          <p14:tracePt t="135995" x="8242300" y="3143250"/>
          <p14:tracePt t="136011" x="8286750" y="3143250"/>
          <p14:tracePt t="136028" x="8323263" y="3143250"/>
          <p14:tracePt t="136044" x="8348663" y="3143250"/>
          <p14:tracePt t="136061" x="8402638" y="3152775"/>
          <p14:tracePt t="136083" x="8447088" y="3152775"/>
          <p14:tracePt t="136094" x="8466138" y="3152775"/>
          <p14:tracePt t="136111" x="8510588" y="3160713"/>
          <p14:tracePt t="136128" x="8545513" y="3160713"/>
          <p14:tracePt t="136144" x="8555038" y="3160713"/>
          <p14:tracePt t="136161" x="8582025" y="3160713"/>
          <p14:tracePt t="136183" x="8599488" y="3160713"/>
          <p14:tracePt t="136195" x="8616950" y="3160713"/>
          <p14:tracePt t="136211" x="8634413" y="3160713"/>
          <p14:tracePt t="136228" x="8661400" y="3160713"/>
          <p14:tracePt t="136244" x="8670925" y="3160713"/>
          <p14:tracePt t="136261" x="8680450" y="3160713"/>
          <p14:tracePt t="136285" x="8705850" y="3160713"/>
          <p14:tracePt t="136311" x="8715375" y="3160713"/>
          <p14:tracePt t="136328" x="8724900" y="3160713"/>
          <p14:tracePt t="136344" x="8732838" y="3160713"/>
          <p14:tracePt t="136360" x="8742363" y="3170238"/>
          <p14:tracePt t="136384" x="8751888" y="3170238"/>
          <p14:tracePt t="136395" x="8759825" y="3170238"/>
          <p14:tracePt t="136411" x="8769350" y="3170238"/>
          <p14:tracePt t="136428" x="8786813" y="3170238"/>
          <p14:tracePt t="136460" x="8804275" y="3170238"/>
          <p14:tracePt t="136483" x="8813800" y="3170238"/>
          <p14:tracePt t="136495" x="8823325" y="3170238"/>
          <p14:tracePt t="136511" x="8831263" y="3170238"/>
          <p14:tracePt t="136528" x="8840788" y="3170238"/>
          <p14:tracePt t="136543" x="8848725" y="3170238"/>
          <p14:tracePt t="136582" x="8858250" y="3160713"/>
          <p14:tracePt t="136611" x="8875713" y="3160713"/>
          <p14:tracePt t="136628" x="8885238" y="3160713"/>
          <p14:tracePt t="136660" x="8894763" y="3160713"/>
          <p14:tracePt t="136683" x="8902700" y="3152775"/>
          <p14:tracePt t="136695" x="8920163" y="3152775"/>
          <p14:tracePt t="136728" x="8929688" y="3143250"/>
          <p14:tracePt t="136761" x="8939213" y="3143250"/>
          <p14:tracePt t="136827" x="8947150" y="3143250"/>
          <p14:tracePt t="136860" x="8956675" y="3143250"/>
          <p14:tracePt t="137060" x="8947150" y="3143250"/>
          <p14:tracePt t="137083" x="8939213" y="3143250"/>
          <p14:tracePt t="137094" x="8929688" y="3133725"/>
          <p14:tracePt t="137110" x="8902700" y="3125788"/>
          <p14:tracePt t="137127" x="8894763" y="3116263"/>
          <p14:tracePt t="137160" x="8885238" y="3116263"/>
          <p14:tracePt t="138382" x="8796338" y="3116263"/>
          <p14:tracePt t="138410" x="8643938" y="3125788"/>
          <p14:tracePt t="138426" x="8466138" y="3143250"/>
          <p14:tracePt t="138442" x="8259763" y="3160713"/>
          <p14:tracePt t="138459" x="8161338" y="3160713"/>
          <p14:tracePt t="138481" x="7912100" y="3160713"/>
          <p14:tracePt t="138510" x="7759700" y="3170238"/>
          <p14:tracePt t="138526" x="7643813" y="3170238"/>
          <p14:tracePt t="138542" x="7554913" y="3170238"/>
          <p14:tracePt t="138559" x="7518400" y="3179763"/>
          <p14:tracePt t="138580" x="7466013" y="3179763"/>
          <p14:tracePt t="138593" x="7429500" y="3187700"/>
          <p14:tracePt t="138608" x="7412038" y="3187700"/>
          <p14:tracePt t="138626" x="7394575" y="3197225"/>
          <p14:tracePt t="138643" x="7367588" y="3205163"/>
          <p14:tracePt t="138659" x="7358063" y="3205163"/>
          <p14:tracePt t="138681" x="7323138" y="3214688"/>
          <p14:tracePt t="138709" x="7296150" y="3214688"/>
          <p14:tracePt t="138725" x="7286625" y="3214688"/>
          <p14:tracePt t="138743" x="7277100" y="3214688"/>
          <p14:tracePt t="138758" x="7269163" y="3214688"/>
          <p14:tracePt t="138825" x="7269163" y="3224213"/>
          <p14:tracePt t="141207" x="7304088" y="3232150"/>
          <p14:tracePt t="141224" x="7323138" y="3241675"/>
          <p14:tracePt t="141240" x="7358063" y="3241675"/>
          <p14:tracePt t="141257" x="7394575" y="3259138"/>
          <p14:tracePt t="141280" x="7456488" y="3268663"/>
          <p14:tracePt t="141291" x="7483475" y="3276600"/>
          <p14:tracePt t="141307" x="7537450" y="3295650"/>
          <p14:tracePt t="141324" x="7562850" y="3295650"/>
          <p14:tracePt t="141341" x="7608888" y="3322638"/>
          <p14:tracePt t="141357" x="7653338" y="3348038"/>
          <p14:tracePt t="141380" x="7680325" y="3367088"/>
          <p14:tracePt t="141390" x="7688263" y="3375025"/>
          <p14:tracePt t="141406" x="7715250" y="3394075"/>
          <p14:tracePt t="141423" x="7724775" y="3411538"/>
          <p14:tracePt t="141440" x="7759700" y="3438525"/>
          <p14:tracePt t="141458" x="7796213" y="3465513"/>
          <p14:tracePt t="141479" x="7858125" y="3490913"/>
          <p14:tracePt t="141490" x="7885113" y="3509963"/>
          <p14:tracePt t="141508" x="7947025" y="3544888"/>
          <p14:tracePt t="141524" x="7966075" y="3554413"/>
          <p14:tracePt t="141541" x="8001000" y="3581400"/>
          <p14:tracePt t="141558" x="8027988" y="3598863"/>
          <p14:tracePt t="141580" x="8045450" y="3616325"/>
          <p14:tracePt t="141591" x="8062913" y="3616325"/>
          <p14:tracePt t="141607" x="8081963" y="3625850"/>
          <p14:tracePt t="141624" x="8099425" y="3625850"/>
          <p14:tracePt t="142024" x="8153400" y="3625850"/>
          <p14:tracePt t="142039" x="8242300" y="3616325"/>
          <p14:tracePt t="142056" x="8358188" y="3608388"/>
          <p14:tracePt t="142079" x="8483600" y="3598863"/>
          <p14:tracePt t="142090" x="8545513" y="3589338"/>
          <p14:tracePt t="142106" x="8680450" y="3581400"/>
          <p14:tracePt t="142123" x="8742363" y="3571875"/>
          <p14:tracePt t="142139" x="8823325" y="3562350"/>
          <p14:tracePt t="142156" x="8894763" y="3562350"/>
          <p14:tracePt t="142179" x="8947150" y="3554413"/>
          <p14:tracePt t="142190" x="8956675" y="3554413"/>
          <p14:tracePt t="142207" x="8983663" y="3544888"/>
          <p14:tracePt t="142239" x="8991600" y="3536950"/>
          <p14:tracePt t="142257" x="9001125" y="3536950"/>
          <p14:tracePt t="142279" x="9010650" y="3536950"/>
          <p14:tracePt t="142290" x="9018588" y="3527425"/>
          <p14:tracePt t="142307" x="9028113" y="3527425"/>
          <p14:tracePt t="142339" x="9037638" y="3527425"/>
          <p14:tracePt t="142377" x="9037638" y="3517900"/>
          <p14:tracePt t="143389" x="9028113" y="3517900"/>
          <p14:tracePt t="143406" x="8947150" y="3517900"/>
          <p14:tracePt t="143422" x="8885238" y="3517900"/>
          <p14:tracePt t="143438" x="8759825" y="3500438"/>
          <p14:tracePt t="143456" x="8661400" y="3482975"/>
          <p14:tracePt t="143478" x="8582025" y="3465513"/>
          <p14:tracePt t="143489" x="8545513" y="3446463"/>
          <p14:tracePt t="143506" x="8474075" y="3419475"/>
          <p14:tracePt t="143522" x="8456613" y="3411538"/>
          <p14:tracePt t="143538" x="8429625" y="3402013"/>
          <p14:tracePt t="143556" x="8420100" y="3394075"/>
          <p14:tracePt t="143839" x="8420100" y="3357563"/>
          <p14:tracePt t="143855" x="8420100" y="3276600"/>
          <p14:tracePt t="143878" x="8420100" y="3179763"/>
          <p14:tracePt t="143889" x="8420100" y="3143250"/>
          <p14:tracePt t="143905" x="8420100" y="3044825"/>
          <p14:tracePt t="143921" x="8420100" y="3000375"/>
          <p14:tracePt t="143939" x="8420100" y="2874963"/>
          <p14:tracePt t="143955" x="8429625" y="2776538"/>
          <p14:tracePt t="143978" x="8429625" y="2705100"/>
          <p14:tracePt t="143989" x="8429625" y="2670175"/>
          <p14:tracePt t="144006" x="8429625" y="2581275"/>
          <p14:tracePt t="144022" x="8429625" y="2473325"/>
          <p14:tracePt t="144039" x="8429625" y="2411413"/>
          <p14:tracePt t="144055" x="8429625" y="2303463"/>
          <p14:tracePt t="144078" x="8420100" y="2232025"/>
          <p14:tracePt t="144089" x="8420100" y="2205038"/>
          <p14:tracePt t="144105" x="8412163" y="2152650"/>
          <p14:tracePt t="144122" x="8412163" y="2098675"/>
          <p14:tracePt t="144139" x="8412163" y="2081213"/>
          <p14:tracePt t="144155" x="8412163" y="2054225"/>
          <p14:tracePt t="144178" x="8412163" y="2036763"/>
          <p14:tracePt t="144189" x="8412163" y="2027238"/>
          <p14:tracePt t="144338" x="8412163" y="2036763"/>
          <p14:tracePt t="144405" x="8412163" y="2044700"/>
          <p14:tracePt t="144421" x="8420100" y="2044700"/>
          <p14:tracePt t="144454" x="8439150" y="2044700"/>
          <p14:tracePt t="144476" x="8447088" y="2044700"/>
          <p14:tracePt t="144504" x="8456613" y="2044700"/>
          <p14:tracePt t="144538" x="8466138" y="2044700"/>
          <p14:tracePt t="144554" x="8474075" y="2044700"/>
          <p14:tracePt t="144605" x="8483600" y="2044700"/>
          <p14:tracePt t="144654" x="8483600" y="2054225"/>
          <p14:tracePt t="144721" x="8483600" y="2062163"/>
          <p14:tracePt t="144738" x="8483600" y="2071688"/>
          <p14:tracePt t="144776" x="8474075" y="2071688"/>
          <p14:tracePt t="144789" x="8466138" y="2081213"/>
          <p14:tracePt t="144838" x="8456613" y="2089150"/>
          <p14:tracePt t="144854" x="8447088" y="2089150"/>
          <p14:tracePt t="144878" x="8447088" y="2098675"/>
          <p14:tracePt t="144905" x="8439150" y="2108200"/>
          <p14:tracePt t="144921" x="8429625" y="2108200"/>
          <p14:tracePt t="144954" x="8420100" y="2108200"/>
          <p14:tracePt t="145004" x="8412163" y="2108200"/>
          <p14:tracePt t="145253" x="8402638" y="2108200"/>
          <p14:tracePt t="145276" x="8385175" y="2081213"/>
          <p14:tracePt t="145287" x="8367713" y="2054225"/>
          <p14:tracePt t="145303" x="8340725" y="1965325"/>
          <p14:tracePt t="145320" x="8323263" y="1884363"/>
          <p14:tracePt t="145337" x="8313738" y="1847850"/>
          <p14:tracePt t="145353" x="8296275" y="1785938"/>
          <p14:tracePt t="145375" x="8296275" y="1731963"/>
          <p14:tracePt t="145387" x="8286750" y="1704975"/>
          <p14:tracePt t="145403" x="8286750" y="1652588"/>
          <p14:tracePt t="145419" x="8286750" y="1608138"/>
          <p14:tracePt t="145436" x="8286750" y="1598613"/>
          <p14:tracePt t="145453" x="8286750" y="1581150"/>
          <p14:tracePt t="145477" x="8286750" y="1571625"/>
          <p14:tracePt t="145503" x="8286750" y="1562100"/>
          <p14:tracePt t="145674" x="8296275" y="1562100"/>
          <p14:tracePt t="145787" x="8296275" y="1571625"/>
          <p14:tracePt t="145836" x="8296275" y="1581150"/>
          <p14:tracePt t="145875" x="8296275" y="1589088"/>
          <p14:tracePt t="145903" x="8296275" y="1598613"/>
          <p14:tracePt t="145935" x="8296275" y="1616075"/>
          <p14:tracePt t="145952" x="8296275" y="1633538"/>
          <p14:tracePt t="145974" x="8296275" y="1660525"/>
          <p14:tracePt t="145986" x="8296275" y="1670050"/>
          <p14:tracePt t="146002" x="8296275" y="1687513"/>
          <p14:tracePt t="146019" x="8296275" y="1704975"/>
          <p14:tracePt t="146052" x="8296275" y="1714500"/>
          <p14:tracePt t="146074" x="8296275" y="1724025"/>
          <p14:tracePt t="146102" x="8286750" y="1724025"/>
          <p14:tracePt t="146153" x="8277225" y="1724025"/>
          <p14:tracePt t="146176" x="8277225" y="1704975"/>
          <p14:tracePt t="146186" x="8277225" y="1697038"/>
          <p14:tracePt t="146203" x="8269288" y="1652588"/>
          <p14:tracePt t="146219" x="8269288" y="1616075"/>
          <p14:tracePt t="146235" x="8269288" y="1598613"/>
          <p14:tracePt t="146252" x="8269288" y="1581150"/>
          <p14:tracePt t="146275" x="8269288" y="1571625"/>
          <p14:tracePt t="146319" x="8277225" y="1571625"/>
          <p14:tracePt t="146335" x="8277225" y="1581150"/>
          <p14:tracePt t="146352" x="8277225" y="1589088"/>
          <p14:tracePt t="146374" x="8277225" y="1608138"/>
          <p14:tracePt t="146386" x="8277225" y="1625600"/>
          <p14:tracePt t="146402" x="8277225" y="1652588"/>
          <p14:tracePt t="146419" x="8286750" y="1687513"/>
          <p14:tracePt t="146435" x="8286750" y="1704975"/>
          <p14:tracePt t="146452" x="8286750" y="1731963"/>
          <p14:tracePt t="146474" x="8286750" y="1741488"/>
          <p14:tracePt t="146503" x="8286750" y="1751013"/>
          <p14:tracePt t="147489" x="8286750" y="1795463"/>
          <p14:tracePt t="147502" x="8286750" y="1857375"/>
          <p14:tracePt t="147518" x="8286750" y="1965325"/>
          <p14:tracePt t="147534" x="8286750" y="2027238"/>
          <p14:tracePt t="147551" x="8286750" y="2143125"/>
          <p14:tracePt t="147573" x="8286750" y="2268538"/>
          <p14:tracePt t="147585" x="8286750" y="2322513"/>
          <p14:tracePt t="147601" x="8286750" y="2419350"/>
          <p14:tracePt t="147618" x="8286750" y="2500313"/>
          <p14:tracePt t="147634" x="8286750" y="2536825"/>
          <p14:tracePt t="147651" x="8286750" y="2633663"/>
          <p14:tracePt t="147673" x="8286750" y="2741613"/>
          <p14:tracePt t="147685" x="8286750" y="2857500"/>
          <p14:tracePt t="147701" x="8277225" y="2928938"/>
          <p14:tracePt t="147718" x="8277225" y="3071813"/>
          <p14:tracePt t="147734" x="8277225" y="3187700"/>
          <p14:tracePt t="147751" x="8277225" y="3224213"/>
          <p14:tracePt t="147773" x="8277225" y="3268663"/>
          <p14:tracePt t="147784" x="8277225" y="3276600"/>
          <p14:tracePt t="147801" x="8277225" y="3303588"/>
          <p14:tracePt t="147818" x="8277225" y="3313113"/>
          <p14:tracePt t="147851" x="8277225" y="3322638"/>
          <p14:tracePt t="148002" x="8277225" y="3313113"/>
          <p14:tracePt t="148018" x="8277225" y="3295650"/>
          <p14:tracePt t="148035" x="8286750" y="3259138"/>
          <p14:tracePt t="148051" x="8296275" y="3214688"/>
          <p14:tracePt t="148073" x="8348663" y="2938463"/>
          <p14:tracePt t="148101" x="8385175" y="2714625"/>
          <p14:tracePt t="148117" x="8402638" y="2562225"/>
          <p14:tracePt t="148134" x="8412163" y="2465388"/>
          <p14:tracePt t="148150" x="8412163" y="2419350"/>
          <p14:tracePt t="148173" x="8420100" y="2366963"/>
          <p14:tracePt t="148185" x="8429625" y="2312988"/>
          <p14:tracePt t="148200" x="8439150" y="2286000"/>
          <p14:tracePt t="148217" x="8439150" y="2259013"/>
          <p14:tracePt t="148234" x="8439150" y="2232025"/>
          <p14:tracePt t="148268" x="8439150" y="2224088"/>
          <p14:tracePt t="148291" x="8439150" y="2205038"/>
          <p14:tracePt t="148317" x="8439150" y="2197100"/>
          <p14:tracePt t="148333" x="8439150" y="2187575"/>
          <p14:tracePt t="148350" x="8439150" y="2179638"/>
          <p14:tracePt t="148373" x="8439150" y="2170113"/>
          <p14:tracePt t="148385" x="8439150" y="2160588"/>
          <p14:tracePt t="148417" x="8439150" y="2152650"/>
          <p14:tracePt t="148650" x="8439150" y="2160588"/>
          <p14:tracePt t="148701" x="8429625" y="2160588"/>
          <p14:tracePt t="148717" x="8429625" y="2170113"/>
          <p14:tracePt t="148734" x="8420100" y="2179638"/>
          <p14:tracePt t="148833" x="8420100" y="2170113"/>
          <p14:tracePt t="148850" x="8429625" y="2160588"/>
          <p14:tracePt t="148867" x="8429625" y="2152650"/>
          <p14:tracePt t="148889" x="8447088" y="2116138"/>
          <p14:tracePt t="148901" x="8447088" y="2089150"/>
          <p14:tracePt t="148917" x="8456613" y="1982788"/>
          <p14:tracePt t="148934" x="8456613" y="1874838"/>
          <p14:tracePt t="148950" x="8456613" y="1830388"/>
          <p14:tracePt t="148967" x="8456613" y="1751013"/>
          <p14:tracePt t="148989" x="8447088" y="1697038"/>
          <p14:tracePt t="149001" x="8439150" y="1670050"/>
          <p14:tracePt t="149017" x="8429625" y="1633538"/>
          <p14:tracePt t="149034" x="8429625" y="1598613"/>
          <p14:tracePt t="149050" x="8429625" y="1589088"/>
          <p14:tracePt t="149066" x="8420100" y="1581150"/>
          <p14:tracePt t="149150" x="8420100" y="1598613"/>
          <p14:tracePt t="149166" x="8420100" y="1724025"/>
          <p14:tracePt t="149189" x="8420100" y="1965325"/>
          <p14:tracePt t="149200" x="8420100" y="2081213"/>
          <p14:tracePt t="149216" x="8420100" y="2303463"/>
          <p14:tracePt t="149234" x="8420100" y="2509838"/>
          <p14:tracePt t="149250" x="8420100" y="2598738"/>
          <p14:tracePt t="149266" x="8420100" y="2786063"/>
          <p14:tracePt t="149289" x="8420100" y="2965450"/>
          <p14:tracePt t="149300" x="8420100" y="3036888"/>
          <p14:tracePt t="149316" x="8420100" y="3152775"/>
          <p14:tracePt t="149334" x="8412163" y="3214688"/>
          <p14:tracePt t="149350" x="8412163" y="3232150"/>
          <p14:tracePt t="149366" x="8412163" y="3259138"/>
          <p14:tracePt t="149389" x="8412163" y="3286125"/>
          <p14:tracePt t="149400" x="8412163" y="3295650"/>
          <p14:tracePt t="149416" x="8402638" y="3322638"/>
          <p14:tracePt t="149434" x="8402638" y="3348038"/>
          <p14:tracePt t="149449" x="8402638" y="3357563"/>
          <p14:tracePt t="149466" x="8402638" y="3367088"/>
          <p14:tracePt t="149489" x="8402638" y="3375025"/>
          <p14:tracePt t="149500" x="8402638" y="3384550"/>
          <p14:tracePt t="149516" x="8402638" y="3402013"/>
          <p14:tracePt t="149534" x="8402638" y="3419475"/>
          <p14:tracePt t="149549" x="8402638" y="3429000"/>
          <p14:tracePt t="149566" x="8402638" y="3455988"/>
          <p14:tracePt t="149588" x="8402638" y="3473450"/>
          <p14:tracePt t="149600" x="8402638" y="3490913"/>
          <p14:tracePt t="149616" x="8402638" y="3500438"/>
          <p14:tracePt t="149650" x="8402638" y="3517900"/>
          <p14:tracePt t="149966" x="8402638" y="3500438"/>
          <p14:tracePt t="149988" x="8402638" y="3482975"/>
          <p14:tracePt t="150000" x="8402638" y="3465513"/>
          <p14:tracePt t="150016" x="8394700" y="3446463"/>
          <p14:tracePt t="150034" x="8394700" y="3419475"/>
          <p14:tracePt t="150049" x="8394700" y="3411538"/>
          <p14:tracePt t="150067" x="8394700" y="3384550"/>
          <p14:tracePt t="150090" x="8394700" y="3375025"/>
          <p14:tracePt t="150150" x="8385175" y="3375025"/>
          <p14:tracePt t="150216" x="8385175" y="3394075"/>
          <p14:tracePt t="150249" x="8385175" y="3402013"/>
          <p14:tracePt t="150266" x="8385175" y="3411538"/>
          <p14:tracePt t="150316" x="8385175" y="3419475"/>
          <p14:tracePt t="150565" x="8385175" y="3438525"/>
          <p14:tracePt t="150587" x="8375650" y="3490913"/>
          <p14:tracePt t="150599" x="8367713" y="3517900"/>
          <p14:tracePt t="150615" x="8358188" y="3571875"/>
          <p14:tracePt t="150633" x="8331200" y="3616325"/>
          <p14:tracePt t="150649" x="8323263" y="3633788"/>
          <p14:tracePt t="150665" x="8259763" y="3660775"/>
          <p14:tracePt t="150688" x="8153400" y="3679825"/>
          <p14:tracePt t="150699" x="8089900" y="3687763"/>
          <p14:tracePt t="150715" x="7939088" y="3687763"/>
          <p14:tracePt t="150732" x="7769225" y="3687763"/>
          <p14:tracePt t="150748" x="7688263" y="3687763"/>
          <p14:tracePt t="150765" x="7554913" y="3679825"/>
          <p14:tracePt t="150787" x="7466013" y="3660775"/>
          <p14:tracePt t="150799" x="7439025" y="3652838"/>
          <p14:tracePt t="150815" x="7402513" y="3643313"/>
          <p14:tracePt t="150832" x="7394575" y="3633788"/>
          <p14:tracePt t="150932" x="7412038" y="3633788"/>
          <p14:tracePt t="150948" x="7446963" y="3633788"/>
          <p14:tracePt t="150966" x="7616825" y="3652838"/>
          <p14:tracePt t="150989" x="7823200" y="3670300"/>
          <p14:tracePt t="150999" x="7902575" y="3679825"/>
          <p14:tracePt t="151015" x="8062913" y="3687763"/>
          <p14:tracePt t="151032" x="8170863" y="3687763"/>
          <p14:tracePt t="151048" x="8205788" y="3687763"/>
          <p14:tracePt t="151065" x="8277225" y="3687763"/>
          <p14:tracePt t="151087" x="8394700" y="3679825"/>
          <p14:tracePt t="151099" x="8447088" y="3670300"/>
          <p14:tracePt t="151115" x="8572500" y="3660775"/>
          <p14:tracePt t="151133" x="8643938" y="3652838"/>
          <p14:tracePt t="151149" x="8670925" y="3652838"/>
          <p14:tracePt t="151166" x="8732838" y="3643313"/>
          <p14:tracePt t="151189" x="8786813" y="3625850"/>
          <p14:tracePt t="151215" x="8813800" y="3608388"/>
          <p14:tracePt t="151232" x="8823325" y="3598863"/>
          <p14:tracePt t="151248" x="8831263" y="3598863"/>
          <p14:tracePt t="151265" x="8840788" y="3598863"/>
          <p14:tracePt t="151288" x="8840788" y="3589338"/>
          <p14:tracePt t="151299" x="8848725" y="3589338"/>
          <p14:tracePt t="151315" x="8858250" y="3581400"/>
          <p14:tracePt t="151332" x="8867775" y="3571875"/>
          <p14:tracePt t="151348" x="8875713" y="3571875"/>
          <p14:tracePt t="153314" x="8894763" y="3571875"/>
          <p14:tracePt t="153330" x="8912225" y="3571875"/>
          <p14:tracePt t="153347" x="8929688" y="3571875"/>
          <p14:tracePt t="153364" x="8947150" y="3571875"/>
          <p14:tracePt t="153385" x="8983663" y="3571875"/>
          <p14:tracePt t="153413" x="9018588" y="3571875"/>
          <p14:tracePt t="153429" x="9055100" y="3571875"/>
          <p14:tracePt t="153447" x="9099550" y="3571875"/>
          <p14:tracePt t="153463" x="9126538" y="3571875"/>
          <p14:tracePt t="153485" x="9215438" y="3571875"/>
          <p14:tracePt t="153513" x="9259888" y="3571875"/>
          <p14:tracePt t="153530" x="9323388" y="3581400"/>
          <p14:tracePt t="153546" x="9375775" y="3589338"/>
          <p14:tracePt t="153563" x="9402763" y="3589338"/>
          <p14:tracePt t="153585" x="9483725" y="3589338"/>
          <p14:tracePt t="153613" x="9537700" y="3589338"/>
          <p14:tracePt t="153630" x="9563100" y="3589338"/>
          <p14:tracePt t="153646" x="9590088" y="3589338"/>
          <p14:tracePt t="153663" x="9599613" y="3589338"/>
          <p14:tracePt t="153685" x="9617075" y="3589338"/>
          <p14:tracePt t="153713" x="9626600" y="3589338"/>
          <p14:tracePt t="153784" x="9626600" y="3581400"/>
          <p14:tracePt t="153813" x="9609138" y="3571875"/>
          <p14:tracePt t="153829" x="9582150" y="3571875"/>
          <p14:tracePt t="153847" x="9528175" y="3544888"/>
          <p14:tracePt t="153863" x="9491663" y="3527425"/>
          <p14:tracePt t="153885" x="9420225" y="3429000"/>
          <p14:tracePt t="153897" x="9412288" y="3402013"/>
          <p14:tracePt t="153914" x="9412288" y="3375025"/>
          <p14:tracePt t="153930" x="9412288" y="3340100"/>
          <p14:tracePt t="153947" x="9412288" y="3303588"/>
          <p14:tracePt t="153963" x="9420225" y="3286125"/>
          <p14:tracePt t="153985" x="9510713" y="3241675"/>
          <p14:tracePt t="153997" x="9537700" y="3232150"/>
          <p14:tracePt t="154013" x="9563100" y="3232150"/>
          <p14:tracePt t="154030" x="9599613" y="3224213"/>
          <p14:tracePt t="154047" x="9626600" y="3214688"/>
          <p14:tracePt t="154062" x="9644063" y="3214688"/>
          <p14:tracePt t="154084" x="9688513" y="3224213"/>
          <p14:tracePt t="154097" x="9698038" y="3224213"/>
          <p14:tracePt t="154112" x="9715500" y="3224213"/>
          <p14:tracePt t="154129" x="9752013" y="3241675"/>
          <p14:tracePt t="154147" x="9786938" y="3268663"/>
          <p14:tracePt t="154163" x="9796463" y="3276600"/>
          <p14:tracePt t="154185" x="9823450" y="3313113"/>
          <p14:tracePt t="154197" x="9831388" y="3330575"/>
          <p14:tracePt t="154212" x="9840913" y="3340100"/>
          <p14:tracePt t="154229" x="9848850" y="3375025"/>
          <p14:tracePt t="154246" x="9848850" y="3394075"/>
          <p14:tracePt t="154263" x="9848850" y="3411538"/>
          <p14:tracePt t="154285" x="9840913" y="3446463"/>
          <p14:tracePt t="154297" x="9840913" y="3455988"/>
          <p14:tracePt t="154312" x="9831388" y="3465513"/>
          <p14:tracePt t="154330" x="9813925" y="3490913"/>
          <p14:tracePt t="154347" x="9804400" y="3517900"/>
          <p14:tracePt t="154364" x="9796463" y="3527425"/>
          <p14:tracePt t="154386" x="9786938" y="3544888"/>
          <p14:tracePt t="154397" x="9777413" y="3544888"/>
          <p14:tracePt t="154413" x="9777413" y="3554413"/>
          <p14:tracePt t="154430" x="9769475" y="3554413"/>
          <p14:tracePt t="154446" x="9759950" y="3562350"/>
          <p14:tracePt t="154530" x="9752013" y="3562350"/>
          <p14:tracePt t="154547" x="9752013" y="3571875"/>
          <p14:tracePt t="154629" x="9742488" y="3571875"/>
          <p14:tracePt t="154686" x="9725025" y="3571875"/>
          <p14:tracePt t="154697" x="9715500" y="3571875"/>
          <p14:tracePt t="154712" x="9715500" y="3562350"/>
          <p14:tracePt t="154729" x="9705975" y="3562350"/>
          <p14:tracePt t="154746" x="9705975" y="3554413"/>
          <p14:tracePt t="154784" x="9698038" y="3554413"/>
          <p14:tracePt t="154797" x="9688513" y="3554413"/>
          <p14:tracePt t="155362" x="9680575" y="3544888"/>
          <p14:tracePt t="155385" x="9644063" y="3527425"/>
          <p14:tracePt t="155396" x="9634538" y="3527425"/>
          <p14:tracePt t="155412" x="9617075" y="3517900"/>
          <p14:tracePt t="155429" x="9563100" y="3490913"/>
          <p14:tracePt t="155446" x="9518650" y="3465513"/>
          <p14:tracePt t="155463" x="9491663" y="3429000"/>
          <p14:tracePt t="155487" x="9483725" y="3384550"/>
          <p14:tracePt t="155496" x="9474200" y="3367088"/>
          <p14:tracePt t="155512" x="9474200" y="3322638"/>
          <p14:tracePt t="155528" x="9474200" y="3313113"/>
          <p14:tracePt t="155545" x="9491663" y="3286125"/>
          <p14:tracePt t="155561" x="9501188" y="3276600"/>
          <p14:tracePt t="155584" x="9537700" y="3268663"/>
          <p14:tracePt t="155596" x="9545638" y="3268663"/>
          <p14:tracePt t="155611" x="9555163" y="3268663"/>
          <p14:tracePt t="155628" x="9590088" y="3268663"/>
          <p14:tracePt t="155645" x="9609138" y="3268663"/>
          <p14:tracePt t="155661" x="9626600" y="3268663"/>
          <p14:tracePt t="155685" x="9634538" y="3286125"/>
          <p14:tracePt t="155696" x="9644063" y="3286125"/>
          <p14:tracePt t="155712" x="9653588" y="3295650"/>
          <p14:tracePt t="155728" x="9653588" y="3303588"/>
          <p14:tracePt t="155745" x="9653588" y="3313113"/>
          <p14:tracePt t="155761" x="9653588" y="3322638"/>
          <p14:tracePt t="155785" x="9653588" y="3340100"/>
          <p14:tracePt t="155795" x="9653588" y="3348038"/>
          <p14:tracePt t="155811" x="9653588" y="3367088"/>
          <p14:tracePt t="155828" x="9653588" y="3375025"/>
          <p14:tracePt t="155844" x="9644063" y="3411538"/>
          <p14:tracePt t="155862" x="9634538" y="3465513"/>
          <p14:tracePt t="155884" x="9617075" y="3509963"/>
          <p14:tracePt t="155896" x="9609138" y="3527425"/>
          <p14:tracePt t="155912" x="9599613" y="3544888"/>
          <p14:tracePt t="155945" x="9590088" y="3554413"/>
          <p14:tracePt t="155962" x="9582150" y="3554413"/>
          <p14:tracePt t="156012" x="9582150" y="3562350"/>
          <p14:tracePt t="156844" x="9474200" y="3571875"/>
          <p14:tracePt t="156861" x="9367838" y="3571875"/>
          <p14:tracePt t="156884" x="9269413" y="3571875"/>
          <p14:tracePt t="156895" x="9205913" y="3581400"/>
          <p14:tracePt t="156910" x="9072563" y="3581400"/>
          <p14:tracePt t="156927" x="9001125" y="3589338"/>
          <p14:tracePt t="156944" x="8875713" y="3589338"/>
          <p14:tracePt t="156961" x="8769350" y="3589338"/>
          <p14:tracePt t="156984" x="8670925" y="3589338"/>
          <p14:tracePt t="156994" x="8626475" y="3589338"/>
          <p14:tracePt t="157010" x="8537575" y="3589338"/>
          <p14:tracePt t="157027" x="8501063" y="3589338"/>
          <p14:tracePt t="157044" x="8439150" y="3589338"/>
          <p14:tracePt t="157060" x="8385175" y="3589338"/>
          <p14:tracePt t="157083" x="8331200" y="3581400"/>
          <p14:tracePt t="157094" x="8304213" y="3571875"/>
          <p14:tracePt t="157110" x="8251825" y="3571875"/>
          <p14:tracePt t="157127" x="8215313" y="3571875"/>
          <p14:tracePt t="157144" x="8153400" y="3562350"/>
          <p14:tracePt t="157160" x="8081963" y="3554413"/>
          <p14:tracePt t="157183" x="8027988" y="3554413"/>
          <p14:tracePt t="157195" x="8010525" y="3554413"/>
          <p14:tracePt t="157210" x="7974013" y="3544888"/>
          <p14:tracePt t="157227" x="7966075" y="3544888"/>
          <p14:tracePt t="157244" x="7939088" y="3544888"/>
          <p14:tracePt t="157260" x="7920038" y="3544888"/>
          <p14:tracePt t="157283" x="7920038" y="3536950"/>
          <p14:tracePt t="157294" x="7912100" y="3536950"/>
          <p14:tracePt t="157382" x="7920038" y="3527425"/>
          <p14:tracePt t="157394" x="7939088" y="3527425"/>
          <p14:tracePt t="157410" x="8001000" y="3527425"/>
          <p14:tracePt t="157427" x="8072438" y="3517900"/>
          <p14:tracePt t="157444" x="8259763" y="3517900"/>
          <p14:tracePt t="157461" x="8439150" y="3517900"/>
          <p14:tracePt t="157483" x="8609013" y="3509963"/>
          <p14:tracePt t="157494" x="8680450" y="3509963"/>
          <p14:tracePt t="157511" x="8786813" y="3509963"/>
          <p14:tracePt t="157528" x="8823325" y="3509963"/>
          <p14:tracePt t="157544" x="8894763" y="3509963"/>
          <p14:tracePt t="157561" x="8947150" y="3509963"/>
          <p14:tracePt t="157584" x="9001125" y="3509963"/>
          <p14:tracePt t="157594" x="9018588" y="3509963"/>
          <p14:tracePt t="157611" x="9055100" y="3509963"/>
          <p14:tracePt t="157627" x="9063038" y="3509963"/>
          <p14:tracePt t="157643" x="9099550" y="3509963"/>
          <p14:tracePt t="157660" x="9109075" y="3509963"/>
          <p14:tracePt t="157682" x="9126538" y="3509963"/>
          <p14:tracePt t="157726" x="9134475" y="3509963"/>
          <p14:tracePt t="157782" x="9144000" y="3509963"/>
          <p14:tracePt t="157861" x="9134475" y="3509963"/>
          <p14:tracePt t="157883" x="9117013" y="3509963"/>
          <p14:tracePt t="157893" x="9109075" y="3509963"/>
          <p14:tracePt t="157910" x="9055100" y="3509963"/>
          <p14:tracePt t="157926" x="9010650" y="3509963"/>
          <p14:tracePt t="157943" x="8875713" y="3509963"/>
          <p14:tracePt t="157961" x="8732838" y="3500438"/>
          <p14:tracePt t="157983" x="8599488" y="3500438"/>
          <p14:tracePt t="157994" x="8545513" y="3500438"/>
          <p14:tracePt t="158010" x="8474075" y="3500438"/>
          <p14:tracePt t="158026" x="8447088" y="3500438"/>
          <p14:tracePt t="158043" x="8394700" y="3490913"/>
          <p14:tracePt t="158060" x="8340725" y="3490913"/>
          <p14:tracePt t="158081" x="8286750" y="3482975"/>
          <p14:tracePt t="158094" x="8269288" y="3482975"/>
          <p14:tracePt t="158110" x="8242300" y="3482975"/>
          <p14:tracePt t="158126" x="8224838" y="3482975"/>
          <p14:tracePt t="158143" x="8205788" y="3482975"/>
          <p14:tracePt t="158181" x="8197850" y="3482975"/>
          <p14:tracePt t="158226" x="8188325" y="3482975"/>
          <p14:tracePt t="160957" x="8180388" y="3490913"/>
          <p14:tracePt t="160980" x="8089900" y="3500438"/>
          <p14:tracePt t="160992" x="8027988" y="3509963"/>
          <p14:tracePt t="161008" x="7947025" y="3527425"/>
          <p14:tracePt t="161025" x="7894638" y="3544888"/>
          <p14:tracePt t="161042" x="7848600" y="3554413"/>
          <p14:tracePt t="161058" x="7823200" y="3562350"/>
          <p14:tracePt t="161081" x="7796213" y="3571875"/>
          <p14:tracePt t="161081" x="7786688" y="3581400"/>
          <p14:tracePt t="161107" x="7769225" y="3589338"/>
          <p14:tracePt t="161140" x="7759700" y="3589338"/>
          <p14:tracePt t="161157" x="7759700" y="3598863"/>
          <p14:tracePt t="161207" x="7751763" y="3608388"/>
          <p14:tracePt t="161241" x="7732713" y="3608388"/>
          <p14:tracePt t="161257" x="7732713" y="3616325"/>
          <p14:tracePt t="161280" x="7732713" y="3625850"/>
          <p14:tracePt t="161324" x="7742238" y="3633788"/>
          <p14:tracePt t="161340" x="7786688" y="3652838"/>
          <p14:tracePt t="161357" x="7947025" y="3697288"/>
          <p14:tracePt t="161379" x="8126413" y="3751263"/>
          <p14:tracePt t="161391" x="8188325" y="3768725"/>
          <p14:tracePt t="161407" x="8259763" y="3776663"/>
          <p14:tracePt t="161425" x="8340725" y="3786188"/>
          <p14:tracePt t="161440" x="8375650" y="3795713"/>
          <p14:tracePt t="161457" x="8474075" y="3803650"/>
          <p14:tracePt t="161479" x="8545513" y="3803650"/>
          <p14:tracePt t="161491" x="8599488" y="3813175"/>
          <p14:tracePt t="161508" x="8609013" y="3813175"/>
          <p14:tracePt t="161525" x="8626475" y="3813175"/>
          <p14:tracePt t="161557" x="8643938" y="3813175"/>
          <p14:tracePt t="161607" x="8653463" y="3813175"/>
          <p14:tracePt t="161657" x="8661400" y="3822700"/>
          <p14:tracePt t="161680" x="8670925" y="3822700"/>
          <p14:tracePt t="161691" x="8680450" y="3822700"/>
          <p14:tracePt t="161707" x="8688388" y="3822700"/>
          <p14:tracePt t="161724" x="8697913" y="3830638"/>
          <p14:tracePt t="161757" x="8705850" y="3830638"/>
          <p14:tracePt t="161779" x="8724900" y="3830638"/>
          <p14:tracePt t="161807" x="8732838" y="3830638"/>
          <p14:tracePt t="161824" x="8742363" y="3830638"/>
          <p14:tracePt t="161924" x="8751888" y="3840163"/>
          <p14:tracePt t="162140" x="8742363" y="3768725"/>
          <p14:tracePt t="162156" x="8732838" y="3670300"/>
          <p14:tracePt t="162179" x="8715375" y="3446463"/>
          <p14:tracePt t="162190" x="8697913" y="3322638"/>
          <p14:tracePt t="162206" x="8653463" y="3108325"/>
          <p14:tracePt t="162224" x="8609013" y="2919413"/>
          <p14:tracePt t="162240" x="8589963" y="2840038"/>
          <p14:tracePt t="162256" x="8555038" y="2670175"/>
          <p14:tracePt t="162279" x="8518525" y="2527300"/>
          <p14:tracePt t="162290" x="8510588" y="2490788"/>
          <p14:tracePt t="162307" x="8491538" y="2446338"/>
          <p14:tracePt t="162323" x="8491538" y="2411413"/>
          <p14:tracePt t="162340" x="8483600" y="2401888"/>
          <p14:tracePt t="162357" x="8474075" y="2374900"/>
          <p14:tracePt t="162378" x="8466138" y="2357438"/>
          <p14:tracePt t="162390" x="8456613" y="2339975"/>
          <p14:tracePt t="162406" x="8447088" y="2322513"/>
          <p14:tracePt t="162423" x="8429625" y="2276475"/>
          <p14:tracePt t="162440" x="8429625" y="2251075"/>
          <p14:tracePt t="162456" x="8402638" y="2197100"/>
          <p14:tracePt t="162479" x="8375650" y="2133600"/>
          <p14:tracePt t="162490" x="8348663" y="2089150"/>
          <p14:tracePt t="162506" x="8348663" y="2071688"/>
          <p14:tracePt t="162523" x="8340725" y="2054225"/>
          <p14:tracePt t="162540" x="8331200" y="2036763"/>
          <p14:tracePt t="162794" x="8340725" y="2036763"/>
          <p14:tracePt t="162995" x="8340725" y="2044700"/>
          <p14:tracePt t="163039" x="8340725" y="2054225"/>
          <p14:tracePt t="163073" x="8340725" y="2062163"/>
          <p14:tracePt t="163095" x="8348663" y="2071688"/>
          <p14:tracePt t="163107" x="8348663" y="2081213"/>
          <p14:tracePt t="163122" x="8367713" y="2125663"/>
          <p14:tracePt t="163139" x="8420100" y="2214563"/>
          <p14:tracePt t="163156" x="8456613" y="2268538"/>
          <p14:tracePt t="163181" x="8582025" y="2374900"/>
          <p14:tracePt t="163206" x="8643938" y="2393950"/>
          <p14:tracePt t="163222" x="8688388" y="2411413"/>
          <p14:tracePt t="163239" x="8724900" y="2419350"/>
          <p14:tracePt t="163255" x="8742363" y="2419350"/>
          <p14:tracePt t="163273" x="8769350" y="2411413"/>
          <p14:tracePt t="163295" x="8813800" y="2401888"/>
          <p14:tracePt t="163307" x="8831263" y="2393950"/>
          <p14:tracePt t="163322" x="8867775" y="2374900"/>
          <p14:tracePt t="163339" x="8902700" y="2347913"/>
          <p14:tracePt t="163356" x="8912225" y="2330450"/>
          <p14:tracePt t="163372" x="8939213" y="2303463"/>
          <p14:tracePt t="163395" x="8966200" y="2286000"/>
          <p14:tracePt t="163406" x="8974138" y="2259013"/>
          <p14:tracePt t="163422" x="8974138" y="2232025"/>
          <p14:tracePt t="163439" x="8974138" y="2197100"/>
          <p14:tracePt t="163455" x="8974138" y="2170113"/>
          <p14:tracePt t="163472" x="8947150" y="2152650"/>
          <p14:tracePt t="163495" x="8912225" y="2125663"/>
          <p14:tracePt t="163506" x="8902700" y="2125663"/>
          <p14:tracePt t="163522" x="8875713" y="2116138"/>
          <p14:tracePt t="163539" x="8858250" y="2116138"/>
          <p14:tracePt t="163556" x="8848725" y="2116138"/>
          <p14:tracePt t="163573" x="8840788" y="2125663"/>
          <p14:tracePt t="163594" x="8831263" y="2133600"/>
          <p14:tracePt t="163606" x="8823325" y="2143125"/>
          <p14:tracePt t="163622" x="8759825" y="2160588"/>
          <p14:tracePt t="163638" x="8653463" y="2187575"/>
          <p14:tracePt t="163655" x="8599488" y="2197100"/>
          <p14:tracePt t="163673" x="8510588" y="2205038"/>
          <p14:tracePt t="163694" x="8456613" y="2205038"/>
          <p14:tracePt t="163706" x="8439150" y="2205038"/>
          <p14:tracePt t="163722" x="8420100" y="2205038"/>
          <p14:tracePt t="163806" x="8439150" y="2205038"/>
          <p14:tracePt t="163822" x="8510588" y="2214563"/>
          <p14:tracePt t="163839" x="8616950" y="2224088"/>
          <p14:tracePt t="163855" x="8661400" y="2224088"/>
          <p14:tracePt t="163872" x="8705850" y="2224088"/>
          <p14:tracePt t="163894" x="8724900" y="2232025"/>
          <p14:tracePt t="163906" x="8742363" y="2241550"/>
          <p14:tracePt t="163922" x="8751888" y="2259013"/>
          <p14:tracePt t="163939" x="8769350" y="2322513"/>
          <p14:tracePt t="163956" x="8777288" y="2384425"/>
          <p14:tracePt t="163972" x="8796338" y="2571750"/>
          <p14:tracePt t="163995" x="8796338" y="2894013"/>
          <p14:tracePt t="164006" x="8796338" y="3089275"/>
          <p14:tracePt t="164023" x="8796338" y="3544888"/>
          <p14:tracePt t="164039" x="8796338" y="3938588"/>
          <p14:tracePt t="164056" x="8796338" y="4054475"/>
          <p14:tracePt t="164079" x="8796338" y="4224338"/>
          <p14:tracePt t="164089" x="8796338" y="4241800"/>
          <p14:tracePt t="164105" x="8796338" y="4259263"/>
          <p14:tracePt t="164122" x="8796338" y="4276725"/>
          <p14:tracePt t="164139" x="8796338" y="4286250"/>
          <p14:tracePt t="164155" x="8796338" y="4295775"/>
          <p14:tracePt t="164193" x="8796338" y="4303713"/>
          <p14:tracePt t="164205" x="8796338" y="4313238"/>
          <p14:tracePt t="164239" x="8796338" y="4322763"/>
          <p14:tracePt t="164255" x="8796338" y="4340225"/>
          <p14:tracePt t="164271" x="8813800" y="4367213"/>
          <p14:tracePt t="164295" x="8831263" y="4429125"/>
          <p14:tracePt t="164306" x="8840788" y="4456113"/>
          <p14:tracePt t="164322" x="8848725" y="4473575"/>
          <p14:tracePt t="164339" x="8867775" y="4483100"/>
          <p14:tracePt t="164394" x="8858250" y="4456113"/>
          <p14:tracePt t="164405" x="8848725" y="4429125"/>
          <p14:tracePt t="164421" x="8786813" y="4330700"/>
          <p14:tracePt t="164439" x="8715375" y="4241800"/>
          <p14:tracePt t="164455" x="8680450" y="4187825"/>
          <p14:tracePt t="164472" x="8589963" y="4062413"/>
          <p14:tracePt t="164494" x="8501063" y="3929063"/>
          <p14:tracePt t="164506" x="8466138" y="3884613"/>
          <p14:tracePt t="164522" x="8439150" y="3840163"/>
          <p14:tracePt t="164539" x="8429625" y="3822700"/>
          <p14:tracePt t="164555" x="8429625" y="3813175"/>
          <p14:tracePt t="164571" x="8420100" y="3813175"/>
          <p14:tracePt t="164594" x="8420100" y="3803650"/>
          <p14:tracePt t="165094" x="8420100" y="3795713"/>
          <p14:tracePt t="165105" x="8439150" y="3697288"/>
          <p14:tracePt t="165121" x="8447088" y="3608388"/>
          <p14:tracePt t="165138" x="8466138" y="3402013"/>
          <p14:tracePt t="165154" x="8474075" y="3286125"/>
          <p14:tracePt t="165171" x="8491538" y="3062288"/>
          <p14:tracePt t="165193" x="8501063" y="2847975"/>
          <p14:tracePt t="165205" x="8501063" y="2751138"/>
          <p14:tracePt t="165220" x="8501063" y="2571750"/>
          <p14:tracePt t="165237" x="8501063" y="2438400"/>
          <p14:tracePt t="165254" x="8501063" y="2393950"/>
          <p14:tracePt t="165254" x="8501063" y="2357438"/>
          <p14:tracePt t="165272" x="8501063" y="2330450"/>
          <p14:tracePt t="165295" x="8483600" y="2268538"/>
          <p14:tracePt t="165321" x="8483600" y="2251075"/>
          <p14:tracePt t="165337" x="8474075" y="2232025"/>
          <p14:tracePt t="165354" x="8466138" y="2224088"/>
          <p14:tracePt t="165371" x="8466138" y="2214563"/>
          <p14:tracePt t="165420" x="8456613" y="2214563"/>
          <p14:tracePt t="165437" x="8456613" y="2205038"/>
          <p14:tracePt t="165454" x="8447088" y="2205038"/>
          <p14:tracePt t="165471" x="8439150" y="2205038"/>
          <p14:tracePt t="165493" x="8429625" y="2197100"/>
          <p14:tracePt t="165521" x="8420100" y="2187575"/>
          <p14:tracePt t="165554" x="8412163" y="2179638"/>
          <p14:tracePt t="165592" x="8402638" y="2170113"/>
          <p14:tracePt t="165621" x="8394700" y="2170113"/>
          <p14:tracePt t="165892" x="8385175" y="2170113"/>
          <p14:tracePt t="166121" x="8394700" y="2170113"/>
          <p14:tracePt t="166137" x="8402638" y="2170113"/>
          <p14:tracePt t="166170" x="8412163" y="2170113"/>
          <p14:tracePt t="166194" x="8429625" y="2170113"/>
          <p14:tracePt t="166220" x="8439150" y="2170113"/>
          <p14:tracePt t="166236" x="8447088" y="2160588"/>
          <p14:tracePt t="166254" x="8456613" y="2160588"/>
          <p14:tracePt t="166270" x="8466138" y="2152650"/>
          <p14:tracePt t="166293" x="8483600" y="2133600"/>
          <p14:tracePt t="166321" x="8491538" y="2125663"/>
          <p14:tracePt t="166355" x="8510588" y="2116138"/>
          <p14:tracePt t="166371" x="8510588" y="2108200"/>
          <p14:tracePt t="166395" x="8518525" y="2098675"/>
          <p14:tracePt t="166420" x="8518525" y="2089150"/>
          <p14:tracePt t="166537" x="8518525" y="2108200"/>
          <p14:tracePt t="166554" x="8510588" y="2125663"/>
          <p14:tracePt t="166570" x="8501063" y="2143125"/>
          <p14:tracePt t="166592" x="8483600" y="2259013"/>
          <p14:tracePt t="166619" x="8474075" y="2374900"/>
          <p14:tracePt t="166636" x="8474075" y="2465388"/>
          <p14:tracePt t="166654" x="8474075" y="2509838"/>
          <p14:tracePt t="166670" x="8474075" y="2517775"/>
          <p14:tracePt t="166692" x="8501063" y="2544763"/>
          <p14:tracePt t="166704" x="8528050" y="2554288"/>
          <p14:tracePt t="166720" x="8555038" y="2554288"/>
          <p14:tracePt t="166736" x="8609013" y="2554288"/>
          <p14:tracePt t="166754" x="8653463" y="2536825"/>
          <p14:tracePt t="166770" x="8670925" y="2536825"/>
          <p14:tracePt t="166792" x="8751888" y="2465388"/>
          <p14:tracePt t="166820" x="8831263" y="2401888"/>
          <p14:tracePt t="166836" x="8885238" y="2347913"/>
          <p14:tracePt t="166854" x="8902700" y="2322513"/>
          <p14:tracePt t="166870" x="8902700" y="2312988"/>
          <p14:tracePt t="166892" x="8912225" y="2303463"/>
          <p14:tracePt t="166904" x="8920163" y="2303463"/>
          <p14:tracePt t="166936" x="8920163" y="2295525"/>
          <p14:tracePt t="166954" x="8929688" y="2295525"/>
          <p14:tracePt t="167004" x="8929688" y="2286000"/>
          <p14:tracePt t="167036" x="8929688" y="2276475"/>
          <p14:tracePt t="167104" x="8929688" y="2286000"/>
          <p14:tracePt t="167119" x="8929688" y="2295525"/>
          <p14:tracePt t="167136" x="8929688" y="2366963"/>
          <p14:tracePt t="167154" x="8939213" y="2554288"/>
          <p14:tracePt t="167169" x="8939213" y="2687638"/>
          <p14:tracePt t="167192" x="8947150" y="3054350"/>
          <p14:tracePt t="167204" x="8956675" y="3170238"/>
          <p14:tracePt t="167221" x="8966200" y="3411538"/>
          <p14:tracePt t="167237" x="8966200" y="3517900"/>
          <p14:tracePt t="167254" x="8974138" y="3670300"/>
          <p14:tracePt t="167269" x="8983663" y="3724275"/>
          <p14:tracePt t="167293" x="8991600" y="3795713"/>
          <p14:tracePt t="167304" x="8991600" y="3803650"/>
          <p14:tracePt t="167319" x="8991600" y="3813175"/>
          <p14:tracePt t="167336" x="8991600" y="3822700"/>
          <p14:tracePt t="167353" x="8991600" y="3830638"/>
          <p14:tracePt t="167420" x="8991600" y="3840163"/>
          <p14:tracePt t="167469" x="8991600" y="3848100"/>
          <p14:tracePt t="167491" x="8991600" y="3867150"/>
          <p14:tracePt t="167536" x="8991600" y="3875088"/>
          <p14:tracePt t="167569" x="8991600" y="3884613"/>
          <p14:tracePt t="167592" x="8956675" y="3894138"/>
          <p14:tracePt t="167603" x="8920163" y="3894138"/>
          <p14:tracePt t="167619" x="8858250" y="3894138"/>
          <p14:tracePt t="167636" x="8742363" y="3894138"/>
          <p14:tracePt t="167653" x="8626475" y="3875088"/>
          <p14:tracePt t="167669" x="8589963" y="3867150"/>
          <p14:tracePt t="167692" x="8528050" y="3830638"/>
          <p14:tracePt t="167703" x="8510588" y="3822700"/>
          <p14:tracePt t="167719" x="8501063" y="3813175"/>
          <p14:tracePt t="167736" x="8474075" y="3813175"/>
          <p14:tracePt t="167752" x="8456613" y="3803650"/>
          <p14:tracePt t="167769" x="8439150" y="3795713"/>
          <p14:tracePt t="167792" x="8429625" y="3795713"/>
          <p14:tracePt t="167891" x="8447088" y="3795713"/>
          <p14:tracePt t="167903" x="8456613" y="3795713"/>
          <p14:tracePt t="167919" x="8510588" y="3795713"/>
          <p14:tracePt t="167935" x="8582025" y="3795713"/>
          <p14:tracePt t="167952" x="8751888" y="3795713"/>
          <p14:tracePt t="167969" x="8875713" y="3786188"/>
          <p14:tracePt t="167992" x="8947150" y="3786188"/>
          <p14:tracePt t="168003" x="8966200" y="3786188"/>
          <p14:tracePt t="168019" x="8983663" y="3786188"/>
          <p14:tracePt t="168053" x="8991600" y="3786188"/>
          <p14:tracePt t="168090" x="9001125" y="3786188"/>
          <p14:tracePt t="168802" x="9018588" y="3786188"/>
          <p14:tracePt t="168818" x="9045575" y="3786188"/>
          <p14:tracePt t="168835" x="9063038" y="3786188"/>
          <p14:tracePt t="168851" x="9117013" y="3786188"/>
          <p14:tracePt t="168868" x="9170988" y="3786188"/>
          <p14:tracePt t="168891" x="9224963" y="3795713"/>
          <p14:tracePt t="168902" x="9251950" y="3795713"/>
          <p14:tracePt t="168918" x="9304338" y="3803650"/>
          <p14:tracePt t="168935" x="9331325" y="3803650"/>
          <p14:tracePt t="168951" x="9385300" y="3803650"/>
          <p14:tracePt t="168968" x="9429750" y="3803650"/>
          <p14:tracePt t="168990" x="9466263" y="3813175"/>
          <p14:tracePt t="169002" x="9474200" y="3813175"/>
          <p14:tracePt t="169019" x="9510713" y="3830638"/>
          <p14:tracePt t="169035" x="9528175" y="3830638"/>
          <p14:tracePt t="169052" x="9582150" y="3848100"/>
          <p14:tracePt t="169068" x="9644063" y="3875088"/>
          <p14:tracePt t="169091" x="9671050" y="3894138"/>
          <p14:tracePt t="169101" x="9688513" y="3894138"/>
          <p14:tracePt t="169119" x="9688513" y="3902075"/>
          <p14:tracePt t="169134" x="9698038" y="3902075"/>
          <p14:tracePt t="169151" x="9698038" y="3911600"/>
          <p14:tracePt t="169218" x="9688513" y="3919538"/>
          <p14:tracePt t="169234" x="9680575" y="3919538"/>
          <p14:tracePt t="169252" x="9671050" y="3919538"/>
          <p14:tracePt t="169268" x="9653588" y="3919538"/>
          <p14:tracePt t="169290" x="9626600" y="3919538"/>
          <p14:tracePt t="169302" x="9609138" y="3919538"/>
          <p14:tracePt t="169318" x="9555163" y="3894138"/>
          <p14:tracePt t="169335" x="9528175" y="3884613"/>
          <p14:tracePt t="169352" x="9491663" y="3830638"/>
          <p14:tracePt t="169369" x="9474200" y="3768725"/>
          <p14:tracePt t="169392" x="9474200" y="3714750"/>
          <p14:tracePt t="169402" x="9474200" y="3687763"/>
          <p14:tracePt t="169419" x="9474200" y="3625850"/>
          <p14:tracePt t="169434" x="9483725" y="3608388"/>
          <p14:tracePt t="169451" x="9518650" y="3571875"/>
          <p14:tracePt t="169469" x="9590088" y="3517900"/>
          <p14:tracePt t="169491" x="9671050" y="3500438"/>
          <p14:tracePt t="169502" x="9705975" y="3500438"/>
          <p14:tracePt t="169518" x="9759950" y="3500438"/>
          <p14:tracePt t="169535" x="9777413" y="3500438"/>
          <p14:tracePt t="169551" x="9804400" y="3500438"/>
          <p14:tracePt t="169568" x="9813925" y="3517900"/>
          <p14:tracePt t="169591" x="9831388" y="3536950"/>
          <p14:tracePt t="169601" x="9831388" y="3562350"/>
          <p14:tracePt t="169618" x="9840913" y="3608388"/>
          <p14:tracePt t="169635" x="9840913" y="3643313"/>
          <p14:tracePt t="169651" x="9840913" y="3732213"/>
          <p14:tracePt t="169668" x="9840913" y="3822700"/>
          <p14:tracePt t="169689" x="9840913" y="3902075"/>
          <p14:tracePt t="169701" x="9840913" y="3929063"/>
          <p14:tracePt t="169718" x="9840913" y="3965575"/>
          <p14:tracePt t="169734" x="9840913" y="3973513"/>
          <p14:tracePt t="169751" x="9840913" y="3983038"/>
          <p14:tracePt t="169768" x="9831388" y="4000500"/>
          <p14:tracePt t="169790" x="9823450" y="4000500"/>
          <p14:tracePt t="169851" x="9813925" y="4000500"/>
          <p14:tracePt t="169889" x="9804400" y="4010025"/>
          <p14:tracePt t="169901" x="9796463" y="4010025"/>
          <p14:tracePt t="169934" x="9786938" y="4010025"/>
          <p14:tracePt t="169951" x="9777413" y="4010025"/>
          <p14:tracePt t="169989" x="9769475" y="4010025"/>
          <p14:tracePt t="170089" x="9759950" y="4010025"/>
          <p14:tracePt t="170451" x="9752013" y="4010025"/>
          <p14:tracePt t="170467" x="9742488" y="4010025"/>
          <p14:tracePt t="170490" x="9732963" y="4010025"/>
          <p14:tracePt t="170534" x="9725025" y="4010025"/>
          <p14:tracePt t="170567" x="9715500" y="4010025"/>
          <p14:tracePt t="170588" x="9705975" y="4010025"/>
          <p14:tracePt t="170667" x="9698038" y="4010025"/>
          <p14:tracePt t="170750" x="9688513" y="4000500"/>
          <p14:tracePt t="170767" x="9680575" y="3990975"/>
          <p14:tracePt t="170789" x="9671050" y="3983038"/>
          <p14:tracePt t="170800" x="9661525" y="3973513"/>
          <p14:tracePt t="170817" x="9653588" y="3965575"/>
          <p14:tracePt t="170850" x="9634538" y="3946525"/>
          <p14:tracePt t="172487" x="9590088" y="3956050"/>
          <p14:tracePt t="172500" x="9555163" y="3956050"/>
          <p14:tracePt t="172516" x="9483725" y="3973513"/>
          <p14:tracePt t="172533" x="9394825" y="3973513"/>
          <p14:tracePt t="172550" x="9286875" y="3983038"/>
          <p14:tracePt t="172567" x="9224963" y="3990975"/>
          <p14:tracePt t="172593" x="9055100" y="3990975"/>
          <p14:tracePt t="172616" x="8966200" y="3990975"/>
          <p14:tracePt t="172633" x="8894763" y="3990975"/>
          <p14:tracePt t="172648" x="8858250" y="3990975"/>
          <p14:tracePt t="172665" x="8777288" y="3990975"/>
          <p14:tracePt t="172687" x="8705850" y="3990975"/>
          <p14:tracePt t="172699" x="8680450" y="3983038"/>
          <p14:tracePt t="172715" x="8626475" y="3983038"/>
          <p14:tracePt t="172733" x="8572500" y="3973513"/>
          <p14:tracePt t="172749" x="8545513" y="3973513"/>
          <p14:tracePt t="172765" x="8474075" y="3973513"/>
          <p14:tracePt t="172788" x="8367713" y="3973513"/>
          <p14:tracePt t="172799" x="8313738" y="3973513"/>
          <p14:tracePt t="172815" x="8197850" y="3973513"/>
          <p14:tracePt t="172833" x="8081963" y="3973513"/>
          <p14:tracePt t="172848" x="8018463" y="3983038"/>
          <p14:tracePt t="172865" x="7902575" y="3990975"/>
          <p14:tracePt t="172888" x="7796213" y="4000500"/>
          <p14:tracePt t="172899" x="7742238" y="4010025"/>
          <p14:tracePt t="172915" x="7670800" y="4017963"/>
          <p14:tracePt t="172932" x="7616825" y="4044950"/>
          <p14:tracePt t="172948" x="7589838" y="4054475"/>
          <p14:tracePt t="172965" x="7537450" y="4071938"/>
          <p14:tracePt t="172988" x="7473950" y="4089400"/>
          <p14:tracePt t="172999" x="7446963" y="4089400"/>
          <p14:tracePt t="173015" x="7394575" y="4108450"/>
          <p14:tracePt t="173032" x="7340600" y="4116388"/>
          <p14:tracePt t="173049" x="7323138" y="4125913"/>
          <p14:tracePt t="173066" x="7277100" y="4143375"/>
          <p14:tracePt t="173088" x="7259638" y="4152900"/>
          <p14:tracePt t="173099" x="7242175" y="4160838"/>
          <p14:tracePt t="173115" x="7224713" y="4160838"/>
          <p14:tracePt t="173133" x="7215188" y="4170363"/>
          <p14:tracePt t="173499" x="7224713" y="4170363"/>
          <p14:tracePt t="173531" x="7232650" y="4170363"/>
          <p14:tracePt t="173565" x="7242175" y="4170363"/>
          <p14:tracePt t="173598" x="7251700" y="4170363"/>
          <p14:tracePt t="173614" x="7269163" y="4170363"/>
          <p14:tracePt t="173632" x="7296150" y="4179888"/>
          <p14:tracePt t="173648" x="7367588" y="4187825"/>
          <p14:tracePt t="173665" x="7412038" y="4197350"/>
          <p14:tracePt t="173689" x="7554913" y="4224338"/>
          <p14:tracePt t="173715" x="7653338" y="4241800"/>
          <p14:tracePt t="173731" x="7759700" y="4251325"/>
          <p14:tracePt t="173747" x="7823200" y="4251325"/>
          <p14:tracePt t="173765" x="7912100" y="4251325"/>
          <p14:tracePt t="173787" x="7983538" y="4241800"/>
          <p14:tracePt t="173814" x="8010525" y="4241800"/>
          <p14:tracePt t="173831" x="8037513" y="4224338"/>
          <p14:tracePt t="173847" x="8045450" y="4214813"/>
          <p14:tracePt t="173864" x="8062913" y="4205288"/>
          <p14:tracePt t="173887" x="8072438" y="4197350"/>
          <p14:tracePt t="173914" x="8081963" y="4197350"/>
          <p14:tracePt t="173931" x="8089900" y="4197350"/>
          <p14:tracePt t="173964" x="8099425" y="4197350"/>
          <p14:tracePt t="173987" x="8108950" y="4197350"/>
          <p14:tracePt t="174014" x="8116888" y="4197350"/>
          <p14:tracePt t="174030" x="8134350" y="4205288"/>
          <p14:tracePt t="174048" x="8153400" y="4224338"/>
          <p14:tracePt t="174064" x="8188325" y="4241800"/>
          <p14:tracePt t="174087" x="8242300" y="4268788"/>
          <p14:tracePt t="174087" x="8286750" y="4286250"/>
          <p14:tracePt t="174114" x="8340725" y="4303713"/>
          <p14:tracePt t="174131" x="8394700" y="4313238"/>
          <p14:tracePt t="174148" x="8429625" y="4313238"/>
          <p14:tracePt t="174164" x="8439150" y="4313238"/>
          <p14:tracePt t="174186" x="8466138" y="4303713"/>
          <p14:tracePt t="174198" x="8474075" y="4295775"/>
          <p14:tracePt t="174214" x="8474075" y="4286250"/>
          <p14:tracePt t="174231" x="8491538" y="4276725"/>
          <p14:tracePt t="174264" x="8501063" y="4259263"/>
          <p14:tracePt t="174286" x="8510588" y="4259263"/>
          <p14:tracePt t="174314" x="8528050" y="4251325"/>
          <p14:tracePt t="174331" x="8537575" y="4251325"/>
          <p14:tracePt t="174364" x="8545513" y="4251325"/>
          <p14:tracePt t="174386" x="8572500" y="4251325"/>
          <p14:tracePt t="174399" x="8616950" y="4259263"/>
          <p14:tracePt t="174414" x="8670925" y="4268788"/>
          <p14:tracePt t="174431" x="8804275" y="4286250"/>
          <p14:tracePt t="174447" x="8912225" y="4303713"/>
          <p14:tracePt t="174464" x="8947150" y="4303713"/>
          <p14:tracePt t="174486" x="9001125" y="4303713"/>
          <p14:tracePt t="174486" x="9018588" y="4303713"/>
          <p14:tracePt t="174513" x="9037638" y="4303713"/>
          <p14:tracePt t="174530" x="9055100" y="4295775"/>
          <p14:tracePt t="174547" x="9063038" y="4286250"/>
          <p14:tracePt t="174564" x="9072563" y="4286250"/>
          <p14:tracePt t="174586" x="9082088" y="4268788"/>
          <p14:tracePt t="174630" x="9082088" y="4259263"/>
          <p14:tracePt t="174714" x="9090025" y="4259263"/>
          <p14:tracePt t="174786" x="9099550" y="4276725"/>
          <p14:tracePt t="174813" x="9153525" y="4286250"/>
          <p14:tracePt t="174830" x="9331325" y="4303713"/>
          <p14:tracePt t="174848" x="9582150" y="4313238"/>
          <p14:tracePt t="174864" x="9688513" y="4313238"/>
          <p14:tracePt t="174886" x="9867900" y="4313238"/>
          <p14:tracePt t="174913" x="9902825" y="4313238"/>
          <p14:tracePt t="174930" x="9920288" y="4313238"/>
          <p14:tracePt t="174948" x="9929813" y="4313238"/>
          <p14:tracePt t="174985" x="9939338" y="4313238"/>
          <p14:tracePt t="175048" x="9939338" y="4322763"/>
          <p14:tracePt t="175064" x="9929813" y="4322763"/>
          <p14:tracePt t="175086" x="9912350" y="4322763"/>
          <p14:tracePt t="175113" x="9867900" y="4322763"/>
          <p14:tracePt t="175130" x="9777413" y="4303713"/>
          <p14:tracePt t="175148" x="9688513" y="4295775"/>
          <p14:tracePt t="175163" x="9644063" y="4286250"/>
          <p14:tracePt t="175185" x="9572625" y="4259263"/>
          <p14:tracePt t="175198" x="9563100" y="4259263"/>
          <p14:tracePt t="175213" x="9545638" y="4251325"/>
          <p14:tracePt t="175230" x="9537700" y="4224338"/>
          <p14:tracePt t="175247" x="9537700" y="4205288"/>
          <p14:tracePt t="175263" x="9537700" y="4187825"/>
          <p14:tracePt t="175286" x="9537700" y="4143375"/>
          <p14:tracePt t="175313" x="9572625" y="4098925"/>
          <p14:tracePt t="175330" x="9644063" y="4054475"/>
          <p14:tracePt t="175347" x="9769475" y="4017963"/>
          <p14:tracePt t="175363" x="9831388" y="4010025"/>
          <p14:tracePt t="175385" x="9929813" y="4000500"/>
          <p14:tracePt t="175398" x="9939338" y="4000500"/>
          <p14:tracePt t="175413" x="9947275" y="4000500"/>
          <p14:tracePt t="175430" x="9966325" y="4010025"/>
          <p14:tracePt t="175447" x="9974263" y="4062413"/>
          <p14:tracePt t="175463" x="9983788" y="4098925"/>
          <p14:tracePt t="175485" x="10001250" y="4286250"/>
          <p14:tracePt t="175498" x="10001250" y="4340225"/>
          <p14:tracePt t="175513" x="10001250" y="4402138"/>
          <p14:tracePt t="175530" x="10001250" y="4491038"/>
          <p14:tracePt t="175547" x="9991725" y="4545013"/>
          <p14:tracePt t="175563" x="9991725" y="4572000"/>
          <p14:tracePt t="175587" x="9956800" y="4616450"/>
          <p14:tracePt t="175597" x="9939338" y="4625975"/>
          <p14:tracePt t="175613" x="9920288" y="4625975"/>
          <p14:tracePt t="175629" x="9875838" y="4643438"/>
          <p14:tracePt t="175647" x="9848850" y="4643438"/>
          <p14:tracePt t="175663" x="9840913" y="4643438"/>
          <p14:tracePt t="175685" x="9831388" y="4643438"/>
          <p14:tracePt t="175698" x="9823450" y="4643438"/>
          <p14:tracePt t="175730" x="9813925" y="4643438"/>
          <p14:tracePt t="175763" x="9804400" y="4643438"/>
          <p14:tracePt t="175798" x="9796463" y="4633913"/>
          <p14:tracePt t="175830" x="9742488" y="4608513"/>
          <p14:tracePt t="175847" x="9590088" y="4562475"/>
          <p14:tracePt t="175863" x="9491663" y="4537075"/>
          <p14:tracePt t="175885" x="9170988" y="4465638"/>
          <p14:tracePt t="175897" x="9055100" y="4446588"/>
          <p14:tracePt t="175913" x="8823325" y="4402138"/>
          <p14:tracePt t="175930" x="8715375" y="4394200"/>
          <p14:tracePt t="175947" x="8537575" y="4384675"/>
          <p14:tracePt t="175963" x="8456613" y="4375150"/>
          <p14:tracePt t="175985" x="8259763" y="4367213"/>
          <p14:tracePt t="175997" x="8197850" y="4367213"/>
          <p14:tracePt t="176013" x="8134350" y="4367213"/>
          <p14:tracePt t="176029" x="8018463" y="4367213"/>
          <p14:tracePt t="176047" x="7902575" y="4367213"/>
          <p14:tracePt t="176063" x="7840663" y="4367213"/>
          <p14:tracePt t="176086" x="7653338" y="4357688"/>
          <p14:tracePt t="176097" x="7581900" y="4348163"/>
          <p14:tracePt t="176113" x="7510463" y="4340225"/>
          <p14:tracePt t="176129" x="7367588" y="4330700"/>
          <p14:tracePt t="176146" x="7242175" y="4313238"/>
          <p14:tracePt t="176163" x="7197725" y="4313238"/>
          <p14:tracePt t="176186" x="7054850" y="4313238"/>
          <p14:tracePt t="176197" x="7000875" y="4313238"/>
          <p14:tracePt t="176213" x="6956425" y="4313238"/>
          <p14:tracePt t="176229" x="6894513" y="4313238"/>
          <p14:tracePt t="176246" x="6858000" y="4313238"/>
          <p14:tracePt t="177645" x="6884988" y="4322763"/>
          <p14:tracePt t="177661" x="6956425" y="4340225"/>
          <p14:tracePt t="177684" x="7062788" y="4348163"/>
          <p14:tracePt t="177696" x="7126288" y="4367213"/>
          <p14:tracePt t="177711" x="7277100" y="4411663"/>
          <p14:tracePt t="177728" x="7348538" y="4429125"/>
          <p14:tracePt t="177744" x="7466013" y="4465638"/>
          <p14:tracePt t="177762" x="7554913" y="4491038"/>
          <p14:tracePt t="177784" x="7616825" y="4527550"/>
          <p14:tracePt t="177795" x="7634288" y="4537075"/>
          <p14:tracePt t="177811" x="7670800" y="4572000"/>
          <p14:tracePt t="177828" x="7697788" y="4589463"/>
          <p14:tracePt t="177845" x="7732713" y="4633913"/>
          <p14:tracePt t="177861" x="7759700" y="4670425"/>
          <p14:tracePt t="177884" x="7777163" y="4679950"/>
          <p14:tracePt t="177896" x="7786688" y="4679950"/>
          <p14:tracePt t="177928" x="7786688" y="4687888"/>
          <p14:tracePt t="178078" x="7786688" y="4679950"/>
          <p14:tracePt t="178461" x="7796213" y="4679950"/>
          <p14:tracePt t="178484" x="7813675" y="4679950"/>
          <p14:tracePt t="178511" x="7840663" y="4687888"/>
          <p14:tracePt t="178528" x="7848600" y="4687888"/>
          <p14:tracePt t="178545" x="7875588" y="4687888"/>
          <p14:tracePt t="178562" x="7929563" y="4687888"/>
          <p14:tracePt t="178586" x="7966075" y="4687888"/>
          <p14:tracePt t="178594" x="7974013" y="4687888"/>
          <p14:tracePt t="178610" x="7983538" y="4687888"/>
          <p14:tracePt t="178627" x="7991475" y="4679950"/>
          <p14:tracePt t="178699" x="8001000" y="4679950"/>
          <p14:tracePt t="178727" x="8010525" y="4679950"/>
          <p14:tracePt t="178744" x="8027988" y="4679950"/>
          <p14:tracePt t="178761" x="8099425" y="4679950"/>
          <p14:tracePt t="178777" x="8161338" y="4687888"/>
          <p14:tracePt t="178799" x="8358188" y="4697413"/>
          <p14:tracePt t="178827" x="8420100" y="4697413"/>
          <p14:tracePt t="178843" x="8447088" y="4697413"/>
          <p14:tracePt t="178861" x="8466138" y="4687888"/>
          <p14:tracePt t="178877" x="8466138" y="4679950"/>
          <p14:tracePt t="178899" x="8474075" y="4670425"/>
          <p14:tracePt t="178961" x="8483600" y="4660900"/>
          <p14:tracePt t="178985" x="8491538" y="4660900"/>
          <p14:tracePt t="178995" x="8501063" y="4660900"/>
          <p14:tracePt t="179011" x="8528050" y="4660900"/>
          <p14:tracePt t="179027" x="8572500" y="4660900"/>
          <p14:tracePt t="179044" x="8724900" y="4660900"/>
          <p14:tracePt t="179061" x="8875713" y="4652963"/>
          <p14:tracePt t="179084" x="8947150" y="4633913"/>
          <p14:tracePt t="179095" x="8974138" y="4633913"/>
          <p14:tracePt t="179111" x="8991600" y="4616450"/>
          <p14:tracePt t="179127" x="9001125" y="4616450"/>
          <p14:tracePt t="179143" x="9010650" y="4598988"/>
          <p14:tracePt t="179177" x="9018588" y="4589463"/>
          <p14:tracePt t="179298" x="9018588" y="4598988"/>
          <p14:tracePt t="179311" x="9018588" y="4608513"/>
          <p14:tracePt t="179343" x="9001125" y="4616450"/>
          <p14:tracePt t="179361" x="8956675" y="4625975"/>
          <p14:tracePt t="179377" x="8885238" y="4633913"/>
          <p14:tracePt t="179399" x="8616950" y="4670425"/>
          <p14:tracePt t="179411" x="8545513" y="4670425"/>
          <p14:tracePt t="179427" x="8474075" y="4670425"/>
          <p14:tracePt t="179443" x="8348663" y="4670425"/>
          <p14:tracePt t="179460" x="8269288" y="4660900"/>
          <p14:tracePt t="179477" x="8242300" y="4652963"/>
          <p14:tracePt t="179499" x="8180388" y="4633913"/>
          <p14:tracePt t="179511" x="8170863" y="4633913"/>
          <p14:tracePt t="179527" x="8153400" y="4633913"/>
          <p14:tracePt t="179543" x="8134350" y="4625975"/>
          <p14:tracePt t="179561" x="8108950" y="4625975"/>
          <p14:tracePt t="179598" x="8089900" y="4616450"/>
          <p14:tracePt t="179626" x="8081963" y="4616450"/>
          <p14:tracePt t="179643" x="8072438" y="4616450"/>
          <p14:tracePt t="179676" x="8062913" y="4616450"/>
          <p14:tracePt t="179699" x="8045450" y="4616450"/>
          <p14:tracePt t="179727" x="8037513" y="4616450"/>
          <p14:tracePt t="179743" x="8001000" y="4616450"/>
          <p14:tracePt t="179760" x="7939088" y="4616450"/>
          <p14:tracePt t="179777" x="7902575" y="4616450"/>
          <p14:tracePt t="179801" x="7840663" y="4608513"/>
          <p14:tracePt t="179811" x="7831138" y="4608513"/>
          <p14:tracePt t="179843" x="7823200" y="4608513"/>
          <p14:tracePt t="179860" x="7823200" y="4598988"/>
          <p14:tracePt t="180160" x="7823200" y="4562475"/>
          <p14:tracePt t="180176" x="7823200" y="4527550"/>
          <p14:tracePt t="180200" x="7848600" y="4330700"/>
          <p14:tracePt t="180210" x="7848600" y="4251325"/>
          <p14:tracePt t="180226" x="7858125" y="4170363"/>
          <p14:tracePt t="180243" x="7858125" y="4027488"/>
          <p14:tracePt t="180260" x="7858125" y="3902075"/>
          <p14:tracePt t="180277" x="7858125" y="3857625"/>
          <p14:tracePt t="180300" x="7858125" y="3687763"/>
          <p14:tracePt t="180311" x="7858125" y="3625850"/>
          <p14:tracePt t="180326" x="7858125" y="3562350"/>
          <p14:tracePt t="180343" x="7858125" y="3429000"/>
          <p14:tracePt t="180360" x="7848600" y="3313113"/>
          <p14:tracePt t="180376" x="7848600" y="3251200"/>
          <p14:tracePt t="180398" x="7848600" y="3062288"/>
          <p14:tracePt t="180411" x="7848600" y="2982913"/>
          <p14:tracePt t="180426" x="7848600" y="2928938"/>
          <p14:tracePt t="180443" x="7858125" y="2813050"/>
          <p14:tracePt t="180460" x="7858125" y="2705100"/>
          <p14:tracePt t="180476" x="7867650" y="2643188"/>
          <p14:tracePt t="180497" x="7885113" y="2465388"/>
          <p14:tracePt t="180510" x="7894638" y="2401888"/>
          <p14:tracePt t="180526" x="7894638" y="2357438"/>
          <p14:tracePt t="180543" x="7902575" y="2276475"/>
          <p14:tracePt t="180560" x="7912100" y="2224088"/>
          <p14:tracePt t="180576" x="7920038" y="2205038"/>
          <p14:tracePt t="180599" x="7920038" y="2179638"/>
          <p14:tracePt t="180610" x="7920038" y="2170113"/>
          <p14:tracePt t="180897" x="7912100" y="2133600"/>
          <p14:tracePt t="180910" x="7885113" y="2108200"/>
          <p14:tracePt t="180926" x="7858125" y="2062163"/>
          <p14:tracePt t="180942" x="7804150" y="1955800"/>
          <p14:tracePt t="180960" x="7759700" y="1830388"/>
          <p14:tracePt t="180976" x="7742238" y="1768475"/>
          <p14:tracePt t="180999" x="7715250" y="1616075"/>
          <p14:tracePt t="181010" x="7705725" y="1581150"/>
          <p14:tracePt t="181026" x="7705725" y="1554163"/>
          <p14:tracePt t="181043" x="7705725" y="1509713"/>
          <p14:tracePt t="181060" x="7705725" y="1482725"/>
          <p14:tracePt t="181143" x="7715250" y="1482725"/>
          <p14:tracePt t="181160" x="7724775" y="1490663"/>
          <p14:tracePt t="181176" x="7732713" y="1625600"/>
          <p14:tracePt t="181200" x="7777163" y="1911350"/>
          <p14:tracePt t="181210" x="7786688" y="2089150"/>
          <p14:tracePt t="181226" x="7804150" y="2268538"/>
          <p14:tracePt t="181243" x="7813675" y="2571750"/>
          <p14:tracePt t="181259" x="7823200" y="2857500"/>
          <p14:tracePt t="181275" x="7823200" y="2982913"/>
          <p14:tracePt t="181298" x="7823200" y="3473450"/>
          <p14:tracePt t="181310" x="7823200" y="3643313"/>
          <p14:tracePt t="181325" x="7823200" y="3813175"/>
          <p14:tracePt t="181342" x="7823200" y="4062413"/>
          <p14:tracePt t="181359" x="7813675" y="4268788"/>
          <p14:tracePt t="181375" x="7813675" y="4348163"/>
          <p14:tracePt t="181399" x="7813675" y="4537075"/>
          <p14:tracePt t="181410" x="7813675" y="4589463"/>
          <p14:tracePt t="181425" x="7813675" y="4625975"/>
          <p14:tracePt t="181441" x="7831138" y="4670425"/>
          <p14:tracePt t="181459" x="7831138" y="4697413"/>
          <p14:tracePt t="181475" x="7840663" y="4705350"/>
          <p14:tracePt t="181498" x="7875588" y="4724400"/>
          <p14:tracePt t="181510" x="7894638" y="4724400"/>
          <p14:tracePt t="181525" x="7920038" y="4732338"/>
          <p14:tracePt t="181542" x="7966075" y="4751388"/>
          <p14:tracePt t="181759" x="8010525" y="4751388"/>
          <p14:tracePt t="181775" x="8054975" y="4741863"/>
          <p14:tracePt t="181798" x="8313738" y="4697413"/>
          <p14:tracePt t="181809" x="8429625" y="4660900"/>
          <p14:tracePt t="181825" x="8572500" y="4616450"/>
          <p14:tracePt t="181842" x="8823325" y="4537075"/>
          <p14:tracePt t="181858" x="9001125" y="4491038"/>
          <p14:tracePt t="181875" x="9063038" y="4473575"/>
          <p14:tracePt t="181898" x="9134475" y="4446588"/>
          <p14:tracePt t="181909" x="9153525" y="4446588"/>
          <p14:tracePt t="181941" x="9161463" y="4438650"/>
          <p14:tracePt t="181958" x="9161463" y="4429125"/>
          <p14:tracePt t="182042" x="9170988" y="4438650"/>
          <p14:tracePt t="182374" x="9170988" y="4348163"/>
          <p14:tracePt t="182397" x="9161463" y="4062413"/>
          <p14:tracePt t="182408" x="9153525" y="3983038"/>
          <p14:tracePt t="182425" x="9144000" y="3822700"/>
          <p14:tracePt t="182441" x="9134475" y="3741738"/>
          <p14:tracePt t="182457" x="9126538" y="3562350"/>
          <p14:tracePt t="182475" x="9126538" y="3348038"/>
          <p14:tracePt t="182498" x="9153525" y="3108325"/>
          <p14:tracePt t="182509" x="9161463" y="3000375"/>
          <p14:tracePt t="182525" x="9170988" y="2901950"/>
          <p14:tracePt t="182541" x="9188450" y="2732088"/>
          <p14:tracePt t="182558" x="9188450" y="2608263"/>
          <p14:tracePt t="182574" x="9188450" y="2517775"/>
          <p14:tracePt t="182598" x="9188450" y="2465388"/>
          <p14:tracePt t="182608" x="9188450" y="2455863"/>
          <p14:tracePt t="182624" x="9188450" y="2438400"/>
          <p14:tracePt t="182641" x="9180513" y="2428875"/>
          <p14:tracePt t="182674" x="9180513" y="2419350"/>
          <p14:tracePt t="182696" x="9170988" y="2419350"/>
          <p14:tracePt t="182707" x="9170988" y="2411413"/>
          <p14:tracePt t="182808" x="9170988" y="2446338"/>
          <p14:tracePt t="183041" x="9180513" y="2670175"/>
          <p14:tracePt t="183057" x="9188450" y="2911475"/>
          <p14:tracePt t="183074" x="9197975" y="3133725"/>
          <p14:tracePt t="183097" x="9205913" y="3295650"/>
          <p14:tracePt t="183107" x="9205913" y="3348038"/>
          <p14:tracePt t="183123" x="9205913" y="3394075"/>
          <p14:tracePt t="183123" x="9205913" y="3419475"/>
          <p14:tracePt t="183140" x="9205913" y="3438525"/>
          <p14:tracePt t="183157" x="9205913" y="3446463"/>
          <p14:tracePt t="183196" x="9161463" y="3348038"/>
          <p14:tracePt t="183208" x="9134475" y="3276600"/>
          <p14:tracePt t="183224" x="9072563" y="3071813"/>
          <p14:tracePt t="183240" x="9045575" y="2955925"/>
          <p14:tracePt t="183258" x="8991600" y="2751138"/>
          <p14:tracePt t="183275" x="8956675" y="2571750"/>
          <p14:tracePt t="183298" x="8929688" y="2411413"/>
          <p14:tracePt t="183308" x="8920163" y="2330450"/>
          <p14:tracePt t="183325" x="8902700" y="2152650"/>
          <p14:tracePt t="183341" x="8902700" y="2062163"/>
          <p14:tracePt t="183357" x="8894763" y="1946275"/>
          <p14:tracePt t="183374" x="8875713" y="1874838"/>
          <p14:tracePt t="183398" x="8867775" y="1847850"/>
          <p14:tracePt t="183408" x="8867775" y="1830388"/>
          <p14:tracePt t="183424" x="8848725" y="1812925"/>
          <p14:tracePt t="183457" x="8840788" y="1803400"/>
          <p14:tracePt t="183474" x="8804275" y="1785938"/>
          <p14:tracePt t="183497" x="8742363" y="1758950"/>
          <p14:tracePt t="183508" x="8688388" y="1731963"/>
          <p14:tracePt t="183523" x="8582025" y="1679575"/>
          <p14:tracePt t="183540" x="8518525" y="1652588"/>
          <p14:tracePt t="183557" x="8375650" y="1616075"/>
          <p14:tracePt t="183574" x="8259763" y="1598613"/>
          <p14:tracePt t="183596" x="8143875" y="1598613"/>
          <p14:tracePt t="183607" x="8108950" y="1598613"/>
          <p14:tracePt t="183623" x="8027988" y="1643063"/>
          <p14:tracePt t="183640" x="7983538" y="1670050"/>
          <p14:tracePt t="183657" x="7894638" y="1758950"/>
          <p14:tracePt t="183674" x="7813675" y="1884363"/>
          <p14:tracePt t="183696" x="7751763" y="2009775"/>
          <p14:tracePt t="183707" x="7732713" y="2071688"/>
          <p14:tracePt t="183723" x="7715250" y="2160588"/>
          <p14:tracePt t="183740" x="7715250" y="2187575"/>
          <p14:tracePt t="183757" x="7705725" y="2214563"/>
          <p14:tracePt t="183774" x="7705725" y="2224088"/>
          <p14:tracePt t="183840" x="7751763" y="2170113"/>
          <p14:tracePt t="183857" x="7858125" y="2062163"/>
          <p14:tracePt t="183873" x="8018463" y="1938338"/>
          <p14:tracePt t="183896" x="8197850" y="1857375"/>
          <p14:tracePt t="183907" x="8304213" y="1839913"/>
          <p14:tracePt t="183923" x="8518525" y="1812925"/>
          <p14:tracePt t="183939" x="8626475" y="1812925"/>
          <p14:tracePt t="183957" x="8823325" y="1830388"/>
          <p14:tracePt t="183973" x="8956675" y="1866900"/>
          <p14:tracePt t="183996" x="9037638" y="1893888"/>
          <p14:tracePt t="184007" x="9072563" y="1911350"/>
          <p14:tracePt t="184024" x="9099550" y="1938338"/>
          <p14:tracePt t="184039" x="9117013" y="1946275"/>
          <p14:tracePt t="184056" x="9126538" y="1965325"/>
          <p14:tracePt t="184074" x="9126538" y="1973263"/>
          <p14:tracePt t="184096" x="9126538" y="1982788"/>
          <p14:tracePt t="184123" x="9134475" y="1982788"/>
          <p14:tracePt t="184207" x="9134475" y="1990725"/>
          <p14:tracePt t="184340" x="9134475" y="2000250"/>
          <p14:tracePt t="184375" x="9134475" y="2009775"/>
          <p14:tracePt t="184399" x="9126538" y="2027238"/>
          <p14:tracePt t="184407" x="9117013" y="2071688"/>
          <p14:tracePt t="184424" x="9099550" y="2276475"/>
          <p14:tracePt t="184440" x="9090025" y="2428875"/>
          <p14:tracePt t="184457" x="9082088" y="2776538"/>
          <p14:tracePt t="184474" x="9082088" y="3170238"/>
          <p14:tracePt t="184496" x="9063038" y="3608388"/>
          <p14:tracePt t="184507" x="9055100" y="3857625"/>
          <p14:tracePt t="184524" x="9028113" y="4313238"/>
          <p14:tracePt t="184540" x="9010650" y="4510088"/>
          <p14:tracePt t="184557" x="8991600" y="4867275"/>
          <p14:tracePt t="184574" x="8983663" y="5054600"/>
          <p14:tracePt t="184596" x="8974138" y="5153025"/>
          <p14:tracePt t="184607" x="8974138" y="5180013"/>
          <p14:tracePt t="184623" x="8966200" y="5224463"/>
          <p14:tracePt t="184639" x="8966200" y="5241925"/>
          <p14:tracePt t="184656" x="8966200" y="5259388"/>
          <p14:tracePt t="184673" x="8966200" y="5286375"/>
          <p14:tracePt t="184697" x="8966200" y="5313363"/>
          <p14:tracePt t="184707" x="8966200" y="5340350"/>
          <p14:tracePt t="184723" x="8974138" y="5394325"/>
          <p14:tracePt t="184739" x="8974138" y="5411788"/>
          <p14:tracePt t="184757" x="8974138" y="5456238"/>
          <p14:tracePt t="184774" x="8983663" y="5473700"/>
          <p14:tracePt t="184796" x="8983663" y="5491163"/>
          <p14:tracePt t="185039" x="8983663" y="5483225"/>
          <p14:tracePt t="185056" x="8991600" y="5429250"/>
          <p14:tracePt t="185074" x="9010650" y="5330825"/>
          <p14:tracePt t="185096" x="9037638" y="5205413"/>
          <p14:tracePt t="185106" x="9055100" y="5153025"/>
          <p14:tracePt t="185123" x="9117013" y="5072063"/>
          <p14:tracePt t="185139" x="9153525" y="5027613"/>
          <p14:tracePt t="185156" x="9224963" y="4956175"/>
          <p14:tracePt t="185173" x="9277350" y="4911725"/>
          <p14:tracePt t="185195" x="9304338" y="4894263"/>
          <p14:tracePt t="185223" x="9313863" y="4884738"/>
          <p14:tracePt t="185239" x="9323388" y="4884738"/>
          <p14:tracePt t="185256" x="9331325" y="4875213"/>
          <p14:tracePt t="185273" x="9358313" y="4867275"/>
          <p14:tracePt t="185296" x="9402763" y="4857750"/>
          <p14:tracePt t="185306" x="9412288" y="4848225"/>
          <p14:tracePt t="185456" x="9385300" y="4867275"/>
          <p14:tracePt t="185756" x="9375775" y="4867275"/>
          <p14:tracePt t="185773" x="9358313" y="4848225"/>
          <p14:tracePt t="185794" x="9331325" y="4822825"/>
          <p14:tracePt t="185806" x="9313863" y="4803775"/>
          <p14:tracePt t="185823" x="9296400" y="4776788"/>
          <p14:tracePt t="185838" x="9286875" y="4759325"/>
          <p14:tracePt t="185856" x="9286875" y="4714875"/>
          <p14:tracePt t="185873" x="9286875" y="4633913"/>
          <p14:tracePt t="185895" x="9331325" y="4500563"/>
          <p14:tracePt t="185906" x="9358313" y="4446588"/>
          <p14:tracePt t="185923" x="9429750" y="4375150"/>
          <p14:tracePt t="185938" x="9456738" y="4348163"/>
          <p14:tracePt t="185955" x="9537700" y="4322763"/>
          <p14:tracePt t="185973" x="9617075" y="4303713"/>
          <p14:tracePt t="185994" x="9688513" y="4303713"/>
          <p14:tracePt t="186006" x="9725025" y="4303713"/>
          <p14:tracePt t="186022" x="9777413" y="4303713"/>
          <p14:tracePt t="186039" x="9813925" y="4313238"/>
          <p14:tracePt t="186055" x="9848850" y="4340225"/>
          <p14:tracePt t="186072" x="9885363" y="4367213"/>
          <p14:tracePt t="186096" x="9912350" y="4384675"/>
          <p14:tracePt t="186106" x="9920288" y="4411663"/>
          <p14:tracePt t="186122" x="9939338" y="4446588"/>
          <p14:tracePt t="186138" x="9939338" y="4465638"/>
          <p14:tracePt t="186155" x="9939338" y="4500563"/>
          <p14:tracePt t="186172" x="9939338" y="4518025"/>
          <p14:tracePt t="186194" x="9929813" y="4545013"/>
          <p14:tracePt t="186206" x="9912350" y="4554538"/>
          <p14:tracePt t="186221" x="9894888" y="4562475"/>
          <p14:tracePt t="186238" x="9885363" y="4572000"/>
          <p14:tracePt t="186254" x="9858375" y="4581525"/>
          <p14:tracePt t="186272" x="9840913" y="4589463"/>
          <p14:tracePt t="186294" x="9823450" y="4608513"/>
          <p14:tracePt t="186306" x="9804400" y="4608513"/>
          <p14:tracePt t="186322" x="9786938" y="4625975"/>
          <p14:tracePt t="186338" x="9769475" y="4625975"/>
          <p14:tracePt t="186355" x="9732963" y="4643438"/>
          <p14:tracePt t="186372" x="9688513" y="4652963"/>
          <p14:tracePt t="186394" x="9644063" y="4652963"/>
          <p14:tracePt t="186406" x="9626600" y="4652963"/>
          <p14:tracePt t="186422" x="9609138" y="4652963"/>
          <p14:tracePt t="186438" x="9590088" y="4643438"/>
          <p14:tracePt t="186455" x="9582150" y="4633913"/>
          <p14:tracePt t="186472" x="9572625" y="4616450"/>
          <p14:tracePt t="186496" x="9555163" y="4589463"/>
          <p14:tracePt t="186506" x="9555163" y="4581525"/>
          <p14:tracePt t="186521" x="9555163" y="4545013"/>
          <p14:tracePt t="186538" x="9555163" y="4527550"/>
          <p14:tracePt t="186555" x="9555163" y="4491038"/>
          <p14:tracePt t="186572" x="9582150" y="4456113"/>
          <p14:tracePt t="186600" x="9680575" y="4394200"/>
          <p14:tracePt t="186622" x="9759950" y="4357688"/>
          <p14:tracePt t="186638" x="9823450" y="4348163"/>
          <p14:tracePt t="186654" x="9848850" y="4348163"/>
          <p14:tracePt t="186671" x="9885363" y="4348163"/>
          <p14:tracePt t="186695" x="9912350" y="4367213"/>
          <p14:tracePt t="186705" x="9929813" y="4384675"/>
          <p14:tracePt t="186721" x="9956800" y="4419600"/>
          <p14:tracePt t="186738" x="9966325" y="4456113"/>
          <p14:tracePt t="186755" x="9966325" y="4483100"/>
          <p14:tracePt t="186771" x="9966325" y="4518025"/>
          <p14:tracePt t="186793" x="9966325" y="4554538"/>
          <p14:tracePt t="186805" x="9947275" y="4572000"/>
          <p14:tracePt t="186821" x="9920288" y="4616450"/>
          <p14:tracePt t="186839" x="9894888" y="4652963"/>
          <p14:tracePt t="186854" x="9885363" y="4679950"/>
          <p14:tracePt t="186871" x="9867900" y="4697413"/>
          <p14:tracePt t="186894" x="9858375" y="4714875"/>
          <p14:tracePt t="187471" x="9752013" y="4714875"/>
          <p14:tracePt t="187494" x="9644063" y="4724400"/>
          <p14:tracePt t="187505" x="9590088" y="4724400"/>
          <p14:tracePt t="187520" x="9518650" y="4724400"/>
          <p14:tracePt t="187537" x="9466263" y="4724400"/>
          <p14:tracePt t="187554" x="9439275" y="4724400"/>
          <p14:tracePt t="187571" x="9385300" y="4732338"/>
          <p14:tracePt t="187596" x="9304338" y="4741863"/>
          <p14:tracePt t="187621" x="9232900" y="4741863"/>
          <p14:tracePt t="187638" x="9153525" y="4741863"/>
          <p14:tracePt t="187655" x="9117013" y="4741863"/>
          <p14:tracePt t="187672" x="9037638" y="4741863"/>
          <p14:tracePt t="187695" x="8939213" y="4741863"/>
          <p14:tracePt t="187704" x="8885238" y="4741863"/>
          <p14:tracePt t="187720" x="8786813" y="4732338"/>
          <p14:tracePt t="187737" x="8715375" y="4724400"/>
          <p14:tracePt t="187753" x="8688388" y="4714875"/>
          <p14:tracePt t="187770" x="8643938" y="4714875"/>
          <p14:tracePt t="187793" x="8616950" y="4714875"/>
          <p14:tracePt t="187804" x="8609013" y="4714875"/>
          <p14:tracePt t="187821" x="8582025" y="4714875"/>
          <p14:tracePt t="187853" x="8562975" y="4714875"/>
          <p14:tracePt t="187871" x="8555038" y="4714875"/>
          <p14:tracePt t="187893" x="8545513" y="4714875"/>
          <p14:tracePt t="187905" x="8528050" y="4714875"/>
          <p14:tracePt t="187921" x="8501063" y="4714875"/>
          <p14:tracePt t="187938" x="8447088" y="4705350"/>
          <p14:tracePt t="187954" x="8420100" y="4705350"/>
          <p14:tracePt t="187971" x="8367713" y="4705350"/>
          <p14:tracePt t="187994" x="8323263" y="4705350"/>
          <p14:tracePt t="188004" x="8304213" y="4705350"/>
          <p14:tracePt t="188021" x="8259763" y="4705350"/>
          <p14:tracePt t="188037" x="8224838" y="4705350"/>
          <p14:tracePt t="188053" x="8205788" y="4705350"/>
          <p14:tracePt t="188071" x="8180388" y="4705350"/>
          <p14:tracePt t="188094" x="8161338" y="4705350"/>
          <p14:tracePt t="188204" x="8170863" y="4705350"/>
          <p14:tracePt t="188221" x="8180388" y="4705350"/>
          <p14:tracePt t="188238" x="8205788" y="4705350"/>
          <p14:tracePt t="188254" x="8224838" y="4705350"/>
          <p14:tracePt t="188270" x="8286750" y="4705350"/>
          <p14:tracePt t="188297" x="8420100" y="4714875"/>
          <p14:tracePt t="188320" x="8491538" y="4724400"/>
          <p14:tracePt t="188337" x="8545513" y="4724400"/>
          <p14:tracePt t="188353" x="8562975" y="4724400"/>
          <p14:tracePt t="188370" x="8589963" y="4724400"/>
          <p14:tracePt t="188394" x="8616950" y="4724400"/>
          <p14:tracePt t="188419" x="8634413" y="4724400"/>
          <p14:tracePt t="188437" x="8643938" y="4724400"/>
          <p14:tracePt t="188470" x="8653463" y="4724400"/>
          <p14:tracePt t="188492" x="8661400" y="4714875"/>
          <p14:tracePt t="188554" x="8680450" y="4714875"/>
          <p14:tracePt t="188593" x="8688388" y="4714875"/>
          <p14:tracePt t="191706" x="8589963" y="4660900"/>
          <p14:tracePt t="191718" x="8555038" y="4643438"/>
          <p14:tracePt t="191734" x="8518525" y="4598988"/>
          <p14:tracePt t="191751" x="8501063" y="4537075"/>
          <p14:tracePt t="191767" x="8501063" y="4473575"/>
          <p14:tracePt t="191791" x="8510588" y="4214813"/>
          <p14:tracePt t="191802" x="8518525" y="4108450"/>
          <p14:tracePt t="191818" x="8528050" y="3990975"/>
          <p14:tracePt t="191834" x="8537575" y="3803650"/>
          <p14:tracePt t="191851" x="8537575" y="3660775"/>
          <p14:tracePt t="191868" x="8537575" y="3589338"/>
          <p14:tracePt t="191891" x="8528050" y="3348038"/>
          <p14:tracePt t="191902" x="8518525" y="3268663"/>
          <p14:tracePt t="191918" x="8510588" y="3197225"/>
          <p14:tracePt t="191934" x="8491538" y="3071813"/>
          <p14:tracePt t="191951" x="8483600" y="2982913"/>
          <p14:tracePt t="191967" x="8483600" y="2955925"/>
          <p14:tracePt t="191993" x="8474075" y="2911475"/>
          <p14:tracePt t="192002" x="8466138" y="2911475"/>
          <p14:tracePt t="192017" x="8466138" y="2901950"/>
          <p14:tracePt t="192033" x="8456613" y="2894013"/>
          <p14:tracePt t="192051" x="8439150" y="2884488"/>
          <p14:tracePt t="192084" x="8429625" y="2874963"/>
          <p14:tracePt t="192107" x="8420100" y="2857500"/>
          <p14:tracePt t="192118" x="8412163" y="2857500"/>
          <p14:tracePt t="192133" x="8385175" y="2830513"/>
          <p14:tracePt t="192151" x="8323263" y="2803525"/>
          <p14:tracePt t="192167" x="8277225" y="2786063"/>
          <p14:tracePt t="192191" x="8170863" y="2759075"/>
          <p14:tracePt t="192201" x="8143875" y="2751138"/>
          <p14:tracePt t="192217" x="8116888" y="2751138"/>
          <p14:tracePt t="192234" x="8062913" y="2751138"/>
          <p14:tracePt t="192251" x="7983538" y="2776538"/>
          <p14:tracePt t="192267" x="7929563" y="2813050"/>
          <p14:tracePt t="192289" x="7769225" y="2946400"/>
          <p14:tracePt t="192301" x="7732713" y="2990850"/>
          <p14:tracePt t="192317" x="7697788" y="3036888"/>
          <p14:tracePt t="192333" x="7653338" y="3108325"/>
          <p14:tracePt t="192351" x="7643813" y="3160713"/>
          <p14:tracePt t="192367" x="7634288" y="3187700"/>
          <p14:tracePt t="192389" x="7626350" y="3313113"/>
          <p14:tracePt t="192401" x="7626350" y="3367088"/>
          <p14:tracePt t="192416" x="7626350" y="3419475"/>
          <p14:tracePt t="192433" x="7626350" y="3544888"/>
          <p14:tracePt t="192451" x="7643813" y="3687763"/>
          <p14:tracePt t="192467" x="7653338" y="3776663"/>
          <p14:tracePt t="192489" x="7697788" y="4062413"/>
          <p14:tracePt t="192501" x="7715250" y="4170363"/>
          <p14:tracePt t="192517" x="7732713" y="4295775"/>
          <p14:tracePt t="192533" x="7777163" y="4527550"/>
          <p14:tracePt t="192550" x="7796213" y="4732338"/>
          <p14:tracePt t="192567" x="7804150" y="4894263"/>
          <p14:tracePt t="192591" x="7804150" y="5018088"/>
          <p14:tracePt t="192601" x="7796213" y="5081588"/>
          <p14:tracePt t="192616" x="7786688" y="5133975"/>
          <p14:tracePt t="192634" x="7769225" y="5241925"/>
          <p14:tracePt t="192651" x="7751763" y="5330825"/>
          <p14:tracePt t="192667" x="7742238" y="5357813"/>
          <p14:tracePt t="192689" x="7732713" y="5402263"/>
          <p14:tracePt t="192701" x="7732713" y="5411788"/>
          <p14:tracePt t="192805" x="7777163" y="5384800"/>
          <p14:tracePt t="192817" x="7894638" y="5295900"/>
          <p14:tracePt t="192833" x="7974013" y="5251450"/>
          <p14:tracePt t="192850" x="8126413" y="5187950"/>
          <p14:tracePt t="192867" x="8269288" y="5153025"/>
          <p14:tracePt t="192892" x="8375650" y="5143500"/>
          <p14:tracePt t="192901" x="8420100" y="5143500"/>
          <p14:tracePt t="192916" x="8447088" y="5143500"/>
          <p14:tracePt t="192933" x="8491538" y="5143500"/>
          <p14:tracePt t="192950" x="8510588" y="5143500"/>
          <p14:tracePt t="192966" x="8518525" y="5153025"/>
          <p14:tracePt t="192989" x="8528050" y="5153025"/>
          <p14:tracePt t="193084" x="8518525" y="5153025"/>
          <p14:tracePt t="193108" x="8510588" y="5153025"/>
          <p14:tracePt t="193133" x="8491538" y="5143500"/>
          <p14:tracePt t="193149" x="8466138" y="5143500"/>
          <p14:tracePt t="193167" x="8447088" y="5133975"/>
          <p14:tracePt t="193190" x="8394700" y="5116513"/>
          <p14:tracePt t="193199" x="8367713" y="5116513"/>
          <p14:tracePt t="193216" x="8304213" y="5099050"/>
          <p14:tracePt t="193233" x="8277225" y="5099050"/>
          <p14:tracePt t="193250" x="8224838" y="5089525"/>
          <p14:tracePt t="193266" x="8180388" y="5089525"/>
          <p14:tracePt t="193290" x="8143875" y="5089525"/>
          <p14:tracePt t="193300" x="8126413" y="5089525"/>
          <p14:tracePt t="193316" x="8089900" y="5089525"/>
          <p14:tracePt t="193333" x="8072438" y="5089525"/>
          <p14:tracePt t="193349" x="8062913" y="5089525"/>
          <p14:tracePt t="193366" x="8045450" y="5089525"/>
          <p14:tracePt t="193466" x="8037513" y="5089525"/>
          <p14:tracePt t="193533" x="8027988" y="5089525"/>
          <p14:tracePt t="193549" x="8018463" y="5089525"/>
          <p14:tracePt t="193583" x="8001000" y="5089525"/>
          <p14:tracePt t="193605" x="7966075" y="5089525"/>
          <p14:tracePt t="193633" x="7939088" y="5089525"/>
          <p14:tracePt t="193649" x="7929563" y="5089525"/>
          <p14:tracePt t="193683" x="7920038" y="5089525"/>
          <p14:tracePt t="193783" x="7929563" y="5089525"/>
          <p14:tracePt t="193804" x="7983538" y="5089525"/>
          <p14:tracePt t="193804" x="8018463" y="5089525"/>
          <p14:tracePt t="193832" x="8126413" y="5081588"/>
          <p14:tracePt t="193849" x="8215313" y="5072063"/>
          <p14:tracePt t="193866" x="8286750" y="5072063"/>
          <p14:tracePt t="193882" x="8323263" y="5072063"/>
          <p14:tracePt t="193905" x="8412163" y="5072063"/>
          <p14:tracePt t="193932" x="8466138" y="5072063"/>
          <p14:tracePt t="193949" x="8510588" y="5072063"/>
          <p14:tracePt t="193965" x="8545513" y="5062538"/>
          <p14:tracePt t="193982" x="8555038" y="5062538"/>
          <p14:tracePt t="194005" x="8572500" y="5062538"/>
          <p14:tracePt t="194032" x="8589963" y="5062538"/>
          <p14:tracePt t="194083" x="8599488" y="5054600"/>
          <p14:tracePt t="194249" x="8589963" y="5054600"/>
          <p14:tracePt t="194265" x="8582025" y="5054600"/>
          <p14:tracePt t="194282" x="8572500" y="5054600"/>
          <p14:tracePt t="194305" x="8562975" y="5062538"/>
          <p14:tracePt t="194332" x="8545513" y="5062538"/>
          <p14:tracePt t="194349" x="8518525" y="5072063"/>
          <p14:tracePt t="194366" x="8501063" y="5081588"/>
          <p14:tracePt t="194383" x="8491538" y="5081588"/>
          <p14:tracePt t="194405" x="8474075" y="5081588"/>
          <p14:tracePt t="194432" x="8466138" y="5081588"/>
          <p14:tracePt t="194482" x="8456613" y="5089525"/>
          <p14:tracePt t="194516" x="8447088" y="5089525"/>
          <p14:tracePt t="194548" x="8439150" y="5089525"/>
          <p14:tracePt t="194682" x="8447088" y="5089525"/>
          <p14:tracePt t="194705" x="8456613" y="5089525"/>
          <p14:tracePt t="194717" x="8466138" y="5089525"/>
          <p14:tracePt t="194731" x="8474075" y="5089525"/>
          <p14:tracePt t="194748" x="8501063" y="5089525"/>
          <p14:tracePt t="194766" x="8518525" y="5089525"/>
          <p14:tracePt t="194782" x="8545513" y="5089525"/>
          <p14:tracePt t="194804" x="8680450" y="5081588"/>
          <p14:tracePt t="194816" x="8742363" y="5081588"/>
          <p14:tracePt t="194831" x="8804275" y="5081588"/>
          <p14:tracePt t="194848" x="8920163" y="5081588"/>
          <p14:tracePt t="194866" x="9010650" y="5081588"/>
          <p14:tracePt t="194882" x="9045575" y="5081588"/>
          <p14:tracePt t="194904" x="9126538" y="5081588"/>
          <p14:tracePt t="194916" x="9153525" y="5081588"/>
          <p14:tracePt t="194932" x="9170988" y="5081588"/>
          <p14:tracePt t="194948" x="9215438" y="5081588"/>
          <p14:tracePt t="194966" x="9259888" y="5081588"/>
          <p14:tracePt t="194982" x="9304338" y="5081588"/>
          <p14:tracePt t="195006" x="9367838" y="5072063"/>
          <p14:tracePt t="195016" x="9412288" y="5062538"/>
          <p14:tracePt t="195031" x="9474200" y="5054600"/>
          <p14:tracePt t="195048" x="9609138" y="5037138"/>
          <p14:tracePt t="195066" x="9732963" y="5027613"/>
          <p14:tracePt t="195083" x="9823450" y="5018088"/>
          <p14:tracePt t="195106" x="9867900" y="5018088"/>
          <p14:tracePt t="195116" x="9885363" y="5018088"/>
          <p14:tracePt t="195131" x="9894888" y="5018088"/>
          <p14:tracePt t="195149" x="9912350" y="5018088"/>
          <p14:tracePt t="195166" x="9920288" y="5018088"/>
          <p14:tracePt t="195216" x="9929813" y="5018088"/>
          <p14:tracePt t="195248" x="9929813" y="5027613"/>
          <p14:tracePt t="195265" x="9939338" y="5027613"/>
          <p14:tracePt t="195303" x="9939338" y="5037138"/>
          <p14:tracePt t="195381" x="9939338" y="5045075"/>
          <p14:tracePt t="195531" x="9929813" y="5045075"/>
          <p14:tracePt t="195547" x="9929813" y="5054600"/>
          <p14:tracePt t="195565" x="9920288" y="5054600"/>
          <p14:tracePt t="195604" x="9902825" y="5054600"/>
          <p14:tracePt t="195615" x="9894888" y="5062538"/>
          <p14:tracePt t="195631" x="9885363" y="5062538"/>
          <p14:tracePt t="195648" x="9867900" y="5062538"/>
          <p14:tracePt t="195664" x="9840913" y="5072063"/>
          <p14:tracePt t="195681" x="9813925" y="5072063"/>
          <p14:tracePt t="195705" x="9804400" y="5072063"/>
          <p14:tracePt t="195731" x="9796463" y="5072063"/>
          <p14:tracePt t="195802" x="9796463" y="5081588"/>
          <p14:tracePt t="197501" x="9634538" y="5089525"/>
          <p14:tracePt t="197513" x="9582150" y="5099050"/>
          <p14:tracePt t="197529" x="9474200" y="5116513"/>
          <p14:tracePt t="197546" x="9412288" y="5116513"/>
          <p14:tracePt t="197564" x="9269413" y="5133975"/>
          <p14:tracePt t="197581" x="9126538" y="5143500"/>
          <p14:tracePt t="197605" x="9001125" y="5153025"/>
          <p14:tracePt t="197613" x="8939213" y="5153025"/>
          <p14:tracePt t="197630" x="8804275" y="5160963"/>
          <p14:tracePt t="197646" x="8732838" y="5170488"/>
          <p14:tracePt t="197663" x="8599488" y="5180013"/>
          <p14:tracePt t="197680" x="8456613" y="5187950"/>
          <p14:tracePt t="197703" x="8313738" y="5197475"/>
          <p14:tracePt t="197713" x="8242300" y="5197475"/>
          <p14:tracePt t="197729" x="8134350" y="5205413"/>
          <p14:tracePt t="197746" x="8081963" y="5214938"/>
          <p14:tracePt t="197763" x="8010525" y="5214938"/>
          <p14:tracePt t="197780" x="7929563" y="5224463"/>
          <p14:tracePt t="197802" x="7858125" y="5232400"/>
          <p14:tracePt t="197814" x="7823200" y="5232400"/>
          <p14:tracePt t="197830" x="7742238" y="5241925"/>
          <p14:tracePt t="197846" x="7705725" y="5251450"/>
          <p14:tracePt t="197863" x="7653338" y="5268913"/>
          <p14:tracePt t="197880" x="7589838" y="5276850"/>
          <p14:tracePt t="197902" x="7537450" y="5295900"/>
          <p14:tracePt t="197914" x="7510463" y="5303838"/>
          <p14:tracePt t="197930" x="7456488" y="5322888"/>
          <p14:tracePt t="197946" x="7429500" y="5330825"/>
          <p14:tracePt t="197962" x="7375525" y="5340350"/>
          <p14:tracePt t="197980" x="7348538" y="5357813"/>
          <p14:tracePt t="198002" x="7331075" y="5357813"/>
          <p14:tracePt t="198013" x="7323138" y="5357813"/>
          <p14:tracePt t="198030" x="7323138" y="5367338"/>
          <p14:tracePt t="198063" x="7313613" y="5367338"/>
          <p14:tracePt t="198146" x="7323138" y="5367338"/>
          <p14:tracePt t="198163" x="7340600" y="5357813"/>
          <p14:tracePt t="198180" x="7419975" y="5357813"/>
          <p14:tracePt t="198202" x="7562850" y="5357813"/>
          <p14:tracePt t="198213" x="7634288" y="5357813"/>
          <p14:tracePt t="198230" x="7777163" y="5367338"/>
          <p14:tracePt t="198245" x="7848600" y="5375275"/>
          <p14:tracePt t="198263" x="7966075" y="5394325"/>
          <p14:tracePt t="198280" x="8037513" y="5402263"/>
          <p14:tracePt t="198302" x="8089900" y="5411788"/>
          <p14:tracePt t="198313" x="8116888" y="5411788"/>
          <p14:tracePt t="198330" x="8170863" y="5411788"/>
          <p14:tracePt t="198346" x="8197850" y="5411788"/>
          <p14:tracePt t="198362" x="8251825" y="5411788"/>
          <p14:tracePt t="198380" x="8313738" y="5411788"/>
          <p14:tracePt t="198402" x="8375650" y="5411788"/>
          <p14:tracePt t="198414" x="8402638" y="5411788"/>
          <p14:tracePt t="198430" x="8456613" y="5402263"/>
          <p14:tracePt t="198446" x="8510588" y="5402263"/>
          <p14:tracePt t="198463" x="8537575" y="5394325"/>
          <p14:tracePt t="198479" x="8589963" y="5394325"/>
          <p14:tracePt t="198501" x="8643938" y="5394325"/>
          <p14:tracePt t="198513" x="8670925" y="5394325"/>
          <p14:tracePt t="198529" x="8724900" y="5394325"/>
          <p14:tracePt t="198545" x="8751888" y="5394325"/>
          <p14:tracePt t="198562" x="8786813" y="5394325"/>
          <p14:tracePt t="198580" x="8831263" y="5394325"/>
          <p14:tracePt t="198603" x="8858250" y="5394325"/>
          <p14:tracePt t="198613" x="8867775" y="5394325"/>
          <p14:tracePt t="198629" x="8894763" y="5394325"/>
          <p14:tracePt t="198645" x="8902700" y="5394325"/>
          <p14:tracePt t="198662" x="8929688" y="5394325"/>
          <p14:tracePt t="198679" x="8947150" y="5394325"/>
          <p14:tracePt t="198701" x="8974138" y="5394325"/>
          <p14:tracePt t="198713" x="8983663" y="5394325"/>
          <p14:tracePt t="198728" x="9010650" y="5394325"/>
          <p14:tracePt t="198762" x="9028113" y="5394325"/>
          <p14:tracePt t="198800" x="9037638" y="5394325"/>
          <p14:tracePt t="198862" x="9045575" y="5394325"/>
          <p14:tracePt t="198929" x="9055100" y="5394325"/>
          <p14:tracePt t="199029" x="9063038" y="5394325"/>
          <p14:tracePt t="199062" x="9072563" y="5394325"/>
          <p14:tracePt t="199479" x="9063038" y="5384800"/>
          <p14:tracePt t="199504" x="8991600" y="5313363"/>
          <p14:tracePt t="199504" x="8947150" y="5251450"/>
          <p14:tracePt t="199529" x="8848725" y="5054600"/>
          <p14:tracePt t="199546" x="8742363" y="4830763"/>
          <p14:tracePt t="199562" x="8688388" y="4714875"/>
          <p14:tracePt t="199578" x="8555038" y="4491038"/>
          <p14:tracePt t="199601" x="8447088" y="4286250"/>
          <p14:tracePt t="199611" x="8402638" y="4187825"/>
          <p14:tracePt t="199628" x="8296275" y="3990975"/>
          <p14:tracePt t="199644" x="8205788" y="3813175"/>
          <p14:tracePt t="199661" x="8153400" y="3741738"/>
          <p14:tracePt t="199678" x="8054975" y="3589338"/>
          <p14:tracePt t="199701" x="7966075" y="3419475"/>
          <p14:tracePt t="199712" x="7912100" y="3340100"/>
          <p14:tracePt t="199728" x="7840663" y="3187700"/>
          <p14:tracePt t="199745" x="7769225" y="3044825"/>
          <p14:tracePt t="199762" x="7742238" y="2965450"/>
          <p14:tracePt t="199778" x="7705725" y="2840038"/>
          <p14:tracePt t="199800" x="7697788" y="2776538"/>
          <p14:tracePt t="199812" x="7688263" y="2759075"/>
          <p14:tracePt t="199827" x="7680325" y="2741613"/>
          <p14:tracePt t="199844" x="7680325" y="2732088"/>
          <p14:tracePt t="199861" x="7680325" y="2724150"/>
          <p14:tracePt t="199962" x="7680325" y="2732088"/>
          <p14:tracePt t="200028" x="7688263" y="2732088"/>
          <p14:tracePt t="200044" x="7732713" y="2714625"/>
          <p14:tracePt t="200061" x="7769225" y="2687638"/>
          <p14:tracePt t="200078" x="7939088" y="2571750"/>
          <p14:tracePt t="200100" x="8108950" y="2419350"/>
          <p14:tracePt t="200112" x="8170863" y="2366963"/>
          <p14:tracePt t="200127" x="8251825" y="2286000"/>
          <p14:tracePt t="200144" x="8286750" y="2259013"/>
          <p14:tracePt t="200161" x="8296275" y="2241550"/>
          <p14:tracePt t="200178" x="8331200" y="2232025"/>
          <p14:tracePt t="200200" x="8375650" y="2214563"/>
          <p14:tracePt t="200212" x="8402638" y="2214563"/>
          <p14:tracePt t="200227" x="8447088" y="2197100"/>
          <p14:tracePt t="200244" x="8466138" y="2197100"/>
          <p14:tracePt t="200261" x="8474075" y="2197100"/>
          <p14:tracePt t="200278" x="8483600" y="2197100"/>
          <p14:tracePt t="200301" x="8483600" y="2187575"/>
          <p14:tracePt t="200312" x="8491538" y="2187575"/>
          <p14:tracePt t="200328" x="8501063" y="2187575"/>
          <p14:tracePt t="200344" x="8545513" y="2160588"/>
          <p14:tracePt t="200361" x="8599488" y="2125663"/>
          <p14:tracePt t="200377" x="8742363" y="2027238"/>
          <p14:tracePt t="200401" x="8813800" y="1973263"/>
          <p14:tracePt t="200411" x="8831263" y="1955800"/>
          <p14:tracePt t="200427" x="8848725" y="1938338"/>
          <p14:tracePt t="200444" x="8858250" y="1928813"/>
          <p14:tracePt t="200461" x="8858250" y="1919288"/>
          <p14:tracePt t="200561" x="8848725" y="1911350"/>
          <p14:tracePt t="200578" x="8840788" y="1911350"/>
          <p14:tracePt t="200602" x="8823325" y="1901825"/>
          <p14:tracePt t="200628" x="8786813" y="1893888"/>
          <p14:tracePt t="200645" x="8697913" y="1874838"/>
          <p14:tracePt t="200660" x="8634413" y="1866900"/>
          <p14:tracePt t="200677" x="8510588" y="1847850"/>
          <p14:tracePt t="200699" x="8385175" y="1839913"/>
          <p14:tracePt t="200711" x="8331200" y="1839913"/>
          <p14:tracePt t="200727" x="8232775" y="1830388"/>
          <p14:tracePt t="200744" x="8143875" y="1822450"/>
          <p14:tracePt t="200760" x="8108950" y="1822450"/>
          <p14:tracePt t="200777" x="8045450" y="1812925"/>
          <p14:tracePt t="200799" x="8027988" y="1803400"/>
          <p14:tracePt t="200811" x="8018463" y="1795463"/>
          <p14:tracePt t="200899" x="8027988" y="1795463"/>
          <p14:tracePt t="200911" x="8037513" y="1795463"/>
          <p14:tracePt t="200927" x="8054975" y="1795463"/>
          <p14:tracePt t="200944" x="8134350" y="1795463"/>
          <p14:tracePt t="200960" x="8205788" y="1795463"/>
          <p14:tracePt t="200977" x="8367713" y="1795463"/>
          <p14:tracePt t="201000" x="8491538" y="1803400"/>
          <p14:tracePt t="201011" x="8528050" y="1803400"/>
          <p14:tracePt t="201027" x="8572500" y="1812925"/>
          <p14:tracePt t="201044" x="8599488" y="1812925"/>
          <p14:tracePt t="201060" x="8609013" y="1822450"/>
          <p14:tracePt t="201077" x="8634413" y="1830388"/>
          <p14:tracePt t="201100" x="8643938" y="1830388"/>
          <p14:tracePt t="201126" x="8653463" y="1830388"/>
          <p14:tracePt t="201177" x="8653463" y="1839913"/>
          <p14:tracePt t="201227" x="8634413" y="1839913"/>
          <p14:tracePt t="201244" x="8582025" y="1839913"/>
          <p14:tracePt t="201261" x="8518525" y="1839913"/>
          <p14:tracePt t="201277" x="8385175" y="1839913"/>
          <p14:tracePt t="201299" x="8304213" y="1847850"/>
          <p14:tracePt t="201311" x="8277225" y="1847850"/>
          <p14:tracePt t="201327" x="8259763" y="1847850"/>
          <p14:tracePt t="201345" x="8251825" y="1847850"/>
          <p14:tracePt t="201377" x="8242300" y="1847850"/>
          <p14:tracePt t="201460" x="8242300" y="1857375"/>
          <p14:tracePt t="201511" x="8242300" y="1866900"/>
          <p14:tracePt t="201526" x="8242300" y="1884363"/>
          <p14:tracePt t="201544" x="8251825" y="1965325"/>
          <p14:tracePt t="201560" x="8259763" y="2062163"/>
          <p14:tracePt t="201577" x="8277225" y="2339975"/>
          <p14:tracePt t="201602" x="8313738" y="2847975"/>
          <p14:tracePt t="201626" x="8340725" y="3232150"/>
          <p14:tracePt t="201644" x="8367713" y="3724275"/>
          <p14:tracePt t="201660" x="8375650" y="3973513"/>
          <p14:tracePt t="201660" x="8375650" y="4170363"/>
          <p14:tracePt t="201677" x="8375650" y="4340225"/>
          <p14:tracePt t="201701" x="8367713" y="4625975"/>
          <p14:tracePt t="201727" x="8358188" y="4741863"/>
          <p14:tracePt t="201744" x="8340725" y="4813300"/>
          <p14:tracePt t="201759" x="8340725" y="4857750"/>
          <p14:tracePt t="201776" x="8323263" y="4929188"/>
          <p14:tracePt t="201799" x="8304213" y="4991100"/>
          <p14:tracePt t="201810" x="8296275" y="5018088"/>
          <p14:tracePt t="201826" x="8286750" y="5072063"/>
          <p14:tracePt t="201843" x="8269288" y="5126038"/>
          <p14:tracePt t="201860" x="8269288" y="5153025"/>
          <p14:tracePt t="201876" x="8232775" y="5224463"/>
          <p14:tracePt t="201898" x="8188325" y="5303838"/>
          <p14:tracePt t="201910" x="8161338" y="5348288"/>
          <p14:tracePt t="201926" x="8099425" y="5429250"/>
          <p14:tracePt t="201943" x="8054975" y="5510213"/>
          <p14:tracePt t="201960" x="8037513" y="5537200"/>
          <p14:tracePt t="201977" x="8010525" y="5599113"/>
          <p14:tracePt t="201999" x="7974013" y="5643563"/>
          <p14:tracePt t="202026" x="7966075" y="5653088"/>
          <p14:tracePt t="202043" x="7956550" y="5653088"/>
          <p14:tracePt t="202076" x="7947025" y="5653088"/>
          <p14:tracePt t="202099" x="7920038" y="5653088"/>
          <p14:tracePt t="202126" x="7885113" y="5653088"/>
          <p14:tracePt t="202143" x="7804150" y="5653088"/>
          <p14:tracePt t="202159" x="7697788" y="5643563"/>
          <p14:tracePt t="202176" x="7661275" y="5643563"/>
          <p14:tracePt t="202198" x="7608888" y="5626100"/>
          <p14:tracePt t="202210" x="7572375" y="5616575"/>
          <p14:tracePt t="202226" x="7545388" y="5608638"/>
          <p14:tracePt t="202243" x="7527925" y="5589588"/>
          <p14:tracePt t="202260" x="7510463" y="5581650"/>
          <p14:tracePt t="202276" x="7500938" y="5581650"/>
          <p14:tracePt t="202298" x="7500938" y="5572125"/>
          <p14:tracePt t="202310" x="7491413" y="5562600"/>
          <p14:tracePt t="202342" x="7491413" y="5554663"/>
          <p14:tracePt t="202376" x="7491413" y="5545138"/>
          <p14:tracePt t="202410" x="7491413" y="5537200"/>
          <p14:tracePt t="202426" x="7491413" y="5527675"/>
          <p14:tracePt t="202443" x="7491413" y="5518150"/>
          <p14:tracePt t="202459" x="7483475" y="5510213"/>
          <p14:tracePt t="202476" x="7483475" y="5500688"/>
          <p14:tracePt t="202510" x="7483475" y="5491163"/>
          <p14:tracePt t="202526" x="7483475" y="5483225"/>
          <p14:tracePt t="202559" x="7483475" y="5473700"/>
          <p14:tracePt t="202577" x="7483475" y="5465763"/>
          <p14:tracePt t="202610" x="7483475" y="5456238"/>
          <p14:tracePt t="202625" x="7483475" y="5446713"/>
          <p14:tracePt t="202743" x="7491413" y="5446713"/>
          <p14:tracePt t="202760" x="7510463" y="5446713"/>
          <p14:tracePt t="202777" x="7518400" y="5446713"/>
          <p14:tracePt t="202801" x="7670800" y="5473700"/>
          <p14:tracePt t="202826" x="7804150" y="5491163"/>
          <p14:tracePt t="202842" x="7929563" y="5510213"/>
          <p14:tracePt t="202859" x="8045450" y="5518150"/>
          <p14:tracePt t="202875" x="8108950" y="5527675"/>
          <p14:tracePt t="202898" x="8277225" y="5527675"/>
          <p14:tracePt t="202925" x="8348663" y="5527675"/>
          <p14:tracePt t="202942" x="8420100" y="5527675"/>
          <p14:tracePt t="202959" x="8491538" y="5527675"/>
          <p14:tracePt t="202975" x="8537575" y="5527675"/>
          <p14:tracePt t="202998" x="8705850" y="5510213"/>
          <p14:tracePt t="203025" x="8786813" y="5500688"/>
          <p14:tracePt t="203042" x="8831263" y="5491163"/>
          <p14:tracePt t="203059" x="8867775" y="5491163"/>
          <p14:tracePt t="203076" x="8875713" y="5491163"/>
          <p14:tracePt t="203100" x="8912225" y="5483225"/>
          <p14:tracePt t="203125" x="8947150" y="5473700"/>
          <p14:tracePt t="203142" x="8991600" y="5465763"/>
          <p14:tracePt t="203159" x="9045575" y="5465763"/>
          <p14:tracePt t="203175" x="9072563" y="5465763"/>
          <p14:tracePt t="203197" x="9134475" y="5446713"/>
          <p14:tracePt t="203225" x="9161463" y="5446713"/>
          <p14:tracePt t="203243" x="9170988" y="5446713"/>
          <p14:tracePt t="203275" x="9180513" y="5446713"/>
          <p14:tracePt t="204041" x="9197975" y="5446713"/>
          <p14:tracePt t="204059" x="9224963" y="5446713"/>
          <p14:tracePt t="204075" x="9232900" y="5446713"/>
          <p14:tracePt t="204098" x="9304338" y="5446713"/>
          <p14:tracePt t="204109" x="9340850" y="5446713"/>
          <p14:tracePt t="204124" x="9375775" y="5446713"/>
          <p14:tracePt t="204141" x="9456738" y="5446713"/>
          <p14:tracePt t="204159" x="9510713" y="5446713"/>
          <p14:tracePt t="204174" x="9537700" y="5438775"/>
          <p14:tracePt t="204197" x="9590088" y="5419725"/>
          <p14:tracePt t="204224" x="9617075" y="5419725"/>
          <p14:tracePt t="204241" x="9644063" y="5411788"/>
          <p14:tracePt t="204274" x="9661525" y="5411788"/>
          <p14:tracePt t="204299" x="9671050" y="5402263"/>
          <p14:tracePt t="204309" x="9680575" y="5402263"/>
          <p14:tracePt t="204374" x="9688513" y="5402263"/>
          <p14:tracePt t="204509" x="9680575" y="5402263"/>
          <p14:tracePt t="204541" x="9671050" y="5402263"/>
          <p14:tracePt t="204558" x="9661525" y="5402263"/>
          <p14:tracePt t="204574" x="9653588" y="5402263"/>
          <p14:tracePt t="204596" x="9644063" y="5394325"/>
          <p14:tracePt t="204609" x="9634538" y="5394325"/>
          <p14:tracePt t="204624" x="9626600" y="5384800"/>
          <p14:tracePt t="204640" x="9617075" y="5367338"/>
          <p14:tracePt t="204658" x="9609138" y="5340350"/>
          <p14:tracePt t="204674" x="9599613" y="5322888"/>
          <p14:tracePt t="204698" x="9599613" y="5232400"/>
          <p14:tracePt t="204709" x="9609138" y="5205413"/>
          <p14:tracePt t="204724" x="9617075" y="5180013"/>
          <p14:tracePt t="204741" x="9653588" y="5126038"/>
          <p14:tracePt t="204758" x="9698038" y="5099050"/>
          <p14:tracePt t="204774" x="9715500" y="5081588"/>
          <p14:tracePt t="204798" x="9796463" y="5072063"/>
          <p14:tracePt t="204808" x="9813925" y="5072063"/>
          <p14:tracePt t="204824" x="9840913" y="5072063"/>
          <p14:tracePt t="204841" x="9858375" y="5081588"/>
          <p14:tracePt t="204858" x="9885363" y="5099050"/>
          <p14:tracePt t="204874" x="9902825" y="5108575"/>
          <p14:tracePt t="204896" x="9920288" y="5143500"/>
          <p14:tracePt t="204924" x="9929813" y="5170488"/>
          <p14:tracePt t="204924" x="9939338" y="5180013"/>
          <p14:tracePt t="204941" x="9939338" y="5197475"/>
          <p14:tracePt t="204958" x="9939338" y="5214938"/>
          <p14:tracePt t="204974" x="9939338" y="5241925"/>
          <p14:tracePt t="204999" x="9929813" y="5286375"/>
          <p14:tracePt t="205008" x="9920288" y="5313363"/>
          <p14:tracePt t="205024" x="9920288" y="5340350"/>
          <p14:tracePt t="205040" x="9902825" y="5394325"/>
          <p14:tracePt t="205057" x="9894888" y="5446713"/>
          <p14:tracePt t="205075" x="9867900" y="5473700"/>
          <p14:tracePt t="205098" x="9840913" y="5491163"/>
          <p14:tracePt t="205108" x="9831388" y="5500688"/>
          <p14:tracePt t="205123" x="9813925" y="5510213"/>
          <p14:tracePt t="205140" x="9796463" y="5510213"/>
          <p14:tracePt t="205158" x="9786938" y="5518150"/>
          <p14:tracePt t="205197" x="9777413" y="5518150"/>
          <p14:tracePt t="205208" x="9769475" y="5518150"/>
          <p14:tracePt t="205274" x="9769475" y="5527675"/>
          <p14:tracePt t="207689" x="9661525" y="5554663"/>
          <p14:tracePt t="207712" x="9518650" y="5589588"/>
          <p14:tracePt t="207723" x="9483725" y="5599113"/>
          <p14:tracePt t="207739" x="9456738" y="5608638"/>
          <p14:tracePt t="207755" x="9375775" y="5608638"/>
          <p14:tracePt t="207772" x="9304338" y="5616575"/>
          <p14:tracePt t="207796" x="9224963" y="5626100"/>
          <p14:tracePt t="207805" x="9188450" y="5626100"/>
          <p14:tracePt t="207822" x="9144000" y="5634038"/>
          <p14:tracePt t="207839" x="9126538" y="5634038"/>
          <p14:tracePt t="207855" x="9099550" y="5643563"/>
          <p14:tracePt t="207873" x="9082088" y="5643563"/>
          <p14:tracePt t="207896" x="9063038" y="5643563"/>
          <p14:tracePt t="207905" x="9055100" y="5643563"/>
          <p14:tracePt t="207922" x="9037638" y="5643563"/>
          <p14:tracePt t="207955" x="9028113" y="5643563"/>
          <p14:tracePt t="207972" x="9018588" y="5643563"/>
          <p14:tracePt t="207988" x="9001125" y="5643563"/>
          <p14:tracePt t="208013" x="8974138" y="5643563"/>
          <p14:tracePt t="208023" x="8947150" y="5643563"/>
          <p14:tracePt t="208038" x="8920163" y="5643563"/>
          <p14:tracePt t="208055" x="8867775" y="5643563"/>
          <p14:tracePt t="208073" x="8813800" y="5661025"/>
          <p14:tracePt t="208097" x="8777288" y="5670550"/>
          <p14:tracePt t="208106" x="8759825" y="5670550"/>
          <p14:tracePt t="208122" x="8742363" y="5680075"/>
          <p14:tracePt t="208138" x="8732838" y="5680075"/>
          <p14:tracePt t="208155" x="8732838" y="5688013"/>
          <p14:tracePt t="208173" x="8724900" y="5688013"/>
          <p14:tracePt t="208239" x="8732838" y="5688013"/>
          <p14:tracePt t="208254" x="8742363" y="5697538"/>
          <p14:tracePt t="208272" x="8769350" y="5705475"/>
          <p14:tracePt t="208288" x="8804275" y="5724525"/>
          <p14:tracePt t="208310" x="8920163" y="5768975"/>
          <p14:tracePt t="208322" x="8947150" y="5786438"/>
          <p14:tracePt t="208338" x="8983663" y="5795963"/>
          <p14:tracePt t="208354" x="9028113" y="5803900"/>
          <p14:tracePt t="208372" x="9055100" y="5813425"/>
          <p14:tracePt t="208388" x="9063038" y="5813425"/>
          <p14:tracePt t="208411" x="9082088" y="5813425"/>
          <p14:tracePt t="208455" x="9090025" y="5813425"/>
          <p14:tracePt t="208509" x="9099550" y="5813425"/>
          <p14:tracePt t="208555" x="9109075" y="5813425"/>
          <p14:tracePt t="208589" x="9117013" y="5813425"/>
          <p14:tracePt t="208612" x="9117013" y="5803900"/>
          <p14:tracePt t="208654" x="9126538" y="5803900"/>
          <p14:tracePt t="208711" x="9126538" y="5795963"/>
          <p14:tracePt t="208788" x="9134475" y="5795963"/>
          <p14:tracePt t="209354" x="9126538" y="5795963"/>
          <p14:tracePt t="209370" x="8983663" y="5803900"/>
          <p14:tracePt t="209387" x="8759825" y="5830888"/>
          <p14:tracePt t="209412" x="8501063" y="5848350"/>
          <p14:tracePt t="209422" x="8367713" y="5857875"/>
          <p14:tracePt t="209438" x="8143875" y="5867400"/>
          <p14:tracePt t="209453" x="8037513" y="5867400"/>
          <p14:tracePt t="209470" x="7875588" y="5867400"/>
          <p14:tracePt t="209487" x="7769225" y="5867400"/>
          <p14:tracePt t="209510" x="7697788" y="5857875"/>
          <p14:tracePt t="209521" x="7670800" y="5857875"/>
          <p14:tracePt t="209538" x="7608888" y="5848350"/>
          <p14:tracePt t="209553" x="7589838" y="5848350"/>
          <p14:tracePt t="209571" x="7562850" y="5840413"/>
          <p14:tracePt t="209588" x="7537450" y="5830888"/>
          <p14:tracePt t="209612" x="7527925" y="5830888"/>
          <p14:tracePt t="209621" x="7518400" y="5830888"/>
          <p14:tracePt t="209720" x="7527925" y="5822950"/>
          <p14:tracePt t="209737" x="7545388" y="5822950"/>
          <p14:tracePt t="209753" x="7562850" y="5822950"/>
          <p14:tracePt t="209770" x="7653338" y="5822950"/>
          <p14:tracePt t="209787" x="7777163" y="5813425"/>
          <p14:tracePt t="209810" x="7920038" y="5795963"/>
          <p14:tracePt t="209821" x="7974013" y="5795963"/>
          <p14:tracePt t="209837" x="8062913" y="5776913"/>
          <p14:tracePt t="209854" x="8099425" y="5776913"/>
          <p14:tracePt t="209871" x="8180388" y="5768975"/>
          <p14:tracePt t="209886" x="8251825" y="5768975"/>
          <p14:tracePt t="209909" x="8323263" y="5768975"/>
          <p14:tracePt t="209920" x="8348663" y="5768975"/>
          <p14:tracePt t="209936" x="8402638" y="5768975"/>
          <p14:tracePt t="209953" x="8429625" y="5768975"/>
          <p14:tracePt t="209970" x="8474075" y="5768975"/>
          <p14:tracePt t="209987" x="8501063" y="5768975"/>
          <p14:tracePt t="210009" x="8528050" y="5759450"/>
          <p14:tracePt t="210020" x="8528050" y="5751513"/>
          <p14:tracePt t="210036" x="8545513" y="5741988"/>
          <p14:tracePt t="210071" x="8545513" y="5732463"/>
          <p14:tracePt t="210109" x="8562975" y="5724525"/>
          <p14:tracePt t="210120" x="8572500" y="5724525"/>
          <p14:tracePt t="210136" x="8599488" y="5724525"/>
          <p14:tracePt t="210154" x="8634413" y="5732463"/>
          <p14:tracePt t="210170" x="8742363" y="5751513"/>
          <p14:tracePt t="210187" x="8920163" y="5759450"/>
          <p14:tracePt t="210209" x="9099550" y="5768975"/>
          <p14:tracePt t="210220" x="9170988" y="5768975"/>
          <p14:tracePt t="210236" x="9277350" y="5741988"/>
          <p14:tracePt t="210253" x="9304338" y="5724525"/>
          <p14:tracePt t="210269" x="9340850" y="5697538"/>
          <p14:tracePt t="210287" x="9348788" y="5661025"/>
          <p14:tracePt t="210310" x="9358313" y="5634038"/>
          <p14:tracePt t="210337" x="9358313" y="5626100"/>
          <p14:tracePt t="210353" x="9358313" y="5616575"/>
          <p14:tracePt t="211070" x="9375775" y="5634038"/>
          <p14:tracePt t="211087" x="9420225" y="5661025"/>
          <p14:tracePt t="211111" x="9474200" y="5688013"/>
          <p14:tracePt t="211120" x="9518650" y="5705475"/>
          <p14:tracePt t="211135" x="9572625" y="5732463"/>
          <p14:tracePt t="211153" x="9609138" y="5751513"/>
          <p14:tracePt t="211169" x="9644063" y="5768975"/>
          <p14:tracePt t="211187" x="9671050" y="5786438"/>
          <p14:tracePt t="211208" x="9688513" y="5786438"/>
          <p14:tracePt t="211219" x="9705975" y="5786438"/>
          <p14:tracePt t="211235" x="9725025" y="5786438"/>
          <p14:tracePt t="211253" x="9742488" y="5786438"/>
          <p14:tracePt t="211269" x="9769475" y="5776913"/>
          <p14:tracePt t="211287" x="9786938" y="5759450"/>
          <p14:tracePt t="211309" x="9796463" y="5759450"/>
          <p14:tracePt t="211320" x="9804400" y="5759450"/>
          <p14:tracePt t="211336" x="9813925" y="5759450"/>
          <p14:tracePt t="211369" x="9813925" y="5751513"/>
          <p14:tracePt t="211387" x="9823450" y="5751513"/>
          <p14:tracePt t="211752" x="9796463" y="5715000"/>
          <p14:tracePt t="211769" x="9653588" y="5581650"/>
          <p14:tracePt t="211786" x="9447213" y="5322888"/>
          <p14:tracePt t="211808" x="9099550" y="4857750"/>
          <p14:tracePt t="211820" x="8912225" y="4589463"/>
          <p14:tracePt t="211835" x="8474075" y="3956050"/>
          <p14:tracePt t="211852" x="8286750" y="3687763"/>
          <p14:tracePt t="211870" x="8037513" y="3276600"/>
          <p14:tracePt t="211886" x="7848600" y="2973388"/>
          <p14:tracePt t="211909" x="7742238" y="2795588"/>
          <p14:tracePt t="211919" x="7705725" y="2732088"/>
          <p14:tracePt t="211936" x="7634288" y="2616200"/>
          <p14:tracePt t="211953" x="7599363" y="2554288"/>
          <p14:tracePt t="211969" x="7518400" y="2438400"/>
          <p14:tracePt t="211987" x="7446963" y="2330450"/>
          <p14:tracePt t="212010" x="7375525" y="2224088"/>
          <p14:tracePt t="212020" x="7348538" y="2179638"/>
          <p14:tracePt t="212036" x="7277100" y="2089150"/>
          <p14:tracePt t="212052" x="7242175" y="2054225"/>
          <p14:tracePt t="212069" x="7197725" y="1965325"/>
          <p14:tracePt t="212086" x="7180263" y="1901825"/>
          <p14:tracePt t="212109" x="7161213" y="1830388"/>
          <p14:tracePt t="212119" x="7161213" y="1795463"/>
          <p14:tracePt t="212136" x="7161213" y="1687513"/>
          <p14:tracePt t="212152" x="7170738" y="1633538"/>
          <p14:tracePt t="212168" x="7180263" y="1562100"/>
          <p14:tracePt t="212185" x="7188200" y="1527175"/>
          <p14:tracePt t="212208" x="7188200" y="1509713"/>
          <p14:tracePt t="212219" x="7188200" y="1500188"/>
          <p14:tracePt t="212252" x="7188200" y="1490663"/>
          <p14:tracePt t="212268" x="7188200" y="1482725"/>
          <p14:tracePt t="212286" x="7197725" y="1482725"/>
          <p14:tracePt t="212308" x="7205663" y="1482725"/>
          <p14:tracePt t="212368" x="7215188" y="1482725"/>
          <p14:tracePt t="212407" x="7215188" y="1500188"/>
          <p14:tracePt t="212419" x="7215188" y="1517650"/>
          <p14:tracePt t="212436" x="7224713" y="1643063"/>
          <p14:tracePt t="212452" x="7224713" y="1731963"/>
          <p14:tracePt t="212469" x="7232650" y="1946275"/>
          <p14:tracePt t="212486" x="7242175" y="2152650"/>
          <p14:tracePt t="212509" x="7269163" y="2322513"/>
          <p14:tracePt t="212519" x="7277100" y="2401888"/>
          <p14:tracePt t="212535" x="7304088" y="2598738"/>
          <p14:tracePt t="212551" x="7313613" y="2697163"/>
          <p14:tracePt t="212568" x="7331075" y="2894013"/>
          <p14:tracePt t="212586" x="7340600" y="3098800"/>
          <p14:tracePt t="212609" x="7348538" y="3276600"/>
          <p14:tracePt t="212619" x="7348538" y="3357563"/>
          <p14:tracePt t="212635" x="7348538" y="3536950"/>
          <p14:tracePt t="212651" x="7348538" y="3633788"/>
          <p14:tracePt t="212668" x="7348538" y="3813175"/>
          <p14:tracePt t="212686" x="7348538" y="4000500"/>
          <p14:tracePt t="212708" x="7348538" y="4187825"/>
          <p14:tracePt t="212719" x="7348538" y="4286250"/>
          <p14:tracePt t="212736" x="7358063" y="4456113"/>
          <p14:tracePt t="212751" x="7367588" y="4537075"/>
          <p14:tracePt t="212768" x="7375525" y="4705350"/>
          <p14:tracePt t="212786" x="7385050" y="4840288"/>
          <p14:tracePt t="212808" x="7394575" y="4929188"/>
          <p14:tracePt t="212819" x="7402513" y="4956175"/>
          <p14:tracePt t="212835" x="7402513" y="5000625"/>
          <p14:tracePt t="212851" x="7402513" y="5010150"/>
          <p14:tracePt t="212869" x="7402513" y="5037138"/>
          <p14:tracePt t="212886" x="7402513" y="5054600"/>
          <p14:tracePt t="212907" x="7402513" y="5089525"/>
          <p14:tracePt t="212918" x="7394575" y="5108575"/>
          <p14:tracePt t="212935" x="7385050" y="5160963"/>
          <p14:tracePt t="212951" x="7375525" y="5187950"/>
          <p14:tracePt t="212968" x="7367588" y="5259388"/>
          <p14:tracePt t="212985" x="7348538" y="5348288"/>
          <p14:tracePt t="213008" x="7331075" y="5483225"/>
          <p14:tracePt t="213019" x="7323138" y="5554663"/>
          <p14:tracePt t="213036" x="7304088" y="5705475"/>
          <p14:tracePt t="213051" x="7304088" y="5848350"/>
          <p14:tracePt t="213068" x="7304088" y="5911850"/>
          <p14:tracePt t="213085" x="7313613" y="6000750"/>
          <p14:tracePt t="213108" x="7323138" y="6045200"/>
          <p14:tracePt t="213119" x="7323138" y="6062663"/>
          <p14:tracePt t="213134" x="7331075" y="6081713"/>
          <p14:tracePt t="213167" x="7340600" y="6089650"/>
          <p14:tracePt t="213218" x="7348538" y="6089650"/>
          <p14:tracePt t="213934" x="7358063" y="6089650"/>
          <p14:tracePt t="213950" x="7375525" y="6089650"/>
          <p14:tracePt t="213967" x="7385050" y="6089650"/>
          <p14:tracePt t="213984" x="7446963" y="6089650"/>
          <p14:tracePt t="214007" x="7562850" y="6081713"/>
          <p14:tracePt t="214018" x="7634288" y="6081713"/>
          <p14:tracePt t="214033" x="7777163" y="6062663"/>
          <p14:tracePt t="214050" x="7920038" y="6045200"/>
          <p14:tracePt t="214067" x="8010525" y="6027738"/>
          <p14:tracePt t="214085" x="8180388" y="5991225"/>
          <p14:tracePt t="214109" x="8474075" y="5929313"/>
          <p14:tracePt t="214134" x="8643938" y="5894388"/>
          <p14:tracePt t="214150" x="8751888" y="5875338"/>
          <p14:tracePt t="214167" x="8796338" y="5867400"/>
          <p14:tracePt t="214184" x="8858250" y="5857875"/>
          <p14:tracePt t="214206" x="8929688" y="5857875"/>
          <p14:tracePt t="214218" x="8966200" y="5857875"/>
          <p14:tracePt t="214233" x="9018588" y="5857875"/>
          <p14:tracePt t="214250" x="9055100" y="5857875"/>
          <p14:tracePt t="214283" x="9072563" y="5857875"/>
          <p14:tracePt t="214333" x="9082088" y="5857875"/>
          <p14:tracePt t="214367" x="9082088" y="5848350"/>
          <p14:tracePt t="215105" x="9109075" y="5840413"/>
          <p14:tracePt t="215117" x="9126538" y="5840413"/>
          <p14:tracePt t="215133" x="9180513" y="5830888"/>
          <p14:tracePt t="215150" x="9242425" y="5822950"/>
          <p14:tracePt t="215167" x="9269413" y="5822950"/>
          <p14:tracePt t="215183" x="9340850" y="5813425"/>
          <p14:tracePt t="215206" x="9394825" y="5803900"/>
          <p14:tracePt t="215217" x="9420225" y="5803900"/>
          <p14:tracePt t="215233" x="9491663" y="5803900"/>
          <p14:tracePt t="215249" x="9563100" y="5803900"/>
          <p14:tracePt t="215266" x="9599613" y="5803900"/>
          <p14:tracePt t="215283" x="9661525" y="5803900"/>
          <p14:tracePt t="215306" x="9715500" y="5803900"/>
          <p14:tracePt t="215317" x="9725025" y="5803900"/>
          <p14:tracePt t="215332" x="9742488" y="5803900"/>
          <p14:tracePt t="215349" x="9769475" y="5803900"/>
          <p14:tracePt t="215366" x="9777413" y="5803900"/>
          <p14:tracePt t="215384" x="9786938" y="5803900"/>
          <p14:tracePt t="215405" x="9796463" y="5813425"/>
          <p14:tracePt t="215417" x="9804400" y="5813425"/>
          <p14:tracePt t="215449" x="9813925" y="5813425"/>
          <p14:tracePt t="215504" x="9823450" y="5822950"/>
          <p14:tracePt t="215583" x="9823450" y="5830888"/>
          <p14:tracePt t="215607" x="9813925" y="5830888"/>
          <p14:tracePt t="215632" x="9804400" y="5830888"/>
          <p14:tracePt t="215650" x="9796463" y="5840413"/>
          <p14:tracePt t="215666" x="9786938" y="5840413"/>
          <p14:tracePt t="215683" x="9777413" y="5840413"/>
          <p14:tracePt t="215706" x="9759950" y="5848350"/>
          <p14:tracePt t="215717" x="9742488" y="5848350"/>
          <p14:tracePt t="215733" x="9725025" y="5857875"/>
          <p14:tracePt t="215750" x="9680575" y="5867400"/>
          <p14:tracePt t="215766" x="9671050" y="5867400"/>
          <p14:tracePt t="215783" x="9644063" y="5875338"/>
          <p14:tracePt t="215806" x="9617075" y="5884863"/>
          <p14:tracePt t="215817" x="9590088" y="5894388"/>
          <p14:tracePt t="215832" x="9528175" y="5894388"/>
          <p14:tracePt t="215849" x="9412288" y="5902325"/>
          <p14:tracePt t="215866" x="9358313" y="5902325"/>
          <p14:tracePt t="215883" x="9205913" y="5919788"/>
          <p14:tracePt t="215905" x="9037638" y="5929313"/>
          <p14:tracePt t="215916" x="8956675" y="5946775"/>
          <p14:tracePt t="215932" x="8804275" y="5946775"/>
          <p14:tracePt t="215949" x="8670925" y="5956300"/>
          <p14:tracePt t="215966" x="8609013" y="5956300"/>
          <p14:tracePt t="215982" x="8510588" y="5956300"/>
          <p14:tracePt t="216006" x="8412163" y="5956300"/>
          <p14:tracePt t="216017" x="8367713" y="5956300"/>
          <p14:tracePt t="216032" x="8277225" y="5956300"/>
          <p14:tracePt t="216049" x="8205788" y="5956300"/>
          <p14:tracePt t="216065" x="8170863" y="5956300"/>
          <p14:tracePt t="216082" x="8099425" y="5956300"/>
          <p14:tracePt t="216106" x="8001000" y="5956300"/>
          <p14:tracePt t="216106" x="7939088" y="5956300"/>
          <p14:tracePt t="216133" x="7840663" y="5956300"/>
          <p14:tracePt t="216149" x="7751763" y="5956300"/>
          <p14:tracePt t="216165" x="7715250" y="5956300"/>
          <p14:tracePt t="216182" x="7643813" y="5946775"/>
          <p14:tracePt t="216205" x="7562850" y="5946775"/>
          <p14:tracePt t="216216" x="7527925" y="5938838"/>
          <p14:tracePt t="216232" x="7446963" y="5919788"/>
          <p14:tracePt t="216250" x="7394575" y="5911850"/>
          <p14:tracePt t="216266" x="7367588" y="5894388"/>
          <p14:tracePt t="216282" x="7331075" y="5875338"/>
          <p14:tracePt t="216304" x="7313613" y="5857875"/>
          <p14:tracePt t="216316" x="7304088" y="5857875"/>
          <p14:tracePt t="216332" x="7296150" y="5848350"/>
          <p14:tracePt t="216349" x="7286625" y="5840413"/>
          <p14:tracePt t="216365" x="7286625" y="5830888"/>
          <p14:tracePt t="216382" x="7286625" y="5822950"/>
          <p14:tracePt t="216416" x="7296150" y="5813425"/>
          <p14:tracePt t="216432" x="7331075" y="5803900"/>
          <p14:tracePt t="216449" x="7456488" y="5768975"/>
          <p14:tracePt t="216465" x="7545388" y="5741988"/>
          <p14:tracePt t="216482" x="7751763" y="5697538"/>
          <p14:tracePt t="216504" x="7966075" y="5661025"/>
          <p14:tracePt t="216516" x="8062913" y="5653088"/>
          <p14:tracePt t="216532" x="8242300" y="5643563"/>
          <p14:tracePt t="216549" x="8429625" y="5634038"/>
          <p14:tracePt t="216565" x="8528050" y="5634038"/>
          <p14:tracePt t="216582" x="8715375" y="5634038"/>
          <p14:tracePt t="216607" x="9010650" y="5634038"/>
          <p14:tracePt t="216632" x="9188450" y="5634038"/>
          <p14:tracePt t="216649" x="9323388" y="5634038"/>
          <p14:tracePt t="216665" x="9375775" y="5634038"/>
          <p14:tracePt t="216682" x="9456738" y="5634038"/>
          <p14:tracePt t="216704" x="9537700" y="5643563"/>
          <p14:tracePt t="216716" x="9563100" y="5643563"/>
          <p14:tracePt t="216732" x="9609138" y="5643563"/>
          <p14:tracePt t="216749" x="9634538" y="5653088"/>
          <p14:tracePt t="216766" x="9661525" y="5653088"/>
          <p14:tracePt t="216782" x="9671050" y="5661025"/>
          <p14:tracePt t="216806" x="9680575" y="5661025"/>
          <p14:tracePt t="216849" x="9688513" y="5661025"/>
          <p14:tracePt t="216864" x="9688513" y="5670550"/>
          <p14:tracePt t="216881" x="9698038" y="5670550"/>
          <p14:tracePt t="216904" x="9705975" y="5670550"/>
          <p14:tracePt t="216916" x="9715500" y="5680075"/>
          <p14:tracePt t="216932" x="9742488" y="5688013"/>
          <p14:tracePt t="216949" x="9796463" y="5705475"/>
          <p14:tracePt t="216965" x="9831388" y="5715000"/>
          <p14:tracePt t="216982" x="9875838" y="5732463"/>
          <p14:tracePt t="217005" x="9902825" y="5741988"/>
          <p14:tracePt t="217032" x="9912350" y="5751513"/>
          <p14:tracePt t="217103" x="9912350" y="5759450"/>
          <p14:tracePt t="217116" x="9894888" y="5768975"/>
          <p14:tracePt t="217131" x="9875838" y="5768975"/>
          <p14:tracePt t="217148" x="9777413" y="5776913"/>
          <p14:tracePt t="217165" x="9688513" y="5786438"/>
          <p14:tracePt t="217182" x="9474200" y="5830888"/>
          <p14:tracePt t="217204" x="9296400" y="5848350"/>
          <p14:tracePt t="217215" x="9197975" y="5857875"/>
          <p14:tracePt t="217231" x="9028113" y="5875338"/>
          <p14:tracePt t="217248" x="8885238" y="5884863"/>
          <p14:tracePt t="217265" x="8777288" y="5884863"/>
          <p14:tracePt t="217282" x="8742363" y="5884863"/>
          <p14:tracePt t="217305" x="8643938" y="5894388"/>
          <p14:tracePt t="217331" x="8609013" y="5902325"/>
          <p14:tracePt t="217348" x="8589963" y="5902325"/>
          <p14:tracePt t="217381" x="8582025" y="5902325"/>
          <p14:tracePt t="217404" x="8572500" y="5902325"/>
          <p14:tracePt t="218264" x="8609013" y="5875338"/>
          <p14:tracePt t="218280" x="8626475" y="5840413"/>
          <p14:tracePt t="218303" x="8697913" y="5768975"/>
          <p14:tracePt t="218315" x="8759825" y="5670550"/>
          <p14:tracePt t="218330" x="8813800" y="5608638"/>
          <p14:tracePt t="218347" x="8920163" y="5419725"/>
          <p14:tracePt t="218364" x="9072563" y="5160963"/>
          <p14:tracePt t="218381" x="9161463" y="4991100"/>
          <p14:tracePt t="218405" x="9331325" y="4537075"/>
          <p14:tracePt t="218430" x="9367838" y="4295775"/>
          <p14:tracePt t="218448" x="9385300" y="4071938"/>
          <p14:tracePt t="218464" x="9385300" y="3857625"/>
          <p14:tracePt t="218481" x="9385300" y="3768725"/>
          <p14:tracePt t="218503" x="9385300" y="3608388"/>
          <p14:tracePt t="218503" x="9385300" y="3554413"/>
          <p14:tracePt t="218530" x="9385300" y="3465513"/>
          <p14:tracePt t="218547" x="9385300" y="3438525"/>
          <p14:tracePt t="218564" x="9385300" y="3419475"/>
          <p14:tracePt t="218581" x="9385300" y="3411538"/>
          <p14:tracePt t="218713" x="9385300" y="3429000"/>
          <p14:tracePt t="218730" x="9385300" y="3446463"/>
          <p14:tracePt t="218747" x="9394825" y="3554413"/>
          <p14:tracePt t="218763" x="9420225" y="3759200"/>
          <p14:tracePt t="218780" x="9429750" y="3867150"/>
          <p14:tracePt t="218802" x="9439275" y="4027488"/>
          <p14:tracePt t="218814" x="9447213" y="4143375"/>
          <p14:tracePt t="218830" x="9447213" y="4197350"/>
          <p14:tracePt t="218847" x="9447213" y="4303713"/>
          <p14:tracePt t="218864" x="9447213" y="4419600"/>
          <p14:tracePt t="218880" x="9447213" y="4473575"/>
          <p14:tracePt t="218905" x="9447213" y="4572000"/>
          <p14:tracePt t="218930" x="9447213" y="4625975"/>
          <p14:tracePt t="218947" x="9447213" y="4679950"/>
          <p14:tracePt t="218964" x="9456738" y="4741863"/>
          <p14:tracePt t="218980" x="9456738" y="4776788"/>
          <p14:tracePt t="219002" x="9466263" y="4902200"/>
          <p14:tracePt t="219029" x="9474200" y="4991100"/>
          <p14:tracePt t="219046" x="9483725" y="5099050"/>
          <p14:tracePt t="219063" x="9491663" y="5241925"/>
          <p14:tracePt t="219080" x="9501188" y="5322888"/>
          <p14:tracePt t="219103" x="9518650" y="5500688"/>
          <p14:tracePt t="219129" x="9537700" y="5581650"/>
          <p14:tracePt t="219146" x="9545638" y="5626100"/>
          <p14:tracePt t="219163" x="9545638" y="5653088"/>
          <p14:tracePt t="219180" x="9545638" y="5670550"/>
          <p14:tracePt t="219202" x="9555163" y="5705475"/>
          <p14:tracePt t="219230" x="9555163" y="5715000"/>
          <p14:tracePt t="219264" x="9563100" y="5724525"/>
          <p14:tracePt t="219301" x="9563100" y="5732463"/>
          <p14:tracePt t="219404" x="9563100" y="5741988"/>
          <p14:tracePt t="220030" x="9375775" y="5473700"/>
          <p14:tracePt t="220045" x="9161463" y="5116513"/>
          <p14:tracePt t="220062" x="8974138" y="4741863"/>
          <p14:tracePt t="220079" x="8894763" y="4562475"/>
          <p14:tracePt t="220104" x="8751888" y="4133850"/>
          <p14:tracePt t="220114" x="8724900" y="4027488"/>
          <p14:tracePt t="220129" x="8705850" y="3929063"/>
          <p14:tracePt t="220145" x="8670925" y="3759200"/>
          <p14:tracePt t="220163" x="8653463" y="3589338"/>
          <p14:tracePt t="220179" x="8643938" y="3509963"/>
          <p14:tracePt t="220201" x="8616950" y="3322638"/>
          <p14:tracePt t="220229" x="8609013" y="3241675"/>
          <p14:tracePt t="220245" x="8589963" y="3187700"/>
          <p14:tracePt t="220263" x="8572500" y="3152775"/>
          <p14:tracePt t="220279" x="8572500" y="3133725"/>
          <p14:tracePt t="220302" x="8555038" y="3098800"/>
          <p14:tracePt t="220314" x="8545513" y="3089275"/>
          <p14:tracePt t="220329" x="8537575" y="3071813"/>
          <p14:tracePt t="220345" x="8528050" y="3054350"/>
          <p14:tracePt t="220379" x="8518525" y="3044825"/>
          <p14:tracePt t="220413" x="8510588" y="3044825"/>
          <p14:tracePt t="220446" x="8510588" y="3054350"/>
          <p14:tracePt t="220463" x="8510588" y="3081338"/>
          <p14:tracePt t="220479" x="8510588" y="3116263"/>
          <p14:tracePt t="220504" x="8510588" y="3330575"/>
          <p14:tracePt t="220514" x="8510588" y="3411538"/>
          <p14:tracePt t="220530" x="8510588" y="3490913"/>
          <p14:tracePt t="220545" x="8501063" y="3697288"/>
          <p14:tracePt t="220562" x="8483600" y="3938588"/>
          <p14:tracePt t="220579" x="8474075" y="4054475"/>
          <p14:tracePt t="220602" x="8439150" y="4411663"/>
          <p14:tracePt t="220614" x="8412163" y="4527550"/>
          <p14:tracePt t="220628" x="8394700" y="4652963"/>
          <p14:tracePt t="220645" x="8358188" y="4875213"/>
          <p14:tracePt t="220662" x="8313738" y="5081588"/>
          <p14:tracePt t="220679" x="8296275" y="5170488"/>
          <p14:tracePt t="220703" x="8269288" y="5375275"/>
          <p14:tracePt t="220713" x="8269288" y="5411788"/>
          <p14:tracePt t="220729" x="8259763" y="5438775"/>
          <p14:tracePt t="220745" x="8259763" y="5483225"/>
          <p14:tracePt t="220763" x="8259763" y="5510213"/>
          <p14:tracePt t="220778" x="8259763" y="5518150"/>
          <p14:tracePt t="220801" x="8259763" y="5527675"/>
          <p14:tracePt t="220912" x="8259763" y="5537200"/>
          <p14:tracePt t="222993" x="8232775" y="5527675"/>
          <p14:tracePt t="223017" x="8037513" y="5419725"/>
          <p14:tracePt t="223043" x="7902575" y="5276850"/>
          <p14:tracePt t="223060" x="7777163" y="5099050"/>
          <p14:tracePt t="223077" x="7661275" y="4884738"/>
          <p14:tracePt t="223094" x="7599363" y="4768850"/>
          <p14:tracePt t="223116" x="7446963" y="4402138"/>
          <p14:tracePt t="223143" x="7394575" y="4160838"/>
          <p14:tracePt t="223160" x="7358063" y="3946525"/>
          <p14:tracePt t="223178" x="7358063" y="3776663"/>
          <p14:tracePt t="223201" x="7402513" y="3616325"/>
          <p14:tracePt t="223211" x="7439025" y="3544888"/>
          <p14:tracePt t="223227" x="7537450" y="3419475"/>
          <p14:tracePt t="223244" x="7589838" y="3375025"/>
          <p14:tracePt t="223261" x="7715250" y="3313113"/>
          <p14:tracePt t="223276" x="7858125" y="3276600"/>
          <p14:tracePt t="223293" x="7947025" y="3268663"/>
          <p14:tracePt t="223316" x="8161338" y="3268663"/>
          <p14:tracePt t="223343" x="8313738" y="3322638"/>
          <p14:tracePt t="223360" x="8456613" y="3429000"/>
          <p14:tracePt t="223377" x="8555038" y="3571875"/>
          <p14:tracePt t="223401" x="8616950" y="3732213"/>
          <p14:tracePt t="223410" x="8634413" y="3840163"/>
          <p14:tracePt t="223427" x="8643938" y="4089400"/>
          <p14:tracePt t="223443" x="8643938" y="4241800"/>
          <p14:tracePt t="223461" x="8572500" y="4705350"/>
          <p14:tracePt t="223477" x="8466138" y="5340350"/>
          <p14:tracePt t="223499" x="8323263" y="5983288"/>
          <p14:tracePt t="223511" x="8269288" y="6269038"/>
          <p14:tracePt t="223527" x="8153400" y="6589713"/>
          <p14:tracePt t="223543" x="8116888" y="6670675"/>
          <p14:tracePt t="223560" x="8062913" y="6751638"/>
          <p14:tracePt t="223576" x="8010525" y="6786563"/>
          <p14:tracePt t="223593" x="7983538" y="6796088"/>
          <p14:tracePt t="223616" x="7867650" y="6804025"/>
          <p14:tracePt t="223643" x="7786688" y="6786563"/>
          <p14:tracePt t="223660" x="7724775" y="6732588"/>
          <p14:tracePt t="223677" x="7670800" y="6661150"/>
          <p14:tracePt t="223700" x="7626350" y="6562725"/>
          <p14:tracePt t="223710" x="7599363" y="6500813"/>
          <p14:tracePt t="223727" x="7545388" y="6367463"/>
          <p14:tracePt t="223742" x="7518400" y="6276975"/>
          <p14:tracePt t="223760" x="7456488" y="6072188"/>
          <p14:tracePt t="223777" x="7419975" y="5857875"/>
          <p14:tracePt t="223793" x="7412038" y="5751513"/>
          <p14:tracePt t="223815" x="7394575" y="5537200"/>
          <p14:tracePt t="223815" x="7402513" y="5438775"/>
          <p14:tracePt t="223842" x="7456488" y="5224463"/>
          <p14:tracePt t="223859" x="7572375" y="4991100"/>
          <p14:tracePt t="223877" x="7732713" y="4830763"/>
          <p14:tracePt t="223899" x="7947025" y="4697413"/>
          <p14:tracePt t="223910" x="8072438" y="4652963"/>
          <p14:tracePt t="223926" x="8313738" y="4598988"/>
          <p14:tracePt t="223942" x="8429625" y="4589463"/>
          <p14:tracePt t="223960" x="8653463" y="4589463"/>
          <p14:tracePt t="223977" x="8840788" y="4633913"/>
          <p14:tracePt t="223993" x="8912225" y="4652963"/>
          <p14:tracePt t="224016" x="9045575" y="4714875"/>
          <p14:tracePt t="224043" x="9082088" y="4751388"/>
          <p14:tracePt t="224060" x="9090025" y="4803775"/>
          <p14:tracePt t="224076" x="9090025" y="4875213"/>
          <p14:tracePt t="224094" x="9072563" y="4938713"/>
          <p14:tracePt t="224118" x="9010650" y="5197475"/>
          <p14:tracePt t="224142" x="8947150" y="5384800"/>
          <p14:tracePt t="224159" x="8894763" y="5545138"/>
          <p14:tracePt t="224176" x="8848725" y="5680075"/>
          <p14:tracePt t="224193" x="8823325" y="5751513"/>
          <p14:tracePt t="224215" x="8680450" y="5919788"/>
          <p14:tracePt t="224244" x="8545513" y="6010275"/>
          <p14:tracePt t="224259" x="8385175" y="6054725"/>
          <p14:tracePt t="224277" x="8188325" y="6062663"/>
          <p14:tracePt t="224293" x="8108950" y="6062663"/>
          <p14:tracePt t="224315" x="7867650" y="5965825"/>
          <p14:tracePt t="224342" x="7724775" y="5848350"/>
          <p14:tracePt t="224359" x="7599363" y="5715000"/>
          <p14:tracePt t="224376" x="7518400" y="5562600"/>
          <p14:tracePt t="224393" x="7473950" y="5483225"/>
          <p14:tracePt t="224417" x="7419975" y="5170488"/>
          <p14:tracePt t="224443" x="7412038" y="4956175"/>
          <p14:tracePt t="224460" x="7412038" y="4768850"/>
          <p14:tracePt t="224476" x="7456488" y="4598988"/>
          <p14:tracePt t="224493" x="7500938" y="4510088"/>
          <p14:tracePt t="224516" x="7670800" y="4276725"/>
          <p14:tracePt t="224543" x="7777163" y="4187825"/>
          <p14:tracePt t="224559" x="7885113" y="4125913"/>
          <p14:tracePt t="224576" x="7983538" y="4098925"/>
          <p14:tracePt t="224592" x="8037513" y="4089400"/>
          <p14:tracePt t="224617" x="8134350" y="4089400"/>
          <p14:tracePt t="224627" x="8161338" y="4089400"/>
          <p14:tracePt t="224642" x="8188325" y="4089400"/>
          <p14:tracePt t="224658" x="8224838" y="4089400"/>
          <p14:tracePt t="224677" x="8259763" y="4098925"/>
          <p14:tracePt t="224692" x="8286750" y="4108450"/>
          <p14:tracePt t="224715" x="8331200" y="4170363"/>
          <p14:tracePt t="224727" x="8340725" y="4205288"/>
          <p14:tracePt t="224743" x="8348663" y="4232275"/>
          <p14:tracePt t="224759" x="8367713" y="4276725"/>
          <p14:tracePt t="224775" x="8367713" y="4295775"/>
          <p14:tracePt t="224793" x="8367713" y="4303713"/>
          <p14:tracePt t="224814" x="8367713" y="4313238"/>
          <p14:tracePt t="225114" x="8348663" y="4295775"/>
          <p14:tracePt t="225141" x="8323263" y="4268788"/>
          <p14:tracePt t="225158" x="8286750" y="4187825"/>
          <p14:tracePt t="225176" x="8242300" y="4071938"/>
          <p14:tracePt t="225192" x="8215313" y="3990975"/>
          <p14:tracePt t="225215" x="8134350" y="3724275"/>
          <p14:tracePt t="225227" x="8108950" y="3625850"/>
          <p14:tracePt t="225242" x="8089900" y="3544888"/>
          <p14:tracePt t="225259" x="8054975" y="3375025"/>
          <p14:tracePt t="225276" x="8018463" y="3205163"/>
          <p14:tracePt t="225292" x="8001000" y="3125788"/>
          <p14:tracePt t="225316" x="7947025" y="2938463"/>
          <p14:tracePt t="225327" x="7929563" y="2901950"/>
          <p14:tracePt t="225342" x="7912100" y="2867025"/>
          <p14:tracePt t="225358" x="7875588" y="2830513"/>
          <p14:tracePt t="225376" x="7823200" y="2803525"/>
          <p14:tracePt t="225391" x="7796213" y="2786063"/>
          <p14:tracePt t="225415" x="7705725" y="2741613"/>
          <p14:tracePt t="225426" x="7688263" y="2732088"/>
          <p14:tracePt t="225442" x="7661275" y="2724150"/>
          <p14:tracePt t="225458" x="7626350" y="2705100"/>
          <p14:tracePt t="225476" x="7589838" y="2697163"/>
          <p14:tracePt t="225492" x="7562850" y="2687638"/>
          <p14:tracePt t="225518" x="7500938" y="2670175"/>
          <p14:tracePt t="225526" x="7473950" y="2660650"/>
          <p14:tracePt t="225542" x="7446963" y="2652713"/>
          <p14:tracePt t="225558" x="7394575" y="2643188"/>
          <p14:tracePt t="225575" x="7348538" y="2625725"/>
          <p14:tracePt t="225592" x="7340600" y="2625725"/>
          <p14:tracePt t="225615" x="7323138" y="2616200"/>
          <p14:tracePt t="225641" x="7313613" y="2616200"/>
          <p14:tracePt t="225792" x="7323138" y="2625725"/>
          <p14:tracePt t="225816" x="7331075" y="2625725"/>
          <p14:tracePt t="225826" x="7340600" y="2625725"/>
          <p14:tracePt t="225842" x="7340600" y="2633663"/>
          <p14:tracePt t="225858" x="7367588" y="2643188"/>
          <p14:tracePt t="225875" x="7394575" y="2660650"/>
          <p14:tracePt t="225891" x="7402513" y="2660650"/>
          <p14:tracePt t="225916" x="7446963" y="2687638"/>
          <p14:tracePt t="225941" x="7466013" y="2697163"/>
          <p14:tracePt t="225957" x="7473950" y="2705100"/>
          <p14:tracePt t="225992" x="7483475" y="2714625"/>
          <p14:tracePt t="226092" x="7491413" y="2724150"/>
          <p14:tracePt t="226115" x="7500938" y="2724150"/>
          <p14:tracePt t="226141" x="7510463" y="2732088"/>
          <p14:tracePt t="226157" x="7518400" y="2732088"/>
          <p14:tracePt t="226175" x="7537450" y="2741613"/>
          <p14:tracePt t="226191" x="7562850" y="2741613"/>
          <p14:tracePt t="226215" x="7697788" y="2759075"/>
          <p14:tracePt t="226241" x="7796213" y="2768600"/>
          <p14:tracePt t="226258" x="7858125" y="2776538"/>
          <p14:tracePt t="226275" x="7912100" y="2776538"/>
          <p14:tracePt t="226291" x="7939088" y="2776538"/>
          <p14:tracePt t="226314" x="8027988" y="2776538"/>
          <p14:tracePt t="226325" x="8062913" y="2776538"/>
          <p14:tracePt t="226341" x="8099425" y="2776538"/>
          <p14:tracePt t="226358" x="8180388" y="2776538"/>
          <p14:tracePt t="226375" x="8251825" y="2776538"/>
          <p14:tracePt t="226392" x="8304213" y="2776538"/>
          <p14:tracePt t="226416" x="8367713" y="2776538"/>
          <p14:tracePt t="226425" x="8402638" y="2776538"/>
          <p14:tracePt t="226442" x="8474075" y="2776538"/>
          <p14:tracePt t="226458" x="8518525" y="2776538"/>
          <p14:tracePt t="226474" x="8572500" y="2776538"/>
          <p14:tracePt t="226490" x="8599488" y="2776538"/>
          <p14:tracePt t="226514" x="8680450" y="2768600"/>
          <p14:tracePt t="226525" x="8705850" y="2768600"/>
          <p14:tracePt t="226541" x="8759825" y="2768600"/>
          <p14:tracePt t="226557" x="8777288" y="2768600"/>
          <p14:tracePt t="226574" x="8804275" y="2768600"/>
          <p14:tracePt t="226592" x="8831263" y="2768600"/>
          <p14:tracePt t="226615" x="8848725" y="2768600"/>
          <p14:tracePt t="226625" x="8858250" y="2768600"/>
          <p14:tracePt t="226657" x="8867775" y="2768600"/>
          <p14:tracePt t="226724" x="8875713" y="2768600"/>
          <p14:tracePt t="226841" x="8867775" y="2768600"/>
          <p14:tracePt t="226858" x="8867775" y="2776538"/>
          <p14:tracePt t="226874" x="8858250" y="2776538"/>
          <p14:tracePt t="226891" x="8848725" y="2776538"/>
          <p14:tracePt t="226915" x="8823325" y="2776538"/>
          <p14:tracePt t="226925" x="8786813" y="2786063"/>
          <p14:tracePt t="226940" x="8634413" y="2786063"/>
          <p14:tracePt t="226957" x="8528050" y="2786063"/>
          <p14:tracePt t="226973" x="8358188" y="2786063"/>
          <p14:tracePt t="226990" x="8224838" y="2795588"/>
          <p14:tracePt t="227015" x="8126413" y="2795588"/>
          <p14:tracePt t="227024" x="8081963" y="2795588"/>
          <p14:tracePt t="227040" x="8027988" y="2795588"/>
          <p14:tracePt t="227057" x="7929563" y="2795588"/>
          <p14:tracePt t="227074" x="7848600" y="2795588"/>
          <p14:tracePt t="227091" x="7759700" y="2795588"/>
          <p14:tracePt t="227115" x="7653338" y="2795588"/>
          <p14:tracePt t="227125" x="7589838" y="2795588"/>
          <p14:tracePt t="227140" x="7483475" y="2776538"/>
          <p14:tracePt t="227157" x="7439025" y="2768600"/>
          <p14:tracePt t="227174" x="7375525" y="2751138"/>
          <p14:tracePt t="227190" x="7340600" y="2741613"/>
          <p14:tracePt t="227214" x="7331075" y="2741613"/>
          <p14:tracePt t="227224" x="7331075" y="2732088"/>
          <p14:tracePt t="227340" x="7348538" y="2732088"/>
          <p14:tracePt t="227357" x="7367588" y="2732088"/>
          <p14:tracePt t="227374" x="7466013" y="2714625"/>
          <p14:tracePt t="227390" x="7661275" y="2697163"/>
          <p14:tracePt t="227413" x="7875588" y="2679700"/>
          <p14:tracePt t="227424" x="7966075" y="2679700"/>
          <p14:tracePt t="227441" x="8126413" y="2679700"/>
          <p14:tracePt t="227458" x="8197850" y="2679700"/>
          <p14:tracePt t="227474" x="8323263" y="2679700"/>
          <p14:tracePt t="227491" x="8420100" y="2679700"/>
          <p14:tracePt t="227516" x="8483600" y="2687638"/>
          <p14:tracePt t="227524" x="8501063" y="2697163"/>
          <p14:tracePt t="227541" x="8518525" y="2705100"/>
          <p14:tracePt t="227557" x="8537575" y="2705100"/>
          <p14:tracePt t="227573" x="8555038" y="2705100"/>
          <p14:tracePt t="227590" x="8572500" y="2714625"/>
          <p14:tracePt t="227615" x="8582025" y="2714625"/>
          <p14:tracePt t="227624" x="8589963" y="2714625"/>
          <p14:tracePt t="227640" x="8589963" y="2724150"/>
          <p14:tracePt t="227690" x="8589963" y="2732088"/>
          <p14:tracePt t="227712" x="8589963" y="2741613"/>
          <p14:tracePt t="227740" x="8589963" y="2786063"/>
          <p14:tracePt t="227756" x="8589963" y="2830513"/>
          <p14:tracePt t="227773" x="8562975" y="2990850"/>
          <p14:tracePt t="227790" x="8518525" y="3152775"/>
          <p14:tracePt t="227813" x="8483600" y="3268663"/>
          <p14:tracePt t="227824" x="8474075" y="3303588"/>
          <p14:tracePt t="227840" x="8439150" y="3384550"/>
          <p14:tracePt t="227857" x="8420100" y="3411538"/>
          <p14:tracePt t="227873" x="8394700" y="3490913"/>
          <p14:tracePt t="227890" x="8367713" y="3571875"/>
          <p14:tracePt t="227913" x="8340725" y="3652838"/>
          <p14:tracePt t="227924" x="8331200" y="3697288"/>
          <p14:tracePt t="227940" x="8323263" y="3776663"/>
          <p14:tracePt t="227956" x="8313738" y="3840163"/>
          <p14:tracePt t="227973" x="8286750" y="3990975"/>
          <p14:tracePt t="227989" x="8269288" y="4116388"/>
          <p14:tracePt t="228012" x="8251825" y="4224338"/>
          <p14:tracePt t="228024" x="8242300" y="4259263"/>
          <p14:tracePt t="228040" x="8224838" y="4340225"/>
          <p14:tracePt t="228056" x="8215313" y="4367213"/>
          <p14:tracePt t="228073" x="8215313" y="4429125"/>
          <p14:tracePt t="228439" x="8170863" y="4491038"/>
          <p14:tracePt t="228456" x="8134350" y="4554538"/>
          <p14:tracePt t="228473" x="8062913" y="4697413"/>
          <p14:tracePt t="228489" x="7991475" y="4822825"/>
          <p14:tracePt t="228512" x="7920038" y="4956175"/>
          <p14:tracePt t="228524" x="7902575" y="5018088"/>
          <p14:tracePt t="228540" x="7867650" y="5143500"/>
          <p14:tracePt t="228556" x="7848600" y="5205413"/>
          <p14:tracePt t="228573" x="7840663" y="5286375"/>
          <p14:tracePt t="228590" x="7831138" y="5330825"/>
          <p14:tracePt t="228617" x="7813675" y="5357813"/>
          <p14:tracePt t="228639" x="7813675" y="5367338"/>
          <p14:tracePt t="228656" x="7813675" y="5375275"/>
          <p14:tracePt t="228689" x="7804150" y="5384800"/>
          <p14:tracePt t="228712" x="7804150" y="5394325"/>
          <p14:tracePt t="228773" x="7804150" y="5402263"/>
          <p14:tracePt t="229590" x="7796213" y="5411788"/>
          <p14:tracePt t="229771" x="7089775" y="5089525"/>
          <p14:tracePt t="230016" x="7143750" y="5089525"/>
          <p14:tracePt t="230027" x="7232650" y="5089525"/>
          <p14:tracePt t="230044" x="7456488" y="5062538"/>
          <p14:tracePt t="230060" x="7589838" y="5054600"/>
          <p14:tracePt t="230077" x="7823200" y="5037138"/>
          <p14:tracePt t="230094" x="8018463" y="5018088"/>
          <p14:tracePt t="230118" x="8161338" y="5000625"/>
          <p14:tracePt t="230128" x="8215313" y="4991100"/>
          <p14:tracePt t="230145" x="8269288" y="4983163"/>
          <p14:tracePt t="230161" x="8277225" y="4983163"/>
          <p14:tracePt t="230178" x="8277225" y="4973638"/>
          <p14:tracePt t="230216" x="8197850" y="4919663"/>
          <p14:tracePt t="230228" x="8143875" y="4884738"/>
          <p14:tracePt t="230243" x="8001000" y="4803775"/>
          <p14:tracePt t="230260" x="7929563" y="4741863"/>
          <p14:tracePt t="230277" x="7769225" y="4625975"/>
          <p14:tracePt t="230293" x="7626350" y="4527550"/>
          <p14:tracePt t="230316" x="7510463" y="4429125"/>
          <p14:tracePt t="230328" x="7466013" y="4384675"/>
          <p14:tracePt t="230344" x="7412038" y="4313238"/>
          <p14:tracePt t="230361" x="7402513" y="4276725"/>
          <p14:tracePt t="230377" x="7402513" y="4214813"/>
          <p14:tracePt t="230394" x="7446963" y="4133850"/>
          <p14:tracePt t="230416" x="7537450" y="4044950"/>
          <p14:tracePt t="230428" x="7599363" y="4000500"/>
          <p14:tracePt t="230444" x="7759700" y="3929063"/>
          <p14:tracePt t="230460" x="7848600" y="3911600"/>
          <p14:tracePt t="230477" x="8027988" y="3894138"/>
          <p14:tracePt t="230494" x="8215313" y="3894138"/>
          <p14:tracePt t="230516" x="8402638" y="3938588"/>
          <p14:tracePt t="230528" x="8474075" y="3983038"/>
          <p14:tracePt t="230544" x="8616950" y="4062413"/>
          <p14:tracePt t="230560" x="8670925" y="4108450"/>
          <p14:tracePt t="230578" x="8751888" y="4187825"/>
          <p14:tracePt t="230594" x="8813800" y="4251325"/>
          <p14:tracePt t="230617" x="8858250" y="4313238"/>
          <p14:tracePt t="230627" x="8875713" y="4340225"/>
          <p14:tracePt t="230643" x="8902700" y="4411663"/>
          <p14:tracePt t="230660" x="8912225" y="4446588"/>
          <p14:tracePt t="230677" x="8920163" y="4545013"/>
          <p14:tracePt t="230693" x="8920163" y="4633913"/>
          <p14:tracePt t="230716" x="8920163" y="4705350"/>
          <p14:tracePt t="230728" x="8920163" y="4732338"/>
          <p14:tracePt t="230744" x="8894763" y="4795838"/>
          <p14:tracePt t="230760" x="8875713" y="4822825"/>
          <p14:tracePt t="230777" x="8848725" y="4884738"/>
          <p14:tracePt t="230794" x="8804275" y="4919663"/>
          <p14:tracePt t="230817" x="8769350" y="4946650"/>
          <p14:tracePt t="230827" x="8742363" y="4965700"/>
          <p14:tracePt t="230844" x="8688388" y="4991100"/>
          <p14:tracePt t="230860" x="8661400" y="5010150"/>
          <p14:tracePt t="230877" x="8609013" y="5027613"/>
          <p14:tracePt t="230895" x="8537575" y="5062538"/>
          <p14:tracePt t="230916" x="8456613" y="5081588"/>
          <p14:tracePt t="230927" x="8420100" y="5089525"/>
          <p14:tracePt t="230944" x="8358188" y="5108575"/>
          <p14:tracePt t="230960" x="8331200" y="5108575"/>
          <p14:tracePt t="230977" x="8286750" y="5126038"/>
          <p14:tracePt t="230994" x="8251825" y="5133975"/>
          <p14:tracePt t="231018" x="8188325" y="5170488"/>
          <p14:tracePt t="231027" x="8161338" y="5180013"/>
          <p14:tracePt t="231044" x="8099425" y="5214938"/>
          <p14:tracePt t="231060" x="8072438" y="5224463"/>
          <p14:tracePt t="231076" x="8010525" y="5268913"/>
          <p14:tracePt t="231094" x="7947025" y="5313363"/>
          <p14:tracePt t="231117" x="7885113" y="5357813"/>
          <p14:tracePt t="231127" x="7858125" y="5375275"/>
          <p14:tracePt t="231144" x="7796213" y="5402263"/>
          <p14:tracePt t="231160" x="7759700" y="5411788"/>
          <p14:tracePt t="231176" x="7680325" y="5429250"/>
          <p14:tracePt t="231194" x="7626350" y="5446713"/>
          <p14:tracePt t="231216" x="7572375" y="5465763"/>
          <p14:tracePt t="231228" x="7554913" y="5465763"/>
          <p14:tracePt t="231244" x="7510463" y="5483225"/>
          <p14:tracePt t="231260" x="7500938" y="5483225"/>
          <p14:tracePt t="231277" x="7473950" y="5483225"/>
          <p14:tracePt t="231293" x="7456488" y="5491163"/>
          <p14:tracePt t="231315" x="7429500" y="5500688"/>
          <p14:tracePt t="231327" x="7419975" y="5500688"/>
          <p14:tracePt t="231344" x="7402513" y="5510213"/>
          <p14:tracePt t="231360" x="7394575" y="5510213"/>
          <p14:tracePt t="231415" x="7385050" y="5510213"/>
          <p14:tracePt t="231515" x="7385050" y="5518150"/>
          <p14:tracePt t="234275" x="7375525" y="5518150"/>
          <p14:tracePt t="234291" x="7331075" y="5537200"/>
          <p14:tracePt t="234314" x="7259638" y="5554663"/>
          <p14:tracePt t="234325" x="7205663" y="5572125"/>
          <p14:tracePt t="234340" x="7081838" y="5616575"/>
          <p14:tracePt t="234357" x="6956425" y="5670550"/>
          <p14:tracePt t="234374" x="6875463" y="5715000"/>
          <p14:tracePt t="234391" x="6715125" y="5813425"/>
          <p14:tracePt t="234413" x="6537325" y="5902325"/>
          <p14:tracePt t="234425" x="6446838" y="5956300"/>
          <p14:tracePt t="234441" x="6251575" y="6045200"/>
          <p14:tracePt t="234458" x="6045200" y="6126163"/>
          <p14:tracePt t="234475" x="5938838" y="6161088"/>
          <p14:tracePt t="234491" x="5697538" y="6215063"/>
          <p14:tracePt t="234514" x="5456238" y="6259513"/>
          <p14:tracePt t="234525" x="5330825" y="6286500"/>
          <p14:tracePt t="234541" x="5108575" y="6313488"/>
          <p14:tracePt t="234557" x="4902200" y="6330950"/>
          <p14:tracePt t="234574" x="4813300" y="6340475"/>
          <p14:tracePt t="234590" x="4643438" y="6340475"/>
          <p14:tracePt t="234614" x="4483100" y="6340475"/>
          <p14:tracePt t="234624" x="4429125" y="6330950"/>
          <p14:tracePt t="234640" x="4313238" y="6323013"/>
          <p14:tracePt t="234657" x="4241800" y="6313488"/>
          <p14:tracePt t="234674" x="4197350" y="6303963"/>
          <p14:tracePt t="234691" x="4143375" y="6296025"/>
          <p14:tracePt t="234714" x="4116388" y="6286500"/>
          <p14:tracePt t="234724" x="4098925" y="6286500"/>
          <p14:tracePt t="235090" x="4089400" y="6286500"/>
          <p14:tracePt t="235113" x="4017963" y="6259513"/>
          <p14:tracePt t="235124" x="3965575" y="6242050"/>
          <p14:tracePt t="235140" x="3803650" y="6205538"/>
          <p14:tracePt t="235157" x="3598863" y="6170613"/>
          <p14:tracePt t="235173" x="3482975" y="6143625"/>
          <p14:tracePt t="235190" x="3232150" y="6126163"/>
          <p14:tracePt t="235213" x="2928938" y="6108700"/>
          <p14:tracePt t="235224" x="2776538" y="6089650"/>
          <p14:tracePt t="235240" x="2473325" y="6072188"/>
          <p14:tracePt t="235257" x="2232025" y="6054725"/>
          <p14:tracePt t="235273" x="2143125" y="6045200"/>
          <p14:tracePt t="235290" x="2009775" y="6027738"/>
          <p14:tracePt t="235314" x="1919288" y="6010275"/>
          <p14:tracePt t="235323" x="1893888" y="6000750"/>
          <p14:tracePt t="235340" x="1866900" y="5991225"/>
          <p14:tracePt t="235357" x="1857375" y="5991225"/>
          <p14:tracePt t="235373" x="1847850" y="5983288"/>
          <p14:tracePt t="235541" x="1874838" y="5983288"/>
          <p14:tracePt t="235557" x="1928813" y="5983288"/>
          <p14:tracePt t="235573" x="2000250" y="5983288"/>
          <p14:tracePt t="235590" x="2187575" y="5983288"/>
          <p14:tracePt t="235613" x="2357438" y="5983288"/>
          <p14:tracePt t="235623" x="2428875" y="5983288"/>
          <p14:tracePt t="235640" x="2544763" y="5983288"/>
          <p14:tracePt t="235657" x="2670175" y="5991225"/>
          <p14:tracePt t="235673" x="2732088" y="5991225"/>
          <p14:tracePt t="235690" x="2847975" y="6000750"/>
          <p14:tracePt t="235713" x="2955925" y="6018213"/>
          <p14:tracePt t="235723" x="2990850" y="6027738"/>
          <p14:tracePt t="235739" x="3071813" y="6045200"/>
          <p14:tracePt t="235757" x="3133725" y="6054725"/>
          <p14:tracePt t="235773" x="3160713" y="6062663"/>
          <p14:tracePt t="235790" x="3224213" y="6081713"/>
          <p14:tracePt t="235813" x="3276600" y="6116638"/>
          <p14:tracePt t="235824" x="3303588" y="6126163"/>
          <p14:tracePt t="235840" x="3367088" y="6161088"/>
          <p14:tracePt t="235857" x="3429000" y="6188075"/>
          <p14:tracePt t="235873" x="3465513" y="6205538"/>
          <p14:tracePt t="235890" x="3554413" y="6232525"/>
          <p14:tracePt t="235914" x="3724275" y="6286500"/>
          <p14:tracePt t="235939" x="3813175" y="6323013"/>
          <p14:tracePt t="235956" x="3875088" y="6340475"/>
          <p14:tracePt t="235973" x="3902075" y="6348413"/>
          <p14:tracePt t="235990" x="3938588" y="6367463"/>
          <p14:tracePt t="236012" x="3946525" y="6367463"/>
          <p14:tracePt t="236710" x="3929063" y="6367463"/>
          <p14:tracePt t="236723" x="3894138" y="6357938"/>
          <p14:tracePt t="236739" x="3786188" y="6323013"/>
          <p14:tracePt t="236756" x="3598863" y="6286500"/>
          <p14:tracePt t="236772" x="3446463" y="6259513"/>
          <p14:tracePt t="236789" x="3098800" y="6215063"/>
          <p14:tracePt t="236812" x="2697163" y="6188075"/>
          <p14:tracePt t="236823" x="2500313" y="6180138"/>
          <p14:tracePt t="236839" x="2116138" y="6153150"/>
          <p14:tracePt t="236856" x="1847850" y="6134100"/>
          <p14:tracePt t="236872" x="1741488" y="6126163"/>
          <p14:tracePt t="236889" x="1571625" y="6108700"/>
          <p14:tracePt t="236912" x="1438275" y="6099175"/>
          <p14:tracePt t="236923" x="1347788" y="6089650"/>
          <p14:tracePt t="236938" x="1312863" y="6081713"/>
          <p14:tracePt t="236956" x="1258888" y="6062663"/>
          <p14:tracePt t="236973" x="1241425" y="6062663"/>
          <p14:tracePt t="236988" x="1223963" y="6045200"/>
          <p14:tracePt t="237011" x="1196975" y="6037263"/>
          <p14:tracePt t="237023" x="1169988" y="6027738"/>
          <p14:tracePt t="237040" x="1160463" y="6018213"/>
          <p14:tracePt t="237056" x="1133475" y="6010275"/>
          <p14:tracePt t="237071" x="1125538" y="6000750"/>
          <p14:tracePt t="237088" x="1108075" y="5973763"/>
          <p14:tracePt t="237112" x="1089025" y="5956300"/>
          <p14:tracePt t="237112" x="1089025" y="5946775"/>
          <p14:tracePt t="237138" x="1071563" y="5919788"/>
          <p14:tracePt t="237156" x="1071563" y="5911850"/>
          <p14:tracePt t="237172" x="1062038" y="5902325"/>
          <p14:tracePt t="237211" x="1062038" y="5894388"/>
          <p14:tracePt t="237389" x="1071563" y="5894388"/>
          <p14:tracePt t="237423" x="1089025" y="5894388"/>
          <p14:tracePt t="237455" x="1125538" y="5894388"/>
          <p14:tracePt t="237471" x="1187450" y="5894388"/>
          <p14:tracePt t="237488" x="1401763" y="5911850"/>
          <p14:tracePt t="237511" x="1652588" y="5929313"/>
          <p14:tracePt t="237511" x="1758950" y="5938838"/>
          <p14:tracePt t="237538" x="1938338" y="5956300"/>
          <p14:tracePt t="237555" x="2089150" y="5973763"/>
          <p14:tracePt t="237571" x="2160588" y="5973763"/>
          <p14:tracePt t="237588" x="2295525" y="5983288"/>
          <p14:tracePt t="237610" x="2419350" y="5983288"/>
          <p14:tracePt t="237622" x="2527300" y="5983288"/>
          <p14:tracePt t="237639" x="2581275" y="5973763"/>
          <p14:tracePt t="237656" x="2679700" y="5965825"/>
          <p14:tracePt t="237672" x="2759075" y="5965825"/>
          <p14:tracePt t="237689" x="2822575" y="5965825"/>
          <p14:tracePt t="237714" x="3044825" y="5946775"/>
          <p14:tracePt t="237739" x="3187700" y="5929313"/>
          <p14:tracePt t="237754" x="3303588" y="5929313"/>
          <p14:tracePt t="237771" x="3429000" y="5929313"/>
          <p14:tracePt t="237788" x="3482975" y="5929313"/>
          <p14:tracePt t="237811" x="3608388" y="5938838"/>
          <p14:tracePt t="237811" x="3660775" y="5938838"/>
          <p14:tracePt t="237838" x="3732213" y="5938838"/>
          <p14:tracePt t="237854" x="3759200" y="5938838"/>
          <p14:tracePt t="237871" x="3768725" y="5938838"/>
          <p14:tracePt t="238138" x="3786188" y="5938838"/>
          <p14:tracePt t="238155" x="3857625" y="5938838"/>
          <p14:tracePt t="238171" x="3894138" y="5938838"/>
          <p14:tracePt t="238171" x="3946525" y="5938838"/>
          <p14:tracePt t="238187" x="3990975" y="5938838"/>
          <p14:tracePt t="238212" x="4197350" y="5929313"/>
          <p14:tracePt t="238238" x="4367213" y="5919788"/>
          <p14:tracePt t="238255" x="4537075" y="5919788"/>
          <p14:tracePt t="238271" x="4697413" y="5919788"/>
          <p14:tracePt t="238288" x="4776788" y="5919788"/>
          <p14:tracePt t="238310" x="4884738" y="5929313"/>
          <p14:tracePt t="238322" x="4973638" y="5938838"/>
          <p14:tracePt t="238338" x="5010150" y="5938838"/>
          <p14:tracePt t="238354" x="5081588" y="5946775"/>
          <p14:tracePt t="238371" x="5180013" y="5956300"/>
          <p14:tracePt t="238388" x="5241925" y="5965825"/>
          <p14:tracePt t="238410" x="5367338" y="5973763"/>
          <p14:tracePt t="238410" x="5411788" y="5973763"/>
          <p14:tracePt t="238438" x="5510213" y="5983288"/>
          <p14:tracePt t="238454" x="5589588" y="5983288"/>
          <p14:tracePt t="238471" x="5643563" y="5991225"/>
          <p14:tracePt t="238487" x="5670550" y="5991225"/>
          <p14:tracePt t="238510" x="5724525" y="5991225"/>
          <p14:tracePt t="238522" x="5759450" y="5991225"/>
          <p14:tracePt t="238787" x="5813425" y="5991225"/>
          <p14:tracePt t="238813" x="5911850" y="5991225"/>
          <p14:tracePt t="238837" x="6018213" y="5991225"/>
          <p14:tracePt t="238853" x="6153150" y="5991225"/>
          <p14:tracePt t="238870" x="6296025" y="5991225"/>
          <p14:tracePt t="238887" x="6357938" y="6000750"/>
          <p14:tracePt t="238910" x="6483350" y="6010275"/>
          <p14:tracePt t="238937" x="6527800" y="6010275"/>
          <p14:tracePt t="238954" x="6545263" y="6010275"/>
          <p14:tracePt t="238987" x="6554788" y="6010275"/>
          <p14:tracePt t="239010" x="6562725" y="6010275"/>
          <p14:tracePt t="239771" x="6537325" y="6010275"/>
          <p14:tracePt t="239787" x="6527800" y="6010275"/>
          <p14:tracePt t="239811" x="6429375" y="6018213"/>
          <p14:tracePt t="239837" x="6313488" y="6037263"/>
          <p14:tracePt t="239854" x="6153150" y="6054725"/>
          <p14:tracePt t="239871" x="5946775" y="6081713"/>
          <p14:tracePt t="239886" x="5830888" y="6089650"/>
          <p14:tracePt t="239908" x="5491163" y="6134100"/>
          <p14:tracePt t="239921" x="5062538" y="6188075"/>
          <p14:tracePt t="239936" x="4786313" y="6215063"/>
          <p14:tracePt t="239953" x="4205288" y="6259513"/>
          <p14:tracePt t="239970" x="3670300" y="6286500"/>
          <p14:tracePt t="239986" x="3419475" y="6286500"/>
          <p14:tracePt t="240008" x="3116263" y="6286500"/>
          <p14:tracePt t="240008" x="3027363" y="6276975"/>
          <p14:tracePt t="240036" x="2874963" y="6242050"/>
          <p14:tracePt t="240053" x="2776538" y="6170613"/>
          <p14:tracePt t="240069" x="2724150" y="6072188"/>
          <p14:tracePt t="240086" x="2714625" y="6027738"/>
          <p14:tracePt t="240109" x="2705100" y="5875338"/>
          <p14:tracePt t="240136" x="2759075" y="5732463"/>
          <p14:tracePt t="240153" x="2867025" y="5581650"/>
          <p14:tracePt t="240170" x="3000375" y="5446713"/>
          <p14:tracePt t="240186" x="3071813" y="5402263"/>
          <p14:tracePt t="240208" x="3303588" y="5313363"/>
          <p14:tracePt t="240236" x="3446463" y="5295900"/>
          <p14:tracePt t="240253" x="3589338" y="5286375"/>
          <p14:tracePt t="240270" x="3732213" y="5286375"/>
          <p14:tracePt t="240286" x="3803650" y="5295900"/>
          <p14:tracePt t="240308" x="3983038" y="5340350"/>
          <p14:tracePt t="240336" x="4081463" y="5394325"/>
          <p14:tracePt t="240353" x="4187825" y="5473700"/>
          <p14:tracePt t="240370" x="4295775" y="5572125"/>
          <p14:tracePt t="240386" x="4340225" y="5634038"/>
          <p14:tracePt t="240408" x="4419600" y="5741988"/>
          <p14:tracePt t="240436" x="4438650" y="5803900"/>
          <p14:tracePt t="240452" x="4446588" y="5848350"/>
          <p14:tracePt t="240469" x="4446588" y="5902325"/>
          <p14:tracePt t="240486" x="4446588" y="5929313"/>
          <p14:tracePt t="240508" x="4438650" y="6018213"/>
          <p14:tracePt t="240536" x="4384675" y="6072188"/>
          <p14:tracePt t="240552" x="4303713" y="6116638"/>
          <p14:tracePt t="240569" x="4197350" y="6143625"/>
          <p14:tracePt t="240585" x="4133850" y="6153150"/>
          <p14:tracePt t="240609" x="3919538" y="6170613"/>
          <p14:tracePt t="240636" x="3768725" y="6170613"/>
          <p14:tracePt t="240653" x="3616325" y="6161088"/>
          <p14:tracePt t="240670" x="3473450" y="6143625"/>
          <p14:tracePt t="240686" x="3411538" y="6126163"/>
          <p14:tracePt t="240708" x="3251200" y="6037263"/>
          <p14:tracePt t="240735" x="3179763" y="5956300"/>
          <p14:tracePt t="240752" x="3133725" y="5875338"/>
          <p14:tracePt t="240770" x="3108325" y="5795963"/>
          <p14:tracePt t="240786" x="3098800" y="5751513"/>
          <p14:tracePt t="240808" x="3098800" y="5581650"/>
          <p14:tracePt t="240820" x="3116263" y="5527675"/>
          <p14:tracePt t="240836" x="3133725" y="5473700"/>
          <p14:tracePt t="240853" x="3214688" y="5384800"/>
          <p14:tracePt t="240870" x="3348038" y="5295900"/>
          <p14:tracePt t="240887" x="3419475" y="5259388"/>
          <p14:tracePt t="240910" x="3670300" y="5160963"/>
          <p14:tracePt t="240935" x="3867150" y="5133975"/>
          <p14:tracePt t="240952" x="4054475" y="5126038"/>
          <p14:tracePt t="240970" x="4251325" y="5126038"/>
          <p14:tracePt t="240986" x="4348163" y="5126038"/>
          <p14:tracePt t="241008" x="4598988" y="5143500"/>
          <p14:tracePt t="241020" x="4697413" y="5160963"/>
          <p14:tracePt t="241036" x="4786313" y="5180013"/>
          <p14:tracePt t="241052" x="4946650" y="5224463"/>
          <p14:tracePt t="241070" x="5081588" y="5286375"/>
          <p14:tracePt t="241085" x="5133975" y="5322888"/>
          <p14:tracePt t="241110" x="5268913" y="5419725"/>
          <p14:tracePt t="241121" x="5313363" y="5456238"/>
          <p14:tracePt t="241136" x="5348288" y="5491163"/>
          <p14:tracePt t="241152" x="5419725" y="5562600"/>
          <p14:tracePt t="241170" x="5473700" y="5626100"/>
          <p14:tracePt t="241186" x="5491163" y="5661025"/>
          <p14:tracePt t="241210" x="5518150" y="5705475"/>
          <p14:tracePt t="241235" x="5518150" y="5715000"/>
          <p14:tracePt t="241252" x="5527675" y="5724525"/>
          <p14:tracePt t="241302" x="5527675" y="5732463"/>
          <p14:tracePt t="241325" x="5527675" y="5741988"/>
          <p14:tracePt t="241353" x="5510213" y="5751513"/>
          <p14:tracePt t="241370" x="5500688" y="5759450"/>
          <p14:tracePt t="241385" x="5491163" y="5759450"/>
          <p14:tracePt t="241408" x="5411788" y="5803900"/>
          <p14:tracePt t="241420" x="5357813" y="5813425"/>
          <p14:tracePt t="241435" x="5295900" y="5830888"/>
          <p14:tracePt t="241452" x="5170488" y="5867400"/>
          <p14:tracePt t="241469" x="5037138" y="5884863"/>
          <p14:tracePt t="241485" x="4973638" y="5894388"/>
          <p14:tracePt t="241508" x="4848225" y="5919788"/>
          <p14:tracePt t="241520" x="4822825" y="5919788"/>
          <p14:tracePt t="241536" x="4795838" y="5929313"/>
          <p14:tracePt t="241552" x="4759325" y="5929313"/>
          <p14:tracePt t="241569" x="4724400" y="5938838"/>
          <p14:tracePt t="241585" x="4705350" y="5938838"/>
          <p14:tracePt t="241607" x="4633913" y="5938838"/>
          <p14:tracePt t="241620" x="4608513" y="5938838"/>
          <p14:tracePt t="241635" x="4572000" y="5938838"/>
          <p14:tracePt t="241652" x="4500563" y="5938838"/>
          <p14:tracePt t="241669" x="4419600" y="5938838"/>
          <p14:tracePt t="241685" x="4375150" y="5938838"/>
          <p14:tracePt t="241707" x="4187825" y="5919788"/>
          <p14:tracePt t="241720" x="4125913" y="5911850"/>
          <p14:tracePt t="241735" x="4081463" y="5902325"/>
          <p14:tracePt t="241752" x="4010025" y="5884863"/>
          <p14:tracePt t="241769" x="3983038" y="5875338"/>
          <p14:tracePt t="241785" x="3973513" y="5875338"/>
          <p14:tracePt t="242822" x="3965575" y="5875338"/>
          <p14:tracePt t="242835" x="3929063" y="5875338"/>
          <p14:tracePt t="242851" x="3919538" y="5884863"/>
          <p14:tracePt t="242868" x="3875088" y="5894388"/>
          <p14:tracePt t="242884" x="3830638" y="5894388"/>
          <p14:tracePt t="242907" x="3714750" y="5911850"/>
          <p14:tracePt t="242918" x="3679825" y="5919788"/>
          <p14:tracePt t="242934" x="3598863" y="5946775"/>
          <p14:tracePt t="242951" x="3554413" y="5965825"/>
          <p14:tracePt t="242968" x="3429000" y="5991225"/>
          <p14:tracePt t="242984" x="3295650" y="6010275"/>
          <p14:tracePt t="243007" x="3143250" y="6027738"/>
          <p14:tracePt t="243019" x="3071813" y="6037263"/>
          <p14:tracePt t="243035" x="2901950" y="6054725"/>
          <p14:tracePt t="243051" x="2803525" y="6062663"/>
          <p14:tracePt t="243068" x="2643188" y="6081713"/>
          <p14:tracePt t="243084" x="2554288" y="6089650"/>
          <p14:tracePt t="243107" x="2303463" y="6099175"/>
          <p14:tracePt t="243118" x="2232025" y="6099175"/>
          <p14:tracePt t="243134" x="2125663" y="6099175"/>
          <p14:tracePt t="243150" x="2081213" y="6099175"/>
          <p14:tracePt t="243167" x="2017713" y="6089650"/>
          <p14:tracePt t="243184" x="1990725" y="6081713"/>
          <p14:tracePt t="243200" x="1928813" y="6072188"/>
          <p14:tracePt t="243223" x="1847850" y="6045200"/>
          <p14:tracePt t="243234" x="1768475" y="6027738"/>
          <p14:tracePt t="243251" x="1741488" y="6027738"/>
          <p14:tracePt t="243267" x="1687513" y="6010275"/>
          <p14:tracePt t="243284" x="1633538" y="6000750"/>
          <p14:tracePt t="243301" x="1608138" y="5991225"/>
          <p14:tracePt t="243323" x="1536700" y="5973763"/>
          <p14:tracePt t="243323" x="1500188" y="5965825"/>
          <p14:tracePt t="243350" x="1446213" y="5956300"/>
          <p14:tracePt t="243367" x="1393825" y="5938838"/>
          <p14:tracePt t="243384" x="1374775" y="5929313"/>
          <p14:tracePt t="243407" x="1357313" y="5919788"/>
          <p14:tracePt t="243450" x="1347788" y="5919788"/>
          <p14:tracePt t="243551" x="1357313" y="5919788"/>
          <p14:tracePt t="243566" x="1374775" y="5919788"/>
          <p14:tracePt t="243583" x="1419225" y="5919788"/>
          <p14:tracePt t="243600" x="1473200" y="5919788"/>
          <p14:tracePt t="243623" x="1670050" y="5919788"/>
          <p14:tracePt t="243650" x="1812925" y="5919788"/>
          <p14:tracePt t="243666" x="1965325" y="5919788"/>
          <p14:tracePt t="243683" x="2108200" y="5929313"/>
          <p14:tracePt t="243700" x="2187575" y="5929313"/>
          <p14:tracePt t="243723" x="2357438" y="5929313"/>
          <p14:tracePt t="243723" x="2428875" y="5929313"/>
          <p14:tracePt t="243750" x="2571750" y="5929313"/>
          <p14:tracePt t="243767" x="2714625" y="5929313"/>
          <p14:tracePt t="243783" x="2867025" y="5929313"/>
          <p14:tracePt t="243800" x="2938463" y="5929313"/>
          <p14:tracePt t="243823" x="3133725" y="5938838"/>
          <p14:tracePt t="243850" x="3251200" y="5938838"/>
          <p14:tracePt t="243867" x="3384550" y="5946775"/>
          <p14:tracePt t="243884" x="3509963" y="5956300"/>
          <p14:tracePt t="243900" x="3562350" y="5956300"/>
          <p14:tracePt t="243923" x="3795713" y="5965825"/>
          <p14:tracePt t="243950" x="3983038" y="5965825"/>
          <p14:tracePt t="243967" x="4187825" y="5973763"/>
          <p14:tracePt t="243983" x="4402138" y="5983288"/>
          <p14:tracePt t="244000" x="4510088" y="5991225"/>
          <p14:tracePt t="244022" x="4830763" y="6000750"/>
          <p14:tracePt t="244050" x="5018088" y="6010275"/>
          <p14:tracePt t="244066" x="5180013" y="6018213"/>
          <p14:tracePt t="244084" x="5322888" y="6018213"/>
          <p14:tracePt t="244101" x="5384800" y="6027738"/>
          <p14:tracePt t="244124" x="5518150" y="6037263"/>
          <p14:tracePt t="244150" x="5545138" y="6045200"/>
          <p14:tracePt t="244166" x="5562600" y="6045200"/>
          <p14:tracePt t="244183" x="5572125" y="6054725"/>
          <p14:tracePt t="244221" x="5572125" y="6062663"/>
          <p14:tracePt t="244283" x="5554663" y="6062663"/>
          <p14:tracePt t="244300" x="5537200" y="6062663"/>
          <p14:tracePt t="244321" x="5429250" y="6062663"/>
          <p14:tracePt t="244334" x="5214938" y="6062663"/>
          <p14:tracePt t="244350" x="5099050" y="6062663"/>
          <p14:tracePt t="244367" x="4884738" y="6062663"/>
          <p14:tracePt t="244383" x="4679950" y="6062663"/>
          <p14:tracePt t="244400" x="4589463" y="6054725"/>
          <p14:tracePt t="244424" x="4348163" y="6045200"/>
          <p14:tracePt t="244449" x="4224338" y="6037263"/>
          <p14:tracePt t="244466" x="4125913" y="6037263"/>
          <p14:tracePt t="244483" x="4054475" y="6027738"/>
          <p14:tracePt t="244499" x="4027488" y="6018213"/>
          <p14:tracePt t="244522" x="3965575" y="6018213"/>
          <p14:tracePt t="244550" x="3946525" y="6010275"/>
          <p14:tracePt t="244566" x="3938588" y="6000750"/>
          <p14:tracePt t="244666" x="3956050" y="6000750"/>
          <p14:tracePt t="244699" x="3983038" y="6000750"/>
          <p14:tracePt t="244722" x="4037013" y="6010275"/>
          <p14:tracePt t="244750" x="4098925" y="6018213"/>
          <p14:tracePt t="244766" x="4179888" y="6027738"/>
          <p14:tracePt t="244783" x="4295775" y="6045200"/>
          <p14:tracePt t="244799" x="4348163" y="6054725"/>
          <p14:tracePt t="244822" x="4537075" y="6081713"/>
          <p14:tracePt t="244849" x="4660900" y="6099175"/>
          <p14:tracePt t="244866" x="4776788" y="6108700"/>
          <p14:tracePt t="244883" x="4894263" y="6116638"/>
          <p14:tracePt t="244900" x="4929188" y="6116638"/>
          <p14:tracePt t="244922" x="5010150" y="6134100"/>
          <p14:tracePt t="244934" x="5027613" y="6134100"/>
          <p14:tracePt t="244949" x="5037138" y="6134100"/>
          <p14:tracePt t="244966" x="5045075" y="6143625"/>
          <p14:tracePt t="244983" x="5054600" y="6143625"/>
          <p14:tracePt t="246265" x="5054600" y="6153150"/>
          <p14:tracePt t="246282" x="5037138" y="6161088"/>
          <p14:tracePt t="246320" x="5010150" y="6170613"/>
          <p14:tracePt t="246333" x="4991100" y="6180138"/>
          <p14:tracePt t="246348" x="4965700" y="6188075"/>
          <p14:tracePt t="246364" x="4911725" y="6197600"/>
          <p14:tracePt t="246383" x="4848225" y="6232525"/>
          <p14:tracePt t="246398" x="4822825" y="6242050"/>
          <p14:tracePt t="246421" x="4732338" y="6313488"/>
          <p14:tracePt t="246432" x="4697413" y="6340475"/>
          <p14:tracePt t="246448" x="4660900" y="6367463"/>
          <p14:tracePt t="246465" x="4572000" y="6394450"/>
          <p14:tracePt t="246482" x="4483100" y="6429375"/>
          <p14:tracePt t="246498" x="4446588" y="6438900"/>
          <p14:tracePt t="246522" x="4286250" y="6465888"/>
          <p14:tracePt t="246533" x="4224338" y="6473825"/>
          <p14:tracePt t="246549" x="4081463" y="6483350"/>
          <p14:tracePt t="246564" x="4017963" y="6483350"/>
          <p14:tracePt t="246582" x="3911600" y="6483350"/>
          <p14:tracePt t="246598" x="3848100" y="6483350"/>
          <p14:tracePt t="246620" x="3652838" y="6465888"/>
          <p14:tracePt t="246632" x="3581400" y="6456363"/>
          <p14:tracePt t="246648" x="3509963" y="6446838"/>
          <p14:tracePt t="246665" x="3340100" y="6402388"/>
          <p14:tracePt t="246682" x="3133725" y="6348413"/>
          <p14:tracePt t="246698" x="3017838" y="6313488"/>
          <p14:tracePt t="246720" x="2643188" y="6188075"/>
          <p14:tracePt t="246732" x="2517775" y="6153150"/>
          <p14:tracePt t="246748" x="2411413" y="6116638"/>
          <p14:tracePt t="246764" x="2241550" y="6072188"/>
          <p14:tracePt t="246782" x="2089150" y="6037263"/>
          <p14:tracePt t="246798" x="2027238" y="6027738"/>
          <p14:tracePt t="246821" x="1874838" y="5991225"/>
          <p14:tracePt t="246848" x="1812925" y="5973763"/>
          <p14:tracePt t="246864" x="1758950" y="5965825"/>
          <p14:tracePt t="246881" x="1731963" y="5956300"/>
          <p14:tracePt t="246898" x="1724025" y="5946775"/>
          <p14:tracePt t="246921" x="1704975" y="5929313"/>
          <p14:tracePt t="246965" x="1704975" y="5919788"/>
          <p14:tracePt t="246982" x="1704975" y="5911850"/>
          <p14:tracePt t="247048" x="1704975" y="5902325"/>
          <p14:tracePt t="247082" x="1714500" y="5902325"/>
          <p14:tracePt t="247121" x="1731963" y="5902325"/>
          <p14:tracePt t="247132" x="1758950" y="5894388"/>
          <p14:tracePt t="247148" x="1928813" y="5894388"/>
          <p14:tracePt t="247165" x="2071688" y="5884863"/>
          <p14:tracePt t="247181" x="2419350" y="5884863"/>
          <p14:tracePt t="247198" x="2616200" y="5867400"/>
          <p14:tracePt t="247198" x="2857500" y="5867400"/>
          <p14:tracePt t="247221" x="3544888" y="5857875"/>
          <p14:tracePt t="247232" x="3973513" y="5857875"/>
          <p14:tracePt t="247247" x="4438650" y="5857875"/>
          <p14:tracePt t="247264" x="5286375" y="5857875"/>
          <p14:tracePt t="247281" x="5830888" y="5894388"/>
          <p14:tracePt t="247298" x="6089650" y="5911850"/>
          <p14:tracePt t="247321" x="6269038" y="5919788"/>
          <p14:tracePt t="247332" x="6348413" y="5929313"/>
          <p14:tracePt t="247348" x="6402388" y="5938838"/>
          <p14:tracePt t="247364" x="6554788" y="5956300"/>
          <p14:tracePt t="247381" x="6697663" y="5973763"/>
          <p14:tracePt t="247397" x="6769100" y="5973763"/>
          <p14:tracePt t="247420" x="6919913" y="5983288"/>
          <p14:tracePt t="247432" x="6946900" y="5983288"/>
          <p14:tracePt t="247448" x="6973888" y="5983288"/>
          <p14:tracePt t="247464" x="6983413" y="5983288"/>
          <p14:tracePt t="247481" x="6991350" y="5983288"/>
          <p14:tracePt t="247532" x="7000875" y="5983288"/>
          <p14:tracePt t="247621" x="7000875" y="5991225"/>
          <p14:tracePt t="247630" x="6991350" y="6000750"/>
          <p14:tracePt t="247647" x="6983413" y="6000750"/>
          <p14:tracePt t="247664" x="6929438" y="6010275"/>
          <p14:tracePt t="247681" x="6777038" y="6045200"/>
          <p14:tracePt t="247698" x="6518275" y="6126163"/>
          <p14:tracePt t="247720" x="6143625" y="6251575"/>
          <p14:tracePt t="247731" x="5938838" y="6330950"/>
          <p14:tracePt t="247747" x="5465763" y="6518275"/>
          <p14:tracePt t="247764" x="5241925" y="6608763"/>
          <p14:tracePt t="247780" x="4867275" y="6715125"/>
          <p14:tracePt t="247797" x="4652963" y="6769100"/>
          <p14:tracePt t="247819" x="4518025" y="6796088"/>
          <p14:tracePt t="247831" x="4473575" y="6804025"/>
          <p14:tracePt t="247847" x="4446588" y="6813550"/>
          <p14:tracePt t="247863" x="4411663" y="6813550"/>
          <p14:tracePt t="247880" x="4394200" y="6823075"/>
          <p14:tracePt t="247897" x="4384675" y="6823075"/>
          <p14:tracePt t="247920" x="4384675" y="6831013"/>
          <p14:tracePt t="248131" x="4375150" y="6831013"/>
          <p14:tracePt t="248147" x="4340225" y="6831013"/>
          <p14:tracePt t="248164" x="4214813" y="6823075"/>
          <p14:tracePt t="248180" x="4071938" y="6813550"/>
          <p14:tracePt t="248197" x="3919538" y="6804025"/>
          <p14:tracePt t="248221" x="3751263" y="6796088"/>
          <p14:tracePt t="248231" x="3670300" y="6786563"/>
          <p14:tracePt t="248247" x="3517900" y="6777038"/>
          <p14:tracePt t="248263" x="3455988" y="6769100"/>
          <p14:tracePt t="248280" x="3340100" y="6751638"/>
          <p14:tracePt t="248297" x="3224213" y="6732588"/>
          <p14:tracePt t="248320" x="3133725" y="6715125"/>
          <p14:tracePt t="248331" x="3108325" y="6705600"/>
          <p14:tracePt t="248347" x="3062288" y="6680200"/>
          <p14:tracePt t="248363" x="3036888" y="6670675"/>
          <p14:tracePt t="248380" x="3009900" y="6616700"/>
          <p14:tracePt t="248397" x="3000375" y="6562725"/>
          <p14:tracePt t="248420" x="2990850" y="6510338"/>
          <p14:tracePt t="248431" x="2990850" y="6491288"/>
          <p14:tracePt t="248446" x="2990850" y="6473825"/>
          <p14:tracePt t="248463" x="3000375" y="6446838"/>
          <p14:tracePt t="248480" x="3017838" y="6419850"/>
          <p14:tracePt t="248496" x="3036888" y="6411913"/>
          <p14:tracePt t="248519" x="3108325" y="6384925"/>
          <p14:tracePt t="248531" x="3133725" y="6375400"/>
          <p14:tracePt t="248547" x="3187700" y="6367463"/>
          <p14:tracePt t="248563" x="3214688" y="6357938"/>
          <p14:tracePt t="248580" x="3276600" y="6348413"/>
          <p14:tracePt t="248596" x="3357563" y="6340475"/>
          <p14:tracePt t="248620" x="3490913" y="6340475"/>
          <p14:tracePt t="248631" x="3562350" y="6340475"/>
          <p14:tracePt t="248647" x="3705225" y="6340475"/>
          <p14:tracePt t="248663" x="3768725" y="6348413"/>
          <p14:tracePt t="248680" x="3894138" y="6367463"/>
          <p14:tracePt t="248696" x="3990975" y="6384925"/>
          <p14:tracePt t="248719" x="4062413" y="6419850"/>
          <p14:tracePt t="248731" x="4089400" y="6429375"/>
          <p14:tracePt t="248746" x="4125913" y="6456363"/>
          <p14:tracePt t="248763" x="4133850" y="6473825"/>
          <p14:tracePt t="248780" x="4133850" y="6483350"/>
          <p14:tracePt t="248796" x="4143375" y="6491288"/>
          <p14:tracePt t="248819" x="4143375" y="6510338"/>
          <p14:tracePt t="248846" x="4108450" y="6537325"/>
          <p14:tracePt t="248863" x="4081463" y="6562725"/>
          <p14:tracePt t="248880" x="3990975" y="6616700"/>
          <p14:tracePt t="248896" x="3902075" y="6670675"/>
          <p14:tracePt t="248919" x="3803650" y="6724650"/>
          <p14:tracePt t="248930" x="3759200" y="6751638"/>
          <p14:tracePt t="248946" x="3679825" y="6777038"/>
          <p14:tracePt t="248962" x="3652838" y="6796088"/>
          <p14:tracePt t="248980" x="3608388" y="6804025"/>
          <p14:tracePt t="248996" x="3589338" y="6813550"/>
          <p14:tracePt t="249030" x="3589338" y="6823075"/>
          <p14:tracePt t="250062" x="3608388" y="6796088"/>
          <p14:tracePt t="250079" x="3670300" y="6742113"/>
          <p14:tracePt t="250095" x="3741738" y="6688138"/>
          <p14:tracePt t="250117" x="3803650" y="6616700"/>
          <p14:tracePt t="250129" x="3830638" y="6589713"/>
          <p14:tracePt t="250145" x="3929063" y="6500813"/>
          <p14:tracePt t="250162" x="4000500" y="6429375"/>
          <p14:tracePt t="250179" x="4160838" y="6286500"/>
          <p14:tracePt t="250195" x="4322763" y="6116638"/>
          <p14:tracePt t="250218" x="4491038" y="5946775"/>
          <p14:tracePt t="250229" x="4572000" y="5867400"/>
          <p14:tracePt t="250245" x="4697413" y="5741988"/>
          <p14:tracePt t="250261" x="4741863" y="5697538"/>
          <p14:tracePt t="250278" x="4795838" y="5626100"/>
          <p14:tracePt t="250295" x="4848225" y="5554663"/>
          <p14:tracePt t="250317" x="4875213" y="5483225"/>
          <p14:tracePt t="250328" x="4894263" y="5456238"/>
          <p14:tracePt t="250345" x="4902200" y="5411788"/>
          <p14:tracePt t="250361" x="4902200" y="5394325"/>
          <p14:tracePt t="250379" x="4911725" y="5375275"/>
          <p14:tracePt t="250446" x="4919663" y="5375275"/>
          <p14:tracePt t="250562" x="4911725" y="5375275"/>
          <p14:tracePt t="250578" x="4902200" y="5375275"/>
          <p14:tracePt t="250595" x="4822825" y="5357813"/>
          <p14:tracePt t="250618" x="4660900" y="5322888"/>
          <p14:tracePt t="250629" x="4562475" y="5303838"/>
          <p14:tracePt t="250645" x="4367213" y="5241925"/>
          <p14:tracePt t="250662" x="4276725" y="5214938"/>
          <p14:tracePt t="250678" x="4089400" y="5153025"/>
          <p14:tracePt t="250695" x="3938588" y="5099050"/>
          <p14:tracePt t="250717" x="3822700" y="5027613"/>
          <p14:tracePt t="250729" x="3768725" y="5000625"/>
          <p14:tracePt t="250745" x="3679825" y="4929188"/>
          <p14:tracePt t="250762" x="3652838" y="4911725"/>
          <p14:tracePt t="250779" x="3616325" y="4875213"/>
          <p14:tracePt t="250795" x="3598863" y="4848225"/>
          <p14:tracePt t="250818" x="3589338" y="4840288"/>
          <p14:tracePt t="250828" x="3589338" y="4830763"/>
          <p14:tracePt t="250979" x="3598863" y="4830763"/>
          <p14:tracePt t="250995" x="3608388" y="4830763"/>
          <p14:tracePt t="251017" x="3616325" y="4830763"/>
          <p14:tracePt t="251029" x="3633788" y="4830763"/>
          <p14:tracePt t="251045" x="3705225" y="4830763"/>
          <p14:tracePt t="251061" x="3776663" y="4830763"/>
          <p14:tracePt t="251077" x="3990975" y="4822825"/>
          <p14:tracePt t="251095" x="4224338" y="4813300"/>
          <p14:tracePt t="251117" x="4465638" y="4803775"/>
          <p14:tracePt t="251128" x="4581525" y="4803775"/>
          <p14:tracePt t="251145" x="4786313" y="4803775"/>
          <p14:tracePt t="251161" x="4867275" y="4803775"/>
          <p14:tracePt t="251178" x="5000625" y="4803775"/>
          <p14:tracePt t="251195" x="5081588" y="4803775"/>
          <p14:tracePt t="251217" x="5133975" y="4803775"/>
          <p14:tracePt t="251229" x="5160963" y="4803775"/>
          <p14:tracePt t="251245" x="5180013" y="4803775"/>
          <p14:tracePt t="251261" x="5187950" y="4803775"/>
          <p14:tracePt t="251294" x="5197475" y="4813300"/>
          <p14:tracePt t="251396" x="5197475" y="4822825"/>
          <p14:tracePt t="251445" x="5197475" y="4830763"/>
          <p14:tracePt t="251461" x="5187950" y="4830763"/>
          <p14:tracePt t="251478" x="5180013" y="4840288"/>
          <p14:tracePt t="251495" x="5170488" y="4848225"/>
          <p14:tracePt t="251517" x="5143500" y="4848225"/>
          <p14:tracePt t="251529" x="5133975" y="4848225"/>
          <p14:tracePt t="251546" x="5099050" y="4867275"/>
          <p14:tracePt t="251561" x="5062538" y="4867275"/>
          <p14:tracePt t="251577" x="4991100" y="4884738"/>
          <p14:tracePt t="251595" x="4919663" y="4919663"/>
          <p14:tracePt t="251618" x="4857750" y="4946650"/>
          <p14:tracePt t="251628" x="4830763" y="4965700"/>
          <p14:tracePt t="251644" x="4768850" y="4991100"/>
          <p14:tracePt t="251661" x="4741863" y="5000625"/>
          <p14:tracePt t="251677" x="4714875" y="5010150"/>
          <p14:tracePt t="251695" x="4687888" y="5018088"/>
          <p14:tracePt t="251717" x="4679950" y="5037138"/>
          <p14:tracePt t="251745" x="4670425" y="5045075"/>
          <p14:tracePt t="251816" x="4670425" y="5054600"/>
          <p14:tracePt t="251861" x="4687888" y="5054600"/>
          <p14:tracePt t="251877" x="4697413" y="5054600"/>
          <p14:tracePt t="251894" x="4724400" y="5062538"/>
          <p14:tracePt t="251916" x="4759325" y="5072063"/>
          <p14:tracePt t="251928" x="4803775" y="5081588"/>
          <p14:tracePt t="251945" x="4919663" y="5089525"/>
          <p14:tracePt t="251961" x="4991100" y="5089525"/>
          <p14:tracePt t="251978" x="5133975" y="5089525"/>
          <p14:tracePt t="251995" x="5268913" y="5089525"/>
          <p14:tracePt t="252016" x="5394325" y="5089525"/>
          <p14:tracePt t="252028" x="5446713" y="5081588"/>
          <p14:tracePt t="252045" x="5572125" y="5062538"/>
          <p14:tracePt t="252061" x="5634038" y="5054600"/>
          <p14:tracePt t="252077" x="5715000" y="5037138"/>
          <p14:tracePt t="252095" x="5759450" y="5018088"/>
          <p14:tracePt t="252116" x="5795963" y="5010150"/>
          <p14:tracePt t="252128" x="5795963" y="5000625"/>
          <p14:tracePt t="252144" x="5803900" y="5000625"/>
          <p14:tracePt t="252177" x="5813425" y="4991100"/>
          <p14:tracePt t="252215" x="5813425" y="4983163"/>
          <p14:tracePt t="252227" x="5813425" y="4973638"/>
          <p14:tracePt t="252244" x="5803900" y="4965700"/>
          <p14:tracePt t="252260" x="5803900" y="4956175"/>
          <p14:tracePt t="252277" x="5776913" y="4946650"/>
          <p14:tracePt t="252294" x="5732463" y="4938713"/>
          <p14:tracePt t="252316" x="5680075" y="4929188"/>
          <p14:tracePt t="252327" x="5653088" y="4919663"/>
          <p14:tracePt t="252344" x="5634038" y="4919663"/>
          <p14:tracePt t="252360" x="5626100" y="4919663"/>
          <p14:tracePt t="252377" x="5599113" y="4929188"/>
          <p14:tracePt t="252394" x="5572125" y="4938713"/>
          <p14:tracePt t="252417" x="5527675" y="4946650"/>
          <p14:tracePt t="252427" x="5491163" y="4956175"/>
          <p14:tracePt t="252444" x="5348288" y="4973638"/>
          <p14:tracePt t="252460" x="5259388" y="4983163"/>
          <p14:tracePt t="252478" x="5045075" y="5000625"/>
          <p14:tracePt t="252494" x="4803775" y="5027613"/>
          <p14:tracePt t="252516" x="4598988" y="5045075"/>
          <p14:tracePt t="252527" x="4518025" y="5045075"/>
          <p14:tracePt t="252545" x="4357688" y="5054600"/>
          <p14:tracePt t="252560" x="4303713" y="5062538"/>
          <p14:tracePt t="252577" x="4214813" y="5072063"/>
          <p14:tracePt t="252594" x="4170363" y="5072063"/>
          <p14:tracePt t="252616" x="4143375" y="5072063"/>
          <p14:tracePt t="252644" x="4133850" y="5072063"/>
          <p14:tracePt t="252660" x="4125913" y="5072063"/>
          <p14:tracePt t="252715" x="4116388" y="5072063"/>
          <p14:tracePt t="252727" x="4098925" y="5072063"/>
          <p14:tracePt t="252744" x="4062413" y="5054600"/>
          <p14:tracePt t="252760" x="4010025" y="5027613"/>
          <p14:tracePt t="252777" x="3857625" y="4938713"/>
          <p14:tracePt t="252794" x="3741738" y="4867275"/>
          <p14:tracePt t="252817" x="3660775" y="4803775"/>
          <p14:tracePt t="252827" x="3643313" y="4768850"/>
          <p14:tracePt t="252844" x="3616325" y="4732338"/>
          <p14:tracePt t="252860" x="3616325" y="4714875"/>
          <p14:tracePt t="252877" x="3608388" y="4697413"/>
          <p14:tracePt t="252916" x="3608388" y="4687888"/>
          <p14:tracePt t="252944" x="3616325" y="4687888"/>
          <p14:tracePt t="252960" x="3625850" y="4687888"/>
          <p14:tracePt t="252977" x="3652838" y="4687888"/>
          <p14:tracePt t="252994" x="3751263" y="4687888"/>
          <p14:tracePt t="253017" x="3919538" y="4697413"/>
          <p14:tracePt t="253027" x="4010025" y="4697413"/>
          <p14:tracePt t="253043" x="4179888" y="4705350"/>
          <p14:tracePt t="253060" x="4251325" y="4705350"/>
          <p14:tracePt t="253076" x="4348163" y="4705350"/>
          <p14:tracePt t="253093" x="4411663" y="4714875"/>
          <p14:tracePt t="253116" x="4456113" y="4714875"/>
          <p14:tracePt t="253127" x="4465638" y="4714875"/>
          <p14:tracePt t="253143" x="4483100" y="4714875"/>
          <p14:tracePt t="253176" x="4491038" y="4714875"/>
          <p14:tracePt t="253214" x="4500563" y="4714875"/>
          <p14:tracePt t="254142" x="4491038" y="4714875"/>
          <p14:tracePt t="254159" x="4465638" y="4741863"/>
          <p14:tracePt t="254175" x="4446588" y="4751388"/>
          <p14:tracePt t="254192" x="4411663" y="4795838"/>
          <p14:tracePt t="254215" x="4348163" y="4857750"/>
          <p14:tracePt t="254226" x="4303713" y="4902200"/>
          <p14:tracePt t="254242" x="4205288" y="4991100"/>
          <p14:tracePt t="254259" x="4116388" y="5081588"/>
          <p14:tracePt t="254275" x="4081463" y="5116513"/>
          <p14:tracePt t="254293" x="4017963" y="5187950"/>
          <p14:tracePt t="254315" x="3973513" y="5251450"/>
          <p14:tracePt t="254326" x="3956050" y="5268913"/>
          <p14:tracePt t="254342" x="3938588" y="5295900"/>
          <p14:tracePt t="254358" x="3929063" y="5322888"/>
          <p14:tracePt t="254375" x="3929063" y="5330825"/>
          <p14:tracePt t="254392" x="3919538" y="5340350"/>
          <p14:tracePt t="254426" x="3911600" y="5340350"/>
          <p14:tracePt t="254442" x="3911600" y="5348288"/>
          <p14:tracePt t="254942" x="3919538" y="5348288"/>
          <p14:tracePt t="254975" x="3929063" y="5348288"/>
          <p14:tracePt t="254992" x="3973513" y="5348288"/>
          <p14:tracePt t="255016" x="4152900" y="5348288"/>
          <p14:tracePt t="255026" x="4286250" y="5348288"/>
          <p14:tracePt t="255042" x="4562475" y="5357813"/>
          <p14:tracePt t="255058" x="4813300" y="5367338"/>
          <p14:tracePt t="255074" x="4919663" y="5375275"/>
          <p14:tracePt t="255091" x="5108575" y="5384800"/>
          <p14:tracePt t="255114" x="5241925" y="5384800"/>
          <p14:tracePt t="255125" x="5286375" y="5384800"/>
          <p14:tracePt t="255142" x="5375275" y="5394325"/>
          <p14:tracePt t="255159" x="5446713" y="5394325"/>
          <p14:tracePt t="255175" x="5483225" y="5394325"/>
          <p14:tracePt t="255191" x="5537200" y="5394325"/>
          <p14:tracePt t="255214" x="5572125" y="5394325"/>
          <p14:tracePt t="255241" x="5572125" y="5402263"/>
          <p14:tracePt t="255292" x="5545138" y="5402263"/>
          <p14:tracePt t="255313" x="5394325" y="5402263"/>
          <p14:tracePt t="255326" x="5251450" y="5402263"/>
          <p14:tracePt t="255342" x="4732338" y="5419725"/>
          <p14:tracePt t="255358" x="4116388" y="5446713"/>
          <p14:tracePt t="255375" x="3724275" y="5483225"/>
          <p14:tracePt t="255391" x="2911475" y="5545138"/>
          <p14:tracePt t="255413" x="2295525" y="5581650"/>
          <p14:tracePt t="255424" x="2116138" y="5589588"/>
          <p14:tracePt t="255441" x="1901825" y="5589588"/>
          <p14:tracePt t="255457" x="1751013" y="5589588"/>
          <p14:tracePt t="255475" x="1679575" y="5589588"/>
          <p14:tracePt t="255491" x="1562100" y="5572125"/>
          <p14:tracePt t="255514" x="1500188" y="5554663"/>
          <p14:tracePt t="255525" x="1482725" y="5554663"/>
          <p14:tracePt t="255542" x="1465263" y="5537200"/>
          <p14:tracePt t="255574" x="1465263" y="5527675"/>
          <p14:tracePt t="255591" x="1473200" y="5510213"/>
          <p14:tracePt t="255614" x="1544638" y="5500688"/>
          <p14:tracePt t="255625" x="1616075" y="5491163"/>
          <p14:tracePt t="255641" x="1874838" y="5446713"/>
          <p14:tracePt t="255658" x="2455863" y="5384800"/>
          <p14:tracePt t="255674" x="2847975" y="5375275"/>
          <p14:tracePt t="255691" x="3795713" y="5340350"/>
          <p14:tracePt t="255714" x="4572000" y="5348288"/>
          <p14:tracePt t="255725" x="4776788" y="5357813"/>
          <p14:tracePt t="255741" x="4965700" y="5384800"/>
          <p14:tracePt t="255758" x="5089525" y="5411788"/>
          <p14:tracePt t="255775" x="5133975" y="5419725"/>
          <p14:tracePt t="255791" x="5214938" y="5456238"/>
          <p14:tracePt t="255814" x="5276850" y="5473700"/>
          <p14:tracePt t="255825" x="5303838" y="5483225"/>
          <p14:tracePt t="255842" x="5322888" y="5491163"/>
          <p14:tracePt t="255874" x="5313363" y="5500688"/>
          <p14:tracePt t="255891" x="5241925" y="5500688"/>
          <p14:tracePt t="255913" x="5054600" y="5483225"/>
          <p14:tracePt t="255925" x="4938713" y="5473700"/>
          <p14:tracePt t="255941" x="4643438" y="5456238"/>
          <p14:tracePt t="255958" x="4348163" y="5456238"/>
          <p14:tracePt t="255974" x="4214813" y="5456238"/>
          <p14:tracePt t="255990" x="3990975" y="5473700"/>
          <p14:tracePt t="256014" x="3830638" y="5491163"/>
          <p14:tracePt t="256025" x="3786188" y="5500688"/>
          <p14:tracePt t="256042" x="3714750" y="5510213"/>
          <p14:tracePt t="256058" x="3687763" y="5510213"/>
          <p14:tracePt t="256074" x="3679825" y="5518150"/>
          <p14:tracePt t="257129" x="3705225" y="5527675"/>
          <p14:tracePt t="257141" x="3732213" y="5527675"/>
          <p14:tracePt t="257157" x="3822700" y="5537200"/>
          <p14:tracePt t="257174" x="3884613" y="5537200"/>
          <p14:tracePt t="257190" x="4027488" y="5545138"/>
          <p14:tracePt t="257212" x="4197350" y="5545138"/>
          <p14:tracePt t="257224" x="4276725" y="5554663"/>
          <p14:tracePt t="257240" x="4419600" y="5554663"/>
          <p14:tracePt t="257257" x="4545013" y="5562600"/>
          <p14:tracePt t="257273" x="4589463" y="5562600"/>
          <p14:tracePt t="257291" x="4679950" y="5562600"/>
          <p14:tracePt t="257313" x="4776788" y="5562600"/>
          <p14:tracePt t="257340" x="4822825" y="5572125"/>
          <p14:tracePt t="257357" x="4848225" y="5572125"/>
          <p14:tracePt t="257390" x="4857750" y="5572125"/>
          <p14:tracePt t="257424" x="4867275" y="5572125"/>
          <p14:tracePt t="257473" x="4867275" y="5581650"/>
          <p14:tracePt t="257490" x="4857750" y="5581650"/>
          <p14:tracePt t="257512" x="4803775" y="5599113"/>
          <p14:tracePt t="257524" x="4625975" y="5626100"/>
          <p14:tracePt t="257541" x="4491038" y="5643563"/>
          <p14:tracePt t="257556" x="4214813" y="5697538"/>
          <p14:tracePt t="257573" x="4071938" y="5715000"/>
          <p14:tracePt t="257589" x="3830638" y="5776913"/>
          <p14:tracePt t="257611" x="3625850" y="5840413"/>
          <p14:tracePt t="257624" x="3465513" y="5884863"/>
          <p14:tracePt t="257640" x="3394075" y="5902325"/>
          <p14:tracePt t="257656" x="3268663" y="5929313"/>
          <p14:tracePt t="257673" x="3214688" y="5938838"/>
          <p14:tracePt t="257690" x="3143250" y="5946775"/>
          <p14:tracePt t="257706" x="3089275" y="5956300"/>
          <p14:tracePt t="257728" x="3044825" y="5965825"/>
          <p14:tracePt t="257740" x="3036888" y="5965825"/>
          <p14:tracePt t="257756" x="3017838" y="5965825"/>
          <p14:tracePt t="257773" x="3000375" y="5973763"/>
          <p14:tracePt t="257806" x="2990850" y="5973763"/>
          <p14:tracePt t="257828" x="2982913" y="5973763"/>
          <p14:tracePt t="257840" x="2973388" y="5973763"/>
          <p14:tracePt t="257856" x="2965450" y="5983288"/>
          <p14:tracePt t="257873" x="2955925" y="5983288"/>
          <p14:tracePt t="257890" x="2928938" y="5991225"/>
          <p14:tracePt t="257906" x="2867025" y="5991225"/>
          <p14:tracePt t="257931" x="2759075" y="6010275"/>
          <p14:tracePt t="257941" x="2724150" y="6010275"/>
          <p14:tracePt t="257956" x="2670175" y="6018213"/>
          <p14:tracePt t="257973" x="2633663" y="6027738"/>
          <p14:tracePt t="257990" x="2625725" y="6027738"/>
          <p14:tracePt t="258006" x="2608263" y="6037263"/>
          <p14:tracePt t="258029" x="2598738" y="6045200"/>
          <p14:tracePt t="258056" x="2589213" y="6045200"/>
          <p14:tracePt t="258106" x="2589213" y="6054725"/>
          <p14:tracePt t="258206" x="2598738" y="6054725"/>
          <p14:tracePt t="258229" x="2608263" y="6062663"/>
          <p14:tracePt t="258255" x="2625725" y="6062663"/>
          <p14:tracePt t="258289" x="2652713" y="6062663"/>
          <p14:tracePt t="258306" x="2697163" y="6062663"/>
          <p14:tracePt t="258328" x="2768600" y="6072188"/>
          <p14:tracePt t="258340" x="2803525" y="6081713"/>
          <p14:tracePt t="258356" x="2874963" y="6089650"/>
          <p14:tracePt t="258372" x="2919413" y="6089650"/>
          <p14:tracePt t="258389" x="2928938" y="6099175"/>
          <p14:tracePt t="258406" x="2955925" y="6099175"/>
          <p14:tracePt t="258428" x="2973388" y="6099175"/>
          <p14:tracePt t="258439" x="2990850" y="6108700"/>
          <p14:tracePt t="258456" x="3000375" y="6108700"/>
          <p14:tracePt t="258472" x="3009900" y="6116638"/>
          <p14:tracePt t="258489" x="3017838" y="6116638"/>
          <p14:tracePt t="258505" x="3027363" y="6116638"/>
          <p14:tracePt t="258540" x="3036888" y="6116638"/>
          <p14:tracePt t="258556" x="3036888" y="6126163"/>
          <p14:tracePt t="258588" x="3044825" y="6126163"/>
          <p14:tracePt t="258605" x="3054350" y="6126163"/>
          <p14:tracePt t="258656" x="3062288" y="6126163"/>
          <p14:tracePt t="258672" x="3071813" y="6134100"/>
          <p14:tracePt t="258705" x="3081338" y="6134100"/>
          <p14:tracePt t="258728" x="3089275" y="6134100"/>
          <p14:tracePt t="258740" x="3098800" y="6143625"/>
          <p14:tracePt t="258755" x="3108325" y="6143625"/>
          <p14:tracePt t="258772" x="3116263" y="6153150"/>
          <p14:tracePt t="258805" x="3133725" y="6161088"/>
          <p14:tracePt t="258827" x="3143250" y="6161088"/>
          <p14:tracePt t="258839" x="3143250" y="6170613"/>
          <p14:tracePt t="258855" x="3152775" y="6170613"/>
          <p14:tracePt t="258872" x="3170238" y="6180138"/>
          <p14:tracePt t="258905" x="3179763" y="6180138"/>
          <p14:tracePt t="258930" x="3187700" y="6188075"/>
          <p14:tracePt t="258955" x="3197225" y="6197600"/>
          <p14:tracePt t="258972" x="3205163" y="6197600"/>
          <p14:tracePt t="259726" x="3187700" y="6197600"/>
          <p14:tracePt t="259739" x="3152775" y="6205538"/>
          <p14:tracePt t="259755" x="3036888" y="6205538"/>
          <p14:tracePt t="259771" x="2874963" y="6205538"/>
          <p14:tracePt t="259788" x="2803525" y="6205538"/>
          <p14:tracePt t="259805" x="2687638" y="6205538"/>
          <p14:tracePt t="259828" x="2598738" y="6205538"/>
          <p14:tracePt t="259839" x="2562225" y="6205538"/>
          <p14:tracePt t="259854" x="2509838" y="6205538"/>
          <p14:tracePt t="259871" x="2482850" y="6205538"/>
          <p14:tracePt t="259904" x="2465388" y="6205538"/>
          <p14:tracePt t="260238" x="2473325" y="6205538"/>
          <p14:tracePt t="260304" x="2482850" y="6205538"/>
          <p14:tracePt t="260333" x="2482850" y="6215063"/>
          <p14:tracePt t="260404" x="2490788" y="6215063"/>
          <p14:tracePt t="260504" x="2500313" y="6215063"/>
          <p14:tracePt t="260526" x="2509838" y="6215063"/>
          <p14:tracePt t="260538" x="2509838" y="6224588"/>
          <p14:tracePt t="260555" x="2517775" y="6224588"/>
          <p14:tracePt t="260587" x="2527300" y="6224588"/>
          <p14:tracePt t="260604" x="2536825" y="6224588"/>
          <p14:tracePt t="260626" x="2544763" y="6224588"/>
          <p14:tracePt t="260638" x="2554288" y="6224588"/>
          <p14:tracePt t="260654" x="2562225" y="6224588"/>
          <p14:tracePt t="260687" x="2571750" y="6224588"/>
          <p14:tracePt t="260704" x="2589213" y="6224588"/>
          <p14:tracePt t="260727" x="2598738" y="6224588"/>
          <p14:tracePt t="260738" x="2608263" y="6224588"/>
          <p14:tracePt t="260754" x="2633663" y="6232525"/>
          <p14:tracePt t="260771" x="2670175" y="6232525"/>
          <p14:tracePt t="260787" x="2697163" y="6232525"/>
          <p14:tracePt t="260804" x="2768600" y="6242050"/>
          <p14:tracePt t="260826" x="2830513" y="6242050"/>
          <p14:tracePt t="260838" x="2857500" y="6242050"/>
          <p14:tracePt t="260854" x="2911475" y="6242050"/>
          <p14:tracePt t="260871" x="2955925" y="6251575"/>
          <p14:tracePt t="260887" x="2973388" y="6251575"/>
          <p14:tracePt t="260904" x="3000375" y="6259513"/>
          <p14:tracePt t="260927" x="3044825" y="6269038"/>
          <p14:tracePt t="260937" x="3062288" y="6269038"/>
          <p14:tracePt t="260954" x="3098800" y="6269038"/>
          <p14:tracePt t="260971" x="3125788" y="6276975"/>
          <p14:tracePt t="260987" x="3133725" y="6276975"/>
          <p14:tracePt t="261004" x="3152775" y="6286500"/>
          <p14:tracePt t="261026" x="3160713" y="6286500"/>
          <p14:tracePt t="261038" x="3170238" y="6286500"/>
          <p14:tracePt t="261171" x="3170238" y="6296025"/>
          <p14:tracePt t="261204" x="3160713" y="6296025"/>
          <p14:tracePt t="261237" x="3152775" y="6296025"/>
          <p14:tracePt t="261270" x="3143250" y="6296025"/>
          <p14:tracePt t="261303" x="3125788" y="6296025"/>
          <p14:tracePt t="261326" x="3116263" y="6296025"/>
          <p14:tracePt t="261338" x="3116263" y="6303963"/>
          <p14:tracePt t="261354" x="3089275" y="6303963"/>
          <p14:tracePt t="261372" x="3009900" y="6303963"/>
          <p14:tracePt t="261388" x="2830513" y="6313488"/>
          <p14:tracePt t="261403" x="2724150" y="6323013"/>
          <p14:tracePt t="261427" x="2419350" y="6348413"/>
          <p14:tracePt t="261453" x="2232025" y="6357938"/>
          <p14:tracePt t="261471" x="2081213" y="6375400"/>
          <p14:tracePt t="261487" x="2017713" y="6375400"/>
          <p14:tracePt t="261503" x="1928813" y="6375400"/>
          <p14:tracePt t="261527" x="1874838" y="6375400"/>
          <p14:tracePt t="261553" x="1857375" y="6375400"/>
          <p14:tracePt t="261571" x="1847850" y="6375400"/>
          <p14:tracePt t="261704" x="1847850" y="6384925"/>
          <p14:tracePt t="263252" x="1866900" y="6384925"/>
          <p14:tracePt t="263269" x="1874838" y="6384925"/>
          <p14:tracePt t="263286" x="1884363" y="6375400"/>
          <p14:tracePt t="263303" x="1893888" y="6375400"/>
          <p14:tracePt t="263327" x="1911350" y="6375400"/>
          <p14:tracePt t="263352" x="1955800" y="6375400"/>
          <p14:tracePt t="263369" x="2071688" y="6367463"/>
          <p14:tracePt t="263385" x="2143125" y="6367463"/>
          <p14:tracePt t="263402" x="2276475" y="6357938"/>
          <p14:tracePt t="263425" x="2401888" y="6357938"/>
          <p14:tracePt t="263436" x="2482850" y="6357938"/>
          <p14:tracePt t="263452" x="2517775" y="6357938"/>
          <p14:tracePt t="263468" x="2598738" y="6348413"/>
          <p14:tracePt t="263485" x="2633663" y="6348413"/>
          <p14:tracePt t="263502" x="2697163" y="6348413"/>
          <p14:tracePt t="263526" x="2776538" y="6348413"/>
          <p14:tracePt t="263552" x="2803525" y="6348413"/>
          <p14:tracePt t="263569" x="2822575" y="6348413"/>
          <p14:tracePt t="263585" x="2830513" y="6348413"/>
          <p14:tracePt t="263601" x="2840038" y="6348413"/>
          <p14:tracePt t="263624" x="2847975" y="6348413"/>
          <p14:tracePt t="263668" x="2857500" y="6348413"/>
          <p14:tracePt t="263769" x="2840038" y="6348413"/>
          <p14:tracePt t="263785" x="2786063" y="6340475"/>
          <p14:tracePt t="263801" x="2724150" y="6330950"/>
          <p14:tracePt t="263824" x="2554288" y="6323013"/>
          <p14:tracePt t="263835" x="2366963" y="6313488"/>
          <p14:tracePt t="263852" x="2268538" y="6313488"/>
          <p14:tracePt t="263868" x="2081213" y="6303963"/>
          <p14:tracePt t="263885" x="1911350" y="6303963"/>
          <p14:tracePt t="263902" x="1830388" y="6303963"/>
          <p14:tracePt t="263924" x="1581150" y="6303963"/>
          <p14:tracePt t="263951" x="1446213" y="6296025"/>
          <p14:tracePt t="263968" x="1357313" y="6286500"/>
          <p14:tracePt t="263985" x="1295400" y="6269038"/>
          <p14:tracePt t="264001" x="1276350" y="6269038"/>
          <p14:tracePt t="264024" x="1241425" y="6259513"/>
          <p14:tracePt t="264052" x="1241425" y="6251575"/>
          <p14:tracePt t="264068" x="1231900" y="6251575"/>
          <p14:tracePt t="264122" x="1231900" y="6242050"/>
          <p14:tracePt t="264151" x="1241425" y="6242050"/>
          <p14:tracePt t="264168" x="1258888" y="6242050"/>
          <p14:tracePt t="264185" x="1295400" y="6242050"/>
          <p14:tracePt t="264201" x="1347788" y="6232525"/>
          <p14:tracePt t="264223" x="1500188" y="6224588"/>
          <p14:tracePt t="264235" x="1679575" y="6215063"/>
          <p14:tracePt t="264251" x="1785938" y="6205538"/>
          <p14:tracePt t="264268" x="2000250" y="6188075"/>
          <p14:tracePt t="264284" x="2214563" y="6180138"/>
          <p14:tracePt t="264301" x="2312988" y="6170613"/>
          <p14:tracePt t="264324" x="2490788" y="6161088"/>
          <p14:tracePt t="264324" x="2562225" y="6161088"/>
          <p14:tracePt t="264351" x="2687638" y="6153150"/>
          <p14:tracePt t="264368" x="2759075" y="6143625"/>
          <p14:tracePt t="264386" x="2803525" y="6143625"/>
          <p14:tracePt t="264402" x="2813050" y="6143625"/>
          <p14:tracePt t="264426" x="2830513" y="6143625"/>
          <p14:tracePt t="264451" x="2840038" y="6143625"/>
          <p14:tracePt t="264835" x="2946400" y="6143625"/>
          <p14:tracePt t="264851" x="3036888" y="6143625"/>
          <p14:tracePt t="264868" x="3295650" y="6134100"/>
          <p14:tracePt t="264884" x="3751263" y="6108700"/>
          <p14:tracePt t="264901" x="4071938" y="6089650"/>
          <p14:tracePt t="264924" x="5367338" y="5991225"/>
          <p14:tracePt t="264950" x="6232525" y="5919788"/>
          <p14:tracePt t="264967" x="6973888" y="5875338"/>
          <p14:tracePt t="264984" x="7439025" y="5857875"/>
          <p14:tracePt t="265000" x="7545388" y="5857875"/>
          <p14:tracePt t="265023" x="7661275" y="5857875"/>
          <p14:tracePt t="265023" x="7688263" y="5857875"/>
          <p14:tracePt t="265051" x="7724775" y="5857875"/>
          <p14:tracePt t="265067" x="7732713" y="5848350"/>
          <p14:tracePt t="265100" x="7742238" y="5848350"/>
          <p14:tracePt t="265167" x="7742238" y="5857875"/>
          <p14:tracePt t="265200" x="7715250" y="5857875"/>
          <p14:tracePt t="265222" x="7608888" y="5875338"/>
          <p14:tracePt t="265222" x="7500938" y="5884863"/>
          <p14:tracePt t="265250" x="7224713" y="5902325"/>
          <p14:tracePt t="265267" x="6840538" y="5929313"/>
          <p14:tracePt t="265284" x="6323013" y="5973763"/>
          <p14:tracePt t="265300" x="5973763" y="6010275"/>
          <p14:tracePt t="265322" x="5133975" y="6072188"/>
          <p14:tracePt t="265322" x="4741863" y="6089650"/>
          <p14:tracePt t="265350" x="4108450" y="6116638"/>
          <p14:tracePt t="265367" x="3759200" y="6116638"/>
          <p14:tracePt t="265384" x="3581400" y="6116638"/>
          <p14:tracePt t="265400" x="3517900" y="6116638"/>
          <p14:tracePt t="265422" x="3402013" y="6116638"/>
          <p14:tracePt t="265451" x="3367088" y="6116638"/>
          <p14:tracePt t="265467" x="3357563" y="6116638"/>
          <p14:tracePt t="265500" x="3348038" y="6116638"/>
          <p14:tracePt t="265526" x="3348038" y="6126163"/>
          <p14:tracePt t="265921" x="3322638" y="6126163"/>
          <p14:tracePt t="265934" x="3224213" y="6126163"/>
          <p14:tracePt t="265950" x="3152775" y="6134100"/>
          <p14:tracePt t="265967" x="2990850" y="6143625"/>
          <p14:tracePt t="265983" x="2795588" y="6161088"/>
          <p14:tracePt t="266000" x="2697163" y="6161088"/>
          <p14:tracePt t="266022" x="2536825" y="6180138"/>
          <p14:tracePt t="266022" x="2455863" y="6180138"/>
          <p14:tracePt t="266050" x="2374900" y="6188075"/>
          <p14:tracePt t="266066" x="2330450" y="6188075"/>
          <p14:tracePt t="266083" x="2312988" y="6197600"/>
          <p14:tracePt t="266099" x="2303463" y="6197600"/>
          <p14:tracePt t="266322" x="2312988" y="6197600"/>
          <p14:tracePt t="266366" x="2322513" y="6197600"/>
          <p14:tracePt t="266383" x="2330450" y="6197600"/>
          <p14:tracePt t="266400" x="2339975" y="6197600"/>
          <p14:tracePt t="266422" x="2366963" y="6197600"/>
          <p14:tracePt t="266450" x="2393950" y="6197600"/>
          <p14:tracePt t="266466" x="2446338" y="6197600"/>
          <p14:tracePt t="266483" x="2509838" y="6205538"/>
          <p14:tracePt t="266499" x="2536825" y="6205538"/>
          <p14:tracePt t="266522" x="2589213" y="6215063"/>
          <p14:tracePt t="266550" x="2608263" y="6224588"/>
          <p14:tracePt t="266567" x="2625725" y="6224588"/>
          <p14:tracePt t="266599" x="2633663" y="6224588"/>
          <p14:tracePt t="266624" x="2643188" y="6232525"/>
          <p14:tracePt t="266666" x="2652713" y="6232525"/>
          <p14:tracePt t="266700" x="2660650" y="6232525"/>
          <p14:tracePt t="266734" x="2670175" y="6232525"/>
          <p14:tracePt t="266799" x="2679700" y="6232525"/>
          <p14:tracePt t="266921" x="2679700" y="6242050"/>
          <p14:tracePt t="266999" x="2660650" y="6242050"/>
          <p14:tracePt t="267022" x="2536825" y="6242050"/>
          <p14:tracePt t="267034" x="2446338" y="6242050"/>
          <p14:tracePt t="267049" x="2357438" y="6242050"/>
          <p14:tracePt t="267065" x="2205038" y="6242050"/>
          <p14:tracePt t="267082" x="2071688" y="6242050"/>
          <p14:tracePt t="267099" x="2009775" y="6242050"/>
          <p14:tracePt t="267120" x="1866900" y="6242050"/>
          <p14:tracePt t="267149" x="1795463" y="6242050"/>
          <p14:tracePt t="267166" x="1751013" y="6242050"/>
          <p14:tracePt t="267183" x="1714500" y="6232525"/>
          <p14:tracePt t="267199" x="1704975" y="6232525"/>
          <p14:tracePt t="267221" x="1670050" y="6224588"/>
          <p14:tracePt t="267234" x="1652588" y="6224588"/>
          <p14:tracePt t="267249" x="1633538" y="6224588"/>
          <p14:tracePt t="267266" x="1598613" y="6215063"/>
          <p14:tracePt t="267283" x="1571625" y="6215063"/>
          <p14:tracePt t="267299" x="1562100" y="6205538"/>
          <p14:tracePt t="267322" x="1544638" y="6205538"/>
          <p14:tracePt t="267333" x="1536700" y="6205538"/>
          <p14:tracePt t="267349" x="1527175" y="6205538"/>
          <p14:tracePt t="267449" x="1536700" y="6205538"/>
          <p14:tracePt t="267465" x="1544638" y="6205538"/>
          <p14:tracePt t="267483" x="1589088" y="6205538"/>
          <p14:tracePt t="267499" x="1625600" y="6205538"/>
          <p14:tracePt t="267521" x="1830388" y="6224588"/>
          <p14:tracePt t="267533" x="1911350" y="6232525"/>
          <p14:tracePt t="267549" x="1982788" y="6232525"/>
          <p14:tracePt t="267565" x="2152650" y="6251575"/>
          <p14:tracePt t="267582" x="2357438" y="6259513"/>
          <p14:tracePt t="267599" x="2465388" y="6259513"/>
          <p14:tracePt t="267622" x="2732088" y="6269038"/>
          <p14:tracePt t="267633" x="2822575" y="6269038"/>
          <p14:tracePt t="267650" x="2894013" y="6269038"/>
          <p14:tracePt t="267666" x="3027363" y="6269038"/>
          <p14:tracePt t="267683" x="3133725" y="6269038"/>
          <p14:tracePt t="267699" x="3170238" y="6269038"/>
          <p14:tracePt t="267722" x="3241675" y="6269038"/>
          <p14:tracePt t="267733" x="3251200" y="6276975"/>
          <p14:tracePt t="267749" x="3268663" y="6276975"/>
          <p14:tracePt t="267766" x="3276600" y="6276975"/>
          <p14:tracePt t="267798" x="3286125" y="6276975"/>
          <p14:tracePt t="267949" x="3276600" y="6276975"/>
          <p14:tracePt t="267983" x="3259138" y="6286500"/>
          <p14:tracePt t="267999" x="3224213" y="6286500"/>
          <p14:tracePt t="268020" x="2938463" y="6296025"/>
          <p14:tracePt t="268033" x="2822575" y="6296025"/>
          <p14:tracePt t="268049" x="2697163" y="6296025"/>
          <p14:tracePt t="268065" x="2473325" y="6296025"/>
          <p14:tracePt t="268083" x="2259013" y="6296025"/>
          <p14:tracePt t="268098" x="2152650" y="6296025"/>
          <p14:tracePt t="268121" x="1919288" y="6286500"/>
          <p14:tracePt t="268133" x="1857375" y="6286500"/>
          <p14:tracePt t="268148" x="1803400" y="6276975"/>
          <p14:tracePt t="268165" x="1741488" y="6269038"/>
          <p14:tracePt t="268182" x="1687513" y="6259513"/>
          <p14:tracePt t="268198" x="1670050" y="6259513"/>
          <p14:tracePt t="268221" x="1608138" y="6251575"/>
          <p14:tracePt t="268232" x="1589088" y="6251575"/>
          <p14:tracePt t="268248" x="1571625" y="6242050"/>
          <p14:tracePt t="268264" x="1536700" y="6242050"/>
          <p14:tracePt t="268282" x="1490663" y="6242050"/>
          <p14:tracePt t="268298" x="1473200" y="6232525"/>
          <p14:tracePt t="268320" x="1428750" y="6224588"/>
          <p14:tracePt t="268332" x="1419225" y="6215063"/>
          <p14:tracePt t="268348" x="1411288" y="6215063"/>
          <p14:tracePt t="268365" x="1393825" y="6215063"/>
          <p14:tracePt t="268382" x="1384300" y="6205538"/>
          <p14:tracePt t="268582" x="1393825" y="6205538"/>
          <p14:tracePt t="268620" x="1401763" y="6205538"/>
          <p14:tracePt t="268633" x="1411288" y="6205538"/>
          <p14:tracePt t="268682" x="1419225" y="6205538"/>
          <p14:tracePt t="268722" x="1428750" y="6205538"/>
          <p14:tracePt t="268732" x="1446213" y="6205538"/>
          <p14:tracePt t="268748" x="1465263" y="6215063"/>
          <p14:tracePt t="268765" x="1571625" y="6251575"/>
          <p14:tracePt t="268781" x="1731963" y="6313488"/>
          <p14:tracePt t="268797" x="1812925" y="6340475"/>
          <p14:tracePt t="268797" x="1874838" y="6367463"/>
          <p14:tracePt t="268822" x="1965325" y="6402388"/>
          <p14:tracePt t="268832" x="1990725" y="6402388"/>
          <p14:tracePt t="268849" x="2027238" y="6411913"/>
          <p14:tracePt t="268882" x="2044700" y="6411913"/>
          <p14:tracePt t="269032" x="2054225" y="6411913"/>
          <p14:tracePt t="269048" x="2062163" y="6402388"/>
          <p14:tracePt t="269064" x="2089150" y="6384925"/>
          <p14:tracePt t="269082" x="2197100" y="6313488"/>
          <p14:tracePt t="269097" x="2276475" y="6259513"/>
          <p14:tracePt t="269120" x="2465388" y="6089650"/>
          <p14:tracePt t="269132" x="2490788" y="6054725"/>
          <p14:tracePt t="269147" x="2517775" y="6037263"/>
          <p14:tracePt t="269165" x="2536825" y="6018213"/>
          <p14:tracePt t="269231" x="2527300" y="6018213"/>
          <p14:tracePt t="269248" x="2455863" y="6018213"/>
          <p14:tracePt t="269264" x="2384425" y="6010275"/>
          <p14:tracePt t="269281" x="2170113" y="5973763"/>
          <p14:tracePt t="269297" x="2044700" y="5956300"/>
          <p14:tracePt t="269320" x="1697038" y="5894388"/>
          <p14:tracePt t="269332" x="1598613" y="5875338"/>
          <p14:tracePt t="269347" x="1517650" y="5857875"/>
          <p14:tracePt t="269364" x="1419225" y="5840413"/>
          <p14:tracePt t="269381" x="1374775" y="5830888"/>
          <p14:tracePt t="269397" x="1366838" y="5830888"/>
          <p14:tracePt t="269420" x="1357313" y="5830888"/>
          <p14:tracePt t="269480" x="1374775" y="5830888"/>
          <p14:tracePt t="269497" x="1384300" y="5830888"/>
          <p14:tracePt t="269520" x="1509713" y="5822950"/>
          <p14:tracePt t="269531" x="1625600" y="5822950"/>
          <p14:tracePt t="269547" x="2062163" y="5803900"/>
          <p14:tracePt t="269565" x="2374900" y="5803900"/>
          <p14:tracePt t="269580" x="3303588" y="5768975"/>
          <p14:tracePt t="269597" x="3857625" y="5751513"/>
          <p14:tracePt t="269621" x="5205413" y="5688013"/>
          <p14:tracePt t="269630" x="5375275" y="5688013"/>
          <p14:tracePt t="269647" x="5473700" y="5680075"/>
          <p14:tracePt t="269647" x="5527675" y="5680075"/>
          <p14:tracePt t="269664" x="5554663" y="5680075"/>
          <p14:tracePt t="269681" x="5581650" y="5680075"/>
          <p14:tracePt t="269719" x="5537200" y="5680075"/>
          <p14:tracePt t="269731" x="5465763" y="5680075"/>
          <p14:tracePt t="269747" x="5116513" y="5688013"/>
          <p14:tracePt t="269764" x="4795838" y="5732463"/>
          <p14:tracePt t="269781" x="4017963" y="5830888"/>
          <p14:tracePt t="269797" x="3527425" y="5902325"/>
          <p14:tracePt t="269822" x="3402013" y="5929313"/>
          <p14:tracePt t="269831" x="3384550" y="5938838"/>
          <p14:tracePt t="269863" x="3394075" y="5946775"/>
          <p14:tracePt t="269881" x="3465513" y="5956300"/>
          <p14:tracePt t="269897" x="3652838" y="5973763"/>
          <p14:tracePt t="269921" x="3911600" y="5983288"/>
          <p14:tracePt t="269931" x="4037013" y="5983288"/>
          <p14:tracePt t="269947" x="4116388" y="5983288"/>
          <p14:tracePt t="269947" x="4179888" y="5983288"/>
          <p14:tracePt t="269963" x="4214813" y="5983288"/>
          <p14:tracePt t="269980" x="4251325" y="5983288"/>
          <p14:tracePt t="269997" x="4259263" y="5983288"/>
          <p14:tracePt t="270020" x="4205288" y="5983288"/>
          <p14:tracePt t="270031" x="4108450" y="5983288"/>
          <p14:tracePt t="270047" x="3786188" y="6027738"/>
          <p14:tracePt t="270063" x="3581400" y="6054725"/>
          <p14:tracePt t="270080" x="3259138" y="6099175"/>
          <p14:tracePt t="270096" x="3071813" y="6134100"/>
          <p14:tracePt t="270119" x="2990850" y="6143625"/>
          <p14:tracePt t="270131" x="2973388" y="6153150"/>
          <p14:tracePt t="270147" x="2965450" y="6161088"/>
          <p14:tracePt t="270163" x="2955925" y="6170613"/>
          <p14:tracePt t="270197" x="2955925" y="6180138"/>
          <p14:tracePt t="270219" x="2973388" y="6180138"/>
          <p14:tracePt t="270247" x="3009900" y="6180138"/>
          <p14:tracePt t="270263" x="3071813" y="6188075"/>
          <p14:tracePt t="270280" x="3241675" y="6205538"/>
          <p14:tracePt t="270297" x="3446463" y="6224588"/>
          <p14:tracePt t="270319" x="3633788" y="6232525"/>
          <p14:tracePt t="270330" x="3705225" y="6242050"/>
          <p14:tracePt t="270347" x="3776663" y="6242050"/>
          <p14:tracePt t="270363" x="3795713" y="6242050"/>
          <p14:tracePt t="270380" x="3813175" y="6242050"/>
          <p14:tracePt t="270419" x="3803650" y="6242050"/>
          <p14:tracePt t="270431" x="3776663" y="6242050"/>
          <p14:tracePt t="270447" x="3679825" y="6251575"/>
          <p14:tracePt t="270463" x="3598863" y="6259513"/>
          <p14:tracePt t="270480" x="3394075" y="6269038"/>
          <p14:tracePt t="270496" x="3205163" y="6286500"/>
          <p14:tracePt t="270519" x="3044825" y="6303963"/>
          <p14:tracePt t="270530" x="2982913" y="6313488"/>
          <p14:tracePt t="270546" x="2901950" y="6323013"/>
          <p14:tracePt t="270563" x="2874963" y="6323013"/>
          <p14:tracePt t="270579" x="2867025" y="6330950"/>
          <p14:tracePt t="270596" x="2857500" y="6330950"/>
          <p14:tracePt t="271662" x="2867025" y="6330950"/>
          <p14:tracePt t="271679" x="2919413" y="6330950"/>
          <p14:tracePt t="271695" x="3017838" y="6323013"/>
          <p14:tracePt t="271718" x="3179763" y="6303963"/>
          <p14:tracePt t="271729" x="3259138" y="6296025"/>
          <p14:tracePt t="271745" x="3419475" y="6276975"/>
          <p14:tracePt t="271762" x="3490913" y="6269038"/>
          <p14:tracePt t="271779" x="3598863" y="6259513"/>
          <p14:tracePt t="271795" x="3670300" y="6251575"/>
          <p14:tracePt t="271818" x="3697288" y="6251575"/>
          <p14:tracePt t="271829" x="3705225" y="6251575"/>
          <p14:tracePt t="271845" x="3714750" y="6251575"/>
          <p14:tracePt t="271879" x="3724275" y="6251575"/>
          <p14:tracePt t="271912" x="3724275" y="6242050"/>
          <p14:tracePt t="271962" x="3714750" y="6242050"/>
          <p14:tracePt t="271979" x="3652838" y="6242050"/>
          <p14:tracePt t="271996" x="3482975" y="6242050"/>
          <p14:tracePt t="272019" x="3268663" y="6242050"/>
          <p14:tracePt t="272030" x="3160713" y="6242050"/>
          <p14:tracePt t="272046" x="2946400" y="6242050"/>
          <p14:tracePt t="272062" x="2857500" y="6242050"/>
          <p14:tracePt t="272079" x="2697163" y="6242050"/>
          <p14:tracePt t="272095" x="2598738" y="6242050"/>
          <p14:tracePt t="272118" x="2554288" y="6242050"/>
          <p14:tracePt t="272129" x="2544763" y="6242050"/>
          <p14:tracePt t="272145" x="2536825" y="6242050"/>
          <p14:tracePt t="272162" x="2527300" y="6242050"/>
          <p14:tracePt t="272234" x="2554288" y="6242050"/>
          <p14:tracePt t="272262" x="2589213" y="6242050"/>
          <p14:tracePt t="272279" x="2687638" y="6242050"/>
          <p14:tracePt t="272295" x="2847975" y="6224588"/>
          <p14:tracePt t="272318" x="3017838" y="6205538"/>
          <p14:tracePt t="272329" x="3098800" y="6197600"/>
          <p14:tracePt t="272345" x="3232150" y="6180138"/>
          <p14:tracePt t="272362" x="3295650" y="6170613"/>
          <p14:tracePt t="272378" x="3384550" y="6153150"/>
          <p14:tracePt t="272395" x="3455988" y="6153150"/>
          <p14:tracePt t="272418" x="3509963" y="6143625"/>
          <p14:tracePt t="272429" x="3527425" y="6143625"/>
          <p14:tracePt t="272444" x="3554413" y="6143625"/>
          <p14:tracePt t="272461" x="3562350" y="6134100"/>
          <p14:tracePt t="272479" x="3571875" y="6134100"/>
          <p14:tracePt t="272611" x="3554413" y="6134100"/>
          <p14:tracePt t="272634" x="3509963" y="6134100"/>
          <p14:tracePt t="272646" x="3482975" y="6134100"/>
          <p14:tracePt t="272661" x="3438525" y="6134100"/>
          <p14:tracePt t="272678" x="3286125" y="6134100"/>
          <p14:tracePt t="272696" x="3108325" y="6134100"/>
          <p14:tracePt t="272718" x="2946400" y="6153150"/>
          <p14:tracePt t="272729" x="2884488" y="6153150"/>
          <p14:tracePt t="272745" x="2776538" y="6153150"/>
          <p14:tracePt t="272761" x="2741613" y="6153150"/>
          <p14:tracePt t="272778" x="2697163" y="6153150"/>
          <p14:tracePt t="272796" x="2679700" y="6161088"/>
          <p14:tracePt t="272817" x="2670175" y="6170613"/>
          <p14:tracePt t="272896" x="2679700" y="6170613"/>
          <p14:tracePt t="272917" x="2687638" y="6170613"/>
          <p14:tracePt t="272929" x="2697163" y="6170613"/>
          <p14:tracePt t="272945" x="2759075" y="6170613"/>
          <p14:tracePt t="272961" x="2813050" y="6170613"/>
          <p14:tracePt t="272978" x="2990850" y="6170613"/>
          <p14:tracePt t="272996" x="3160713" y="6180138"/>
          <p14:tracePt t="273021" x="3322638" y="6180138"/>
          <p14:tracePt t="273029" x="3394075" y="6180138"/>
          <p14:tracePt t="273045" x="3500438" y="6180138"/>
          <p14:tracePt t="273062" x="3562350" y="6188075"/>
          <p14:tracePt t="273079" x="3581400" y="6188075"/>
          <p14:tracePt t="273095" x="3608388" y="6188075"/>
          <p14:tracePt t="273118" x="3616325" y="6188075"/>
          <p14:tracePt t="273129" x="3625850" y="6188075"/>
          <p14:tracePt t="277075" x="3562350" y="6188075"/>
          <p14:tracePt t="277091" x="3419475" y="6161088"/>
          <p14:tracePt t="277109" x="3197225" y="6108700"/>
          <p14:tracePt t="277131" x="2919413" y="6010275"/>
          <p14:tracePt t="277142" x="2795588" y="5956300"/>
          <p14:tracePt t="277159" x="2536825" y="5822950"/>
          <p14:tracePt t="277175" x="2419350" y="5751513"/>
          <p14:tracePt t="277191" x="2232025" y="5562600"/>
          <p14:tracePt t="277209" x="2044700" y="5286375"/>
          <p14:tracePt t="277233" x="1874838" y="4946650"/>
          <p14:tracePt t="277242" x="1812925" y="4768850"/>
          <p14:tracePt t="277259" x="1776413" y="4500563"/>
          <p14:tracePt t="277275" x="1776413" y="4375150"/>
          <p14:tracePt t="277291" x="1822450" y="4133850"/>
          <p14:tracePt t="277309" x="1973263" y="3857625"/>
          <p14:tracePt t="277332" x="2152650" y="3625850"/>
          <p14:tracePt t="277342" x="2241550" y="3536950"/>
          <p14:tracePt t="277359" x="2411413" y="3411538"/>
          <p14:tracePt t="277375" x="2482850" y="3367088"/>
          <p14:tracePt t="277391" x="2670175" y="3322638"/>
          <p14:tracePt t="277409" x="2894013" y="3303588"/>
          <p14:tracePt t="277433" x="3133725" y="3303588"/>
          <p14:tracePt t="277442" x="3241675" y="3322638"/>
          <p14:tracePt t="277458" x="3438525" y="3394075"/>
          <p14:tracePt t="277474" x="3509963" y="3429000"/>
          <p14:tracePt t="277491" x="3633788" y="3517900"/>
          <p14:tracePt t="277508" x="3724275" y="3633788"/>
          <p14:tracePt t="277531" x="3813175" y="3795713"/>
          <p14:tracePt t="277542" x="3848100" y="3894138"/>
          <p14:tracePt t="277559" x="3911600" y="4098925"/>
          <p14:tracePt t="277574" x="3929063" y="4197350"/>
          <p14:tracePt t="277591" x="3946525" y="4375150"/>
          <p14:tracePt t="277608" x="3946525" y="4537075"/>
          <p14:tracePt t="277630" x="3919538" y="4679950"/>
          <p14:tracePt t="277641" x="3902075" y="4751388"/>
          <p14:tracePt t="277658" x="3848100" y="4911725"/>
          <p14:tracePt t="277674" x="3822700" y="5000625"/>
          <p14:tracePt t="277691" x="3751263" y="5153025"/>
          <p14:tracePt t="277708" x="3660775" y="5295900"/>
          <p14:tracePt t="277730" x="3589338" y="5411788"/>
          <p14:tracePt t="277742" x="3554413" y="5456238"/>
          <p14:tracePt t="277758" x="3517900" y="5510213"/>
          <p14:tracePt t="277775" x="3509963" y="5518150"/>
          <p14:tracePt t="277791" x="3500438" y="5527675"/>
          <p14:tracePt t="279756" x="3490913" y="5527675"/>
          <p14:tracePt t="279773" x="3473450" y="5483225"/>
          <p14:tracePt t="279790" x="3446463" y="5446713"/>
          <p14:tracePt t="279806" x="3394075" y="5375275"/>
          <p14:tracePt t="279829" x="3303588" y="5276850"/>
          <p14:tracePt t="279840" x="3241675" y="5224463"/>
          <p14:tracePt t="279856" x="3125788" y="5089525"/>
          <p14:tracePt t="279872" x="2973388" y="4929188"/>
          <p14:tracePt t="279889" x="2894013" y="4848225"/>
          <p14:tracePt t="279906" x="2751138" y="4697413"/>
          <p14:tracePt t="279929" x="2633663" y="4562475"/>
          <p14:tracePt t="279940" x="2589213" y="4518025"/>
          <p14:tracePt t="279955" x="2536825" y="4446588"/>
          <p14:tracePt t="279972" x="2517775" y="4429125"/>
          <p14:tracePt t="280389" x="2500313" y="4394200"/>
          <p14:tracePt t="280406" x="2428875" y="4313238"/>
          <p14:tracePt t="280432" x="2312988" y="4125913"/>
          <p14:tracePt t="280456" x="2205038" y="3946525"/>
          <p14:tracePt t="280472" x="2062163" y="3751263"/>
          <p14:tracePt t="280490" x="1990725" y="3652838"/>
          <p14:tracePt t="280505" x="1884363" y="3473450"/>
          <p14:tracePt t="280529" x="1795463" y="3322638"/>
          <p14:tracePt t="280540" x="1768475" y="3259138"/>
          <p14:tracePt t="280556" x="1731963" y="3187700"/>
          <p14:tracePt t="280572" x="1714500" y="3152775"/>
          <p14:tracePt t="280590" x="1714500" y="3143250"/>
          <p14:tracePt t="280605" x="1704975" y="3143250"/>
          <p14:tracePt t="280855" x="1697038" y="3089275"/>
          <p14:tracePt t="280872" x="1670050" y="2955925"/>
          <p14:tracePt t="280889" x="1643063" y="2857500"/>
          <p14:tracePt t="280905" x="1608138" y="2652713"/>
          <p14:tracePt t="280930" x="1536700" y="2438400"/>
          <p14:tracePt t="280939" x="1500188" y="2330450"/>
          <p14:tracePt t="280955" x="1428750" y="2116138"/>
          <p14:tracePt t="280971" x="1401763" y="2017713"/>
          <p14:tracePt t="280989" x="1357313" y="1830388"/>
          <p14:tracePt t="281005" x="1330325" y="1670050"/>
          <p14:tracePt t="281028" x="1312863" y="1562100"/>
          <p14:tracePt t="281039" x="1303338" y="1517650"/>
          <p14:tracePt t="281056" x="1303338" y="1446213"/>
          <p14:tracePt t="281072" x="1303338" y="1357313"/>
          <p14:tracePt t="281088" x="1303338" y="1295400"/>
          <p14:tracePt t="281105" x="1303338" y="1187450"/>
          <p14:tracePt t="281127" x="1303338" y="1108075"/>
          <p14:tracePt t="281139" x="1295400" y="1062038"/>
          <p14:tracePt t="281155" x="1295400" y="990600"/>
          <p14:tracePt t="281171" x="1295400" y="884238"/>
          <p14:tracePt t="281188" x="1295400" y="812800"/>
          <p14:tracePt t="281205" x="1295400" y="669925"/>
          <p14:tracePt t="281227" x="1303338" y="544513"/>
          <p14:tracePt t="281239" x="1303338" y="482600"/>
          <p14:tracePt t="281255" x="1303338" y="393700"/>
          <p14:tracePt t="282388" x="1428750" y="8890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8862" y="1874517"/>
            <a:ext cx="9396122" cy="364001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Quantities of Bytes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103410"/>
      </p:ext>
    </p:extLst>
  </p:cSld>
  <p:clrMapOvr>
    <a:masterClrMapping/>
  </p:clrMapOvr>
  <p:transition spd="slow" advTm="7614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3A86A75C-4F4B-4683-9AE1-C65F6400EC91}">
      <p14:laserTraceLst xmlns:p14="http://schemas.microsoft.com/office/powerpoint/2010/main">
        <p14:tracePtLst>
          <p14:tracePt t="9216" x="758825" y="5045075"/>
          <p14:tracePt t="9413" x="768350" y="5045075"/>
          <p14:tracePt t="9782" x="776288" y="5045075"/>
          <p14:tracePt t="9792" x="795338" y="5037138"/>
          <p14:tracePt t="9802" x="822325" y="5018088"/>
          <p14:tracePt t="9813" x="857250" y="4991100"/>
          <p14:tracePt t="9830" x="973138" y="4875213"/>
          <p14:tracePt t="9847" x="1133475" y="4705350"/>
          <p14:tracePt t="9863" x="1214438" y="4616450"/>
          <p14:tracePt t="9880" x="1374775" y="4438650"/>
          <p14:tracePt t="9896" x="1544638" y="4259263"/>
          <p14:tracePt t="9913" x="1625600" y="4170363"/>
          <p14:tracePt t="9929" x="1768475" y="4017963"/>
          <p14:tracePt t="9946" x="1884363" y="3911600"/>
          <p14:tracePt t="9963" x="1928813" y="3867150"/>
          <p14:tracePt t="9979" x="2027238" y="3776663"/>
          <p14:tracePt t="9996" x="2133600" y="3687763"/>
          <p14:tracePt t="10013" x="2197100" y="3643313"/>
          <p14:tracePt t="10029" x="2295525" y="3571875"/>
          <p14:tracePt t="10046" x="2357438" y="3536950"/>
          <p14:tracePt t="10063" x="2374900" y="3517900"/>
          <p14:tracePt t="10080" x="2419350" y="3509963"/>
          <p14:tracePt t="10096" x="2455863" y="3490913"/>
          <p14:tracePt t="10113" x="2482850" y="3482975"/>
          <p14:tracePt t="10129" x="2536825" y="3473450"/>
          <p14:tracePt t="10146" x="2589213" y="3455988"/>
          <p14:tracePt t="10163" x="2608263" y="3455988"/>
          <p14:tracePt t="10179" x="2643188" y="3438525"/>
          <p14:tracePt t="10196" x="2697163" y="3429000"/>
          <p14:tracePt t="10213" x="2732088" y="3411538"/>
          <p14:tracePt t="10230" x="2786063" y="3384550"/>
          <p14:tracePt t="10246" x="2847975" y="3348038"/>
          <p14:tracePt t="10263" x="2874963" y="3340100"/>
          <p14:tracePt t="10280" x="2894013" y="3330575"/>
          <p14:tracePt t="10296" x="2911475" y="3322638"/>
          <p14:tracePt t="10501" x="2946400" y="3313113"/>
          <p14:tracePt t="10511" x="2982913" y="3276600"/>
          <p14:tracePt t="10521" x="3027363" y="3232150"/>
          <p14:tracePt t="10531" x="3089275" y="3187700"/>
          <p14:tracePt t="10545" x="3197225" y="3098800"/>
          <p14:tracePt t="10563" x="3251200" y="3044825"/>
          <p14:tracePt t="10579" x="3330575" y="2990850"/>
          <p14:tracePt t="10596" x="3384550" y="2965450"/>
          <p14:tracePt t="10612" x="3394075" y="2946400"/>
          <p14:tracePt t="10629" x="3419475" y="2919413"/>
          <p14:tracePt t="10646" x="3446463" y="2901950"/>
          <p14:tracePt t="10662" x="3455988" y="2884488"/>
          <p14:tracePt t="10678" x="3473450" y="2874963"/>
          <p14:tracePt t="10695" x="3473450" y="2867025"/>
          <p14:tracePt t="10712" x="3473450" y="2857500"/>
          <p14:tracePt t="10731" x="3473450" y="2847975"/>
          <p14:tracePt t="10791" x="3465513" y="2840038"/>
          <p14:tracePt t="10831" x="3465513" y="2830513"/>
          <p14:tracePt t="10840" x="3455988" y="2830513"/>
          <p14:tracePt t="10850" x="3429000" y="2822575"/>
          <p14:tracePt t="10862" x="3402013" y="2803525"/>
          <p14:tracePt t="10879" x="3330575" y="2776538"/>
          <p14:tracePt t="10895" x="3276600" y="2741613"/>
          <p14:tracePt t="10912" x="3251200" y="2724150"/>
          <p14:tracePt t="10928" x="3224213" y="2714625"/>
          <p14:tracePt t="10945" x="3197225" y="2697163"/>
          <p14:tracePt t="10962" x="3187700" y="2697163"/>
          <p14:tracePt t="10978" x="3179763" y="2697163"/>
          <p14:tracePt t="10995" x="3170238" y="2697163"/>
          <p14:tracePt t="11012" x="3170238" y="2705100"/>
          <p14:tracePt t="11059" x="3170238" y="2714625"/>
          <p14:tracePt t="11079" x="3170238" y="2724150"/>
          <p14:tracePt t="11090" x="3170238" y="2741613"/>
          <p14:tracePt t="11100" x="3170238" y="2776538"/>
          <p14:tracePt t="11111" x="3179763" y="2830513"/>
          <p14:tracePt t="11128" x="3197225" y="2955925"/>
          <p14:tracePt t="11145" x="3214688" y="3071813"/>
          <p14:tracePt t="11162" x="3214688" y="3133725"/>
          <p14:tracePt t="11178" x="3224213" y="3241675"/>
          <p14:tracePt t="11195" x="3224213" y="3330575"/>
          <p14:tracePt t="11212" x="3232150" y="3367088"/>
          <p14:tracePt t="11228" x="3232150" y="3446463"/>
          <p14:tracePt t="11245" x="3232150" y="3517900"/>
          <p14:tracePt t="11261" x="3232150" y="3554413"/>
          <p14:tracePt t="11277" x="3232150" y="3625850"/>
          <p14:tracePt t="11296" x="3224213" y="3697288"/>
          <p14:tracePt t="11312" x="3224213" y="3724275"/>
          <p14:tracePt t="11328" x="3214688" y="3795713"/>
          <p14:tracePt t="11344" x="3214688" y="3867150"/>
          <p14:tracePt t="11361" x="3214688" y="3919538"/>
          <p14:tracePt t="11361" x="3214688" y="3965575"/>
          <p14:tracePt t="11378" x="3214688" y="4010025"/>
          <p14:tracePt t="11393" x="3214688" y="4089400"/>
          <p14:tracePt t="11410" x="3214688" y="4125913"/>
          <p14:tracePt t="11427" x="3214688" y="4179888"/>
          <p14:tracePt t="11444" x="3214688" y="4214813"/>
          <p14:tracePt t="11460" x="3214688" y="4232275"/>
          <p14:tracePt t="11477" x="3214688" y="4241800"/>
          <p14:tracePt t="11493" x="3214688" y="4251325"/>
          <p14:tracePt t="11510" x="3214688" y="4259263"/>
          <p14:tracePt t="12028" x="3214688" y="4268788"/>
          <p14:tracePt t="12038" x="3214688" y="4276725"/>
          <p14:tracePt t="12048" x="3214688" y="4286250"/>
          <p14:tracePt t="12060" x="3205163" y="4303713"/>
          <p14:tracePt t="12077" x="3197225" y="4330700"/>
          <p14:tracePt t="12094" x="3179763" y="4384675"/>
          <p14:tracePt t="12110" x="3179763" y="4419600"/>
          <p14:tracePt t="12126" x="3170238" y="4500563"/>
          <p14:tracePt t="12143" x="3160713" y="4562475"/>
          <p14:tracePt t="12160" x="3152775" y="4589463"/>
          <p14:tracePt t="12176" x="3152775" y="4633913"/>
          <p14:tracePt t="12194" x="3152775" y="4652963"/>
          <p14:tracePt t="12210" x="3152775" y="4670425"/>
          <p14:tracePt t="12226" x="3143250" y="4687888"/>
          <p14:tracePt t="12243" x="3143250" y="4714875"/>
          <p14:tracePt t="12260" x="3143250" y="4724400"/>
          <p14:tracePt t="12278" x="3143250" y="4732338"/>
          <p14:tracePt t="12293" x="3143250" y="4741863"/>
          <p14:tracePt t="12309" x="3143250" y="4751388"/>
          <p14:tracePt t="12337" x="3143250" y="4759325"/>
          <p14:tracePt t="12387" x="3143250" y="4768850"/>
          <p14:tracePt t="12477" x="3143250" y="4759325"/>
          <p14:tracePt t="12797" x="3143250" y="4751388"/>
          <p14:tracePt t="12816" x="3143250" y="4732338"/>
          <p14:tracePt t="12836" x="3143250" y="4714875"/>
          <p14:tracePt t="12846" x="3152775" y="4679950"/>
          <p14:tracePt t="12856" x="3160713" y="4608513"/>
          <p14:tracePt t="12866" x="3170238" y="4510088"/>
          <p14:tracePt t="12877" x="3197225" y="4394200"/>
          <p14:tracePt t="12893" x="3214688" y="4152900"/>
          <p14:tracePt t="12909" x="3224213" y="3956050"/>
          <p14:tracePt t="12927" x="3224213" y="3867150"/>
          <p14:tracePt t="12943" x="3224213" y="3705225"/>
          <p14:tracePt t="12959" x="3224213" y="3536950"/>
          <p14:tracePt t="12977" x="3224213" y="3446463"/>
          <p14:tracePt t="12992" x="3224213" y="3322638"/>
          <p14:tracePt t="13009" x="3224213" y="3232150"/>
          <p14:tracePt t="13027" x="3224213" y="3205163"/>
          <p14:tracePt t="13042" x="3224213" y="3179763"/>
          <p14:tracePt t="13060" x="3224213" y="3160713"/>
          <p14:tracePt t="13077" x="3224213" y="3152775"/>
          <p14:tracePt t="13092" x="3224213" y="3143250"/>
          <p14:tracePt t="13116" x="3224213" y="3152775"/>
          <p14:tracePt t="13196" x="3232150" y="3170238"/>
          <p14:tracePt t="13215" x="3232150" y="3197225"/>
          <p14:tracePt t="13226" x="3232150" y="3241675"/>
          <p14:tracePt t="13235" x="3241675" y="3313113"/>
          <p14:tracePt t="13245" x="3259138" y="3411538"/>
          <p14:tracePt t="13259" x="3268663" y="3625850"/>
          <p14:tracePt t="13276" x="3276600" y="3714750"/>
          <p14:tracePt t="13292" x="3276600" y="3884613"/>
          <p14:tracePt t="13309" x="3276600" y="4017963"/>
          <p14:tracePt t="13326" x="3268663" y="4081463"/>
          <p14:tracePt t="13343" x="3251200" y="4179888"/>
          <p14:tracePt t="13359" x="3232150" y="4276725"/>
          <p14:tracePt t="13377" x="3232150" y="4330700"/>
          <p14:tracePt t="13393" x="3214688" y="4429125"/>
          <p14:tracePt t="13410" x="3205163" y="4518025"/>
          <p14:tracePt t="13426" x="3197225" y="4554538"/>
          <p14:tracePt t="13443" x="3197225" y="4643438"/>
          <p14:tracePt t="13459" x="3187700" y="4741863"/>
          <p14:tracePt t="13476" x="3187700" y="4786313"/>
          <p14:tracePt t="13492" x="3179763" y="4884738"/>
          <p14:tracePt t="13509" x="3179763" y="4973638"/>
          <p14:tracePt t="13526" x="3179763" y="5010150"/>
          <p14:tracePt t="13542" x="3179763" y="5062538"/>
          <p14:tracePt t="13560" x="3179763" y="5099050"/>
          <p14:tracePt t="13576" x="3179763" y="5116513"/>
          <p14:tracePt t="13592" x="3179763" y="5126038"/>
          <p14:tracePt t="13609" x="3179763" y="5133975"/>
          <p14:tracePt t="15394" x="3187700" y="5133975"/>
          <p14:tracePt t="15671" x="3187700" y="5126038"/>
          <p14:tracePt t="15681" x="3187700" y="5116513"/>
          <p14:tracePt t="15691" x="3205163" y="5099050"/>
          <p14:tracePt t="15707" x="3268663" y="4991100"/>
          <p14:tracePt t="15724" x="3340100" y="4822825"/>
          <p14:tracePt t="15741" x="3375025" y="4732338"/>
          <p14:tracePt t="15757" x="3411538" y="4598988"/>
          <p14:tracePt t="15774" x="3419475" y="4510088"/>
          <p14:tracePt t="15791" x="3429000" y="4446588"/>
          <p14:tracePt t="15807" x="3446463" y="4286250"/>
          <p14:tracePt t="15824" x="3446463" y="4044950"/>
          <p14:tracePt t="15841" x="3438525" y="3894138"/>
          <p14:tracePt t="15857" x="3402013" y="3536950"/>
          <p14:tracePt t="15875" x="3348038" y="3205163"/>
          <p14:tracePt t="15891" x="3322638" y="3071813"/>
          <p14:tracePt t="15907" x="3286125" y="2874963"/>
          <p14:tracePt t="15924" x="3268663" y="2776538"/>
          <p14:tracePt t="15941" x="3259138" y="2759075"/>
          <p14:tracePt t="15957" x="3259138" y="2741613"/>
          <p14:tracePt t="15973" x="3251200" y="2732088"/>
          <p14:tracePt t="15991" x="3251200" y="2724150"/>
          <p14:tracePt t="16010" x="3241675" y="2724150"/>
          <p14:tracePt t="16529" x="3232150" y="2724150"/>
          <p14:tracePt t="16548" x="3224213" y="2724150"/>
          <p14:tracePt t="16558" x="3214688" y="2724150"/>
          <p14:tracePt t="16569" x="3205163" y="2724150"/>
          <p14:tracePt t="16578" x="3197225" y="2714625"/>
          <p14:tracePt t="16590" x="3179763" y="2705100"/>
          <p14:tracePt t="16606" x="3152775" y="2697163"/>
          <p14:tracePt t="16623" x="3143250" y="2687638"/>
          <p14:tracePt t="16640" x="3133725" y="2687638"/>
          <p14:tracePt t="16656" x="3125788" y="2679700"/>
          <p14:tracePt t="16673" x="3125788" y="2670175"/>
          <p14:tracePt t="16690" x="3116263" y="2670175"/>
          <p14:tracePt t="16719" x="3125788" y="2670175"/>
          <p14:tracePt t="16888" x="3133725" y="2670175"/>
          <p14:tracePt t="16898" x="3143250" y="2670175"/>
          <p14:tracePt t="16929" x="3143250" y="2679700"/>
          <p14:tracePt t="16939" x="3152775" y="2679700"/>
          <p14:tracePt t="16948" x="3170238" y="2679700"/>
          <p14:tracePt t="16958" x="3179763" y="2679700"/>
          <p14:tracePt t="16972" x="3214688" y="2697163"/>
          <p14:tracePt t="16990" x="3251200" y="2697163"/>
          <p14:tracePt t="17006" x="3303588" y="2714625"/>
          <p14:tracePt t="17023" x="3330575" y="2724150"/>
          <p14:tracePt t="17040" x="3348038" y="2732088"/>
          <p14:tracePt t="17056" x="3367088" y="2741613"/>
          <p14:tracePt t="17074" x="3394075" y="2751138"/>
          <p14:tracePt t="17089" x="3402013" y="2751138"/>
          <p14:tracePt t="17106" x="3419475" y="2759075"/>
          <p14:tracePt t="17123" x="3429000" y="2759075"/>
          <p14:tracePt t="17140" x="3438525" y="2759075"/>
          <p14:tracePt t="17168" x="3446463" y="2759075"/>
          <p14:tracePt t="18077" x="3446463" y="2768600"/>
          <p14:tracePt t="18816" x="3446463" y="2776538"/>
          <p14:tracePt t="18826" x="3446463" y="2786063"/>
          <p14:tracePt t="18846" x="3438525" y="2795588"/>
          <p14:tracePt t="18876" x="3438525" y="2803525"/>
          <p14:tracePt t="18896" x="3438525" y="2813050"/>
          <p14:tracePt t="18905" x="3438525" y="2822575"/>
          <p14:tracePt t="18916" x="3438525" y="2830513"/>
          <p14:tracePt t="18936" x="3438525" y="2847975"/>
          <p14:tracePt t="18946" x="3438525" y="2857500"/>
          <p14:tracePt t="18956" x="3438525" y="2874963"/>
          <p14:tracePt t="18972" x="3438525" y="2938463"/>
          <p14:tracePt t="18989" x="3438525" y="3009900"/>
          <p14:tracePt t="19006" x="3438525" y="3036888"/>
          <p14:tracePt t="19021" x="3438525" y="3062288"/>
          <p14:tracePt t="19037" x="3446463" y="3071813"/>
          <p14:tracePt t="19054" x="3446463" y="3098800"/>
          <p14:tracePt t="19072" x="3446463" y="3116263"/>
          <p14:tracePt t="19088" x="3446463" y="3125788"/>
          <p14:tracePt t="19106" x="3446463" y="3133725"/>
          <p14:tracePt t="19145" x="3455988" y="3133725"/>
          <p14:tracePt t="19155" x="3455988" y="3143250"/>
          <p14:tracePt t="19165" x="3455988" y="3152775"/>
          <p14:tracePt t="19195" x="3455988" y="3160713"/>
          <p14:tracePt t="19215" x="3455988" y="3170238"/>
          <p14:tracePt t="19235" x="3455988" y="3179763"/>
          <p14:tracePt t="19245" x="3455988" y="3187700"/>
          <p14:tracePt t="19265" x="3455988" y="3197225"/>
          <p14:tracePt t="19285" x="3455988" y="3205163"/>
          <p14:tracePt t="19305" x="3465513" y="3214688"/>
          <p14:tracePt t="19315" x="3465513" y="3224213"/>
          <p14:tracePt t="19345" x="3465513" y="3232150"/>
          <p14:tracePt t="19394" x="3465513" y="3241675"/>
          <p14:tracePt t="19484" x="3465513" y="3251200"/>
          <p14:tracePt t="20073" x="3465513" y="3259138"/>
          <p14:tracePt t="20293" x="3465513" y="3268663"/>
          <p14:tracePt t="20332" x="3465513" y="3276600"/>
          <p14:tracePt t="20352" x="3465513" y="3286125"/>
          <p14:tracePt t="20373" x="3465513" y="3295650"/>
          <p14:tracePt t="20393" x="3465513" y="3303588"/>
          <p14:tracePt t="20422" x="3465513" y="3313113"/>
          <p14:tracePt t="20462" x="3465513" y="3322638"/>
          <p14:tracePt t="20483" x="3465513" y="3330575"/>
          <p14:tracePt t="20522" x="3465513" y="3340100"/>
          <p14:tracePt t="20562" x="3465513" y="3348038"/>
          <p14:tracePt t="20602" x="3465513" y="3357563"/>
          <p14:tracePt t="20642" x="3465513" y="3367088"/>
          <p14:tracePt t="20662" x="3465513" y="3375025"/>
          <p14:tracePt t="20702" x="3465513" y="3384550"/>
          <p14:tracePt t="20741" x="3465513" y="3394075"/>
          <p14:tracePt t="20781" x="3465513" y="3402013"/>
          <p14:tracePt t="20801" x="3465513" y="3411538"/>
          <p14:tracePt t="20842" x="3465513" y="3419475"/>
          <p14:tracePt t="27014" x="3455988" y="3419475"/>
          <p14:tracePt t="27140" x="3438525" y="3419475"/>
          <p14:tracePt t="27161" x="3429000" y="3402013"/>
          <p14:tracePt t="27170" x="3411538" y="3394075"/>
          <p14:tracePt t="27180" x="3394075" y="3375025"/>
          <p14:tracePt t="27190" x="3367088" y="3367088"/>
          <p14:tracePt t="27200" x="3322638" y="3340100"/>
          <p14:tracePt t="27215" x="3205163" y="3268663"/>
          <p14:tracePt t="27232" x="3152775" y="3241675"/>
          <p14:tracePt t="27248" x="3062288" y="3197225"/>
          <p14:tracePt t="27265" x="3000375" y="3170238"/>
          <p14:tracePt t="27282" x="2973388" y="3160713"/>
          <p14:tracePt t="27298" x="2911475" y="3143250"/>
          <p14:tracePt t="27316" x="2830513" y="3133725"/>
          <p14:tracePt t="27332" x="2795588" y="3125788"/>
          <p14:tracePt t="27348" x="2714625" y="3108325"/>
          <p14:tracePt t="27365" x="2652713" y="3089275"/>
          <p14:tracePt t="27382" x="2616200" y="3089275"/>
          <p14:tracePt t="27398" x="2562225" y="3071813"/>
          <p14:tracePt t="27415" x="2509838" y="3062288"/>
          <p14:tracePt t="27432" x="2482850" y="3054350"/>
          <p14:tracePt t="27448" x="2438400" y="3036888"/>
          <p14:tracePt t="27465" x="2384425" y="3027363"/>
          <p14:tracePt t="27482" x="2357438" y="3027363"/>
          <p14:tracePt t="27498" x="2295525" y="3009900"/>
          <p14:tracePt t="27516" x="2241550" y="3000375"/>
          <p14:tracePt t="27531" x="2214563" y="2990850"/>
          <p14:tracePt t="27548" x="2160588" y="2965450"/>
          <p14:tracePt t="27565" x="2098675" y="2946400"/>
          <p14:tracePt t="27582" x="2071688" y="2938463"/>
          <p14:tracePt t="27598" x="2017713" y="2928938"/>
          <p14:tracePt t="27614" x="1982788" y="2911475"/>
          <p14:tracePt t="27631" x="1965325" y="2911475"/>
          <p14:tracePt t="27648" x="1946275" y="2901950"/>
          <p14:tracePt t="27665" x="1946275" y="2894013"/>
          <p14:tracePt t="27681" x="1938338" y="2894013"/>
          <p14:tracePt t="27698" x="1946275" y="2894013"/>
          <p14:tracePt t="27899" x="1955800" y="2894013"/>
          <p14:tracePt t="27909" x="1965325" y="2894013"/>
          <p14:tracePt t="27928" x="1973263" y="2894013"/>
          <p14:tracePt t="27939" x="1990725" y="2894013"/>
          <p14:tracePt t="27949" x="2017713" y="2894013"/>
          <p14:tracePt t="27964" x="2125663" y="2894013"/>
          <p14:tracePt t="27981" x="2197100" y="2894013"/>
          <p14:tracePt t="27999" x="2322513" y="2894013"/>
          <p14:tracePt t="28015" x="2393950" y="2901950"/>
          <p14:tracePt t="28031" x="2419350" y="2911475"/>
          <p14:tracePt t="28047" x="2455863" y="2911475"/>
          <p14:tracePt t="28065" x="2473325" y="2911475"/>
          <p14:tracePt t="28082" x="2482850" y="2911475"/>
          <p14:tracePt t="28099" x="2490788" y="2911475"/>
          <p14:tracePt t="28114" x="2500313" y="2901950"/>
          <p14:tracePt t="28139" x="2509838" y="2901950"/>
          <p14:tracePt t="28169" x="2517775" y="2901950"/>
          <p14:tracePt t="28218" x="2527300" y="2901950"/>
          <p14:tracePt t="28298" x="2536825" y="2901950"/>
          <p14:tracePt t="28418" x="2536825" y="2911475"/>
          <p14:tracePt t="28428" x="2544763" y="2911475"/>
          <p14:tracePt t="28458" x="2554288" y="2911475"/>
          <p14:tracePt t="28498" x="2562225" y="2911475"/>
          <p14:tracePt t="28538" x="2571750" y="2919413"/>
          <p14:tracePt t="28557" x="2581275" y="2919413"/>
          <p14:tracePt t="28577" x="2589213" y="2919413"/>
          <p14:tracePt t="28607" x="2598738" y="2919413"/>
          <p14:tracePt t="28647" x="2608263" y="2919413"/>
          <p14:tracePt t="28697" x="2616200" y="2919413"/>
          <p14:tracePt t="28737" x="2625725" y="2919413"/>
          <p14:tracePt t="28897" x="2625725" y="2928938"/>
          <p14:tracePt t="29216" x="2625725" y="2938463"/>
          <p14:tracePt t="30299" x="2633663" y="2938463"/>
          <p14:tracePt t="30664" x="2643188" y="2938463"/>
          <p14:tracePt t="30743" x="2652713" y="2938463"/>
          <p14:tracePt t="30803" x="2660650" y="2938463"/>
          <p14:tracePt t="30824" x="2670175" y="2938463"/>
          <p14:tracePt t="30843" x="2679700" y="2938463"/>
          <p14:tracePt t="30864" x="2687638" y="2938463"/>
          <p14:tracePt t="30883" x="2697163" y="2938463"/>
          <p14:tracePt t="30893" x="2697163" y="2946400"/>
          <p14:tracePt t="30903" x="2705100" y="2946400"/>
          <p14:tracePt t="30913" x="2714625" y="2946400"/>
          <p14:tracePt t="30929" x="2741613" y="2955925"/>
          <p14:tracePt t="30946" x="2751138" y="2955925"/>
          <p14:tracePt t="30962" x="2768600" y="2955925"/>
          <p14:tracePt t="30979" x="2795588" y="2955925"/>
          <p14:tracePt t="30996" x="2813050" y="2955925"/>
          <p14:tracePt t="31012" x="2894013" y="2965450"/>
          <p14:tracePt t="31029" x="2990850" y="2973388"/>
          <p14:tracePt t="31046" x="3036888" y="2973388"/>
          <p14:tracePt t="31062" x="3133725" y="2982913"/>
          <p14:tracePt t="31080" x="3241675" y="2982913"/>
          <p14:tracePt t="31096" x="3303588" y="2982913"/>
          <p14:tracePt t="31112" x="3446463" y="2982913"/>
          <p14:tracePt t="31129" x="3589338" y="2982913"/>
          <p14:tracePt t="31146" x="3724275" y="2982913"/>
          <p14:tracePt t="31163" x="3786188" y="2990850"/>
          <p14:tracePt t="31178" x="3884613" y="2990850"/>
          <p14:tracePt t="31196" x="3919538" y="2990850"/>
          <p14:tracePt t="31212" x="3973513" y="2990850"/>
          <p14:tracePt t="31229" x="3990975" y="2990850"/>
          <p14:tracePt t="31245" x="4000500" y="2990850"/>
          <p14:tracePt t="31602" x="4027488" y="2990850"/>
          <p14:tracePt t="31612" x="4044950" y="2990850"/>
          <p14:tracePt t="31622" x="4071938" y="2990850"/>
          <p14:tracePt t="31632" x="4089400" y="2990850"/>
          <p14:tracePt t="31645" x="4133850" y="2982913"/>
          <p14:tracePt t="31662" x="4160838" y="2973388"/>
          <p14:tracePt t="31678" x="4232275" y="2965450"/>
          <p14:tracePt t="31695" x="4313238" y="2946400"/>
          <p14:tracePt t="31712" x="4367213" y="2938463"/>
          <p14:tracePt t="31728" x="4465638" y="2919413"/>
          <p14:tracePt t="31745" x="4545013" y="2901950"/>
          <p14:tracePt t="31762" x="4581525" y="2894013"/>
          <p14:tracePt t="31778" x="4633913" y="2884488"/>
          <p14:tracePt t="31795" x="4687888" y="2874963"/>
          <p14:tracePt t="31813" x="4705350" y="2874963"/>
          <p14:tracePt t="31829" x="4724400" y="2867025"/>
          <p14:tracePt t="31845" x="4741863" y="2867025"/>
          <p14:tracePt t="31862" x="4759325" y="2867025"/>
          <p14:tracePt t="31879" x="4768850" y="2867025"/>
          <p14:tracePt t="31895" x="4768850" y="2857500"/>
          <p14:tracePt t="31912" x="4776788" y="2857500"/>
          <p14:tracePt t="31952" x="4786313" y="2857500"/>
          <p14:tracePt t="32011" x="4795838" y="2857500"/>
          <p14:tracePt t="32021" x="4803775" y="2857500"/>
          <p14:tracePt t="32041" x="4813300" y="2847975"/>
          <p14:tracePt t="32051" x="4822825" y="2847975"/>
          <p14:tracePt t="32062" x="4857750" y="2840038"/>
          <p14:tracePt t="32079" x="5027613" y="2822575"/>
          <p14:tracePt t="32095" x="5268913" y="2795588"/>
          <p14:tracePt t="32112" x="5384800" y="2776538"/>
          <p14:tracePt t="32127" x="5653088" y="2751138"/>
          <p14:tracePt t="32144" x="5911850" y="2741613"/>
          <p14:tracePt t="32162" x="6037263" y="2732088"/>
          <p14:tracePt t="32178" x="6286500" y="2732088"/>
          <p14:tracePt t="32195" x="6491288" y="2732088"/>
          <p14:tracePt t="32212" x="6572250" y="2741613"/>
          <p14:tracePt t="32228" x="6626225" y="2741613"/>
          <p14:tracePt t="32244" x="6634163" y="2741613"/>
          <p14:tracePt t="32559" x="6661150" y="2741613"/>
          <p14:tracePt t="32569" x="6680200" y="2741613"/>
          <p14:tracePt t="32580" x="6697663" y="2741613"/>
          <p14:tracePt t="32594" x="6759575" y="2732088"/>
          <p14:tracePt t="32611" x="6796088" y="2732088"/>
          <p14:tracePt t="32627" x="6902450" y="2724150"/>
          <p14:tracePt t="32644" x="7000875" y="2724150"/>
          <p14:tracePt t="32661" x="7037388" y="2724150"/>
          <p14:tracePt t="32677" x="7089775" y="2724150"/>
          <p14:tracePt t="32695" x="7126288" y="2724150"/>
          <p14:tracePt t="32711" x="7134225" y="2724150"/>
          <p14:tracePt t="32730" x="7143750" y="2724150"/>
          <p14:tracePt t="32744" x="7143750" y="2714625"/>
          <p14:tracePt t="32809" x="7134225" y="2714625"/>
          <p14:tracePt t="32890" x="7126288" y="2714625"/>
          <p14:tracePt t="32919" x="7108825" y="2714625"/>
          <p14:tracePt t="32939" x="7089775" y="2714625"/>
          <p14:tracePt t="32949" x="7054850" y="2714625"/>
          <p14:tracePt t="32959" x="7000875" y="2714625"/>
          <p14:tracePt t="32970" x="6911975" y="2714625"/>
          <p14:tracePt t="32980" x="6804025" y="2724150"/>
          <p14:tracePt t="32994" x="6572250" y="2732088"/>
          <p14:tracePt t="33011" x="6438900" y="2732088"/>
          <p14:tracePt t="33027" x="6161088" y="2751138"/>
          <p14:tracePt t="33045" x="5857875" y="2759075"/>
          <p14:tracePt t="33061" x="5705475" y="2768600"/>
          <p14:tracePt t="33078" x="5438775" y="2776538"/>
          <p14:tracePt t="33095" x="5251450" y="2776538"/>
          <p14:tracePt t="33111" x="5180013" y="2795588"/>
          <p14:tracePt t="33127" x="5089525" y="2795588"/>
          <p14:tracePt t="33144" x="5062538" y="2795588"/>
          <p14:tracePt t="33161" x="5054600" y="2795588"/>
          <p14:tracePt t="33177" x="5045075" y="2795588"/>
          <p14:tracePt t="33439" x="5027613" y="2795588"/>
          <p14:tracePt t="33449" x="5010150" y="2803525"/>
          <p14:tracePt t="33458" x="4983163" y="2803525"/>
          <p14:tracePt t="33469" x="4956175" y="2813050"/>
          <p14:tracePt t="33478" x="4902200" y="2822575"/>
          <p14:tracePt t="33493" x="4768850" y="2847975"/>
          <p14:tracePt t="33511" x="4679950" y="2867025"/>
          <p14:tracePt t="33527" x="4500563" y="2919413"/>
          <p14:tracePt t="33544" x="4303713" y="2982913"/>
          <p14:tracePt t="33561" x="4205288" y="3000375"/>
          <p14:tracePt t="33577" x="4044950" y="3036888"/>
          <p14:tracePt t="33595" x="3902075" y="3071813"/>
          <p14:tracePt t="33611" x="3822700" y="3089275"/>
          <p14:tracePt t="33627" x="3679825" y="3133725"/>
          <p14:tracePt t="33644" x="3562350" y="3160713"/>
          <p14:tracePt t="33660" x="3527425" y="3160713"/>
          <p14:tracePt t="33676" x="3438525" y="3179763"/>
          <p14:tracePt t="33694" x="3313113" y="3205163"/>
          <p14:tracePt t="33710" x="3241675" y="3214688"/>
          <p14:tracePt t="33727" x="3098800" y="3251200"/>
          <p14:tracePt t="33744" x="2973388" y="3286125"/>
          <p14:tracePt t="33760" x="2901950" y="3303588"/>
          <p14:tracePt t="33776" x="2751138" y="3348038"/>
          <p14:tracePt t="33794" x="2616200" y="3384550"/>
          <p14:tracePt t="33810" x="2490788" y="3411538"/>
          <p14:tracePt t="33828" x="2446338" y="3419475"/>
          <p14:tracePt t="33844" x="2339975" y="3429000"/>
          <p14:tracePt t="33860" x="2286000" y="3438525"/>
          <p14:tracePt t="33877" x="2197100" y="3455988"/>
          <p14:tracePt t="33894" x="2125663" y="3465513"/>
          <p14:tracePt t="33910" x="2108200" y="3473450"/>
          <p14:tracePt t="33926" x="2081213" y="3473450"/>
          <p14:tracePt t="33944" x="2071688" y="3473450"/>
          <p14:tracePt t="34845" x="2081213" y="3473450"/>
          <p14:tracePt t="35405" x="2089150" y="3473450"/>
          <p14:tracePt t="35426" x="2089150" y="3465513"/>
          <p14:tracePt t="35445" x="2098675" y="3465513"/>
          <p14:tracePt t="35466" x="2108200" y="3465513"/>
          <p14:tracePt t="35495" x="2116138" y="3465513"/>
          <p14:tracePt t="35515" x="2125663" y="3465513"/>
          <p14:tracePt t="35525" x="2133600" y="3465513"/>
          <p14:tracePt t="35546" x="2143125" y="3465513"/>
          <p14:tracePt t="35565" x="2152650" y="3455988"/>
          <p14:tracePt t="35585" x="2160588" y="3455988"/>
          <p14:tracePt t="35595" x="2170113" y="3455988"/>
          <p14:tracePt t="35616" x="2187575" y="3455988"/>
          <p14:tracePt t="35626" x="2197100" y="3455988"/>
          <p14:tracePt t="35635" x="2205038" y="3446463"/>
          <p14:tracePt t="35645" x="2224088" y="3446463"/>
          <p14:tracePt t="35658" x="2241550" y="3446463"/>
          <p14:tracePt t="35676" x="2259013" y="3446463"/>
          <p14:tracePt t="35692" x="2303463" y="3446463"/>
          <p14:tracePt t="35709" x="2384425" y="3438525"/>
          <p14:tracePt t="35726" x="2419350" y="3438525"/>
          <p14:tracePt t="35741" x="2500313" y="3429000"/>
          <p14:tracePt t="35758" x="2571750" y="3429000"/>
          <p14:tracePt t="35776" x="2608263" y="3419475"/>
          <p14:tracePt t="35792" x="2697163" y="3419475"/>
          <p14:tracePt t="35808" x="2803525" y="3411538"/>
          <p14:tracePt t="35826" x="2867025" y="3411538"/>
          <p14:tracePt t="35842" x="2973388" y="3402013"/>
          <p14:tracePt t="35859" x="3036888" y="3402013"/>
          <p14:tracePt t="35876" x="3062288" y="3402013"/>
          <p14:tracePt t="35892" x="3108325" y="3402013"/>
          <p14:tracePt t="35908" x="3125788" y="3402013"/>
          <p14:tracePt t="35926" x="3143250" y="3402013"/>
          <p14:tracePt t="35941" x="3152775" y="3402013"/>
          <p14:tracePt t="35965" x="3143250" y="3402013"/>
          <p14:tracePt t="36105" x="3133725" y="3402013"/>
          <p14:tracePt t="36114" x="3125788" y="3402013"/>
          <p14:tracePt t="36135" x="3116263" y="3402013"/>
          <p14:tracePt t="36154" x="3089275" y="3402013"/>
          <p14:tracePt t="36164" x="3054350" y="3402013"/>
          <p14:tracePt t="36176" x="3000375" y="3402013"/>
          <p14:tracePt t="36191" x="2840038" y="3402013"/>
          <p14:tracePt t="36208" x="2679700" y="3402013"/>
          <p14:tracePt t="36226" x="2589213" y="3402013"/>
          <p14:tracePt t="36241" x="2438400" y="3402013"/>
          <p14:tracePt t="36258" x="2330450" y="3394075"/>
          <p14:tracePt t="36275" x="2286000" y="3394075"/>
          <p14:tracePt t="36291" x="2214563" y="3384550"/>
          <p14:tracePt t="36308" x="2160588" y="3375025"/>
          <p14:tracePt t="36325" x="2133600" y="3375025"/>
          <p14:tracePt t="36341" x="2081213" y="3367088"/>
          <p14:tracePt t="36359" x="2044700" y="3367088"/>
          <p14:tracePt t="36376" x="2036763" y="3367088"/>
          <p14:tracePt t="36392" x="2027238" y="3367088"/>
          <p14:tracePt t="36407" x="2017713" y="3367088"/>
          <p14:tracePt t="36424" x="2009775" y="3367088"/>
          <p14:tracePt t="36484" x="2017713" y="3367088"/>
          <p14:tracePt t="36604" x="2027238" y="3367088"/>
          <p14:tracePt t="36613" x="2036763" y="3367088"/>
          <p14:tracePt t="36623" x="2044700" y="3367088"/>
          <p14:tracePt t="36634" x="2071688" y="3367088"/>
          <p14:tracePt t="36644" x="2108200" y="3367088"/>
          <p14:tracePt t="36658" x="2259013" y="3367088"/>
          <p14:tracePt t="36675" x="2366963" y="3367088"/>
          <p14:tracePt t="36691" x="2571750" y="3367088"/>
          <p14:tracePt t="36708" x="2724150" y="3367088"/>
          <p14:tracePt t="36726" x="2795588" y="3367088"/>
          <p14:tracePt t="36742" x="2928938" y="3367088"/>
          <p14:tracePt t="36760" x="3027363" y="3367088"/>
          <p14:tracePt t="36775" x="3054350" y="3367088"/>
          <p14:tracePt t="36791" x="3081338" y="3367088"/>
          <p14:tracePt t="36808" x="3098800" y="3367088"/>
          <p14:tracePt t="36825" x="3108325" y="3367088"/>
          <p14:tracePt t="36843" x="3116263" y="3367088"/>
          <p14:tracePt t="36894" x="3108325" y="3367088"/>
          <p14:tracePt t="37273" x="3098800" y="3367088"/>
          <p14:tracePt t="37343" x="3089275" y="3375025"/>
          <p14:tracePt t="37872" x="3081338" y="3384550"/>
          <p14:tracePt t="37882" x="3071813" y="3394075"/>
          <p14:tracePt t="37892" x="3062288" y="3411538"/>
          <p14:tracePt t="37908" x="3036888" y="3455988"/>
          <p14:tracePt t="37925" x="3027363" y="3482975"/>
          <p14:tracePt t="37941" x="2990850" y="3536950"/>
          <p14:tracePt t="37958" x="2965450" y="3616325"/>
          <p14:tracePt t="37975" x="2946400" y="3660775"/>
          <p14:tracePt t="37991" x="2919413" y="3732213"/>
          <p14:tracePt t="38008" x="2894013" y="3786188"/>
          <p14:tracePt t="38025" x="2884488" y="3813175"/>
          <p14:tracePt t="38041" x="2874963" y="3848100"/>
          <p14:tracePt t="38058" x="2867025" y="3867150"/>
          <p14:tracePt t="38075" x="2857500" y="3867150"/>
          <p14:tracePt t="38091" x="2847975" y="3875088"/>
          <p14:tracePt t="38108" x="2840038" y="3884613"/>
          <p14:tracePt t="38124" x="2830513" y="3894138"/>
          <p14:tracePt t="38141" x="2822575" y="3894138"/>
          <p14:tracePt t="38158" x="2813050" y="3894138"/>
          <p14:tracePt t="38174" x="2803525" y="3902075"/>
          <p14:tracePt t="38191" x="2795588" y="3902075"/>
          <p14:tracePt t="38207" x="2786063" y="3911600"/>
          <p14:tracePt t="38224" x="2776538" y="3911600"/>
          <p14:tracePt t="38242" x="2768600" y="3911600"/>
          <p14:tracePt t="38262" x="2759075" y="3911600"/>
          <p14:tracePt t="38274" x="2768600" y="3911600"/>
          <p14:tracePt t="38402" x="2776538" y="3911600"/>
          <p14:tracePt t="38421" x="2786063" y="3911600"/>
          <p14:tracePt t="38442" x="2795588" y="3911600"/>
          <p14:tracePt t="38461" x="2803525" y="3911600"/>
          <p14:tracePt t="38471" x="2813050" y="3911600"/>
          <p14:tracePt t="38481" x="2830513" y="3911600"/>
          <p14:tracePt t="38492" x="2840038" y="3911600"/>
          <p14:tracePt t="38508" x="2874963" y="3911600"/>
          <p14:tracePt t="38524" x="2901950" y="3911600"/>
          <p14:tracePt t="38540" x="2955925" y="3911600"/>
          <p14:tracePt t="38557" x="3000375" y="3911600"/>
          <p14:tracePt t="38574" x="3009900" y="3911600"/>
          <p14:tracePt t="38590" x="3027363" y="3911600"/>
          <p14:tracePt t="38608" x="3054350" y="3911600"/>
          <p14:tracePt t="38625" x="3071813" y="3911600"/>
          <p14:tracePt t="38642" x="3081338" y="3911600"/>
          <p14:tracePt t="38662" x="3089275" y="3911600"/>
          <p14:tracePt t="38674" x="3098800" y="3911600"/>
          <p14:tracePt t="38711" x="3108325" y="3911600"/>
          <p14:tracePt t="41394" x="3098800" y="3919538"/>
          <p14:tracePt t="41637" x="3089275" y="3919538"/>
          <p14:tracePt t="41646" x="3081338" y="3929063"/>
          <p14:tracePt t="41666" x="3081338" y="3938588"/>
          <p14:tracePt t="41676" x="3071813" y="3946525"/>
          <p14:tracePt t="41688" x="3062288" y="3956050"/>
          <p14:tracePt t="41704" x="3044825" y="3983038"/>
          <p14:tracePt t="41722" x="3027363" y="4017963"/>
          <p14:tracePt t="41739" x="3017838" y="4037013"/>
          <p14:tracePt t="41755" x="3000375" y="4071938"/>
          <p14:tracePt t="41771" x="2990850" y="4108450"/>
          <p14:tracePt t="41788" x="2982913" y="4116388"/>
          <p14:tracePt t="41805" x="2973388" y="4143375"/>
          <p14:tracePt t="41822" x="2955925" y="4160838"/>
          <p14:tracePt t="41838" x="2946400" y="4170363"/>
          <p14:tracePt t="41856" x="2938463" y="4179888"/>
          <p14:tracePt t="41877" x="2938463" y="4187825"/>
          <p14:tracePt t="41888" x="2928938" y="4187825"/>
          <p14:tracePt t="41905" x="2901950" y="4197350"/>
          <p14:tracePt t="41922" x="2857500" y="4205288"/>
          <p14:tracePt t="41938" x="2822575" y="4224338"/>
          <p14:tracePt t="41956" x="2705100" y="4259263"/>
          <p14:tracePt t="41972" x="2581275" y="4295775"/>
          <p14:tracePt t="41989" x="2517775" y="4303713"/>
          <p14:tracePt t="42005" x="2411413" y="4322763"/>
          <p14:tracePt t="42022" x="2322513" y="4340225"/>
          <p14:tracePt t="42038" x="2276475" y="4348163"/>
          <p14:tracePt t="42055" x="2224088" y="4357688"/>
          <p14:tracePt t="42071" x="2187575" y="4375150"/>
          <p14:tracePt t="42089" x="2170113" y="4375150"/>
          <p14:tracePt t="42105" x="2152650" y="4375150"/>
          <p14:tracePt t="42121" x="2152650" y="4384675"/>
          <p14:tracePt t="42137" x="2160588" y="4384675"/>
          <p14:tracePt t="42276" x="2170113" y="4384675"/>
          <p14:tracePt t="42296" x="2179638" y="4384675"/>
          <p14:tracePt t="42316" x="2197100" y="4384675"/>
          <p14:tracePt t="42326" x="2214563" y="4384675"/>
          <p14:tracePt t="42336" x="2251075" y="4384675"/>
          <p14:tracePt t="42346" x="2312988" y="4384675"/>
          <p14:tracePt t="42356" x="2366963" y="4384675"/>
          <p14:tracePt t="42371" x="2500313" y="4394200"/>
          <p14:tracePt t="42388" x="2554288" y="4402138"/>
          <p14:tracePt t="42404" x="2633663" y="4411663"/>
          <p14:tracePt t="42422" x="2687638" y="4429125"/>
          <p14:tracePt t="42438" x="2705100" y="4429125"/>
          <p14:tracePt t="42454" x="2732088" y="4438650"/>
          <p14:tracePt t="42472" x="2759075" y="4438650"/>
          <p14:tracePt t="42489" x="2786063" y="4438650"/>
          <p14:tracePt t="42506" x="2813050" y="4438650"/>
          <p14:tracePt t="42522" x="2840038" y="4438650"/>
          <p14:tracePt t="42538" x="2847975" y="4438650"/>
          <p14:tracePt t="42554" x="2874963" y="4438650"/>
          <p14:tracePt t="42571" x="2894013" y="4438650"/>
          <p14:tracePt t="42589" x="2919413" y="4438650"/>
          <p14:tracePt t="42605" x="2928938" y="4438650"/>
          <p14:tracePt t="42621" x="2955925" y="4438650"/>
          <p14:tracePt t="42638" x="2965450" y="4438650"/>
          <p14:tracePt t="42654" x="2990850" y="4438650"/>
          <p14:tracePt t="42672" x="3009900" y="4438650"/>
          <p14:tracePt t="42688" x="3017838" y="4438650"/>
          <p14:tracePt t="42688" x="3036888" y="4438650"/>
          <p14:tracePt t="42705" x="3044825" y="4438650"/>
          <p14:tracePt t="42720" x="3081338" y="4438650"/>
          <p14:tracePt t="42738" x="3098800" y="4438650"/>
          <p14:tracePt t="42754" x="3143250" y="4438650"/>
          <p14:tracePt t="42771" x="3179763" y="4438650"/>
          <p14:tracePt t="42788" x="3205163" y="4438650"/>
          <p14:tracePt t="42806" x="3224213" y="4438650"/>
          <p14:tracePt t="42821" x="3241675" y="4446588"/>
          <p14:tracePt t="42837" x="3251200" y="4446588"/>
          <p14:tracePt t="44612" x="3241675" y="4456113"/>
          <p14:tracePt t="44653" x="3214688" y="4456113"/>
          <p14:tracePt t="44662" x="3187700" y="4473575"/>
          <p14:tracePt t="44672" x="3152775" y="4500563"/>
          <p14:tracePt t="44686" x="3071813" y="4554538"/>
          <p14:tracePt t="44704" x="3027363" y="4589463"/>
          <p14:tracePt t="44720" x="2919413" y="4643438"/>
          <p14:tracePt t="44737" x="2795588" y="4679950"/>
          <p14:tracePt t="44754" x="2732088" y="4697413"/>
          <p14:tracePt t="44769" x="2608263" y="4732338"/>
          <p14:tracePt t="44786" x="2473325" y="4768850"/>
          <p14:tracePt t="44803" x="2393950" y="4786313"/>
          <p14:tracePt t="44820" x="2251075" y="4822825"/>
          <p14:tracePt t="44835" x="2133600" y="4857750"/>
          <p14:tracePt t="44853" x="2098675" y="4867275"/>
          <p14:tracePt t="44869" x="2044700" y="4884738"/>
          <p14:tracePt t="44887" x="2027238" y="4894263"/>
          <p14:tracePt t="44903" x="2017713" y="4902200"/>
          <p14:tracePt t="44922" x="2027238" y="4902200"/>
          <p14:tracePt t="45022" x="2036763" y="4902200"/>
          <p14:tracePt t="45031" x="2062163" y="4902200"/>
          <p14:tracePt t="45042" x="2116138" y="4902200"/>
          <p14:tracePt t="45052" x="2197100" y="4911725"/>
          <p14:tracePt t="45069" x="2419350" y="4938713"/>
          <p14:tracePt t="45086" x="2652713" y="4965700"/>
          <p14:tracePt t="45104" x="2751138" y="4983163"/>
          <p14:tracePt t="45120" x="2901950" y="5000625"/>
          <p14:tracePt t="45136" x="3009900" y="5018088"/>
          <p14:tracePt t="45153" x="3036888" y="5027613"/>
          <p14:tracePt t="45169" x="3081338" y="5037138"/>
          <p14:tracePt t="45186" x="3098800" y="5037138"/>
          <p14:tracePt t="45203" x="3108325" y="5037138"/>
          <p14:tracePt t="45219" x="3116263" y="5037138"/>
          <p14:tracePt t="45236" x="3125788" y="5037138"/>
          <p14:tracePt t="45261" x="3133725" y="5037138"/>
          <p14:tracePt t="45581" x="3143250" y="5045075"/>
          <p14:tracePt t="45590" x="3179763" y="5045075"/>
          <p14:tracePt t="45600" x="3232150" y="5054600"/>
          <p14:tracePt t="45610" x="3295650" y="5054600"/>
          <p14:tracePt t="45621" x="3367088" y="5054600"/>
          <p14:tracePt t="45635" x="3544888" y="5054600"/>
          <p14:tracePt t="45652" x="3643313" y="5054600"/>
          <p14:tracePt t="45668" x="3884613" y="5054600"/>
          <p14:tracePt t="45686" x="4108450" y="5054600"/>
          <p14:tracePt t="45703" x="4224338" y="5054600"/>
          <p14:tracePt t="45718" x="4438650" y="5054600"/>
          <p14:tracePt t="45735" x="4652963" y="5054600"/>
          <p14:tracePt t="45752" x="4759325" y="5054600"/>
          <p14:tracePt t="45768" x="4946650" y="5054600"/>
          <p14:tracePt t="45786" x="5089525" y="5054600"/>
          <p14:tracePt t="45802" x="5143500" y="5054600"/>
          <p14:tracePt t="45819" x="5197475" y="5054600"/>
          <p14:tracePt t="45836" x="5224463" y="5054600"/>
          <p14:tracePt t="45852" x="5241925" y="5054600"/>
          <p14:tracePt t="45868" x="5259388" y="5054600"/>
          <p14:tracePt t="45885" x="5268913" y="5054600"/>
          <p14:tracePt t="45901" x="5276850" y="5054600"/>
          <p14:tracePt t="45921" x="5286375" y="5062538"/>
          <p14:tracePt t="45941" x="5295900" y="5062538"/>
          <p14:tracePt t="45951" x="5313363" y="5072063"/>
          <p14:tracePt t="45968" x="5375275" y="5081588"/>
          <p14:tracePt t="45986" x="5491163" y="5108575"/>
          <p14:tracePt t="46002" x="5554663" y="5116513"/>
          <p14:tracePt t="46019" x="5661025" y="5133975"/>
          <p14:tracePt t="46036" x="5688013" y="5143500"/>
          <p14:tracePt t="46051" x="5697538" y="5143500"/>
          <p14:tracePt t="46300" x="5724525" y="5143500"/>
          <p14:tracePt t="46310" x="5759450" y="5133975"/>
          <p14:tracePt t="46320" x="5803900" y="5126038"/>
          <p14:tracePt t="46335" x="5938838" y="5108575"/>
          <p14:tracePt t="46352" x="6027738" y="5099050"/>
          <p14:tracePt t="46368" x="6197600" y="5081588"/>
          <p14:tracePt t="46386" x="6375400" y="5072063"/>
          <p14:tracePt t="46402" x="6446838" y="5072063"/>
          <p14:tracePt t="46418" x="6581775" y="5062538"/>
          <p14:tracePt t="46435" x="6643688" y="5054600"/>
          <p14:tracePt t="46452" x="6670675" y="5054600"/>
          <p14:tracePt t="46468" x="6697663" y="5045075"/>
          <p14:tracePt t="46485" x="6697663" y="5037138"/>
          <p14:tracePt t="46503" x="6697663" y="5027613"/>
          <p14:tracePt t="46530" x="6661150" y="5018088"/>
          <p14:tracePt t="46540" x="6616700" y="5000625"/>
          <p14:tracePt t="46551" x="6537325" y="4973638"/>
          <p14:tracePt t="46568" x="6348413" y="4875213"/>
          <p14:tracePt t="46585" x="6126163" y="4751388"/>
          <p14:tracePt t="46602" x="6027738" y="4697413"/>
          <p14:tracePt t="46618" x="5857875" y="4572000"/>
          <p14:tracePt t="46635" x="5715000" y="4446588"/>
          <p14:tracePt t="46651" x="5643563" y="4384675"/>
          <p14:tracePt t="46668" x="5537200" y="4232275"/>
          <p14:tracePt t="46685" x="5456238" y="4081463"/>
          <p14:tracePt t="46701" x="5438775" y="3990975"/>
          <p14:tracePt t="46717" x="5402263" y="3813175"/>
          <p14:tracePt t="46735" x="5402263" y="3616325"/>
          <p14:tracePt t="46752" x="5419725" y="3536950"/>
          <p14:tracePt t="46767" x="5438775" y="3402013"/>
          <p14:tracePt t="46785" x="5438775" y="3330575"/>
          <p14:tracePt t="46802" x="5446713" y="3322638"/>
          <p14:tracePt t="46818" x="5456238" y="3322638"/>
          <p14:tracePt t="46835" x="5456238" y="3330575"/>
          <p14:tracePt t="46889" x="5456238" y="3340100"/>
          <p14:tracePt t="46898" x="5446713" y="3357563"/>
          <p14:tracePt t="46908" x="5438775" y="3394075"/>
          <p14:tracePt t="46919" x="5419725" y="3455988"/>
          <p14:tracePt t="46934" x="5357813" y="3625850"/>
          <p14:tracePt t="46951" x="5340350" y="3705225"/>
          <p14:tracePt t="46968" x="5303838" y="3875088"/>
          <p14:tracePt t="46985" x="5276850" y="4044950"/>
          <p14:tracePt t="47001" x="5268913" y="4133850"/>
          <p14:tracePt t="47018" x="5251450" y="4303713"/>
          <p14:tracePt t="47035" x="5224463" y="4473575"/>
          <p14:tracePt t="47051" x="5224463" y="4554538"/>
          <p14:tracePt t="47067" x="5205413" y="4697413"/>
          <p14:tracePt t="47085" x="5187950" y="4813300"/>
          <p14:tracePt t="47101" x="5187950" y="4848225"/>
          <p14:tracePt t="47117" x="5180013" y="4911725"/>
          <p14:tracePt t="47134" x="5170488" y="4965700"/>
          <p14:tracePt t="47151" x="5170488" y="4991100"/>
          <p14:tracePt t="47167" x="5160963" y="5045075"/>
          <p14:tracePt t="47185" x="5153025" y="5099050"/>
          <p14:tracePt t="47202" x="5153025" y="5126038"/>
          <p14:tracePt t="47217" x="5143500" y="5187950"/>
          <p14:tracePt t="47235" x="5133975" y="5224463"/>
          <p14:tracePt t="47251" x="5133975" y="5241925"/>
          <p14:tracePt t="47267" x="5126038" y="5268913"/>
          <p14:tracePt t="47284" x="5116513" y="5286375"/>
          <p14:tracePt t="47301" x="5116513" y="5295900"/>
          <p14:tracePt t="47317" x="5116513" y="5303838"/>
          <p14:tracePt t="47339" x="5108575" y="5303838"/>
          <p14:tracePt t="47629" x="5099050" y="5303838"/>
          <p14:tracePt t="47638" x="5072063" y="5303838"/>
          <p14:tracePt t="47648" x="5010150" y="5286375"/>
          <p14:tracePt t="47658" x="4929188" y="5268913"/>
          <p14:tracePt t="47668" x="4840288" y="5241925"/>
          <p14:tracePt t="47684" x="4562475" y="5205413"/>
          <p14:tracePt t="47700" x="4402138" y="5180013"/>
          <p14:tracePt t="47717" x="4081463" y="5133975"/>
          <p14:tracePt t="47734" x="3803650" y="5116513"/>
          <p14:tracePt t="47751" x="3670300" y="5108575"/>
          <p14:tracePt t="47768" x="3465513" y="5081588"/>
          <p14:tracePt t="47784" x="3330575" y="5062538"/>
          <p14:tracePt t="47801" x="3286125" y="5054600"/>
          <p14:tracePt t="47817" x="3214688" y="5045075"/>
          <p14:tracePt t="47834" x="3197225" y="5037138"/>
          <p14:tracePt t="47850" x="3197225" y="5018088"/>
          <p14:tracePt t="48088" x="3187700" y="4973638"/>
          <p14:tracePt t="48098" x="3179763" y="4938713"/>
          <p14:tracePt t="48108" x="3170238" y="4884738"/>
          <p14:tracePt t="48118" x="3160713" y="4822825"/>
          <p14:tracePt t="48133" x="3143250" y="4670425"/>
          <p14:tracePt t="48150" x="3133725" y="4581525"/>
          <p14:tracePt t="48166" x="3125788" y="4402138"/>
          <p14:tracePt t="48184" x="3125788" y="4214813"/>
          <p14:tracePt t="48200" x="3125788" y="4108450"/>
          <p14:tracePt t="48216" x="3125788" y="3894138"/>
          <p14:tracePt t="48234" x="3125788" y="3679825"/>
          <p14:tracePt t="48251" x="3125788" y="3571875"/>
          <p14:tracePt t="48267" x="3125788" y="3375025"/>
          <p14:tracePt t="48284" x="3133725" y="3197225"/>
          <p14:tracePt t="48300" x="3133725" y="3125788"/>
          <p14:tracePt t="48316" x="3143250" y="2990850"/>
          <p14:tracePt t="48334" x="3152775" y="2901950"/>
          <p14:tracePt t="48350" x="3152775" y="2874963"/>
          <p14:tracePt t="48366" x="3160713" y="2830513"/>
          <p14:tracePt t="48384" x="3179763" y="2786063"/>
          <p14:tracePt t="48400" x="3179763" y="2776538"/>
          <p14:tracePt t="48416" x="3197225" y="2751138"/>
          <p14:tracePt t="48433" x="3205163" y="2732088"/>
          <p14:tracePt t="48450" x="3214688" y="2724150"/>
          <p14:tracePt t="48466" x="3214688" y="2714625"/>
          <p14:tracePt t="48483" x="3224213" y="2714625"/>
          <p14:tracePt t="48499" x="3224213" y="2705100"/>
          <p14:tracePt t="48517" x="3232150" y="2705100"/>
          <p14:tracePt t="48578" x="3232150" y="2714625"/>
          <p14:tracePt t="48618" x="3232150" y="2724150"/>
          <p14:tracePt t="48628" x="3232150" y="2732088"/>
          <p14:tracePt t="48657" x="3232150" y="2741613"/>
          <p14:tracePt t="48687" x="3224213" y="2751138"/>
          <p14:tracePt t="48727" x="3224213" y="2759075"/>
          <p14:tracePt t="48747" x="3214688" y="2768600"/>
          <p14:tracePt t="48787" x="3214688" y="2776538"/>
          <p14:tracePt t="48827" x="3205163" y="2776538"/>
          <p14:tracePt t="48837" x="3205163" y="2786063"/>
          <p14:tracePt t="48857" x="3197225" y="2795588"/>
          <p14:tracePt t="48867" x="3197225" y="2803525"/>
          <p14:tracePt t="48887" x="3197225" y="2830513"/>
          <p14:tracePt t="48897" x="3197225" y="2857500"/>
          <p14:tracePt t="48907" x="3187700" y="2911475"/>
          <p14:tracePt t="48917" x="3179763" y="2982913"/>
          <p14:tracePt t="48933" x="3160713" y="3152775"/>
          <p14:tracePt t="48950" x="3152775" y="3232150"/>
          <p14:tracePt t="48966" x="3133725" y="3402013"/>
          <p14:tracePt t="48983" x="3125788" y="3571875"/>
          <p14:tracePt t="49000" x="3125788" y="3652838"/>
          <p14:tracePt t="49016" x="3116263" y="3795713"/>
          <p14:tracePt t="49033" x="3098800" y="3946525"/>
          <p14:tracePt t="49049" x="3098800" y="4010025"/>
          <p14:tracePt t="49066" x="3081338" y="4152900"/>
          <p14:tracePt t="49083" x="3062288" y="4322763"/>
          <p14:tracePt t="49100" x="3044825" y="4491038"/>
          <p14:tracePt t="49117" x="3036888" y="4562475"/>
          <p14:tracePt t="49133" x="3027363" y="4705350"/>
          <p14:tracePt t="49149" x="3017838" y="4848225"/>
          <p14:tracePt t="49167" x="3009900" y="4911725"/>
          <p14:tracePt t="49182" x="3009900" y="5018088"/>
          <p14:tracePt t="49199" x="3000375" y="5108575"/>
          <p14:tracePt t="49217" x="3000375" y="5143500"/>
          <p14:tracePt t="49233" x="2990850" y="5214938"/>
          <p14:tracePt t="49249" x="2990850" y="5268913"/>
          <p14:tracePt t="49267" x="2990850" y="5295900"/>
          <p14:tracePt t="49283" x="2990850" y="5322888"/>
          <p14:tracePt t="49300" x="2990850" y="5330825"/>
          <p14:tracePt t="49317" x="2982913" y="5330825"/>
          <p14:tracePt t="49386" x="2982913" y="5322888"/>
          <p14:tracePt t="49406" x="2982913" y="5303838"/>
          <p14:tracePt t="49426" x="2982913" y="5251450"/>
          <p14:tracePt t="49436" x="2990850" y="5143500"/>
          <p14:tracePt t="49446" x="3017838" y="4973638"/>
          <p14:tracePt t="49456" x="3044825" y="4697413"/>
          <p14:tracePt t="49466" x="3071813" y="4438650"/>
          <p14:tracePt t="49482" x="3108325" y="4037013"/>
          <p14:tracePt t="49500" x="3116263" y="3813175"/>
          <p14:tracePt t="49517" x="3133725" y="3714750"/>
          <p14:tracePt t="49533" x="3133725" y="3544888"/>
          <p14:tracePt t="49550" x="3143250" y="3402013"/>
          <p14:tracePt t="49566" x="3152775" y="3330575"/>
          <p14:tracePt t="49582" x="3170238" y="3197225"/>
          <p14:tracePt t="49600" x="3179763" y="3071813"/>
          <p14:tracePt t="49616" x="3179763" y="3009900"/>
          <p14:tracePt t="49632" x="3179763" y="2919413"/>
          <p14:tracePt t="49648" x="3179763" y="2840038"/>
          <p14:tracePt t="49666" x="3179763" y="2803525"/>
          <p14:tracePt t="49682" x="3187700" y="2751138"/>
          <p14:tracePt t="49699" x="3187700" y="2724150"/>
          <p14:tracePt t="49716" x="3187700" y="2705100"/>
          <p14:tracePt t="49732" x="3187700" y="2697163"/>
          <p14:tracePt t="49749" x="3187700" y="2687638"/>
          <p14:tracePt t="49766" x="3187700" y="2679700"/>
          <p14:tracePt t="49782" x="3187700" y="2670175"/>
          <p14:tracePt t="49805" x="3179763" y="2670175"/>
          <p14:tracePt t="49816" x="3170238" y="2660650"/>
          <p14:tracePt t="49832" x="3160713" y="2652713"/>
          <p14:tracePt t="49849" x="3152775" y="2643188"/>
          <p14:tracePt t="49866" x="3152775" y="2633663"/>
          <p14:tracePt t="49883" x="3133725" y="2625725"/>
          <p14:tracePt t="49899" x="3125788" y="2625725"/>
          <p14:tracePt t="49916" x="3125788" y="2616200"/>
          <p14:tracePt t="49932" x="3116263" y="2616200"/>
          <p14:tracePt t="49948" x="3108325" y="2616200"/>
          <p14:tracePt t="49974" x="3098800" y="2616200"/>
          <p14:tracePt t="49994" x="3098800" y="2625725"/>
          <p14:tracePt t="50044" x="3089275" y="2625725"/>
          <p14:tracePt t="50054" x="3089275" y="2633663"/>
          <p14:tracePt t="50075" x="3089275" y="2643188"/>
          <p14:tracePt t="50094" x="3089275" y="2652713"/>
          <p14:tracePt t="50104" x="3089275" y="2660650"/>
          <p14:tracePt t="50125" x="3081338" y="2660650"/>
          <p14:tracePt t="50145" x="3081338" y="2670175"/>
          <p14:tracePt t="50155" x="3081338" y="2679700"/>
          <p14:tracePt t="50175" x="3081338" y="2687638"/>
          <p14:tracePt t="50184" x="3081338" y="2697163"/>
          <p14:tracePt t="50205" x="3081338" y="2705100"/>
          <p14:tracePt t="50225" x="3081338" y="2714625"/>
          <p14:tracePt t="50244" x="3071813" y="2724150"/>
          <p14:tracePt t="50255" x="3071813" y="2732088"/>
          <p14:tracePt t="50285" x="3071813" y="2741613"/>
          <p14:tracePt t="50305" x="3071813" y="2751138"/>
          <p14:tracePt t="50334" x="3071813" y="2759075"/>
          <p14:tracePt t="50354" x="3071813" y="2768600"/>
          <p14:tracePt t="50374" x="3071813" y="2786063"/>
          <p14:tracePt t="50394" x="3081338" y="2803525"/>
          <p14:tracePt t="50404" x="3089275" y="2840038"/>
          <p14:tracePt t="50414" x="3108325" y="2901950"/>
          <p14:tracePt t="50425" x="3125788" y="2965450"/>
          <p14:tracePt t="50434" x="3143250" y="3036888"/>
          <p14:tracePt t="50448" x="3179763" y="3170238"/>
          <p14:tracePt t="50465" x="3197225" y="3232150"/>
          <p14:tracePt t="50481" x="3214688" y="3348038"/>
          <p14:tracePt t="50498" x="3232150" y="3429000"/>
          <p14:tracePt t="50516" x="3232150" y="3455988"/>
          <p14:tracePt t="50531" x="3241675" y="3482975"/>
          <p14:tracePt t="50549" x="3251200" y="3509963"/>
          <p14:tracePt t="50565" x="3251200" y="3517900"/>
          <p14:tracePt t="50583" x="3251200" y="3527425"/>
          <p14:tracePt t="50599" x="3251200" y="3536950"/>
          <p14:tracePt t="50615" x="3251200" y="3544888"/>
          <p14:tracePt t="50634" x="3251200" y="3554413"/>
          <p14:tracePt t="50654" x="3251200" y="3562350"/>
          <p14:tracePt t="50665" x="3251200" y="3571875"/>
          <p14:tracePt t="50683" x="3251200" y="3581400"/>
          <p14:tracePt t="50698" x="3241675" y="3598863"/>
          <p14:tracePt t="50715" x="3241675" y="3608388"/>
          <p14:tracePt t="50731" x="3232150" y="3643313"/>
          <p14:tracePt t="50748" x="3214688" y="3697288"/>
          <p14:tracePt t="50766" x="3197225" y="3724275"/>
          <p14:tracePt t="50781" x="3170238" y="3786188"/>
          <p14:tracePt t="50798" x="3160713" y="3803650"/>
          <p14:tracePt t="50816" x="3152775" y="3822700"/>
          <p14:tracePt t="50831" x="3143250" y="3830638"/>
          <p14:tracePt t="50849" x="3133725" y="3840163"/>
          <p14:tracePt t="50865" x="3133725" y="3848100"/>
          <p14:tracePt t="50883" x="3125788" y="3848100"/>
          <p14:tracePt t="50913" x="3125788" y="3857625"/>
          <p14:tracePt t="50923" x="3125788" y="3867150"/>
          <p14:tracePt t="50953" x="3116263" y="3875088"/>
          <p14:tracePt t="50973" x="3116263" y="3884613"/>
          <p14:tracePt t="50983" x="3108325" y="3884613"/>
          <p14:tracePt t="50993" x="3108325" y="3894138"/>
          <p14:tracePt t="51003" x="3108325" y="3911600"/>
          <p14:tracePt t="51015" x="3098800" y="3938588"/>
          <p14:tracePt t="51031" x="3081338" y="4010025"/>
          <p14:tracePt t="51049" x="3062288" y="4098925"/>
          <p14:tracePt t="51065" x="3062288" y="4143375"/>
          <p14:tracePt t="51081" x="3044825" y="4197350"/>
          <p14:tracePt t="51099" x="3036888" y="4232275"/>
          <p14:tracePt t="51115" x="3036888" y="4251325"/>
          <p14:tracePt t="51131" x="3027363" y="4268788"/>
          <p14:tracePt t="51148" x="3027363" y="4276725"/>
          <p14:tracePt t="51164" x="3017838" y="4276725"/>
          <p14:tracePt t="51181" x="3017838" y="4286250"/>
          <p14:tracePt t="51752" x="3017838" y="4303713"/>
          <p14:tracePt t="51772" x="3009900" y="4313238"/>
          <p14:tracePt t="51782" x="3009900" y="4322763"/>
          <p14:tracePt t="51793" x="3000375" y="4340225"/>
          <p14:tracePt t="51802" x="3000375" y="4357688"/>
          <p14:tracePt t="51814" x="3000375" y="4375150"/>
          <p14:tracePt t="51831" x="2990850" y="4429125"/>
          <p14:tracePt t="51848" x="2982913" y="4483100"/>
          <p14:tracePt t="51864" x="2982913" y="4510088"/>
          <p14:tracePt t="51881" x="2973388" y="4562475"/>
          <p14:tracePt t="51898" x="2973388" y="4608513"/>
          <p14:tracePt t="51914" x="2973388" y="4616450"/>
          <p14:tracePt t="51930" x="2973388" y="4633913"/>
          <p14:tracePt t="51947" x="2973388" y="4660900"/>
          <p14:tracePt t="51964" x="2973388" y="4670425"/>
          <p14:tracePt t="51980" x="2973388" y="4697413"/>
          <p14:tracePt t="51997" x="2982913" y="4724400"/>
          <p14:tracePt t="52015" x="2982913" y="4732338"/>
          <p14:tracePt t="52030" x="3000375" y="4768850"/>
          <p14:tracePt t="52048" x="3009900" y="4822825"/>
          <p14:tracePt t="52064" x="3017838" y="4857750"/>
          <p14:tracePt t="52080" x="3027363" y="4902200"/>
          <p14:tracePt t="52098" x="3036888" y="4919663"/>
          <p14:tracePt t="52114" x="3036888" y="4929188"/>
          <p14:tracePt t="52131" x="3036888" y="4938713"/>
          <p14:tracePt t="52147" x="3044825" y="4938713"/>
          <p14:tracePt t="52164" x="3062288" y="4938713"/>
          <p14:tracePt t="52781" x="3081338" y="4929188"/>
          <p14:tracePt t="52791" x="3108325" y="4919663"/>
          <p14:tracePt t="52801" x="3143250" y="4911725"/>
          <p14:tracePt t="52813" x="3197225" y="4894263"/>
          <p14:tracePt t="52830" x="3295650" y="4840288"/>
          <p14:tracePt t="52847" x="3375025" y="4786313"/>
          <p14:tracePt t="52864" x="3419475" y="4768850"/>
          <p14:tracePt t="52864" x="3473450" y="4732338"/>
          <p14:tracePt t="52881" x="3527425" y="4697413"/>
          <p14:tracePt t="52896" x="3652838" y="4608513"/>
          <p14:tracePt t="52913" x="3732213" y="4562475"/>
          <p14:tracePt t="52930" x="3902075" y="4429125"/>
          <p14:tracePt t="52947" x="4170363" y="4224338"/>
          <p14:tracePt t="52964" x="4394200" y="4054475"/>
          <p14:tracePt t="52980" x="4911725" y="3687763"/>
          <p14:tracePt t="52997" x="5402263" y="3330575"/>
          <p14:tracePt t="53014" x="5616575" y="3187700"/>
          <p14:tracePt t="53030" x="5911850" y="3044825"/>
          <p14:tracePt t="53047" x="6072188" y="2973388"/>
          <p14:tracePt t="53064" x="6126163" y="2955925"/>
          <p14:tracePt t="53080" x="6197600" y="2938463"/>
          <p14:tracePt t="53097" x="6224588" y="2919413"/>
          <p14:tracePt t="53114" x="6232525" y="2919413"/>
          <p14:tracePt t="53341" x="6259513" y="2919413"/>
          <p14:tracePt t="53351" x="6286500" y="2919413"/>
          <p14:tracePt t="53361" x="6313488" y="2919413"/>
          <p14:tracePt t="53371" x="6340475" y="2919413"/>
          <p14:tracePt t="53381" x="6367463" y="2911475"/>
          <p14:tracePt t="53396" x="6429375" y="2901950"/>
          <p14:tracePt t="53413" x="6465888" y="2894013"/>
          <p14:tracePt t="53429" x="6545263" y="2884488"/>
          <p14:tracePt t="53446" x="6626225" y="2874963"/>
          <p14:tracePt t="53463" x="6670675" y="2874963"/>
          <p14:tracePt t="53480" x="6732588" y="2867025"/>
          <p14:tracePt t="53497" x="6786563" y="2867025"/>
          <p14:tracePt t="53513" x="6813550" y="2857500"/>
          <p14:tracePt t="53529" x="6867525" y="2857500"/>
          <p14:tracePt t="53545" x="6919913" y="2847975"/>
          <p14:tracePt t="53563" x="6956425" y="2847975"/>
          <p14:tracePt t="53580" x="7010400" y="2840038"/>
          <p14:tracePt t="53596" x="7062788" y="2840038"/>
          <p14:tracePt t="53613" x="7089775" y="2840038"/>
          <p14:tracePt t="53629" x="7126288" y="2840038"/>
          <p14:tracePt t="53646" x="7161213" y="2830513"/>
          <p14:tracePt t="53662" x="7170738" y="2830513"/>
          <p14:tracePt t="53679" x="7197725" y="2822575"/>
          <p14:tracePt t="53696" x="7224713" y="2822575"/>
          <p14:tracePt t="53713" x="7251700" y="2822575"/>
          <p14:tracePt t="53729" x="7304088" y="2822575"/>
          <p14:tracePt t="53746" x="7358063" y="2822575"/>
          <p14:tracePt t="53762" x="7385050" y="2822575"/>
          <p14:tracePt t="53779" x="7439025" y="2822575"/>
          <p14:tracePt t="53797" x="7491413" y="2813050"/>
          <p14:tracePt t="53813" x="7518400" y="2813050"/>
          <p14:tracePt t="53830" x="7572375" y="2813050"/>
          <p14:tracePt t="53846" x="7626350" y="2813050"/>
          <p14:tracePt t="53862" x="7653338" y="2813050"/>
          <p14:tracePt t="53880" x="7705725" y="2813050"/>
          <p14:tracePt t="53896" x="7751763" y="2813050"/>
          <p14:tracePt t="53912" x="7777163" y="2813050"/>
          <p14:tracePt t="53929" x="7796213" y="2813050"/>
          <p14:tracePt t="53946" x="7823200" y="2813050"/>
          <p14:tracePt t="53962" x="7831138" y="2813050"/>
          <p14:tracePt t="53979" x="7858125" y="2813050"/>
          <p14:tracePt t="53996" x="7875588" y="2822575"/>
          <p14:tracePt t="54012" x="7894638" y="2822575"/>
          <p14:tracePt t="54029" x="7920038" y="2830513"/>
          <p14:tracePt t="54046" x="7956550" y="2830513"/>
          <p14:tracePt t="54062" x="7983538" y="2830513"/>
          <p14:tracePt t="54079" x="8018463" y="2847975"/>
          <p14:tracePt t="54097" x="8045450" y="2847975"/>
          <p14:tracePt t="54113" x="8062913" y="2867025"/>
          <p14:tracePt t="54130" x="8081963" y="2874963"/>
          <p14:tracePt t="54145" x="8099425" y="2884488"/>
          <p14:tracePt t="54162" x="8108950" y="2894013"/>
          <p14:tracePt t="54180" x="8108950" y="2901950"/>
          <p14:tracePt t="54209" x="8108950" y="2911475"/>
          <p14:tracePt t="54229" x="8116888" y="2911475"/>
          <p14:tracePt t="54239" x="8116888" y="2919413"/>
          <p14:tracePt t="54258" x="8116888" y="2928938"/>
          <p14:tracePt t="54279" x="8116888" y="2946400"/>
          <p14:tracePt t="54299" x="8116888" y="2955925"/>
          <p14:tracePt t="54309" x="8116888" y="2965450"/>
          <p14:tracePt t="54319" x="8116888" y="2982913"/>
          <p14:tracePt t="54330" x="8116888" y="2990850"/>
          <p14:tracePt t="54345" x="8116888" y="3009900"/>
          <p14:tracePt t="54362" x="8116888" y="3036888"/>
          <p14:tracePt t="54380" x="8116888" y="3044825"/>
          <p14:tracePt t="54395" x="8099425" y="3081338"/>
          <p14:tracePt t="54412" x="8089900" y="3116263"/>
          <p14:tracePt t="54429" x="8081963" y="3143250"/>
          <p14:tracePt t="54445" x="8062913" y="3197225"/>
          <p14:tracePt t="54462" x="8054975" y="3251200"/>
          <p14:tracePt t="54479" x="8045450" y="3276600"/>
          <p14:tracePt t="54495" x="8037513" y="3322638"/>
          <p14:tracePt t="54512" x="8027988" y="3357563"/>
          <p14:tracePt t="54530" x="8018463" y="3367088"/>
          <p14:tracePt t="54545" x="8018463" y="3394075"/>
          <p14:tracePt t="54562" x="8001000" y="3402013"/>
          <p14:tracePt t="54579" x="8001000" y="3411538"/>
          <p14:tracePt t="54598" x="8001000" y="3419475"/>
          <p14:tracePt t="54613" x="8001000" y="3429000"/>
          <p14:tracePt t="54629" x="8001000" y="3438525"/>
          <p14:tracePt t="54649" x="7991475" y="3446463"/>
          <p14:tracePt t="54668" x="7991475" y="3455988"/>
          <p14:tracePt t="54688" x="7991475" y="3465513"/>
          <p14:tracePt t="54718" x="7991475" y="3473450"/>
          <p14:tracePt t="54738" x="7991475" y="3482975"/>
          <p14:tracePt t="54758" x="7991475" y="3490913"/>
          <p14:tracePt t="54768" x="7991475" y="3500438"/>
          <p14:tracePt t="54789" x="7991475" y="3509963"/>
          <p14:tracePt t="54808" x="7991475" y="3517900"/>
          <p14:tracePt t="54818" x="7991475" y="3527425"/>
          <p14:tracePt t="54829" x="7991475" y="3544888"/>
          <p14:tracePt t="54845" x="7991475" y="3562350"/>
          <p14:tracePt t="54861" x="7991475" y="3581400"/>
          <p14:tracePt t="54879" x="7991475" y="3589338"/>
          <p14:tracePt t="54895" x="8001000" y="3598863"/>
          <p14:tracePt t="54911" x="8001000" y="3616325"/>
          <p14:tracePt t="54929" x="8001000" y="3625850"/>
          <p14:tracePt t="54948" x="8010525" y="3625850"/>
          <p14:tracePt t="54961" x="8010525" y="3633788"/>
          <p14:tracePt t="54978" x="8010525" y="3643313"/>
          <p14:tracePt t="54995" x="8018463" y="3652838"/>
          <p14:tracePt t="55012" x="8018463" y="3660775"/>
          <p14:tracePt t="55029" x="8018463" y="3670300"/>
          <p14:tracePt t="55058" x="8027988" y="3670300"/>
          <p14:tracePt t="55078" x="8027988" y="3679825"/>
          <p14:tracePt t="55088" x="8037513" y="3679825"/>
          <p14:tracePt t="55097" x="8037513" y="3687763"/>
          <p14:tracePt t="55112" x="8037513" y="3697288"/>
          <p14:tracePt t="55138" x="8045450" y="3697288"/>
          <p14:tracePt t="55148" x="8045450" y="3705225"/>
          <p14:tracePt t="55167" x="8054975" y="3714750"/>
          <p14:tracePt t="55188" x="8054975" y="3724275"/>
          <p14:tracePt t="55207" x="8062913" y="3732213"/>
          <p14:tracePt t="55228" x="8072438" y="3741738"/>
          <p14:tracePt t="55247" x="8072438" y="3751263"/>
          <p14:tracePt t="55277" x="8081963" y="3759200"/>
          <p14:tracePt t="55287" x="8081963" y="3768725"/>
          <p14:tracePt t="55307" x="8089900" y="3768725"/>
          <p14:tracePt t="55328" x="8089900" y="3776663"/>
          <p14:tracePt t="55337" x="8099425" y="3786188"/>
          <p14:tracePt t="55367" x="8099425" y="3795713"/>
          <p14:tracePt t="55388" x="8108950" y="3795713"/>
          <p14:tracePt t="55397" x="8099425" y="3803650"/>
          <p14:tracePt t="55768" x="8099425" y="3813175"/>
          <p14:tracePt t="55778" x="8081963" y="3822700"/>
          <p14:tracePt t="55787" x="8072438" y="3840163"/>
          <p14:tracePt t="55797" x="8062913" y="3857625"/>
          <p14:tracePt t="55811" x="8054975" y="3902075"/>
          <p14:tracePt t="55829" x="8045450" y="3929063"/>
          <p14:tracePt t="55844" x="8027988" y="4010025"/>
          <p14:tracePt t="55861" x="8018463" y="4089400"/>
          <p14:tracePt t="55879" x="8018463" y="4125913"/>
          <p14:tracePt t="55894" x="8010525" y="4179888"/>
          <p14:tracePt t="55911" x="8001000" y="4232275"/>
          <p14:tracePt t="55928" x="8001000" y="4251325"/>
          <p14:tracePt t="55944" x="8001000" y="4286250"/>
          <p14:tracePt t="55961" x="7991475" y="4313238"/>
          <p14:tracePt t="55978" x="7991475" y="4322763"/>
          <p14:tracePt t="55994" x="7991475" y="4330700"/>
          <p14:tracePt t="56010" x="7991475" y="4340225"/>
          <p14:tracePt t="56028" x="7991475" y="4348163"/>
          <p14:tracePt t="56044" x="7991475" y="4357688"/>
          <p14:tracePt t="56077" x="7983538" y="4367213"/>
          <p14:tracePt t="56106" x="7983538" y="4375150"/>
          <p14:tracePt t="56126" x="7983538" y="4384675"/>
          <p14:tracePt t="56136" x="7983538" y="4394200"/>
          <p14:tracePt t="56156" x="7983538" y="4411663"/>
          <p14:tracePt t="56167" x="7974013" y="4419600"/>
          <p14:tracePt t="56177" x="7974013" y="4429125"/>
          <p14:tracePt t="56194" x="7974013" y="4446588"/>
          <p14:tracePt t="56210" x="7974013" y="4456113"/>
          <p14:tracePt t="56227" x="7974013" y="4465638"/>
          <p14:tracePt t="56244" x="7974013" y="4473575"/>
          <p14:tracePt t="56260" x="7974013" y="4483100"/>
          <p14:tracePt t="56278" x="7983538" y="4483100"/>
          <p14:tracePt t="56667" x="8001000" y="4483100"/>
          <p14:tracePt t="56677" x="8027988" y="4483100"/>
          <p14:tracePt t="56686" x="8062913" y="4483100"/>
          <p14:tracePt t="56696" x="8108950" y="4483100"/>
          <p14:tracePt t="56710" x="8232775" y="4483100"/>
          <p14:tracePt t="56728" x="8304213" y="4483100"/>
          <p14:tracePt t="56743" x="8447088" y="4491038"/>
          <p14:tracePt t="56760" x="8582025" y="4510088"/>
          <p14:tracePt t="56777" x="8634413" y="4518025"/>
          <p14:tracePt t="56793" x="8697913" y="4518025"/>
          <p14:tracePt t="56810" x="8742363" y="4518025"/>
          <p14:tracePt t="56828" x="8759825" y="4527550"/>
          <p14:tracePt t="56843" x="8804275" y="4527550"/>
          <p14:tracePt t="56861" x="8823325" y="4527550"/>
          <p14:tracePt t="56878" x="8840788" y="4537075"/>
          <p14:tracePt t="56893" x="8858250" y="4537075"/>
          <p14:tracePt t="56910" x="8885238" y="4537075"/>
          <p14:tracePt t="56927" x="8894763" y="4545013"/>
          <p14:tracePt t="56943" x="8929688" y="4545013"/>
          <p14:tracePt t="56960" x="8974138" y="4545013"/>
          <p14:tracePt t="56977" x="8991600" y="4545013"/>
          <p14:tracePt t="56993" x="9018588" y="4554538"/>
          <p14:tracePt t="57010" x="9045575" y="4562475"/>
          <p14:tracePt t="57027" x="9055100" y="4562475"/>
          <p14:tracePt t="57043" x="9082088" y="4572000"/>
          <p14:tracePt t="57060" x="9099550" y="4572000"/>
          <p14:tracePt t="57077" x="9109075" y="4572000"/>
          <p14:tracePt t="57105" x="9117013" y="4572000"/>
          <p14:tracePt t="57125" x="9126538" y="4572000"/>
          <p14:tracePt t="57446" x="9144000" y="4572000"/>
          <p14:tracePt t="57456" x="9161463" y="4572000"/>
          <p14:tracePt t="57465" x="9188450" y="4572000"/>
          <p14:tracePt t="57477" x="9215438" y="4572000"/>
          <p14:tracePt t="57493" x="9304338" y="4562475"/>
          <p14:tracePt t="57510" x="9402763" y="4562475"/>
          <p14:tracePt t="57526" x="9447213" y="4554538"/>
          <p14:tracePt t="57543" x="9537700" y="4554538"/>
          <p14:tracePt t="57560" x="9609138" y="4554538"/>
          <p14:tracePt t="57576" x="9644063" y="4554538"/>
          <p14:tracePt t="57593" x="9688513" y="4554538"/>
          <p14:tracePt t="57610" x="9715500" y="4554538"/>
          <p14:tracePt t="57626" x="9725025" y="4554538"/>
          <p14:tracePt t="57642" x="9732963" y="4554538"/>
          <p14:tracePt t="57659" x="9742488" y="4554538"/>
          <p14:tracePt t="57704" x="9752013" y="4554538"/>
          <p14:tracePt t="57765" x="9759950" y="4554538"/>
          <p14:tracePt t="59552" x="9752013" y="4554538"/>
          <p14:tracePt t="59931" x="9725025" y="4554538"/>
          <p14:tracePt t="59941" x="9688513" y="4545013"/>
          <p14:tracePt t="59952" x="9653588" y="4537075"/>
          <p14:tracePt t="59961" x="9590088" y="4527550"/>
          <p14:tracePt t="59974" x="9447213" y="4510088"/>
          <p14:tracePt t="59992" x="9358313" y="4500563"/>
          <p14:tracePt t="60008" x="9197975" y="4491038"/>
          <p14:tracePt t="60025" x="9001125" y="4491038"/>
          <p14:tracePt t="60042" x="8912225" y="4483100"/>
          <p14:tracePt t="60057" x="8751888" y="4483100"/>
          <p14:tracePt t="60075" x="8616950" y="4473575"/>
          <p14:tracePt t="60092" x="8572500" y="4473575"/>
          <p14:tracePt t="60108" x="8501063" y="4473575"/>
          <p14:tracePt t="60125" x="8456613" y="4473575"/>
          <p14:tracePt t="60142" x="8447088" y="4473575"/>
          <p14:tracePt t="60157" x="8466138" y="4473575"/>
          <p14:tracePt t="60231" x="8491538" y="4473575"/>
          <p14:tracePt t="60241" x="8537575" y="4473575"/>
          <p14:tracePt t="60251" x="8616950" y="4473575"/>
          <p14:tracePt t="60260" x="8724900" y="4473575"/>
          <p14:tracePt t="60274" x="8974138" y="4456113"/>
          <p14:tracePt t="60292" x="9090025" y="4456113"/>
          <p14:tracePt t="60307" x="9277350" y="4456113"/>
          <p14:tracePt t="60324" x="9412288" y="4446588"/>
          <p14:tracePt t="60341" x="9447213" y="4446588"/>
          <p14:tracePt t="60357" x="9501188" y="4446588"/>
          <p14:tracePt t="60375" x="9537700" y="4446588"/>
          <p14:tracePt t="60392" x="9545638" y="4446588"/>
          <p14:tracePt t="60407" x="9555163" y="4446588"/>
          <p14:tracePt t="60424" x="9563100" y="4446588"/>
          <p14:tracePt t="60441" x="9555163" y="4446588"/>
          <p14:tracePt t="61119" x="9537700" y="4446588"/>
          <p14:tracePt t="61130" x="9510713" y="4446588"/>
          <p14:tracePt t="61141" x="9483725" y="4438650"/>
          <p14:tracePt t="61149" x="9420225" y="4419600"/>
          <p14:tracePt t="61160" x="9340850" y="4402138"/>
          <p14:tracePt t="61174" x="9099550" y="4357688"/>
          <p14:tracePt t="61191" x="8912225" y="4313238"/>
          <p14:tracePt t="61206" x="8439150" y="4232275"/>
          <p14:tracePt t="61223" x="7831138" y="4143375"/>
          <p14:tracePt t="61241" x="7429500" y="4071938"/>
          <p14:tracePt t="61256" x="6705600" y="3983038"/>
          <p14:tracePt t="61273" x="6143625" y="3894138"/>
          <p14:tracePt t="61291" x="5956300" y="3848100"/>
          <p14:tracePt t="61306" x="5634038" y="3803650"/>
          <p14:tracePt t="61324" x="5411788" y="3786188"/>
          <p14:tracePt t="61341" x="5303838" y="3776663"/>
          <p14:tracePt t="61356" x="5108575" y="3768725"/>
          <p14:tracePt t="61373" x="4919663" y="3751263"/>
          <p14:tracePt t="61391" x="4830763" y="3751263"/>
          <p14:tracePt t="61407" x="4652963" y="3741738"/>
          <p14:tracePt t="61424" x="4483100" y="3732213"/>
          <p14:tracePt t="61441" x="4402138" y="3732213"/>
          <p14:tracePt t="61456" x="4259263" y="3732213"/>
          <p14:tracePt t="61474" x="4116388" y="3732213"/>
          <p14:tracePt t="61490" x="4054475" y="3732213"/>
          <p14:tracePt t="61507" x="3938588" y="3732213"/>
          <p14:tracePt t="61524" x="3848100" y="3741738"/>
          <p14:tracePt t="61541" x="3813175" y="3741738"/>
          <p14:tracePt t="61557" x="3759200" y="3741738"/>
          <p14:tracePt t="61574" x="3724275" y="3741738"/>
          <p14:tracePt t="61590" x="3714750" y="3741738"/>
          <p14:tracePt t="61606" x="3705225" y="3741738"/>
          <p14:tracePt t="61623" x="3697288" y="3741738"/>
          <p14:tracePt t="61640" x="3705225" y="3741738"/>
          <p14:tracePt t="61819" x="3714750" y="3741738"/>
          <p14:tracePt t="61858" x="3724275" y="3741738"/>
          <p14:tracePt t="61899" x="3732213" y="3741738"/>
          <p14:tracePt t="61958" x="3741738" y="3741738"/>
          <p14:tracePt t="61978" x="3751263" y="3741738"/>
          <p14:tracePt t="62028" x="3759200" y="3741738"/>
          <p14:tracePt t="62048" x="3776663" y="3741738"/>
          <p14:tracePt t="62068" x="3795713" y="3741738"/>
          <p14:tracePt t="62078" x="3822700" y="3741738"/>
          <p14:tracePt t="62088" x="3857625" y="3741738"/>
          <p14:tracePt t="62097" x="3894138" y="3741738"/>
          <p14:tracePt t="62107" x="3929063" y="3751263"/>
          <p14:tracePt t="62123" x="3973513" y="3759200"/>
          <p14:tracePt t="62139" x="3990975" y="3759200"/>
          <p14:tracePt t="62156" x="4010025" y="3759200"/>
          <p14:tracePt t="62173" x="4027488" y="3759200"/>
          <p14:tracePt t="62189" x="4037013" y="3768725"/>
          <p14:tracePt t="62206" x="4044950" y="3768725"/>
          <p14:tracePt t="62228" x="4044950" y="3776663"/>
          <p14:tracePt t="62248" x="4054475" y="3776663"/>
          <p14:tracePt t="62257" x="4062413" y="3776663"/>
          <p14:tracePt t="62272" x="4089400" y="3776663"/>
          <p14:tracePt t="62290" x="4125913" y="3776663"/>
          <p14:tracePt t="62306" x="4232275" y="3786188"/>
          <p14:tracePt t="62323" x="4348163" y="3786188"/>
          <p14:tracePt t="62339" x="4394200" y="3786188"/>
          <p14:tracePt t="62356" x="4465638" y="3795713"/>
          <p14:tracePt t="62373" x="4545013" y="3795713"/>
          <p14:tracePt t="62390" x="4581525" y="3795713"/>
          <p14:tracePt t="62406" x="4633913" y="3795713"/>
          <p14:tracePt t="62423" x="4652963" y="3795713"/>
          <p14:tracePt t="62440" x="4660900" y="3795713"/>
          <p14:tracePt t="62456" x="4670425" y="3795713"/>
          <p14:tracePt t="62472" x="4679950" y="3795713"/>
          <p14:tracePt t="62507" x="4679950" y="3803650"/>
          <p14:tracePt t="62567" x="4670425" y="3803650"/>
          <p14:tracePt t="62807" x="4643438" y="3803650"/>
          <p14:tracePt t="62817" x="4598988" y="3803650"/>
          <p14:tracePt t="62827" x="4537075" y="3803650"/>
          <p14:tracePt t="62839" x="4456113" y="3803650"/>
          <p14:tracePt t="62855" x="4224338" y="3803650"/>
          <p14:tracePt t="62872" x="3965575" y="3803650"/>
          <p14:tracePt t="62890" x="3822700" y="3803650"/>
          <p14:tracePt t="62906" x="3473450" y="3803650"/>
          <p14:tracePt t="62923" x="3133725" y="3803650"/>
          <p14:tracePt t="62939" x="2982913" y="3803650"/>
          <p14:tracePt t="62955" x="2751138" y="3803650"/>
          <p14:tracePt t="62972" x="2608263" y="3803650"/>
          <p14:tracePt t="62989" x="2554288" y="3803650"/>
          <p14:tracePt t="63006" x="2490788" y="3803650"/>
          <p14:tracePt t="63023" x="2465388" y="3803650"/>
          <p14:tracePt t="63039" x="2455863" y="3803650"/>
          <p14:tracePt t="63055" x="2465388" y="3803650"/>
          <p14:tracePt t="63196" x="2473325" y="3803650"/>
          <p14:tracePt t="63226" x="2482850" y="3803650"/>
          <p14:tracePt t="63236" x="2490788" y="3803650"/>
          <p14:tracePt t="63256" x="2509838" y="3795713"/>
          <p14:tracePt t="63266" x="2536825" y="3795713"/>
          <p14:tracePt t="63276" x="2581275" y="3786188"/>
          <p14:tracePt t="63288" x="2652713" y="3786188"/>
          <p14:tracePt t="63305" x="2822575" y="3776663"/>
          <p14:tracePt t="63322" x="2973388" y="3776663"/>
          <p14:tracePt t="63339" x="3036888" y="3776663"/>
          <p14:tracePt t="63356" x="3152775" y="3776663"/>
          <p14:tracePt t="63372" x="3251200" y="3776663"/>
          <p14:tracePt t="63389" x="3286125" y="3768725"/>
          <p14:tracePt t="63405" x="3330575" y="3768725"/>
          <p14:tracePt t="63423" x="3357563" y="3768725"/>
          <p14:tracePt t="63438" x="3367088" y="3768725"/>
          <p14:tracePt t="63455" x="3375025" y="3768725"/>
          <p14:tracePt t="63472" x="3384550" y="3768725"/>
          <p14:tracePt t="63506" x="3394075" y="3768725"/>
          <p14:tracePt t="63546" x="3402013" y="3759200"/>
          <p14:tracePt t="63565" x="3411538" y="3759200"/>
          <p14:tracePt t="63605" x="3411538" y="3751263"/>
          <p14:tracePt t="63615" x="3419475" y="3751263"/>
          <p14:tracePt t="63625" x="3429000" y="3751263"/>
          <p14:tracePt t="63645" x="3438525" y="3751263"/>
          <p14:tracePt t="63656" x="3446463" y="3741738"/>
          <p14:tracePt t="63671" x="3482975" y="3732213"/>
          <p14:tracePt t="63689" x="3544888" y="3732213"/>
          <p14:tracePt t="63706" x="3589338" y="3724275"/>
          <p14:tracePt t="63721" x="3633788" y="3724275"/>
          <p14:tracePt t="63738" x="3652838" y="3724275"/>
          <p14:tracePt t="63756" x="3660775" y="3724275"/>
          <p14:tracePt t="63771" x="3670300" y="3724275"/>
          <p14:tracePt t="63788" x="3679825" y="3724275"/>
          <p14:tracePt t="63806" x="3679825" y="3732213"/>
          <p14:tracePt t="63835" x="3687763" y="3732213"/>
          <p14:tracePt t="63846" x="3687763" y="3724275"/>
          <p14:tracePt t="63925" x="3697288" y="3732213"/>
          <p14:tracePt t="64085" x="3705225" y="3732213"/>
          <p14:tracePt t="64104" x="3724275" y="3741738"/>
          <p14:tracePt t="64124" x="3759200" y="3751263"/>
          <p14:tracePt t="64135" x="3830638" y="3759200"/>
          <p14:tracePt t="64145" x="3929063" y="3768725"/>
          <p14:tracePt t="64156" x="4044950" y="3776663"/>
          <p14:tracePt t="64171" x="4286250" y="3795713"/>
          <p14:tracePt t="64189" x="4510088" y="3813175"/>
          <p14:tracePt t="64206" x="4616450" y="3822700"/>
          <p14:tracePt t="64221" x="4822825" y="3830638"/>
          <p14:tracePt t="64238" x="5000625" y="3857625"/>
          <p14:tracePt t="64255" x="5072063" y="3867150"/>
          <p14:tracePt t="64271" x="5187950" y="3875088"/>
          <p14:tracePt t="64288" x="5259388" y="3875088"/>
          <p14:tracePt t="64305" x="5286375" y="3884613"/>
          <p14:tracePt t="64321" x="5322888" y="3884613"/>
          <p14:tracePt t="64338" x="5340350" y="3884613"/>
          <p14:tracePt t="64355" x="5348288" y="3884613"/>
          <p14:tracePt t="64595" x="5367338" y="3884613"/>
          <p14:tracePt t="64604" x="5402263" y="3884613"/>
          <p14:tracePt t="64614" x="5465763" y="3884613"/>
          <p14:tracePt t="64624" x="5537200" y="3867150"/>
          <p14:tracePt t="64637" x="5732463" y="3857625"/>
          <p14:tracePt t="64655" x="5857875" y="3857625"/>
          <p14:tracePt t="64671" x="6089650" y="3848100"/>
          <p14:tracePt t="64688" x="6296025" y="3840163"/>
          <p14:tracePt t="64705" x="6375400" y="3840163"/>
          <p14:tracePt t="64721" x="6537325" y="3840163"/>
          <p14:tracePt t="64738" x="6661150" y="3840163"/>
          <p14:tracePt t="64755" x="6724650" y="3840163"/>
          <p14:tracePt t="64771" x="6813550" y="3840163"/>
          <p14:tracePt t="64788" x="6884988" y="3830638"/>
          <p14:tracePt t="64805" x="6919913" y="3822700"/>
          <p14:tracePt t="64820" x="7037388" y="3813175"/>
          <p14:tracePt t="64838" x="7153275" y="3813175"/>
          <p14:tracePt t="64855" x="7215188" y="3803650"/>
          <p14:tracePt t="64871" x="7340600" y="3795713"/>
          <p14:tracePt t="64888" x="7483475" y="3786188"/>
          <p14:tracePt t="64905" x="7562850" y="3786188"/>
          <p14:tracePt t="64921" x="7732713" y="3768725"/>
          <p14:tracePt t="64938" x="7885113" y="3768725"/>
          <p14:tracePt t="64955" x="7956550" y="3768725"/>
          <p14:tracePt t="64971" x="8072438" y="3768725"/>
          <p14:tracePt t="64988" x="8126413" y="3768725"/>
          <p14:tracePt t="65005" x="8134350" y="3768725"/>
          <p14:tracePt t="65021" x="8153400" y="3768725"/>
          <p14:tracePt t="65263" x="8180388" y="3768725"/>
          <p14:tracePt t="65273" x="8215313" y="3768725"/>
          <p14:tracePt t="65283" x="8269288" y="3776663"/>
          <p14:tracePt t="65293" x="8323263" y="3776663"/>
          <p14:tracePt t="65304" x="8385175" y="3776663"/>
          <p14:tracePt t="65320" x="8545513" y="3786188"/>
          <p14:tracePt t="65337" x="8705850" y="3795713"/>
          <p14:tracePt t="65354" x="8777288" y="3795713"/>
          <p14:tracePt t="65370" x="8912225" y="3803650"/>
          <p14:tracePt t="65388" x="9037638" y="3822700"/>
          <p14:tracePt t="65404" x="9099550" y="3822700"/>
          <p14:tracePt t="65420" x="9215438" y="3830638"/>
          <p14:tracePt t="65437" x="9331325" y="3830638"/>
          <p14:tracePt t="65454" x="9367838" y="3830638"/>
          <p14:tracePt t="65470" x="9429750" y="3830638"/>
          <p14:tracePt t="65487" x="9474200" y="3830638"/>
          <p14:tracePt t="65504" x="9483725" y="3830638"/>
          <p14:tracePt t="65520" x="9501188" y="3830638"/>
          <p14:tracePt t="65538" x="9510713" y="3830638"/>
          <p14:tracePt t="65554" x="9518650" y="3830638"/>
          <p14:tracePt t="65570" x="9518650" y="3840163"/>
          <p14:tracePt t="66549" x="9518650" y="3848100"/>
          <p14:tracePt t="67241" x="9518650" y="3857625"/>
          <p14:tracePt t="67250" x="9518650" y="3867150"/>
          <p14:tracePt t="67271" x="9518650" y="3875088"/>
          <p14:tracePt t="67300" x="9518650" y="3884613"/>
          <p14:tracePt t="67320" x="9518650" y="3894138"/>
          <p14:tracePt t="67331" x="9518650" y="3902075"/>
          <p14:tracePt t="67350" x="9518650" y="3911600"/>
          <p14:tracePt t="67360" x="9528175" y="3919538"/>
          <p14:tracePt t="67370" x="9528175" y="3929063"/>
          <p14:tracePt t="67385" x="9545638" y="3956050"/>
          <p14:tracePt t="67402" x="9563100" y="3965575"/>
          <p14:tracePt t="67418" x="9599613" y="3990975"/>
          <p14:tracePt t="67435" x="9634538" y="4010025"/>
          <p14:tracePt t="67453" x="9644063" y="4027488"/>
          <p14:tracePt t="67469" x="9680575" y="4044950"/>
          <p14:tracePt t="67486" x="9715500" y="4071938"/>
          <p14:tracePt t="67502" x="9742488" y="4098925"/>
          <p14:tracePt t="67519" x="9777413" y="4125913"/>
          <p14:tracePt t="67535" x="9813925" y="4152900"/>
          <p14:tracePt t="67552" x="9823450" y="4160838"/>
          <p14:tracePt t="67568" x="9848850" y="4170363"/>
          <p14:tracePt t="67585" x="9858375" y="4187825"/>
          <p14:tracePt t="67602" x="9867900" y="4187825"/>
          <p14:tracePt t="67618" x="9867900" y="4197350"/>
          <p14:tracePt t="67635" x="9867900" y="4205288"/>
          <p14:tracePt t="67652" x="9875838" y="4205288"/>
          <p14:tracePt t="67668" x="9875838" y="4214813"/>
          <p14:tracePt t="67685" x="9885363" y="4224338"/>
          <p14:tracePt t="67702" x="9885363" y="4232275"/>
          <p14:tracePt t="67718" x="9902825" y="4251325"/>
          <p14:tracePt t="67735" x="9912350" y="4286250"/>
          <p14:tracePt t="67752" x="9920288" y="4313238"/>
          <p14:tracePt t="67768" x="9929813" y="4367213"/>
          <p14:tracePt t="67785" x="9947275" y="4411663"/>
          <p14:tracePt t="67802" x="9947275" y="4419600"/>
          <p14:tracePt t="67818" x="9956800" y="4438650"/>
          <p14:tracePt t="67836" x="9956800" y="4465638"/>
          <p14:tracePt t="67853" x="9956800" y="4473575"/>
          <p14:tracePt t="67868" x="9966325" y="4500563"/>
          <p14:tracePt t="67886" x="9974263" y="4527550"/>
          <p14:tracePt t="67902" x="9974263" y="4545013"/>
          <p14:tracePt t="67918" x="9974263" y="4598988"/>
          <p14:tracePt t="67935" x="9983788" y="4660900"/>
          <p14:tracePt t="67952" x="9983788" y="4687888"/>
          <p14:tracePt t="67969" x="9983788" y="4741863"/>
          <p14:tracePt t="67985" x="9983788" y="4776788"/>
          <p14:tracePt t="68002" x="9991725" y="4803775"/>
          <p14:tracePt t="68018" x="9991725" y="4830763"/>
          <p14:tracePt t="68035" x="9991725" y="4857750"/>
          <p14:tracePt t="68052" x="9991725" y="4867275"/>
          <p14:tracePt t="68068" x="9991725" y="4884738"/>
          <p14:tracePt t="68085" x="9991725" y="4902200"/>
          <p14:tracePt t="68102" x="9991725" y="4911725"/>
          <p14:tracePt t="68119" x="9991725" y="4919663"/>
          <p14:tracePt t="68138" x="9991725" y="4929188"/>
          <p14:tracePt t="68199" x="9991725" y="4919663"/>
          <p14:tracePt t="68319" x="9991725" y="4911725"/>
          <p14:tracePt t="68339" x="9991725" y="4902200"/>
          <p14:tracePt t="68349" x="9991725" y="4894263"/>
          <p14:tracePt t="68359" x="9991725" y="4857750"/>
          <p14:tracePt t="68369" x="9991725" y="4803775"/>
          <p14:tracePt t="68385" x="9991725" y="4687888"/>
          <p14:tracePt t="68401" x="9991725" y="4633913"/>
          <p14:tracePt t="68418" x="9991725" y="4572000"/>
          <p14:tracePt t="68435" x="9991725" y="4510088"/>
          <p14:tracePt t="68452" x="9983788" y="4473575"/>
          <p14:tracePt t="68468" x="9974263" y="4375150"/>
          <p14:tracePt t="68485" x="9966325" y="4251325"/>
          <p14:tracePt t="68501" x="9956800" y="4179888"/>
          <p14:tracePt t="68518" x="9947275" y="4054475"/>
          <p14:tracePt t="68535" x="9920288" y="3938588"/>
          <p14:tracePt t="68551" x="9902825" y="3875088"/>
          <p14:tracePt t="68568" x="9867900" y="3759200"/>
          <p14:tracePt t="68585" x="9823450" y="3660775"/>
          <p14:tracePt t="68601" x="9786938" y="3589338"/>
          <p14:tracePt t="68619" x="9777413" y="3581400"/>
          <p14:tracePt t="68635" x="9759950" y="3562350"/>
          <p14:tracePt t="68651" x="9752013" y="3554413"/>
          <p14:tracePt t="68668" x="9752013" y="3544888"/>
          <p14:tracePt t="68698" x="9759950" y="3544888"/>
          <p14:tracePt t="68748" x="9769475" y="3554413"/>
          <p14:tracePt t="68768" x="9769475" y="3562350"/>
          <p14:tracePt t="68778" x="9777413" y="3562350"/>
          <p14:tracePt t="68788" x="9777413" y="3571875"/>
          <p14:tracePt t="68801" x="9804400" y="3616325"/>
          <p14:tracePt t="68819" x="9823450" y="3643313"/>
          <p14:tracePt t="68834" x="9875838" y="3732213"/>
          <p14:tracePt t="68851" x="9912350" y="3813175"/>
          <p14:tracePt t="68869" x="9920288" y="3840163"/>
          <p14:tracePt t="68885" x="9956800" y="3919538"/>
          <p14:tracePt t="68901" x="9974263" y="4017963"/>
          <p14:tracePt t="68919" x="9983788" y="4081463"/>
          <p14:tracePt t="68934" x="9991725" y="4170363"/>
          <p14:tracePt t="68951" x="10001250" y="4232275"/>
          <p14:tracePt t="68968" x="10001250" y="4259263"/>
          <p14:tracePt t="68984" x="10001250" y="4313238"/>
          <p14:tracePt t="69002" x="10001250" y="4375150"/>
          <p14:tracePt t="69019" x="10001250" y="4419600"/>
          <p14:tracePt t="69034" x="9991725" y="4527550"/>
          <p14:tracePt t="69051" x="9974263" y="4643438"/>
          <p14:tracePt t="69068" x="9974263" y="4687888"/>
          <p14:tracePt t="69084" x="9956800" y="4768850"/>
          <p14:tracePt t="69101" x="9939338" y="4822825"/>
          <p14:tracePt t="69118" x="9939338" y="4840288"/>
          <p14:tracePt t="69134" x="9920288" y="4857750"/>
          <p14:tracePt t="69151" x="9920288" y="4867275"/>
          <p14:tracePt t="69168" x="9920288" y="4875213"/>
          <p14:tracePt t="69185" x="9920288" y="4884738"/>
          <p14:tracePt t="69202" x="9920288" y="4894263"/>
          <p14:tracePt t="69218" x="9920288" y="4902200"/>
          <p14:tracePt t="69268" x="9920288" y="4894263"/>
          <p14:tracePt t="69417" x="9920288" y="4884738"/>
          <p14:tracePt t="69427" x="9920288" y="4875213"/>
          <p14:tracePt t="69447" x="9920288" y="4857750"/>
          <p14:tracePt t="69467" x="9920288" y="4848225"/>
          <p14:tracePt t="69477" x="9929813" y="4830763"/>
          <p14:tracePt t="69487" x="9939338" y="4795838"/>
          <p14:tracePt t="69500" x="9956800" y="4660900"/>
          <p14:tracePt t="69518" x="9956800" y="4589463"/>
          <p14:tracePt t="69534" x="9966325" y="4473575"/>
          <p14:tracePt t="69551" x="9966325" y="4411663"/>
          <p14:tracePt t="69568" x="9966325" y="4384675"/>
          <p14:tracePt t="69583" x="9966325" y="4340225"/>
          <p14:tracePt t="69601" x="9956800" y="4295775"/>
          <p14:tracePt t="69618" x="9947275" y="4259263"/>
          <p14:tracePt t="69634" x="9912350" y="4143375"/>
          <p14:tracePt t="69650" x="9867900" y="4017963"/>
          <p14:tracePt t="69667" x="9831388" y="3965575"/>
          <p14:tracePt t="69683" x="9759950" y="3857625"/>
          <p14:tracePt t="69700" x="9671050" y="3759200"/>
          <p14:tracePt t="69718" x="9634538" y="3705225"/>
          <p14:tracePt t="69733" x="9563100" y="3616325"/>
          <p14:tracePt t="69751" x="9518650" y="3544888"/>
          <p14:tracePt t="69768" x="9501188" y="3509963"/>
          <p14:tracePt t="69783" x="9474200" y="3482975"/>
          <p14:tracePt t="69800" x="9466263" y="3465513"/>
          <p14:tracePt t="69818" x="9456738" y="3455988"/>
          <p14:tracePt t="69833" x="9466263" y="3455988"/>
          <p14:tracePt t="69936" x="9474200" y="3455988"/>
          <p14:tracePt t="69956" x="9474200" y="3473450"/>
          <p14:tracePt t="69967" x="9491663" y="3500438"/>
          <p14:tracePt t="69975" x="9510713" y="3527425"/>
          <p14:tracePt t="69986" x="9545638" y="3571875"/>
          <p14:tracePt t="70000" x="9634538" y="3670300"/>
          <p14:tracePt t="70017" x="9680575" y="3714750"/>
          <p14:tracePt t="70033" x="9769475" y="3822700"/>
          <p14:tracePt t="70050" x="9848850" y="3946525"/>
          <p14:tracePt t="70067" x="9875838" y="4010025"/>
          <p14:tracePt t="70083" x="9912350" y="4108450"/>
          <p14:tracePt t="70100" x="9939338" y="4187825"/>
          <p14:tracePt t="70117" x="9956800" y="4232275"/>
          <p14:tracePt t="70134" x="9966325" y="4286250"/>
          <p14:tracePt t="70150" x="9983788" y="4340225"/>
          <p14:tracePt t="70167" x="9991725" y="4367213"/>
          <p14:tracePt t="70183" x="10001250" y="4419600"/>
          <p14:tracePt t="70200" x="10001250" y="4473575"/>
          <p14:tracePt t="70217" x="10001250" y="4500563"/>
          <p14:tracePt t="70234" x="10001250" y="4581525"/>
          <p14:tracePt t="70251" x="10001250" y="4687888"/>
          <p14:tracePt t="70268" x="9991725" y="4759325"/>
          <p14:tracePt t="70282" x="9974263" y="4929188"/>
          <p14:tracePt t="70299" x="9956800" y="5099050"/>
          <p14:tracePt t="70317" x="9947275" y="5170488"/>
          <p14:tracePt t="70333" x="9929813" y="5303838"/>
          <p14:tracePt t="70350" x="9912350" y="5394325"/>
          <p14:tracePt t="70367" x="9912350" y="5419725"/>
          <p14:tracePt t="70384" x="9912350" y="5446713"/>
          <p14:tracePt t="70400" x="9902825" y="5456238"/>
          <p14:tracePt t="70417" x="9902825" y="5446713"/>
          <p14:tracePt t="70656" x="9912350" y="5438775"/>
          <p14:tracePt t="71205" x="9912350" y="5429250"/>
          <p14:tracePt t="71214" x="9920288" y="5402263"/>
          <p14:tracePt t="71225" x="9929813" y="5394325"/>
          <p14:tracePt t="71235" x="9939338" y="5375275"/>
          <p14:tracePt t="71249" x="9956800" y="5322888"/>
          <p14:tracePt t="71266" x="9974263" y="5286375"/>
          <p14:tracePt t="71282" x="9991725" y="5241925"/>
          <p14:tracePt t="71300" x="10010775" y="5170488"/>
          <p14:tracePt t="71317" x="10010775" y="5133975"/>
          <p14:tracePt t="71332" x="10045700" y="5037138"/>
          <p14:tracePt t="71349" x="10063163" y="4929188"/>
          <p14:tracePt t="71366" x="10072688" y="4894263"/>
          <p14:tracePt t="71383" x="10082213" y="4830763"/>
          <p14:tracePt t="71399" x="10090150" y="4751388"/>
          <p14:tracePt t="71416" x="10090150" y="4705350"/>
          <p14:tracePt t="71432" x="10099675" y="4572000"/>
          <p14:tracePt t="71449" x="10099675" y="4429125"/>
          <p14:tracePt t="71466" x="10099675" y="4348163"/>
          <p14:tracePt t="71482" x="10072688" y="4179888"/>
          <p14:tracePt t="71499" x="10028238" y="4017963"/>
          <p14:tracePt t="71516" x="10001250" y="3938588"/>
          <p14:tracePt t="71532" x="9947275" y="3786188"/>
          <p14:tracePt t="71549" x="9885363" y="3643313"/>
          <p14:tracePt t="71565" x="9867900" y="3562350"/>
          <p14:tracePt t="71582" x="9831388" y="3455988"/>
          <p14:tracePt t="71599" x="9813925" y="3375025"/>
          <p14:tracePt t="71616" x="9804400" y="3348038"/>
          <p14:tracePt t="71632" x="9786938" y="3286125"/>
          <p14:tracePt t="71649" x="9777413" y="3205163"/>
          <p14:tracePt t="71665" x="9769475" y="3152775"/>
          <p14:tracePt t="71682" x="9759950" y="3071813"/>
          <p14:tracePt t="71699" x="9752013" y="3027363"/>
          <p14:tracePt t="71716" x="9742488" y="3017838"/>
          <p14:tracePt t="71732" x="9742488" y="3009900"/>
          <p14:tracePt t="71748" x="9752013" y="3017838"/>
          <p14:tracePt t="71813" x="9759950" y="3054350"/>
          <p14:tracePt t="71824" x="9786938" y="3116263"/>
          <p14:tracePt t="71833" x="9813925" y="3197225"/>
          <p14:tracePt t="71848" x="9894888" y="3384550"/>
          <p14:tracePt t="71865" x="9939338" y="3465513"/>
          <p14:tracePt t="71882" x="9974263" y="3625850"/>
          <p14:tracePt t="71899" x="9991725" y="3751263"/>
          <p14:tracePt t="71915" x="10001250" y="3813175"/>
          <p14:tracePt t="71932" x="10010775" y="3946525"/>
          <p14:tracePt t="71949" x="10010775" y="4089400"/>
          <p14:tracePt t="71965" x="10010775" y="4160838"/>
          <p14:tracePt t="71982" x="10018713" y="4303713"/>
          <p14:tracePt t="71999" x="10018713" y="4446588"/>
          <p14:tracePt t="72016" x="10018713" y="4518025"/>
          <p14:tracePt t="72033" x="10018713" y="4660900"/>
          <p14:tracePt t="72049" x="10018713" y="4840288"/>
          <p14:tracePt t="72066" x="10018713" y="4938713"/>
          <p14:tracePt t="72082" x="10018713" y="5126038"/>
          <p14:tracePt t="72099" x="10018713" y="5295900"/>
          <p14:tracePt t="72115" x="10018713" y="5367338"/>
          <p14:tracePt t="72132" x="10018713" y="5473700"/>
          <p14:tracePt t="72149" x="10010775" y="5518150"/>
          <p14:tracePt t="72165" x="10010775" y="5537200"/>
          <p14:tracePt t="72182" x="10001250" y="5554663"/>
          <p14:tracePt t="72198" x="10001250" y="5562600"/>
          <p14:tracePt t="73096" x="9991725" y="5562600"/>
          <p14:tracePt t="73121" x="9983788" y="5562600"/>
          <p14:tracePt t="73132" x="9956800" y="5572125"/>
          <p14:tracePt t="73141" x="9939338" y="5581650"/>
          <p14:tracePt t="73151" x="9912350" y="5589588"/>
          <p14:tracePt t="73164" x="9875838" y="5599113"/>
          <p14:tracePt t="73181" x="9804400" y="5634038"/>
          <p14:tracePt t="73198" x="9725025" y="5670550"/>
          <p14:tracePt t="73215" x="9671050" y="5697538"/>
          <p14:tracePt t="73231" x="9537700" y="5768975"/>
          <p14:tracePt t="73248" x="9277350" y="5857875"/>
          <p14:tracePt t="73264" x="9063038" y="5929313"/>
          <p14:tracePt t="73281" x="8286750" y="6153150"/>
          <p14:tracePt t="73298" x="7134225" y="6446838"/>
          <p14:tracePt t="73315" x="6527800" y="6616700"/>
          <p14:tracePt t="73331" x="5562600" y="6848475"/>
          <p14:tracePt t="73348" x="4911725" y="6848475"/>
          <p14:tracePt t="73365" x="4697413" y="6848475"/>
          <p14:tracePt t="73365" x="4554538" y="6848475"/>
          <p14:tracePt t="73382" x="4465638" y="6848475"/>
          <p14:tracePt t="73398" x="4340225" y="6848475"/>
          <p14:tracePt t="73415" x="4303713" y="6848475"/>
          <p14:tracePt t="73430" x="4259263" y="6848475"/>
          <p14:tracePt t="73447" x="4241800" y="6848475"/>
          <p14:tracePt t="73464" x="4214813" y="6848475"/>
          <p14:tracePt t="73791" x="4152900" y="6848475"/>
          <p14:tracePt t="73801" x="4054475" y="6831013"/>
          <p14:tracePt t="73810" x="3902075" y="6804025"/>
          <p14:tracePt t="73821" x="3687763" y="6769100"/>
          <p14:tracePt t="73832" x="3384550" y="6705600"/>
          <p14:tracePt t="73847" x="2482850" y="6537325"/>
          <p14:tracePt t="73864" x="1241425" y="6269038"/>
          <p14:tracePt t="73881" x="660400" y="6143625"/>
          <p14:tracePt t="73897" x="0" y="5894388"/>
          <p14:tracePt t="73914" x="0" y="5751513"/>
          <p14:tracePt t="73931" x="0" y="5715000"/>
          <p14:tracePt t="73947" x="0" y="5680075"/>
          <p14:tracePt t="73964" x="0" y="5670550"/>
          <p14:tracePt t="73981" x="0" y="5661025"/>
          <p14:tracePt t="73997" x="0" y="5653088"/>
          <p14:tracePt t="74014" x="0" y="5643563"/>
          <p14:tracePt t="74231" x="0" y="5599113"/>
          <p14:tracePt t="74241" x="0" y="5518150"/>
          <p14:tracePt t="74251" x="0" y="5402263"/>
          <p14:tracePt t="74263" x="0" y="5054600"/>
          <p14:tracePt t="74281" x="0" y="4857750"/>
          <p14:tracePt t="74297" x="0" y="4465638"/>
          <p14:tracePt t="74314" x="0" y="4071938"/>
          <p14:tracePt t="74331" x="9525" y="3894138"/>
          <p14:tracePt t="74347" x="36513" y="3562350"/>
          <p14:tracePt t="74363" x="53975" y="3295650"/>
          <p14:tracePt t="74381" x="61913" y="3187700"/>
          <p14:tracePt t="74396" x="88900" y="3036888"/>
          <p14:tracePt t="74414" x="107950" y="2946400"/>
          <p14:tracePt t="74431" x="115888" y="2919413"/>
          <p14:tracePt t="74447" x="133350" y="2884488"/>
          <p14:tracePt t="74464" x="142875" y="2874963"/>
          <p14:tracePt t="74479" x="142875" y="2857500"/>
          <p14:tracePt t="74641" x="152400" y="2813050"/>
          <p14:tracePt t="74651" x="169863" y="2724150"/>
          <p14:tracePt t="74661" x="204788" y="2616200"/>
          <p14:tracePt t="74671" x="250825" y="2473325"/>
          <p14:tracePt t="74681" x="312738" y="2303463"/>
          <p14:tracePt t="74696" x="428625" y="1973263"/>
          <p14:tracePt t="74714" x="527050" y="1731963"/>
          <p14:tracePt t="74730" x="561975" y="1633538"/>
          <p14:tracePt t="74746" x="633413" y="1473200"/>
          <p14:tracePt t="74763" x="696913" y="1322388"/>
          <p14:tracePt t="74780" x="731838" y="1241425"/>
          <p14:tracePt t="74796" x="830263" y="1089025"/>
          <p14:tracePt t="74814" x="928688" y="955675"/>
          <p14:tracePt t="74831" x="973138" y="893763"/>
          <p14:tracePt t="74846" x="1044575" y="795338"/>
          <p14:tracePt t="74864" x="1108075" y="704850"/>
          <p14:tracePt t="74881" x="1143000" y="679450"/>
          <p14:tracePt t="74896" x="1196975" y="615950"/>
          <p14:tracePt t="74913" x="1241425" y="571500"/>
          <p14:tracePt t="74930" x="1250950" y="554038"/>
          <p14:tracePt t="74946" x="1276350" y="527050"/>
          <p14:tracePt t="74963" x="1295400" y="490538"/>
          <p14:tracePt t="74980" x="1303338" y="482600"/>
          <p14:tracePt t="74996" x="1322388" y="455613"/>
          <p14:tracePt t="75013" x="1347788" y="411163"/>
          <p14:tracePt t="75923" x="1428750" y="142875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3558779" y="1355464"/>
            <a:ext cx="8188158" cy="4773706"/>
          </a:xfrm>
        </p:spPr>
        <p:txBody>
          <a:bodyPr>
            <a:noAutofit/>
          </a:bodyPr>
          <a:lstStyle/>
          <a:p>
            <a:pPr lvl="0" algn="just" eaLnBrk="0" fontAlgn="base" hangingPunct="0">
              <a:spcAft>
                <a:spcPct val="0"/>
              </a:spcAft>
            </a:pPr>
            <a:r>
              <a:rPr lang="en-US" b="1" dirty="0" smtClean="0"/>
              <a:t>Input</a:t>
            </a:r>
            <a:endParaRPr lang="en-US" b="1" dirty="0"/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- </a:t>
            </a:r>
            <a:r>
              <a:rPr lang="en-US" sz="1800" dirty="0" smtClean="0"/>
              <a:t>Provides a way to get data into the computer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800" dirty="0"/>
              <a:t>	</a:t>
            </a:r>
            <a:r>
              <a:rPr lang="en-US" sz="1800" dirty="0" smtClean="0"/>
              <a:t>- Keyboard </a:t>
            </a:r>
            <a:r>
              <a:rPr lang="en-US" sz="1800" dirty="0"/>
              <a:t>(oldest and most common </a:t>
            </a:r>
            <a:r>
              <a:rPr lang="en-US" sz="1800" dirty="0" smtClean="0"/>
              <a:t>input)</a:t>
            </a:r>
            <a:endParaRPr lang="en-US" sz="1800" dirty="0"/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800" dirty="0"/>
              <a:t>	</a:t>
            </a:r>
            <a:r>
              <a:rPr lang="en-US" sz="1800" dirty="0" smtClean="0"/>
              <a:t>- External </a:t>
            </a:r>
            <a:r>
              <a:rPr lang="en-US" sz="1800" dirty="0"/>
              <a:t>keyboard (desktop PC), built-in (</a:t>
            </a:r>
            <a:r>
              <a:rPr lang="en-US" sz="1800" dirty="0" smtClean="0"/>
              <a:t>notebook)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800" dirty="0"/>
              <a:t>	</a:t>
            </a:r>
            <a:r>
              <a:rPr lang="en-US" sz="1800" dirty="0" smtClean="0"/>
              <a:t>- Software </a:t>
            </a:r>
            <a:r>
              <a:rPr lang="en-US" sz="1800" dirty="0"/>
              <a:t>based keyboard (tablets, </a:t>
            </a:r>
            <a:r>
              <a:rPr lang="en-US" sz="1800" dirty="0" smtClean="0"/>
              <a:t>smartphones)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800" dirty="0"/>
              <a:t>	</a:t>
            </a:r>
            <a:r>
              <a:rPr lang="en-US" sz="1800" dirty="0" smtClean="0"/>
              <a:t>- Graphical </a:t>
            </a:r>
            <a:r>
              <a:rPr lang="en-US" sz="1800" dirty="0"/>
              <a:t>interface (Pointing devices such as mouse), </a:t>
            </a:r>
            <a:r>
              <a:rPr lang="en-US" sz="1800" dirty="0" smtClean="0"/>
              <a:t>trackballs</a:t>
            </a:r>
            <a:r>
              <a:rPr lang="en-US" sz="1800" dirty="0"/>
              <a:t>, </a:t>
            </a:r>
            <a:r>
              <a:rPr lang="en-US" sz="1800" dirty="0" smtClean="0"/>
              <a:t>	touchpads</a:t>
            </a:r>
            <a:r>
              <a:rPr lang="en-US" sz="1800" dirty="0"/>
              <a:t>, touch-sensitive screen, digital cameras, </a:t>
            </a:r>
            <a:r>
              <a:rPr lang="en-US" sz="1800" dirty="0" smtClean="0"/>
              <a:t>scanners</a:t>
            </a:r>
            <a:r>
              <a:rPr lang="en-US" sz="1800" dirty="0"/>
              <a:t>, bar code </a:t>
            </a:r>
            <a:r>
              <a:rPr lang="en-US" sz="1800" dirty="0" smtClean="0"/>
              <a:t>	readers</a:t>
            </a:r>
            <a:endParaRPr lang="en-US" sz="1800" dirty="0"/>
          </a:p>
          <a:p>
            <a:pPr lvl="0" algn="just" eaLnBrk="0" fontAlgn="base" hangingPunct="0">
              <a:spcAft>
                <a:spcPct val="0"/>
              </a:spcAft>
            </a:pPr>
            <a:r>
              <a:rPr lang="en-US" b="1" dirty="0" smtClean="0"/>
              <a:t>Processing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- </a:t>
            </a:r>
            <a:r>
              <a:rPr lang="en-US" sz="1800" dirty="0" smtClean="0"/>
              <a:t>Motherboard </a:t>
            </a:r>
            <a:r>
              <a:rPr lang="en-US" sz="1800" dirty="0"/>
              <a:t>(large circuit board) includes </a:t>
            </a:r>
            <a:r>
              <a:rPr lang="en-US" sz="1800" dirty="0" smtClean="0"/>
              <a:t>Central Processing Unit (CPU), 	memory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800" dirty="0"/>
              <a:t>	</a:t>
            </a:r>
            <a:r>
              <a:rPr lang="en-US" sz="1800" dirty="0" smtClean="0"/>
              <a:t>- Electrically conductive ways called buses that carry the data from place to 	place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800" dirty="0"/>
              <a:t>	</a:t>
            </a:r>
            <a:r>
              <a:rPr lang="en-US" sz="1800" dirty="0" smtClean="0"/>
              <a:t>- Chipset which is a controller that directs the bus traffic </a:t>
            </a:r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0314" y="382385"/>
            <a:ext cx="10178322" cy="760615"/>
          </a:xfrm>
        </p:spPr>
        <p:txBody>
          <a:bodyPr>
            <a:normAutofit fontScale="90000"/>
          </a:bodyPr>
          <a:lstStyle/>
          <a:p>
            <a:r>
              <a:rPr lang="en-US" dirty="0"/>
              <a:t>Information </a:t>
            </a:r>
            <a:r>
              <a:rPr lang="en-US" dirty="0" smtClean="0"/>
              <a:t>Processing devices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230" y="1355464"/>
            <a:ext cx="6513188" cy="5495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623294"/>
      </p:ext>
    </p:extLst>
  </p:cSld>
  <p:clrMapOvr>
    <a:masterClrMapping/>
  </p:clrMapOvr>
  <p:transition spd="slow" advTm="18366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  <p:extLst mod="1">
    <p:ext uri="{3A86A75C-4F4B-4683-9AE1-C65F6400EC91}">
      <p14:laserTraceLst xmlns:p14="http://schemas.microsoft.com/office/powerpoint/2010/main">
        <p14:tracePtLst>
          <p14:tracePt t="60489" x="731838" y="4991100"/>
          <p14:tracePt t="60657" x="847725" y="4973638"/>
          <p14:tracePt t="60673" x="1062038" y="4919663"/>
          <p14:tracePt t="60689" x="1527175" y="4786313"/>
          <p14:tracePt t="60726" x="3081338" y="4330700"/>
          <p14:tracePt t="60741" x="4562475" y="3956050"/>
          <p14:tracePt t="60757" x="5205413" y="3822700"/>
          <p14:tracePt t="60773" x="6018213" y="3652838"/>
          <p14:tracePt t="60811" x="6858000" y="3517900"/>
          <p14:tracePt t="60824" x="7010400" y="3500438"/>
          <p14:tracePt t="60839" x="7331075" y="3455988"/>
          <p14:tracePt t="60856" x="7456488" y="3429000"/>
          <p14:tracePt t="60873" x="7634288" y="3411538"/>
          <p14:tracePt t="60889" x="7697788" y="3402013"/>
          <p14:tracePt t="60926" x="7732713" y="3394075"/>
          <p14:tracePt t="60956" x="7742238" y="3384550"/>
          <p14:tracePt t="61029" x="7616825" y="3348038"/>
          <p14:tracePt t="61041" x="7545388" y="3340100"/>
          <p14:tracePt t="61057" x="7466013" y="3330575"/>
          <p14:tracePt t="61073" x="7259638" y="3313113"/>
          <p14:tracePt t="61090" x="7081838" y="3286125"/>
          <p14:tracePt t="61131" x="6796088" y="3286125"/>
          <p14:tracePt t="61156" x="6643688" y="3303588"/>
          <p14:tracePt t="61173" x="6537325" y="3313113"/>
          <p14:tracePt t="61190" x="6465888" y="3330575"/>
          <p14:tracePt t="61226" x="6429375" y="3340100"/>
          <p14:tracePt t="61327" x="6688138" y="3348038"/>
          <p14:tracePt t="61340" x="6777038" y="3357563"/>
          <p14:tracePt t="61355" x="6848475" y="3357563"/>
          <p14:tracePt t="61372" x="6991350" y="3375025"/>
          <p14:tracePt t="61389" x="7108825" y="3402013"/>
          <p14:tracePt t="61426" x="7215188" y="3446463"/>
          <p14:tracePt t="61440" x="7242175" y="3473450"/>
          <p14:tracePt t="61455" x="7242175" y="3482975"/>
          <p14:tracePt t="61472" x="7251700" y="3500438"/>
          <p14:tracePt t="61527" x="7116763" y="3536950"/>
          <p14:tracePt t="61527" x="7054850" y="3554413"/>
          <p14:tracePt t="61540" x="6983413" y="3562350"/>
          <p14:tracePt t="61555" x="6902450" y="3571875"/>
          <p14:tracePt t="61572" x="6732588" y="3589338"/>
          <p14:tracePt t="61589" x="6581775" y="3608388"/>
          <p14:tracePt t="61626" x="6384925" y="3633788"/>
          <p14:tracePt t="61640" x="6259513" y="3643313"/>
          <p14:tracePt t="61656" x="6197600" y="3652838"/>
          <p14:tracePt t="61673" x="6089650" y="3660775"/>
          <p14:tracePt t="61690" x="6027738" y="3660775"/>
          <p14:tracePt t="61727" x="5983288" y="3670300"/>
          <p14:tracePt t="61825" x="6054725" y="3670300"/>
          <p14:tracePt t="61825" x="6143625" y="3670300"/>
          <p14:tracePt t="61840" x="6259513" y="3670300"/>
          <p14:tracePt t="61856" x="6402388" y="3670300"/>
          <p14:tracePt t="61872" x="6680200" y="3670300"/>
          <p14:tracePt t="61889" x="6902450" y="3679825"/>
          <p14:tracePt t="61927" x="7224713" y="3687763"/>
          <p14:tracePt t="61939" x="7269163" y="3687763"/>
          <p14:tracePt t="61955" x="7296150" y="3687763"/>
          <p14:tracePt t="61972" x="7323138" y="3687763"/>
          <p14:tracePt t="61988" x="7331075" y="3687763"/>
          <p14:tracePt t="62026" x="7340600" y="3687763"/>
          <p14:tracePt t="62088" x="7323138" y="3687763"/>
          <p14:tracePt t="62126" x="7188200" y="3687763"/>
          <p14:tracePt t="62138" x="7134225" y="3679825"/>
          <p14:tracePt t="62155" x="7018338" y="3670300"/>
          <p14:tracePt t="62172" x="6965950" y="3670300"/>
          <p14:tracePt t="62188" x="6840538" y="3660775"/>
          <p14:tracePt t="62228" x="6643688" y="3652838"/>
          <p14:tracePt t="62239" x="6608763" y="3652838"/>
          <p14:tracePt t="62256" x="6554788" y="3643313"/>
          <p14:tracePt t="62272" x="6527800" y="3643313"/>
          <p14:tracePt t="62289" x="6473825" y="3633788"/>
          <p14:tracePt t="62328" x="6411913" y="3608388"/>
          <p14:tracePt t="62340" x="6411913" y="3598863"/>
          <p14:tracePt t="62356" x="6419850" y="3571875"/>
          <p14:tracePt t="62372" x="6438900" y="3562350"/>
          <p14:tracePt t="62389" x="6483350" y="3536950"/>
          <p14:tracePt t="62433" x="6884988" y="3419475"/>
          <p14:tracePt t="62457" x="7089775" y="3419475"/>
          <p14:tracePt t="62472" x="7180263" y="3419475"/>
          <p14:tracePt t="62489" x="7304088" y="3455988"/>
          <p14:tracePt t="62531" x="7358063" y="3509963"/>
          <p14:tracePt t="62540" x="7358063" y="3527425"/>
          <p14:tracePt t="62555" x="7348538" y="3544888"/>
          <p14:tracePt t="62572" x="7331075" y="3562350"/>
          <p14:tracePt t="62589" x="7259638" y="3589338"/>
          <p14:tracePt t="62627" x="6973888" y="3652838"/>
          <p14:tracePt t="62639" x="6894513" y="3660775"/>
          <p14:tracePt t="62654" x="6724650" y="3679825"/>
          <p14:tracePt t="62672" x="6643688" y="3679825"/>
          <p14:tracePt t="62688" x="6473825" y="3697288"/>
          <p14:tracePt t="62727" x="6251575" y="3697288"/>
          <p14:tracePt t="62739" x="6224588" y="3697288"/>
          <p14:tracePt t="62755" x="6197600" y="3687763"/>
          <p14:tracePt t="62772" x="6188075" y="3687763"/>
          <p14:tracePt t="62788" x="6180138" y="3687763"/>
          <p14:tracePt t="62871" x="6205538" y="3687763"/>
          <p14:tracePt t="62889" x="6296025" y="3687763"/>
          <p14:tracePt t="62932" x="6626225" y="3670300"/>
          <p14:tracePt t="62932" x="6705600" y="3670300"/>
          <p14:tracePt t="62956" x="6858000" y="3670300"/>
          <p14:tracePt t="62972" x="6919913" y="3660775"/>
          <p14:tracePt t="62988" x="7018338" y="3660775"/>
          <p14:tracePt t="63029" x="7089775" y="3660775"/>
          <p14:tracePt t="63072" x="7099300" y="3660775"/>
          <p14:tracePt t="63138" x="7081838" y="3660775"/>
          <p14:tracePt t="63155" x="7027863" y="3660775"/>
          <p14:tracePt t="63171" x="6965950" y="3660775"/>
          <p14:tracePt t="63187" x="6823075" y="3670300"/>
          <p14:tracePt t="63225" x="6608763" y="3687763"/>
          <p14:tracePt t="63238" x="6581775" y="3687763"/>
          <p14:tracePt t="63255" x="6537325" y="3697288"/>
          <p14:tracePt t="63271" x="6527800" y="3697288"/>
          <p14:tracePt t="63287" x="6518275" y="3697288"/>
          <p14:tracePt t="63327" x="6510338" y="3697288"/>
          <p14:tracePt t="63438" x="6500813" y="3697288"/>
          <p14:tracePt t="63455" x="6438900" y="3697288"/>
          <p14:tracePt t="63471" x="6367463" y="3697288"/>
          <p14:tracePt t="63487" x="6143625" y="3687763"/>
          <p14:tracePt t="63525" x="5786438" y="3679825"/>
          <p14:tracePt t="63538" x="5705475" y="3679825"/>
          <p14:tracePt t="63555" x="5589588" y="3679825"/>
          <p14:tracePt t="63571" x="5527675" y="3679825"/>
          <p14:tracePt t="63587" x="5446713" y="3679825"/>
          <p14:tracePt t="63626" x="5357813" y="3679825"/>
          <p14:tracePt t="63638" x="5348288" y="3679825"/>
          <p14:tracePt t="63654" x="5330825" y="3679825"/>
          <p14:tracePt t="63670" x="5322888" y="3679825"/>
          <p14:tracePt t="63688" x="5313363" y="3670300"/>
          <p14:tracePt t="63729" x="5303838" y="3670300"/>
          <p14:tracePt t="63755" x="5303838" y="3660775"/>
          <p14:tracePt t="63824" x="5303838" y="3652838"/>
          <p14:tracePt t="63855" x="5322888" y="3643313"/>
          <p14:tracePt t="63887" x="5330825" y="3643313"/>
          <p14:tracePt t="63924" x="5419725" y="3643313"/>
          <p14:tracePt t="63938" x="5465763" y="3643313"/>
          <p14:tracePt t="63954" x="5554663" y="3643313"/>
          <p14:tracePt t="63971" x="5616575" y="3643313"/>
          <p14:tracePt t="63988" x="5643563" y="3643313"/>
          <p14:tracePt t="64028" x="5822950" y="3643313"/>
          <p14:tracePt t="64038" x="5884863" y="3643313"/>
          <p14:tracePt t="64055" x="5991225" y="3643313"/>
          <p14:tracePt t="64071" x="6062663" y="3643313"/>
          <p14:tracePt t="64088" x="6089650" y="3643313"/>
          <p14:tracePt t="64134" x="6180138" y="3643313"/>
          <p14:tracePt t="64154" x="6205538" y="3643313"/>
          <p14:tracePt t="64173" x="6224588" y="3643313"/>
          <p14:tracePt t="64187" x="6224588" y="3652838"/>
          <p14:tracePt t="64234" x="6232525" y="3652838"/>
          <p14:tracePt t="64287" x="6224588" y="3652838"/>
          <p14:tracePt t="64347" x="5857875" y="3652838"/>
          <p14:tracePt t="64358" x="5786438" y="3652838"/>
          <p14:tracePt t="64371" x="5680075" y="3652838"/>
          <p14:tracePt t="64388" x="5634038" y="3660775"/>
          <p14:tracePt t="64460" x="5572125" y="3660775"/>
          <p14:tracePt t="64537" x="5653088" y="3660775"/>
          <p14:tracePt t="64554" x="5803900" y="3660775"/>
          <p14:tracePt t="64571" x="6010275" y="3660775"/>
          <p14:tracePt t="64604" x="6330950" y="3660775"/>
          <p14:tracePt t="64650" x="6813550" y="3670300"/>
          <p14:tracePt t="64671" x="6983413" y="3670300"/>
          <p14:tracePt t="64687" x="7054850" y="3670300"/>
          <p14:tracePt t="64724" x="7259638" y="3687763"/>
          <p14:tracePt t="64737" x="7304088" y="3697288"/>
          <p14:tracePt t="64754" x="7348538" y="3697288"/>
          <p14:tracePt t="64770" x="7367588" y="3697288"/>
          <p14:tracePt t="65186" x="7375525" y="3697288"/>
          <p14:tracePt t="65221" x="7446963" y="3697288"/>
          <p14:tracePt t="65237" x="7491413" y="3697288"/>
          <p14:tracePt t="65252" x="7562850" y="3697288"/>
          <p14:tracePt t="65269" x="7661275" y="3697288"/>
          <p14:tracePt t="65286" x="7705725" y="3697288"/>
          <p14:tracePt t="65323" x="7894638" y="3697288"/>
          <p14:tracePt t="65337" x="7920038" y="3697288"/>
          <p14:tracePt t="65354" x="7966075" y="3697288"/>
          <p14:tracePt t="65370" x="7983538" y="3697288"/>
          <p14:tracePt t="65386" x="8001000" y="3697288"/>
          <p14:tracePt t="65422" x="8027988" y="3697288"/>
          <p14:tracePt t="65470" x="8037513" y="3697288"/>
          <p14:tracePt t="65522" x="8054975" y="3697288"/>
          <p14:tracePt t="65537" x="8062913" y="3697288"/>
          <p14:tracePt t="65553" x="8089900" y="3697288"/>
          <p14:tracePt t="65570" x="8188325" y="3697288"/>
          <p14:tracePt t="65586" x="8259763" y="3697288"/>
          <p14:tracePt t="65626" x="8582025" y="3697288"/>
          <p14:tracePt t="65637" x="8634413" y="3697288"/>
          <p14:tracePt t="65652" x="8751888" y="3697288"/>
          <p14:tracePt t="65669" x="8813800" y="3697288"/>
          <p14:tracePt t="65686" x="8831263" y="3697288"/>
          <p14:tracePt t="65724" x="8867775" y="3705225"/>
          <p14:tracePt t="65753" x="8875713" y="3705225"/>
          <p14:tracePt t="65822" x="8885238" y="3705225"/>
          <p14:tracePt t="66222" x="8894763" y="3705225"/>
          <p14:tracePt t="66236" x="8939213" y="3697288"/>
          <p14:tracePt t="66252" x="8966200" y="3687763"/>
          <p14:tracePt t="66269" x="9055100" y="3670300"/>
          <p14:tracePt t="66286" x="9161463" y="3652838"/>
          <p14:tracePt t="66329" x="9447213" y="3625850"/>
          <p14:tracePt t="66351" x="9563100" y="3616325"/>
          <p14:tracePt t="66369" x="9644063" y="3616325"/>
          <p14:tracePt t="66385" x="9671050" y="3608388"/>
          <p14:tracePt t="66425" x="9725025" y="3608388"/>
          <p14:tracePt t="66436" x="9742488" y="3608388"/>
          <p14:tracePt t="66452" x="9742488" y="3598863"/>
          <p14:tracePt t="66469" x="9752013" y="3598863"/>
          <p14:tracePt t="66522" x="9759950" y="3598863"/>
          <p14:tracePt t="66969" x="9777413" y="3598863"/>
          <p14:tracePt t="66985" x="9796463" y="3598863"/>
          <p14:tracePt t="67021" x="9848850" y="3608388"/>
          <p14:tracePt t="67036" x="9912350" y="3625850"/>
          <p14:tracePt t="67051" x="9939338" y="3625850"/>
          <p14:tracePt t="67069" x="9991725" y="3633788"/>
          <p14:tracePt t="67085" x="10037763" y="3652838"/>
          <p14:tracePt t="67126" x="10082213" y="3670300"/>
          <p14:tracePt t="67151" x="10090150" y="3670300"/>
          <p14:tracePt t="67168" x="10099675" y="3670300"/>
          <p14:tracePt t="67221" x="10109200" y="3670300"/>
          <p14:tracePt t="67235" x="10117138" y="3679825"/>
          <p14:tracePt t="67268" x="10126663" y="3679825"/>
          <p14:tracePt t="67284" x="10134600" y="3679825"/>
          <p14:tracePt t="67325" x="10144125" y="3679825"/>
          <p14:tracePt t="67420" x="10144125" y="3687763"/>
          <p14:tracePt t="67451" x="10134600" y="3687763"/>
          <p14:tracePt t="67468" x="10109200" y="3687763"/>
          <p14:tracePt t="67484" x="10037763" y="3679825"/>
          <p14:tracePt t="67522" x="9858375" y="3633788"/>
          <p14:tracePt t="67535" x="9786938" y="3598863"/>
          <p14:tracePt t="67551" x="9759950" y="3589338"/>
          <p14:tracePt t="67568" x="9725025" y="3562350"/>
          <p14:tracePt t="67586" x="9705975" y="3536950"/>
          <p14:tracePt t="67624" x="9698038" y="3517900"/>
          <p14:tracePt t="67650" x="9698038" y="3500438"/>
          <p14:tracePt t="67684" x="9698038" y="3490913"/>
          <p14:tracePt t="67722" x="9705975" y="3473450"/>
          <p14:tracePt t="67736" x="9786938" y="3438525"/>
          <p14:tracePt t="67751" x="9848850" y="3419475"/>
          <p14:tracePt t="67768" x="10010775" y="3384550"/>
          <p14:tracePt t="67785" x="10180638" y="3367088"/>
          <p14:tracePt t="67821" x="10429875" y="3367088"/>
          <p14:tracePt t="67836" x="10545763" y="3375025"/>
          <p14:tracePt t="67850" x="10582275" y="3384550"/>
          <p14:tracePt t="67867" x="10626725" y="3394075"/>
          <p14:tracePt t="67885" x="10661650" y="3411538"/>
          <p14:tracePt t="67924" x="10688638" y="3429000"/>
          <p14:tracePt t="67935" x="10688638" y="3438525"/>
          <p14:tracePt t="67967" x="10698163" y="3455988"/>
          <p14:tracePt t="68020" x="10698163" y="3482975"/>
          <p14:tracePt t="68035" x="10698163" y="3509963"/>
          <p14:tracePt t="68051" x="10698163" y="3536950"/>
          <p14:tracePt t="68067" x="10671175" y="3598863"/>
          <p14:tracePt t="68085" x="10609263" y="3679825"/>
          <p14:tracePt t="68123" x="10412413" y="3795713"/>
          <p14:tracePt t="68135" x="10358438" y="3813175"/>
          <p14:tracePt t="68151" x="10304463" y="3822700"/>
          <p14:tracePt t="68168" x="10215563" y="3840163"/>
          <p14:tracePt t="68184" x="10144125" y="3848100"/>
          <p14:tracePt t="68222" x="9991725" y="3857625"/>
          <p14:tracePt t="68235" x="9966325" y="3857625"/>
          <p14:tracePt t="68250" x="9939338" y="3857625"/>
          <p14:tracePt t="68267" x="9902825" y="3848100"/>
          <p14:tracePt t="68284" x="9875838" y="3848100"/>
          <p14:tracePt t="68321" x="9858375" y="3830638"/>
          <p14:tracePt t="68335" x="9848850" y="3822700"/>
          <p14:tracePt t="68351" x="9840913" y="3822700"/>
          <p14:tracePt t="68368" x="9831388" y="3813175"/>
          <p14:tracePt t="68384" x="9823450" y="3795713"/>
          <p14:tracePt t="68424" x="9769475" y="3660775"/>
          <p14:tracePt t="68435" x="9752013" y="3598863"/>
          <p14:tracePt t="68450" x="9742488" y="3554413"/>
          <p14:tracePt t="68466" x="9725025" y="3473450"/>
          <p14:tracePt t="68484" x="9725025" y="3402013"/>
          <p14:tracePt t="68521" x="9777413" y="3241675"/>
          <p14:tracePt t="68535" x="9804400" y="3205163"/>
          <p14:tracePt t="68550" x="9823450" y="3187700"/>
          <p14:tracePt t="68567" x="9894888" y="3160713"/>
          <p14:tracePt t="68584" x="9983788" y="3143250"/>
          <p14:tracePt t="68625" x="10188575" y="3125788"/>
          <p14:tracePt t="68635" x="10215563" y="3125788"/>
          <p14:tracePt t="68650" x="10242550" y="3125788"/>
          <p14:tracePt t="68667" x="10277475" y="3125788"/>
          <p14:tracePt t="68684" x="10304463" y="3133725"/>
          <p14:tracePt t="68721" x="10358438" y="3160713"/>
          <p14:tracePt t="68735" x="10367963" y="3170238"/>
          <p14:tracePt t="68750" x="10385425" y="3179763"/>
          <p14:tracePt t="68767" x="10402888" y="3205163"/>
          <p14:tracePt t="68783" x="10412413" y="3232150"/>
          <p14:tracePt t="68822" x="10429875" y="3276600"/>
          <p14:tracePt t="68834" x="10429875" y="3295650"/>
          <p14:tracePt t="68850" x="10429875" y="3303588"/>
          <p14:tracePt t="68866" x="10429875" y="3330575"/>
          <p14:tracePt t="68883" x="10429875" y="3375025"/>
          <p14:tracePt t="68899" x="10420350" y="3402013"/>
          <p14:tracePt t="68937" x="10394950" y="3500438"/>
          <p14:tracePt t="68951" x="10367963" y="3544888"/>
          <p14:tracePt t="68967" x="10348913" y="3554413"/>
          <p14:tracePt t="68984" x="10323513" y="3581400"/>
          <p14:tracePt t="69000" x="10296525" y="3608388"/>
          <p14:tracePt t="69038" x="10225088" y="3625850"/>
          <p14:tracePt t="69051" x="10161588" y="3643313"/>
          <p14:tracePt t="69066" x="10109200" y="3652838"/>
          <p14:tracePt t="69083" x="9991725" y="3670300"/>
          <p14:tracePt t="69123" x="9813925" y="3670300"/>
          <p14:tracePt t="69134" x="9777413" y="3670300"/>
          <p14:tracePt t="69150" x="9680575" y="3670300"/>
          <p14:tracePt t="69166" x="9634538" y="3670300"/>
          <p14:tracePt t="69183" x="9555163" y="3660775"/>
          <p14:tracePt t="69201" x="9501188" y="3660775"/>
          <p14:tracePt t="69238" x="9466263" y="3652838"/>
          <p14:tracePt t="69635" x="9429750" y="3643313"/>
          <p14:tracePt t="69650" x="9331325" y="3633788"/>
          <p14:tracePt t="69666" x="9269413" y="3633788"/>
          <p14:tracePt t="69684" x="9109075" y="3616325"/>
          <p14:tracePt t="69699" x="8902700" y="3608388"/>
          <p14:tracePt t="69737" x="8609013" y="3598863"/>
          <p14:tracePt t="69751" x="8420100" y="3589338"/>
          <p14:tracePt t="69766" x="8323263" y="3589338"/>
          <p14:tracePt t="69783" x="8170863" y="3581400"/>
          <p14:tracePt t="69799" x="8001000" y="3581400"/>
          <p14:tracePt t="69839" x="7670800" y="3581400"/>
          <p14:tracePt t="69865" x="7491413" y="3581400"/>
          <p14:tracePt t="69882" x="7304088" y="3581400"/>
          <p14:tracePt t="69899" x="7134225" y="3571875"/>
          <p14:tracePt t="69936" x="6894513" y="3554413"/>
          <p14:tracePt t="69951" x="6751638" y="3544888"/>
          <p14:tracePt t="69965" x="6688138" y="3544888"/>
          <p14:tracePt t="69983" x="6589713" y="3536950"/>
          <p14:tracePt t="70000" x="6527800" y="3527425"/>
          <p14:tracePt t="70041" x="6473825" y="3527425"/>
          <p14:tracePt t="70150" x="6491288" y="3527425"/>
          <p14:tracePt t="70165" x="6518275" y="3527425"/>
          <p14:tracePt t="70182" x="6643688" y="3527425"/>
          <p14:tracePt t="70199" x="6848475" y="3527425"/>
          <p14:tracePt t="70236" x="7116763" y="3536950"/>
          <p14:tracePt t="70250" x="7277100" y="3544888"/>
          <p14:tracePt t="70266" x="7348538" y="3554413"/>
          <p14:tracePt t="70283" x="7491413" y="3571875"/>
          <p14:tracePt t="70299" x="7626350" y="3589338"/>
          <p14:tracePt t="70337" x="7804150" y="3616325"/>
          <p14:tracePt t="70365" x="7858125" y="3633788"/>
          <p14:tracePt t="70382" x="7875588" y="3643313"/>
          <p14:tracePt t="70399" x="7894638" y="3652838"/>
          <p14:tracePt t="70437" x="7902575" y="3652838"/>
          <p14:tracePt t="70482" x="7912100" y="3652838"/>
          <p14:tracePt t="70566" x="7912100" y="3660775"/>
          <p14:tracePt t="70582" x="7920038" y="3660775"/>
          <p14:tracePt t="70599" x="7929563" y="3660775"/>
          <p14:tracePt t="70639" x="7947025" y="3670300"/>
          <p14:tracePt t="70650" x="7966075" y="3670300"/>
          <p14:tracePt t="70665" x="7991475" y="3670300"/>
          <p14:tracePt t="70682" x="8089900" y="3679825"/>
          <p14:tracePt t="70699" x="8205788" y="3687763"/>
          <p14:tracePt t="70738" x="8483600" y="3697288"/>
          <p14:tracePt t="70749" x="8555038" y="3697288"/>
          <p14:tracePt t="70765" x="8634413" y="3705225"/>
          <p14:tracePt t="70782" x="8786813" y="3705225"/>
          <p14:tracePt t="70799" x="8974138" y="3705225"/>
          <p14:tracePt t="70836" x="9259888" y="3705225"/>
          <p14:tracePt t="70836" x="9340850" y="3705225"/>
          <p14:tracePt t="70849" x="9412288" y="3705225"/>
          <p14:tracePt t="70865" x="9474200" y="3705225"/>
          <p14:tracePt t="70882" x="9563100" y="3705225"/>
          <p14:tracePt t="70899" x="9609138" y="3705225"/>
          <p14:tracePt t="70935" x="9626600" y="3705225"/>
          <p14:tracePt t="70949" x="9634538" y="3705225"/>
          <p14:tracePt t="71235" x="9804400" y="3679825"/>
          <p14:tracePt t="71235" x="9875838" y="3670300"/>
          <p14:tracePt t="71249" x="9947275" y="3660775"/>
          <p14:tracePt t="71265" x="10018713" y="3660775"/>
          <p14:tracePt t="71282" x="10153650" y="3652838"/>
          <p14:tracePt t="71298" x="10242550" y="3652838"/>
          <p14:tracePt t="71336" x="10313988" y="3652838"/>
          <p14:tracePt t="71365" x="10323513" y="3652838"/>
          <p14:tracePt t="71434" x="10323513" y="3643313"/>
          <p14:tracePt t="71565" x="10304463" y="3643313"/>
          <p14:tracePt t="71582" x="10304463" y="3652838"/>
          <p14:tracePt t="71599" x="10277475" y="3652838"/>
          <p14:tracePt t="71638" x="10161588" y="3670300"/>
          <p14:tracePt t="71648" x="10117138" y="3670300"/>
          <p14:tracePt t="71664" x="10063163" y="3679825"/>
          <p14:tracePt t="71681" x="9966325" y="3679825"/>
          <p14:tracePt t="71698" x="9867900" y="3679825"/>
          <p14:tracePt t="71737" x="9742488" y="3660775"/>
          <p14:tracePt t="71749" x="9715500" y="3660775"/>
          <p14:tracePt t="71764" x="9698038" y="3652838"/>
          <p14:tracePt t="71782" x="9680575" y="3652838"/>
          <p14:tracePt t="71798" x="9653588" y="3633788"/>
          <p14:tracePt t="71834" x="9617075" y="3598863"/>
          <p14:tracePt t="71849" x="9609138" y="3589338"/>
          <p14:tracePt t="71864" x="9609138" y="3571875"/>
          <p14:tracePt t="71881" x="9599613" y="3554413"/>
          <p14:tracePt t="71898" x="9609138" y="3527425"/>
          <p14:tracePt t="71936" x="9671050" y="3438525"/>
          <p14:tracePt t="71949" x="9698038" y="3411538"/>
          <p14:tracePt t="71964" x="9742488" y="3384550"/>
          <p14:tracePt t="71981" x="9848850" y="3348038"/>
          <p14:tracePt t="71997" x="9974263" y="3322638"/>
          <p14:tracePt t="72038" x="10144125" y="3295650"/>
          <p14:tracePt t="72048" x="10171113" y="3295650"/>
          <p14:tracePt t="72064" x="10198100" y="3295650"/>
          <p14:tracePt t="72064" x="10225088" y="3295650"/>
          <p14:tracePt t="72081" x="10252075" y="3295650"/>
          <p14:tracePt t="72097" x="10304463" y="3303588"/>
          <p14:tracePt t="72135" x="10412413" y="3340100"/>
          <p14:tracePt t="72148" x="10429875" y="3357563"/>
          <p14:tracePt t="72165" x="10456863" y="3367088"/>
          <p14:tracePt t="72181" x="10474325" y="3375025"/>
          <p14:tracePt t="72198" x="10491788" y="3384550"/>
          <p14:tracePt t="72237" x="10528300" y="3419475"/>
          <p14:tracePt t="72248" x="10537825" y="3429000"/>
          <p14:tracePt t="72281" x="10545763" y="3438525"/>
          <p14:tracePt t="72298" x="10555288" y="3446463"/>
          <p14:tracePt t="72341" x="10555288" y="3455988"/>
          <p14:tracePt t="72364" x="10555288" y="3465513"/>
          <p14:tracePt t="72397" x="10555288" y="3473450"/>
          <p14:tracePt t="72436" x="10545763" y="3490913"/>
          <p14:tracePt t="72449" x="10537825" y="3500438"/>
          <p14:tracePt t="72464" x="10528300" y="3527425"/>
          <p14:tracePt t="72481" x="10510838" y="3544888"/>
          <p14:tracePt t="72497" x="10466388" y="3598863"/>
          <p14:tracePt t="72539" x="10367963" y="3660775"/>
          <p14:tracePt t="72548" x="10340975" y="3679825"/>
          <p14:tracePt t="72565" x="10304463" y="3687763"/>
          <p14:tracePt t="72581" x="10287000" y="3697288"/>
          <p14:tracePt t="72597" x="10269538" y="3705225"/>
          <p14:tracePt t="72636" x="10233025" y="3732213"/>
          <p14:tracePt t="72648" x="10225088" y="3732213"/>
          <p14:tracePt t="72681" x="10215563" y="3741738"/>
          <p14:tracePt t="72697" x="10198100" y="3741738"/>
          <p14:tracePt t="72736" x="10180638" y="3751263"/>
          <p14:tracePt t="72748" x="10171113" y="3759200"/>
          <p14:tracePt t="72763" x="10153650" y="3759200"/>
          <p14:tracePt t="72797" x="10134600" y="3759200"/>
          <p14:tracePt t="72835" x="10117138" y="3759200"/>
          <p14:tracePt t="72863" x="10109200" y="3759200"/>
          <p14:tracePt t="72880" x="10099675" y="3759200"/>
          <p14:tracePt t="73296" x="10090150" y="3759200"/>
          <p14:tracePt t="73334" x="10072688" y="3759200"/>
          <p14:tracePt t="73347" x="10063163" y="3759200"/>
          <p14:tracePt t="73379" x="10055225" y="3759200"/>
          <p14:tracePt t="73396" x="10045700" y="3751263"/>
          <p14:tracePt t="73435" x="10018713" y="3741738"/>
          <p14:tracePt t="73448" x="10001250" y="3741738"/>
          <p14:tracePt t="73479" x="9991725" y="3732213"/>
          <p14:tracePt t="73497" x="9983788" y="3732213"/>
          <p14:tracePt t="73538" x="9956800" y="3724275"/>
          <p14:tracePt t="73580" x="9947275" y="3724275"/>
          <p14:tracePt t="73634" x="9947275" y="3714750"/>
          <p14:tracePt t="73647" x="9939338" y="3714750"/>
          <p14:tracePt t="73696" x="9929813" y="3714750"/>
          <p14:tracePt t="73796" x="9920288" y="3714750"/>
          <p14:tracePt t="74047" x="9929813" y="3714750"/>
          <p14:tracePt t="74062" x="9939338" y="3714750"/>
          <p14:tracePt t="74079" x="9947275" y="3714750"/>
          <p14:tracePt t="74096" x="9956800" y="3714750"/>
          <p14:tracePt t="74134" x="9974263" y="3714750"/>
          <p14:tracePt t="74147" x="9983788" y="3714750"/>
          <p14:tracePt t="74163" x="10001250" y="3714750"/>
          <p14:tracePt t="74179" x="10028238" y="3714750"/>
          <p14:tracePt t="74195" x="10045700" y="3714750"/>
          <p14:tracePt t="74233" x="10188575" y="3714750"/>
          <p14:tracePt t="74247" x="10233025" y="3714750"/>
          <p14:tracePt t="74262" x="10304463" y="3705225"/>
          <p14:tracePt t="74279" x="10385425" y="3687763"/>
          <p14:tracePt t="74296" x="10412413" y="3687763"/>
          <p14:tracePt t="74340" x="10518775" y="3652838"/>
          <p14:tracePt t="74363" x="10537825" y="3633788"/>
          <p14:tracePt t="74379" x="10563225" y="3625850"/>
          <p14:tracePt t="74396" x="10582275" y="3616325"/>
          <p14:tracePt t="74435" x="10617200" y="3598863"/>
          <p14:tracePt t="74447" x="10626725" y="3598863"/>
          <p14:tracePt t="74462" x="10626725" y="3589338"/>
          <p14:tracePt t="74496" x="10626725" y="3581400"/>
          <p14:tracePt t="74540" x="10626725" y="3554413"/>
          <p14:tracePt t="74563" x="10609263" y="3536950"/>
          <p14:tracePt t="74580" x="10555288" y="3490913"/>
          <p14:tracePt t="74596" x="10518775" y="3455988"/>
          <p14:tracePt t="74637" x="10242550" y="3367088"/>
          <p14:tracePt t="74663" x="10126663" y="3348038"/>
          <p14:tracePt t="74680" x="10045700" y="3340100"/>
          <p14:tracePt t="74695" x="10010775" y="3340100"/>
          <p14:tracePt t="74733" x="9858375" y="3340100"/>
          <p14:tracePt t="74746" x="9823450" y="3340100"/>
          <p14:tracePt t="74762" x="9752013" y="3348038"/>
          <p14:tracePt t="74778" x="9705975" y="3367088"/>
          <p14:tracePt t="74795" x="9688513" y="3367088"/>
          <p14:tracePt t="74836" x="9634538" y="3411538"/>
          <p14:tracePt t="74846" x="9626600" y="3438525"/>
          <p14:tracePt t="74862" x="9599613" y="3473450"/>
          <p14:tracePt t="74878" x="9572625" y="3509963"/>
          <p14:tracePt t="74895" x="9563100" y="3517900"/>
          <p14:tracePt t="74932" x="9518650" y="3562350"/>
          <p14:tracePt t="74946" x="9510713" y="3571875"/>
          <p14:tracePt t="74962" x="9510713" y="3581400"/>
          <p14:tracePt t="74995" x="9510713" y="3589338"/>
          <p14:tracePt t="75036" x="9510713" y="3616325"/>
          <p14:tracePt t="75061" x="9510713" y="3625850"/>
          <p14:tracePt t="75079" x="9518650" y="3643313"/>
          <p14:tracePt t="75133" x="9545638" y="3670300"/>
          <p14:tracePt t="75146" x="9555163" y="3679825"/>
          <p14:tracePt t="75162" x="9582150" y="3705225"/>
          <p14:tracePt t="75179" x="9609138" y="3724275"/>
          <p14:tracePt t="75195" x="9626600" y="3732213"/>
          <p14:tracePt t="75234" x="9725025" y="3751263"/>
          <p14:tracePt t="75246" x="9759950" y="3751263"/>
          <p14:tracePt t="75262" x="9813925" y="3751263"/>
          <p14:tracePt t="75279" x="9867900" y="3751263"/>
          <p14:tracePt t="75295" x="9894888" y="3751263"/>
          <p14:tracePt t="75335" x="10010775" y="3732213"/>
          <p14:tracePt t="75346" x="10037763" y="3732213"/>
          <p14:tracePt t="75361" x="10090150" y="3714750"/>
          <p14:tracePt t="75379" x="10144125" y="3697288"/>
          <p14:tracePt t="75395" x="10161588" y="3697288"/>
          <p14:tracePt t="75434" x="10206038" y="3670300"/>
          <p14:tracePt t="75462" x="10225088" y="3660775"/>
          <p14:tracePt t="75479" x="10225088" y="3652838"/>
          <p14:tracePt t="75494" x="10233025" y="3652838"/>
          <p14:tracePt t="75579" x="10242550" y="3652838"/>
          <p14:tracePt t="75661" x="10225088" y="3660775"/>
          <p14:tracePt t="75678" x="10188575" y="3660775"/>
          <p14:tracePt t="75694" x="10144125" y="3660775"/>
          <p14:tracePt t="75733" x="9796463" y="3643313"/>
          <p14:tracePt t="75746" x="9644063" y="3625850"/>
          <p14:tracePt t="75761" x="9582150" y="3608388"/>
          <p14:tracePt t="75779" x="9483725" y="3581400"/>
          <p14:tracePt t="75795" x="9456738" y="3562350"/>
          <p14:tracePt t="75831" x="9394825" y="3509963"/>
          <p14:tracePt t="75845" x="9394825" y="3500438"/>
          <p14:tracePt t="75861" x="9385300" y="3465513"/>
          <p14:tracePt t="75878" x="9385300" y="3411538"/>
          <p14:tracePt t="75895" x="9402763" y="3357563"/>
          <p14:tracePt t="75935" x="9456738" y="3295650"/>
          <p14:tracePt t="75935" x="9483725" y="3276600"/>
          <p14:tracePt t="75961" x="9555163" y="3251200"/>
          <p14:tracePt t="75978" x="9626600" y="3232150"/>
          <p14:tracePt t="75994" x="9671050" y="3224213"/>
          <p14:tracePt t="76031" x="9777413" y="3214688"/>
          <p14:tracePt t="76045" x="9804400" y="3214688"/>
          <p14:tracePt t="76061" x="9875838" y="3214688"/>
          <p14:tracePt t="76078" x="9947275" y="3214688"/>
          <p14:tracePt t="76095" x="10018713" y="3224213"/>
          <p14:tracePt t="76131" x="10090150" y="3241675"/>
          <p14:tracePt t="76145" x="10134600" y="3268663"/>
          <p14:tracePt t="76161" x="10144125" y="3286125"/>
          <p14:tracePt t="76178" x="10161588" y="3313113"/>
          <p14:tracePt t="76194" x="10171113" y="3322638"/>
          <p14:tracePt t="76229" x="10188575" y="3367088"/>
          <p14:tracePt t="76245" x="10188575" y="3384550"/>
          <p14:tracePt t="76277" x="10188575" y="3394075"/>
          <p14:tracePt t="76294" x="10188575" y="3402013"/>
          <p14:tracePt t="76329" x="10171113" y="3419475"/>
          <p14:tracePt t="76345" x="10171113" y="3438525"/>
          <p14:tracePt t="76361" x="10161588" y="3446463"/>
          <p14:tracePt t="76377" x="10153650" y="3455988"/>
          <p14:tracePt t="76395" x="10144125" y="3482975"/>
          <p14:tracePt t="76433" x="10109200" y="3527425"/>
          <p14:tracePt t="76433" x="10099675" y="3544888"/>
          <p14:tracePt t="76462" x="10072688" y="3571875"/>
          <p14:tracePt t="76477" x="10045700" y="3598863"/>
          <p14:tracePt t="76494" x="10018713" y="3616325"/>
          <p14:tracePt t="76539" x="9983788" y="3643313"/>
          <p14:tracePt t="76561" x="9974263" y="3643313"/>
          <p14:tracePt t="76577" x="9966325" y="3652838"/>
          <p14:tracePt t="76595" x="9956800" y="3652838"/>
          <p14:tracePt t="76660" x="9956800" y="3660775"/>
          <p14:tracePt t="76747" x="9947275" y="3660775"/>
          <p14:tracePt t="76848" x="9939338" y="3660775"/>
          <p14:tracePt t="76894" x="9920288" y="3670300"/>
          <p14:tracePt t="76947" x="9902825" y="3679825"/>
          <p14:tracePt t="76962" x="9894888" y="3679825"/>
          <p14:tracePt t="76978" x="9885363" y="3687763"/>
          <p14:tracePt t="76994" x="9875838" y="3687763"/>
          <p14:tracePt t="77035" x="9867900" y="3687763"/>
          <p14:tracePt t="77060" x="9867900" y="3697288"/>
          <p14:tracePt t="77146" x="9956800" y="3697288"/>
          <p14:tracePt t="77161" x="10028238" y="3697288"/>
          <p14:tracePt t="77178" x="10206038" y="3697288"/>
          <p14:tracePt t="77194" x="10367963" y="3697288"/>
          <p14:tracePt t="77231" x="10590213" y="3714750"/>
          <p14:tracePt t="77245" x="10661650" y="3714750"/>
          <p14:tracePt t="77260" x="10688638" y="3724275"/>
          <p14:tracePt t="77277" x="10715625" y="3724275"/>
          <p14:tracePt t="77293" x="10733088" y="3724275"/>
          <p14:tracePt t="77550" x="10760075" y="3724275"/>
          <p14:tracePt t="77561" x="10769600" y="3714750"/>
          <p14:tracePt t="77577" x="10796588" y="3714750"/>
          <p14:tracePt t="77594" x="10823575" y="3714750"/>
          <p14:tracePt t="77636" x="10902950" y="3714750"/>
          <p14:tracePt t="77645" x="10920413" y="3714750"/>
          <p14:tracePt t="77660" x="10947400" y="3714750"/>
          <p14:tracePt t="77676" x="11001375" y="3705225"/>
          <p14:tracePt t="77694" x="11037888" y="3697288"/>
          <p14:tracePt t="77709" x="11055350" y="3697288"/>
          <p14:tracePt t="77746" x="11082338" y="3687763"/>
          <p14:tracePt t="77761" x="11090275" y="3687763"/>
          <p14:tracePt t="77776" x="11099800" y="3687763"/>
          <p14:tracePt t="77794" x="11109325" y="3687763"/>
          <p14:tracePt t="77809" x="11117263" y="3687763"/>
          <p14:tracePt t="77848" x="11134725" y="3687763"/>
          <p14:tracePt t="77861" x="11144250" y="3687763"/>
          <p14:tracePt t="77877" x="11153775" y="3687763"/>
          <p14:tracePt t="77894" x="11161713" y="3687763"/>
          <p14:tracePt t="77945" x="11171238" y="3687763"/>
          <p14:tracePt t="77959" x="11180763" y="3687763"/>
          <p14:tracePt t="77994" x="11188700" y="3687763"/>
          <p14:tracePt t="78061" x="11198225" y="3687763"/>
          <p14:tracePt t="78145" x="11206163" y="3687763"/>
          <p14:tracePt t="78193" x="11215688" y="3687763"/>
          <p14:tracePt t="78246" x="11225213" y="3687763"/>
          <p14:tracePt t="78260" x="11233150" y="3687763"/>
          <p14:tracePt t="78276" x="11242675" y="3687763"/>
          <p14:tracePt t="78293" x="11260138" y="3687763"/>
          <p14:tracePt t="78309" x="11277600" y="3687763"/>
          <p14:tracePt t="78347" x="11323638" y="3687763"/>
          <p14:tracePt t="78360" x="11349038" y="3687763"/>
          <p14:tracePt t="78376" x="11358563" y="3687763"/>
          <p14:tracePt t="78393" x="11368088" y="3687763"/>
          <p14:tracePt t="78409" x="11376025" y="3687763"/>
          <p14:tracePt t="78476" x="11385550" y="3687763"/>
          <p14:tracePt t="78593" x="11341100" y="3687763"/>
          <p14:tracePt t="78609" x="11277600" y="3679825"/>
          <p14:tracePt t="78647" x="10572750" y="3633788"/>
          <p14:tracePt t="78660" x="9991725" y="3616325"/>
          <p14:tracePt t="78676" x="9582150" y="3616325"/>
          <p14:tracePt t="78693" x="8705850" y="3616325"/>
          <p14:tracePt t="78709" x="7858125" y="3643313"/>
          <p14:tracePt t="78747" x="6973888" y="3732213"/>
          <p14:tracePt t="78760" x="6670675" y="3759200"/>
          <p14:tracePt t="78775" x="6562725" y="3768725"/>
          <p14:tracePt t="78792" x="6411913" y="3795713"/>
          <p14:tracePt t="78809" x="6296025" y="3803650"/>
          <p14:tracePt t="78847" x="6143625" y="3830638"/>
          <p14:tracePt t="78860" x="6072188" y="3848100"/>
          <p14:tracePt t="78876" x="6045200" y="3857625"/>
          <p14:tracePt t="78893" x="5991225" y="3867150"/>
          <p14:tracePt t="78910" x="5956300" y="3875088"/>
          <p14:tracePt t="78948" x="5884863" y="3894138"/>
          <p14:tracePt t="78960" x="5803900" y="3919538"/>
          <p14:tracePt t="78975" x="5759450" y="3938588"/>
          <p14:tracePt t="78992" x="5661025" y="3956050"/>
          <p14:tracePt t="79008" x="5572125" y="3965575"/>
          <p14:tracePt t="79049" x="5438775" y="4000500"/>
          <p14:tracePt t="79076" x="5384800" y="4010025"/>
          <p14:tracePt t="79092" x="5330825" y="4017963"/>
          <p14:tracePt t="79110" x="5295900" y="4027488"/>
          <p14:tracePt t="79148" x="5268913" y="4027488"/>
          <p14:tracePt t="79175" x="5259388" y="4037013"/>
          <p14:tracePt t="80049" x="5286375" y="4037013"/>
          <p14:tracePt t="80092" x="5295900" y="4037013"/>
          <p14:tracePt t="80145" x="5303838" y="4037013"/>
          <p14:tracePt t="80175" x="5313363" y="4037013"/>
          <p14:tracePt t="80192" x="5322888" y="4037013"/>
          <p14:tracePt t="80209" x="5322888" y="4027488"/>
          <p14:tracePt t="80247" x="5330825" y="4027488"/>
          <p14:tracePt t="80291" x="5340350" y="4027488"/>
          <p14:tracePt t="80344" x="5348288" y="4027488"/>
          <p14:tracePt t="80359" x="5357813" y="4027488"/>
          <p14:tracePt t="80443" x="5367338" y="4027488"/>
          <p14:tracePt t="80459" x="5375275" y="4027488"/>
          <p14:tracePt t="80491" x="5384800" y="4027488"/>
          <p14:tracePt t="80508" x="5394325" y="4027488"/>
          <p14:tracePt t="80547" x="5402263" y="4027488"/>
          <p14:tracePt t="80609" x="5411788" y="4027488"/>
          <p14:tracePt t="80646" x="5411788" y="4017963"/>
          <p14:tracePt t="80674" x="5402263" y="4017963"/>
          <p14:tracePt t="80691" x="5394325" y="4017963"/>
          <p14:tracePt t="80708" x="5384800" y="4017963"/>
          <p14:tracePt t="80745" x="5367338" y="4010025"/>
          <p14:tracePt t="80759" x="5348288" y="4010025"/>
          <p14:tracePt t="80774" x="5340350" y="4010025"/>
          <p14:tracePt t="80791" x="5313363" y="4010025"/>
          <p14:tracePt t="80808" x="5303838" y="4010025"/>
          <p14:tracePt t="80848" x="5286375" y="4000500"/>
          <p14:tracePt t="80859" x="5276850" y="4000500"/>
          <p14:tracePt t="80890" x="5268913" y="4000500"/>
          <p14:tracePt t="82843" x="5286375" y="4000500"/>
          <p14:tracePt t="82857" x="5295900" y="4000500"/>
          <p14:tracePt t="82873" x="5330825" y="3990975"/>
          <p14:tracePt t="82889" x="5357813" y="3990975"/>
          <p14:tracePt t="82906" x="5411788" y="3983038"/>
          <p14:tracePt t="82944" x="5527675" y="3965575"/>
          <p14:tracePt t="82957" x="5554663" y="3965575"/>
          <p14:tracePt t="82973" x="5599113" y="3965575"/>
          <p14:tracePt t="82989" x="5626100" y="3965575"/>
          <p14:tracePt t="83005" x="5680075" y="3965575"/>
          <p14:tracePt t="83046" x="5795963" y="3965575"/>
          <p14:tracePt t="83057" x="5840413" y="3965575"/>
          <p14:tracePt t="83073" x="5911850" y="3965575"/>
          <p14:tracePt t="83089" x="5946775" y="3973513"/>
          <p14:tracePt t="83106" x="6010275" y="3973513"/>
          <p14:tracePt t="83144" x="6215063" y="3990975"/>
          <p14:tracePt t="83157" x="6276975" y="3990975"/>
          <p14:tracePt t="83173" x="6402388" y="4000500"/>
          <p14:tracePt t="83189" x="6465888" y="4000500"/>
          <p14:tracePt t="83206" x="6608763" y="4017963"/>
          <p14:tracePt t="83245" x="6858000" y="4037013"/>
          <p14:tracePt t="83257" x="6894513" y="4037013"/>
          <p14:tracePt t="83272" x="6946900" y="4044950"/>
          <p14:tracePt t="83289" x="6956425" y="4044950"/>
          <p14:tracePt t="83305" x="6983413" y="4044950"/>
          <p14:tracePt t="83342" x="7000875" y="4044950"/>
          <p14:tracePt t="83642" x="7054850" y="4044950"/>
          <p14:tracePt t="83656" x="7081838" y="4044950"/>
          <p14:tracePt t="83673" x="7134225" y="4054475"/>
          <p14:tracePt t="83688" x="7161213" y="4054475"/>
          <p14:tracePt t="83705" x="7215188" y="4054475"/>
          <p14:tracePt t="83743" x="7277100" y="4054475"/>
          <p14:tracePt t="83756" x="7296150" y="4054475"/>
          <p14:tracePt t="83773" x="7313613" y="4054475"/>
          <p14:tracePt t="83788" x="7323138" y="4054475"/>
          <p14:tracePt t="83805" x="7331075" y="4054475"/>
          <p14:tracePt t="83842" x="7348538" y="4054475"/>
          <p14:tracePt t="83872" x="7358063" y="4054475"/>
          <p14:tracePt t="83888" x="7367588" y="4054475"/>
          <p14:tracePt t="83905" x="7375525" y="4054475"/>
          <p14:tracePt t="83942" x="7402513" y="4054475"/>
          <p14:tracePt t="83956" x="7412038" y="4054475"/>
          <p14:tracePt t="83972" x="7419975" y="4054475"/>
          <p14:tracePt t="84005" x="7429500" y="4054475"/>
          <p14:tracePt t="84048" x="7456488" y="4054475"/>
          <p14:tracePt t="84072" x="7466013" y="4054475"/>
          <p14:tracePt t="84804" x="7473950" y="4054475"/>
          <p14:tracePt t="84843" x="7527925" y="4054475"/>
          <p14:tracePt t="84855" x="7554913" y="4054475"/>
          <p14:tracePt t="84871" x="7616825" y="4054475"/>
          <p14:tracePt t="84887" x="7688263" y="4054475"/>
          <p14:tracePt t="84904" x="7724775" y="4054475"/>
          <p14:tracePt t="84942" x="7867650" y="4062413"/>
          <p14:tracePt t="84955" x="7902575" y="4071938"/>
          <p14:tracePt t="84971" x="7974013" y="4071938"/>
          <p14:tracePt t="84987" x="8018463" y="4071938"/>
          <p14:tracePt t="85004" x="8045450" y="4071938"/>
          <p14:tracePt t="85021" x="8072438" y="4071938"/>
          <p14:tracePt t="85059" x="8116888" y="4071938"/>
          <p14:tracePt t="85088" x="8126413" y="4071938"/>
          <p14:tracePt t="85121" x="8134350" y="4071938"/>
          <p14:tracePt t="85160" x="8143875" y="4071938"/>
          <p14:tracePt t="85971" x="8116888" y="4071938"/>
          <p14:tracePt t="85987" x="8001000" y="4037013"/>
          <p14:tracePt t="86004" x="7929563" y="4027488"/>
          <p14:tracePt t="86020" x="7759700" y="4010025"/>
          <p14:tracePt t="86058" x="7394575" y="3983038"/>
          <p14:tracePt t="86071" x="7323138" y="3973513"/>
          <p14:tracePt t="86088" x="7188200" y="3965575"/>
          <p14:tracePt t="86104" x="7134225" y="3956050"/>
          <p14:tracePt t="86120" x="7062788" y="3946525"/>
          <p14:tracePt t="86159" x="6983413" y="3938588"/>
          <p14:tracePt t="86171" x="6973888" y="3938588"/>
          <p14:tracePt t="86204" x="6965950" y="3929063"/>
          <p14:tracePt t="86357" x="6965950" y="3919538"/>
          <p14:tracePt t="86404" x="6965950" y="3911600"/>
          <p14:tracePt t="86420" x="6983413" y="3902075"/>
          <p14:tracePt t="86459" x="7045325" y="3751263"/>
          <p14:tracePt t="86471" x="7072313" y="3687763"/>
          <p14:tracePt t="86487" x="7099300" y="3589338"/>
          <p14:tracePt t="86503" x="7116763" y="3562350"/>
          <p14:tracePt t="86520" x="7134225" y="3536950"/>
          <p14:tracePt t="86557" x="7153275" y="3500438"/>
          <p14:tracePt t="86587" x="7161213" y="3500438"/>
          <p14:tracePt t="86671" x="7161213" y="3509963"/>
          <p14:tracePt t="86703" x="7161213" y="3517900"/>
          <p14:tracePt t="86720" x="7153275" y="3527425"/>
          <p14:tracePt t="86758" x="7126288" y="3571875"/>
          <p14:tracePt t="86771" x="7116763" y="3589338"/>
          <p14:tracePt t="86786" x="7089775" y="3652838"/>
          <p14:tracePt t="86803" x="7081838" y="3679825"/>
          <p14:tracePt t="86819" x="7045325" y="3741738"/>
          <p14:tracePt t="86858" x="7018338" y="3813175"/>
          <p14:tracePt t="86871" x="7018338" y="3822700"/>
          <p14:tracePt t="86886" x="7010400" y="3848100"/>
          <p14:tracePt t="86919" x="7000875" y="3857625"/>
          <p14:tracePt t="86958" x="7000875" y="3875088"/>
          <p14:tracePt t="87402" x="7027863" y="3894138"/>
          <p14:tracePt t="87419" x="7054850" y="3894138"/>
          <p14:tracePt t="87457" x="7269163" y="3929063"/>
          <p14:tracePt t="87470" x="7323138" y="3938588"/>
          <p14:tracePt t="87486" x="7446963" y="3956050"/>
          <p14:tracePt t="87503" x="7572375" y="3990975"/>
          <p14:tracePt t="87519" x="7634288" y="4010025"/>
          <p14:tracePt t="87557" x="7885113" y="4071938"/>
          <p14:tracePt t="87570" x="7947025" y="4081463"/>
          <p14:tracePt t="87586" x="8045450" y="4098925"/>
          <p14:tracePt t="87603" x="8116888" y="4116388"/>
          <p14:tracePt t="87619" x="8143875" y="4116388"/>
          <p14:tracePt t="87657" x="8215313" y="4133850"/>
          <p14:tracePt t="87670" x="8224838" y="4133850"/>
          <p14:tracePt t="87686" x="8251825" y="4133850"/>
          <p14:tracePt t="87702" x="8277225" y="4133850"/>
          <p14:tracePt t="87719" x="8296275" y="4133850"/>
          <p14:tracePt t="87756" x="8375650" y="4133850"/>
          <p14:tracePt t="87770" x="8394700" y="4133850"/>
          <p14:tracePt t="87785" x="8420100" y="4143375"/>
          <p14:tracePt t="87802" x="8439150" y="4143375"/>
          <p14:tracePt t="87818" x="8447088" y="4143375"/>
          <p14:tracePt t="89085" x="8456613" y="4143375"/>
          <p14:tracePt t="89102" x="8474075" y="4143375"/>
          <p14:tracePt t="89155" x="8491538" y="4133850"/>
          <p14:tracePt t="89169" x="8510588" y="4133850"/>
          <p14:tracePt t="89169" x="8518525" y="4133850"/>
          <p14:tracePt t="89184" x="8528050" y="4125913"/>
          <p14:tracePt t="89201" x="8555038" y="4116388"/>
          <p14:tracePt t="89217" x="8562975" y="4116388"/>
          <p14:tracePt t="89255" x="8599488" y="4116388"/>
          <p14:tracePt t="89269" x="8599488" y="4108450"/>
          <p14:tracePt t="89269" x="8609013" y="4108450"/>
          <p14:tracePt t="89301" x="8626475" y="4108450"/>
          <p14:tracePt t="89354" x="8643938" y="4098925"/>
          <p14:tracePt t="89367" x="8653463" y="4098925"/>
          <p14:tracePt t="89385" x="8661400" y="4098925"/>
          <p14:tracePt t="89453" x="8670925" y="4098925"/>
          <p14:tracePt t="89469" x="8680450" y="4098925"/>
          <p14:tracePt t="89500" x="8688388" y="4098925"/>
          <p14:tracePt t="89518" x="8697913" y="4098925"/>
          <p14:tracePt t="89555" x="8715375" y="4089400"/>
          <p14:tracePt t="89584" x="8732838" y="4089400"/>
          <p14:tracePt t="89601" x="8751888" y="4089400"/>
          <p14:tracePt t="89618" x="8777288" y="4089400"/>
          <p14:tracePt t="89658" x="8902700" y="4071938"/>
          <p14:tracePt t="89684" x="8956675" y="4071938"/>
          <p14:tracePt t="89700" x="8991600" y="4071938"/>
          <p14:tracePt t="89717" x="9018588" y="4062413"/>
          <p14:tracePt t="89754" x="9055100" y="4062413"/>
          <p14:tracePt t="89768" x="9072563" y="4054475"/>
          <p14:tracePt t="89800" x="9082088" y="4054475"/>
          <p14:tracePt t="89854" x="9099550" y="4054475"/>
          <p14:tracePt t="92282" x="9082088" y="4054475"/>
          <p14:tracePt t="92315" x="9063038" y="4054475"/>
          <p14:tracePt t="92354" x="9045575" y="4054475"/>
          <p14:tracePt t="92366" x="9037638" y="4054475"/>
          <p14:tracePt t="92382" x="9018588" y="4054475"/>
          <p14:tracePt t="92398" x="9010650" y="4054475"/>
          <p14:tracePt t="92415" x="8966200" y="4054475"/>
          <p14:tracePt t="92452" x="8804275" y="4054475"/>
          <p14:tracePt t="92466" x="8769350" y="4054475"/>
          <p14:tracePt t="92482" x="8715375" y="4054475"/>
          <p14:tracePt t="92498" x="8697913" y="4054475"/>
          <p14:tracePt t="92515" x="8661400" y="4054475"/>
          <p14:tracePt t="92554" x="8626475" y="4054475"/>
          <p14:tracePt t="92565" x="8616950" y="4054475"/>
          <p14:tracePt t="92599" x="8609013" y="4054475"/>
          <p14:tracePt t="92765" x="8616950" y="4054475"/>
          <p14:tracePt t="92782" x="8634413" y="4054475"/>
          <p14:tracePt t="92798" x="8643938" y="4054475"/>
          <p14:tracePt t="92816" x="8688388" y="4062413"/>
          <p14:tracePt t="92856" x="8831263" y="4071938"/>
          <p14:tracePt t="92866" x="8858250" y="4071938"/>
          <p14:tracePt t="92883" x="8885238" y="4071938"/>
          <p14:tracePt t="92898" x="8894763" y="4081463"/>
          <p14:tracePt t="92915" x="8912225" y="4081463"/>
          <p14:tracePt t="92953" x="8920163" y="4081463"/>
          <p14:tracePt t="94667" x="8929688" y="4081463"/>
          <p14:tracePt t="94680" x="8947150" y="4089400"/>
          <p14:tracePt t="94697" x="8966200" y="4089400"/>
          <p14:tracePt t="94714" x="9010650" y="4089400"/>
          <p14:tracePt t="94730" x="9082088" y="4089400"/>
          <p14:tracePt t="94769" x="9313863" y="4081463"/>
          <p14:tracePt t="94781" x="9375775" y="4081463"/>
          <p14:tracePt t="94797" x="9483725" y="4081463"/>
          <p14:tracePt t="94813" x="9528175" y="4081463"/>
          <p14:tracePt t="94830" x="9609138" y="4081463"/>
          <p14:tracePt t="94868" x="9715500" y="4071938"/>
          <p14:tracePt t="94881" x="9742488" y="4071938"/>
          <p14:tracePt t="94897" x="9786938" y="4071938"/>
          <p14:tracePt t="94913" x="9804400" y="4071938"/>
          <p14:tracePt t="94930" x="9831388" y="4071938"/>
          <p14:tracePt t="94970" x="9894888" y="4071938"/>
          <p14:tracePt t="94981" x="9912350" y="4071938"/>
          <p14:tracePt t="94997" x="9956800" y="4062413"/>
          <p14:tracePt t="95013" x="9983788" y="4054475"/>
          <p14:tracePt t="95030" x="10018713" y="4054475"/>
          <p14:tracePt t="95066" x="10072688" y="4037013"/>
          <p14:tracePt t="95081" x="10082213" y="4037013"/>
          <p14:tracePt t="95114" x="10090150" y="4037013"/>
          <p14:tracePt t="95130" x="10099675" y="4037013"/>
          <p14:tracePt t="95169" x="10109200" y="4027488"/>
          <p14:tracePt t="95181" x="10117138" y="4027488"/>
          <p14:tracePt t="97065" x="10117138" y="4037013"/>
          <p14:tracePt t="97080" x="10117138" y="4044950"/>
          <p14:tracePt t="97129" x="10117138" y="4054475"/>
          <p14:tracePt t="97166" x="10144125" y="4062413"/>
          <p14:tracePt t="97195" x="10153650" y="4062413"/>
          <p14:tracePt t="97211" x="10171113" y="4062413"/>
          <p14:tracePt t="97228" x="10188575" y="4062413"/>
          <p14:tracePt t="97266" x="10215563" y="4071938"/>
          <p14:tracePt t="97279" x="10225088" y="4071938"/>
          <p14:tracePt t="97295" x="10233025" y="4071938"/>
          <p14:tracePt t="97328" x="10252075" y="4071938"/>
          <p14:tracePt t="97366" x="10260013" y="4071938"/>
          <p14:tracePt t="97411" x="10269538" y="4071938"/>
          <p14:tracePt t="97465" x="10287000" y="4071938"/>
          <p14:tracePt t="97479" x="10296525" y="4071938"/>
          <p14:tracePt t="97528" x="10304463" y="4071938"/>
          <p14:tracePt t="97595" x="10313988" y="4071938"/>
          <p14:tracePt t="97766" x="10313988" y="4081463"/>
          <p14:tracePt t="97794" x="10313988" y="4089400"/>
          <p14:tracePt t="97828" x="10331450" y="4098925"/>
          <p14:tracePt t="97865" x="10420350" y="4108450"/>
          <p14:tracePt t="97879" x="10447338" y="4108450"/>
          <p14:tracePt t="97894" x="10474325" y="4108450"/>
          <p14:tracePt t="97912" x="10491788" y="4108450"/>
          <p14:tracePt t="97928" x="10501313" y="4108450"/>
          <p14:tracePt t="97967" x="10510838" y="4108450"/>
          <p14:tracePt t="97977" x="10510838" y="4098925"/>
          <p14:tracePt t="98027" x="10510838" y="4089400"/>
          <p14:tracePt t="98066" x="10510838" y="4081463"/>
          <p14:tracePt t="98078" x="10501313" y="4081463"/>
          <p14:tracePt t="98095" x="10491788" y="4081463"/>
          <p14:tracePt t="98111" x="10483850" y="4081463"/>
          <p14:tracePt t="98127" x="10474325" y="4081463"/>
          <p14:tracePt t="98165" x="10456863" y="4081463"/>
          <p14:tracePt t="98179" x="10447338" y="4081463"/>
          <p14:tracePt t="98195" x="10439400" y="4081463"/>
          <p14:tracePt t="98227" x="10429875" y="4081463"/>
          <p14:tracePt t="98265" x="10412413" y="4089400"/>
          <p14:tracePt t="98312" x="10402888" y="4089400"/>
          <p14:tracePt t="98363" x="10375900" y="4089400"/>
          <p14:tracePt t="98394" x="10358438" y="4089400"/>
          <p14:tracePt t="98411" x="10331450" y="4089400"/>
          <p14:tracePt t="98427" x="10313988" y="4089400"/>
          <p14:tracePt t="98465" x="10180638" y="4071938"/>
          <p14:tracePt t="98478" x="10134600" y="4071938"/>
          <p14:tracePt t="98494" x="10082213" y="4071938"/>
          <p14:tracePt t="98511" x="10045700" y="4062413"/>
          <p14:tracePt t="98527" x="10037763" y="4062413"/>
          <p14:tracePt t="98565" x="10010775" y="4054475"/>
          <p14:tracePt t="98578" x="10001250" y="4054475"/>
          <p14:tracePt t="98663" x="9991725" y="4054475"/>
          <p14:tracePt t="98727" x="9983788" y="4054475"/>
          <p14:tracePt t="99164" x="9991725" y="4054475"/>
          <p14:tracePt t="99364" x="10001250" y="4054475"/>
          <p14:tracePt t="99394" x="10010775" y="4054475"/>
          <p14:tracePt t="99410" x="10028238" y="4054475"/>
          <p14:tracePt t="99427" x="10072688" y="4054475"/>
          <p14:tracePt t="99465" x="10233025" y="4071938"/>
          <p14:tracePt t="99478" x="10323513" y="4081463"/>
          <p14:tracePt t="99493" x="10348913" y="4081463"/>
          <p14:tracePt t="99510" x="10394950" y="4089400"/>
          <p14:tracePt t="99527" x="10429875" y="4089400"/>
          <p14:tracePt t="99566" x="10456863" y="4089400"/>
          <p14:tracePt t="99610" x="10466388" y="4089400"/>
          <p14:tracePt t="99763" x="10456863" y="4089400"/>
          <p14:tracePt t="99777" x="10439400" y="4089400"/>
          <p14:tracePt t="99793" x="10429875" y="4089400"/>
          <p14:tracePt t="99809" x="10402888" y="4089400"/>
          <p14:tracePt t="99826" x="10367963" y="4089400"/>
          <p14:tracePt t="99863" x="10171113" y="4089400"/>
          <p14:tracePt t="99877" x="10109200" y="4089400"/>
          <p14:tracePt t="99893" x="10082213" y="4089400"/>
          <p14:tracePt t="99909" x="10037763" y="4089400"/>
          <p14:tracePt t="99926" x="10018713" y="4089400"/>
          <p14:tracePt t="99964" x="10010775" y="4089400"/>
          <p14:tracePt t="99977" x="10001250" y="4089400"/>
          <p14:tracePt t="100261" x="10018713" y="4081463"/>
          <p14:tracePt t="100277" x="10072688" y="4071938"/>
          <p14:tracePt t="100292" x="10126663" y="4062413"/>
          <p14:tracePt t="100309" x="10287000" y="4044950"/>
          <p14:tracePt t="100327" x="10447338" y="4027488"/>
          <p14:tracePt t="100367" x="10733088" y="3990975"/>
          <p14:tracePt t="100377" x="10796588" y="3983038"/>
          <p14:tracePt t="100393" x="10858500" y="3973513"/>
          <p14:tracePt t="100410" x="10947400" y="3965575"/>
          <p14:tracePt t="100426" x="11001375" y="3965575"/>
          <p14:tracePt t="100465" x="11037888" y="3965575"/>
          <p14:tracePt t="100477" x="11045825" y="3965575"/>
          <p14:tracePt t="100509" x="11055350" y="3965575"/>
          <p14:tracePt t="100563" x="11072813" y="3965575"/>
          <p14:tracePt t="100577" x="11082338" y="3965575"/>
          <p14:tracePt t="100609" x="11090275" y="3973513"/>
          <p14:tracePt t="100626" x="11109325" y="3973513"/>
          <p14:tracePt t="100664" x="11144250" y="3990975"/>
          <p14:tracePt t="100677" x="11153775" y="3990975"/>
          <p14:tracePt t="100692" x="11161713" y="4000500"/>
          <p14:tracePt t="100709" x="11180763" y="4000500"/>
          <p14:tracePt t="100761" x="11198225" y="4010025"/>
          <p14:tracePt t="100777" x="11215688" y="4017963"/>
          <p14:tracePt t="100808" x="11225213" y="4017963"/>
          <p14:tracePt t="100826" x="11233150" y="4027488"/>
          <p14:tracePt t="100909" x="11188700" y="4027488"/>
          <p14:tracePt t="100926" x="10939463" y="4017963"/>
          <p14:tracePt t="100962" x="10090150" y="4000500"/>
          <p14:tracePt t="100976" x="9161463" y="4010025"/>
          <p14:tracePt t="100992" x="8562975" y="4027488"/>
          <p14:tracePt t="101008" x="7367588" y="4098925"/>
          <p14:tracePt t="101026" x="6473825" y="4187825"/>
          <p14:tracePt t="101063" x="5688013" y="4276725"/>
          <p14:tracePt t="101076" x="5589588" y="4286250"/>
          <p14:tracePt t="101092" x="5518150" y="4295775"/>
          <p14:tracePt t="101109" x="5402263" y="4313238"/>
          <p14:tracePt t="101126" x="5303838" y="4322763"/>
          <p14:tracePt t="101163" x="5133975" y="4330700"/>
          <p14:tracePt t="101176" x="5108575" y="4340225"/>
          <p14:tracePt t="101192" x="5081588" y="4340225"/>
          <p14:tracePt t="101209" x="5027613" y="4348163"/>
          <p14:tracePt t="101226" x="4973638" y="4357688"/>
          <p14:tracePt t="101263" x="4848225" y="4367213"/>
          <p14:tracePt t="101276" x="4822825" y="4367213"/>
          <p14:tracePt t="101292" x="4795838" y="4375150"/>
          <p14:tracePt t="101308" x="4741863" y="4375150"/>
          <p14:tracePt t="101325" x="4705350" y="4375150"/>
          <p14:tracePt t="101362" x="4679950" y="4375150"/>
          <p14:tracePt t="101362" x="4670425" y="4375150"/>
          <p14:tracePt t="101409" x="4660900" y="4375150"/>
          <p14:tracePt t="102424" x="4687888" y="4375150"/>
          <p14:tracePt t="102442" x="4714875" y="4375150"/>
          <p14:tracePt t="102480" x="4759325" y="4367213"/>
          <p14:tracePt t="102507" x="4776788" y="4367213"/>
          <p14:tracePt t="102524" x="4803775" y="4357688"/>
          <p14:tracePt t="102541" x="4830763" y="4357688"/>
          <p14:tracePt t="102579" x="4884738" y="4348163"/>
          <p14:tracePt t="102592" x="4919663" y="4348163"/>
          <p14:tracePt t="102608" x="4929188" y="4348163"/>
          <p14:tracePt t="102625" x="4956175" y="4348163"/>
          <p14:tracePt t="102643" x="4991100" y="4340225"/>
          <p14:tracePt t="102678" x="5027613" y="4330700"/>
          <p14:tracePt t="102692" x="5045075" y="4330700"/>
          <p14:tracePt t="102707" x="5054600" y="4330700"/>
          <p14:tracePt t="102724" x="5062538" y="4330700"/>
          <p14:tracePt t="102777" x="5089525" y="4330700"/>
          <p14:tracePt t="102807" x="5099050" y="4330700"/>
          <p14:tracePt t="102824" x="5116513" y="4330700"/>
          <p14:tracePt t="102877" x="5133975" y="4330700"/>
          <p14:tracePt t="102892" x="5143500" y="4330700"/>
          <p14:tracePt t="102924" x="5153025" y="4330700"/>
          <p14:tracePt t="102991" x="5160963" y="4330700"/>
          <p14:tracePt t="103141" x="5143500" y="4330700"/>
          <p14:tracePt t="103177" x="5062538" y="4322763"/>
          <p14:tracePt t="103192" x="4929188" y="4313238"/>
          <p14:tracePt t="103207" x="4857750" y="4303713"/>
          <p14:tracePt t="103224" x="4741863" y="4295775"/>
          <p14:tracePt t="103241" x="4670425" y="4286250"/>
          <p14:tracePt t="103277" x="4625975" y="4276725"/>
          <p14:tracePt t="103291" x="4608513" y="4276725"/>
          <p14:tracePt t="103324" x="4598988" y="4276725"/>
          <p14:tracePt t="103477" x="4608513" y="4276725"/>
          <p14:tracePt t="103491" x="4625975" y="4276725"/>
          <p14:tracePt t="103507" x="4633913" y="4276725"/>
          <p14:tracePt t="103524" x="4732338" y="4276725"/>
          <p14:tracePt t="103541" x="4884738" y="4286250"/>
          <p14:tracePt t="103579" x="5133975" y="4303713"/>
          <p14:tracePt t="103591" x="5170488" y="4303713"/>
          <p14:tracePt t="103606" x="5205413" y="4303713"/>
          <p14:tracePt t="103623" x="5251450" y="4313238"/>
          <p14:tracePt t="103641" x="5276850" y="4313238"/>
          <p14:tracePt t="103678" x="5295900" y="4313238"/>
          <p14:tracePt t="103724" x="5303838" y="4313238"/>
          <p14:tracePt t="103840" x="5303838" y="4322763"/>
          <p14:tracePt t="103940" x="5313363" y="4322763"/>
          <p14:tracePt t="104023" x="5303838" y="4322763"/>
          <p14:tracePt t="104040" x="5286375" y="4322763"/>
          <p14:tracePt t="104077" x="5180013" y="4313238"/>
          <p14:tracePt t="104091" x="5116513" y="4303713"/>
          <p14:tracePt t="104106" x="4983163" y="4286250"/>
          <p14:tracePt t="104123" x="4919663" y="4276725"/>
          <p14:tracePt t="104139" x="4803775" y="4259263"/>
          <p14:tracePt t="104179" x="4714875" y="4259263"/>
          <p14:tracePt t="104190" x="4697413" y="4259263"/>
          <p14:tracePt t="104222" x="4687888" y="4268788"/>
          <p14:tracePt t="104239" x="4687888" y="4276725"/>
          <p14:tracePt t="104677" x="4705350" y="4276725"/>
          <p14:tracePt t="104690" x="4714875" y="4276725"/>
          <p14:tracePt t="104722" x="4724400" y="4276725"/>
          <p14:tracePt t="104739" x="4751388" y="4276725"/>
          <p14:tracePt t="104777" x="4795838" y="4276725"/>
          <p14:tracePt t="104790" x="4803775" y="4276725"/>
          <p14:tracePt t="104806" x="4830763" y="4276725"/>
          <p14:tracePt t="104822" x="4840288" y="4276725"/>
          <p14:tracePt t="104839" x="4857750" y="4276725"/>
          <p14:tracePt t="104877" x="4867275" y="4276725"/>
          <p14:tracePt t="104939" x="4875213" y="4276725"/>
          <p14:tracePt t="105075" x="4894263" y="4276725"/>
          <p14:tracePt t="105090" x="4902200" y="4286250"/>
          <p14:tracePt t="105122" x="4911725" y="4286250"/>
          <p14:tracePt t="105138" x="4929188" y="4295775"/>
          <p14:tracePt t="105177" x="4946650" y="4295775"/>
          <p14:tracePt t="105190" x="4956175" y="4295775"/>
          <p14:tracePt t="105206" x="4973638" y="4303713"/>
          <p14:tracePt t="105222" x="4983163" y="4303713"/>
          <p14:tracePt t="105238" x="4991100" y="4303713"/>
          <p14:tracePt t="105277" x="5000625" y="4303713"/>
          <p14:tracePt t="105322" x="5010150" y="4303713"/>
          <p14:tracePt t="105375" x="5000625" y="4295775"/>
          <p14:tracePt t="105388" x="4991100" y="4295775"/>
          <p14:tracePt t="105406" x="4965700" y="4276725"/>
          <p14:tracePt t="105423" x="4946650" y="4276725"/>
          <p14:tracePt t="105439" x="4848225" y="4259263"/>
          <p14:tracePt t="105478" x="4545013" y="4232275"/>
          <p14:tracePt t="105490" x="4491038" y="4232275"/>
          <p14:tracePt t="105505" x="4402138" y="4241800"/>
          <p14:tracePt t="105522" x="4375150" y="4241800"/>
          <p14:tracePt t="105538" x="4330700" y="4259263"/>
          <p14:tracePt t="105577" x="4313238" y="4276725"/>
          <p14:tracePt t="105589" x="4313238" y="4286250"/>
          <p14:tracePt t="105622" x="4313238" y="4295775"/>
          <p14:tracePt t="105638" x="4357688" y="4303713"/>
          <p14:tracePt t="105677" x="4625975" y="4340225"/>
          <p14:tracePt t="105690" x="4687888" y="4340225"/>
          <p14:tracePt t="105706" x="4751388" y="4340225"/>
          <p14:tracePt t="105722" x="4768850" y="4340225"/>
          <p14:tracePt t="105738" x="4786313" y="4340225"/>
          <p14:tracePt t="105776" x="4803775" y="4340225"/>
          <p14:tracePt t="105839" x="4803775" y="4322763"/>
          <p14:tracePt t="105875" x="4687888" y="4286250"/>
          <p14:tracePt t="105889" x="4616450" y="4259263"/>
          <p14:tracePt t="105905" x="4456113" y="4241800"/>
          <p14:tracePt t="105922" x="4384675" y="4241800"/>
          <p14:tracePt t="105938" x="4276725" y="4241800"/>
          <p14:tracePt t="105975" x="4116388" y="4276725"/>
          <p14:tracePt t="105989" x="4089400" y="4286250"/>
          <p14:tracePt t="106005" x="4062413" y="4313238"/>
          <p14:tracePt t="106022" x="4044950" y="4330700"/>
          <p14:tracePt t="106038" x="4037013" y="4348163"/>
          <p14:tracePt t="106077" x="4027488" y="4375150"/>
          <p14:tracePt t="106105" x="4027488" y="4384675"/>
          <p14:tracePt t="106205" x="4037013" y="4384675"/>
          <p14:tracePt t="106221" x="4044950" y="4384675"/>
          <p14:tracePt t="106238" x="4071938" y="4384675"/>
          <p14:tracePt t="106275" x="4197350" y="4375150"/>
          <p14:tracePt t="106289" x="4276725" y="4375150"/>
          <p14:tracePt t="106305" x="4446588" y="4367213"/>
          <p14:tracePt t="106321" x="4518025" y="4357688"/>
          <p14:tracePt t="106338" x="4625975" y="4357688"/>
          <p14:tracePt t="106375" x="4741863" y="4348163"/>
          <p14:tracePt t="106389" x="4751388" y="4348163"/>
          <p14:tracePt t="106404" x="4776788" y="4348163"/>
          <p14:tracePt t="106421" x="4786313" y="4348163"/>
          <p14:tracePt t="106438" x="4795838" y="4348163"/>
          <p14:tracePt t="106475" x="4813300" y="4348163"/>
          <p14:tracePt t="106521" x="4822825" y="4348163"/>
          <p14:tracePt t="106576" x="4848225" y="4348163"/>
          <p14:tracePt t="106605" x="4857750" y="4348163"/>
          <p14:tracePt t="106638" x="4867275" y="4348163"/>
          <p14:tracePt t="106675" x="4875213" y="4348163"/>
          <p14:tracePt t="106804" x="4867275" y="4348163"/>
          <p14:tracePt t="106875" x="4857750" y="4348163"/>
          <p14:tracePt t="106889" x="4848225" y="4348163"/>
          <p14:tracePt t="106937" x="4840288" y="4348163"/>
          <p14:tracePt t="106974" x="4830763" y="4348163"/>
          <p14:tracePt t="107004" x="4822825" y="4348163"/>
          <p14:tracePt t="107037" x="4813300" y="4348163"/>
          <p14:tracePt t="107075" x="4786313" y="4348163"/>
          <p14:tracePt t="107104" x="4776788" y="4348163"/>
          <p14:tracePt t="107121" x="4759325" y="4348163"/>
          <p14:tracePt t="107173" x="4741863" y="4348163"/>
          <p14:tracePt t="107188" x="4732338" y="4348163"/>
          <p14:tracePt t="107220" x="4724400" y="4348163"/>
          <p14:tracePt t="107321" x="4732338" y="4348163"/>
          <p14:tracePt t="107337" x="4741863" y="4348163"/>
          <p14:tracePt t="107375" x="4911725" y="4330700"/>
          <p14:tracePt t="107388" x="4973638" y="4330700"/>
          <p14:tracePt t="107404" x="5054600" y="4330700"/>
          <p14:tracePt t="107421" x="5108575" y="4330700"/>
          <p14:tracePt t="107437" x="5126038" y="4330700"/>
          <p14:tracePt t="107476" x="5160963" y="4330700"/>
          <p14:tracePt t="107488" x="5170488" y="4330700"/>
          <p14:tracePt t="107573" x="5180013" y="4330700"/>
          <p14:tracePt t="107773" x="5160963" y="4330700"/>
          <p14:tracePt t="107804" x="5153025" y="4330700"/>
          <p14:tracePt t="107821" x="5143500" y="4330700"/>
          <p14:tracePt t="107837" x="5133975" y="4330700"/>
          <p14:tracePt t="107875" x="5072063" y="4330700"/>
          <p14:tracePt t="107888" x="5045075" y="4330700"/>
          <p14:tracePt t="107903" x="4991100" y="4330700"/>
          <p14:tracePt t="107920" x="4956175" y="4330700"/>
          <p14:tracePt t="107938" x="4929188" y="4330700"/>
          <p14:tracePt t="107975" x="4911725" y="4322763"/>
          <p14:tracePt t="107988" x="4902200" y="4322763"/>
          <p14:tracePt t="108004" x="4894263" y="4322763"/>
          <p14:tracePt t="108021" x="4884738" y="4313238"/>
          <p14:tracePt t="108036" x="4875213" y="4313238"/>
          <p14:tracePt t="108074" x="4857750" y="4303713"/>
          <p14:tracePt t="108120" x="4848225" y="4295775"/>
          <p14:tracePt t="108136" x="4840288" y="4295775"/>
          <p14:tracePt t="108187" x="4830763" y="4295775"/>
          <p14:tracePt t="108372" x="4840288" y="4295775"/>
          <p14:tracePt t="108403" x="4848225" y="4295775"/>
          <p14:tracePt t="108473" x="4857750" y="4295775"/>
          <p14:tracePt t="122742" x="4822825" y="4295775"/>
          <p14:tracePt t="122759" x="4724400" y="4303713"/>
          <p14:tracePt t="122798" x="4402138" y="4367213"/>
          <p14:tracePt t="122810" x="4330700" y="4384675"/>
          <p14:tracePt t="122825" x="4241800" y="4402138"/>
          <p14:tracePt t="122842" x="4098925" y="4446588"/>
          <p14:tracePt t="122858" x="3973513" y="4500563"/>
          <p14:tracePt t="122898" x="3848100" y="4625975"/>
          <p14:tracePt t="122910" x="3830638" y="4652963"/>
          <p14:tracePt t="122925" x="3813175" y="4714875"/>
          <p14:tracePt t="122942" x="3803650" y="4741863"/>
          <p14:tracePt t="122958" x="3803650" y="4786313"/>
          <p14:tracePt t="122995" x="3803650" y="4830763"/>
          <p14:tracePt t="123009" x="3803650" y="4840288"/>
          <p14:tracePt t="123025" x="3803650" y="4857750"/>
          <p14:tracePt t="123058" x="3830638" y="4867275"/>
          <p14:tracePt t="123097" x="4205288" y="4884738"/>
          <p14:tracePt t="123110" x="4367213" y="4894263"/>
          <p14:tracePt t="123125" x="4741863" y="4919663"/>
          <p14:tracePt t="123141" x="5018088" y="4946650"/>
          <p14:tracePt t="123158" x="5803900" y="5010150"/>
          <p14:tracePt t="123198" x="7348538" y="5089525"/>
          <p14:tracePt t="123541" x="7402513" y="5089525"/>
          <p14:tracePt t="123558" x="7581900" y="5089525"/>
          <p14:tracePt t="123599" x="8108950" y="5072063"/>
          <p14:tracePt t="123610" x="8259763" y="5072063"/>
          <p14:tracePt t="123626" x="8537575" y="5072063"/>
          <p14:tracePt t="123642" x="8653463" y="5072063"/>
          <p14:tracePt t="123658" x="8867775" y="5072063"/>
          <p14:tracePt t="123696" x="9286875" y="5054600"/>
          <p14:tracePt t="123709" x="9367838" y="5054600"/>
          <p14:tracePt t="123724" x="9537700" y="5045075"/>
          <p14:tracePt t="123741" x="9617075" y="5045075"/>
          <p14:tracePt t="123758" x="9769475" y="5045075"/>
          <p14:tracePt t="123796" x="9991725" y="5045075"/>
          <p14:tracePt t="123809" x="10018713" y="5045075"/>
          <p14:tracePt t="123824" x="10063163" y="5045075"/>
          <p14:tracePt t="123842" x="10090150" y="5045075"/>
          <p14:tracePt t="123858" x="10144125" y="5045075"/>
          <p14:tracePt t="124141" x="10180638" y="5045075"/>
          <p14:tracePt t="124158" x="10260013" y="5045075"/>
          <p14:tracePt t="124197" x="10510838" y="5037138"/>
          <p14:tracePt t="124208" x="10582275" y="5037138"/>
          <p14:tracePt t="124224" x="10715625" y="5037138"/>
          <p14:tracePt t="124241" x="10760075" y="5037138"/>
          <p14:tracePt t="124258" x="10831513" y="5037138"/>
          <p14:tracePt t="124295" x="10920413" y="5037138"/>
          <p14:tracePt t="124308" x="10929938" y="5037138"/>
          <p14:tracePt t="124324" x="10947400" y="5037138"/>
          <p14:tracePt t="124357" x="10956925" y="5037138"/>
          <p14:tracePt t="124395" x="10966450" y="5037138"/>
          <p14:tracePt t="124457" x="10974388" y="5037138"/>
          <p14:tracePt t="124557" x="10974388" y="5027613"/>
          <p14:tracePt t="125295" x="10929938" y="5027613"/>
          <p14:tracePt t="125308" x="10885488" y="5037138"/>
          <p14:tracePt t="125324" x="10698163" y="5054600"/>
          <p14:tracePt t="125340" x="10563225" y="5062538"/>
          <p14:tracePt t="125356" x="10296525" y="5089525"/>
          <p14:tracePt t="125396" x="9867900" y="5133975"/>
          <p14:tracePt t="125408" x="9786938" y="5133975"/>
          <p14:tracePt t="125424" x="9653588" y="5143500"/>
          <p14:tracePt t="125440" x="9609138" y="5153025"/>
          <p14:tracePt t="125456" x="9537700" y="5153025"/>
          <p14:tracePt t="125497" x="9402763" y="5197475"/>
          <p14:tracePt t="125508" x="9340850" y="5232400"/>
          <p14:tracePt t="125523" x="9144000" y="5322888"/>
          <p14:tracePt t="125540" x="9010650" y="5384800"/>
          <p14:tracePt t="125556" x="8670925" y="5537200"/>
          <p14:tracePt t="125595" x="7769225" y="5813425"/>
          <p14:tracePt t="125607" x="7537450" y="5857875"/>
          <p14:tracePt t="125624" x="7126288" y="5894388"/>
          <p14:tracePt t="125640" x="6946900" y="5902325"/>
          <p14:tracePt t="125657" x="6643688" y="5929313"/>
          <p14:tracePt t="125695" x="6232525" y="5938838"/>
          <p14:tracePt t="125707" x="6161088" y="5938838"/>
          <p14:tracePt t="125724" x="6027738" y="5929313"/>
          <p14:tracePt t="125740" x="5965825" y="5911850"/>
          <p14:tracePt t="125757" x="5840413" y="5875338"/>
          <p14:tracePt t="125795" x="5680075" y="5813425"/>
          <p14:tracePt t="125807" x="5653088" y="5795963"/>
          <p14:tracePt t="125824" x="5589588" y="5768975"/>
          <p14:tracePt t="125840" x="5562600" y="5751513"/>
          <p14:tracePt t="125856" x="5491163" y="5724525"/>
          <p14:tracePt t="125894" x="5322888" y="5680075"/>
          <p14:tracePt t="125908" x="5286375" y="5670550"/>
          <p14:tracePt t="125923" x="5224463" y="5661025"/>
          <p14:tracePt t="125940" x="5197475" y="5661025"/>
          <p14:tracePt t="125957" x="5143500" y="5653088"/>
          <p14:tracePt t="125995" x="5072063" y="5634038"/>
          <p14:tracePt t="126007" x="5045075" y="5634038"/>
          <p14:tracePt t="126024" x="5027613" y="5626100"/>
          <p14:tracePt t="126039" x="5018088" y="5616575"/>
          <p14:tracePt t="126056" x="5010150" y="5616575"/>
          <p14:tracePt t="126092" x="4991100" y="5608638"/>
          <p14:tracePt t="126108" x="4983163" y="5599113"/>
          <p14:tracePt t="126124" x="4973638" y="5599113"/>
          <p14:tracePt t="126140" x="4965700" y="5581650"/>
          <p14:tracePt t="126156" x="4956175" y="5581650"/>
          <p14:tracePt t="126194" x="4911725" y="5554663"/>
          <p14:tracePt t="126207" x="4902200" y="5545138"/>
          <p14:tracePt t="126223" x="4875213" y="5527675"/>
          <p14:tracePt t="126239" x="4867275" y="5527675"/>
          <p14:tracePt t="126239" x="4848225" y="5518150"/>
          <p14:tracePt t="126273" x="4840288" y="5510213"/>
          <p14:tracePt t="126424" x="4840288" y="5500688"/>
          <p14:tracePt t="126473" x="4848225" y="5500688"/>
          <p14:tracePt t="126512" x="4875213" y="5500688"/>
          <p14:tracePt t="126524" x="4884738" y="5500688"/>
          <p14:tracePt t="126539" x="4946650" y="5500688"/>
          <p14:tracePt t="126556" x="5010150" y="5491163"/>
          <p14:tracePt t="126572" x="5116513" y="5483225"/>
          <p14:tracePt t="126610" x="5259388" y="5465763"/>
          <p14:tracePt t="126624" x="5276850" y="5465763"/>
          <p14:tracePt t="126639" x="5295900" y="5465763"/>
          <p14:tracePt t="126656" x="5303838" y="5465763"/>
          <p14:tracePt t="126672" x="5313363" y="5465763"/>
          <p14:tracePt t="126711" x="5322888" y="5465763"/>
          <p14:tracePt t="127508" x="5384800" y="5465763"/>
          <p14:tracePt t="127522" x="5419725" y="5465763"/>
          <p14:tracePt t="127538" x="5554663" y="5456238"/>
          <p14:tracePt t="127555" x="5634038" y="5456238"/>
          <p14:tracePt t="127572" x="5840413" y="5446713"/>
          <p14:tracePt t="127610" x="6348413" y="5419725"/>
          <p14:tracePt t="127623" x="6465888" y="5411788"/>
          <p14:tracePt t="127639" x="6697663" y="5402263"/>
          <p14:tracePt t="127655" x="6804025" y="5402263"/>
          <p14:tracePt t="127671" x="7018338" y="5394325"/>
          <p14:tracePt t="127710" x="7446963" y="5357813"/>
          <p14:tracePt t="127721" x="7554913" y="5348288"/>
          <p14:tracePt t="127739" x="7732713" y="5330825"/>
          <p14:tracePt t="127755" x="7804150" y="5322888"/>
          <p14:tracePt t="127771" x="7947025" y="5303838"/>
          <p14:tracePt t="127809" x="8188325" y="5268913"/>
          <p14:tracePt t="127823" x="8224838" y="5259388"/>
          <p14:tracePt t="127839" x="8286750" y="5241925"/>
          <p14:tracePt t="127855" x="8313738" y="5232400"/>
          <p14:tracePt t="127872" x="8375650" y="5224463"/>
          <p14:tracePt t="127910" x="8483600" y="5214938"/>
          <p14:tracePt t="127923" x="8518525" y="5214938"/>
          <p14:tracePt t="127938" x="8626475" y="5214938"/>
          <p14:tracePt t="127955" x="8697913" y="5205413"/>
          <p14:tracePt t="127971" x="8875713" y="5205413"/>
          <p14:tracePt t="128010" x="9197975" y="5197475"/>
          <p14:tracePt t="128022" x="9242425" y="5197475"/>
          <p14:tracePt t="128038" x="9313863" y="5197475"/>
          <p14:tracePt t="128371" x="9348788" y="5187950"/>
          <p14:tracePt t="128410" x="9447213" y="5180013"/>
          <p14:tracePt t="128422" x="9483725" y="5170488"/>
          <p14:tracePt t="128438" x="9537700" y="5160963"/>
          <p14:tracePt t="128454" x="9563100" y="5160963"/>
          <p14:tracePt t="128472" x="9617075" y="5160963"/>
          <p14:tracePt t="128509" x="9688513" y="5160963"/>
          <p14:tracePt t="128522" x="9698038" y="5160963"/>
          <p14:tracePt t="128538" x="9732963" y="5153025"/>
          <p14:tracePt t="128554" x="9752013" y="5153025"/>
          <p14:tracePt t="128571" x="9796463" y="5143500"/>
          <p14:tracePt t="128609" x="9867900" y="5133975"/>
          <p14:tracePt t="128622" x="9885363" y="5133975"/>
          <p14:tracePt t="128638" x="9902825" y="5133975"/>
          <p14:tracePt t="128654" x="9920288" y="5133975"/>
          <p14:tracePt t="128671" x="9939338" y="5133975"/>
          <p14:tracePt t="128708" x="9966325" y="5133975"/>
          <p14:tracePt t="128722" x="9974263" y="5133975"/>
          <p14:tracePt t="128754" x="9983788" y="5133975"/>
          <p14:tracePt t="128771" x="9991725" y="5133975"/>
          <p14:tracePt t="128809" x="10018713" y="5133975"/>
          <p14:tracePt t="128837" x="10028238" y="5133975"/>
          <p14:tracePt t="128854" x="10037763" y="5133975"/>
          <p14:tracePt t="128870" x="10045700" y="5133975"/>
          <p14:tracePt t="128908" x="10055225" y="5133975"/>
          <p14:tracePt t="128922" x="10063163" y="5133975"/>
          <p14:tracePt t="128938" x="10072688" y="5133975"/>
          <p14:tracePt t="128954" x="10082213" y="5133975"/>
          <p14:tracePt t="128971" x="10090150" y="5133975"/>
          <p14:tracePt t="129009" x="10126663" y="5133975"/>
          <p14:tracePt t="129022" x="10153650" y="5133975"/>
          <p14:tracePt t="129037" x="10242550" y="5133975"/>
          <p14:tracePt t="129054" x="10304463" y="5133975"/>
          <p14:tracePt t="129071" x="10412413" y="5133975"/>
          <p14:tracePt t="129108" x="10537825" y="5143500"/>
          <p14:tracePt t="129122" x="10555288" y="5143500"/>
          <p14:tracePt t="129138" x="10582275" y="5143500"/>
          <p14:tracePt t="129171" x="10590213" y="5153025"/>
          <p14:tracePt t="129210" x="10609263" y="5153025"/>
          <p14:tracePt t="129222" x="10617200" y="5153025"/>
          <p14:tracePt t="130806" x="10545763" y="5153025"/>
          <p14:tracePt t="130820" x="10483850" y="5143500"/>
          <p14:tracePt t="130836" x="10313988" y="5133975"/>
          <p14:tracePt t="130853" x="10090150" y="5126038"/>
          <p14:tracePt t="130869" x="9966325" y="5116513"/>
          <p14:tracePt t="130907" x="9466263" y="5099050"/>
          <p14:tracePt t="130920" x="9340850" y="5099050"/>
          <p14:tracePt t="130936" x="9126538" y="5099050"/>
          <p14:tracePt t="130953" x="8929688" y="5099050"/>
          <p14:tracePt t="130970" x="8840788" y="5108575"/>
          <p14:tracePt t="131008" x="8643938" y="5116513"/>
          <p14:tracePt t="131021" x="8616950" y="5126038"/>
          <p14:tracePt t="131036" x="8609013" y="5126038"/>
          <p14:tracePt t="131053" x="8609013" y="5133975"/>
          <p14:tracePt t="131353" x="8555038" y="5133975"/>
          <p14:tracePt t="131368" x="8491538" y="5133975"/>
          <p14:tracePt t="131407" x="8126413" y="5133975"/>
          <p14:tracePt t="131420" x="8010525" y="5133975"/>
          <p14:tracePt t="131436" x="7769225" y="5143500"/>
          <p14:tracePt t="131453" x="7527925" y="5153025"/>
          <p14:tracePt t="131469" x="7412038" y="5170488"/>
          <p14:tracePt t="131505" x="6973888" y="5187950"/>
          <p14:tracePt t="131520" x="6875463" y="5197475"/>
          <p14:tracePt t="131535" x="6742113" y="5205413"/>
          <p14:tracePt t="131553" x="6661150" y="5214938"/>
          <p14:tracePt t="131568" x="6634163" y="5214938"/>
          <p14:tracePt t="131605" x="6581775" y="5224463"/>
          <p14:tracePt t="131935" x="6562725" y="5224463"/>
          <p14:tracePt t="131952" x="6527800" y="5224463"/>
          <p14:tracePt t="131969" x="6465888" y="5224463"/>
          <p14:tracePt t="132007" x="6286500" y="5214938"/>
          <p14:tracePt t="132019" x="6153150" y="5197475"/>
          <p14:tracePt t="132035" x="6072188" y="5197475"/>
          <p14:tracePt t="132052" x="5902325" y="5180013"/>
          <p14:tracePt t="132069" x="5751513" y="5160963"/>
          <p14:tracePt t="132108" x="5562600" y="5153025"/>
          <p14:tracePt t="132108" x="5518150" y="5143500"/>
          <p14:tracePt t="132135" x="5429250" y="5143500"/>
          <p14:tracePt t="132152" x="5367338" y="5133975"/>
          <p14:tracePt t="132169" x="5322888" y="5133975"/>
          <p14:tracePt t="132209" x="5286375" y="5133975"/>
          <p14:tracePt t="132235" x="5276850" y="5133975"/>
          <p14:tracePt t="132304" x="5268913" y="5133975"/>
          <p14:tracePt t="132319" x="5259388" y="5133975"/>
          <p14:tracePt t="132351" x="5241925" y="5133975"/>
          <p14:tracePt t="132409" x="5232400" y="5133975"/>
          <p14:tracePt t="132434" x="5224463" y="5133975"/>
          <p14:tracePt t="132535" x="5232400" y="5133975"/>
          <p14:tracePt t="132551" x="5241925" y="5133975"/>
          <p14:tracePt t="132568" x="5268913" y="5133975"/>
          <p14:tracePt t="132605" x="5411788" y="5126038"/>
          <p14:tracePt t="132619" x="5554663" y="5126038"/>
          <p14:tracePt t="132635" x="5634038" y="5126038"/>
          <p14:tracePt t="132651" x="5803900" y="5126038"/>
          <p14:tracePt t="132667" x="5956300" y="5126038"/>
          <p14:tracePt t="132706" x="6126163" y="5126038"/>
          <p14:tracePt t="132719" x="6224588" y="5126038"/>
          <p14:tracePt t="132735" x="6259513" y="5126038"/>
          <p14:tracePt t="132751" x="6323013" y="5133975"/>
          <p14:tracePt t="132767" x="6357938" y="5133975"/>
          <p14:tracePt t="132805" x="6367463" y="5133975"/>
          <p14:tracePt t="133104" x="6375400" y="5133975"/>
          <p14:tracePt t="133119" x="6402388" y="5133975"/>
          <p14:tracePt t="133135" x="6429375" y="5126038"/>
          <p14:tracePt t="133151" x="6518275" y="5116513"/>
          <p14:tracePt t="133168" x="6643688" y="5116513"/>
          <p14:tracePt t="133205" x="6875463" y="5108575"/>
          <p14:tracePt t="133219" x="7072313" y="5116513"/>
          <p14:tracePt t="133235" x="7170738" y="5126038"/>
          <p14:tracePt t="133251" x="7367588" y="5133975"/>
          <p14:tracePt t="133268" x="7572375" y="5143500"/>
          <p14:tracePt t="133307" x="7929563" y="5160963"/>
          <p14:tracePt t="133334" x="8126413" y="5180013"/>
          <p14:tracePt t="133350" x="8277225" y="5197475"/>
          <p14:tracePt t="133367" x="8412163" y="5214938"/>
          <p14:tracePt t="133406" x="8599488" y="5232400"/>
          <p14:tracePt t="133406" x="8643938" y="5241925"/>
          <p14:tracePt t="133434" x="8732838" y="5251450"/>
          <p14:tracePt t="133451" x="8804275" y="5251450"/>
          <p14:tracePt t="133468" x="8912225" y="5251450"/>
          <p14:tracePt t="133506" x="9126538" y="5259388"/>
          <p14:tracePt t="133534" x="9188450" y="5259388"/>
          <p14:tracePt t="133551" x="9224963" y="5259388"/>
          <p14:tracePt t="139779" x="9215438" y="5259388"/>
          <p14:tracePt t="139817" x="9063038" y="5268913"/>
          <p14:tracePt t="139830" x="8991600" y="5268913"/>
          <p14:tracePt t="139846" x="8840788" y="5286375"/>
          <p14:tracePt t="139863" x="8670925" y="5303838"/>
          <p14:tracePt t="139880" x="8589963" y="5313363"/>
          <p14:tracePt t="139916" x="8205788" y="5394325"/>
          <p14:tracePt t="139930" x="8108950" y="5419725"/>
          <p14:tracePt t="139946" x="7920038" y="5473700"/>
          <p14:tracePt t="139963" x="7769225" y="5518150"/>
          <p14:tracePt t="139979" x="7697788" y="5537200"/>
          <p14:tracePt t="140018" x="7331075" y="5608638"/>
          <p14:tracePt t="140030" x="7224713" y="5616575"/>
          <p14:tracePt t="140045" x="7010400" y="5643563"/>
          <p14:tracePt t="140062" x="6804025" y="5661025"/>
          <p14:tracePt t="140079" x="6715125" y="5670550"/>
          <p14:tracePt t="140116" x="6276975" y="5741988"/>
          <p14:tracePt t="140130" x="6170613" y="5759450"/>
          <p14:tracePt t="140145" x="5991225" y="5786438"/>
          <p14:tracePt t="140162" x="5857875" y="5795963"/>
          <p14:tracePt t="140179" x="5803900" y="5803900"/>
          <p14:tracePt t="140216" x="5732463" y="5813425"/>
          <p14:tracePt t="140646" x="5768975" y="5813425"/>
          <p14:tracePt t="140662" x="5894388" y="5813425"/>
          <p14:tracePt t="140679" x="5965825" y="5803900"/>
          <p14:tracePt t="140720" x="6251575" y="5795963"/>
          <p14:tracePt t="140730" x="6323013" y="5786438"/>
          <p14:tracePt t="140745" x="6456363" y="5776913"/>
          <p14:tracePt t="140761" x="6545263" y="5768975"/>
          <p14:tracePt t="140778" x="6581775" y="5768975"/>
          <p14:tracePt t="140815" x="6680200" y="5751513"/>
          <p14:tracePt t="140829" x="6688138" y="5751513"/>
          <p14:tracePt t="140845" x="6705600" y="5751513"/>
          <p14:tracePt t="140861" x="6724650" y="5751513"/>
          <p14:tracePt t="140916" x="6742113" y="5751513"/>
          <p14:tracePt t="140929" x="6751638" y="5751513"/>
          <p14:tracePt t="140945" x="6759575" y="5751513"/>
          <p14:tracePt t="140962" x="6777038" y="5751513"/>
          <p14:tracePt t="140978" x="6786563" y="5751513"/>
          <p14:tracePt t="141015" x="6858000" y="5751513"/>
          <p14:tracePt t="141029" x="6884988" y="5751513"/>
          <p14:tracePt t="141045" x="6956425" y="5751513"/>
          <p14:tracePt t="141062" x="7010400" y="5751513"/>
          <p14:tracePt t="141078" x="7037388" y="5751513"/>
          <p14:tracePt t="141115" x="7126288" y="5751513"/>
          <p14:tracePt t="141129" x="7143750" y="5751513"/>
          <p14:tracePt t="141146" x="7153275" y="5751513"/>
          <p14:tracePt t="141161" x="7170738" y="5751513"/>
          <p14:tracePt t="141229" x="7180263" y="5751513"/>
          <p14:tracePt t="141444" x="7170738" y="5751513"/>
          <p14:tracePt t="141461" x="7143750" y="5751513"/>
          <p14:tracePt t="141477" x="7134225" y="5751513"/>
          <p14:tracePt t="141516" x="7027863" y="5751513"/>
          <p14:tracePt t="141529" x="6991350" y="5751513"/>
          <p14:tracePt t="141544" x="6946900" y="5741988"/>
          <p14:tracePt t="141561" x="6919913" y="5741988"/>
          <p14:tracePt t="141578" x="6911975" y="5741988"/>
          <p14:tracePt t="141616" x="6911975" y="5732463"/>
          <p14:tracePt t="141644" x="6919913" y="5732463"/>
          <p14:tracePt t="141662" x="6938963" y="5732463"/>
          <p14:tracePt t="141677" x="6973888" y="5732463"/>
          <p14:tracePt t="141716" x="7188200" y="5732463"/>
          <p14:tracePt t="141729" x="7224713" y="5732463"/>
          <p14:tracePt t="141745" x="7277100" y="5732463"/>
          <p14:tracePt t="141762" x="7304088" y="5732463"/>
          <p14:tracePt t="141778" x="7313613" y="5732463"/>
          <p14:tracePt t="141816" x="7323138" y="5732463"/>
          <p14:tracePt t="141861" x="7323138" y="5741988"/>
          <p14:tracePt t="141913" x="7313613" y="5741988"/>
          <p14:tracePt t="141928" x="7304088" y="5741988"/>
          <p14:tracePt t="142577" x="7296150" y="5741988"/>
          <p14:tracePt t="142616" x="7259638" y="5741988"/>
          <p14:tracePt t="142628" x="7224713" y="5741988"/>
          <p14:tracePt t="142644" x="7188200" y="5741988"/>
          <p14:tracePt t="142661" x="7072313" y="5741988"/>
          <p14:tracePt t="142677" x="7027863" y="5732463"/>
          <p14:tracePt t="142713" x="6929438" y="5724525"/>
          <p14:tracePt t="142728" x="6919913" y="5724525"/>
          <p14:tracePt t="142744" x="6911975" y="5724525"/>
          <p14:tracePt t="142761" x="6902450" y="5724525"/>
          <p14:tracePt t="142893" x="6911975" y="5724525"/>
          <p14:tracePt t="142931" x="7037388" y="5715000"/>
          <p14:tracePt t="142944" x="7089775" y="5705475"/>
          <p14:tracePt t="142960" x="7161213" y="5705475"/>
          <p14:tracePt t="142977" x="7180263" y="5697538"/>
          <p14:tracePt t="143014" x="7215188" y="5697538"/>
          <p14:tracePt t="143061" x="7215188" y="5705475"/>
          <p14:tracePt t="143076" x="7197725" y="5715000"/>
          <p14:tracePt t="143116" x="7089775" y="5724525"/>
          <p14:tracePt t="143128" x="6965950" y="5741988"/>
          <p14:tracePt t="143144" x="6919913" y="5741988"/>
          <p14:tracePt t="143160" x="6858000" y="5751513"/>
          <p14:tracePt t="143177" x="6823075" y="5759450"/>
          <p14:tracePt t="143220" x="6796088" y="5759450"/>
          <p14:tracePt t="143293" x="6804025" y="5759450"/>
          <p14:tracePt t="143331" x="6858000" y="5768975"/>
          <p14:tracePt t="143344" x="6894513" y="5776913"/>
          <p14:tracePt t="143359" x="7000875" y="5795963"/>
          <p14:tracePt t="143376" x="7062788" y="5813425"/>
          <p14:tracePt t="143393" x="7089775" y="5822950"/>
          <p14:tracePt t="143431" x="7134225" y="5848350"/>
          <p14:tracePt t="143529" x="7062788" y="5857875"/>
          <p14:tracePt t="143544" x="7010400" y="5857875"/>
          <p14:tracePt t="143559" x="6884988" y="5867400"/>
          <p14:tracePt t="143576" x="6823075" y="5875338"/>
          <p14:tracePt t="143593" x="6796088" y="5875338"/>
          <p14:tracePt t="143631" x="6759575" y="5884863"/>
          <p14:tracePt t="143660" x="6751638" y="5884863"/>
          <p14:tracePt t="145175" x="6759575" y="5884863"/>
          <p14:tracePt t="145191" x="6804025" y="5884863"/>
          <p14:tracePt t="145233" x="7054850" y="5884863"/>
          <p14:tracePt t="145257" x="7251700" y="5894388"/>
          <p14:tracePt t="145275" x="7500938" y="5894388"/>
          <p14:tracePt t="145291" x="7634288" y="5902325"/>
          <p14:tracePt t="145329" x="8116888" y="5929313"/>
          <p14:tracePt t="145342" x="8286750" y="5938838"/>
          <p14:tracePt t="145357" x="8358188" y="5946775"/>
          <p14:tracePt t="145374" x="8474075" y="5965825"/>
          <p14:tracePt t="145390" x="8510588" y="5965825"/>
          <p14:tracePt t="145428" x="8609013" y="5973763"/>
          <p14:tracePt t="145441" x="8626475" y="5973763"/>
          <p14:tracePt t="145458" x="8634413" y="5973763"/>
          <p14:tracePt t="145491" x="8643938" y="5973763"/>
          <p14:tracePt t="145590" x="8653463" y="5973763"/>
          <p14:tracePt t="145757" x="8634413" y="5973763"/>
          <p14:tracePt t="145773" x="8609013" y="5973763"/>
          <p14:tracePt t="145790" x="8528050" y="5956300"/>
          <p14:tracePt t="145827" x="8358188" y="5946775"/>
          <p14:tracePt t="145841" x="8232775" y="5938838"/>
          <p14:tracePt t="145857" x="8180388" y="5938838"/>
          <p14:tracePt t="145874" x="8089900" y="5938838"/>
          <p14:tracePt t="145891" x="8037513" y="5938838"/>
          <p14:tracePt t="145930" x="8001000" y="5938838"/>
          <p14:tracePt t="145943" x="7983538" y="5938838"/>
          <p14:tracePt t="145958" x="7974013" y="5938838"/>
          <p14:tracePt t="145974" x="7974013" y="5929313"/>
          <p14:tracePt t="146029" x="7974013" y="5919788"/>
          <p14:tracePt t="146128" x="7974013" y="5911850"/>
          <p14:tracePt t="146228" x="7974013" y="5902325"/>
          <p14:tracePt t="146274" x="7956550" y="5902325"/>
          <p14:tracePt t="146290" x="7885113" y="5902325"/>
          <p14:tracePt t="146331" x="7473950" y="5911850"/>
          <p14:tracePt t="146356" x="7259638" y="5929313"/>
          <p14:tracePt t="146373" x="7081838" y="5946775"/>
          <p14:tracePt t="146390" x="6946900" y="5965825"/>
          <p14:tracePt t="146428" x="6796088" y="5983288"/>
          <p14:tracePt t="146456" x="6769100" y="5983288"/>
          <p14:tracePt t="146473" x="6751638" y="5983288"/>
          <p14:tracePt t="146740" x="6759575" y="5983288"/>
          <p14:tracePt t="146756" x="6769100" y="5983288"/>
          <p14:tracePt t="146773" x="6786563" y="5983288"/>
          <p14:tracePt t="146790" x="6840538" y="5983288"/>
          <p14:tracePt t="146830" x="7232650" y="5973763"/>
          <p14:tracePt t="146841" x="7340600" y="5973763"/>
          <p14:tracePt t="146856" x="7446963" y="5973763"/>
          <p14:tracePt t="146873" x="7653338" y="5973763"/>
          <p14:tracePt t="146890" x="7848600" y="5973763"/>
          <p14:tracePt t="146929" x="8242300" y="5973763"/>
          <p14:tracePt t="146941" x="8323263" y="5973763"/>
          <p14:tracePt t="146956" x="8394700" y="5973763"/>
          <p14:tracePt t="146972" x="8501063" y="5973763"/>
          <p14:tracePt t="146991" x="8562975" y="5973763"/>
          <p14:tracePt t="147030" x="8616950" y="5973763"/>
          <p14:tracePt t="147041" x="8626475" y="5973763"/>
          <p14:tracePt t="147072" x="8634413" y="5973763"/>
          <p14:tracePt t="147090" x="8643938" y="5973763"/>
          <p14:tracePt t="147142" x="8643938" y="5983288"/>
          <p14:tracePt t="147373" x="8634413" y="5983288"/>
          <p14:tracePt t="147426" x="8626475" y="5983288"/>
          <p14:tracePt t="147472" x="8616950" y="5983288"/>
          <p14:tracePt t="147489" x="8599488" y="5983288"/>
          <p14:tracePt t="147528" x="8572500" y="5983288"/>
          <p14:tracePt t="147540" x="8562975" y="5983288"/>
          <p14:tracePt t="147555" x="8545513" y="5983288"/>
          <p14:tracePt t="147572" x="8483600" y="5973763"/>
          <p14:tracePt t="147589" x="8375650" y="5965825"/>
          <p14:tracePt t="147625" x="8251825" y="5956300"/>
          <p14:tracePt t="147640" x="8205788" y="5956300"/>
          <p14:tracePt t="147656" x="8170863" y="5956300"/>
          <p14:tracePt t="147672" x="8161338" y="5956300"/>
          <p14:tracePt t="147689" x="8134350" y="5946775"/>
          <p14:tracePt t="147725" x="8099425" y="5938838"/>
          <p14:tracePt t="147725" x="8081963" y="5938838"/>
          <p14:tracePt t="147739" x="8054975" y="5938838"/>
          <p14:tracePt t="147755" x="7991475" y="5938838"/>
          <p14:tracePt t="147772" x="7956550" y="5938838"/>
          <p14:tracePt t="147788" x="7875588" y="5929313"/>
          <p14:tracePt t="147826" x="7670800" y="5911850"/>
          <p14:tracePt t="147840" x="7608888" y="5902325"/>
          <p14:tracePt t="147855" x="7491413" y="5902325"/>
          <p14:tracePt t="147872" x="7429500" y="5894388"/>
          <p14:tracePt t="147888" x="7331075" y="5894388"/>
          <p14:tracePt t="147928" x="7081838" y="5884863"/>
          <p14:tracePt t="147940" x="7000875" y="5884863"/>
          <p14:tracePt t="147956" x="6858000" y="5894388"/>
          <p14:tracePt t="147972" x="6786563" y="5894388"/>
          <p14:tracePt t="147988" x="6643688" y="5902325"/>
          <p14:tracePt t="148027" x="6465888" y="5911850"/>
          <p14:tracePt t="148040" x="6446838" y="5911850"/>
          <p14:tracePt t="148055" x="6429375" y="5919788"/>
          <p14:tracePt t="148072" x="6419850" y="5919788"/>
          <p14:tracePt t="148126" x="6411913" y="5919788"/>
          <p14:tracePt t="148527" x="6419850" y="5919788"/>
          <p14:tracePt t="148671" x="6429375" y="5919788"/>
          <p14:tracePt t="148726" x="6446838" y="5919788"/>
          <p14:tracePt t="148754" x="6456363" y="5919788"/>
          <p14:tracePt t="148788" x="6465888" y="5911850"/>
          <p14:tracePt t="148826" x="6491288" y="5911850"/>
          <p14:tracePt t="148871" x="6500813" y="5911850"/>
          <p14:tracePt t="148925" x="6518275" y="5902325"/>
          <p14:tracePt t="148988" x="6527800" y="5902325"/>
          <p14:tracePt t="149224" x="6527800" y="5894388"/>
          <p14:tracePt t="149588" x="6537325" y="5894388"/>
          <p14:tracePt t="149627" x="6545263" y="5894388"/>
          <p14:tracePt t="149638" x="6554788" y="5894388"/>
          <p14:tracePt t="149654" x="6562725" y="5894388"/>
          <p14:tracePt t="149687" x="6572250" y="5894388"/>
          <p14:tracePt t="149725" x="6599238" y="5894388"/>
          <p14:tracePt t="149738" x="6599238" y="5884863"/>
          <p14:tracePt t="149754" x="6608763" y="5884863"/>
          <p14:tracePt t="149770" x="6616700" y="5884863"/>
          <p14:tracePt t="149787" x="6626225" y="5884863"/>
          <p14:tracePt t="149825" x="6661150" y="5884863"/>
          <p14:tracePt t="149837" x="6670675" y="5884863"/>
          <p14:tracePt t="149853" x="6697663" y="5884863"/>
          <p14:tracePt t="149870" x="6724650" y="5884863"/>
          <p14:tracePt t="149887" x="6796088" y="5884863"/>
          <p14:tracePt t="149925" x="6902450" y="5884863"/>
          <p14:tracePt t="149938" x="6929438" y="5884863"/>
          <p14:tracePt t="149954" x="6983413" y="5884863"/>
          <p14:tracePt t="149970" x="7037388" y="5884863"/>
          <p14:tracePt t="149987" x="7072313" y="5884863"/>
          <p14:tracePt t="150027" x="7205663" y="5875338"/>
          <p14:tracePt t="150038" x="7224713" y="5875338"/>
          <p14:tracePt t="150053" x="7259638" y="5875338"/>
          <p14:tracePt t="150070" x="7296150" y="5867400"/>
          <p14:tracePt t="150087" x="7323138" y="5867400"/>
          <p14:tracePt t="150124" x="7439025" y="5848350"/>
          <p14:tracePt t="150138" x="7483475" y="5848350"/>
          <p14:tracePt t="150154" x="7581900" y="5840413"/>
          <p14:tracePt t="150170" x="7680325" y="5830888"/>
          <p14:tracePt t="150187" x="7732713" y="5830888"/>
          <p14:tracePt t="150224" x="8010525" y="5822950"/>
          <p14:tracePt t="150238" x="8081963" y="5822950"/>
          <p14:tracePt t="150253" x="8197850" y="5822950"/>
          <p14:tracePt t="150270" x="8296275" y="5813425"/>
          <p14:tracePt t="150287" x="8331200" y="5813425"/>
          <p14:tracePt t="150326" x="8483600" y="5813425"/>
          <p14:tracePt t="150338" x="8510588" y="5813425"/>
          <p14:tracePt t="150353" x="8545513" y="5813425"/>
          <p14:tracePt t="150370" x="8572500" y="5822950"/>
          <p14:tracePt t="150403" x="8582025" y="5822950"/>
          <p14:tracePt t="150442" x="8589963" y="5822950"/>
          <p14:tracePt t="150470" x="8589963" y="5830888"/>
          <p14:tracePt t="150570" x="8589963" y="5840413"/>
          <p14:tracePt t="150754" x="8582025" y="5840413"/>
          <p14:tracePt t="150803" x="8572500" y="5840413"/>
          <p14:tracePt t="150886" x="8562975" y="5840413"/>
          <p14:tracePt t="150986" x="8562975" y="5848350"/>
          <p14:tracePt t="151053" x="8562975" y="5857875"/>
          <p14:tracePt t="151103" x="8572500" y="5857875"/>
          <p14:tracePt t="151254" x="8572500" y="5867400"/>
          <p14:tracePt t="151302" x="8562975" y="5875338"/>
          <p14:tracePt t="151341" x="8555038" y="5884863"/>
          <p14:tracePt t="151370" x="8537575" y="5894388"/>
          <p14:tracePt t="151403" x="8518525" y="5911850"/>
          <p14:tracePt t="151441" x="8420100" y="5938838"/>
          <p14:tracePt t="151453" x="8385175" y="5938838"/>
          <p14:tracePt t="151470" x="8269288" y="5956300"/>
          <p14:tracePt t="151486" x="8197850" y="5956300"/>
          <p14:tracePt t="151502" x="8027988" y="5965825"/>
          <p14:tracePt t="151544" x="7724775" y="5973763"/>
          <p14:tracePt t="151553" x="7634288" y="5973763"/>
          <p14:tracePt t="151569" x="7483475" y="5965825"/>
          <p14:tracePt t="151586" x="7402513" y="5956300"/>
          <p14:tracePt t="151604" x="7259638" y="5938838"/>
          <p14:tracePt t="151644" x="7027863" y="5902325"/>
          <p14:tracePt t="151654" x="7000875" y="5902325"/>
          <p14:tracePt t="151671" x="6956425" y="5894388"/>
          <p14:tracePt t="151686" x="6938963" y="5884863"/>
          <p14:tracePt t="151704" x="6929438" y="5884863"/>
          <p14:tracePt t="151744" x="6919913" y="5884863"/>
          <p14:tracePt t="152038" x="6929438" y="5884863"/>
          <p14:tracePt t="152169" x="6938963" y="5884863"/>
          <p14:tracePt t="152238" x="6946900" y="5884863"/>
          <p14:tracePt t="152302" x="6956425" y="5884863"/>
          <p14:tracePt t="152353" x="6965950" y="5884863"/>
          <p14:tracePt t="152469" x="6973888" y="5884863"/>
          <p14:tracePt t="152568" x="6983413" y="5884863"/>
          <p14:tracePt t="152639" x="6991350" y="5884863"/>
          <p14:tracePt t="152669" x="7000875" y="5875338"/>
          <p14:tracePt t="152703" x="7000875" y="5867400"/>
          <p14:tracePt t="152743" x="7010400" y="5867400"/>
          <p14:tracePt t="152769" x="7018338" y="5857875"/>
          <p14:tracePt t="152839" x="7027863" y="5857875"/>
          <p14:tracePt t="152868" x="7037388" y="5857875"/>
          <p14:tracePt t="153085" x="7045325" y="5857875"/>
          <p14:tracePt t="153138" x="7062788" y="5875338"/>
          <p14:tracePt t="153168" x="7072313" y="5875338"/>
          <p14:tracePt t="153201" x="7072313" y="5884863"/>
          <p14:tracePt t="153239" x="7018338" y="5884863"/>
          <p14:tracePt t="153253" x="6983413" y="5884863"/>
          <p14:tracePt t="153268" x="6867525" y="5875338"/>
          <p14:tracePt t="153285" x="6804025" y="5875338"/>
          <p14:tracePt t="153301" x="6786563" y="5867400"/>
          <p14:tracePt t="153338" x="6769100" y="5867400"/>
          <p14:tracePt t="153437" x="6777038" y="5875338"/>
          <p14:tracePt t="153452" x="6786563" y="5875338"/>
          <p14:tracePt t="153468" x="6796088" y="5884863"/>
          <p14:tracePt t="153485" x="6813550" y="5884863"/>
          <p14:tracePt t="153502" x="6848475" y="5884863"/>
          <p14:tracePt t="153544" x="7340600" y="5867400"/>
          <p14:tracePt t="153567" x="7562850" y="5857875"/>
          <p14:tracePt t="153584" x="7742238" y="5848350"/>
          <p14:tracePt t="153601" x="7823200" y="5848350"/>
          <p14:tracePt t="153639" x="8089900" y="5848350"/>
          <p14:tracePt t="153652" x="8126413" y="5848350"/>
          <p14:tracePt t="153668" x="8197850" y="5857875"/>
          <p14:tracePt t="153685" x="8242300" y="5867400"/>
          <p14:tracePt t="153701" x="8251825" y="5867400"/>
          <p14:tracePt t="153738" x="8269288" y="5875338"/>
          <p14:tracePt t="155837" x="8277225" y="5875338"/>
          <p14:tracePt t="155850" x="8296275" y="5875338"/>
          <p14:tracePt t="155883" x="8304213" y="5875338"/>
          <p14:tracePt t="155900" x="8331200" y="5875338"/>
          <p14:tracePt t="155939" x="8420100" y="5875338"/>
          <p14:tracePt t="155950" x="8466138" y="5867400"/>
          <p14:tracePt t="155966" x="8501063" y="5867400"/>
          <p14:tracePt t="155983" x="8562975" y="5867400"/>
          <p14:tracePt t="156000" x="8609013" y="5867400"/>
          <p14:tracePt t="156040" x="8643938" y="5857875"/>
          <p14:tracePt t="156135" x="8634413" y="5857875"/>
          <p14:tracePt t="156150" x="8616950" y="5857875"/>
          <p14:tracePt t="156166" x="8589963" y="5857875"/>
          <p14:tracePt t="156182" x="8491538" y="5848350"/>
          <p14:tracePt t="156199" x="8348663" y="5840413"/>
          <p14:tracePt t="156239" x="8081963" y="5822950"/>
          <p14:tracePt t="156250" x="8045450" y="5822950"/>
          <p14:tracePt t="156266" x="8018463" y="5822950"/>
          <p14:tracePt t="156282" x="7974013" y="5822950"/>
          <p14:tracePt t="156299" x="7939088" y="5813425"/>
          <p14:tracePt t="156337" x="7885113" y="5803900"/>
          <p14:tracePt t="156350" x="7858125" y="5803900"/>
          <p14:tracePt t="156365" x="7831138" y="5803900"/>
          <p14:tracePt t="156382" x="7769225" y="5795963"/>
          <p14:tracePt t="156399" x="7705725" y="5786438"/>
          <p14:tracePt t="156439" x="7537450" y="5741988"/>
          <p14:tracePt t="156450" x="7483475" y="5724525"/>
          <p14:tracePt t="156465" x="7429500" y="5697538"/>
          <p14:tracePt t="156482" x="7304088" y="5643563"/>
          <p14:tracePt t="156499" x="7205663" y="5589588"/>
          <p14:tracePt t="156539" x="7045325" y="5527675"/>
          <p14:tracePt t="156550" x="7010400" y="5518150"/>
          <p14:tracePt t="156565" x="6965950" y="5510213"/>
          <p14:tracePt t="156582" x="6867525" y="5491163"/>
          <p14:tracePt t="156598" x="6732588" y="5491163"/>
          <p14:tracePt t="156637" x="6375400" y="5562600"/>
          <p14:tracePt t="156650" x="6296025" y="5581650"/>
          <p14:tracePt t="156665" x="6170613" y="5616575"/>
          <p14:tracePt t="156682" x="6126163" y="5634038"/>
          <p14:tracePt t="156699" x="6054725" y="5643563"/>
          <p14:tracePt t="156740" x="6010275" y="5661025"/>
          <p14:tracePt t="156750" x="6000750" y="5661025"/>
          <p14:tracePt t="156882" x="6010275" y="5661025"/>
          <p14:tracePt t="156898" x="6045200" y="5661025"/>
          <p14:tracePt t="156936" x="6394450" y="5661025"/>
          <p14:tracePt t="156949" x="6491288" y="5670550"/>
          <p14:tracePt t="156965" x="6661150" y="5680075"/>
          <p14:tracePt t="156982" x="6732588" y="5688013"/>
          <p14:tracePt t="156998" x="6867525" y="5705475"/>
          <p14:tracePt t="157036" x="7062788" y="5715000"/>
          <p14:tracePt t="157049" x="7099300" y="5715000"/>
          <p14:tracePt t="157066" x="7180263" y="5724525"/>
          <p14:tracePt t="157082" x="7224713" y="5732463"/>
          <p14:tracePt t="157098" x="7313613" y="5741988"/>
          <p14:tracePt t="157136" x="7466013" y="5759450"/>
          <p14:tracePt t="157149" x="7518400" y="5759450"/>
          <p14:tracePt t="157165" x="7643813" y="5768975"/>
          <p14:tracePt t="157181" x="7724775" y="5776913"/>
          <p14:tracePt t="157198" x="7858125" y="5795963"/>
          <p14:tracePt t="157235" x="8045450" y="5822950"/>
          <p14:tracePt t="157248" x="8072438" y="5822950"/>
          <p14:tracePt t="157265" x="8099425" y="5822950"/>
          <p14:tracePt t="157282" x="8108950" y="5822950"/>
          <p14:tracePt t="157298" x="8126413" y="5822950"/>
          <p14:tracePt t="157337" x="8134350" y="5822950"/>
          <p14:tracePt t="157565" x="8116888" y="5822950"/>
          <p14:tracePt t="157597" x="8108950" y="5822950"/>
          <p14:tracePt t="157636" x="8081963" y="5822950"/>
          <p14:tracePt t="157649" x="8081963" y="5813425"/>
          <p14:tracePt t="157665" x="8072438" y="5803900"/>
          <p14:tracePt t="157681" x="8062913" y="5803900"/>
          <p14:tracePt t="157697" x="8054975" y="5795963"/>
          <p14:tracePt t="157735" x="8045450" y="5776913"/>
          <p14:tracePt t="157749" x="8045450" y="5759450"/>
          <p14:tracePt t="157765" x="8045450" y="5741988"/>
          <p14:tracePt t="157782" x="8045450" y="5724525"/>
          <p14:tracePt t="157798" x="8045450" y="5688013"/>
          <p14:tracePt t="157837" x="8099425" y="5589588"/>
          <p14:tracePt t="157849" x="8126413" y="5572125"/>
          <p14:tracePt t="157864" x="8232775" y="5527675"/>
          <p14:tracePt t="157881" x="8296275" y="5510213"/>
          <p14:tracePt t="157897" x="8402638" y="5491163"/>
          <p14:tracePt t="157936" x="8634413" y="5473700"/>
          <p14:tracePt t="157949" x="8697913" y="5473700"/>
          <p14:tracePt t="157965" x="8813800" y="5500688"/>
          <p14:tracePt t="157981" x="8867775" y="5518150"/>
          <p14:tracePt t="157998" x="8939213" y="5545138"/>
          <p14:tracePt t="158039" x="8983663" y="5599113"/>
          <p14:tracePt t="158048" x="8991600" y="5608638"/>
          <p14:tracePt t="158065" x="9001125" y="5653088"/>
          <p14:tracePt t="158081" x="9001125" y="5670550"/>
          <p14:tracePt t="158098" x="9001125" y="5705475"/>
          <p14:tracePt t="158136" x="8956675" y="5786438"/>
          <p14:tracePt t="158149" x="8929688" y="5803900"/>
          <p14:tracePt t="158165" x="8858250" y="5857875"/>
          <p14:tracePt t="158181" x="8823325" y="5875338"/>
          <p14:tracePt t="158197" x="8742363" y="5902325"/>
          <p14:tracePt t="158235" x="8609013" y="5929313"/>
          <p14:tracePt t="158248" x="8582025" y="5938838"/>
          <p14:tracePt t="158264" x="8501063" y="5946775"/>
          <p14:tracePt t="158280" x="8466138" y="5946775"/>
          <p14:tracePt t="158297" x="8394700" y="5946775"/>
          <p14:tracePt t="158335" x="8286750" y="5938838"/>
          <p14:tracePt t="158347" x="8269288" y="5929313"/>
          <p14:tracePt t="158364" x="8205788" y="5911850"/>
          <p14:tracePt t="158380" x="8180388" y="5911850"/>
          <p14:tracePt t="158397" x="8126413" y="5894388"/>
          <p14:tracePt t="158434" x="8018463" y="5867400"/>
          <p14:tracePt t="158449" x="8001000" y="5867400"/>
          <p14:tracePt t="158464" x="7974013" y="5857875"/>
          <p14:tracePt t="158480" x="7966075" y="5857875"/>
          <p14:tracePt t="158497" x="7956550" y="5857875"/>
          <p14:tracePt t="158535" x="7956550" y="5848350"/>
          <p14:tracePt t="158548" x="7947025" y="5848350"/>
          <p14:tracePt t="161978" x="7956550" y="5848350"/>
          <p14:tracePt t="161995" x="8001000" y="5848350"/>
          <p14:tracePt t="162011" x="8018463" y="5848350"/>
          <p14:tracePt t="162053" x="8116888" y="5830888"/>
          <p14:tracePt t="162079" x="8153400" y="5822950"/>
          <p14:tracePt t="162095" x="8197850" y="5822950"/>
          <p14:tracePt t="162111" x="8205788" y="5822950"/>
          <p14:tracePt t="162149" x="8224838" y="5822950"/>
          <p14:tracePt t="162162" x="8232775" y="5822950"/>
          <p14:tracePt t="162246" x="8224838" y="5822950"/>
          <p14:tracePt t="162278" x="8215313" y="5813425"/>
          <p14:tracePt t="162295" x="8197850" y="5813425"/>
          <p14:tracePt t="162312" x="8161338" y="5803900"/>
          <p14:tracePt t="162350" x="8045450" y="5786438"/>
          <p14:tracePt t="162362" x="7947025" y="5759450"/>
          <p14:tracePt t="162378" x="7912100" y="5751513"/>
          <p14:tracePt t="162395" x="7858125" y="5724525"/>
          <p14:tracePt t="162411" x="7848600" y="5715000"/>
          <p14:tracePt t="162449" x="7823200" y="5661025"/>
          <p14:tracePt t="162462" x="7823200" y="5634038"/>
          <p14:tracePt t="162477" x="7823200" y="5616575"/>
          <p14:tracePt t="162494" x="7840663" y="5599113"/>
          <p14:tracePt t="162511" x="7858125" y="5581650"/>
          <p14:tracePt t="162550" x="8010525" y="5510213"/>
          <p14:tracePt t="162562" x="8081963" y="5483225"/>
          <p14:tracePt t="162577" x="8108950" y="5473700"/>
          <p14:tracePt t="162594" x="8161338" y="5456238"/>
          <p14:tracePt t="162610" x="8188325" y="5456238"/>
          <p14:tracePt t="162648" x="8296275" y="5456238"/>
          <p14:tracePt t="162662" x="8348663" y="5456238"/>
          <p14:tracePt t="162678" x="8367713" y="5465763"/>
          <p14:tracePt t="162694" x="8402638" y="5473700"/>
          <p14:tracePt t="162711" x="8412163" y="5483225"/>
          <p14:tracePt t="162749" x="8466138" y="5527675"/>
          <p14:tracePt t="162762" x="8474075" y="5554663"/>
          <p14:tracePt t="162777" x="8483600" y="5562600"/>
          <p14:tracePt t="162794" x="8491538" y="5599113"/>
          <p14:tracePt t="162810" x="8501063" y="5634038"/>
          <p14:tracePt t="162849" x="8501063" y="5688013"/>
          <p14:tracePt t="162861" x="8501063" y="5715000"/>
          <p14:tracePt t="162877" x="8501063" y="5724525"/>
          <p14:tracePt t="162893" x="8501063" y="5751513"/>
          <p14:tracePt t="162910" x="8483600" y="5759450"/>
          <p14:tracePt t="162950" x="8483600" y="5776913"/>
          <p14:tracePt t="162961" x="8474075" y="5776913"/>
          <p14:tracePt t="162977" x="8474075" y="5786438"/>
          <p14:tracePt t="162993" x="8466138" y="5786438"/>
          <p14:tracePt t="163010" x="8447088" y="5795963"/>
          <p14:tracePt t="163049" x="8439150" y="5803900"/>
          <p14:tracePt t="163077" x="8429625" y="5813425"/>
          <p14:tracePt t="163150" x="8420100" y="5813425"/>
          <p14:tracePt t="163362" x="8348663" y="5813425"/>
          <p14:tracePt t="163377" x="8304213" y="5813425"/>
          <p14:tracePt t="163393" x="8170863" y="5813425"/>
          <p14:tracePt t="163411" x="8027988" y="5813425"/>
          <p14:tracePt t="163450" x="7858125" y="5813425"/>
          <p14:tracePt t="163477" x="7840663" y="5813425"/>
          <p14:tracePt t="163493" x="7831138" y="5813425"/>
          <p14:tracePt t="163510" x="7831138" y="5803900"/>
          <p14:tracePt t="163549" x="7894638" y="5795963"/>
          <p14:tracePt t="163576" x="8027988" y="5795963"/>
          <p14:tracePt t="163594" x="8188325" y="5776913"/>
          <p14:tracePt t="163610" x="8323263" y="5768975"/>
          <p14:tracePt t="163648" x="8402638" y="5768975"/>
          <p14:tracePt t="163648" x="8412163" y="5768975"/>
          <p14:tracePt t="163677" x="8420100" y="5768975"/>
          <p14:tracePt t="163710" x="8385175" y="5776913"/>
          <p14:tracePt t="163749" x="8259763" y="5776913"/>
          <p14:tracePt t="163776" x="8170863" y="5786438"/>
          <p14:tracePt t="163793" x="8072438" y="5795963"/>
          <p14:tracePt t="163810" x="7991475" y="5813425"/>
          <p14:tracePt t="163848" x="7947025" y="5822950"/>
          <p14:tracePt t="163861" x="7939088" y="5822950"/>
          <p14:tracePt t="163946" x="7966075" y="5822950"/>
          <p14:tracePt t="163961" x="8027988" y="5822950"/>
          <p14:tracePt t="163976" x="8072438" y="5813425"/>
          <p14:tracePt t="163993" x="8153400" y="5803900"/>
          <p14:tracePt t="164009" x="8205788" y="5803900"/>
          <p14:tracePt t="164051" x="8259763" y="5803900"/>
          <p14:tracePt t="164076" x="8269288" y="5803900"/>
          <p14:tracePt t="164161" x="8251825" y="5803900"/>
          <p14:tracePt t="164193" x="8224838" y="5803900"/>
          <p14:tracePt t="164249" x="8197850" y="5803900"/>
          <p14:tracePt t="164261" x="8188325" y="5803900"/>
          <p14:tracePt t="164347" x="8340725" y="5803900"/>
          <p14:tracePt t="164360" x="8474075" y="5795963"/>
          <p14:tracePt t="164376" x="8518525" y="5795963"/>
          <p14:tracePt t="164393" x="8562975" y="5795963"/>
          <p14:tracePt t="164411" x="8589963" y="5786438"/>
          <p14:tracePt t="164448" x="8599488" y="5786438"/>
          <p14:tracePt t="164510" x="8572500" y="5786438"/>
          <p14:tracePt t="164550" x="8367713" y="5795963"/>
          <p14:tracePt t="164561" x="8304213" y="5795963"/>
          <p14:tracePt t="164576" x="8251825" y="5803900"/>
          <p14:tracePt t="164593" x="8180388" y="5813425"/>
          <p14:tracePt t="164610" x="8134350" y="5813425"/>
          <p14:tracePt t="164646" x="8108950" y="5813425"/>
          <p14:tracePt t="164692" x="8116888" y="5813425"/>
          <p14:tracePt t="164747" x="8197850" y="5813425"/>
          <p14:tracePt t="164760" x="8232775" y="5803900"/>
          <p14:tracePt t="164775" x="8277225" y="5795963"/>
          <p14:tracePt t="164793" x="8313738" y="5786438"/>
          <p14:tracePt t="164809" x="8340725" y="5776913"/>
          <p14:tracePt t="164847" x="8367713" y="5776913"/>
          <p14:tracePt t="164960" x="8348663" y="5776913"/>
          <p14:tracePt t="164975" x="8340725" y="5776913"/>
          <p14:tracePt t="164993" x="8313738" y="5776913"/>
          <p14:tracePt t="165009" x="8259763" y="5776913"/>
          <p14:tracePt t="165050" x="8170863" y="5776913"/>
          <p14:tracePt t="165075" x="8161338" y="5776913"/>
          <p14:tracePt t="165146" x="8180388" y="5776913"/>
          <p14:tracePt t="165160" x="8188325" y="5776913"/>
          <p14:tracePt t="165176" x="8232775" y="5776913"/>
          <p14:tracePt t="165192" x="8269288" y="5776913"/>
          <p14:tracePt t="165209" x="8348663" y="5776913"/>
          <p14:tracePt t="165248" x="8385175" y="5776913"/>
          <p14:tracePt t="165293" x="8375650" y="5786438"/>
          <p14:tracePt t="165308" x="8340725" y="5786438"/>
          <p14:tracePt t="165345" x="8188325" y="5786438"/>
          <p14:tracePt t="165360" x="8153400" y="5786438"/>
          <p14:tracePt t="165375" x="8089900" y="5786438"/>
          <p14:tracePt t="165392" x="8062913" y="5786438"/>
          <p14:tracePt t="165409" x="8018463" y="5786438"/>
          <p14:tracePt t="165448" x="7991475" y="5786438"/>
          <p14:tracePt t="165509" x="8001000" y="5786438"/>
          <p14:tracePt t="165548" x="8062913" y="5786438"/>
          <p14:tracePt t="165559" x="8099425" y="5786438"/>
          <p14:tracePt t="165575" x="8224838" y="5776913"/>
          <p14:tracePt t="165593" x="8277225" y="5776913"/>
          <p14:tracePt t="165609" x="8367713" y="5776913"/>
          <p14:tracePt t="165647" x="8439150" y="5776913"/>
          <p14:tracePt t="165675" x="8447088" y="5776913"/>
          <p14:tracePt t="165744" x="8412163" y="5776913"/>
          <p14:tracePt t="165758" x="8385175" y="5776913"/>
          <p14:tracePt t="165775" x="8313738" y="5776913"/>
          <p14:tracePt t="165792" x="8269288" y="5776913"/>
          <p14:tracePt t="165808" x="8205788" y="5776913"/>
          <p14:tracePt t="165847" x="8170863" y="5776913"/>
          <p14:tracePt t="165875" x="8161338" y="5776913"/>
          <p14:tracePt t="169573" x="8143875" y="5776913"/>
          <p14:tracePt t="169588" x="8081963" y="5776913"/>
          <p14:tracePt t="169605" x="7939088" y="5803900"/>
          <p14:tracePt t="169623" x="7831138" y="5813425"/>
          <p14:tracePt t="169662" x="7323138" y="5894388"/>
          <p14:tracePt t="169673" x="7205663" y="5911850"/>
          <p14:tracePt t="169690" x="6965950" y="5946775"/>
          <p14:tracePt t="169705" x="6759575" y="5983288"/>
          <p14:tracePt t="169723" x="6670675" y="5991225"/>
          <p14:tracePt t="169762" x="6348413" y="6027738"/>
          <p14:tracePt t="169773" x="6286500" y="6045200"/>
          <p14:tracePt t="169789" x="6161088" y="6081713"/>
          <p14:tracePt t="169805" x="6072188" y="6116638"/>
          <p14:tracePt t="169822" x="6027738" y="6126163"/>
          <p14:tracePt t="169861" x="5919788" y="6153150"/>
          <p14:tracePt t="169872" x="5894388" y="6161088"/>
          <p14:tracePt t="169889" x="5803900" y="6197600"/>
          <p14:tracePt t="169906" x="5724525" y="6232525"/>
          <p14:tracePt t="169922" x="5688013" y="6242050"/>
          <p14:tracePt t="169962" x="5419725" y="6348413"/>
          <p14:tracePt t="169973" x="5348288" y="6384925"/>
          <p14:tracePt t="169988" x="5232400" y="6438900"/>
          <p14:tracePt t="170005" x="5143500" y="6483350"/>
          <p14:tracePt t="170022" x="5116513" y="6500813"/>
          <p14:tracePt t="170061" x="5062538" y="6537325"/>
          <p14:tracePt t="170088" x="5054600" y="6545263"/>
          <p14:tracePt t="170122" x="5045075" y="6554788"/>
          <p14:tracePt t="170173" x="5045075" y="6562725"/>
          <p14:tracePt t="170205" x="5045075" y="6572250"/>
          <p14:tracePt t="170472" x="5054600" y="6562725"/>
          <p14:tracePt t="170605" x="5062538" y="6562725"/>
          <p14:tracePt t="170672" x="5062538" y="6554788"/>
          <p14:tracePt t="170688" x="5072063" y="6554788"/>
          <p14:tracePt t="170788" x="5081588" y="6554788"/>
          <p14:tracePt t="170859" x="5089525" y="6545263"/>
          <p14:tracePt t="170887" x="5099050" y="6545263"/>
          <p14:tracePt t="170905" x="5108575" y="6545263"/>
          <p14:tracePt t="170958" x="5126038" y="6545263"/>
          <p14:tracePt t="170988" x="5143500" y="6545263"/>
          <p14:tracePt t="171005" x="5153025" y="6545263"/>
          <p14:tracePt t="171057" x="5180013" y="6545263"/>
          <p14:tracePt t="171087" x="5187950" y="6545263"/>
          <p14:tracePt t="171105" x="5205413" y="6545263"/>
          <p14:tracePt t="171121" x="5241925" y="6545263"/>
          <p14:tracePt t="171158" x="5661025" y="6545263"/>
          <p14:tracePt t="171173" x="6108700" y="6537325"/>
          <p14:tracePt t="171188" x="6402388" y="6518275"/>
          <p14:tracePt t="171204" x="7197725" y="6446838"/>
          <p14:tracePt t="171221" x="7643813" y="6402388"/>
          <p14:tracePt t="171221" x="8081963" y="6367463"/>
          <p14:tracePt t="171261" x="8894763" y="6313488"/>
          <p14:tracePt t="171287" x="8966200" y="6313488"/>
          <p14:tracePt t="171305" x="9018588" y="6313488"/>
          <p14:tracePt t="171321" x="9072563" y="6313488"/>
          <p14:tracePt t="171360" x="9180513" y="6323013"/>
          <p14:tracePt t="171372" x="9259888" y="6330950"/>
          <p14:tracePt t="171387" x="9296400" y="6340475"/>
          <p14:tracePt t="171405" x="9348788" y="6348413"/>
          <p14:tracePt t="171421" x="9394825" y="6348413"/>
          <p14:tracePt t="171458" x="9466263" y="6367463"/>
          <p14:tracePt t="171472" x="9518650" y="6375400"/>
          <p14:tracePt t="171487" x="9545638" y="6375400"/>
          <p14:tracePt t="171504" x="9590088" y="6394450"/>
          <p14:tracePt t="171521" x="9626600" y="6402388"/>
          <p14:tracePt t="171558" x="9644063" y="6419850"/>
          <p14:tracePt t="171571" x="9653588" y="6419850"/>
          <p14:tracePt t="171587" x="9653588" y="6429375"/>
          <p14:tracePt t="171604" x="9661525" y="6429375"/>
          <p14:tracePt t="171621" x="9671050" y="6438900"/>
          <p14:tracePt t="171688" x="9671050" y="6446838"/>
          <p14:tracePt t="171704" x="9661525" y="6446838"/>
          <p14:tracePt t="171720" x="9644063" y="6456363"/>
          <p14:tracePt t="171758" x="9609138" y="6465888"/>
          <p14:tracePt t="171772" x="9582150" y="6473825"/>
          <p14:tracePt t="171787" x="9563100" y="6473825"/>
          <p14:tracePt t="171804" x="9518650" y="6473825"/>
          <p14:tracePt t="171820" x="9474200" y="6483350"/>
          <p14:tracePt t="171859" x="9420225" y="6483350"/>
          <p14:tracePt t="171887" x="9385300" y="6483350"/>
          <p14:tracePt t="171904" x="9340850" y="6483350"/>
          <p14:tracePt t="171920" x="9304338" y="6483350"/>
          <p14:tracePt t="171959" x="9251950" y="6483350"/>
          <p14:tracePt t="171987" x="9232900" y="6483350"/>
          <p14:tracePt t="172003" x="9215438" y="6483350"/>
          <p14:tracePt t="172058" x="9197975" y="6483350"/>
          <p14:tracePt t="172086" x="9188450" y="6483350"/>
          <p14:tracePt t="172103" x="9180513" y="6473825"/>
          <p14:tracePt t="172156" x="9170988" y="6473825"/>
          <p14:tracePt t="172257" x="9161463" y="6473825"/>
          <p14:tracePt t="172457" x="9170988" y="6473825"/>
          <p14:tracePt t="172471" x="9180513" y="6473825"/>
          <p14:tracePt t="172486" x="9188450" y="6473825"/>
          <p14:tracePt t="172520" x="9197975" y="6473825"/>
          <p14:tracePt t="172557" x="9215438" y="6473825"/>
          <p14:tracePt t="172586" x="9224963" y="6473825"/>
          <p14:tracePt t="172603" x="9232900" y="6473825"/>
          <p14:tracePt t="172657" x="9269413" y="6473825"/>
          <p14:tracePt t="172671" x="9277350" y="6473825"/>
          <p14:tracePt t="172686" x="9286875" y="6473825"/>
          <p14:tracePt t="172703" x="9304338" y="6473825"/>
          <p14:tracePt t="172719" x="9323388" y="6473825"/>
          <p14:tracePt t="172760" x="9340850" y="6473825"/>
          <p14:tracePt t="172771" x="9348788" y="6473825"/>
          <p14:tracePt t="172803" x="9358313" y="6473825"/>
          <p14:tracePt t="172920" x="9313863" y="6473825"/>
          <p14:tracePt t="172960" x="9063038" y="6446838"/>
          <p14:tracePt t="172971" x="8991600" y="6438900"/>
          <p14:tracePt t="172987" x="8858250" y="6411913"/>
          <p14:tracePt t="173003" x="8804275" y="6402388"/>
          <p14:tracePt t="173020" x="8732838" y="6384925"/>
          <p14:tracePt t="173059" x="8680450" y="6367463"/>
          <p14:tracePt t="173071" x="8670925" y="6348413"/>
          <p14:tracePt t="173087" x="8661400" y="6340475"/>
          <p14:tracePt t="173103" x="8653463" y="6340475"/>
          <p14:tracePt t="173120" x="8643938" y="6330950"/>
          <p14:tracePt t="173158" x="8643938" y="6323013"/>
          <p14:tracePt t="173257" x="8653463" y="6313488"/>
          <p14:tracePt t="173286" x="8661400" y="6313488"/>
          <p14:tracePt t="173359" x="8670925" y="6313488"/>
          <p14:tracePt t="173386" x="8680450" y="6313488"/>
          <p14:tracePt t="173402" x="8688388" y="6313488"/>
          <p14:tracePt t="173419" x="8697913" y="6313488"/>
          <p14:tracePt t="173457" x="8742363" y="6313488"/>
          <p14:tracePt t="173470" x="8769350" y="6313488"/>
          <p14:tracePt t="173486" x="8823325" y="6313488"/>
          <p14:tracePt t="173502" x="8848725" y="6313488"/>
          <p14:tracePt t="173519" x="8894763" y="6313488"/>
          <p14:tracePt t="173559" x="8947150" y="6323013"/>
          <p14:tracePt t="173570" x="8966200" y="6330950"/>
          <p14:tracePt t="173586" x="8974138" y="6330950"/>
          <p14:tracePt t="173603" x="8983663" y="6330950"/>
          <p14:tracePt t="173619" x="8991600" y="6330950"/>
          <p14:tracePt t="173658" x="9001125" y="6340475"/>
          <p14:tracePt t="173670" x="9010650" y="6340475"/>
          <p14:tracePt t="173702" x="9028113" y="6348413"/>
          <p14:tracePt t="173719" x="9037638" y="6357938"/>
          <p14:tracePt t="173757" x="9090025" y="6384925"/>
          <p14:tracePt t="173770" x="9109075" y="6394450"/>
          <p14:tracePt t="173785" x="9153525" y="6419850"/>
          <p14:tracePt t="173803" x="9161463" y="6429375"/>
          <p14:tracePt t="173819" x="9180513" y="6438900"/>
          <p14:tracePt t="173858" x="9197975" y="6456363"/>
          <p14:tracePt t="173970" x="9180513" y="6456363"/>
          <p14:tracePt t="174002" x="9161463" y="6446838"/>
          <p14:tracePt t="174019" x="9126538" y="6438900"/>
          <p14:tracePt t="174058" x="9010650" y="6375400"/>
          <p14:tracePt t="174069" x="9001125" y="6367463"/>
          <p14:tracePt t="174085" x="8983663" y="6340475"/>
          <p14:tracePt t="174102" x="8974138" y="6330950"/>
          <p14:tracePt t="174119" x="8966200" y="6296025"/>
          <p14:tracePt t="174158" x="8966200" y="6251575"/>
          <p14:tracePt t="174170" x="8966200" y="6242050"/>
          <p14:tracePt t="174186" x="8983663" y="6224588"/>
          <p14:tracePt t="174202" x="9001125" y="6215063"/>
          <p14:tracePt t="174218" x="9037638" y="6205538"/>
          <p14:tracePt t="174255" x="9126538" y="6205538"/>
          <p14:tracePt t="174269" x="9144000" y="6205538"/>
          <p14:tracePt t="174285" x="9180513" y="6215063"/>
          <p14:tracePt t="174301" x="9188450" y="6215063"/>
          <p14:tracePt t="174318" x="9197975" y="6224588"/>
          <p14:tracePt t="174357" x="9215438" y="6242050"/>
          <p14:tracePt t="174369" x="9215438" y="6251575"/>
          <p14:tracePt t="174402" x="9205913" y="6259513"/>
          <p14:tracePt t="174418" x="9197975" y="6276975"/>
          <p14:tracePt t="174455" x="9037638" y="6330950"/>
          <p14:tracePt t="174469" x="8966200" y="6357938"/>
          <p14:tracePt t="174485" x="8813800" y="6411913"/>
          <p14:tracePt t="174502" x="8732838" y="6429375"/>
          <p14:tracePt t="174518" x="8555038" y="6473825"/>
          <p14:tracePt t="174556" x="8323263" y="6518275"/>
          <p14:tracePt t="174569" x="8286750" y="6518275"/>
          <p14:tracePt t="174586" x="8232775" y="6518275"/>
          <p14:tracePt t="174601" x="8215313" y="6527800"/>
          <p14:tracePt t="174618" x="8188325" y="6537325"/>
          <p14:tracePt t="174657" x="8161338" y="6537325"/>
          <p14:tracePt t="174669" x="8153400" y="6537325"/>
          <p14:tracePt t="174769" x="8153400" y="6545263"/>
          <p14:tracePt t="175156" x="8205788" y="6545263"/>
          <p14:tracePt t="175168" x="8251825" y="6537325"/>
          <p14:tracePt t="175185" x="8367713" y="6527800"/>
          <p14:tracePt t="175201" x="8439150" y="6527800"/>
          <p14:tracePt t="175219" x="8562975" y="6527800"/>
          <p14:tracePt t="175260" x="8670925" y="6527800"/>
          <p14:tracePt t="175269" x="8688388" y="6527800"/>
          <p14:tracePt t="175285" x="8697913" y="6527800"/>
          <p14:tracePt t="175401" x="8688388" y="6527800"/>
          <p14:tracePt t="175417" x="8680450" y="6527800"/>
          <p14:tracePt t="175455" x="8653463" y="6527800"/>
          <p14:tracePt t="175469" x="8643938" y="6518275"/>
          <p14:tracePt t="175485" x="8589963" y="6518275"/>
          <p14:tracePt t="175501" x="8555038" y="6518275"/>
          <p14:tracePt t="175518" x="8439150" y="6510338"/>
          <p14:tracePt t="175555" x="8224838" y="6510338"/>
          <p14:tracePt t="175568" x="8170863" y="6510338"/>
          <p14:tracePt t="175584" x="8099425" y="6510338"/>
          <p14:tracePt t="175600" x="8062913" y="6510338"/>
          <p14:tracePt t="175617" x="8010525" y="6510338"/>
          <p14:tracePt t="175656" x="7966075" y="6510338"/>
          <p14:tracePt t="176185" x="7956550" y="6510338"/>
          <p14:tracePt t="176217" x="7939088" y="6510338"/>
          <p14:tracePt t="176233" x="7929563" y="6500813"/>
          <p14:tracePt t="176271" x="7831138" y="6491288"/>
          <p14:tracePt t="176285" x="7786688" y="6491288"/>
          <p14:tracePt t="176301" x="7661275" y="6483350"/>
          <p14:tracePt t="176317" x="7599363" y="6483350"/>
          <p14:tracePt t="176333" x="7491413" y="6483350"/>
          <p14:tracePt t="176370" x="7323138" y="6483350"/>
          <p14:tracePt t="176384" x="7286625" y="6483350"/>
          <p14:tracePt t="176400" x="7242175" y="6491288"/>
          <p14:tracePt t="176417" x="7161213" y="6500813"/>
          <p14:tracePt t="176433" x="7062788" y="6500813"/>
          <p14:tracePt t="176471" x="6902450" y="6500813"/>
          <p14:tracePt t="176484" x="6867525" y="6500813"/>
          <p14:tracePt t="176500" x="6804025" y="6510338"/>
          <p14:tracePt t="176517" x="6759575" y="6510338"/>
          <p14:tracePt t="176533" x="6697663" y="6510338"/>
          <p14:tracePt t="176571" x="6608763" y="6510338"/>
          <p14:tracePt t="176585" x="6599238" y="6510338"/>
          <p14:tracePt t="176600" x="6589713" y="6510338"/>
          <p14:tracePt t="176716" x="6599238" y="6510338"/>
          <p14:tracePt t="176733" x="6616700" y="6510338"/>
          <p14:tracePt t="176772" x="6732588" y="6510338"/>
          <p14:tracePt t="176784" x="6804025" y="6510338"/>
          <p14:tracePt t="176800" x="6946900" y="6510338"/>
          <p14:tracePt t="176816" x="7018338" y="6510338"/>
          <p14:tracePt t="176833" x="7126288" y="6510338"/>
          <p14:tracePt t="176872" x="7259638" y="6510338"/>
          <p14:tracePt t="176884" x="7286625" y="6510338"/>
          <p14:tracePt t="176900" x="7358063" y="6510338"/>
          <p14:tracePt t="176917" x="7402513" y="6510338"/>
          <p14:tracePt t="176933" x="7456488" y="6510338"/>
          <p14:tracePt t="176970" x="7500938" y="6510338"/>
          <p14:tracePt t="177001" x="7510463" y="6510338"/>
          <p14:tracePt t="177017" x="7518400" y="6510338"/>
          <p14:tracePt t="177133" x="7510463" y="6510338"/>
          <p14:tracePt t="177171" x="7483475" y="6500813"/>
          <p14:tracePt t="177184" x="7473950" y="6500813"/>
          <p14:tracePt t="177201" x="7429500" y="6500813"/>
          <p14:tracePt t="177216" x="7394575" y="6500813"/>
          <p14:tracePt t="177234" x="7259638" y="6500813"/>
          <p14:tracePt t="177273" x="6983413" y="6527800"/>
          <p14:tracePt t="177284" x="6929438" y="6527800"/>
          <p14:tracePt t="177300" x="6867525" y="6537325"/>
          <p14:tracePt t="177316" x="6848475" y="6545263"/>
          <p14:tracePt t="177333" x="6823075" y="6545263"/>
          <p14:tracePt t="177372" x="6813550" y="6554788"/>
          <p14:tracePt t="177500" x="6840538" y="6554788"/>
          <p14:tracePt t="177516" x="6875463" y="6554788"/>
          <p14:tracePt t="177532" x="7018338" y="6545263"/>
          <p14:tracePt t="177570" x="7446963" y="6527800"/>
          <p14:tracePt t="177584" x="7545388" y="6527800"/>
          <p14:tracePt t="177600" x="7680325" y="6518275"/>
          <p14:tracePt t="177616" x="7724775" y="6518275"/>
          <p14:tracePt t="177633" x="7786688" y="6518275"/>
          <p14:tracePt t="177672" x="7831138" y="6518275"/>
          <p14:tracePt t="177700" x="7840663" y="6518275"/>
          <p14:tracePt t="177784" x="7831138" y="6518275"/>
          <p14:tracePt t="177799" x="7804150" y="6518275"/>
          <p14:tracePt t="177816" x="7759700" y="6518275"/>
          <p14:tracePt t="177832" x="7599363" y="6518275"/>
          <p14:tracePt t="177870" x="7277100" y="6518275"/>
          <p14:tracePt t="177883" x="7224713" y="6518275"/>
          <p14:tracePt t="177899" x="7108825" y="6518275"/>
          <p14:tracePt t="177916" x="7062788" y="6527800"/>
          <p14:tracePt t="177932" x="7000875" y="6527800"/>
          <p14:tracePt t="177970" x="6946900" y="6527800"/>
          <p14:tracePt t="178000" x="6938963" y="6527800"/>
          <p14:tracePt t="178016" x="6938963" y="6537325"/>
          <p14:tracePt t="178270" x="6911975" y="6537325"/>
          <p14:tracePt t="178283" x="6884988" y="6537325"/>
          <p14:tracePt t="178300" x="6804025" y="6527800"/>
          <p14:tracePt t="178316" x="6670675" y="6518275"/>
          <p14:tracePt t="178332" x="6599238" y="6518275"/>
          <p14:tracePt t="178369" x="6303963" y="6510338"/>
          <p14:tracePt t="178383" x="6232525" y="6510338"/>
          <p14:tracePt t="178399" x="6116638" y="6500813"/>
          <p14:tracePt t="178416" x="6062663" y="6500813"/>
          <p14:tracePt t="178432" x="6000750" y="6500813"/>
          <p14:tracePt t="178470" x="5919788" y="6500813"/>
          <p14:tracePt t="178483" x="5894388" y="6500813"/>
          <p14:tracePt t="178499" x="5830888" y="6500813"/>
          <p14:tracePt t="178515" x="5751513" y="6510338"/>
          <p14:tracePt t="178532" x="5715000" y="6518275"/>
          <p14:tracePt t="178569" x="5599113" y="6518275"/>
          <p14:tracePt t="178583" x="5572125" y="6518275"/>
          <p14:tracePt t="178598" x="5518150" y="6518275"/>
          <p14:tracePt t="178615" x="5491163" y="6518275"/>
          <p14:tracePt t="178615" x="5465763" y="6518275"/>
          <p14:tracePt t="178632" x="5438775" y="6518275"/>
          <p14:tracePt t="178672" x="5394325" y="6518275"/>
          <p14:tracePt t="178699" x="5384800" y="6518275"/>
          <p14:tracePt t="178798" x="5394325" y="6518275"/>
          <p14:tracePt t="178831" x="5402263" y="6518275"/>
          <p14:tracePt t="178870" x="5419725" y="6518275"/>
          <p14:tracePt t="178882" x="5429250" y="6518275"/>
          <p14:tracePt t="178898" x="5456238" y="6518275"/>
          <p14:tracePt t="178915" x="5572125" y="6527800"/>
          <p14:tracePt t="178932" x="5661025" y="6527800"/>
          <p14:tracePt t="178970" x="6054725" y="6545263"/>
          <p14:tracePt t="178983" x="6134100" y="6554788"/>
          <p14:tracePt t="178998" x="6276975" y="6562725"/>
          <p14:tracePt t="179015" x="6375400" y="6572250"/>
          <p14:tracePt t="179031" x="6402388" y="6572250"/>
          <p14:tracePt t="179069" x="6456363" y="6572250"/>
          <p14:tracePt t="179098" x="6465888" y="6572250"/>
          <p14:tracePt t="179298" x="6438900" y="6572250"/>
          <p14:tracePt t="179314" x="6367463" y="6572250"/>
          <p14:tracePt t="179332" x="6296025" y="6572250"/>
          <p14:tracePt t="179371" x="5956300" y="6599238"/>
          <p14:tracePt t="179382" x="5875338" y="6608763"/>
          <p14:tracePt t="179398" x="5715000" y="6626225"/>
          <p14:tracePt t="179414" x="5581650" y="6643688"/>
          <p14:tracePt t="179431" x="5537200" y="6643688"/>
          <p14:tracePt t="179468" x="5375275" y="6661150"/>
          <p14:tracePt t="179482" x="5348288" y="6661150"/>
          <p14:tracePt t="179498" x="5295900" y="6661150"/>
          <p14:tracePt t="179516" x="5259388" y="6661150"/>
          <p14:tracePt t="179532" x="5251450" y="6661150"/>
          <p14:tracePt t="179570" x="5232400" y="6661150"/>
          <p14:tracePt t="179867" x="5214938" y="6661150"/>
          <p14:tracePt t="179882" x="5205413" y="6661150"/>
          <p14:tracePt t="179898" x="5180013" y="6643688"/>
          <p14:tracePt t="179914" x="5133975" y="6634163"/>
          <p14:tracePt t="179931" x="5108575" y="6626225"/>
          <p14:tracePt t="179969" x="5000625" y="6599238"/>
          <p14:tracePt t="179982" x="4973638" y="6589713"/>
          <p14:tracePt t="179997" x="4938713" y="6581775"/>
          <p14:tracePt t="180015" x="4919663" y="6572250"/>
          <p14:tracePt t="180067" x="4911725" y="6572250"/>
          <p14:tracePt t="181097" x="4840288" y="6572250"/>
          <p14:tracePt t="181113" x="4687888" y="6572250"/>
          <p14:tracePt t="181130" x="4589463" y="6572250"/>
          <p14:tracePt t="181166" x="4187825" y="6581775"/>
          <p14:tracePt t="181181" x="4027488" y="6589713"/>
          <p14:tracePt t="181197" x="3973513" y="6589713"/>
          <p14:tracePt t="181213" x="3884613" y="6589713"/>
          <p14:tracePt t="181230" x="3857625" y="6589713"/>
          <p14:tracePt t="181268" x="3786188" y="6581775"/>
          <p14:tracePt t="181281" x="3768725" y="6581775"/>
          <p14:tracePt t="181297" x="3759200" y="6581775"/>
          <p14:tracePt t="182066" x="3527425" y="6269038"/>
          <p14:tracePt t="182081" x="3152775" y="5643563"/>
          <p14:tracePt t="182096" x="2847975" y="5126038"/>
          <p14:tracePt t="182112" x="2081213" y="3786188"/>
          <p14:tracePt t="182129" x="1384300" y="2544763"/>
          <p14:tracePt t="182167" x="911225" y="1687513"/>
          <p14:tracePt t="182167" x="874713" y="1608138"/>
          <p14:tracePt t="182196" x="847725" y="1527175"/>
          <p14:tracePt t="182213" x="847725" y="1517650"/>
          <p14:tracePt t="182464" x="847725" y="1446213"/>
          <p14:tracePt t="182480" x="874713" y="1295400"/>
          <p14:tracePt t="182495" x="901700" y="1204913"/>
          <p14:tracePt t="182512" x="973138" y="1027113"/>
          <p14:tracePt t="182529" x="1044575" y="874713"/>
          <p14:tracePt t="182568" x="1169988" y="652463"/>
          <p14:tracePt t="182596" x="1204913" y="598488"/>
          <p14:tracePt t="182612" x="1223963" y="554038"/>
          <p14:tracePt t="182629" x="1231900" y="536575"/>
          <p14:tracePt t="182668" x="1258888" y="465138"/>
          <p14:tracePt t="182696" x="1276350" y="411163"/>
          <p14:tracePt t="182965" x="1419225" y="803275"/>
          <p14:tracePt t="182980" x="1446213" y="1330325"/>
          <p14:tracePt t="182995" x="1473200" y="1581150"/>
          <p14:tracePt t="183012" x="1544638" y="2027238"/>
          <p14:tracePt t="183029" x="1581150" y="2241550"/>
          <p14:tracePt t="183067" x="1625600" y="237490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r="23268" b="3129"/>
          <a:stretch/>
        </p:blipFill>
        <p:spPr bwMode="auto">
          <a:xfrm>
            <a:off x="2009672" y="167426"/>
            <a:ext cx="7083381" cy="59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3570" y="6160395"/>
            <a:ext cx="30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Figure 1.13 A motherboard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607914"/>
      </p:ext>
    </p:extLst>
  </p:cSld>
  <p:clrMapOvr>
    <a:masterClrMapping/>
  </p:clrMapOvr>
  <p:transition spd="slow" advTm="3268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3A86A75C-4F4B-4683-9AE1-C65F6400EC91}">
      <p14:laserTraceLst xmlns:p14="http://schemas.microsoft.com/office/powerpoint/2010/main">
        <p14:tracePtLst>
          <p14:tracePt t="3818" x="1633538" y="2374900"/>
          <p14:tracePt t="3872" x="1643063" y="2374900"/>
          <p14:tracePt t="3883" x="1670050" y="2339975"/>
          <p14:tracePt t="3892" x="1714500" y="2303463"/>
          <p14:tracePt t="3903" x="1776413" y="2268538"/>
          <p14:tracePt t="3914" x="1847850" y="2224088"/>
          <p14:tracePt t="3931" x="2017713" y="2125663"/>
          <p14:tracePt t="3948" x="2170113" y="2054225"/>
          <p14:tracePt t="3965" x="2322513" y="1973263"/>
          <p14:tracePt t="3983" x="2393950" y="1938338"/>
          <p14:tracePt t="3999" x="2544763" y="1857375"/>
          <p14:tracePt t="4014" x="2625725" y="1830388"/>
          <p14:tracePt t="4031" x="2795588" y="1768475"/>
          <p14:tracePt t="4048" x="2990850" y="1714500"/>
          <p14:tracePt t="4065" x="3089275" y="1697038"/>
          <p14:tracePt t="4081" x="3295650" y="1660525"/>
          <p14:tracePt t="4098" x="3490913" y="1633538"/>
          <p14:tracePt t="4115" x="3581400" y="1633538"/>
          <p14:tracePt t="4131" x="3724275" y="1625600"/>
          <p14:tracePt t="4149" x="3848100" y="1625600"/>
          <p14:tracePt t="4165" x="3884613" y="1633538"/>
          <p14:tracePt t="4181" x="3956050" y="1660525"/>
          <p14:tracePt t="4198" x="3983038" y="1697038"/>
          <p14:tracePt t="4214" x="4000500" y="1724025"/>
          <p14:tracePt t="4232" x="4010025" y="1795463"/>
          <p14:tracePt t="4248" x="4017963" y="1884363"/>
          <p14:tracePt t="4264" x="4017963" y="1928813"/>
          <p14:tracePt t="4281" x="4017963" y="2062163"/>
          <p14:tracePt t="4298" x="4017963" y="2214563"/>
          <p14:tracePt t="4314" x="4017963" y="2419350"/>
          <p14:tracePt t="4332" x="4017963" y="2527300"/>
          <p14:tracePt t="4347" x="4000500" y="2768600"/>
          <p14:tracePt t="4364" x="4000500" y="2973388"/>
          <p14:tracePt t="4382" x="3990975" y="3081338"/>
          <p14:tracePt t="4397" x="3983038" y="3276600"/>
          <p14:tracePt t="4414" x="3965575" y="3429000"/>
          <p14:tracePt t="4432" x="3965575" y="3500438"/>
          <p14:tracePt t="4447" x="3956050" y="3616325"/>
          <p14:tracePt t="4464" x="3956050" y="3643313"/>
          <p14:tracePt t="4480" x="3946525" y="3643313"/>
          <p14:tracePt t="4751" x="3929063" y="3652838"/>
          <p14:tracePt t="4761" x="3902075" y="3660775"/>
          <p14:tracePt t="4771" x="3875088" y="3670300"/>
          <p14:tracePt t="4781" x="3840163" y="3679825"/>
          <p14:tracePt t="4797" x="3786188" y="3687763"/>
          <p14:tracePt t="4814" x="3732213" y="3705225"/>
          <p14:tracePt t="4831" x="3714750" y="3705225"/>
          <p14:tracePt t="4847" x="3679825" y="3724275"/>
          <p14:tracePt t="4864" x="3660775" y="3724275"/>
          <p14:tracePt t="4881" x="3652838" y="3724275"/>
          <p14:tracePt t="4910" x="3652838" y="3732213"/>
          <p14:tracePt t="5081" x="3643313" y="3732213"/>
          <p14:tracePt t="5131" x="3633788" y="3732213"/>
          <p14:tracePt t="5159" x="3625850" y="3732213"/>
          <p14:tracePt t="5171" x="3616325" y="3732213"/>
          <p14:tracePt t="5180" x="3608388" y="3714750"/>
          <p14:tracePt t="5191" x="3571875" y="3679825"/>
          <p14:tracePt t="5200" x="3527425" y="3598863"/>
          <p14:tracePt t="5213" x="3375025" y="3322638"/>
          <p14:tracePt t="5231" x="3286125" y="3143250"/>
          <p14:tracePt t="5246" x="3098800" y="2768600"/>
          <p14:tracePt t="5264" x="2919413" y="2419350"/>
          <p14:tracePt t="5281" x="2867025" y="2286000"/>
          <p14:tracePt t="5296" x="2786063" y="2054225"/>
          <p14:tracePt t="5313" x="2724150" y="1893888"/>
          <p14:tracePt t="5331" x="2705100" y="1839913"/>
          <p14:tracePt t="5347" x="2687638" y="1795463"/>
          <p14:tracePt t="5364" x="2679700" y="1795463"/>
          <p14:tracePt t="5381" x="2679700" y="1812925"/>
          <p14:tracePt t="5400" x="2679700" y="1847850"/>
          <p14:tracePt t="5413" x="2697163" y="1973263"/>
          <p14:tracePt t="5430" x="2705100" y="2036763"/>
          <p14:tracePt t="5446" x="2732088" y="2160588"/>
          <p14:tracePt t="5463" x="2759075" y="2259013"/>
          <p14:tracePt t="5480" x="2768600" y="2312988"/>
          <p14:tracePt t="5496" x="2803525" y="2411413"/>
          <p14:tracePt t="5513" x="2840038" y="2517775"/>
          <p14:tracePt t="5530" x="2857500" y="2581275"/>
          <p14:tracePt t="5546" x="2901950" y="2705100"/>
          <p14:tracePt t="5563" x="2955925" y="2857500"/>
          <p14:tracePt t="5580" x="2982913" y="2928938"/>
          <p14:tracePt t="5597" x="3062288" y="3071813"/>
          <p14:tracePt t="5614" x="3133725" y="3205163"/>
          <p14:tracePt t="5630" x="3179763" y="3268663"/>
          <p14:tracePt t="5648" x="3276600" y="3384550"/>
          <p14:tracePt t="5665" x="3348038" y="3465513"/>
          <p14:tracePt t="5682" x="3384550" y="3490913"/>
          <p14:tracePt t="5698" x="3411538" y="3509963"/>
          <p14:tracePt t="5714" x="3429000" y="3517900"/>
          <p14:tracePt t="5731" x="3429000" y="3527425"/>
          <p14:tracePt t="5747" x="3438525" y="3527425"/>
          <p14:tracePt t="5764" x="3446463" y="3527425"/>
          <p14:tracePt t="6090" x="3455988" y="3509963"/>
          <p14:tracePt t="6100" x="3490913" y="3482975"/>
          <p14:tracePt t="6110" x="3517900" y="3438525"/>
          <p14:tracePt t="6119" x="3562350" y="3384550"/>
          <p14:tracePt t="6130" x="3616325" y="3330575"/>
          <p14:tracePt t="6147" x="3697288" y="3197225"/>
          <p14:tracePt t="6165" x="3776663" y="3062288"/>
          <p14:tracePt t="6180" x="3813175" y="3009900"/>
          <p14:tracePt t="6197" x="3875088" y="2928938"/>
          <p14:tracePt t="6214" x="3929063" y="2847975"/>
          <p14:tracePt t="6230" x="3938588" y="2813050"/>
          <p14:tracePt t="6247" x="3973513" y="2759075"/>
          <p14:tracePt t="6264" x="4000500" y="2705100"/>
          <p14:tracePt t="6281" x="4010025" y="2679700"/>
          <p14:tracePt t="6297" x="4017963" y="2643188"/>
          <p14:tracePt t="6314" x="4027488" y="2616200"/>
          <p14:tracePt t="6330" x="4037013" y="2608263"/>
          <p14:tracePt t="6347" x="4044950" y="2589213"/>
          <p14:tracePt t="6364" x="4054475" y="2581275"/>
          <p14:tracePt t="6389" x="4062413" y="2581275"/>
          <p14:tracePt t="6428" x="4062413" y="2571750"/>
          <p14:tracePt t="6439" x="4071938" y="2571750"/>
          <p14:tracePt t="6459" x="4081463" y="2571750"/>
          <p14:tracePt t="6469" x="4089400" y="2571750"/>
          <p14:tracePt t="6498" x="4098925" y="2571750"/>
          <p14:tracePt t="6518" x="4116388" y="2571750"/>
          <p14:tracePt t="6539" x="4125913" y="2571750"/>
          <p14:tracePt t="6549" x="4143375" y="2581275"/>
          <p14:tracePt t="6558" x="4170363" y="2581275"/>
          <p14:tracePt t="6568" x="4197350" y="2589213"/>
          <p14:tracePt t="6580" x="4241800" y="2598738"/>
          <p14:tracePt t="6597" x="4295775" y="2608263"/>
          <p14:tracePt t="6614" x="4322763" y="2625725"/>
          <p14:tracePt t="6631" x="4330700" y="2625725"/>
          <p14:tracePt t="6647" x="4340225" y="2643188"/>
          <p14:tracePt t="6664" x="4348163" y="2643188"/>
          <p14:tracePt t="6680" x="4348163" y="2652713"/>
          <p14:tracePt t="6717" x="4340225" y="2652713"/>
          <p14:tracePt t="6727" x="4330700" y="2652713"/>
          <p14:tracePt t="6737" x="4303713" y="2660650"/>
          <p14:tracePt t="6748" x="4268788" y="2679700"/>
          <p14:tracePt t="6763" x="4179888" y="2714625"/>
          <p14:tracePt t="6780" x="4125913" y="2724150"/>
          <p14:tracePt t="6796" x="4062413" y="2751138"/>
          <p14:tracePt t="6813" x="4027488" y="2759075"/>
          <p14:tracePt t="6830" x="4017963" y="2759075"/>
          <p14:tracePt t="6846" x="4027488" y="2759075"/>
          <p14:tracePt t="6907" x="4071938" y="2751138"/>
          <p14:tracePt t="6918" x="4143375" y="2714625"/>
          <p14:tracePt t="6927" x="4232275" y="2679700"/>
          <p14:tracePt t="6938" x="4340225" y="2625725"/>
          <p14:tracePt t="6948" x="4465638" y="2581275"/>
          <p14:tracePt t="6964" x="4705350" y="2482850"/>
          <p14:tracePt t="6980" x="4919663" y="2411413"/>
          <p14:tracePt t="6998" x="5000625" y="2393950"/>
          <p14:tracePt t="7014" x="5133975" y="2366963"/>
          <p14:tracePt t="7030" x="5180013" y="2357438"/>
          <p14:tracePt t="7046" x="5224463" y="2347913"/>
          <p14:tracePt t="7064" x="5241925" y="2347913"/>
          <p14:tracePt t="7080" x="5241925" y="2357438"/>
          <p14:tracePt t="7106" x="5232400" y="2357438"/>
          <p14:tracePt t="7116" x="5214938" y="2374900"/>
          <p14:tracePt t="7130" x="5160963" y="2401888"/>
          <p14:tracePt t="7147" x="5116513" y="2419350"/>
          <p14:tracePt t="7163" x="5062538" y="2446338"/>
          <p14:tracePt t="7179" x="5010150" y="2465388"/>
          <p14:tracePt t="7197" x="4991100" y="2473325"/>
          <p14:tracePt t="7213" x="4973638" y="2482850"/>
          <p14:tracePt t="7230" x="4965700" y="2490788"/>
          <p14:tracePt t="7247" x="4956175" y="2490788"/>
          <p14:tracePt t="7263" x="4956175" y="2482850"/>
          <p14:tracePt t="7337" x="4965700" y="2482850"/>
          <p14:tracePt t="7606" x="4973638" y="2482850"/>
          <p14:tracePt t="7627" x="5000625" y="2482850"/>
          <p14:tracePt t="7636" x="5027613" y="2473325"/>
          <p14:tracePt t="7647" x="5072063" y="2465388"/>
          <p14:tracePt t="7663" x="5205413" y="2446338"/>
          <p14:tracePt t="7679" x="5384800" y="2428875"/>
          <p14:tracePt t="7697" x="5483225" y="2419350"/>
          <p14:tracePt t="7713" x="5670550" y="2401888"/>
          <p14:tracePt t="7730" x="5867400" y="2384425"/>
          <p14:tracePt t="7747" x="5946775" y="2384425"/>
          <p14:tracePt t="7763" x="6089650" y="2384425"/>
          <p14:tracePt t="7780" x="6215063" y="2384425"/>
          <p14:tracePt t="7797" x="6269038" y="2393950"/>
          <p14:tracePt t="7812" x="6394450" y="2401888"/>
          <p14:tracePt t="7829" x="6483350" y="2411413"/>
          <p14:tracePt t="7847" x="6518275" y="2419350"/>
          <p14:tracePt t="7862" x="6562725" y="2419350"/>
          <p14:tracePt t="7880" x="6589713" y="2419350"/>
          <p14:tracePt t="7896" x="6599238" y="2419350"/>
          <p14:tracePt t="7912" x="6608763" y="2419350"/>
          <p14:tracePt t="7929" x="6616700" y="2419350"/>
          <p14:tracePt t="7946" x="6626225" y="2419350"/>
          <p14:tracePt t="8095" x="6634163" y="2419350"/>
          <p14:tracePt t="8115" x="6643688" y="2419350"/>
          <p14:tracePt t="8135" x="6653213" y="2419350"/>
          <p14:tracePt t="8144" x="6661150" y="2419350"/>
          <p14:tracePt t="8154" x="6697663" y="2419350"/>
          <p14:tracePt t="8164" x="6751638" y="2411413"/>
          <p14:tracePt t="8179" x="6867525" y="2411413"/>
          <p14:tracePt t="8196" x="6919913" y="2411413"/>
          <p14:tracePt t="8212" x="6983413" y="2411413"/>
          <p14:tracePt t="8229" x="7000875" y="2411413"/>
          <p14:tracePt t="8246" x="7010400" y="2419350"/>
          <p14:tracePt t="8262" x="7018338" y="2428875"/>
          <p14:tracePt t="8279" x="7018338" y="2438400"/>
          <p14:tracePt t="8295" x="7018338" y="2446338"/>
          <p14:tracePt t="8315" x="7010400" y="2455863"/>
          <p14:tracePt t="8329" x="7000875" y="2455863"/>
          <p14:tracePt t="8345" x="6983413" y="2465388"/>
          <p14:tracePt t="8362" x="6956425" y="2473325"/>
          <p14:tracePt t="8379" x="6902450" y="2473325"/>
          <p14:tracePt t="8395" x="6867525" y="2473325"/>
          <p14:tracePt t="8412" x="6813550" y="2473325"/>
          <p14:tracePt t="8429" x="6777038" y="2473325"/>
          <p14:tracePt t="8445" x="6769100" y="2473325"/>
          <p14:tracePt t="8462" x="6751638" y="2455863"/>
          <p14:tracePt t="8479" x="6742113" y="2428875"/>
          <p14:tracePt t="8495" x="6732588" y="2419350"/>
          <p14:tracePt t="8511" x="6732588" y="2393950"/>
          <p14:tracePt t="8528" x="6732588" y="2374900"/>
          <p14:tracePt t="8544" x="6732588" y="2357438"/>
          <p14:tracePt t="8561" x="6751638" y="2339975"/>
          <p14:tracePt t="8578" x="6777038" y="2312988"/>
          <p14:tracePt t="8594" x="6804025" y="2295525"/>
          <p14:tracePt t="8611" x="6867525" y="2286000"/>
          <p14:tracePt t="8628" x="6919913" y="2276475"/>
          <p14:tracePt t="8645" x="6946900" y="2276475"/>
          <p14:tracePt t="8661" x="6973888" y="2276475"/>
          <p14:tracePt t="8678" x="7000875" y="2276475"/>
          <p14:tracePt t="8694" x="7010400" y="2286000"/>
          <p14:tracePt t="8711" x="7018338" y="2312988"/>
          <p14:tracePt t="8728" x="7018338" y="2357438"/>
          <p14:tracePt t="8744" x="7018338" y="2384425"/>
          <p14:tracePt t="8761" x="7000875" y="2465388"/>
          <p14:tracePt t="8778" x="6956425" y="2581275"/>
          <p14:tracePt t="8794" x="6919913" y="2643188"/>
          <p14:tracePt t="8812" x="6831013" y="2776538"/>
          <p14:tracePt t="8828" x="6724650" y="2884488"/>
          <p14:tracePt t="8845" x="6688138" y="2919413"/>
          <p14:tracePt t="8860" x="6608763" y="2946400"/>
          <p14:tracePt t="8878" x="6554788" y="2946400"/>
          <p14:tracePt t="8894" x="6518275" y="2928938"/>
          <p14:tracePt t="8911" x="6491288" y="2901950"/>
          <p14:tracePt t="8928" x="6473825" y="2884488"/>
          <p14:tracePt t="8944" x="6465888" y="2867025"/>
          <p14:tracePt t="8960" x="6456363" y="2830513"/>
          <p14:tracePt t="8977" x="6456363" y="2768600"/>
          <p14:tracePt t="8994" x="6456363" y="2714625"/>
          <p14:tracePt t="9010" x="6473825" y="2598738"/>
          <p14:tracePt t="9027" x="6510338" y="2482850"/>
          <p14:tracePt t="9044" x="6527800" y="2438400"/>
          <p14:tracePt t="9061" x="6554788" y="2374900"/>
          <p14:tracePt t="9078" x="6581775" y="2339975"/>
          <p14:tracePt t="9094" x="6599238" y="2322513"/>
          <p14:tracePt t="9110" x="6616700" y="2312988"/>
          <p14:tracePt t="9128" x="6653213" y="2303463"/>
          <p14:tracePt t="9144" x="6680200" y="2303463"/>
          <p14:tracePt t="9162" x="6697663" y="2303463"/>
          <p14:tracePt t="9177" x="6742113" y="2322513"/>
          <p14:tracePt t="9195" x="6769100" y="2330450"/>
          <p14:tracePt t="9212" x="6786563" y="2339975"/>
          <p14:tracePt t="9228" x="6804025" y="2347913"/>
          <p14:tracePt t="9244" x="6813550" y="2357438"/>
          <p14:tracePt t="9261" x="6813550" y="2366963"/>
          <p14:tracePt t="9277" x="6813550" y="2374900"/>
          <p14:tracePt t="9294" x="6813550" y="2384425"/>
          <p14:tracePt t="9321" x="6813550" y="2393950"/>
          <p14:tracePt t="9341" x="6813550" y="2401888"/>
          <p14:tracePt t="9351" x="6813550" y="2411413"/>
          <p14:tracePt t="9371" x="6804025" y="2411413"/>
          <p14:tracePt t="9381" x="6796088" y="2428875"/>
          <p14:tracePt t="9394" x="6777038" y="2446338"/>
          <p14:tracePt t="9411" x="6769100" y="2465388"/>
          <p14:tracePt t="9427" x="6724650" y="2500313"/>
          <p14:tracePt t="9444" x="6688138" y="2527300"/>
          <p14:tracePt t="9461" x="6670675" y="2527300"/>
          <p14:tracePt t="9477" x="6634163" y="2544763"/>
          <p14:tracePt t="9494" x="6599238" y="2544763"/>
          <p14:tracePt t="9511" x="6581775" y="2544763"/>
          <p14:tracePt t="9527" x="6537325" y="2544763"/>
          <p14:tracePt t="9544" x="6473825" y="2536825"/>
          <p14:tracePt t="9561" x="6446838" y="2527300"/>
          <p14:tracePt t="9577" x="6384925" y="2482850"/>
          <p14:tracePt t="9594" x="6348413" y="2401888"/>
          <p14:tracePt t="9612" x="6330950" y="2366963"/>
          <p14:tracePt t="9627" x="6323013" y="2286000"/>
          <p14:tracePt t="9644" x="6323013" y="2214563"/>
          <p14:tracePt t="9661" x="6340475" y="2170113"/>
          <p14:tracePt t="9677" x="6394450" y="2089150"/>
          <p14:tracePt t="9694" x="6473825" y="2009775"/>
          <p14:tracePt t="9711" x="6510338" y="1982788"/>
          <p14:tracePt t="9727" x="6562725" y="1955800"/>
          <p14:tracePt t="9743" x="6616700" y="1946275"/>
          <p14:tracePt t="9761" x="6643688" y="1946275"/>
          <p14:tracePt t="9776" x="6705600" y="1946275"/>
          <p14:tracePt t="9793" x="6777038" y="1955800"/>
          <p14:tracePt t="9811" x="6804025" y="1965325"/>
          <p14:tracePt t="9826" x="6848475" y="1973263"/>
          <p14:tracePt t="9843" x="6884988" y="2000250"/>
          <p14:tracePt t="9861" x="6902450" y="2017713"/>
          <p14:tracePt t="9877" x="6919913" y="2036763"/>
          <p14:tracePt t="9894" x="6929438" y="2044700"/>
          <p14:tracePt t="9911" x="6938963" y="2054225"/>
          <p14:tracePt t="9929" x="6938963" y="2062163"/>
          <p14:tracePt t="9960" x="6938963" y="2071688"/>
          <p14:tracePt t="9969" x="6938963" y="2081213"/>
          <p14:tracePt t="9989" x="6946900" y="2081213"/>
          <p14:tracePt t="9999" x="6946900" y="2089150"/>
          <p14:tracePt t="10011" x="6946900" y="2098675"/>
          <p14:tracePt t="10030" x="6946900" y="2108200"/>
          <p14:tracePt t="10043" x="6946900" y="2116138"/>
          <p14:tracePt t="10061" x="6946900" y="2133600"/>
          <p14:tracePt t="10076" x="6946900" y="2152650"/>
          <p14:tracePt t="10093" x="6946900" y="2187575"/>
          <p14:tracePt t="10111" x="6946900" y="2214563"/>
          <p14:tracePt t="10127" x="6946900" y="2268538"/>
          <p14:tracePt t="10144" x="6946900" y="2312988"/>
          <p14:tracePt t="10161" x="6946900" y="2330450"/>
          <p14:tracePt t="10176" x="6946900" y="2357438"/>
          <p14:tracePt t="10193" x="6938963" y="2374900"/>
          <p14:tracePt t="10210" x="6938963" y="2393950"/>
          <p14:tracePt t="10226" x="6919913" y="2411413"/>
          <p14:tracePt t="10244" x="6911975" y="2419350"/>
          <p14:tracePt t="10261" x="6911975" y="2428875"/>
          <p14:tracePt t="10277" x="6894513" y="2438400"/>
          <p14:tracePt t="10293" x="6884988" y="2446338"/>
          <p14:tracePt t="10309" x="6875463" y="2455863"/>
          <p14:tracePt t="10326" x="6831013" y="2482850"/>
          <p14:tracePt t="10343" x="6769100" y="2509838"/>
          <p14:tracePt t="10360" x="6742113" y="2527300"/>
          <p14:tracePt t="10376" x="6697663" y="2544763"/>
          <p14:tracePt t="10393" x="6680200" y="2562225"/>
          <p14:tracePt t="10410" x="6661150" y="2562225"/>
          <p14:tracePt t="10426" x="6653213" y="2571750"/>
          <p14:tracePt t="10444" x="6643688" y="2571750"/>
          <p14:tracePt t="10459" x="6643688" y="2581275"/>
          <p14:tracePt t="10476" x="6634163" y="2581275"/>
          <p14:tracePt t="10508" x="6626225" y="2589213"/>
          <p14:tracePt t="10948" x="6616700" y="2589213"/>
          <p14:tracePt t="10957" x="6599238" y="2608263"/>
          <p14:tracePt t="10968" x="6572250" y="2616200"/>
          <p14:tracePt t="10977" x="6554788" y="2643188"/>
          <p14:tracePt t="10993" x="6518275" y="2714625"/>
          <p14:tracePt t="11010" x="6500813" y="2759075"/>
          <p14:tracePt t="11026" x="6465888" y="2847975"/>
          <p14:tracePt t="11043" x="6446838" y="2919413"/>
          <p14:tracePt t="11059" x="6446838" y="2946400"/>
          <p14:tracePt t="11076" x="6429375" y="3000375"/>
          <p14:tracePt t="11093" x="6419850" y="3054350"/>
          <p14:tracePt t="11109" x="6419850" y="3081338"/>
          <p14:tracePt t="11126" x="6419850" y="3143250"/>
          <p14:tracePt t="11143" x="6411913" y="3214688"/>
          <p14:tracePt t="11160" x="6402388" y="3259138"/>
          <p14:tracePt t="11176" x="6402388" y="3330575"/>
          <p14:tracePt t="11193" x="6394450" y="3411538"/>
          <p14:tracePt t="11209" x="6384925" y="3446463"/>
          <p14:tracePt t="11225" x="6384925" y="3500438"/>
          <p14:tracePt t="11243" x="6384925" y="3527425"/>
          <p14:tracePt t="11259" x="6384925" y="3544888"/>
          <p14:tracePt t="11275" x="6384925" y="3554413"/>
          <p14:tracePt t="11292" x="6384925" y="3544888"/>
          <p14:tracePt t="11357" x="6384925" y="3536950"/>
          <p14:tracePt t="11367" x="6394450" y="3517900"/>
          <p14:tracePt t="11377" x="6402388" y="3482975"/>
          <p14:tracePt t="11392" x="6446838" y="3340100"/>
          <p14:tracePt t="11409" x="6483350" y="3241675"/>
          <p14:tracePt t="11425" x="6562725" y="3062288"/>
          <p14:tracePt t="11443" x="6616700" y="2928938"/>
          <p14:tracePt t="11459" x="6634163" y="2857500"/>
          <p14:tracePt t="11476" x="6670675" y="2768600"/>
          <p14:tracePt t="11492" x="6688138" y="2714625"/>
          <p14:tracePt t="11508" x="6697663" y="2687638"/>
          <p14:tracePt t="11525" x="6724650" y="2625725"/>
          <p14:tracePt t="11543" x="6742113" y="2589213"/>
          <p14:tracePt t="11559" x="6751638" y="2571750"/>
          <p14:tracePt t="11575" x="6769100" y="2554288"/>
          <p14:tracePt t="11593" x="6777038" y="2527300"/>
          <p14:tracePt t="11609" x="6786563" y="2517775"/>
          <p14:tracePt t="11609" x="6786563" y="2500313"/>
          <p14:tracePt t="11627" x="6796088" y="2490788"/>
          <p14:tracePt t="11643" x="6804025" y="2465388"/>
          <p14:tracePt t="11660" x="6823075" y="2438400"/>
          <p14:tracePt t="11676" x="6831013" y="2428875"/>
          <p14:tracePt t="11696" x="6840538" y="2428875"/>
          <p14:tracePt t="11716" x="6831013" y="2428875"/>
          <p14:tracePt t="11836" x="6823075" y="2438400"/>
          <p14:tracePt t="11865" x="6813550" y="2446338"/>
          <p14:tracePt t="11885" x="6804025" y="2446338"/>
          <p14:tracePt t="11915" x="6796088" y="2455863"/>
          <p14:tracePt t="11926" x="6786563" y="2455863"/>
          <p14:tracePt t="11954" x="6786563" y="2465388"/>
          <p14:tracePt t="11965" x="6786563" y="2473325"/>
          <p14:tracePt t="11995" x="6777038" y="2482850"/>
          <p14:tracePt t="12005" x="6777038" y="2490788"/>
          <p14:tracePt t="12035" x="6777038" y="2500313"/>
          <p14:tracePt t="12065" x="6777038" y="2509838"/>
          <p14:tracePt t="12095" x="6777038" y="2517775"/>
          <p14:tracePt t="12115" x="6786563" y="2517775"/>
          <p14:tracePt t="12135" x="6796088" y="2527300"/>
          <p14:tracePt t="12154" x="6804025" y="2527300"/>
          <p14:tracePt t="12164" x="6813550" y="2527300"/>
          <p14:tracePt t="12175" x="6823075" y="2536825"/>
          <p14:tracePt t="12185" x="6848475" y="2554288"/>
          <p14:tracePt t="12194" x="6884988" y="2562225"/>
          <p14:tracePt t="12209" x="6973888" y="2625725"/>
          <p14:tracePt t="12226" x="7018338" y="2660650"/>
          <p14:tracePt t="12242" x="7089775" y="2705100"/>
          <p14:tracePt t="12258" x="7134225" y="2732088"/>
          <p14:tracePt t="12275" x="7143750" y="2741613"/>
          <p14:tracePt t="12291" x="7161213" y="2751138"/>
          <p14:tracePt t="12308" x="7170738" y="2759075"/>
          <p14:tracePt t="12325" x="7180263" y="2759075"/>
          <p14:tracePt t="12344" x="7180263" y="2768600"/>
          <p14:tracePt t="12374" x="7170738" y="2776538"/>
          <p14:tracePt t="12484" x="7161213" y="2776538"/>
          <p14:tracePt t="12524" x="7153275" y="2776538"/>
          <p14:tracePt t="12554" x="7143750" y="2776538"/>
          <p14:tracePt t="12564" x="7134225" y="2776538"/>
          <p14:tracePt t="12604" x="7143750" y="2776538"/>
          <p14:tracePt t="12744" x="7153275" y="2776538"/>
          <p14:tracePt t="12753" x="7153275" y="2768600"/>
          <p14:tracePt t="12763" x="7161213" y="2768600"/>
          <p14:tracePt t="12774" x="7170738" y="2768600"/>
          <p14:tracePt t="12793" x="7170738" y="2759075"/>
          <p14:tracePt t="12807" x="7197725" y="2751138"/>
          <p14:tracePt t="12825" x="7205663" y="2741613"/>
          <p14:tracePt t="12841" x="7232650" y="2741613"/>
          <p14:tracePt t="12858" x="7251700" y="2732088"/>
          <p14:tracePt t="12874" x="7259638" y="2732088"/>
          <p14:tracePt t="12893" x="7259638" y="2724150"/>
          <p14:tracePt t="12907" x="7269163" y="2724150"/>
          <p14:tracePt t="12924" x="7277100" y="2724150"/>
          <p14:tracePt t="12942" x="7286625" y="2724150"/>
          <p14:tracePt t="12983" x="7296150" y="2724150"/>
          <p14:tracePt t="13012" x="7304088" y="2724150"/>
          <p14:tracePt t="13033" x="7313613" y="2724150"/>
          <p14:tracePt t="13053" x="7304088" y="2714625"/>
          <p14:tracePt t="13162" x="7296150" y="2714625"/>
          <p14:tracePt t="13172" x="7277100" y="2714625"/>
          <p14:tracePt t="13183" x="7269163" y="2714625"/>
          <p14:tracePt t="13192" x="7259638" y="2705100"/>
          <p14:tracePt t="13207" x="7215188" y="2687638"/>
          <p14:tracePt t="13225" x="7180263" y="2687638"/>
          <p14:tracePt t="13241" x="7126288" y="2670175"/>
          <p14:tracePt t="13258" x="7099300" y="2660650"/>
          <p14:tracePt t="13275" x="7089775" y="2660650"/>
          <p14:tracePt t="13291" x="7062788" y="2660650"/>
          <p14:tracePt t="13307" x="7045325" y="2660650"/>
          <p14:tracePt t="13324" x="7037388" y="2660650"/>
          <p14:tracePt t="13342" x="7027863" y="2660650"/>
          <p14:tracePt t="13362" x="7018338" y="2660650"/>
          <p14:tracePt t="13381" x="7018338" y="2652713"/>
          <p14:tracePt t="13411" x="7018338" y="2643188"/>
          <p14:tracePt t="13461" x="7018338" y="2633663"/>
          <p14:tracePt t="13501" x="7018338" y="2625725"/>
          <p14:tracePt t="13531" x="7018338" y="2616200"/>
          <p14:tracePt t="13551" x="7018338" y="2608263"/>
          <p14:tracePt t="13600" x="7010400" y="2608263"/>
          <p14:tracePt t="13641" x="6991350" y="2608263"/>
          <p14:tracePt t="13660" x="6983413" y="2608263"/>
          <p14:tracePt t="13670" x="6973888" y="2608263"/>
          <p14:tracePt t="13681" x="6956425" y="2608263"/>
          <p14:tracePt t="13691" x="6938963" y="2608263"/>
          <p14:tracePt t="13707" x="6894513" y="2643188"/>
          <p14:tracePt t="13724" x="6823075" y="2714625"/>
          <p14:tracePt t="13741" x="6796088" y="2759075"/>
          <p14:tracePt t="13757" x="6759575" y="2822575"/>
          <p14:tracePt t="13774" x="6742113" y="2857500"/>
          <p14:tracePt t="13791" x="6732588" y="2857500"/>
          <p14:tracePt t="13808" x="6724650" y="2867025"/>
          <p14:tracePt t="13824" x="6715125" y="2867025"/>
          <p14:tracePt t="13871" x="6705600" y="2867025"/>
          <p14:tracePt t="13901" x="6697663" y="2867025"/>
          <p14:tracePt t="13910" x="6697663" y="2857500"/>
          <p14:tracePt t="13921" x="6688138" y="2847975"/>
          <p14:tracePt t="13930" x="6680200" y="2840038"/>
          <p14:tracePt t="13951" x="6670675" y="2840038"/>
          <p14:tracePt t="13970" x="6670675" y="2830513"/>
          <p14:tracePt t="13980" x="6661150" y="2830513"/>
          <p14:tracePt t="13991" x="6653213" y="2830513"/>
          <p14:tracePt t="14049" x="6653213" y="2840038"/>
          <p14:tracePt t="14059" x="6653213" y="2847975"/>
          <p14:tracePt t="14090" x="6653213" y="2857500"/>
          <p14:tracePt t="14110" x="6643688" y="2857500"/>
          <p14:tracePt t="14130" x="6634163" y="2847975"/>
          <p14:tracePt t="14180" x="6626225" y="2840038"/>
          <p14:tracePt t="14190" x="6626225" y="2830513"/>
          <p14:tracePt t="14200" x="6616700" y="2813050"/>
          <p14:tracePt t="14209" x="6599238" y="2776538"/>
          <p14:tracePt t="14223" x="6572250" y="2724150"/>
          <p14:tracePt t="14241" x="6562725" y="2705100"/>
          <p14:tracePt t="14257" x="6554788" y="2687638"/>
          <p14:tracePt t="14273" x="6554788" y="2679700"/>
          <p14:tracePt t="14291" x="6554788" y="2687638"/>
          <p14:tracePt t="14350" x="6554788" y="2705100"/>
          <p14:tracePt t="14369" x="6554788" y="2714625"/>
          <p14:tracePt t="14379" x="6554788" y="2724150"/>
          <p14:tracePt t="14390" x="6562725" y="2741613"/>
          <p14:tracePt t="14399" x="6572250" y="2751138"/>
          <p14:tracePt t="14410" x="6572250" y="2759075"/>
          <p14:tracePt t="14423" x="6589713" y="2759075"/>
          <p14:tracePt t="14441" x="6599238" y="2759075"/>
          <p14:tracePt t="14459" x="6608763" y="2751138"/>
          <p14:tracePt t="14480" x="6616700" y="2724150"/>
          <p14:tracePt t="14490" x="6643688" y="2679700"/>
          <p14:tracePt t="14506" x="6697663" y="2581275"/>
          <p14:tracePt t="14523" x="6732588" y="2509838"/>
          <p14:tracePt t="14540" x="6732588" y="2482850"/>
          <p14:tracePt t="14556" x="6751638" y="2465388"/>
          <p14:tracePt t="14573" x="6751638" y="2455863"/>
          <p14:tracePt t="14590" x="6759575" y="2455863"/>
          <p14:tracePt t="14606" x="6759575" y="2465388"/>
          <p14:tracePt t="14658" x="6759575" y="2473325"/>
          <p14:tracePt t="14668" x="6759575" y="2482850"/>
          <p14:tracePt t="14679" x="6769100" y="2500313"/>
          <p14:tracePt t="14689" x="6769100" y="2517775"/>
          <p14:tracePt t="14707" x="6777038" y="2581275"/>
          <p14:tracePt t="14723" x="6777038" y="2705100"/>
          <p14:tracePt t="14740" x="6786563" y="2751138"/>
          <p14:tracePt t="14756" x="6786563" y="2813050"/>
          <p14:tracePt t="14773" x="6796088" y="2847975"/>
          <p14:tracePt t="14790" x="6796088" y="2857500"/>
          <p14:tracePt t="14808" x="6796088" y="2847975"/>
          <p14:tracePt t="15008" x="6786563" y="2847975"/>
          <p14:tracePt t="15017" x="6786563" y="2830513"/>
          <p14:tracePt t="15028" x="6769100" y="2822575"/>
          <p14:tracePt t="15039" x="6759575" y="2803525"/>
          <p14:tracePt t="15056" x="6715125" y="2776538"/>
          <p14:tracePt t="15073" x="6697663" y="2768600"/>
          <p14:tracePt t="15090" x="6697663" y="2759075"/>
          <p14:tracePt t="15106" x="6697663" y="2768600"/>
          <p14:tracePt t="15157" x="6705600" y="2768600"/>
          <p14:tracePt t="15167" x="6705600" y="2776538"/>
          <p14:tracePt t="15177" x="6715125" y="2795588"/>
          <p14:tracePt t="15189" x="6724650" y="2813050"/>
          <p14:tracePt t="15206" x="6732588" y="2847975"/>
          <p14:tracePt t="15223" x="6751638" y="2884488"/>
          <p14:tracePt t="15239" x="6751638" y="2894013"/>
          <p14:tracePt t="15256" x="6759575" y="2894013"/>
          <p14:tracePt t="15287" x="6759575" y="2884488"/>
          <p14:tracePt t="15327" x="6759575" y="2867025"/>
          <p14:tracePt t="15336" x="6759575" y="2847975"/>
          <p14:tracePt t="15346" x="6751638" y="2822575"/>
          <p14:tracePt t="15357" x="6742113" y="2786063"/>
          <p14:tracePt t="15373" x="6715125" y="2705100"/>
          <p14:tracePt t="15389" x="6697663" y="2679700"/>
          <p14:tracePt t="15405" x="6661150" y="2643188"/>
          <p14:tracePt t="15423" x="6634163" y="2625725"/>
          <p14:tracePt t="15440" x="6626225" y="2616200"/>
          <p14:tracePt t="15456" x="6616700" y="2608263"/>
          <p14:tracePt t="15473" x="6608763" y="2608263"/>
          <p14:tracePt t="15490" x="6608763" y="2598738"/>
          <p14:tracePt t="15607" x="6616700" y="2598738"/>
          <p14:tracePt t="15616" x="6626225" y="2589213"/>
          <p14:tracePt t="15636" x="6634163" y="2581275"/>
          <p14:tracePt t="15645" x="6643688" y="2562225"/>
          <p14:tracePt t="15657" x="6661150" y="2527300"/>
          <p14:tracePt t="15673" x="6697663" y="2438400"/>
          <p14:tracePt t="15689" x="6715125" y="2357438"/>
          <p14:tracePt t="15706" x="6715125" y="2322513"/>
          <p14:tracePt t="15723" x="6715125" y="2268538"/>
          <p14:tracePt t="15739" x="6715125" y="2241550"/>
          <p14:tracePt t="15756" x="6715125" y="2232025"/>
          <p14:tracePt t="15772" x="6724650" y="2232025"/>
          <p14:tracePt t="15836" x="6724650" y="2224088"/>
          <p14:tracePt t="15906" x="6724650" y="2214563"/>
          <p14:tracePt t="15925" x="6715125" y="2214563"/>
          <p14:tracePt t="15936" x="6715125" y="2205038"/>
          <p14:tracePt t="15946" x="6705600" y="2205038"/>
          <p14:tracePt t="15956" x="6697663" y="2197100"/>
          <p14:tracePt t="15972" x="6653213" y="2170113"/>
          <p14:tracePt t="15989" x="6626225" y="2160588"/>
          <p14:tracePt t="16006" x="6608763" y="2152650"/>
          <p14:tracePt t="16022" x="6599238" y="2143125"/>
          <p14:tracePt t="16039" x="6581775" y="2152650"/>
          <p14:tracePt t="16205" x="6572250" y="2152650"/>
          <p14:tracePt t="16215" x="6537325" y="2152650"/>
          <p14:tracePt t="16224" x="6483350" y="2152650"/>
          <p14:tracePt t="16239" x="6330950" y="2170113"/>
          <p14:tracePt t="16256" x="6269038" y="2179638"/>
          <p14:tracePt t="16272" x="6205538" y="2187575"/>
          <p14:tracePt t="16289" x="6170613" y="2205038"/>
          <p14:tracePt t="16306" x="6170613" y="2214563"/>
          <p14:tracePt t="16322" x="6153150" y="2241550"/>
          <p14:tracePt t="16338" x="6153150" y="2276475"/>
          <p14:tracePt t="16356" x="6153150" y="2303463"/>
          <p14:tracePt t="16372" x="6161088" y="2366963"/>
          <p14:tracePt t="16389" x="6205538" y="2393950"/>
          <p14:tracePt t="16406" x="6232525" y="2411413"/>
          <p14:tracePt t="16422" x="6323013" y="2428875"/>
          <p14:tracePt t="16438" x="6419850" y="2428875"/>
          <p14:tracePt t="16455" x="6456363" y="2428875"/>
          <p14:tracePt t="16472" x="6518275" y="2411413"/>
          <p14:tracePt t="16489" x="6554788" y="2401888"/>
          <p14:tracePt t="16505" x="6562725" y="2393950"/>
          <p14:tracePt t="16522" x="6581775" y="2384425"/>
          <p14:tracePt t="16539" x="6581775" y="2366963"/>
          <p14:tracePt t="16556" x="6581775" y="2347913"/>
          <p14:tracePt t="16571" x="6581775" y="2330450"/>
          <p14:tracePt t="16588" x="6562725" y="2295525"/>
          <p14:tracePt t="16606" x="6554788" y="2276475"/>
          <p14:tracePt t="16622" x="6500813" y="2251075"/>
          <p14:tracePt t="16638" x="6438900" y="2214563"/>
          <p14:tracePt t="16655" x="6394450" y="2205038"/>
          <p14:tracePt t="16672" x="6330950" y="2197100"/>
          <p14:tracePt t="16688" x="6286500" y="2197100"/>
          <p14:tracePt t="16705" x="6276975" y="2197100"/>
          <p14:tracePt t="16722" x="6269038" y="2197100"/>
          <p14:tracePt t="16738" x="6259513" y="2205038"/>
          <p14:tracePt t="16755" x="6269038" y="2205038"/>
          <p14:tracePt t="16773" x="6269038" y="2214563"/>
          <p14:tracePt t="16788" x="6296025" y="2224088"/>
          <p14:tracePt t="16805" x="6313488" y="2232025"/>
          <p14:tracePt t="16821" x="6375400" y="2241550"/>
          <p14:tracePt t="16838" x="6456363" y="2259013"/>
          <p14:tracePt t="16855" x="6483350" y="2268538"/>
          <p14:tracePt t="16871" x="6510338" y="2268538"/>
          <p14:tracePt t="16888" x="6527800" y="2268538"/>
          <p14:tracePt t="16904" x="6527800" y="2259013"/>
          <p14:tracePt t="16923" x="6527800" y="2251075"/>
          <p14:tracePt t="16943" x="6518275" y="2251075"/>
          <p14:tracePt t="16954" x="6510338" y="2241550"/>
          <p14:tracePt t="16971" x="6438900" y="2224088"/>
          <p14:tracePt t="16988" x="6303963" y="2205038"/>
          <p14:tracePt t="17005" x="6242050" y="2197100"/>
          <p14:tracePt t="17021" x="6153150" y="2197100"/>
          <p14:tracePt t="17038" x="6126163" y="2197100"/>
          <p14:tracePt t="17055" x="6116638" y="2197100"/>
          <p14:tracePt t="17071" x="6108700" y="2197100"/>
          <p14:tracePt t="17087" x="6108700" y="2205038"/>
          <p14:tracePt t="17104" x="6116638" y="2205038"/>
          <p14:tracePt t="17132" x="6126163" y="2205038"/>
          <p14:tracePt t="17143" x="6134100" y="2205038"/>
          <p14:tracePt t="17155" x="6170613" y="2205038"/>
          <p14:tracePt t="17172" x="6296025" y="2197100"/>
          <p14:tracePt t="17189" x="6446838" y="2179638"/>
          <p14:tracePt t="17205" x="6510338" y="2170113"/>
          <p14:tracePt t="17221" x="6599238" y="2152650"/>
          <p14:tracePt t="17238" x="6634163" y="2143125"/>
          <p14:tracePt t="17254" x="6634163" y="2133600"/>
          <p14:tracePt t="17271" x="6634163" y="2125663"/>
          <p14:tracePt t="17287" x="6634163" y="2116138"/>
          <p14:tracePt t="17313" x="6608763" y="2116138"/>
          <p14:tracePt t="17322" x="6581775" y="2108200"/>
          <p14:tracePt t="17337" x="6473825" y="2098675"/>
          <p14:tracePt t="17355" x="6402388" y="2098675"/>
          <p14:tracePt t="17371" x="6269038" y="2116138"/>
          <p14:tracePt t="17388" x="6180138" y="2152650"/>
          <p14:tracePt t="17404" x="6143625" y="2170113"/>
          <p14:tracePt t="17421" x="6116638" y="2187575"/>
          <p14:tracePt t="17438" x="6116638" y="2214563"/>
          <p14:tracePt t="17455" x="6134100" y="2259013"/>
          <p14:tracePt t="17472" x="6170613" y="2268538"/>
          <p14:tracePt t="17487" x="6232525" y="2295525"/>
          <p14:tracePt t="17505" x="6276975" y="2303463"/>
          <p14:tracePt t="17520" x="6340475" y="2303463"/>
          <p14:tracePt t="17537" x="6384925" y="2303463"/>
          <p14:tracePt t="17554" x="6411913" y="2286000"/>
          <p14:tracePt t="17572" x="6419850" y="2268538"/>
          <p14:tracePt t="17587" x="6419850" y="2232025"/>
          <p14:tracePt t="17605" x="6419850" y="2179638"/>
          <p14:tracePt t="17622" x="6411913" y="2152650"/>
          <p14:tracePt t="17637" x="6375400" y="2108200"/>
          <p14:tracePt t="17654" x="6313488" y="2098675"/>
          <p14:tracePt t="17672" x="6276975" y="2098675"/>
          <p14:tracePt t="17687" x="6205538" y="2108200"/>
          <p14:tracePt t="17704" x="6170613" y="2133600"/>
          <p14:tracePt t="17721" x="6170613" y="2143125"/>
          <p14:tracePt t="17737" x="6170613" y="2187575"/>
          <p14:tracePt t="17755" x="6170613" y="2224088"/>
          <p14:tracePt t="17771" x="6197600" y="2241550"/>
          <p14:tracePt t="17787" x="6276975" y="2268538"/>
          <p14:tracePt t="17804" x="6394450" y="2286000"/>
          <p14:tracePt t="17821" x="6438900" y="2286000"/>
          <p14:tracePt t="17837" x="6527800" y="2286000"/>
          <p14:tracePt t="17854" x="6572250" y="2286000"/>
          <p14:tracePt t="17871" x="6581775" y="2276475"/>
          <p14:tracePt t="17887" x="6599238" y="2268538"/>
          <p14:tracePt t="17904" x="6599238" y="2259013"/>
          <p14:tracePt t="17921" x="6599238" y="2251075"/>
          <p14:tracePt t="17937" x="6599238" y="2241550"/>
          <p14:tracePt t="17954" x="6589713" y="2232025"/>
          <p14:tracePt t="17981" x="6581775" y="2232025"/>
          <p14:tracePt t="17990" x="6572250" y="2232025"/>
          <p14:tracePt t="18004" x="6562725" y="2232025"/>
          <p14:tracePt t="18021" x="6554788" y="2232025"/>
          <p14:tracePt t="18040" x="6545263" y="2232025"/>
          <p14:tracePt t="18054" x="6545263" y="2241550"/>
          <p14:tracePt t="18100" x="6545263" y="2251075"/>
          <p14:tracePt t="18140" x="6537325" y="2251075"/>
          <p14:tracePt t="18219" x="6527800" y="2251075"/>
          <p14:tracePt t="18229" x="6510338" y="2251075"/>
          <p14:tracePt t="18239" x="6473825" y="2251075"/>
          <p14:tracePt t="18254" x="6367463" y="2241550"/>
          <p14:tracePt t="18271" x="6313488" y="2241550"/>
          <p14:tracePt t="18286" x="6259513" y="2241550"/>
          <p14:tracePt t="18304" x="6242050" y="2241550"/>
          <p14:tracePt t="18321" x="6251575" y="2241550"/>
          <p14:tracePt t="18359" x="6276975" y="2241550"/>
          <p14:tracePt t="18370" x="6340475" y="2251075"/>
          <p14:tracePt t="18380" x="6411913" y="2259013"/>
          <p14:tracePt t="18390" x="6518275" y="2268538"/>
          <p14:tracePt t="18403" x="6705600" y="2286000"/>
          <p14:tracePt t="18420" x="6786563" y="2295525"/>
          <p14:tracePt t="18437" x="6867525" y="2303463"/>
          <p14:tracePt t="18453" x="6919913" y="2312988"/>
          <p14:tracePt t="18470" x="6929438" y="2312988"/>
          <p14:tracePt t="18487" x="6938963" y="2312988"/>
          <p14:tracePt t="18504" x="6929438" y="2312988"/>
          <p14:tracePt t="18549" x="6911975" y="2312988"/>
          <p14:tracePt t="18559" x="6875463" y="2312988"/>
          <p14:tracePt t="18569" x="6840538" y="2312988"/>
          <p14:tracePt t="18579" x="6777038" y="2312988"/>
          <p14:tracePt t="18589" x="6715125" y="2312988"/>
          <p14:tracePt t="18603" x="6608763" y="2312988"/>
          <p14:tracePt t="18621" x="6572250" y="2322513"/>
          <p14:tracePt t="18637" x="6527800" y="2330450"/>
          <p14:tracePt t="18655" x="6510338" y="2339975"/>
          <p14:tracePt t="18670" x="6510338" y="2347913"/>
          <p14:tracePt t="18686" x="6500813" y="2347913"/>
          <p14:tracePt t="18703" x="6500813" y="2357438"/>
          <p14:tracePt t="18729" x="6510338" y="2366963"/>
          <p14:tracePt t="18758" x="6518275" y="2366963"/>
          <p14:tracePt t="18778" x="6527800" y="2366963"/>
          <p14:tracePt t="18798" x="6527800" y="2374900"/>
          <p14:tracePt t="18809" x="6537325" y="2374900"/>
          <p14:tracePt t="18818" x="6537325" y="2384425"/>
          <p14:tracePt t="18828" x="6537325" y="2393950"/>
          <p14:tracePt t="18848" x="6537325" y="2401888"/>
          <p14:tracePt t="18858" x="6537325" y="2419350"/>
          <p14:tracePt t="18869" x="6510338" y="2465388"/>
          <p14:tracePt t="18886" x="6411913" y="2608263"/>
          <p14:tracePt t="18903" x="6276975" y="2759075"/>
          <p14:tracePt t="18920" x="6232525" y="2822575"/>
          <p14:tracePt t="18936" x="6153150" y="2919413"/>
          <p14:tracePt t="18953" x="6116638" y="3009900"/>
          <p14:tracePt t="18970" x="6099175" y="3036888"/>
          <p14:tracePt t="18986" x="6062663" y="3108325"/>
          <p14:tracePt t="19004" x="6018213" y="3197225"/>
          <p14:tracePt t="19020" x="5983288" y="3251200"/>
          <p14:tracePt t="19036" x="5911850" y="3357563"/>
          <p14:tracePt t="19053" x="5840413" y="3465513"/>
          <p14:tracePt t="19070" x="5803900" y="3509963"/>
          <p14:tracePt t="19086" x="5741988" y="3598863"/>
          <p14:tracePt t="19103" x="5715000" y="3679825"/>
          <p14:tracePt t="19120" x="5705475" y="3705225"/>
          <p14:tracePt t="19136" x="5697538" y="3741738"/>
          <p14:tracePt t="19153" x="5688013" y="3751263"/>
          <p14:tracePt t="19408" x="5661025" y="3759200"/>
          <p14:tracePt t="19417" x="5634038" y="3768725"/>
          <p14:tracePt t="19428" x="5616575" y="3786188"/>
          <p14:tracePt t="19437" x="5599113" y="3803650"/>
          <p14:tracePt t="19452" x="5554663" y="3857625"/>
          <p14:tracePt t="19469" x="5527675" y="3875088"/>
          <p14:tracePt t="19486" x="5491163" y="3938588"/>
          <p14:tracePt t="19503" x="5465763" y="3990975"/>
          <p14:tracePt t="19520" x="5446713" y="4044950"/>
          <p14:tracePt t="19538" x="5438775" y="4062413"/>
          <p14:tracePt t="19554" x="5419725" y="4089400"/>
          <p14:tracePt t="19570" x="5419725" y="4098925"/>
          <p14:tracePt t="19585" x="5419725" y="4108450"/>
          <p14:tracePt t="19603" x="5419725" y="4116388"/>
          <p14:tracePt t="19620" x="5419725" y="4125913"/>
          <p14:tracePt t="19646" x="5429250" y="4133850"/>
          <p14:tracePt t="19676" x="5438775" y="4133850"/>
          <p14:tracePt t="19696" x="5465763" y="4143375"/>
          <p14:tracePt t="19706" x="5518150" y="4152900"/>
          <p14:tracePt t="19716" x="5581650" y="4160838"/>
          <p14:tracePt t="19727" x="5653088" y="4179888"/>
          <p14:tracePt t="19737" x="5705475" y="4187825"/>
          <p14:tracePt t="19753" x="5768975" y="4205288"/>
          <p14:tracePt t="19769" x="5803900" y="4205288"/>
          <p14:tracePt t="19787" x="5813425" y="4214813"/>
          <p14:tracePt t="19807" x="5822950" y="4214813"/>
          <p14:tracePt t="19836" x="5822950" y="4224338"/>
          <p14:tracePt t="19936" x="5830888" y="4224338"/>
          <p14:tracePt t="20186" x="5840413" y="4224338"/>
          <p14:tracePt t="20245" x="5848350" y="4224338"/>
          <p14:tracePt t="20266" x="5857875" y="4224338"/>
          <p14:tracePt t="20286" x="5867400" y="4224338"/>
          <p14:tracePt t="20295" x="5875338" y="4224338"/>
          <p14:tracePt t="20305" x="5884863" y="4224338"/>
          <p14:tracePt t="20319" x="5919788" y="4205288"/>
          <p14:tracePt t="20336" x="5946775" y="4205288"/>
          <p14:tracePt t="20352" x="6018213" y="4187825"/>
          <p14:tracePt t="20369" x="6099175" y="4152900"/>
          <p14:tracePt t="20386" x="6134100" y="4143375"/>
          <p14:tracePt t="20402" x="6180138" y="4108450"/>
          <p14:tracePt t="20419" x="6205538" y="4054475"/>
          <p14:tracePt t="20436" x="6215063" y="4017963"/>
          <p14:tracePt t="20452" x="6224588" y="3929063"/>
          <p14:tracePt t="20469" x="6242050" y="3795713"/>
          <p14:tracePt t="20486" x="6242050" y="3724275"/>
          <p14:tracePt t="20503" x="6251575" y="3589338"/>
          <p14:tracePt t="20519" x="6251575" y="3490913"/>
          <p14:tracePt t="20536" x="6251575" y="3455988"/>
          <p14:tracePt t="20552" x="6232525" y="3394075"/>
          <p14:tracePt t="20569" x="6224588" y="3348038"/>
          <p14:tracePt t="20586" x="6215063" y="3340100"/>
          <p14:tracePt t="20602" x="6205538" y="3322638"/>
          <p14:tracePt t="20620" x="6205538" y="3313113"/>
          <p14:tracePt t="20635" x="6197600" y="3313113"/>
          <p14:tracePt t="20824" x="6188075" y="3313113"/>
          <p14:tracePt t="20845" x="6188075" y="3295650"/>
          <p14:tracePt t="20854" x="6180138" y="3276600"/>
          <p14:tracePt t="20864" x="6161088" y="3241675"/>
          <p14:tracePt t="20874" x="6143625" y="3179763"/>
          <p14:tracePt t="20885" x="6126163" y="3116263"/>
          <p14:tracePt t="20901" x="6099175" y="2982913"/>
          <p14:tracePt t="20918" x="6089650" y="2901950"/>
          <p14:tracePt t="20935" x="6089650" y="2874963"/>
          <p14:tracePt t="20951" x="6089650" y="2840038"/>
          <p14:tracePt t="20968" x="6089650" y="2803525"/>
          <p14:tracePt t="20985" x="6089650" y="2776538"/>
          <p14:tracePt t="21001" x="6099175" y="2724150"/>
          <p14:tracePt t="21019" x="6116638" y="2670175"/>
          <p14:tracePt t="21035" x="6126163" y="2643188"/>
          <p14:tracePt t="21051" x="6153150" y="2581275"/>
          <p14:tracePt t="21068" x="6180138" y="2509838"/>
          <p14:tracePt t="21085" x="6197600" y="2473325"/>
          <p14:tracePt t="21102" x="6205538" y="2419350"/>
          <p14:tracePt t="21119" x="6215063" y="2374900"/>
          <p14:tracePt t="21135" x="6215063" y="2366963"/>
          <p14:tracePt t="21151" x="6215063" y="2347913"/>
          <p14:tracePt t="21169" x="6215063" y="2339975"/>
          <p14:tracePt t="21184" x="6205538" y="2339975"/>
          <p14:tracePt t="21201" x="6197600" y="2330450"/>
          <p14:tracePt t="21218" x="6188075" y="2330450"/>
          <p14:tracePt t="21234" x="6180138" y="2330450"/>
          <p14:tracePt t="21251" x="6170613" y="2330450"/>
          <p14:tracePt t="21268" x="6161088" y="2330450"/>
          <p14:tracePt t="21284" x="6153150" y="2330450"/>
          <p14:tracePt t="21302" x="6143625" y="2330450"/>
          <p14:tracePt t="21318" x="6134100" y="2330450"/>
          <p14:tracePt t="21334" x="6126163" y="2322513"/>
          <p14:tracePt t="21372" x="6116638" y="2322513"/>
          <p14:tracePt t="21382" x="6099175" y="2312988"/>
          <p14:tracePt t="21392" x="6062663" y="2303463"/>
          <p14:tracePt t="21402" x="5983288" y="2286000"/>
          <p14:tracePt t="21417" x="5741988" y="2251075"/>
          <p14:tracePt t="21435" x="5589588" y="2232025"/>
          <p14:tracePt t="21451" x="5286375" y="2214563"/>
          <p14:tracePt t="21468" x="5000625" y="2205038"/>
          <p14:tracePt t="21484" x="4884738" y="2205038"/>
          <p14:tracePt t="21502" x="4714875" y="2197100"/>
          <p14:tracePt t="21518" x="4625975" y="2197100"/>
          <p14:tracePt t="21535" x="4598988" y="2197100"/>
          <p14:tracePt t="21551" x="4581525" y="2197100"/>
          <p14:tracePt t="21568" x="4572000" y="2197100"/>
          <p14:tracePt t="21584" x="4562475" y="2197100"/>
          <p14:tracePt t="21613" x="4554538" y="2205038"/>
          <p14:tracePt t="21632" x="4545013" y="2214563"/>
          <p14:tracePt t="21652" x="4518025" y="2224088"/>
          <p14:tracePt t="21662" x="4483100" y="2251075"/>
          <p14:tracePt t="21671" x="4429125" y="2286000"/>
          <p14:tracePt t="21684" x="4357688" y="2322513"/>
          <p14:tracePt t="21700" x="4214813" y="2384425"/>
          <p14:tracePt t="21718" x="4089400" y="2411413"/>
          <p14:tracePt t="21734" x="4037013" y="2419350"/>
          <p14:tracePt t="21751" x="3965575" y="2428875"/>
          <p14:tracePt t="21768" x="3929063" y="2438400"/>
          <p14:tracePt t="21785" x="3911600" y="2438400"/>
          <p14:tracePt t="21802" x="3902075" y="2438400"/>
          <p14:tracePt t="21818" x="3902075" y="2446338"/>
          <p14:tracePt t="21872" x="3902075" y="2455863"/>
          <p14:tracePt t="21882" x="3919538" y="2473325"/>
          <p14:tracePt t="21892" x="3956050" y="2509838"/>
          <p14:tracePt t="21902" x="4010025" y="2581275"/>
          <p14:tracePt t="21917" x="4116388" y="2732088"/>
          <p14:tracePt t="21934" x="4152900" y="2795588"/>
          <p14:tracePt t="21951" x="4205288" y="2867025"/>
          <p14:tracePt t="21968" x="4224338" y="2911475"/>
          <p14:tracePt t="21984" x="4224338" y="2938463"/>
          <p14:tracePt t="22001" x="4224338" y="3000375"/>
          <p14:tracePt t="22018" x="4214813" y="3116263"/>
          <p14:tracePt t="22034" x="4133850" y="3241675"/>
          <p14:tracePt t="22052" x="4081463" y="3313113"/>
          <p14:tracePt t="22067" x="3956050" y="3438525"/>
          <p14:tracePt t="22084" x="3822700" y="3554413"/>
          <p14:tracePt t="22101" x="3768725" y="3598863"/>
          <p14:tracePt t="22117" x="3687763" y="3660775"/>
          <p14:tracePt t="22134" x="3633788" y="3687763"/>
          <p14:tracePt t="22152" x="3625850" y="3697288"/>
          <p14:tracePt t="22167" x="3608388" y="3697288"/>
          <p14:tracePt t="22184" x="3608388" y="3687763"/>
          <p14:tracePt t="22371" x="3616325" y="3679825"/>
          <p14:tracePt t="22391" x="3616325" y="3670300"/>
          <p14:tracePt t="22401" x="3616325" y="3660775"/>
          <p14:tracePt t="22420" x="3616325" y="3643313"/>
          <p14:tracePt t="22430" x="3616325" y="3633788"/>
          <p14:tracePt t="22440" x="3616325" y="3625850"/>
          <p14:tracePt t="22451" x="3616325" y="3616325"/>
          <p14:tracePt t="22466" x="3608388" y="3598863"/>
          <p14:tracePt t="22484" x="3608388" y="3589338"/>
          <p14:tracePt t="22501" x="3598863" y="3589338"/>
          <p14:tracePt t="22541" x="3598863" y="3581400"/>
          <p14:tracePt t="22570" x="3608388" y="3581400"/>
          <p14:tracePt t="22620" x="3616325" y="3581400"/>
          <p14:tracePt t="22631" x="3625850" y="3581400"/>
          <p14:tracePt t="22650" x="3633788" y="3581400"/>
          <p14:tracePt t="22669" x="3643313" y="3581400"/>
          <p14:tracePt t="22679" x="3660775" y="3571875"/>
          <p14:tracePt t="22689" x="3705225" y="3554413"/>
          <p14:tracePt t="22701" x="3768725" y="3517900"/>
          <p14:tracePt t="22718" x="3919538" y="3411538"/>
          <p14:tracePt t="22733" x="4017963" y="3313113"/>
          <p14:tracePt t="22751" x="4044950" y="3268663"/>
          <p14:tracePt t="22766" x="4071938" y="3187700"/>
          <p14:tracePt t="22784" x="4071938" y="3081338"/>
          <p14:tracePt t="22801" x="4062413" y="3017838"/>
          <p14:tracePt t="22817" x="4017963" y="2894013"/>
          <p14:tracePt t="22834" x="3946525" y="2795588"/>
          <p14:tracePt t="22851" x="3911600" y="2759075"/>
          <p14:tracePt t="22866" x="3867150" y="2724150"/>
          <p14:tracePt t="22883" x="3840163" y="2705100"/>
          <p14:tracePt t="22900" x="3830638" y="2705100"/>
          <p14:tracePt t="22916" x="3830638" y="2697163"/>
          <p14:tracePt t="22933" x="3822700" y="2697163"/>
          <p14:tracePt t="22950" x="3830638" y="2697163"/>
          <p14:tracePt t="23209" x="3840163" y="2705100"/>
          <p14:tracePt t="23248" x="3857625" y="2705100"/>
          <p14:tracePt t="23268" x="3875088" y="2724150"/>
          <p14:tracePt t="23278" x="3902075" y="2751138"/>
          <p14:tracePt t="23289" x="3946525" y="2795588"/>
          <p14:tracePt t="23299" x="3990975" y="2840038"/>
          <p14:tracePt t="23317" x="4062413" y="2911475"/>
          <p14:tracePt t="23333" x="4081463" y="2965450"/>
          <p14:tracePt t="23350" x="4089400" y="2973388"/>
          <p14:tracePt t="23366" x="4089400" y="3017838"/>
          <p14:tracePt t="23383" x="4054475" y="3108325"/>
          <p14:tracePt t="23400" x="4000500" y="3170238"/>
          <p14:tracePt t="23416" x="3911600" y="3303588"/>
          <p14:tracePt t="23434" x="3857625" y="3375025"/>
          <p14:tracePt t="23450" x="3840163" y="3394075"/>
          <p14:tracePt t="23467" x="3822700" y="3411538"/>
          <p14:tracePt t="23484" x="3813175" y="3429000"/>
          <p14:tracePt t="23499" x="3813175" y="3419475"/>
          <p14:tracePt t="23558" x="3813175" y="3411538"/>
          <p14:tracePt t="23567" x="3813175" y="3375025"/>
          <p14:tracePt t="23578" x="3822700" y="3330575"/>
          <p14:tracePt t="23588" x="3830638" y="3268663"/>
          <p14:tracePt t="23600" x="3840163" y="3197225"/>
          <p14:tracePt t="23600" x="3848100" y="3133725"/>
          <p14:tracePt t="23618" x="3848100" y="3062288"/>
          <p14:tracePt t="23633" x="3857625" y="2938463"/>
          <p14:tracePt t="23650" x="3857625" y="2884488"/>
          <p14:tracePt t="23666" x="3857625" y="2795588"/>
          <p14:tracePt t="23683" x="3840163" y="2741613"/>
          <p14:tracePt t="23699" x="3830638" y="2724150"/>
          <p14:tracePt t="23716" x="3830638" y="2705100"/>
          <p14:tracePt t="23734" x="3830638" y="2697163"/>
          <p14:tracePt t="23750" x="3840163" y="2714625"/>
          <p14:tracePt t="23847" x="3875088" y="2741613"/>
          <p14:tracePt t="23856" x="3929063" y="2795588"/>
          <p14:tracePt t="23867" x="3990975" y="2874963"/>
          <p14:tracePt t="23883" x="4116388" y="3044825"/>
          <p14:tracePt t="23900" x="4152900" y="3108325"/>
          <p14:tracePt t="23915" x="4197350" y="3197225"/>
          <p14:tracePt t="23933" x="4205288" y="3251200"/>
          <p14:tracePt t="23949" x="4214813" y="3268663"/>
          <p14:tracePt t="23966" x="4214813" y="3286125"/>
          <p14:tracePt t="23983" x="4224338" y="3286125"/>
          <p14:tracePt t="24016" x="4224338" y="3259138"/>
          <p14:tracePt t="24057" x="4214813" y="3224213"/>
          <p14:tracePt t="24067" x="4205288" y="3160713"/>
          <p14:tracePt t="24077" x="4197350" y="3098800"/>
          <p14:tracePt t="24086" x="4187825" y="3044825"/>
          <p14:tracePt t="24099" x="4170363" y="2938463"/>
          <p14:tracePt t="24117" x="4160838" y="2911475"/>
          <p14:tracePt t="24132" x="4143375" y="2884488"/>
          <p14:tracePt t="24149" x="4143375" y="2874963"/>
          <p14:tracePt t="24167" x="4143375" y="2884488"/>
          <p14:tracePt t="24276" x="4143375" y="2894013"/>
          <p14:tracePt t="24286" x="4152900" y="2911475"/>
          <p14:tracePt t="24296" x="4152900" y="2946400"/>
          <p14:tracePt t="24306" x="4160838" y="3000375"/>
          <p14:tracePt t="24317" x="4170363" y="3081338"/>
          <p14:tracePt t="24332" x="4197350" y="3232150"/>
          <p14:tracePt t="24350" x="4205288" y="3348038"/>
          <p14:tracePt t="24367" x="4214813" y="3384550"/>
          <p14:tracePt t="24382" x="4224338" y="3419475"/>
          <p14:tracePt t="24399" x="4232275" y="3438525"/>
          <p14:tracePt t="24416" x="4232275" y="3446463"/>
          <p14:tracePt t="24432" x="4232275" y="3455988"/>
          <p14:tracePt t="25336" x="4232275" y="3465513"/>
          <p14:tracePt t="25344" x="4232275" y="3473450"/>
          <p14:tracePt t="25354" x="4224338" y="3482975"/>
          <p14:tracePt t="25365" x="4224338" y="3500438"/>
          <p14:tracePt t="25381" x="4197350" y="3527425"/>
          <p14:tracePt t="25398" x="4170363" y="3581400"/>
          <p14:tracePt t="25415" x="4170363" y="3598863"/>
          <p14:tracePt t="25431" x="4152900" y="3633788"/>
          <p14:tracePt t="25448" x="4143375" y="3679825"/>
          <p14:tracePt t="25465" x="4133850" y="3687763"/>
          <p14:tracePt t="25481" x="4125913" y="3724275"/>
          <p14:tracePt t="25498" x="4108450" y="3759200"/>
          <p14:tracePt t="25515" x="4108450" y="3776663"/>
          <p14:tracePt t="25531" x="4098925" y="3803650"/>
          <p14:tracePt t="25548" x="4089400" y="3803650"/>
          <p14:tracePt t="25565" x="4089400" y="3813175"/>
          <p14:tracePt t="25581" x="4081463" y="3813175"/>
          <p14:tracePt t="25652" x="4081463" y="3803650"/>
          <p14:tracePt t="25753" x="4081463" y="3795713"/>
          <p14:tracePt t="25793" x="4071938" y="3786188"/>
          <p14:tracePt t="25812" x="4071938" y="3776663"/>
          <p14:tracePt t="25822" x="4071938" y="3768725"/>
          <p14:tracePt t="25833" x="4062413" y="3751263"/>
          <p14:tracePt t="25849" x="4054475" y="3643313"/>
          <p14:tracePt t="25865" x="4054475" y="3536950"/>
          <p14:tracePt t="25881" x="4044950" y="3241675"/>
          <p14:tracePt t="25898" x="4044950" y="2938463"/>
          <p14:tracePt t="25915" x="4044950" y="2803525"/>
          <p14:tracePt t="25931" x="4054475" y="2616200"/>
          <p14:tracePt t="25948" x="4054475" y="2527300"/>
          <p14:tracePt t="25965" x="4054475" y="2509838"/>
          <p14:tracePt t="25982" x="4054475" y="2490788"/>
          <p14:tracePt t="25998" x="4062413" y="2490788"/>
          <p14:tracePt t="26093" x="4062413" y="2500313"/>
          <p14:tracePt t="26123" x="4081463" y="2500313"/>
          <p14:tracePt t="26432" x="4108450" y="2500313"/>
          <p14:tracePt t="26441" x="4143375" y="2509838"/>
          <p14:tracePt t="26451" x="4179888" y="2509838"/>
          <p14:tracePt t="26464" x="4241800" y="2509838"/>
          <p14:tracePt t="26480" x="4394200" y="2500313"/>
          <p14:tracePt t="26497" x="4598988" y="2465388"/>
          <p14:tracePt t="26514" x="4705350" y="2438400"/>
          <p14:tracePt t="26530" x="4946650" y="2401888"/>
          <p14:tracePt t="26547" x="5205413" y="2357438"/>
          <p14:tracePt t="26564" x="5340350" y="2339975"/>
          <p14:tracePt t="26581" x="5643563" y="2322513"/>
          <p14:tracePt t="26598" x="5929313" y="2295525"/>
          <p14:tracePt t="26615" x="6045200" y="2295525"/>
          <p14:tracePt t="26630" x="6276975" y="2295525"/>
          <p14:tracePt t="26647" x="6456363" y="2295525"/>
          <p14:tracePt t="26664" x="6510338" y="2295525"/>
          <p14:tracePt t="26664" x="6572250" y="2295525"/>
          <p14:tracePt t="26682" x="6616700" y="2303463"/>
          <p14:tracePt t="26697" x="6680200" y="2322513"/>
          <p14:tracePt t="26713" x="6697663" y="2322513"/>
          <p14:tracePt t="26730" x="6732588" y="2347913"/>
          <p14:tracePt t="26747" x="6759575" y="2366963"/>
          <p14:tracePt t="26764" x="6777038" y="2393950"/>
          <p14:tracePt t="26781" x="6777038" y="2411413"/>
          <p14:tracePt t="26797" x="6786563" y="2428875"/>
          <p14:tracePt t="26814" x="6786563" y="2455863"/>
          <p14:tracePt t="26831" x="6786563" y="2465388"/>
          <p14:tracePt t="26847" x="6786563" y="2490788"/>
          <p14:tracePt t="26864" x="6769100" y="2509838"/>
          <p14:tracePt t="26881" x="6769100" y="2527300"/>
          <p14:tracePt t="26898" x="6751638" y="2554288"/>
          <p14:tracePt t="26914" x="6724650" y="2571750"/>
          <p14:tracePt t="26931" x="6715125" y="2589213"/>
          <p14:tracePt t="26947" x="6688138" y="2598738"/>
          <p14:tracePt t="26964" x="6661150" y="2616200"/>
          <p14:tracePt t="26981" x="6643688" y="2616200"/>
          <p14:tracePt t="26997" x="6608763" y="2616200"/>
          <p14:tracePt t="27015" x="6572250" y="2616200"/>
          <p14:tracePt t="27031" x="6554788" y="2616200"/>
          <p14:tracePt t="27046" x="6518275" y="2616200"/>
          <p14:tracePt t="27063" x="6491288" y="2598738"/>
          <p14:tracePt t="27081" x="6491288" y="2581275"/>
          <p14:tracePt t="27097" x="6473825" y="2562225"/>
          <p14:tracePt t="27114" x="6473825" y="2527300"/>
          <p14:tracePt t="27131" x="6473825" y="2517775"/>
          <p14:tracePt t="27146" x="6483350" y="2490788"/>
          <p14:tracePt t="27164" x="6527800" y="2455863"/>
          <p14:tracePt t="27181" x="6554788" y="2428875"/>
          <p14:tracePt t="27196" x="6634163" y="2384425"/>
          <p14:tracePt t="27213" x="6715125" y="2339975"/>
          <p14:tracePt t="27231" x="6751638" y="2330450"/>
          <p14:tracePt t="27246" x="6823075" y="2330450"/>
          <p14:tracePt t="27263" x="6894513" y="2330450"/>
          <p14:tracePt t="27281" x="6919913" y="2339975"/>
          <p14:tracePt t="27296" x="6946900" y="2366963"/>
          <p14:tracePt t="27313" x="6973888" y="2384425"/>
          <p14:tracePt t="27331" x="6991350" y="2401888"/>
          <p14:tracePt t="27347" x="7000875" y="2438400"/>
          <p14:tracePt t="27363" x="7010400" y="2482850"/>
          <p14:tracePt t="27381" x="7010400" y="2500313"/>
          <p14:tracePt t="27396" x="7010400" y="2536825"/>
          <p14:tracePt t="27413" x="6983413" y="2598738"/>
          <p14:tracePt t="27431" x="6956425" y="2625725"/>
          <p14:tracePt t="27446" x="6919913" y="2687638"/>
          <p14:tracePt t="27463" x="6884988" y="2724150"/>
          <p14:tracePt t="27481" x="6867525" y="2741613"/>
          <p14:tracePt t="27496" x="6831013" y="2759075"/>
          <p14:tracePt t="27513" x="6786563" y="2768600"/>
          <p14:tracePt t="27530" x="6759575" y="2768600"/>
          <p14:tracePt t="27546" x="6697663" y="2768600"/>
          <p14:tracePt t="27563" x="6616700" y="2732088"/>
          <p14:tracePt t="27580" x="6581775" y="2724150"/>
          <p14:tracePt t="27596" x="6500813" y="2670175"/>
          <p14:tracePt t="27614" x="6446838" y="2616200"/>
          <p14:tracePt t="27631" x="6438900" y="2589213"/>
          <p14:tracePt t="27647" x="6411913" y="2509838"/>
          <p14:tracePt t="27664" x="6394450" y="2419350"/>
          <p14:tracePt t="27681" x="6394450" y="2384425"/>
          <p14:tracePt t="27696" x="6394450" y="2322513"/>
          <p14:tracePt t="27713" x="6402388" y="2268538"/>
          <p14:tracePt t="27730" x="6411913" y="2251075"/>
          <p14:tracePt t="27746" x="6456363" y="2205038"/>
          <p14:tracePt t="27763" x="6537325" y="2179638"/>
          <p14:tracePt t="27780" x="6581775" y="2160588"/>
          <p14:tracePt t="27796" x="6653213" y="2143125"/>
          <p14:tracePt t="27813" x="6724650" y="2133600"/>
          <p14:tracePt t="27830" x="6751638" y="2133600"/>
          <p14:tracePt t="27846" x="6786563" y="2143125"/>
          <p14:tracePt t="27864" x="6813550" y="2152650"/>
          <p14:tracePt t="27880" x="6813550" y="2170113"/>
          <p14:tracePt t="27896" x="6831013" y="2197100"/>
          <p14:tracePt t="27914" x="6831013" y="2241550"/>
          <p14:tracePt t="27930" x="6840538" y="2268538"/>
          <p14:tracePt t="27947" x="6840538" y="2322513"/>
          <p14:tracePt t="27963" x="6840538" y="2366963"/>
          <p14:tracePt t="27979" x="6831013" y="2393950"/>
          <p14:tracePt t="27996" x="6813550" y="2446338"/>
          <p14:tracePt t="28014" x="6786563" y="2509838"/>
          <p14:tracePt t="28029" x="6777038" y="2536825"/>
          <p14:tracePt t="28046" x="6769100" y="2589213"/>
          <p14:tracePt t="28064" x="6751638" y="2633663"/>
          <p14:tracePt t="28080" x="6751638" y="2652713"/>
          <p14:tracePt t="28096" x="6732588" y="2670175"/>
          <p14:tracePt t="28113" x="6724650" y="2687638"/>
          <p14:tracePt t="28130" x="6724650" y="2697163"/>
          <p14:tracePt t="28157" x="6715125" y="2697163"/>
          <p14:tracePt t="28806" x="6705600" y="2697163"/>
          <p14:tracePt t="28817" x="6688138" y="2697163"/>
          <p14:tracePt t="28827" x="6661150" y="2687638"/>
          <p14:tracePt t="28836" x="6634163" y="2679700"/>
          <p14:tracePt t="28847" x="6608763" y="2652713"/>
          <p14:tracePt t="28863" x="6537325" y="2589213"/>
          <p14:tracePt t="28879" x="6483350" y="2500313"/>
          <p14:tracePt t="28897" x="6465888" y="2465388"/>
          <p14:tracePt t="28912" x="6438900" y="2374900"/>
          <p14:tracePt t="28929" x="6429375" y="2251075"/>
          <p14:tracePt t="28946" x="6429375" y="2187575"/>
          <p14:tracePt t="28962" x="6438900" y="2098675"/>
          <p14:tracePt t="28979" x="6465888" y="2044700"/>
          <p14:tracePt t="28997" x="6500813" y="2009775"/>
          <p14:tracePt t="29012" x="6589713" y="1965325"/>
          <p14:tracePt t="29029" x="6715125" y="1938338"/>
          <p14:tracePt t="29046" x="6777038" y="1938338"/>
          <p14:tracePt t="29062" x="6902450" y="1938338"/>
          <p14:tracePt t="29079" x="7027863" y="1965325"/>
          <p14:tracePt t="29096" x="7072313" y="1982788"/>
          <p14:tracePt t="29112" x="7143750" y="2017713"/>
          <p14:tracePt t="29130" x="7188200" y="2062163"/>
          <p14:tracePt t="29146" x="7205663" y="2081213"/>
          <p14:tracePt t="29162" x="7215188" y="2116138"/>
          <p14:tracePt t="29179" x="7215188" y="2160588"/>
          <p14:tracePt t="29196" x="7215188" y="2179638"/>
          <p14:tracePt t="29212" x="7205663" y="2224088"/>
          <p14:tracePt t="29229" x="7126288" y="2295525"/>
          <p14:tracePt t="29246" x="7062788" y="2330450"/>
          <p14:tracePt t="29262" x="6867525" y="2401888"/>
          <p14:tracePt t="29279" x="6537325" y="2500313"/>
          <p14:tracePt t="29296" x="6251575" y="2562225"/>
          <p14:tracePt t="29312" x="5500688" y="2643188"/>
          <p14:tracePt t="29328" x="4670425" y="2687638"/>
          <p14:tracePt t="29346" x="4330700" y="2687638"/>
          <p14:tracePt t="29362" x="3965575" y="2687638"/>
          <p14:tracePt t="29379" x="3795713" y="2679700"/>
          <p14:tracePt t="29396" x="3759200" y="2679700"/>
          <p14:tracePt t="29412" x="3732213" y="2679700"/>
          <p14:tracePt t="29428" x="3670300" y="2660650"/>
          <p14:tracePt t="29775" x="3554413" y="2616200"/>
          <p14:tracePt t="29784" x="3429000" y="2562225"/>
          <p14:tracePt t="29795" x="3276600" y="2509838"/>
          <p14:tracePt t="29811" x="2919413" y="2384425"/>
          <p14:tracePt t="29828" x="2581275" y="2268538"/>
          <p14:tracePt t="29845" x="2428875" y="2224088"/>
          <p14:tracePt t="29862" x="2232025" y="2170113"/>
          <p14:tracePt t="29879" x="2108200" y="2133600"/>
          <p14:tracePt t="29895" x="2062163" y="2116138"/>
          <p14:tracePt t="29912" x="2017713" y="2098675"/>
          <p14:tracePt t="29929" x="2000250" y="2098675"/>
          <p14:tracePt t="29945" x="1990725" y="2089150"/>
          <p14:tracePt t="30274" x="1965325" y="2081213"/>
          <p14:tracePt t="30283" x="1946275" y="2054225"/>
          <p14:tracePt t="30293" x="1911350" y="2027238"/>
          <p14:tracePt t="30304" x="1884363" y="1990725"/>
          <p14:tracePt t="30314" x="1839913" y="1955800"/>
          <p14:tracePt t="30327" x="1731963" y="1866900"/>
          <p14:tracePt t="30345" x="1660525" y="1822450"/>
          <p14:tracePt t="30361" x="1536700" y="1741488"/>
          <p14:tracePt t="30378" x="1455738" y="1697038"/>
          <p14:tracePt t="30395" x="1419225" y="1679575"/>
          <p14:tracePt t="30411" x="1374775" y="1670050"/>
          <p14:tracePt t="30428" x="1357313" y="1652588"/>
          <p14:tracePt t="30444" x="1347788" y="1652588"/>
          <p14:tracePt t="30463" x="1347788" y="1643063"/>
          <p14:tracePt t="31262" x="1347788" y="1633538"/>
          <p14:tracePt t="31281" x="1347788" y="1625600"/>
          <p14:tracePt t="31302" x="1347788" y="1616075"/>
          <p14:tracePt t="31312" x="1347788" y="1608138"/>
          <p14:tracePt t="31321" x="1366838" y="1589088"/>
          <p14:tracePt t="31332" x="1384300" y="1562100"/>
          <p14:tracePt t="31343" x="1411288" y="1517650"/>
          <p14:tracePt t="31360" x="1473200" y="1419225"/>
          <p14:tracePt t="31378" x="1500188" y="1347788"/>
          <p14:tracePt t="31394" x="1517650" y="1322388"/>
          <p14:tracePt t="31410" x="1544638" y="1268413"/>
          <p14:tracePt t="31428" x="1571625" y="1204913"/>
          <p14:tracePt t="31444" x="1589088" y="1179513"/>
          <p14:tracePt t="31460" x="1608138" y="1125538"/>
          <p14:tracePt t="31477" x="1625600" y="1089025"/>
          <p14:tracePt t="31494" x="1625600" y="1062038"/>
          <p14:tracePt t="31510" x="1625600" y="1000125"/>
          <p14:tracePt t="31527" x="1625600" y="911225"/>
          <p14:tracePt t="31543" x="1616075" y="857250"/>
          <p14:tracePt t="31560" x="1598613" y="776288"/>
          <p14:tracePt t="31577" x="1581150" y="696913"/>
          <p14:tracePt t="31594" x="1581150" y="652463"/>
          <p14:tracePt t="31610" x="1562100" y="588963"/>
          <p14:tracePt t="31628" x="1544638" y="536575"/>
          <p14:tracePt t="31644" x="1544638" y="509588"/>
          <p14:tracePt t="31660" x="1527175" y="465138"/>
          <p14:tracePt t="31677" x="1517650" y="446088"/>
          <p14:tracePt t="31694" x="1509713" y="438150"/>
          <p14:tracePt t="31710" x="1509713" y="428625"/>
          <p14:tracePt t="31726" x="1500188" y="419100"/>
          <p14:tracePt t="31743" x="1500188" y="411163"/>
          <p14:tracePt t="31761" x="1500188" y="401638"/>
          <p14:tracePt t="31776" x="1490663" y="393700"/>
          <p14:tracePt t="32680" x="1401763" y="13335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1251678" y="1761565"/>
            <a:ext cx="7919216" cy="3832412"/>
          </a:xfrm>
        </p:spPr>
        <p:txBody>
          <a:bodyPr>
            <a:noAutofit/>
          </a:bodyPr>
          <a:lstStyle/>
          <a:p>
            <a:pPr lvl="0" algn="just" eaLnBrk="0" fontAlgn="base" hangingPunct="0">
              <a:spcAft>
                <a:spcPct val="0"/>
              </a:spcAft>
            </a:pPr>
            <a:r>
              <a:rPr lang="en-US" sz="1800" b="1" dirty="0" smtClean="0"/>
              <a:t>Output</a:t>
            </a:r>
            <a:endParaRPr lang="en-US" sz="1800" b="1" dirty="0"/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- </a:t>
            </a:r>
            <a:r>
              <a:rPr lang="en-US" dirty="0" smtClean="0"/>
              <a:t>Monitor; helps to communicate with the operating system, 	without monitor user wouldn’t know if the OS had received 	and 	understood the instructions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- Printers (for producing hard-copy),  speakers (audio feedback)</a:t>
            </a:r>
            <a:endParaRPr lang="en-US" dirty="0"/>
          </a:p>
          <a:p>
            <a:pPr lvl="0" algn="just" eaLnBrk="0" fontAlgn="base" hangingPunct="0">
              <a:spcAft>
                <a:spcPct val="0"/>
              </a:spcAft>
            </a:pPr>
            <a:r>
              <a:rPr lang="en-US" sz="1800" b="1" dirty="0" smtClean="0"/>
              <a:t>Storage</a:t>
            </a:r>
            <a:endParaRPr lang="en-US" sz="1800" b="1" dirty="0"/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- </a:t>
            </a:r>
            <a:r>
              <a:rPr lang="en-US" dirty="0" smtClean="0"/>
              <a:t>Removable </a:t>
            </a:r>
            <a:r>
              <a:rPr lang="en-US" dirty="0"/>
              <a:t>or </a:t>
            </a:r>
            <a:r>
              <a:rPr lang="en-US" dirty="0" smtClean="0"/>
              <a:t>non-removable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- Hard drive; external and internal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USB flash drive, CD, </a:t>
            </a:r>
            <a:r>
              <a:rPr lang="en-US" dirty="0" smtClean="0"/>
              <a:t>DVD</a:t>
            </a:r>
            <a:endParaRPr lang="en-US" dirty="0"/>
          </a:p>
          <a:p>
            <a:pPr algn="just"/>
            <a:endParaRPr lang="en-US" altLang="en-US" sz="12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60615"/>
          </a:xfrm>
        </p:spPr>
        <p:txBody>
          <a:bodyPr>
            <a:normAutofit fontScale="90000"/>
          </a:bodyPr>
          <a:lstStyle/>
          <a:p>
            <a:r>
              <a:rPr lang="en-US" dirty="0"/>
              <a:t>Information </a:t>
            </a:r>
            <a:r>
              <a:rPr lang="en-US" dirty="0" smtClean="0"/>
              <a:t>Processing devices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751" y="1130838"/>
            <a:ext cx="3064249" cy="572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788048"/>
      </p:ext>
    </p:extLst>
  </p:cSld>
  <p:clrMapOvr>
    <a:masterClrMapping/>
  </p:clrMapOvr>
  <p:transition spd="slow" advTm="11389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extLst mod="1">
    <p:ext uri="{3A86A75C-4F4B-4683-9AE1-C65F6400EC91}">
      <p14:laserTraceLst xmlns:p14="http://schemas.microsoft.com/office/powerpoint/2010/main">
        <p14:tracePtLst>
          <p14:tracePt t="70435" x="768350" y="5099050"/>
          <p14:tracePt t="70584" x="785813" y="5089525"/>
          <p14:tracePt t="70601" x="901700" y="5062538"/>
          <p14:tracePt t="70618" x="990600" y="5037138"/>
          <p14:tracePt t="70635" x="1223963" y="4965700"/>
          <p14:tracePt t="70674" x="2125663" y="4714875"/>
          <p14:tracePt t="70685" x="2455863" y="4652963"/>
          <p14:tracePt t="70702" x="3152775" y="4562475"/>
          <p14:tracePt t="70719" x="3482975" y="4527550"/>
          <p14:tracePt t="70735" x="3929063" y="4500563"/>
          <p14:tracePt t="70774" x="4251325" y="4483100"/>
          <p14:tracePt t="70786" x="4276725" y="4483100"/>
          <p14:tracePt t="70802" x="4330700" y="4483100"/>
          <p14:tracePt t="70819" x="4357688" y="4483100"/>
          <p14:tracePt t="70835" x="4419600" y="4483100"/>
          <p14:tracePt t="70874" x="4616450" y="4483100"/>
          <p14:tracePt t="70886" x="4652963" y="4483100"/>
          <p14:tracePt t="70902" x="4724400" y="4483100"/>
          <p14:tracePt t="70919" x="4768850" y="4491038"/>
          <p14:tracePt t="70935" x="4867275" y="4500563"/>
          <p14:tracePt t="70975" x="5045075" y="4500563"/>
          <p14:tracePt t="70986" x="5081588" y="4500563"/>
          <p14:tracePt t="71002" x="5133975" y="4500563"/>
          <p14:tracePt t="71019" x="5160963" y="4500563"/>
          <p14:tracePt t="71036" x="5214938" y="4500563"/>
          <p14:tracePt t="71076" x="5241925" y="4491038"/>
          <p14:tracePt t="71102" x="5251450" y="4491038"/>
          <p14:tracePt t="71274" x="5224463" y="4491038"/>
          <p14:tracePt t="71285" x="5197475" y="4491038"/>
          <p14:tracePt t="71302" x="5099050" y="4500563"/>
          <p14:tracePt t="71318" x="5027613" y="4500563"/>
          <p14:tracePt t="71335" x="4894263" y="4510088"/>
          <p14:tracePt t="71374" x="4714875" y="4527550"/>
          <p14:tracePt t="71385" x="4652963" y="4537075"/>
          <p14:tracePt t="71401" x="4527550" y="4545013"/>
          <p14:tracePt t="71419" x="4483100" y="4545013"/>
          <p14:tracePt t="71435" x="4402138" y="4545013"/>
          <p14:tracePt t="71451" x="4348163" y="4545013"/>
          <p14:tracePt t="71468" x="4330700" y="4545013"/>
          <p14:tracePt t="71485" x="4313238" y="4545013"/>
          <p14:tracePt t="71501" x="4286250" y="4554538"/>
          <p14:tracePt t="71518" x="4276725" y="4554538"/>
          <p14:tracePt t="71535" x="4251325" y="4554538"/>
          <p14:tracePt t="71575" x="4160838" y="4554538"/>
          <p14:tracePt t="71585" x="4133850" y="4554538"/>
          <p14:tracePt t="71601" x="4081463" y="4554538"/>
          <p14:tracePt t="71618" x="4054475" y="4554538"/>
          <p14:tracePt t="71635" x="4017963" y="4554538"/>
          <p14:tracePt t="71675" x="3965575" y="4562475"/>
          <p14:tracePt t="71701" x="3956050" y="4562475"/>
          <p14:tracePt t="71735" x="3946525" y="4562475"/>
          <p14:tracePt t="71786" x="3938588" y="4562475"/>
          <p14:tracePt t="71873" x="3929063" y="4562475"/>
          <p14:tracePt t="72072" x="3938588" y="4562475"/>
          <p14:tracePt t="72102" x="3946525" y="4562475"/>
          <p14:tracePt t="72118" x="3956050" y="4562475"/>
          <p14:tracePt t="72134" x="3973513" y="4562475"/>
          <p14:tracePt t="72173" x="4089400" y="4572000"/>
          <p14:tracePt t="72185" x="4152900" y="4581525"/>
          <p14:tracePt t="72201" x="4259263" y="4589463"/>
          <p14:tracePt t="72218" x="4340225" y="4608513"/>
          <p14:tracePt t="72235" x="4367213" y="4608513"/>
          <p14:tracePt t="72276" x="4465638" y="4616450"/>
          <p14:tracePt t="72276" x="4491038" y="4625975"/>
          <p14:tracePt t="72301" x="4527550" y="4625975"/>
          <p14:tracePt t="72318" x="4554538" y="4625975"/>
          <p14:tracePt t="72335" x="4562475" y="4625975"/>
          <p14:tracePt t="72374" x="4581525" y="4625975"/>
          <p14:tracePt t="72534" x="4589463" y="4625975"/>
          <p14:tracePt t="72672" x="4608513" y="4633913"/>
          <p14:tracePt t="72700" x="4616450" y="4643438"/>
          <p14:tracePt t="72734" x="4625975" y="4643438"/>
          <p14:tracePt t="72772" x="4652963" y="4652963"/>
          <p14:tracePt t="72785" x="4670425" y="4652963"/>
          <p14:tracePt t="72801" x="4687888" y="4652963"/>
          <p14:tracePt t="72818" x="4741863" y="4660900"/>
          <p14:tracePt t="72834" x="4776788" y="4660900"/>
          <p14:tracePt t="72873" x="4875213" y="4670425"/>
          <p14:tracePt t="72884" x="4884738" y="4670425"/>
          <p14:tracePt t="72900" x="4894263" y="4670425"/>
          <p14:tracePt t="72918" x="4902200" y="4670425"/>
          <p14:tracePt t="72973" x="4911725" y="4670425"/>
          <p14:tracePt t="73771" x="4857750" y="4670425"/>
          <p14:tracePt t="73783" x="4830763" y="4670425"/>
          <p14:tracePt t="73799" x="4776788" y="4670425"/>
          <p14:tracePt t="73816" x="4724400" y="4660900"/>
          <p14:tracePt t="73834" x="4670425" y="4660900"/>
          <p14:tracePt t="73874" x="4554538" y="4660900"/>
          <p14:tracePt t="73900" x="4500563" y="4660900"/>
          <p14:tracePt t="73917" x="4456113" y="4660900"/>
          <p14:tracePt t="73933" x="4438650" y="4660900"/>
          <p14:tracePt t="73972" x="4419600" y="4660900"/>
          <p14:tracePt t="73984" x="4411663" y="4660900"/>
          <p14:tracePt t="74016" x="4402138" y="4660900"/>
          <p14:tracePt t="74070" x="4394200" y="4660900"/>
          <p14:tracePt t="74099" x="4384675" y="4660900"/>
          <p14:tracePt t="74116" x="4375150" y="4660900"/>
          <p14:tracePt t="74170" x="4367213" y="4660900"/>
          <p14:tracePt t="74183" x="4357688" y="4660900"/>
          <p14:tracePt t="74216" x="4340225" y="4660900"/>
          <p14:tracePt t="74250" x="4313238" y="4660900"/>
          <p14:tracePt t="74266" x="4295775" y="4660900"/>
          <p14:tracePt t="74284" x="4251325" y="4652963"/>
          <p14:tracePt t="74300" x="4224338" y="4643438"/>
          <p14:tracePt t="74317" x="4187825" y="4625975"/>
          <p14:tracePt t="74333" x="4160838" y="4625975"/>
          <p14:tracePt t="74371" x="4133850" y="4616450"/>
          <p14:tracePt t="74384" x="4125913" y="4616450"/>
          <p14:tracePt t="74399" x="4116388" y="4608513"/>
          <p14:tracePt t="74416" x="4108450" y="4608513"/>
          <p14:tracePt t="74471" x="4081463" y="4598988"/>
          <p14:tracePt t="74499" x="4071938" y="4589463"/>
          <p14:tracePt t="74516" x="4054475" y="4589463"/>
          <p14:tracePt t="74570" x="4037013" y="4572000"/>
          <p14:tracePt t="74599" x="4027488" y="4572000"/>
          <p14:tracePt t="74632" x="4017963" y="4572000"/>
          <p14:tracePt t="74783" x="4027488" y="4572000"/>
          <p14:tracePt t="74815" x="4037013" y="4562475"/>
          <p14:tracePt t="74870" x="4089400" y="4562475"/>
          <p14:tracePt t="74883" x="4197350" y="4562475"/>
          <p14:tracePt t="74899" x="4268788" y="4562475"/>
          <p14:tracePt t="74915" x="4384675" y="4572000"/>
          <p14:tracePt t="74933" x="4465638" y="4572000"/>
          <p14:tracePt t="74974" x="4616450" y="4572000"/>
          <p14:tracePt t="74983" x="4652963" y="4572000"/>
          <p14:tracePt t="74999" x="4687888" y="4572000"/>
          <p14:tracePt t="75016" x="4741863" y="4572000"/>
          <p14:tracePt t="75033" x="4786313" y="4572000"/>
          <p14:tracePt t="75072" x="4848225" y="4572000"/>
          <p14:tracePt t="75083" x="4875213" y="4562475"/>
          <p14:tracePt t="75098" x="4902200" y="4562475"/>
          <p14:tracePt t="75115" x="4965700" y="4554538"/>
          <p14:tracePt t="75132" x="5045075" y="4545013"/>
          <p14:tracePt t="75171" x="5126038" y="4545013"/>
          <p14:tracePt t="75183" x="5133975" y="4545013"/>
          <p14:tracePt t="75199" x="5143500" y="4545013"/>
          <p14:tracePt t="75215" x="5153025" y="4545013"/>
          <p14:tracePt t="75272" x="5160963" y="4545013"/>
          <p14:tracePt t="75432" x="5153025" y="4545013"/>
          <p14:tracePt t="75473" x="5143500" y="4545013"/>
          <p14:tracePt t="75516" x="5133975" y="4545013"/>
          <p14:tracePt t="78268" x="5081588" y="4545013"/>
          <p14:tracePt t="78280" x="5037138" y="4554538"/>
          <p14:tracePt t="78296" x="4965700" y="4562475"/>
          <p14:tracePt t="78313" x="4875213" y="4572000"/>
          <p14:tracePt t="78330" x="4830763" y="4572000"/>
          <p14:tracePt t="78369" x="4652963" y="4581525"/>
          <p14:tracePt t="78380" x="4616450" y="4589463"/>
          <p14:tracePt t="78396" x="4562475" y="4589463"/>
          <p14:tracePt t="78414" x="4537075" y="4589463"/>
          <p14:tracePt t="78430" x="4518025" y="4589463"/>
          <p14:tracePt t="78471" x="4483100" y="4589463"/>
          <p14:tracePt t="78480" x="4473575" y="4589463"/>
          <p14:tracePt t="78497" x="4456113" y="4589463"/>
          <p14:tracePt t="78514" x="4419600" y="4589463"/>
          <p14:tracePt t="78529" x="4394200" y="4589463"/>
          <p14:tracePt t="78568" x="4276725" y="4572000"/>
          <p14:tracePt t="78580" x="4251325" y="4562475"/>
          <p14:tracePt t="78597" x="4214813" y="4562475"/>
          <p14:tracePt t="78613" x="4179888" y="4554538"/>
          <p14:tracePt t="78629" x="4170363" y="4554538"/>
          <p14:tracePt t="78668" x="4125913" y="4537075"/>
          <p14:tracePt t="78696" x="4116388" y="4537075"/>
          <p14:tracePt t="78767" x="4116388" y="4527550"/>
          <p14:tracePt t="78996" x="4125913" y="4527550"/>
          <p14:tracePt t="79067" x="4133850" y="4527550"/>
          <p14:tracePt t="79167" x="4143375" y="4527550"/>
          <p14:tracePt t="79296" x="4152900" y="4527550"/>
          <p14:tracePt t="79367" x="4170363" y="4537075"/>
          <p14:tracePt t="79395" x="4187825" y="4545013"/>
          <p14:tracePt t="79412" x="4214813" y="4545013"/>
          <p14:tracePt t="79428" x="4286250" y="4554538"/>
          <p14:tracePt t="79469" x="4411663" y="4562475"/>
          <p14:tracePt t="79495" x="4446588" y="4562475"/>
          <p14:tracePt t="79512" x="4491038" y="4572000"/>
          <p14:tracePt t="79529" x="4527550" y="4572000"/>
          <p14:tracePt t="79569" x="4608513" y="4581525"/>
          <p14:tracePt t="79596" x="4652963" y="4581525"/>
          <p14:tracePt t="79613" x="4687888" y="4581525"/>
          <p14:tracePt t="79628" x="4714875" y="4581525"/>
          <p14:tracePt t="79667" x="4732338" y="4581525"/>
          <p14:tracePt t="79679" x="4741863" y="4581525"/>
          <p14:tracePt t="79712" x="4751388" y="4581525"/>
          <p14:tracePt t="79768" x="4759325" y="4581525"/>
          <p14:tracePt t="79768" x="4768850" y="4581525"/>
          <p14:tracePt t="79812" x="4776788" y="4581525"/>
          <p14:tracePt t="79828" x="4786313" y="4589463"/>
          <p14:tracePt t="79862" x="4795838" y="4589463"/>
          <p14:tracePt t="79895" x="4803775" y="4589463"/>
          <p14:tracePt t="79912" x="4813300" y="4589463"/>
          <p14:tracePt t="79929" x="4822825" y="4589463"/>
          <p14:tracePt t="79970" x="4830763" y="4589463"/>
          <p14:tracePt t="79995" x="4830763" y="4598988"/>
          <p14:tracePt t="80566" x="4803775" y="4608513"/>
          <p14:tracePt t="80579" x="4732338" y="4608513"/>
          <p14:tracePt t="80595" x="4670425" y="4608513"/>
          <p14:tracePt t="80611" x="4510088" y="4598988"/>
          <p14:tracePt t="80629" x="4394200" y="4598988"/>
          <p14:tracePt t="80670" x="4241800" y="4581525"/>
          <p14:tracePt t="80679" x="4214813" y="4572000"/>
          <p14:tracePt t="80695" x="4187825" y="4572000"/>
          <p14:tracePt t="80711" x="4143375" y="4562475"/>
          <p14:tracePt t="80728" x="4108450" y="4562475"/>
          <p14:tracePt t="80767" x="4071938" y="4562475"/>
          <p14:tracePt t="80794" x="4062413" y="4562475"/>
          <p14:tracePt t="80866" x="4054475" y="4554538"/>
          <p14:tracePt t="80879" x="4044950" y="4554538"/>
          <p14:tracePt t="80911" x="4037013" y="4554538"/>
          <p14:tracePt t="80928" x="4027488" y="4554538"/>
          <p14:tracePt t="80968" x="3983038" y="4545013"/>
          <p14:tracePt t="80994" x="3965575" y="4537075"/>
          <p14:tracePt t="81011" x="3956050" y="4537075"/>
          <p14:tracePt t="81028" x="3946525" y="4537075"/>
          <p14:tracePt t="81067" x="3929063" y="4527550"/>
          <p14:tracePt t="81111" x="3929063" y="4518025"/>
          <p14:tracePt t="81183" x="3938588" y="4510088"/>
          <p14:tracePt t="81195" x="3956050" y="4500563"/>
          <p14:tracePt t="81211" x="4054475" y="4483100"/>
          <p14:tracePt t="81227" x="4232275" y="4446588"/>
          <p14:tracePt t="81267" x="4554538" y="4419600"/>
          <p14:tracePt t="81278" x="4616450" y="4419600"/>
          <p14:tracePt t="81294" x="4652963" y="4419600"/>
          <p14:tracePt t="81311" x="4714875" y="4419600"/>
          <p14:tracePt t="81327" x="4759325" y="4419600"/>
          <p14:tracePt t="81367" x="4822825" y="4419600"/>
          <p14:tracePt t="81378" x="4840288" y="4419600"/>
          <p14:tracePt t="81394" x="4848225" y="4419600"/>
          <p14:tracePt t="81411" x="4875213" y="4419600"/>
          <p14:tracePt t="81428" x="4894263" y="4429125"/>
          <p14:tracePt t="81469" x="4946650" y="4438650"/>
          <p14:tracePt t="81478" x="4965700" y="4438650"/>
          <p14:tracePt t="81494" x="4973638" y="4438650"/>
          <p14:tracePt t="81510" x="5000625" y="4446588"/>
          <p14:tracePt t="81527" x="5018088" y="4446588"/>
          <p14:tracePt t="81544" x="5037138" y="4456113"/>
          <p14:tracePt t="81581" x="5062538" y="4456113"/>
          <p14:tracePt t="81611" x="5072063" y="4456113"/>
          <p14:tracePt t="81681" x="5081588" y="4456113"/>
          <p14:tracePt t="83080" x="4956175" y="4465638"/>
          <p14:tracePt t="83094" x="4822825" y="4473575"/>
          <p14:tracePt t="83109" x="4751388" y="4473575"/>
          <p14:tracePt t="83126" x="4608513" y="4473575"/>
          <p14:tracePt t="83144" x="4500563" y="4465638"/>
          <p14:tracePt t="83183" x="4303713" y="4446588"/>
          <p14:tracePt t="83194" x="4259263" y="4438650"/>
          <p14:tracePt t="83209" x="4224338" y="4438650"/>
          <p14:tracePt t="83226" x="4152900" y="4438650"/>
          <p14:tracePt t="83244" x="4098925" y="4429125"/>
          <p14:tracePt t="83283" x="4000500" y="4419600"/>
          <p14:tracePt t="83293" x="3973513" y="4419600"/>
          <p14:tracePt t="83309" x="3956050" y="4419600"/>
          <p14:tracePt t="83326" x="3938588" y="4411663"/>
          <p14:tracePt t="83343" x="3929063" y="4411663"/>
          <p14:tracePt t="83383" x="3919538" y="4411663"/>
          <p14:tracePt t="83493" x="3929063" y="4411663"/>
          <p14:tracePt t="83525" x="3956050" y="4411663"/>
          <p14:tracePt t="83543" x="4017963" y="4411663"/>
          <p14:tracePt t="83585" x="4276725" y="4402138"/>
          <p14:tracePt t="83593" x="4330700" y="4402138"/>
          <p14:tracePt t="83610" x="4367213" y="4394200"/>
          <p14:tracePt t="83625" x="4438650" y="4394200"/>
          <p14:tracePt t="83642" x="4491038" y="4394200"/>
          <p14:tracePt t="83682" x="4633913" y="4394200"/>
          <p14:tracePt t="83693" x="4670425" y="4394200"/>
          <p14:tracePt t="83709" x="4705350" y="4394200"/>
          <p14:tracePt t="83725" x="4759325" y="4394200"/>
          <p14:tracePt t="83742" x="4813300" y="4394200"/>
          <p14:tracePt t="83780" x="4919663" y="4411663"/>
          <p14:tracePt t="83792" x="4946650" y="4419600"/>
          <p14:tracePt t="83809" x="4973638" y="4419600"/>
          <p14:tracePt t="83826" x="5027613" y="4429125"/>
          <p14:tracePt t="83843" x="5081588" y="4438650"/>
          <p14:tracePt t="83882" x="5126038" y="4438650"/>
          <p14:tracePt t="83893" x="5133975" y="4438650"/>
          <p14:tracePt t="83910" x="5143500" y="4446588"/>
          <p14:tracePt t="83981" x="5153025" y="4456113"/>
          <p14:tracePt t="84625" x="5072063" y="4465638"/>
          <p14:tracePt t="84642" x="4973638" y="4483100"/>
          <p14:tracePt t="84682" x="4751388" y="4518025"/>
          <p14:tracePt t="84692" x="4687888" y="4527550"/>
          <p14:tracePt t="84708" x="4598988" y="4537075"/>
          <p14:tracePt t="84724" x="4562475" y="4537075"/>
          <p14:tracePt t="84741" x="4518025" y="4537075"/>
          <p14:tracePt t="84780" x="4483100" y="4545013"/>
          <p14:tracePt t="84792" x="4483100" y="4554538"/>
          <p14:tracePt t="85024" x="4473575" y="4554538"/>
          <p14:tracePt t="85041" x="4456113" y="4554538"/>
          <p14:tracePt t="85080" x="4322763" y="4527550"/>
          <p14:tracePt t="85092" x="4268788" y="4527550"/>
          <p14:tracePt t="85109" x="4205288" y="4518025"/>
          <p14:tracePt t="85125" x="4187825" y="4510088"/>
          <p14:tracePt t="85141" x="4170363" y="4510088"/>
          <p14:tracePt t="85180" x="4160838" y="4510088"/>
          <p14:tracePt t="85241" x="4170363" y="4510088"/>
          <p14:tracePt t="85280" x="4367213" y="4500563"/>
          <p14:tracePt t="85291" x="4473575" y="4500563"/>
          <p14:tracePt t="85308" x="4687888" y="4500563"/>
          <p14:tracePt t="85324" x="4768850" y="4500563"/>
          <p14:tracePt t="85341" x="4902200" y="4500563"/>
          <p14:tracePt t="85380" x="5027613" y="4500563"/>
          <p14:tracePt t="85391" x="5045075" y="4500563"/>
          <p14:tracePt t="85408" x="5062538" y="4500563"/>
          <p14:tracePt t="85424" x="5081588" y="4500563"/>
          <p14:tracePt t="85442" x="5099050" y="4500563"/>
          <p14:tracePt t="85474" x="5108575" y="4500563"/>
          <p14:tracePt t="85524" x="5116513" y="4500563"/>
          <p14:tracePt t="86577" x="5160963" y="4500563"/>
          <p14:tracePt t="86590" x="5170488" y="4500563"/>
          <p14:tracePt t="86606" x="5214938" y="4500563"/>
          <p14:tracePt t="86623" x="5232400" y="4500563"/>
          <p14:tracePt t="86640" x="5286375" y="4500563"/>
          <p14:tracePt t="86678" x="5384800" y="4500563"/>
          <p14:tracePt t="86690" x="5394325" y="4500563"/>
          <p14:tracePt t="86707" x="5411788" y="4500563"/>
          <p14:tracePt t="86740" x="5419725" y="4500563"/>
          <p14:tracePt t="86779" x="5429250" y="4491038"/>
          <p14:tracePt t="86877" x="5438775" y="4491038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computer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740" y="2286002"/>
            <a:ext cx="8189259" cy="1237127"/>
          </a:xfrm>
        </p:spPr>
        <p:txBody>
          <a:bodyPr>
            <a:normAutofit/>
          </a:bodyPr>
          <a:lstStyle/>
          <a:p>
            <a:r>
              <a:rPr lang="en-US" dirty="0" smtClean="0"/>
              <a:t>Early computers didn’t communicate easily with one another.</a:t>
            </a:r>
          </a:p>
          <a:p>
            <a:r>
              <a:rPr lang="en-US" dirty="0" smtClean="0"/>
              <a:t>Carried between computers on floppy disks and other low-capacity removable disks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18" y="4324094"/>
            <a:ext cx="2371399" cy="231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40740" y="3523129"/>
            <a:ext cx="8189259" cy="954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Network connections were difficult to set up and transferred data very slowly.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475" y="2071480"/>
            <a:ext cx="5054508" cy="4264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7723637"/>
      </p:ext>
    </p:extLst>
  </p:cSld>
  <p:clrMapOvr>
    <a:masterClrMapping/>
  </p:clrMapOvr>
  <p:transition spd="slow" advTm="6372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Chapter 1: Computer Basics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altLang="en-US" dirty="0"/>
              <a:t>Learning Objectives:</a:t>
            </a:r>
          </a:p>
          <a:p>
            <a:pPr lvl="0" algn="l" eaLnBrk="0" fontAlgn="base" hangingPunct="0">
              <a:spcAft>
                <a:spcPct val="0"/>
              </a:spcAft>
            </a:pPr>
            <a:endParaRPr lang="en-US" altLang="en-US" dirty="0"/>
          </a:p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Understand the purpose and elements of information systems</a:t>
            </a:r>
          </a:p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Recognize the different types of computers</a:t>
            </a:r>
          </a:p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Distinguish the main software types</a:t>
            </a:r>
          </a:p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Identify the components of a computer system</a:t>
            </a:r>
          </a:p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Understand how computers communicate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58" y="1128451"/>
            <a:ext cx="3305175" cy="548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113976"/>
      </p:ext>
    </p:extLst>
  </p:cSld>
  <p:clrMapOvr>
    <a:masterClrMapping/>
  </p:clrMapOvr>
  <p:transition spd="slow" advTm="3748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8761" y="1200678"/>
            <a:ext cx="3043439" cy="530507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59514"/>
            <a:ext cx="10178322" cy="1492132"/>
          </a:xfrm>
        </p:spPr>
        <p:txBody>
          <a:bodyPr>
            <a:normAutofit/>
          </a:bodyPr>
          <a:lstStyle/>
          <a:p>
            <a:r>
              <a:rPr lang="en-US" dirty="0"/>
              <a:t>Ethernet Networking 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766794" y="1444610"/>
            <a:ext cx="9544824" cy="1732541"/>
          </a:xfrm>
        </p:spPr>
        <p:txBody>
          <a:bodyPr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Ethernet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networking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Network</a:t>
            </a: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: Two or more computers connected to share data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and resources</a:t>
            </a: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. 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Wired Ethernet (use twisted pairs cable and an RJ-45 connector)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40" y="5074458"/>
            <a:ext cx="1676399" cy="167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06" y="5033082"/>
            <a:ext cx="1861912" cy="18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718" t="31779" r="31007" b="22836"/>
          <a:stretch/>
        </p:blipFill>
        <p:spPr>
          <a:xfrm>
            <a:off x="1251678" y="5061218"/>
            <a:ext cx="2715005" cy="181000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80494" y="2992281"/>
            <a:ext cx="7944124" cy="2126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Wi-Fi (IEEE 802.11)</a:t>
            </a:r>
          </a:p>
          <a:p>
            <a:pPr marL="0" indent="0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Ethernet :The current dominant standard for local area 	networking devices. </a:t>
            </a:r>
          </a:p>
          <a:p>
            <a:pPr marL="0" indent="0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Network adapter: A hardware component that enables a 	computer to connect to a network. </a:t>
            </a:r>
          </a:p>
          <a:p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722448"/>
      </p:ext>
    </p:extLst>
  </p:cSld>
  <p:clrMapOvr>
    <a:masterClrMapping/>
  </p:clrMapOvr>
  <p:transition spd="slow" advTm="19087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0" grpId="0" build="p"/>
    </p:bldLst>
  </p:timing>
  <p:extLst mod="1">
    <p:ext uri="{3A86A75C-4F4B-4683-9AE1-C65F6400EC91}">
      <p14:laserTraceLst xmlns:p14="http://schemas.microsoft.com/office/powerpoint/2010/main">
        <p14:tracePtLst>
          <p14:tracePt t="42679" x="1036638" y="4938713"/>
          <p14:tracePt t="42920" x="1500188" y="4572000"/>
          <p14:tracePt t="42920" x="2143125" y="4062413"/>
          <p14:tracePt t="42973" x="3490913" y="3152775"/>
          <p14:tracePt t="42973" x="4251325" y="2705100"/>
          <p14:tracePt t="43032" x="4402138" y="2643188"/>
          <p14:tracePt t="43032" x="4483100" y="2616200"/>
          <p14:tracePt t="43102" x="4625975" y="2581275"/>
          <p14:tracePt t="43130" x="4714875" y="2571750"/>
          <p14:tracePt t="43130" x="4732338" y="2571750"/>
          <p14:tracePt t="43180" x="4751388" y="2562225"/>
          <p14:tracePt t="43180" x="4759325" y="2562225"/>
          <p14:tracePt t="43249" x="4822825" y="2544763"/>
          <p14:tracePt t="43249" x="4929188" y="2536825"/>
          <p14:tracePt t="43299" x="5126038" y="2527300"/>
          <p14:tracePt t="43299" x="5197475" y="2527300"/>
          <p14:tracePt t="43349" x="5286375" y="2536825"/>
          <p14:tracePt t="43349" x="5322888" y="2544763"/>
          <p14:tracePt t="43421" x="5438775" y="2616200"/>
          <p14:tracePt t="43421" x="5599113" y="2741613"/>
          <p14:tracePt t="43474" x="5768975" y="2840038"/>
          <p14:tracePt t="43474" x="6045200" y="2946400"/>
          <p14:tracePt t="43536" x="6438900" y="3071813"/>
          <p14:tracePt t="43536" x="6562725" y="3125788"/>
          <p14:tracePt t="43605" x="6653213" y="3170238"/>
          <p14:tracePt t="43612" x="6653213" y="3179763"/>
          <p14:tracePt t="43912" x="7089775" y="3071813"/>
          <p14:tracePt t="43947" x="7429500" y="2990850"/>
          <p14:tracePt t="43947" x="7562850" y="2982913"/>
          <p14:tracePt t="44001" x="7732713" y="2973388"/>
          <p14:tracePt t="44001" x="7813675" y="2965450"/>
          <p14:tracePt t="44065" x="7894638" y="2955925"/>
          <p14:tracePt t="44095" x="7912100" y="2946400"/>
          <p14:tracePt t="44095" x="7920038" y="2946400"/>
          <p14:tracePt t="44161" x="7939088" y="2946400"/>
          <p14:tracePt t="44161" x="7966075" y="2946400"/>
          <p14:tracePt t="44222" x="8010525" y="2946400"/>
          <p14:tracePt t="44251" x="8081963" y="2946400"/>
          <p14:tracePt t="44251" x="8134350" y="2946400"/>
          <p14:tracePt t="44302" x="8180388" y="2946400"/>
          <p14:tracePt t="44302" x="8188325" y="2946400"/>
          <p14:tracePt t="44391" x="8197850" y="2946400"/>
          <p14:tracePt t="45184" x="8081963" y="2911475"/>
          <p14:tracePt t="45218" x="7912100" y="2894013"/>
          <p14:tracePt t="45218" x="7697788" y="2884488"/>
          <p14:tracePt t="45272" x="7510463" y="2884488"/>
          <p14:tracePt t="45272" x="7394575" y="2874963"/>
          <p14:tracePt t="45342" x="7188200" y="2840038"/>
          <p14:tracePt t="45342" x="7134225" y="2830513"/>
          <p14:tracePt t="45393" x="7108825" y="2830513"/>
          <p14:tracePt t="45450" x="7108825" y="2822575"/>
          <p14:tracePt t="45450" x="7116763" y="2822575"/>
          <p14:tracePt t="45512" x="7180263" y="2822575"/>
          <p14:tracePt t="45528" x="7323138" y="2813050"/>
          <p14:tracePt t="45528" x="7491413" y="2803525"/>
          <p14:tracePt t="45579" x="7705725" y="2803525"/>
          <p14:tracePt t="45579" x="7796213" y="2803525"/>
          <p14:tracePt t="45647" x="7885113" y="2813050"/>
          <p14:tracePt t="45647" x="7902575" y="2813050"/>
          <p14:tracePt t="45708" x="7912100" y="2813050"/>
          <p14:tracePt t="45708" x="7920038" y="2813050"/>
          <p14:tracePt t="45825" x="7929563" y="2813050"/>
          <p14:tracePt t="45878" x="7929563" y="2822575"/>
          <p14:tracePt t="47966" x="7929563" y="2830513"/>
          <p14:tracePt t="47966" x="7831138" y="2847975"/>
          <p14:tracePt t="48017" x="7562850" y="2938463"/>
          <p14:tracePt t="48017" x="7269163" y="3089275"/>
          <p14:tracePt t="48084" x="6340475" y="3633788"/>
          <p14:tracePt t="48112" x="5670550" y="4125913"/>
          <p14:tracePt t="48112" x="5348288" y="4357688"/>
          <p14:tracePt t="48163" x="5116513" y="4554538"/>
          <p14:tracePt t="48163" x="5018088" y="4670425"/>
          <p14:tracePt t="48229" x="4867275" y="4840288"/>
          <p14:tracePt t="48264" x="4803775" y="4911725"/>
          <p14:tracePt t="48264" x="4652963" y="5072063"/>
          <p14:tracePt t="48319" x="4491038" y="5214938"/>
          <p14:tracePt t="48319" x="4367213" y="5286375"/>
          <p14:tracePt t="48384" x="4044950" y="5456238"/>
          <p14:tracePt t="48418" x="3705225" y="5661025"/>
          <p14:tracePt t="48418" x="3509963" y="5803900"/>
          <p14:tracePt t="48481" x="3411538" y="5875338"/>
          <p14:tracePt t="48481" x="3394075" y="5894388"/>
          <p14:tracePt t="48542" x="3394075" y="5902325"/>
          <p14:tracePt t="48849" x="3241675" y="5902325"/>
          <p14:tracePt t="48849" x="3133725" y="5902325"/>
          <p14:tracePt t="48904" x="2990850" y="5929313"/>
          <p14:tracePt t="48904" x="2874963" y="5956300"/>
          <p14:tracePt t="48938" x="2847975" y="5965825"/>
          <p14:tracePt t="48938" x="2795588" y="5983288"/>
          <p14:tracePt t="49014" x="2759075" y="5983288"/>
          <p14:tracePt t="49014" x="2751138" y="5991225"/>
          <p14:tracePt t="49064" x="2741613" y="6000750"/>
          <p14:tracePt t="49064" x="2724150" y="6010275"/>
          <p14:tracePt t="49116" x="2705100" y="6027738"/>
          <p14:tracePt t="49116" x="2679700" y="6037263"/>
          <p14:tracePt t="49180" x="2571750" y="6062663"/>
          <p14:tracePt t="49208" x="2517775" y="6072188"/>
          <p14:tracePt t="49208" x="2509838" y="6072188"/>
          <p14:tracePt t="49258" x="2500313" y="6072188"/>
          <p14:tracePt t="49380" x="2500313" y="6062663"/>
          <p14:tracePt t="49380" x="2500313" y="6054725"/>
          <p14:tracePt t="49435" x="2509838" y="6037263"/>
          <p14:tracePt t="49435" x="2527300" y="6027738"/>
          <p14:tracePt t="49504" x="2554288" y="6000750"/>
          <p14:tracePt t="49537" x="2608263" y="5965825"/>
          <p14:tracePt t="49537" x="2643188" y="5946775"/>
          <p14:tracePt t="49588" x="2679700" y="5938838"/>
          <p14:tracePt t="49588" x="2705100" y="5929313"/>
          <p14:tracePt t="49657" x="2768600" y="5929313"/>
          <p14:tracePt t="49657" x="2786063" y="5929313"/>
          <p14:tracePt t="49708" x="2813050" y="5938838"/>
          <p14:tracePt t="49708" x="2822575" y="5946775"/>
          <p14:tracePt t="49758" x="2822575" y="5973763"/>
          <p14:tracePt t="49758" x="2822575" y="6018213"/>
          <p14:tracePt t="49821" x="2822575" y="6108700"/>
          <p14:tracePt t="49857" x="2813050" y="6143625"/>
          <p14:tracePt t="49857" x="2795588" y="6161088"/>
          <p14:tracePt t="49913" x="2741613" y="6188075"/>
          <p14:tracePt t="49913" x="2732088" y="6197600"/>
          <p14:tracePt t="49984" x="2714625" y="6205538"/>
          <p14:tracePt t="50019" x="2705100" y="6205538"/>
          <p14:tracePt t="50019" x="2697163" y="6215063"/>
          <p14:tracePt t="50078" x="2687638" y="6224588"/>
          <p14:tracePt t="50578" x="2679700" y="6224588"/>
          <p14:tracePt t="50578" x="2652713" y="6224588"/>
          <p14:tracePt t="50646" x="2562225" y="6224588"/>
          <p14:tracePt t="50697" x="2465388" y="6224588"/>
          <p14:tracePt t="50697" x="2446338" y="6224588"/>
          <p14:tracePt t="50764" x="2428875" y="6215063"/>
          <p14:tracePt t="50764" x="2419350" y="6205538"/>
          <p14:tracePt t="50815" x="2411413" y="6205538"/>
          <p14:tracePt t="50815" x="2401888" y="6188075"/>
          <p14:tracePt t="50867" x="2393950" y="6170613"/>
          <p14:tracePt t="50867" x="2374900" y="6134100"/>
          <p14:tracePt t="50940" x="2357438" y="6045200"/>
          <p14:tracePt t="50940" x="2357438" y="6027738"/>
          <p14:tracePt t="50993" x="2366963" y="6010275"/>
          <p14:tracePt t="50993" x="2374900" y="6000750"/>
          <p14:tracePt t="51044" x="2411413" y="5983288"/>
          <p14:tracePt t="51044" x="2446338" y="5956300"/>
          <p14:tracePt t="51118" x="2544763" y="5902325"/>
          <p14:tracePt t="51150" x="2625725" y="5875338"/>
          <p14:tracePt t="51150" x="2660650" y="5867400"/>
          <p14:tracePt t="51201" x="2697163" y="5857875"/>
          <p14:tracePt t="51201" x="2705100" y="5857875"/>
          <p14:tracePt t="51265" x="2724150" y="5857875"/>
          <p14:tracePt t="51294" x="2732088" y="5857875"/>
          <p14:tracePt t="51294" x="2741613" y="5857875"/>
          <p14:tracePt t="51369" x="2751138" y="5867400"/>
          <p14:tracePt t="51369" x="2759075" y="5875338"/>
          <p14:tracePt t="51435" x="2759075" y="5894388"/>
          <p14:tracePt t="51466" x="2759075" y="5911850"/>
          <p14:tracePt t="51466" x="2751138" y="5946775"/>
          <p14:tracePt t="51532" x="2732088" y="5991225"/>
          <p14:tracePt t="51532" x="2724150" y="6000750"/>
          <p14:tracePt t="51596" x="2714625" y="6018213"/>
          <p14:tracePt t="51626" x="2697163" y="6037263"/>
          <p14:tracePt t="51626" x="2679700" y="6054725"/>
          <p14:tracePt t="51687" x="2660650" y="6072188"/>
          <p14:tracePt t="51687" x="2616200" y="6108700"/>
          <p14:tracePt t="51755" x="2554288" y="6153150"/>
          <p14:tracePt t="51788" x="2527300" y="6170613"/>
          <p14:tracePt t="51788" x="2517775" y="6170613"/>
          <p14:tracePt t="51880" x="2509838" y="6170613"/>
          <p14:tracePt t="51935" x="2500313" y="6170613"/>
          <p14:tracePt t="52054" x="2490788" y="6161088"/>
          <p14:tracePt t="52054" x="2490788" y="6143625"/>
          <p14:tracePt t="52104" x="2490788" y="6126163"/>
          <p14:tracePt t="52104" x="2490788" y="6089650"/>
          <p14:tracePt t="52158" x="2509838" y="6045200"/>
          <p14:tracePt t="52158" x="2527300" y="6018213"/>
          <p14:tracePt t="52237" x="2544763" y="6010275"/>
          <p14:tracePt t="52237" x="2554288" y="6010275"/>
          <p14:tracePt t="52271" x="2562225" y="6000750"/>
          <p14:tracePt t="52271" x="2581275" y="6000750"/>
          <p14:tracePt t="52322" x="2598738" y="6000750"/>
          <p14:tracePt t="52322" x="2616200" y="6000750"/>
          <p14:tracePt t="52387" x="2633663" y="6000750"/>
          <p14:tracePt t="52405" x="2652713" y="6010275"/>
          <p14:tracePt t="52405" x="2652713" y="6027738"/>
          <p14:tracePt t="52462" x="2652713" y="6037263"/>
          <p14:tracePt t="52462" x="2652713" y="6054725"/>
          <p14:tracePt t="52529" x="2633663" y="6126163"/>
          <p14:tracePt t="52529" x="2589213" y="6188075"/>
          <p14:tracePt t="52588" x="2544763" y="6232525"/>
          <p14:tracePt t="52588" x="2536825" y="6242050"/>
          <p14:tracePt t="52641" x="2527300" y="6251575"/>
          <p14:tracePt t="52707" x="2509838" y="6251575"/>
          <p14:tracePt t="52770" x="2500313" y="6251575"/>
          <p14:tracePt t="52770" x="2490788" y="6242050"/>
          <p14:tracePt t="52822" x="2490788" y="6205538"/>
          <p14:tracePt t="52822" x="2482850" y="6143625"/>
          <p14:tracePt t="52889" x="2473325" y="5946775"/>
          <p14:tracePt t="52889" x="2482850" y="5919788"/>
          <p14:tracePt t="52945" x="2517775" y="5884863"/>
          <p14:tracePt t="52945" x="2527300" y="5884863"/>
          <p14:tracePt t="52945" x="2554288" y="5867400"/>
          <p14:tracePt t="53013" x="2608263" y="5848350"/>
          <p14:tracePt t="53013" x="2643188" y="5840413"/>
          <p14:tracePt t="53064" x="2670175" y="5830888"/>
          <p14:tracePt t="53064" x="2697163" y="5822950"/>
          <p14:tracePt t="53117" x="2732088" y="5822950"/>
          <p14:tracePt t="53117" x="2759075" y="5822950"/>
          <p14:tracePt t="53184" x="2813050" y="5857875"/>
          <p14:tracePt t="53184" x="2813050" y="5875338"/>
          <p14:tracePt t="53184" x="2822575" y="5911850"/>
          <p14:tracePt t="53238" x="2822575" y="5991225"/>
          <p14:tracePt t="53238" x="2813050" y="6054725"/>
          <p14:tracePt t="53299" x="2795588" y="6099175"/>
          <p14:tracePt t="53299" x="2768600" y="6126163"/>
          <p14:tracePt t="53344" x="2741613" y="6153150"/>
          <p14:tracePt t="53344" x="2714625" y="6170613"/>
          <p14:tracePt t="53395" x="2705100" y="6188075"/>
          <p14:tracePt t="53395" x="2697163" y="6188075"/>
          <p14:tracePt t="53454" x="2679700" y="6188075"/>
          <p14:tracePt t="53454" x="2660650" y="6197600"/>
          <p14:tracePt t="53519" x="2625725" y="6197600"/>
          <p14:tracePt t="53547" x="2589213" y="6197600"/>
          <p14:tracePt t="53547" x="2562225" y="6188075"/>
          <p14:tracePt t="53596" x="2517775" y="6170613"/>
          <p14:tracePt t="53596" x="2509838" y="6161088"/>
          <p14:tracePt t="53671" x="2509838" y="6134100"/>
          <p14:tracePt t="53704" x="2509838" y="6108700"/>
          <p14:tracePt t="53704" x="2509838" y="6099175"/>
          <p14:tracePt t="53753" x="2509838" y="6081713"/>
          <p14:tracePt t="53753" x="2509838" y="6072188"/>
          <p14:tracePt t="53753" x="2517775" y="6045200"/>
          <p14:tracePt t="53829" x="2562225" y="5965825"/>
          <p14:tracePt t="53829" x="2571750" y="5946775"/>
          <p14:tracePt t="53885" x="2608263" y="5929313"/>
          <p14:tracePt t="53885" x="2633663" y="5919788"/>
          <p14:tracePt t="53941" x="2670175" y="5911850"/>
          <p14:tracePt t="53941" x="2687638" y="5911850"/>
          <p14:tracePt t="54007" x="2705100" y="5911850"/>
          <p14:tracePt t="54037" x="2741613" y="5911850"/>
          <p14:tracePt t="54037" x="2776538" y="5929313"/>
          <p14:tracePt t="54087" x="2830513" y="5946775"/>
          <p14:tracePt t="54087" x="2847975" y="5956300"/>
          <p14:tracePt t="54150" x="2867025" y="6010275"/>
          <p14:tracePt t="54178" x="2857500" y="6099175"/>
          <p14:tracePt t="54178" x="2830513" y="6161088"/>
          <p14:tracePt t="54227" x="2786063" y="6224588"/>
          <p14:tracePt t="54227" x="2759075" y="6251575"/>
          <p14:tracePt t="54295" x="2714625" y="6303963"/>
          <p14:tracePt t="54295" x="2705100" y="6323013"/>
          <p14:tracePt t="54356" x="2697163" y="6323013"/>
          <p14:tracePt t="54356" x="2697163" y="6330950"/>
          <p14:tracePt t="56537" x="3044825" y="6330950"/>
          <p14:tracePt t="56537" x="3394075" y="6330950"/>
          <p14:tracePt t="56587" x="3571875" y="6330950"/>
          <p14:tracePt t="56587" x="3795713" y="6330950"/>
          <p14:tracePt t="56637" x="3919538" y="6340475"/>
          <p14:tracePt t="56637" x="4098925" y="6384925"/>
          <p14:tracePt t="56704" x="4348163" y="6483350"/>
          <p14:tracePt t="56704" x="4473575" y="6545263"/>
          <p14:tracePt t="56753" x="4660900" y="6661150"/>
          <p14:tracePt t="56753" x="4768850" y="6742113"/>
          <p14:tracePt t="56780" x="4813300" y="6777038"/>
          <p14:tracePt t="56780" x="4884738" y="6840538"/>
          <p14:tracePt t="56846" x="4973638" y="6848475"/>
          <p14:tracePt t="56846" x="4991100" y="6848475"/>
          <p14:tracePt t="56934" x="4983163" y="6848475"/>
          <p14:tracePt t="56934" x="4894263" y="6777038"/>
          <p14:tracePt t="57007" x="4714875" y="6572250"/>
          <p14:tracePt t="57007" x="4697413" y="6491288"/>
          <p14:tracePt t="57065" x="4687888" y="6323013"/>
          <p14:tracePt t="57065" x="4697413" y="6180138"/>
          <p14:tracePt t="57121" x="4714875" y="6089650"/>
          <p14:tracePt t="57121" x="4732338" y="6027738"/>
          <p14:tracePt t="57185" x="4822825" y="5919788"/>
          <p14:tracePt t="57218" x="4875213" y="5857875"/>
          <p14:tracePt t="57218" x="4902200" y="5848350"/>
          <p14:tracePt t="57269" x="4946650" y="5840413"/>
          <p14:tracePt t="57269" x="5000625" y="5830888"/>
          <p14:tracePt t="57339" x="5268913" y="5857875"/>
          <p14:tracePt t="57339" x="5340350" y="5894388"/>
          <p14:tracePt t="57389" x="5402263" y="5956300"/>
          <p14:tracePt t="57389" x="5429250" y="6010275"/>
          <p14:tracePt t="57441" x="5446713" y="6081713"/>
          <p14:tracePt t="57441" x="5465763" y="6134100"/>
          <p14:tracePt t="57511" x="5456238" y="6232525"/>
          <p14:tracePt t="57541" x="5394325" y="6367463"/>
          <p14:tracePt t="57541" x="5322888" y="6491288"/>
          <p14:tracePt t="57600" x="5251450" y="6616700"/>
          <p14:tracePt t="57600" x="5197475" y="6715125"/>
          <p14:tracePt t="57664" x="5108575" y="6848475"/>
          <p14:tracePt t="57690" x="5062538" y="6848475"/>
          <p14:tracePt t="57690" x="5045075" y="6848475"/>
          <p14:tracePt t="57741" x="5018088" y="6848475"/>
          <p14:tracePt t="57741" x="5000625" y="6848475"/>
          <p14:tracePt t="57809" x="4911725" y="6848475"/>
          <p14:tracePt t="57809" x="4830763" y="6823075"/>
          <p14:tracePt t="57861" x="4732338" y="6759575"/>
          <p14:tracePt t="57861" x="4679950" y="6705600"/>
          <p14:tracePt t="57911" x="4633913" y="6626225"/>
          <p14:tracePt t="57911" x="4589463" y="6572250"/>
          <p14:tracePt t="57995" x="4545013" y="6518275"/>
          <p14:tracePt t="57995" x="4537075" y="6510338"/>
          <p14:tracePt t="58048" x="4537075" y="6491288"/>
          <p14:tracePt t="58048" x="4537075" y="6456363"/>
          <p14:tracePt t="58100" x="4572000" y="6357938"/>
          <p14:tracePt t="58100" x="4643438" y="6276975"/>
          <p14:tracePt t="58175" x="4902200" y="6197600"/>
          <p14:tracePt t="58203" x="4973638" y="6197600"/>
          <p14:tracePt t="58203" x="5072063" y="6232525"/>
          <p14:tracePt t="58253" x="5126038" y="6269038"/>
          <p14:tracePt t="58253" x="5160963" y="6357938"/>
          <p14:tracePt t="58317" x="5170488" y="6446838"/>
          <p14:tracePt t="58350" x="5160963" y="6510338"/>
          <p14:tracePt t="58350" x="5143500" y="6545263"/>
          <p14:tracePt t="58400" x="5133975" y="6562725"/>
          <p14:tracePt t="58400" x="5126038" y="6572250"/>
          <p14:tracePt t="58469" x="5108575" y="6572250"/>
          <p14:tracePt t="58501" x="5045075" y="6554788"/>
          <p14:tracePt t="58501" x="4902200" y="6483350"/>
          <p14:tracePt t="58550" x="4608513" y="6348413"/>
          <p14:tracePt t="58550" x="4322763" y="6232525"/>
          <p14:tracePt t="58618" x="3983038" y="6089650"/>
          <p14:tracePt t="58618" x="3768725" y="6027738"/>
          <p14:tracePt t="58682" x="3670300" y="6000750"/>
          <p14:tracePt t="58682" x="3625850" y="5983288"/>
          <p14:tracePt t="58776" x="3616325" y="5983288"/>
          <p14:tracePt t="58826" x="3660775" y="5983288"/>
          <p14:tracePt t="58826" x="3803650" y="6000750"/>
          <p14:tracePt t="58875" x="4160838" y="6108700"/>
          <p14:tracePt t="58875" x="4402138" y="6205538"/>
          <p14:tracePt t="58945" x="4848225" y="6367463"/>
          <p14:tracePt t="58945" x="5000625" y="6419850"/>
          <p14:tracePt t="59002" x="5054600" y="6438900"/>
          <p14:tracePt t="59002" x="5081588" y="6456363"/>
          <p14:tracePt t="59063" x="5099050" y="6456363"/>
          <p14:tracePt t="59063" x="5099050" y="6465888"/>
          <p14:tracePt t="59132" x="5116513" y="6465888"/>
          <p14:tracePt t="59166" x="5133975" y="6491288"/>
          <p14:tracePt t="59166" x="5160963" y="6500813"/>
          <p14:tracePt t="59224" x="5214938" y="6545263"/>
          <p14:tracePt t="59224" x="5259388" y="6572250"/>
          <p14:tracePt t="59293" x="5268913" y="6589713"/>
          <p14:tracePt t="59855" x="5286375" y="6589713"/>
          <p14:tracePt t="59855" x="5313363" y="6572250"/>
          <p14:tracePt t="59920" x="5402263" y="6518275"/>
          <p14:tracePt t="59954" x="5634038" y="6429375"/>
          <p14:tracePt t="59954" x="5724525" y="6375400"/>
          <p14:tracePt t="59984" x="5768975" y="6348413"/>
          <p14:tracePt t="59984" x="5830888" y="6303963"/>
          <p14:tracePt t="60051" x="5956300" y="6224588"/>
          <p14:tracePt t="60051" x="5983288" y="6215063"/>
          <p14:tracePt t="60105" x="6010275" y="6205538"/>
          <p14:tracePt t="60105" x="6018213" y="6205538"/>
          <p14:tracePt t="60227" x="5911850" y="6276975"/>
          <p14:tracePt t="60227" x="5661025" y="6411913"/>
          <p14:tracePt t="60289" x="5465763" y="6483350"/>
          <p14:tracePt t="60289" x="5384800" y="6510338"/>
          <p14:tracePt t="60344" x="5357813" y="6510338"/>
          <p14:tracePt t="60434" x="5411788" y="6483350"/>
          <p14:tracePt t="60434" x="5562600" y="6402388"/>
          <p14:tracePt t="60491" x="5670550" y="6323013"/>
          <p14:tracePt t="60491" x="5705475" y="6286500"/>
          <p14:tracePt t="60554" x="5741988" y="6259513"/>
          <p14:tracePt t="60582" x="5751513" y="6242050"/>
          <p14:tracePt t="60655" x="5751513" y="6251575"/>
          <p14:tracePt t="60655" x="5732463" y="6259513"/>
          <p14:tracePt t="60721" x="5429250" y="6340475"/>
          <p14:tracePt t="60750" x="5303838" y="6375400"/>
          <p14:tracePt t="60750" x="5276850" y="6384925"/>
          <p14:tracePt t="60805" x="5268913" y="6384925"/>
          <p14:tracePt t="60877" x="5473700" y="6276975"/>
          <p14:tracePt t="60906" x="5705475" y="6153150"/>
          <p14:tracePt t="60906" x="5803900" y="6116638"/>
          <p14:tracePt t="60959" x="5884863" y="6099175"/>
          <p14:tracePt t="60959" x="5884863" y="6089650"/>
          <p14:tracePt t="61050" x="5867400" y="6089650"/>
          <p14:tracePt t="61050" x="5768975" y="6143625"/>
          <p14:tracePt t="61099" x="5527675" y="6296025"/>
          <p14:tracePt t="61099" x="5411788" y="6375400"/>
          <p14:tracePt t="61169" x="5340350" y="6419850"/>
          <p14:tracePt t="61229" x="5375275" y="6411913"/>
          <p14:tracePt t="61229" x="5491163" y="6330950"/>
          <p14:tracePt t="61280" x="5680075" y="6224588"/>
          <p14:tracePt t="61280" x="5715000" y="6197600"/>
          <p14:tracePt t="61351" x="5741988" y="6188075"/>
          <p14:tracePt t="61409" x="5724525" y="6188075"/>
          <p14:tracePt t="61409" x="5680075" y="6215063"/>
          <p14:tracePt t="61465" x="5608638" y="6269038"/>
          <p14:tracePt t="61465" x="5572125" y="6286500"/>
          <p14:tracePt t="61532" x="5562600" y="6286500"/>
          <p14:tracePt t="64068" x="5599113" y="6286500"/>
          <p14:tracePt t="64102" x="5751513" y="6286500"/>
          <p14:tracePt t="64102" x="5830888" y="6286500"/>
          <p14:tracePt t="64154" x="5983288" y="6303963"/>
          <p14:tracePt t="64154" x="6081713" y="6313488"/>
          <p14:tracePt t="64220" x="6269038" y="6348413"/>
          <p14:tracePt t="64220" x="6411913" y="6375400"/>
          <p14:tracePt t="64272" x="6562725" y="6411913"/>
          <p14:tracePt t="64272" x="6626225" y="6429375"/>
          <p14:tracePt t="64323" x="6688138" y="6446838"/>
          <p14:tracePt t="64323" x="6705600" y="6456363"/>
          <p14:tracePt t="64389" x="6751638" y="6456363"/>
          <p14:tracePt t="64425" x="6919913" y="6456363"/>
          <p14:tracePt t="64425" x="7054850" y="6429375"/>
          <p14:tracePt t="64488" x="7170738" y="6411913"/>
          <p14:tracePt t="64488" x="7242175" y="6402388"/>
          <p14:tracePt t="64553" x="7331075" y="6394450"/>
          <p14:tracePt t="64587" x="7348538" y="6394450"/>
          <p14:tracePt t="64824" x="7358063" y="6394450"/>
          <p14:tracePt t="64824" x="7385050" y="6375400"/>
          <p14:tracePt t="64887" x="7491413" y="6286500"/>
          <p14:tracePt t="64917" x="7589838" y="6188075"/>
          <p14:tracePt t="64917" x="7680325" y="6126163"/>
          <p14:tracePt t="64974" x="7751763" y="6089650"/>
          <p14:tracePt t="64974" x="7777163" y="6062663"/>
          <p14:tracePt t="65040" x="7796213" y="6045200"/>
          <p14:tracePt t="65067" x="7804150" y="6037263"/>
          <p14:tracePt t="65067" x="7813675" y="6027738"/>
          <p14:tracePt t="65217" x="7813675" y="6037263"/>
          <p14:tracePt t="65217" x="7796213" y="6045200"/>
          <p14:tracePt t="65267" x="7786688" y="6062663"/>
          <p14:tracePt t="65267" x="7742238" y="6153150"/>
          <p14:tracePt t="65337" x="7680325" y="6323013"/>
          <p14:tracePt t="65337" x="7661275" y="6384925"/>
          <p14:tracePt t="65387" x="7653338" y="6411913"/>
          <p14:tracePt t="65387" x="7643813" y="6419850"/>
          <p14:tracePt t="65436" x="7643813" y="6429375"/>
          <p14:tracePt t="66083" x="7626350" y="6429375"/>
          <p14:tracePt t="66083" x="7599363" y="6411913"/>
          <p14:tracePt t="66151" x="7466013" y="6340475"/>
          <p14:tracePt t="66151" x="7402513" y="6313488"/>
          <p14:tracePt t="66208" x="7358063" y="6276975"/>
          <p14:tracePt t="66208" x="7340600" y="6269038"/>
          <p14:tracePt t="66379" x="7340600" y="6259513"/>
          <p14:tracePt t="66472" x="7331075" y="6251575"/>
          <p14:tracePt t="66472" x="7323138" y="6242050"/>
          <p14:tracePt t="66525" x="7323138" y="6232525"/>
          <p14:tracePt t="66703" x="7331075" y="6232525"/>
          <p14:tracePt t="66703" x="7348538" y="6251575"/>
          <p14:tracePt t="66784" x="7358063" y="6276975"/>
          <p14:tracePt t="66784" x="7367588" y="6286500"/>
          <p14:tracePt t="66835" x="7367588" y="6296025"/>
          <p14:tracePt t="66835" x="7385050" y="6296025"/>
          <p14:tracePt t="66884" x="7394575" y="6296025"/>
          <p14:tracePt t="66884" x="7402513" y="6296025"/>
          <p14:tracePt t="66952" x="7466013" y="6313488"/>
          <p14:tracePt t="66981" x="7518400" y="6348413"/>
          <p14:tracePt t="66981" x="7545388" y="6375400"/>
          <p14:tracePt t="67034" x="7581900" y="6402388"/>
          <p14:tracePt t="67034" x="7634288" y="6438900"/>
          <p14:tracePt t="67100" x="7742238" y="6473825"/>
          <p14:tracePt t="67100" x="7769225" y="6491288"/>
          <p14:tracePt t="67150" x="7777163" y="6500813"/>
          <p14:tracePt t="67200" x="7786688" y="6500813"/>
          <p14:tracePt t="67597" x="7705725" y="6394450"/>
          <p14:tracePt t="67627" x="7599363" y="6259513"/>
          <p14:tracePt t="67627" x="7527925" y="6180138"/>
          <p14:tracePt t="67687" x="7466013" y="6099175"/>
          <p14:tracePt t="67687" x="7419975" y="6027738"/>
          <p14:tracePt t="67754" x="7385050" y="5911850"/>
          <p14:tracePt t="67784" x="7358063" y="5848350"/>
          <p14:tracePt t="67784" x="7323138" y="5741988"/>
          <p14:tracePt t="67845" x="7269163" y="5643563"/>
          <p14:tracePt t="67845" x="7251700" y="5616575"/>
          <p14:tracePt t="67910" x="7242175" y="5589588"/>
          <p14:tracePt t="67994" x="7259638" y="5608638"/>
          <p14:tracePt t="67994" x="7277100" y="5661025"/>
          <p14:tracePt t="68061" x="7394575" y="5938838"/>
          <p14:tracePt t="68061" x="7439025" y="6072188"/>
          <p14:tracePt t="68113" x="7466013" y="6134100"/>
          <p14:tracePt t="68113" x="7491413" y="6188075"/>
          <p14:tracePt t="68163" x="7510463" y="6215063"/>
          <p14:tracePt t="68163" x="7527925" y="6251575"/>
          <p14:tracePt t="68230" x="7554913" y="6330950"/>
          <p14:tracePt t="68230" x="7572375" y="6394450"/>
          <p14:tracePt t="68283" x="7581900" y="6419850"/>
          <p14:tracePt t="68283" x="7589838" y="6446838"/>
          <p14:tracePt t="68382" x="7599363" y="6456363"/>
          <p14:tracePt t="68382" x="7599363" y="6465888"/>
          <p14:tracePt t="68470" x="7608888" y="6465888"/>
          <p14:tracePt t="68609" x="7599363" y="6465888"/>
          <p14:tracePt t="68609" x="7572375" y="6402388"/>
          <p14:tracePt t="68661" x="7518400" y="6269038"/>
          <p14:tracePt t="68661" x="7446963" y="6045200"/>
          <p14:tracePt t="68726" x="7394575" y="5776913"/>
          <p14:tracePt t="68759" x="7367588" y="5661025"/>
          <p14:tracePt t="68759" x="7367588" y="5626100"/>
          <p14:tracePt t="68811" x="7367588" y="5616575"/>
          <p14:tracePt t="68811" x="7367588" y="5608638"/>
          <p14:tracePt t="68911" x="7367588" y="5616575"/>
          <p14:tracePt t="68911" x="7367588" y="5643563"/>
          <p14:tracePt t="68969" x="7412038" y="5786438"/>
          <p14:tracePt t="68969" x="7500938" y="6018213"/>
          <p14:tracePt t="69036" x="7562850" y="6251575"/>
          <p14:tracePt t="69063" x="7589838" y="6323013"/>
          <p14:tracePt t="69063" x="7589838" y="6348413"/>
          <p14:tracePt t="69114" x="7599363" y="6357938"/>
          <p14:tracePt t="69114" x="7599363" y="6367463"/>
          <p14:tracePt t="70179" x="7527925" y="6357938"/>
          <p14:tracePt t="70179" x="7385050" y="6330950"/>
          <p14:tracePt t="70229" x="7134225" y="6269038"/>
          <p14:tracePt t="70229" x="6973888" y="6242050"/>
          <p14:tracePt t="70298" x="6562725" y="6215063"/>
          <p14:tracePt t="70298" x="6446838" y="6215063"/>
          <p14:tracePt t="70349" x="6296025" y="6242050"/>
          <p14:tracePt t="70349" x="6197600" y="6259513"/>
          <p14:tracePt t="70400" x="6062663" y="6276975"/>
          <p14:tracePt t="70400" x="6000750" y="6286500"/>
          <p14:tracePt t="70470" x="5857875" y="6296025"/>
          <p14:tracePt t="70470" x="5776913" y="6296025"/>
          <p14:tracePt t="70526" x="5670550" y="6286500"/>
          <p14:tracePt t="70526" x="5554663" y="6286500"/>
          <p14:tracePt t="70589" x="5394325" y="6303963"/>
          <p14:tracePt t="70589" x="5303838" y="6313488"/>
          <p14:tracePt t="70655" x="5197475" y="6330950"/>
          <p14:tracePt t="70655" x="5153025" y="6330950"/>
          <p14:tracePt t="70706" x="5126038" y="6330950"/>
          <p14:tracePt t="70706" x="5089525" y="6330950"/>
          <p14:tracePt t="70774" x="5037138" y="6251575"/>
          <p14:tracePt t="70774" x="5037138" y="6197600"/>
          <p14:tracePt t="70825" x="5027613" y="6116638"/>
          <p14:tracePt t="70825" x="5045075" y="6072188"/>
          <p14:tracePt t="70880" x="5072063" y="6037263"/>
          <p14:tracePt t="70880" x="5133975" y="5991225"/>
          <p14:tracePt t="70954" x="5348288" y="5884863"/>
          <p14:tracePt t="70988" x="5527675" y="5840413"/>
          <p14:tracePt t="70988" x="5581650" y="5822950"/>
          <p14:tracePt t="71042" x="5661025" y="5822950"/>
          <p14:tracePt t="71042" x="5732463" y="5822950"/>
          <p14:tracePt t="71113" x="5803900" y="5857875"/>
          <p14:tracePt t="71141" x="5857875" y="5911850"/>
          <p14:tracePt t="71141" x="5884863" y="5946775"/>
          <p14:tracePt t="71191" x="5902325" y="5983288"/>
          <p14:tracePt t="71191" x="5902325" y="5991225"/>
          <p14:tracePt t="71260" x="5902325" y="6010275"/>
          <p14:tracePt t="71311" x="5902325" y="6018213"/>
          <p14:tracePt t="71311" x="5902325" y="6027738"/>
          <p14:tracePt t="71363" x="5884863" y="6045200"/>
          <p14:tracePt t="71363" x="5875338" y="6054725"/>
          <p14:tracePt t="71429" x="5751513" y="6143625"/>
          <p14:tracePt t="71429" x="5688013" y="6197600"/>
          <p14:tracePt t="71486" x="5599113" y="6259513"/>
          <p14:tracePt t="71486" x="5537200" y="6296025"/>
          <p14:tracePt t="71538" x="5438775" y="6348413"/>
          <p14:tracePt t="71538" x="5384800" y="6367463"/>
          <p14:tracePt t="71610" x="5268913" y="6438900"/>
          <p14:tracePt t="71642" x="5241925" y="6456363"/>
          <p14:tracePt t="71642" x="5224463" y="6473825"/>
          <p14:tracePt t="72374" x="5010150" y="6438900"/>
          <p14:tracePt t="72374" x="4803775" y="6394450"/>
          <p14:tracePt t="72424" x="4456113" y="6367463"/>
          <p14:tracePt t="72424" x="4241800" y="6348413"/>
          <p14:tracePt t="72478" x="3956050" y="6323013"/>
          <p14:tracePt t="72478" x="3759200" y="6296025"/>
          <p14:tracePt t="72548" x="3554413" y="6259513"/>
          <p14:tracePt t="72548" x="3482975" y="6242050"/>
          <p14:tracePt t="72598" x="3402013" y="6242050"/>
          <p14:tracePt t="72598" x="3367088" y="6232525"/>
          <p14:tracePt t="72649" x="3286125" y="6215063"/>
          <p14:tracePt t="72649" x="3187700" y="6205538"/>
          <p14:tracePt t="72724" x="2990850" y="6188075"/>
          <p14:tracePt t="72756" x="2857500" y="6180138"/>
          <p14:tracePt t="72756" x="2786063" y="6170613"/>
          <p14:tracePt t="72806" x="2724150" y="6161088"/>
          <p14:tracePt t="72806" x="2714625" y="6161088"/>
          <p14:tracePt t="73752" x="2687638" y="6161088"/>
          <p14:tracePt t="73752" x="2652713" y="6161088"/>
          <p14:tracePt t="73833" x="2616200" y="6143625"/>
          <p14:tracePt t="73833" x="2608263" y="6134100"/>
          <p14:tracePt t="73882" x="2589213" y="6126163"/>
          <p14:tracePt t="73882" x="2581275" y="6108700"/>
          <p14:tracePt t="73932" x="2581275" y="6099175"/>
          <p14:tracePt t="73932" x="2571750" y="6081713"/>
          <p14:tracePt t="74002" x="2571750" y="6027738"/>
          <p14:tracePt t="74029" x="2571750" y="5991225"/>
          <p14:tracePt t="74029" x="2571750" y="5965825"/>
          <p14:tracePt t="74080" x="2581275" y="5956300"/>
          <p14:tracePt t="74080" x="2589213" y="5946775"/>
          <p14:tracePt t="74155" x="2616200" y="5938838"/>
          <p14:tracePt t="74155" x="2633663" y="5929313"/>
          <p14:tracePt t="74210" x="2670175" y="5919788"/>
          <p14:tracePt t="74210" x="2697163" y="5911850"/>
          <p14:tracePt t="74261" x="2741613" y="5902325"/>
          <p14:tracePt t="74261" x="2803525" y="5902325"/>
          <p14:tracePt t="74335" x="2847975" y="5911850"/>
          <p14:tracePt t="74365" x="2884488" y="5929313"/>
          <p14:tracePt t="74365" x="2911475" y="5946775"/>
          <p14:tracePt t="74415" x="2938463" y="5991225"/>
          <p14:tracePt t="74415" x="2946400" y="6027738"/>
          <p14:tracePt t="74480" x="2955925" y="6108700"/>
          <p14:tracePt t="74512" x="2938463" y="6143625"/>
          <p14:tracePt t="74512" x="2928938" y="6153150"/>
          <p14:tracePt t="74562" x="2919413" y="6161088"/>
          <p14:tracePt t="74562" x="2901950" y="6180138"/>
          <p14:tracePt t="74631" x="2884488" y="6197600"/>
          <p14:tracePt t="74631" x="2857500" y="6215063"/>
          <p14:tracePt t="74682" x="2759075" y="6259513"/>
          <p14:tracePt t="74682" x="2705100" y="6276975"/>
          <p14:tracePt t="74735" x="2670175" y="6286500"/>
          <p14:tracePt t="74735" x="2633663" y="6276975"/>
          <p14:tracePt t="74801" x="2581275" y="6251575"/>
          <p14:tracePt t="74834" x="2554288" y="6215063"/>
          <p14:tracePt t="74834" x="2544763" y="6188075"/>
          <p14:tracePt t="74893" x="2544763" y="6180138"/>
          <p14:tracePt t="74893" x="2544763" y="6170613"/>
          <p14:tracePt t="74937" x="2544763" y="6161088"/>
          <p14:tracePt t="74937" x="2544763" y="6134100"/>
          <p14:tracePt t="74993" x="2544763" y="6081713"/>
          <p14:tracePt t="74993" x="2544763" y="6027738"/>
          <p14:tracePt t="75045" x="2562225" y="5956300"/>
          <p14:tracePt t="75045" x="2581275" y="5938838"/>
          <p14:tracePt t="75110" x="2633663" y="5911850"/>
          <p14:tracePt t="75110" x="2687638" y="5902325"/>
          <p14:tracePt t="75159" x="2768600" y="5902325"/>
          <p14:tracePt t="75159" x="2813050" y="5902325"/>
          <p14:tracePt t="75214" x="2857500" y="5902325"/>
          <p14:tracePt t="75214" x="2894013" y="5919788"/>
          <p14:tracePt t="75286" x="2946400" y="5965825"/>
          <p14:tracePt t="75320" x="2982913" y="6010275"/>
          <p14:tracePt t="75320" x="2982913" y="6037263"/>
          <p14:tracePt t="75377" x="2990850" y="6081713"/>
          <p14:tracePt t="75377" x="2990850" y="6108700"/>
          <p14:tracePt t="75447" x="2990850" y="6134100"/>
          <p14:tracePt t="75508" x="2982913" y="6143625"/>
          <p14:tracePt t="75619" x="2982913" y="6153150"/>
          <p14:tracePt t="75691" x="2982913" y="6161088"/>
          <p14:tracePt t="75691" x="2990850" y="6161088"/>
          <p14:tracePt t="75756" x="3027363" y="6188075"/>
          <p14:tracePt t="75787" x="3054350" y="6205538"/>
          <p14:tracePt t="75787" x="3062288" y="6215063"/>
          <p14:tracePt t="75838" x="3081338" y="6232525"/>
          <p14:tracePt t="75838" x="3089275" y="6242050"/>
          <p14:tracePt t="75906" x="3108325" y="6259513"/>
          <p14:tracePt t="75971" x="3116263" y="6269038"/>
          <p14:tracePt t="76088" x="3116263" y="6276975"/>
          <p14:tracePt t="76624" x="3108325" y="6276975"/>
          <p14:tracePt t="76690" x="3089275" y="6269038"/>
          <p14:tracePt t="76690" x="3036888" y="6242050"/>
          <p14:tracePt t="76742" x="2982913" y="6215063"/>
          <p14:tracePt t="76742" x="2901950" y="6180138"/>
          <p14:tracePt t="76791" x="2874963" y="6170613"/>
          <p14:tracePt t="76791" x="2857500" y="6153150"/>
          <p14:tracePt t="76858" x="2857500" y="6143625"/>
          <p14:tracePt t="77037" x="2894013" y="6153150"/>
          <p14:tracePt t="77070" x="3027363" y="6188075"/>
          <p14:tracePt t="77070" x="3179763" y="6242050"/>
          <p14:tracePt t="77120" x="3241675" y="6251575"/>
          <p14:tracePt t="77120" x="3276600" y="6269038"/>
          <p14:tracePt t="77186" x="3303588" y="6276975"/>
          <p14:tracePt t="77186" x="3313113" y="6276975"/>
          <p14:tracePt t="77238" x="3322638" y="6276975"/>
          <p14:tracePt t="77747" x="3375025" y="6286500"/>
          <p14:tracePt t="77747" x="3473450" y="6286500"/>
          <p14:tracePt t="77815" x="3741738" y="6269038"/>
          <p14:tracePt t="77815" x="3822700" y="6251575"/>
          <p14:tracePt t="77868" x="3938588" y="6242050"/>
          <p14:tracePt t="77868" x="4000500" y="6242050"/>
          <p14:tracePt t="77918" x="4054475" y="6242050"/>
          <p14:tracePt t="77918" x="4062413" y="6242050"/>
          <p14:tracePt t="77989" x="4081463" y="6242050"/>
          <p14:tracePt t="77989" x="4089400" y="6242050"/>
          <p14:tracePt t="78070" x="4089400" y="6232525"/>
          <p14:tracePt t="79528" x="4133850" y="6232525"/>
          <p14:tracePt t="79528" x="4197350" y="6232525"/>
          <p14:tracePt t="79600" x="4500563" y="6251575"/>
          <p14:tracePt t="79634" x="4652963" y="6259513"/>
          <p14:tracePt t="79634" x="4724400" y="6259513"/>
          <p14:tracePt t="79687" x="4776788" y="6259513"/>
          <p14:tracePt t="79687" x="4795838" y="6259513"/>
          <p14:tracePt t="79755" x="4803775" y="6259513"/>
          <p14:tracePt t="80873" x="4724400" y="6259513"/>
          <p14:tracePt t="80901" x="4537075" y="6242050"/>
          <p14:tracePt t="80901" x="4411663" y="6242050"/>
          <p14:tracePt t="80952" x="4241800" y="6232525"/>
          <p14:tracePt t="80952" x="4160838" y="6232525"/>
          <p14:tracePt t="81024" x="4027488" y="6242050"/>
          <p14:tracePt t="81024" x="3990975" y="6251575"/>
          <p14:tracePt t="81073" x="3983038" y="6251575"/>
          <p14:tracePt t="81073" x="3973513" y="6259513"/>
          <p14:tracePt t="81123" x="3965575" y="6259513"/>
          <p14:tracePt t="81123" x="3956050" y="6259513"/>
          <p14:tracePt t="81209" x="3938588" y="6259513"/>
          <p14:tracePt t="81237" x="3919538" y="6259513"/>
          <p14:tracePt t="81237" x="3902075" y="6259513"/>
          <p14:tracePt t="81289" x="3867150" y="6259513"/>
          <p14:tracePt t="81289" x="3830638" y="6259513"/>
          <p14:tracePt t="81357" x="3759200" y="6251575"/>
          <p14:tracePt t="81388" x="3724275" y="6232525"/>
          <p14:tracePt t="81388" x="3714750" y="6232525"/>
          <p14:tracePt t="81534" x="4027488" y="6276975"/>
          <p14:tracePt t="81566" x="4473575" y="6340475"/>
          <p14:tracePt t="81566" x="4679950" y="6367463"/>
          <p14:tracePt t="81617" x="4911725" y="6394450"/>
          <p14:tracePt t="81617" x="5018088" y="6411913"/>
          <p14:tracePt t="81682" x="5143500" y="6438900"/>
          <p14:tracePt t="81716" x="5180013" y="6446838"/>
          <p14:tracePt t="81716" x="5187950" y="6446838"/>
          <p14:tracePt t="81815" x="5197475" y="6446838"/>
          <p14:tracePt t="81815" x="5197475" y="6456363"/>
          <p14:tracePt t="81926" x="5170488" y="6456363"/>
          <p14:tracePt t="81926" x="5116513" y="6456363"/>
          <p14:tracePt t="81996" x="4840288" y="6438900"/>
          <p14:tracePt t="81996" x="4705350" y="6384925"/>
          <p14:tracePt t="82051" x="4652963" y="6330950"/>
          <p14:tracePt t="82051" x="4616450" y="6259513"/>
          <p14:tracePt t="82101" x="4616450" y="6242050"/>
          <p14:tracePt t="82101" x="4625975" y="6224588"/>
          <p14:tracePt t="82165" x="4724400" y="6170613"/>
          <p14:tracePt t="82199" x="4795838" y="6134100"/>
          <p14:tracePt t="82199" x="4840288" y="6116638"/>
          <p14:tracePt t="82248" x="4929188" y="6099175"/>
          <p14:tracePt t="82248" x="4991100" y="6081713"/>
          <p14:tracePt t="82315" x="5099050" y="6072188"/>
          <p14:tracePt t="82315" x="5126038" y="6081713"/>
          <p14:tracePt t="82366" x="5170488" y="6108700"/>
          <p14:tracePt t="82366" x="5251450" y="6170613"/>
          <p14:tracePt t="82427" x="5340350" y="6296025"/>
          <p14:tracePt t="82427" x="5375275" y="6419850"/>
          <p14:tracePt t="82499" x="5348288" y="6572250"/>
          <p14:tracePt t="82532" x="5259388" y="6751638"/>
          <p14:tracePt t="82532" x="5187950" y="6840538"/>
          <p14:tracePt t="82581" x="5045075" y="6848475"/>
          <p14:tracePt t="82581" x="4965700" y="6848475"/>
          <p14:tracePt t="82644" x="4840288" y="6848475"/>
          <p14:tracePt t="82673" x="4786313" y="6804025"/>
          <p14:tracePt t="82673" x="4759325" y="6769100"/>
          <p14:tracePt t="82722" x="4741863" y="6661150"/>
          <p14:tracePt t="82722" x="4732338" y="6554788"/>
          <p14:tracePt t="82798" x="4732338" y="6224588"/>
          <p14:tracePt t="82798" x="4751388" y="6081713"/>
          <p14:tracePt t="82850" x="4830763" y="5973763"/>
          <p14:tracePt t="82850" x="4938713" y="5902325"/>
          <p14:tracePt t="82906" x="5116513" y="5822950"/>
          <p14:tracePt t="82906" x="5241925" y="5795963"/>
          <p14:tracePt t="82977" x="5384800" y="5795963"/>
          <p14:tracePt t="83009" x="5473700" y="5830888"/>
          <p14:tracePt t="83009" x="5545138" y="5911850"/>
          <p14:tracePt t="83062" x="5589588" y="5983288"/>
          <p14:tracePt t="83062" x="5608638" y="6054725"/>
          <p14:tracePt t="83127" x="5626100" y="6205538"/>
          <p14:tracePt t="83154" x="5626100" y="6313488"/>
          <p14:tracePt t="83154" x="5608638" y="6411913"/>
          <p14:tracePt t="83204" x="5554663" y="6545263"/>
          <p14:tracePt t="83204" x="5510213" y="6616700"/>
          <p14:tracePt t="83272" x="5446713" y="6715125"/>
          <p14:tracePt t="83272" x="5429250" y="6732588"/>
          <p14:tracePt t="83324" x="5411788" y="6742113"/>
          <p14:tracePt t="83324" x="5402263" y="6751638"/>
          <p14:tracePt t="83373" x="5394325" y="6759575"/>
          <p14:tracePt t="83373" x="5367338" y="6759575"/>
          <p14:tracePt t="83438" x="5232400" y="6777038"/>
          <p14:tracePt t="83471" x="5099050" y="6777038"/>
          <p14:tracePt t="83471" x="5027613" y="6777038"/>
          <p14:tracePt t="83537" x="4983163" y="6759575"/>
          <p14:tracePt t="83537" x="4965700" y="6732588"/>
          <p14:tracePt t="83600" x="4956175" y="6688138"/>
          <p14:tracePt t="83631" x="4946650" y="6634163"/>
          <p14:tracePt t="83631" x="4946650" y="6599238"/>
          <p14:tracePt t="83680" x="4929188" y="6537325"/>
          <p14:tracePt t="83680" x="4929188" y="6491288"/>
          <p14:tracePt t="83749" x="4929188" y="6340475"/>
          <p14:tracePt t="83749" x="4929188" y="6269038"/>
          <p14:tracePt t="83798" x="4956175" y="6161088"/>
          <p14:tracePt t="83798" x="4983163" y="6108700"/>
          <p14:tracePt t="83853" x="5062538" y="6062663"/>
          <p14:tracePt t="83853" x="5143500" y="6045200"/>
          <p14:tracePt t="83925" x="5224463" y="6027738"/>
          <p14:tracePt t="83953" x="5259388" y="6018213"/>
          <p14:tracePt t="83953" x="5295900" y="6027738"/>
          <p14:tracePt t="84014" x="5340350" y="6045200"/>
          <p14:tracePt t="84014" x="5384800" y="6072188"/>
          <p14:tracePt t="84084" x="5465763" y="6205538"/>
          <p14:tracePt t="84114" x="5510213" y="6340475"/>
          <p14:tracePt t="84114" x="5518150" y="6402388"/>
          <p14:tracePt t="84163" x="5518150" y="6483350"/>
          <p14:tracePt t="84163" x="5518150" y="6537325"/>
          <p14:tracePt t="84230" x="5465763" y="6653213"/>
          <p14:tracePt t="84230" x="5419725" y="6697663"/>
          <p14:tracePt t="84282" x="5330825" y="6751638"/>
          <p14:tracePt t="84282" x="5259388" y="6777038"/>
          <p14:tracePt t="84331" x="5089525" y="6804025"/>
          <p14:tracePt t="84331" x="4946650" y="6804025"/>
          <p14:tracePt t="84397" x="4660900" y="6751638"/>
          <p14:tracePt t="84397" x="4581525" y="6732588"/>
          <p14:tracePt t="84449" x="4518025" y="6688138"/>
          <p14:tracePt t="84449" x="4491038" y="6653213"/>
          <p14:tracePt t="84504" x="4456113" y="6581775"/>
          <p14:tracePt t="84504" x="4438650" y="6518275"/>
          <p14:tracePt t="84579" x="4438650" y="6394450"/>
          <p14:tracePt t="84614" x="4518025" y="6259513"/>
          <p14:tracePt t="84614" x="4589463" y="6161088"/>
          <p14:tracePt t="84663" x="4687888" y="6062663"/>
          <p14:tracePt t="84663" x="4724400" y="6027738"/>
          <p14:tracePt t="84725" x="4830763" y="5973763"/>
          <p14:tracePt t="84753" x="4965700" y="5946775"/>
          <p14:tracePt t="84753" x="5108575" y="5938838"/>
          <p14:tracePt t="84802" x="5197475" y="5929313"/>
          <p14:tracePt t="84802" x="5268913" y="5929313"/>
          <p14:tracePt t="84869" x="5438775" y="5946775"/>
          <p14:tracePt t="84869" x="5473700" y="5965825"/>
          <p14:tracePt t="84921" x="5510213" y="5983288"/>
          <p14:tracePt t="84921" x="5537200" y="6027738"/>
          <p14:tracePt t="84982" x="5554663" y="6072188"/>
          <p14:tracePt t="84982" x="5562600" y="6161088"/>
          <p14:tracePt t="85051" x="5572125" y="6296025"/>
          <p14:tracePt t="85082" x="5572125" y="6384925"/>
          <p14:tracePt t="85082" x="5562600" y="6473825"/>
          <p14:tracePt t="85141" x="5545138" y="6554788"/>
          <p14:tracePt t="85141" x="5510213" y="6634163"/>
          <p14:tracePt t="85207" x="5438775" y="6742113"/>
          <p14:tracePt t="85235" x="5384800" y="6769100"/>
          <p14:tracePt t="85235" x="5367338" y="6786563"/>
          <p14:tracePt t="85287" x="5330825" y="6804025"/>
          <p14:tracePt t="85287" x="5313363" y="6813550"/>
          <p14:tracePt t="85355" x="5286375" y="6823075"/>
          <p14:tracePt t="85430" x="5276850" y="6823075"/>
          <p14:tracePt t="85430" x="5268913" y="6823075"/>
          <p14:tracePt t="85499" x="5099050" y="6804025"/>
          <p14:tracePt t="85499" x="4983163" y="6786563"/>
          <p14:tracePt t="85553" x="4946650" y="6769100"/>
          <p14:tracePt t="85553" x="4911725" y="6751638"/>
          <p14:tracePt t="85603" x="4884738" y="6742113"/>
          <p14:tracePt t="85603" x="4848225" y="6705600"/>
          <p14:tracePt t="85684" x="4795838" y="6581775"/>
          <p14:tracePt t="85684" x="4786313" y="6518275"/>
          <p14:tracePt t="85737" x="4786313" y="6411913"/>
          <p14:tracePt t="85737" x="4795838" y="6323013"/>
          <p14:tracePt t="85785" x="4840288" y="6180138"/>
          <p14:tracePt t="85785" x="4867275" y="6108700"/>
          <p14:tracePt t="85850" x="4983163" y="6018213"/>
          <p14:tracePt t="85879" x="5133975" y="5973763"/>
          <p14:tracePt t="85879" x="5259388" y="5956300"/>
          <p14:tracePt t="85930" x="5322888" y="5956300"/>
          <p14:tracePt t="85930" x="5402263" y="5956300"/>
          <p14:tracePt t="86005" x="5465763" y="5973763"/>
          <p14:tracePt t="86043" x="5518150" y="6010275"/>
          <p14:tracePt t="86043" x="5537200" y="6062663"/>
          <p14:tracePt t="86093" x="5562600" y="6143625"/>
          <p14:tracePt t="86093" x="5581650" y="6197600"/>
          <p14:tracePt t="86165" x="5589588" y="6384925"/>
          <p14:tracePt t="86200" x="5589588" y="6473825"/>
          <p14:tracePt t="86200" x="5581650" y="6527800"/>
          <p14:tracePt t="86251" x="5572125" y="6554788"/>
          <p14:tracePt t="86251" x="5562600" y="6562725"/>
          <p14:tracePt t="86251" x="5537200" y="6599238"/>
          <p14:tracePt t="86316" x="5465763" y="6680200"/>
          <p14:tracePt t="86345" x="5402263" y="6732588"/>
          <p14:tracePt t="86345" x="5367338" y="6769100"/>
          <p14:tracePt t="86395" x="5303838" y="6831013"/>
          <p14:tracePt t="86395" x="5259388" y="6848475"/>
          <p14:tracePt t="86464" x="5081588" y="6848475"/>
          <p14:tracePt t="86464" x="5000625" y="6813550"/>
          <p14:tracePt t="86520" x="4911725" y="6769100"/>
          <p14:tracePt t="86520" x="4857750" y="6732588"/>
          <p14:tracePt t="86571" x="4830763" y="6715125"/>
          <p14:tracePt t="86571" x="4795838" y="6643688"/>
          <p14:tracePt t="86639" x="4751388" y="6518275"/>
          <p14:tracePt t="86639" x="4724400" y="6446838"/>
          <p14:tracePt t="86690" x="4724400" y="6402388"/>
          <p14:tracePt t="86690" x="4714875" y="6367463"/>
          <p14:tracePt t="86751" x="4705350" y="6323013"/>
          <p14:tracePt t="86751" x="4705350" y="6313488"/>
          <p14:tracePt t="86816" x="4705350" y="6296025"/>
          <p14:tracePt t="86845" x="4714875" y="6276975"/>
          <p14:tracePt t="86845" x="4732338" y="6242050"/>
          <p14:tracePt t="86895" x="4795838" y="6161088"/>
          <p14:tracePt t="86895" x="4830763" y="6134100"/>
          <p14:tracePt t="86961" x="4894263" y="6089650"/>
          <p14:tracePt t="86995" x="4902200" y="6072188"/>
          <p14:tracePt t="86995" x="4919663" y="6072188"/>
          <p14:tracePt t="87052" x="4929188" y="6072188"/>
          <p14:tracePt t="87052" x="4938713" y="6072188"/>
          <p14:tracePt t="87132" x="4946650" y="6089650"/>
          <p14:tracePt t="87163" x="4946650" y="6116638"/>
          <p14:tracePt t="87163" x="4946650" y="6134100"/>
          <p14:tracePt t="87213" x="4938713" y="6188075"/>
          <p14:tracePt t="87213" x="4919663" y="6259513"/>
          <p14:tracePt t="87286" x="4902200" y="6323013"/>
          <p14:tracePt t="87315" x="4884738" y="6357938"/>
          <p14:tracePt t="87315" x="4884738" y="6384925"/>
          <p14:tracePt t="87367" x="4875213" y="6394450"/>
          <p14:tracePt t="87367" x="4875213" y="6402388"/>
          <p14:tracePt t="87433" x="4875213" y="6429375"/>
          <p14:tracePt t="87485" x="4875213" y="6438900"/>
          <p14:tracePt t="87485" x="4875213" y="6446838"/>
          <p14:tracePt t="87587" x="4884738" y="6456363"/>
          <p14:tracePt t="87587" x="4902200" y="6473825"/>
          <p14:tracePt t="87636" x="4911725" y="6483350"/>
          <p14:tracePt t="87636" x="4919663" y="6491288"/>
          <p14:tracePt t="87686" x="4938713" y="6500813"/>
          <p14:tracePt t="87686" x="4946650" y="6518275"/>
          <p14:tracePt t="87754" x="4946650" y="6527800"/>
          <p14:tracePt t="87754" x="4929188" y="6518275"/>
          <p14:tracePt t="87811" x="4840288" y="6394450"/>
          <p14:tracePt t="87811" x="4768850" y="6286500"/>
          <p14:tracePt t="87866" x="4759325" y="6259513"/>
          <p14:tracePt t="87866" x="4759325" y="6251575"/>
          <p14:tracePt t="87930" x="4768850" y="6251575"/>
          <p14:tracePt t="87961" x="4894263" y="6375400"/>
          <p14:tracePt t="87961" x="5018088" y="6510338"/>
          <p14:tracePt t="88015" x="5126038" y="6626225"/>
          <p14:tracePt t="88015" x="5153025" y="6661150"/>
          <p14:tracePt t="88079" x="5160963" y="6670675"/>
          <p14:tracePt t="88111" x="5126038" y="6661150"/>
          <p14:tracePt t="88111" x="5027613" y="6581775"/>
          <p14:tracePt t="88166" x="4884738" y="6429375"/>
          <p14:tracePt t="88166" x="4813300" y="6357938"/>
          <p14:tracePt t="88241" x="4803775" y="6340475"/>
          <p14:tracePt t="88291" x="4813300" y="6394450"/>
          <p14:tracePt t="88291" x="4857750" y="6473825"/>
          <p14:tracePt t="88348" x="4902200" y="6572250"/>
          <p14:tracePt t="88348" x="4911725" y="6581775"/>
          <p14:tracePt t="88416" x="4911725" y="6589713"/>
          <p14:tracePt t="88499" x="4875213" y="6518275"/>
          <p14:tracePt t="88499" x="4840288" y="6411913"/>
          <p14:tracePt t="88567" x="4822825" y="6375400"/>
          <p14:tracePt t="88643" x="4840288" y="6384925"/>
          <p14:tracePt t="88643" x="4867275" y="6419850"/>
          <p14:tracePt t="88711" x="4938713" y="6473825"/>
          <p14:tracePt t="88711" x="4946650" y="6483350"/>
          <p14:tracePt t="88762" x="4956175" y="6491288"/>
          <p14:tracePt t="88812" x="4946650" y="6491288"/>
          <p14:tracePt t="88812" x="4929188" y="6491288"/>
          <p14:tracePt t="88883" x="4911725" y="6473825"/>
          <p14:tracePt t="88919" x="4894263" y="6473825"/>
          <p14:tracePt t="88969" x="4902200" y="6473825"/>
          <p14:tracePt t="88969" x="4938713" y="6491288"/>
          <p14:tracePt t="89039" x="4983163" y="6518275"/>
          <p14:tracePt t="89065" x="4983163" y="6527800"/>
          <p14:tracePt t="89065" x="4965700" y="6518275"/>
          <p14:tracePt t="89117" x="4884738" y="6429375"/>
          <p14:tracePt t="89117" x="4830763" y="6367463"/>
          <p14:tracePt t="89184" x="4786313" y="6313488"/>
          <p14:tracePt t="89184" x="4776788" y="6303963"/>
          <p14:tracePt t="89343" x="4803775" y="6330950"/>
          <p14:tracePt t="89343" x="4867275" y="6384925"/>
          <p14:tracePt t="89398" x="4956175" y="6465888"/>
          <p14:tracePt t="89398" x="5000625" y="6500813"/>
          <p14:tracePt t="89454" x="5010150" y="6510338"/>
          <p14:tracePt t="89454" x="5018088" y="6518275"/>
          <p14:tracePt t="89597" x="4973638" y="6510338"/>
          <p14:tracePt t="89597" x="4875213" y="6473825"/>
          <p14:tracePt t="89666" x="4670425" y="6384925"/>
          <p14:tracePt t="89666" x="4643438" y="6367463"/>
          <p14:tracePt t="89715" x="4625975" y="6367463"/>
          <p14:tracePt t="89790" x="4633913" y="6367463"/>
          <p14:tracePt t="89790" x="4652963" y="6375400"/>
          <p14:tracePt t="89855" x="4884738" y="6518275"/>
          <p14:tracePt t="89883" x="5018088" y="6608763"/>
          <p14:tracePt t="89883" x="5072063" y="6653213"/>
          <p14:tracePt t="89936" x="5099050" y="6670675"/>
          <p14:tracePt t="89936" x="5108575" y="6680200"/>
          <p14:tracePt t="90975" x="5054600" y="6697663"/>
          <p14:tracePt t="91009" x="4973638" y="6705600"/>
          <p14:tracePt t="91009" x="4867275" y="6705600"/>
          <p14:tracePt t="91077" x="4759325" y="6670675"/>
          <p14:tracePt t="91077" x="4679950" y="6626225"/>
          <p14:tracePt t="91141" x="4562475" y="6491288"/>
          <p14:tracePt t="91141" x="4554538" y="6446838"/>
          <p14:tracePt t="91191" x="4554538" y="6340475"/>
          <p14:tracePt t="91191" x="4616450" y="6205538"/>
          <p14:tracePt t="91260" x="4884738" y="5946775"/>
          <p14:tracePt t="91260" x="5027613" y="5902325"/>
          <p14:tracePt t="91312" x="5276850" y="5884863"/>
          <p14:tracePt t="91312" x="5419725" y="5884863"/>
          <p14:tracePt t="91367" x="5616575" y="5929313"/>
          <p14:tracePt t="91367" x="5741988" y="5991225"/>
          <p14:tracePt t="91443" x="5822950" y="6232525"/>
          <p14:tracePt t="91443" x="5830888" y="6348413"/>
          <p14:tracePt t="91494" x="5830888" y="6537325"/>
          <p14:tracePt t="91494" x="5795963" y="6661150"/>
          <p14:tracePt t="91559" x="5732463" y="6732588"/>
          <p14:tracePt t="91559" x="5715000" y="6751638"/>
          <p14:tracePt t="91559" x="5653088" y="6777038"/>
          <p14:tracePt t="91629" x="5537200" y="6804025"/>
          <p14:tracePt t="91629" x="5500688" y="6813550"/>
          <p14:tracePt t="91679" x="5465763" y="6813550"/>
          <p14:tracePt t="92257" x="5456238" y="6813550"/>
          <p14:tracePt t="92257" x="5446713" y="6804025"/>
          <p14:tracePt t="92291" x="5411788" y="6732588"/>
          <p14:tracePt t="92291" x="5375275" y="6661150"/>
          <p14:tracePt t="92341" x="5330825" y="6562725"/>
          <p14:tracePt t="92341" x="5303838" y="6518275"/>
          <p14:tracePt t="92407" x="5276850" y="6456363"/>
          <p14:tracePt t="92441" x="5251450" y="6394450"/>
          <p14:tracePt t="92441" x="5241925" y="6357938"/>
          <p14:tracePt t="92501" x="5214938" y="6296025"/>
          <p14:tracePt t="92501" x="5170488" y="6205538"/>
          <p14:tracePt t="92570" x="5126038" y="6126163"/>
          <p14:tracePt t="92599" x="5108575" y="6081713"/>
          <p14:tracePt t="92599" x="5099050" y="6054725"/>
          <p14:tracePt t="92661" x="5062538" y="6000750"/>
          <p14:tracePt t="92661" x="5054600" y="5983288"/>
          <p14:tracePt t="92725" x="5037138" y="5965825"/>
          <p14:tracePt t="92757" x="5018088" y="5956300"/>
          <p14:tracePt t="92757" x="5000625" y="5946775"/>
          <p14:tracePt t="92807" x="4946650" y="5929313"/>
          <p14:tracePt t="92807" x="4867275" y="5894388"/>
          <p14:tracePt t="92875" x="4697413" y="5840413"/>
          <p14:tracePt t="92875" x="4616450" y="5822950"/>
          <p14:tracePt t="92925" x="4581525" y="5813425"/>
          <p14:tracePt t="92925" x="4562475" y="5813425"/>
          <p14:tracePt t="101401" x="4537075" y="5786438"/>
          <p14:tracePt t="101401" x="4446588" y="5688013"/>
          <p14:tracePt t="101453" x="4286250" y="5527675"/>
          <p14:tracePt t="101453" x="4170363" y="5429250"/>
          <p14:tracePt t="101520" x="3803650" y="5180013"/>
          <p14:tracePt t="101520" x="3660775" y="5037138"/>
          <p14:tracePt t="101579" x="3554413" y="4938713"/>
          <p14:tracePt t="101579" x="3490913" y="4875213"/>
          <p14:tracePt t="101629" x="3411538" y="4813300"/>
          <p14:tracePt t="101629" x="3375025" y="4768850"/>
          <p14:tracePt t="101691" x="3348038" y="4724400"/>
          <p14:tracePt t="101720" x="3330575" y="4714875"/>
          <p14:tracePt t="101720" x="3322638" y="4687888"/>
          <p14:tracePt t="101769" x="3286125" y="4652963"/>
          <p14:tracePt t="101769" x="3241675" y="4608513"/>
          <p14:tracePt t="101848" x="3062288" y="4518025"/>
          <p14:tracePt t="101848" x="2919413" y="4394200"/>
          <p14:tracePt t="101930" x="2901950" y="4367213"/>
          <p14:tracePt t="101930" x="2901950" y="4357688"/>
          <p14:tracePt t="102000" x="2901950" y="4348163"/>
          <p14:tracePt t="102000" x="2901950" y="4340225"/>
          <p14:tracePt t="102055" x="2901950" y="4330700"/>
          <p14:tracePt t="102055" x="2901950" y="4322763"/>
          <p14:tracePt t="102108" x="2901950" y="4313238"/>
          <p14:tracePt t="102108" x="2919413" y="4286250"/>
          <p14:tracePt t="102177" x="2928938" y="4276725"/>
          <p14:tracePt t="104244" x="2901950" y="4276725"/>
          <p14:tracePt t="104272" x="2884488" y="4259263"/>
          <p14:tracePt t="104272" x="2867025" y="4259263"/>
          <p14:tracePt t="104327" x="2786063" y="4232275"/>
          <p14:tracePt t="104327" x="2724150" y="4205288"/>
          <p14:tracePt t="104407" x="2679700" y="4179888"/>
          <p14:tracePt t="104407" x="2670175" y="4179888"/>
          <p14:tracePt t="104460" x="2660650" y="4170363"/>
          <p14:tracePt t="107703" x="2652713" y="4160838"/>
          <p14:tracePt t="107703" x="2643188" y="4152900"/>
          <p14:tracePt t="107776" x="2625725" y="4143375"/>
          <p14:tracePt t="107804" x="2616200" y="4125913"/>
          <p14:tracePt t="107804" x="2616200" y="4116388"/>
          <p14:tracePt t="107853" x="2608263" y="4108450"/>
          <p14:tracePt t="107853" x="2598738" y="4089400"/>
          <p14:tracePt t="107923" x="2589213" y="4071938"/>
          <p14:tracePt t="107923" x="2581275" y="4054475"/>
          <p14:tracePt t="107974" x="2581275" y="4000500"/>
          <p14:tracePt t="107974" x="2581275" y="3929063"/>
          <p14:tracePt t="108026" x="2581275" y="3830638"/>
          <p14:tracePt t="108026" x="2589213" y="3759200"/>
          <p14:tracePt t="108097" x="2625725" y="3697288"/>
          <p14:tracePt t="108129" x="2670175" y="3643313"/>
          <p14:tracePt t="108129" x="2724150" y="3589338"/>
          <p14:tracePt t="108179" x="2813050" y="3562350"/>
          <p14:tracePt t="108179" x="2965450" y="3527425"/>
          <p14:tracePt t="108245" x="3133725" y="3490913"/>
          <p14:tracePt t="108279" x="3268663" y="3473450"/>
          <p14:tracePt t="108279" x="3330575" y="3446463"/>
          <p14:tracePt t="108336" x="3375025" y="3429000"/>
          <p14:tracePt t="108336" x="3402013" y="3419475"/>
          <p14:tracePt t="108406" x="3429000" y="3411538"/>
          <p14:tracePt t="108406" x="3429000" y="3402013"/>
          <p14:tracePt t="108455" x="3446463" y="3402013"/>
          <p14:tracePt t="108455" x="3455988" y="3402013"/>
          <p14:tracePt t="116002" x="3465513" y="3402013"/>
          <p14:tracePt t="116002" x="3473450" y="3402013"/>
          <p14:tracePt t="116071" x="3500438" y="3402013"/>
          <p14:tracePt t="116071" x="3509963" y="3402013"/>
          <p14:tracePt t="116126" x="3527425" y="3402013"/>
          <p14:tracePt t="116126" x="3536950" y="3402013"/>
          <p14:tracePt t="116176" x="3554413" y="3402013"/>
          <p14:tracePt t="116176" x="3571875" y="3402013"/>
          <p14:tracePt t="116255" x="3589338" y="3402013"/>
          <p14:tracePt t="116255" x="3608388" y="3402013"/>
          <p14:tracePt t="116305" x="3616325" y="3402013"/>
          <p14:tracePt t="116305" x="3625850" y="3402013"/>
          <p14:tracePt t="116365" x="3643313" y="3402013"/>
          <p14:tracePt t="116365" x="3660775" y="3402013"/>
          <p14:tracePt t="116435" x="3705225" y="3402013"/>
          <p14:tracePt t="116464" x="3724275" y="3411538"/>
          <p14:tracePt t="116464" x="3732213" y="3411538"/>
          <p14:tracePt t="116515" x="3751263" y="3411538"/>
          <p14:tracePt t="116515" x="3759200" y="3411538"/>
          <p14:tracePt t="116586" x="3776663" y="3411538"/>
          <p14:tracePt t="116616" x="3795713" y="3411538"/>
          <p14:tracePt t="116616" x="3803650" y="3411538"/>
          <p14:tracePt t="116665" x="3822700" y="3411538"/>
          <p14:tracePt t="116665" x="3830638" y="3411538"/>
          <p14:tracePt t="116727" x="3840163" y="3411538"/>
          <p14:tracePt t="116756" x="3857625" y="3411538"/>
          <p14:tracePt t="116756" x="3867150" y="3411538"/>
          <p14:tracePt t="116806" x="3884613" y="3411538"/>
          <p14:tracePt t="116806" x="3894138" y="3411538"/>
          <p14:tracePt t="116875" x="3911600" y="3411538"/>
          <p14:tracePt t="116875" x="3919538" y="3402013"/>
          <p14:tracePt t="118575" x="3822700" y="3402013"/>
          <p14:tracePt t="118575" x="3679825" y="3402013"/>
          <p14:tracePt t="118646" x="3536950" y="3411538"/>
          <p14:tracePt t="118646" x="3446463" y="3429000"/>
          <p14:tracePt t="118698" x="3340100" y="3438525"/>
          <p14:tracePt t="118698" x="3286125" y="3438525"/>
          <p14:tracePt t="118749" x="3197225" y="3455988"/>
          <p14:tracePt t="118749" x="3143250" y="3455988"/>
          <p14:tracePt t="118812" x="3009900" y="3465513"/>
          <p14:tracePt t="118840" x="2894013" y="3473450"/>
          <p14:tracePt t="118840" x="2840038" y="3473450"/>
          <p14:tracePt t="118891" x="2786063" y="3482975"/>
          <p14:tracePt t="118891" x="2759075" y="3482975"/>
          <p14:tracePt t="118961" x="2732088" y="3482975"/>
          <p14:tracePt t="119137" x="2751138" y="3482975"/>
          <p14:tracePt t="119154" x="2803525" y="3482975"/>
          <p14:tracePt t="119154" x="2938463" y="3482975"/>
          <p14:tracePt t="119204" x="3125788" y="3473450"/>
          <p14:tracePt t="119204" x="3214688" y="3455988"/>
          <p14:tracePt t="119270" x="3348038" y="3438525"/>
          <p14:tracePt t="119270" x="3375025" y="3429000"/>
          <p14:tracePt t="119323" x="3384550" y="3419475"/>
          <p14:tracePt t="119323" x="3394075" y="3419475"/>
          <p14:tracePt t="119447" x="3357563" y="3429000"/>
          <p14:tracePt t="119447" x="3295650" y="3429000"/>
          <p14:tracePt t="119503" x="3116263" y="3438525"/>
          <p14:tracePt t="119503" x="2990850" y="3446463"/>
          <p14:tracePt t="119556" x="2867025" y="3446463"/>
          <p14:tracePt t="119556" x="2751138" y="3446463"/>
          <p14:tracePt t="119635" x="2660650" y="3465513"/>
          <p14:tracePt t="119670" x="2608263" y="3473450"/>
          <p14:tracePt t="119670" x="2581275" y="3473450"/>
          <p14:tracePt t="119720" x="2571750" y="3473450"/>
          <p14:tracePt t="119786" x="2562225" y="3473450"/>
          <p14:tracePt t="119930" x="2571750" y="3455988"/>
          <p14:tracePt t="119930" x="2598738" y="3446463"/>
          <p14:tracePt t="119980" x="2732088" y="3438525"/>
          <p14:tracePt t="119980" x="2874963" y="3438525"/>
          <p14:tracePt t="120032" x="3098800" y="3438525"/>
          <p14:tracePt t="120032" x="3232150" y="3438525"/>
          <p14:tracePt t="120095" x="3429000" y="3438525"/>
          <p14:tracePt t="120129" x="3490913" y="3446463"/>
          <p14:tracePt t="120129" x="3509963" y="3446463"/>
          <p14:tracePt t="120192" x="3517900" y="3446463"/>
          <p14:tracePt t="127969" x="3517900" y="3455988"/>
          <p14:tracePt t="127969" x="3517900" y="3465513"/>
          <p14:tracePt t="128021" x="3517900" y="3554413"/>
          <p14:tracePt t="128021" x="3517900" y="3679825"/>
          <p14:tracePt t="128104" x="3500438" y="3840163"/>
          <p14:tracePt t="128136" x="3490913" y="3983038"/>
          <p14:tracePt t="128136" x="3482975" y="4054475"/>
          <p14:tracePt t="128188" x="3482975" y="4108450"/>
          <p14:tracePt t="128188" x="3482975" y="4133850"/>
          <p14:tracePt t="128261" x="3473450" y="4152900"/>
          <p14:tracePt t="128313" x="3473450" y="4160838"/>
          <p14:tracePt t="128313" x="3446463" y="4160838"/>
          <p14:tracePt t="128364" x="3384550" y="4160838"/>
          <p14:tracePt t="128364" x="3214688" y="4170363"/>
          <p14:tracePt t="128430" x="3009900" y="4179888"/>
          <p14:tracePt t="128464" x="2946400" y="4179888"/>
          <p14:tracePt t="128464" x="2928938" y="4179888"/>
          <p14:tracePt t="128557" x="2946400" y="4179888"/>
          <p14:tracePt t="128557" x="2965450" y="4179888"/>
          <p14:tracePt t="128614" x="3152775" y="4170363"/>
          <p14:tracePt t="128614" x="3455988" y="4160838"/>
          <p14:tracePt t="128667" x="3687763" y="4152900"/>
          <p14:tracePt t="128667" x="3813175" y="4152900"/>
          <p14:tracePt t="128733" x="4037013" y="4152900"/>
          <p14:tracePt t="128733" x="4071938" y="4152900"/>
          <p14:tracePt t="128796" x="4081463" y="4152900"/>
          <p14:tracePt t="129379" x="4152900" y="4125913"/>
          <p14:tracePt t="129379" x="4241800" y="4098925"/>
          <p14:tracePt t="129428" x="4429125" y="4044950"/>
          <p14:tracePt t="129428" x="4598988" y="4010025"/>
          <p14:tracePt t="129478" x="4822825" y="3965575"/>
          <p14:tracePt t="129478" x="4991100" y="3946525"/>
          <p14:tracePt t="129543" x="5295900" y="3911600"/>
          <p14:tracePt t="129572" x="5348288" y="3911600"/>
          <p14:tracePt t="129572" x="5394325" y="3911600"/>
          <p14:tracePt t="129627" x="5402263" y="3911600"/>
          <p14:tracePt t="129627" x="5411788" y="3911600"/>
          <p14:tracePt t="130208" x="5411788" y="3929063"/>
          <p14:tracePt t="130208" x="5456238" y="4232275"/>
          <p14:tracePt t="130270" x="5446713" y="4724400"/>
          <p14:tracePt t="130270" x="5348288" y="5465763"/>
          <p14:tracePt t="130335" x="5081588" y="6769100"/>
          <p14:tracePt t="130371" x="4768850" y="6848475"/>
          <p14:tracePt t="130371" x="4500563" y="6848475"/>
          <p14:tracePt t="130429" x="4205288" y="6848475"/>
          <p14:tracePt t="130429" x="3875088" y="6831013"/>
          <p14:tracePt t="130493" x="3544888" y="6608763"/>
          <p14:tracePt t="130519" x="3446463" y="6465888"/>
          <p14:tracePt t="130519" x="3375025" y="6276975"/>
          <p14:tracePt t="130569" x="3375025" y="6170613"/>
          <p14:tracePt t="130569" x="3446463" y="6018213"/>
          <p14:tracePt t="130645" x="3911600" y="5795963"/>
          <p14:tracePt t="130645" x="4197350" y="5759450"/>
          <p14:tracePt t="130697" x="4705350" y="5786438"/>
          <p14:tracePt t="130697" x="5045075" y="5875338"/>
          <p14:tracePt t="130746" x="5367338" y="6010275"/>
          <p14:tracePt t="130746" x="5500688" y="6116638"/>
          <p14:tracePt t="130814" x="5581650" y="6367463"/>
          <p14:tracePt t="130814" x="5491163" y="6500813"/>
          <p14:tracePt t="130865" x="5224463" y="6724650"/>
          <p14:tracePt t="130865" x="4965700" y="6823075"/>
          <p14:tracePt t="130923" x="4500563" y="6804025"/>
          <p14:tracePt t="130923" x="4295775" y="6680200"/>
          <p14:tracePt t="130990" x="4062413" y="6303963"/>
          <p14:tracePt t="131018" x="4000500" y="6000750"/>
          <p14:tracePt t="131018" x="4010025" y="5715000"/>
          <p14:tracePt t="131071" x="4098925" y="5456238"/>
          <p14:tracePt t="131071" x="4205288" y="5303838"/>
          <p14:tracePt t="131137" x="4465638" y="5054600"/>
          <p14:tracePt t="131167" x="4598988" y="4973638"/>
          <p14:tracePt t="131167" x="4660900" y="4965700"/>
          <p14:tracePt t="131216" x="4732338" y="4956175"/>
          <p14:tracePt t="131515" x="4652963" y="4894263"/>
          <p14:tracePt t="131515" x="4419600" y="4732338"/>
          <p14:tracePt t="131567" x="4187825" y="4598988"/>
          <p14:tracePt t="131567" x="3822700" y="4367213"/>
          <p14:tracePt t="131635" x="3465513" y="4170363"/>
          <p14:tracePt t="131666" x="3340100" y="4089400"/>
          <p14:tracePt t="131666" x="3303588" y="4071938"/>
          <p14:tracePt t="131718" x="3276600" y="4062413"/>
          <p14:tracePt t="131785" x="3276600" y="4054475"/>
          <p14:tracePt t="131950" x="3286125" y="4044950"/>
          <p14:tracePt t="131979" x="3286125" y="4037013"/>
          <p14:tracePt t="131979" x="3303588" y="4037013"/>
          <p14:tracePt t="132042" x="3330575" y="4027488"/>
          <p14:tracePt t="132042" x="3402013" y="4017963"/>
          <p14:tracePt t="132113" x="3741738" y="3990975"/>
          <p14:tracePt t="132144" x="3965575" y="3990975"/>
          <p14:tracePt t="132144" x="4089400" y="3983038"/>
          <p14:tracePt t="132171" x="4152900" y="3983038"/>
          <p14:tracePt t="132171" x="4251325" y="3983038"/>
          <p14:tracePt t="132240" x="4411663" y="3983038"/>
          <p14:tracePt t="132240" x="4446588" y="3983038"/>
          <p14:tracePt t="132290" x="4465638" y="3983038"/>
          <p14:tracePt t="132290" x="4473575" y="3983038"/>
          <p14:tracePt t="132368" x="4483100" y="3983038"/>
          <p14:tracePt t="132440" x="4483100" y="3990975"/>
          <p14:tracePt t="133106" x="4527550" y="3983038"/>
          <p14:tracePt t="133106" x="4562475" y="3965575"/>
          <p14:tracePt t="133139" x="4589463" y="3956050"/>
          <p14:tracePt t="133139" x="4652963" y="3946525"/>
          <p14:tracePt t="133205" x="4741863" y="3919538"/>
          <p14:tracePt t="133205" x="4768850" y="3902075"/>
          <p14:tracePt t="133254" x="4768850" y="3894138"/>
          <p14:tracePt t="133254" x="4759325" y="3894138"/>
          <p14:tracePt t="133304" x="4652963" y="3884613"/>
          <p14:tracePt t="133304" x="4322763" y="3875088"/>
          <p14:tracePt t="133374" x="3884613" y="3875088"/>
          <p14:tracePt t="133374" x="3598863" y="3875088"/>
          <p14:tracePt t="133423" x="3465513" y="3867150"/>
          <p14:tracePt t="133423" x="3357563" y="3857625"/>
          <p14:tracePt t="133483" x="3313113" y="3848100"/>
          <p14:tracePt t="133483" x="3303588" y="3848100"/>
          <p14:tracePt t="133554" x="3295650" y="3840163"/>
          <p14:tracePt t="135315" x="3259138" y="3813175"/>
          <p14:tracePt t="135344" x="3224213" y="3768725"/>
          <p14:tracePt t="135344" x="3179763" y="3732213"/>
          <p14:tracePt t="135393" x="3116263" y="3633788"/>
          <p14:tracePt t="135393" x="3081338" y="3581400"/>
          <p14:tracePt t="135459" x="3027363" y="3509963"/>
          <p14:tracePt t="135491" x="3009900" y="3465513"/>
          <p14:tracePt t="135491" x="2982913" y="3429000"/>
          <p14:tracePt t="135543" x="2965450" y="3375025"/>
          <p14:tracePt t="135543" x="2955925" y="3340100"/>
          <p14:tracePt t="135620" x="2884488" y="3268663"/>
          <p14:tracePt t="135620" x="2776538" y="3197225"/>
          <p14:tracePt t="135679" x="2660650" y="3125788"/>
          <p14:tracePt t="135679" x="2571750" y="3071813"/>
          <p14:tracePt t="135730" x="2544763" y="3054350"/>
          <p14:tracePt t="135730" x="2500313" y="3036888"/>
          <p14:tracePt t="135807" x="2446338" y="3017838"/>
          <p14:tracePt t="135841" x="2419350" y="3009900"/>
          <p14:tracePt t="135841" x="2411413" y="2990850"/>
          <p14:tracePt t="135891" x="2393950" y="2982913"/>
          <p14:tracePt t="135891" x="2366963" y="2965450"/>
          <p14:tracePt t="135955" x="2322513" y="2938463"/>
          <p14:tracePt t="135982" x="2286000" y="2919413"/>
          <p14:tracePt t="135982" x="2259013" y="2901950"/>
          <p14:tracePt t="136034" x="2241550" y="2894013"/>
          <p14:tracePt t="136034" x="2214563" y="2874963"/>
          <p14:tracePt t="136098" x="2170113" y="2857500"/>
          <p14:tracePt t="136132" x="2152650" y="2857500"/>
          <p14:tracePt t="136132" x="2143125" y="2847975"/>
          <p14:tracePt t="136182" x="2125663" y="2847975"/>
          <p14:tracePt t="136182" x="2116138" y="2840038"/>
          <p14:tracePt t="136252" x="2098675" y="2840038"/>
          <p14:tracePt t="136252" x="2089150" y="2830513"/>
          <p14:tracePt t="136566" x="2089150" y="2822575"/>
          <p14:tracePt t="136683" x="2098675" y="2822575"/>
          <p14:tracePt t="136762" x="2116138" y="2822575"/>
          <p14:tracePt t="136814" x="2125663" y="2813050"/>
          <p14:tracePt t="136814" x="2133600" y="2813050"/>
          <p14:tracePt t="136917" x="2143125" y="2813050"/>
          <p14:tracePt t="136944" x="2152650" y="2813050"/>
          <p14:tracePt t="137250" x="2160588" y="2813050"/>
          <p14:tracePt t="137250" x="2170113" y="2813050"/>
          <p14:tracePt t="137302" x="2232025" y="2822575"/>
          <p14:tracePt t="137302" x="2339975" y="2830513"/>
          <p14:tracePt t="137370" x="2697163" y="2874963"/>
          <p14:tracePt t="137370" x="2803525" y="2894013"/>
          <p14:tracePt t="137430" x="2928938" y="2919413"/>
          <p14:tracePt t="137430" x="2955925" y="2928938"/>
          <p14:tracePt t="137481" x="2973388" y="2928938"/>
          <p14:tracePt t="137628" x="2973388" y="2938463"/>
          <p14:tracePt t="137698" x="2946400" y="2938463"/>
          <p14:tracePt t="137698" x="2928938" y="2938463"/>
          <p14:tracePt t="137749" x="2867025" y="2946400"/>
          <p14:tracePt t="137749" x="2741613" y="2955925"/>
          <p14:tracePt t="137807" x="2571750" y="2973388"/>
          <p14:tracePt t="137807" x="2536825" y="2982913"/>
          <p14:tracePt t="137878" x="2500313" y="2990850"/>
          <p14:tracePt t="137907" x="2482850" y="3000375"/>
          <p14:tracePt t="137907" x="2473325" y="3009900"/>
          <p14:tracePt t="137969" x="2330450" y="3133725"/>
          <p14:tracePt t="137969" x="2232025" y="3214688"/>
          <p14:tracePt t="138035" x="2133600" y="3313113"/>
          <p14:tracePt t="138061" x="2125663" y="3340100"/>
          <p14:tracePt t="138061" x="2116138" y="3348038"/>
          <p14:tracePt t="138118" x="2116138" y="3357563"/>
          <p14:tracePt t="138118" x="2116138" y="3367088"/>
          <p14:tracePt t="138184" x="2125663" y="3367088"/>
          <p14:tracePt t="138212" x="2133600" y="3367088"/>
          <p14:tracePt t="138212" x="2143125" y="3367088"/>
          <p14:tracePt t="138262" x="2160588" y="3367088"/>
          <p14:tracePt t="138262" x="2214563" y="3357563"/>
          <p14:tracePt t="138331" x="2428875" y="3322638"/>
          <p14:tracePt t="138331" x="2527300" y="3313113"/>
          <p14:tracePt t="138382" x="2660650" y="3313113"/>
          <p14:tracePt t="138382" x="2724150" y="3303588"/>
          <p14:tracePt t="138431" x="2741613" y="3303588"/>
          <p14:tracePt t="138504" x="2714625" y="3303588"/>
          <p14:tracePt t="138535" x="2598738" y="3295650"/>
          <p14:tracePt t="138535" x="2500313" y="3286125"/>
          <p14:tracePt t="138584" x="2401888" y="3268663"/>
          <p14:tracePt t="138584" x="2347913" y="3259138"/>
          <p14:tracePt t="138659" x="2295525" y="3241675"/>
          <p14:tracePt t="138659" x="2268538" y="3232150"/>
          <p14:tracePt t="138710" x="2232025" y="3214688"/>
          <p14:tracePt t="138710" x="2197100" y="3187700"/>
          <p14:tracePt t="138760" x="2143125" y="3143250"/>
          <p14:tracePt t="138760" x="2108200" y="3108325"/>
          <p14:tracePt t="138823" x="2044700" y="3027363"/>
          <p14:tracePt t="138857" x="2009775" y="2973388"/>
          <p14:tracePt t="138857" x="2000250" y="2955925"/>
          <p14:tracePt t="138959" x="2000250" y="2946400"/>
          <p14:tracePt t="139092" x="2000250" y="2938463"/>
          <p14:tracePt t="139324" x="2009775" y="2938463"/>
          <p14:tracePt t="139324" x="2017713" y="2938463"/>
          <p14:tracePt t="139397" x="2027238" y="2938463"/>
          <p14:tracePt t="139464" x="2036763" y="2938463"/>
          <p14:tracePt t="139515" x="2044700" y="2938463"/>
          <p14:tracePt t="139577" x="2054225" y="2938463"/>
          <p14:tracePt t="139646" x="2062163" y="2928938"/>
          <p14:tracePt t="139674" x="2071688" y="2928938"/>
          <p14:tracePt t="139724" x="2098675" y="2928938"/>
          <p14:tracePt t="139724" x="2170113" y="2919413"/>
          <p14:tracePt t="139791" x="2482850" y="2919413"/>
          <p14:tracePt t="139822" x="2732088" y="2901950"/>
          <p14:tracePt t="139822" x="2840038" y="2894013"/>
          <p14:tracePt t="139872" x="2946400" y="2894013"/>
          <p14:tracePt t="139872" x="2973388" y="2894013"/>
          <p14:tracePt t="139947" x="2990850" y="2894013"/>
          <p14:tracePt t="140001" x="3000375" y="2894013"/>
          <p14:tracePt t="141013" x="2982913" y="2894013"/>
          <p14:tracePt t="141013" x="2938463" y="2894013"/>
          <p14:tracePt t="141083" x="2840038" y="2874963"/>
          <p14:tracePt t="141112" x="2795588" y="2867025"/>
          <p14:tracePt t="141112" x="2786063" y="2857500"/>
          <p14:tracePt t="141172" x="2776538" y="2857500"/>
          <p14:tracePt t="141242" x="2768600" y="2857500"/>
          <p14:tracePt t="141271" x="2768600" y="2847975"/>
          <p14:tracePt t="142059" x="2751138" y="2857500"/>
          <p14:tracePt t="142059" x="2751138" y="2867025"/>
          <p14:tracePt t="142123" x="2741613" y="2874963"/>
          <p14:tracePt t="142123" x="2732088" y="2884488"/>
          <p14:tracePt t="142192" x="2705100" y="2919413"/>
          <p14:tracePt t="142219" x="2679700" y="2982913"/>
          <p14:tracePt t="142219" x="2625725" y="3089275"/>
          <p14:tracePt t="142281" x="2589213" y="3160713"/>
          <p14:tracePt t="142281" x="2562225" y="3187700"/>
          <p14:tracePt t="142348" x="2527300" y="3232150"/>
          <p14:tracePt t="142376" x="2527300" y="3241675"/>
          <p14:tracePt t="142376" x="2509838" y="3251200"/>
          <p14:tracePt t="142426" x="2500313" y="3268663"/>
          <p14:tracePt t="142426" x="2490788" y="3276600"/>
          <p14:tracePt t="142495" x="2446338" y="3313113"/>
          <p14:tracePt t="142495" x="2374900" y="3367088"/>
          <p14:tracePt t="142545" x="2339975" y="3384550"/>
          <p14:tracePt t="142545" x="2303463" y="3402013"/>
          <p14:tracePt t="142594" x="2286000" y="3411538"/>
          <p14:tracePt t="142594" x="2276475" y="3411538"/>
          <p14:tracePt t="142739" x="2295525" y="3411538"/>
          <p14:tracePt t="142739" x="2330450" y="3411538"/>
          <p14:tracePt t="142814" x="2625725" y="3394075"/>
          <p14:tracePt t="142814" x="2776538" y="3394075"/>
          <p14:tracePt t="142868" x="2840038" y="3402013"/>
          <p14:tracePt t="142868" x="2857500" y="3402013"/>
          <p14:tracePt t="142918" x="2874963" y="3411538"/>
          <p14:tracePt t="142983" x="2874963" y="3419475"/>
          <p14:tracePt t="142988" x="2884488" y="3419475"/>
          <p14:tracePt t="143189" x="2874963" y="3419475"/>
          <p14:tracePt t="143189" x="2847975" y="3419475"/>
          <p14:tracePt t="143243" x="2786063" y="3419475"/>
          <p14:tracePt t="143243" x="2581275" y="3438525"/>
          <p14:tracePt t="143311" x="2374900" y="3446463"/>
          <p14:tracePt t="143346" x="2276475" y="3446463"/>
          <p14:tracePt t="143346" x="2251075" y="3446463"/>
          <p14:tracePt t="143398" x="2241550" y="3446463"/>
          <p14:tracePt t="143398" x="2232025" y="3446463"/>
          <p14:tracePt t="143606" x="2241550" y="3446463"/>
          <p14:tracePt t="143606" x="2251075" y="3446463"/>
          <p14:tracePt t="143662" x="2259013" y="3446463"/>
          <p14:tracePt t="143662" x="2276475" y="3446463"/>
          <p14:tracePt t="143738" x="2286000" y="3438525"/>
          <p14:tracePt t="143738" x="2295525" y="3438525"/>
          <p14:tracePt t="143802" x="2303463" y="3438525"/>
          <p14:tracePt t="143836" x="2312988" y="3438525"/>
          <p14:tracePt t="143836" x="2330450" y="3429000"/>
          <p14:tracePt t="143896" x="2347913" y="3429000"/>
          <p14:tracePt t="143896" x="2357438" y="3429000"/>
          <p14:tracePt t="143965" x="2384425" y="3429000"/>
          <p14:tracePt t="143993" x="2401888" y="3429000"/>
          <p14:tracePt t="144043" x="2411413" y="3429000"/>
          <p14:tracePt t="144043" x="2419350" y="3429000"/>
          <p14:tracePt t="147807" x="2419350" y="3473450"/>
          <p14:tracePt t="147807" x="2419350" y="3517900"/>
          <p14:tracePt t="147859" x="2419350" y="3643313"/>
          <p14:tracePt t="147859" x="2419350" y="3741738"/>
          <p14:tracePt t="147929" x="2438400" y="3911600"/>
          <p14:tracePt t="147929" x="2446338" y="3956050"/>
          <p14:tracePt t="147979" x="2473325" y="4027488"/>
          <p14:tracePt t="147979" x="2482850" y="4098925"/>
          <p14:tracePt t="148034" x="2509838" y="4205288"/>
          <p14:tracePt t="148034" x="2527300" y="4251325"/>
          <p14:tracePt t="148102" x="2554288" y="4322763"/>
          <p14:tracePt t="148102" x="2571750" y="4357688"/>
          <p14:tracePt t="148165" x="2589213" y="4419600"/>
          <p14:tracePt t="148165" x="2608263" y="4456113"/>
          <p14:tracePt t="148242" x="2633663" y="4537075"/>
          <p14:tracePt t="148242" x="2660650" y="4572000"/>
          <p14:tracePt t="148294" x="2670175" y="4581525"/>
          <p14:tracePt t="148294" x="2670175" y="4589463"/>
          <p14:tracePt t="148344" x="2670175" y="4598988"/>
          <p14:tracePt t="149969" x="2705100" y="4598988"/>
          <p14:tracePt t="149969" x="2776538" y="4616450"/>
          <p14:tracePt t="150035" x="2884488" y="4616450"/>
          <p14:tracePt t="150064" x="2990850" y="4643438"/>
          <p14:tracePt t="150064" x="3062288" y="4660900"/>
          <p14:tracePt t="150092" x="3108325" y="4670425"/>
          <p14:tracePt t="150092" x="3160713" y="4679950"/>
          <p14:tracePt t="150167" x="3251200" y="4714875"/>
          <p14:tracePt t="150167" x="3286125" y="4724400"/>
          <p14:tracePt t="150220" x="3322638" y="4732338"/>
          <p14:tracePt t="150220" x="3357563" y="4741863"/>
          <p14:tracePt t="150280" x="3438525" y="4759325"/>
          <p14:tracePt t="150280" x="3465513" y="4759325"/>
          <p14:tracePt t="150353" x="3500438" y="4759325"/>
          <p14:tracePt t="150387" x="3509963" y="4759325"/>
          <p14:tracePt t="151095" x="3500438" y="4786313"/>
          <p14:tracePt t="151095" x="3465513" y="4857750"/>
          <p14:tracePt t="151163" x="3348038" y="5126038"/>
          <p14:tracePt t="151196" x="3241675" y="5375275"/>
          <p14:tracePt t="151196" x="3125788" y="5581650"/>
          <p14:tracePt t="151246" x="3071813" y="5680075"/>
          <p14:tracePt t="151246" x="3017838" y="5741988"/>
          <p14:tracePt t="151311" x="3000375" y="5759450"/>
          <p14:tracePt t="151391" x="2990850" y="5759450"/>
          <p14:tracePt t="152255" x="3054350" y="5608638"/>
          <p14:tracePt t="152255" x="3081338" y="5554663"/>
          <p14:tracePt t="152255" x="3125788" y="5446713"/>
          <p14:tracePt t="152306" x="3170238" y="5313363"/>
          <p14:tracePt t="152306" x="3224213" y="5062538"/>
          <p14:tracePt t="152408" x="3232150" y="4919663"/>
          <p14:tracePt t="152408" x="3232150" y="4867275"/>
          <p14:tracePt t="152463" x="3214688" y="4759325"/>
          <p14:tracePt t="152463" x="3179763" y="4652963"/>
          <p14:tracePt t="152525" x="3125788" y="4572000"/>
          <p14:tracePt t="152525" x="3098800" y="4554538"/>
          <p14:tracePt t="152592" x="3062288" y="4500563"/>
          <p14:tracePt t="152622" x="3044825" y="4465638"/>
          <p14:tracePt t="152622" x="3027363" y="4419600"/>
          <p14:tracePt t="152676" x="3009900" y="4357688"/>
          <p14:tracePt t="152676" x="3009900" y="4340225"/>
          <p14:tracePt t="152744" x="2990850" y="4322763"/>
          <p14:tracePt t="152890" x="3009900" y="4330700"/>
          <p14:tracePt t="152890" x="3071813" y="4357688"/>
          <p14:tracePt t="152947" x="3251200" y="4411663"/>
          <p14:tracePt t="152947" x="3367088" y="4446588"/>
          <p14:tracePt t="152998" x="3482975" y="4473575"/>
          <p14:tracePt t="152998" x="3598863" y="4500563"/>
          <p14:tracePt t="153065" x="3679825" y="4518025"/>
          <p14:tracePt t="153099" x="3697288" y="4527550"/>
          <p14:tracePt t="153099" x="3705225" y="4527550"/>
          <p14:tracePt t="153453" x="3732213" y="4527550"/>
          <p14:tracePt t="153453" x="3813175" y="4527550"/>
          <p14:tracePt t="153503" x="3929063" y="4527550"/>
          <p14:tracePt t="153503" x="4017963" y="4545013"/>
          <p14:tracePt t="153578" x="4179888" y="4581525"/>
          <p14:tracePt t="153578" x="4241800" y="4598988"/>
          <p14:tracePt t="153633" x="4303713" y="4625975"/>
          <p14:tracePt t="153633" x="4330700" y="4633913"/>
          <p14:tracePt t="153705" x="4384675" y="4652963"/>
          <p14:tracePt t="153705" x="4394200" y="4652963"/>
          <p14:tracePt t="153755" x="4402138" y="4660900"/>
          <p14:tracePt t="153803" x="4411663" y="4660900"/>
          <p14:tracePt t="153803" x="4419600" y="4660900"/>
          <p14:tracePt t="153867" x="4438650" y="4660900"/>
          <p14:tracePt t="153896" x="4483100" y="4652963"/>
          <p14:tracePt t="153896" x="4598988" y="4616450"/>
          <p14:tracePt t="153954" x="4848225" y="4537075"/>
          <p14:tracePt t="153954" x="4946650" y="4500563"/>
          <p14:tracePt t="154027" x="5099050" y="4473575"/>
          <p14:tracePt t="154027" x="5116513" y="4473575"/>
          <p14:tracePt t="154079" x="5133975" y="4465638"/>
          <p14:tracePt t="154839" x="5081588" y="4500563"/>
          <p14:tracePt t="154868" x="4983163" y="4598988"/>
          <p14:tracePt t="154868" x="4911725" y="4679950"/>
          <p14:tracePt t="154919" x="4884738" y="4705350"/>
          <p14:tracePt t="154919" x="4848225" y="4732338"/>
          <p14:tracePt t="154982" x="4786313" y="4786313"/>
          <p14:tracePt t="155019" x="4724400" y="4822825"/>
          <p14:tracePt t="155019" x="4670425" y="4848225"/>
          <p14:tracePt t="155078" x="4616450" y="4867275"/>
          <p14:tracePt t="155078" x="4589463" y="4884738"/>
          <p14:tracePt t="155145" x="4554538" y="4911725"/>
          <p14:tracePt t="155145" x="4545013" y="4919663"/>
          <p14:tracePt t="155667" x="4510088" y="4946650"/>
          <p14:tracePt t="155667" x="4456113" y="4991100"/>
          <p14:tracePt t="155723" x="4286250" y="5116513"/>
          <p14:tracePt t="155723" x="4152900" y="5224463"/>
          <p14:tracePt t="155793" x="4000500" y="5286375"/>
          <p14:tracePt t="155826" x="3919538" y="5303838"/>
          <p14:tracePt t="155826" x="3867150" y="5322888"/>
          <p14:tracePt t="155876" x="3795713" y="5348288"/>
          <p14:tracePt t="155876" x="3751263" y="5357813"/>
          <p14:tracePt t="155944" x="3679825" y="5394325"/>
          <p14:tracePt t="155944" x="3660775" y="5394325"/>
          <p14:tracePt t="155995" x="3633788" y="5402263"/>
          <p14:tracePt t="155995" x="3608388" y="5411788"/>
          <p14:tracePt t="156045" x="3581400" y="5411788"/>
          <p14:tracePt t="156045" x="3571875" y="5411788"/>
          <p14:tracePt t="156117" x="3562350" y="5411788"/>
          <p14:tracePt t="156182" x="3544888" y="5411788"/>
          <p14:tracePt t="156182" x="3536950" y="5402263"/>
          <p14:tracePt t="156250" x="3500438" y="5375275"/>
          <p14:tracePt t="156250" x="3482975" y="5375275"/>
          <p14:tracePt t="156313" x="3473450" y="5367338"/>
          <p14:tracePt t="156367" x="3465513" y="5375275"/>
          <p14:tracePt t="156367" x="3455988" y="5419725"/>
          <p14:tracePt t="156428" x="3455988" y="5661025"/>
          <p14:tracePt t="156459" x="3446463" y="5830888"/>
          <p14:tracePt t="156459" x="3438525" y="5919788"/>
          <p14:tracePt t="156509" x="3419475" y="6010275"/>
          <p14:tracePt t="156509" x="3402013" y="6062663"/>
          <p14:tracePt t="156579" x="3340100" y="6099175"/>
          <p14:tracePt t="156579" x="3330575" y="6099175"/>
          <p14:tracePt t="156631" x="3322638" y="6099175"/>
          <p14:tracePt t="156750" x="3313113" y="6099175"/>
          <p14:tracePt t="156809" x="3286125" y="6099175"/>
          <p14:tracePt t="156809" x="3160713" y="6089650"/>
          <p14:tracePt t="156866" x="3009900" y="6062663"/>
          <p14:tracePt t="156866" x="2795588" y="6037263"/>
          <p14:tracePt t="156930" x="2643188" y="6010275"/>
          <p14:tracePt t="156930" x="2608263" y="6000750"/>
          <p14:tracePt t="156980" x="2581275" y="5991225"/>
          <p14:tracePt t="156980" x="2581275" y="5983288"/>
          <p14:tracePt t="157379" x="2589213" y="5983288"/>
          <p14:tracePt t="157379" x="2608263" y="5983288"/>
          <p14:tracePt t="157434" x="2643188" y="5973763"/>
          <p14:tracePt t="157434" x="2847975" y="5929313"/>
          <p14:tracePt t="157486" x="3108325" y="5857875"/>
          <p14:tracePt t="157486" x="3259138" y="5803900"/>
          <p14:tracePt t="157549" x="3500438" y="5661025"/>
          <p14:tracePt t="157577" x="3608388" y="5562600"/>
          <p14:tracePt t="157577" x="3670300" y="5500688"/>
          <p14:tracePt t="157628" x="3795713" y="5384800"/>
          <p14:tracePt t="157628" x="3919538" y="5251450"/>
          <p14:tracePt t="157700" x="3973513" y="5160963"/>
          <p14:tracePt t="157700" x="3990975" y="5143500"/>
          <p14:tracePt t="157750" x="4000500" y="5126038"/>
          <p14:tracePt t="157800" x="4000500" y="5116513"/>
          <p14:tracePt t="157800" x="4010025" y="5116513"/>
          <p14:tracePt t="157868" x="4010025" y="5099050"/>
          <p14:tracePt t="157868" x="4010025" y="5089525"/>
          <p14:tracePt t="157931" x="3990975" y="5045075"/>
          <p14:tracePt t="157931" x="3919538" y="4946650"/>
          <p14:tracePt t="157982" x="3840163" y="4867275"/>
          <p14:tracePt t="157982" x="3732213" y="4813300"/>
          <p14:tracePt t="158051" x="3687763" y="4795838"/>
          <p14:tracePt t="158080" x="3679825" y="4786313"/>
          <p14:tracePt t="158080" x="3670300" y="4786313"/>
          <p14:tracePt t="158371" x="3660775" y="4795838"/>
          <p14:tracePt t="158371" x="3608388" y="4803775"/>
          <p14:tracePt t="158425" x="3375025" y="4830763"/>
          <p14:tracePt t="158425" x="3152775" y="4848225"/>
          <p14:tracePt t="158503" x="2884488" y="4857750"/>
          <p14:tracePt t="158503" x="2840038" y="4857750"/>
          <p14:tracePt t="158554" x="2803525" y="4857750"/>
          <p14:tracePt t="158603" x="2795588" y="4857750"/>
          <p14:tracePt t="158603" x="2795588" y="4848225"/>
          <p14:tracePt t="158866" x="2813050" y="4848225"/>
          <p14:tracePt t="158916" x="2822575" y="4840288"/>
          <p14:tracePt t="158916" x="2830513" y="4840288"/>
          <p14:tracePt t="158994" x="2857500" y="4840288"/>
          <p14:tracePt t="158994" x="2867025" y="4840288"/>
          <p14:tracePt t="159047" x="2901950" y="4830763"/>
          <p14:tracePt t="159047" x="2955925" y="4830763"/>
          <p14:tracePt t="159097" x="3036888" y="4822825"/>
          <p14:tracePt t="159097" x="3116263" y="4813300"/>
          <p14:tracePt t="159164" x="3232150" y="4813300"/>
          <p14:tracePt t="159195" x="3313113" y="4813300"/>
          <p14:tracePt t="159195" x="3367088" y="4813300"/>
          <p14:tracePt t="159246" x="3429000" y="4813300"/>
          <p14:tracePt t="159246" x="3482975" y="4813300"/>
          <p14:tracePt t="159311" x="3589338" y="4803775"/>
          <p14:tracePt t="159343" x="3616325" y="4803775"/>
          <p14:tracePt t="159406" x="3625850" y="4795838"/>
          <p14:tracePt t="159788" x="3625850" y="4803775"/>
          <p14:tracePt t="159866" x="3625850" y="4813300"/>
          <p14:tracePt t="159955" x="3660775" y="4813300"/>
          <p14:tracePt t="159990" x="3965575" y="4786313"/>
          <p14:tracePt t="159990" x="4160838" y="4759325"/>
          <p14:tracePt t="160049" x="4518025" y="4697413"/>
          <p14:tracePt t="160049" x="4633913" y="4679950"/>
          <p14:tracePt t="160119" x="4732338" y="4652963"/>
          <p14:tracePt t="160150" x="4751388" y="4643438"/>
          <p14:tracePt t="160150" x="4759325" y="4643438"/>
          <p14:tracePt t="160581" x="4786313" y="4643438"/>
          <p14:tracePt t="160581" x="4795838" y="4652963"/>
          <p14:tracePt t="160643" x="4822825" y="4652963"/>
          <p14:tracePt t="160643" x="4894263" y="4660900"/>
          <p14:tracePt t="160696" x="4965700" y="4670425"/>
          <p14:tracePt t="160696" x="5037138" y="4679950"/>
          <p14:tracePt t="160758" x="5099050" y="4687888"/>
          <p14:tracePt t="160788" x="5108575" y="4697413"/>
          <p14:tracePt t="160924" x="5018088" y="4714875"/>
          <p14:tracePt t="160955" x="4776788" y="4732338"/>
          <p14:tracePt t="160955" x="4643438" y="4751388"/>
          <p14:tracePt t="161005" x="4527550" y="4751388"/>
          <p14:tracePt t="161005" x="4510088" y="4751388"/>
          <p14:tracePt t="161069" x="4500563" y="4751388"/>
          <p14:tracePt t="161127" x="4527550" y="4741863"/>
          <p14:tracePt t="161127" x="4562475" y="4741863"/>
          <p14:tracePt t="161208" x="4776788" y="4732338"/>
          <p14:tracePt t="161208" x="4822825" y="4732338"/>
          <p14:tracePt t="161257" x="4840288" y="4732338"/>
          <p14:tracePt t="161332" x="4822825" y="4732338"/>
          <p14:tracePt t="161332" x="4813300" y="4732338"/>
          <p14:tracePt t="161397" x="4786313" y="4732338"/>
          <p14:tracePt t="161475" x="4776788" y="4732338"/>
          <p14:tracePt t="161622" x="4795838" y="4732338"/>
          <p14:tracePt t="161622" x="4840288" y="4732338"/>
          <p14:tracePt t="161702" x="5108575" y="4741863"/>
          <p14:tracePt t="161702" x="5313363" y="4741863"/>
          <p14:tracePt t="161754" x="5419725" y="4741863"/>
          <p14:tracePt t="161754" x="5545138" y="4724400"/>
          <p14:tracePt t="161804" x="5626100" y="4705350"/>
          <p14:tracePt t="161804" x="5688013" y="4687888"/>
          <p14:tracePt t="161868" x="5697538" y="4670425"/>
          <p14:tracePt t="161896" x="5697538" y="4652963"/>
          <p14:tracePt t="161896" x="5680075" y="4643438"/>
          <p14:tracePt t="161948" x="5599113" y="4598988"/>
          <p14:tracePt t="161948" x="5545138" y="4589463"/>
          <p14:tracePt t="162017" x="5411788" y="4589463"/>
          <p14:tracePt t="162017" x="5367338" y="4616450"/>
          <p14:tracePt t="162068" x="5303838" y="4660900"/>
          <p14:tracePt t="162068" x="5268913" y="4705350"/>
          <p14:tracePt t="162119" x="5214938" y="4741863"/>
          <p14:tracePt t="162119" x="5133975" y="4776788"/>
          <p14:tracePt t="162191" x="4991100" y="4803775"/>
          <p14:tracePt t="162223" x="4919663" y="4822825"/>
          <p14:tracePt t="162223" x="4875213" y="4840288"/>
          <p14:tracePt t="162279" x="4857750" y="4840288"/>
          <p14:tracePt t="162346" x="4848225" y="4840288"/>
          <p14:tracePt t="164575" x="4822825" y="4857750"/>
          <p14:tracePt t="164575" x="4795838" y="4875213"/>
          <p14:tracePt t="164626" x="4660900" y="4911725"/>
          <p14:tracePt t="164626" x="4456113" y="4973638"/>
          <p14:tracePt t="164684" x="4295775" y="5037138"/>
          <p14:tracePt t="164684" x="4214813" y="5072063"/>
          <p14:tracePt t="164756" x="4054475" y="5187950"/>
          <p14:tracePt t="164788" x="3929063" y="5313363"/>
          <p14:tracePt t="164788" x="3813175" y="5446713"/>
          <p14:tracePt t="164839" x="3679825" y="5608638"/>
          <p14:tracePt t="164839" x="3608388" y="5680075"/>
          <p14:tracePt t="164915" x="3527425" y="5741988"/>
          <p14:tracePt t="164915" x="3517900" y="5759450"/>
          <p14:tracePt t="165222" x="3384550" y="5786438"/>
          <p14:tracePt t="165222" x="3286125" y="5822950"/>
          <p14:tracePt t="165272" x="3089275" y="5894388"/>
          <p14:tracePt t="165272" x="2965450" y="5929313"/>
          <p14:tracePt t="165322" x="2813050" y="5956300"/>
          <p14:tracePt t="165322" x="2759075" y="5965825"/>
          <p14:tracePt t="165391" x="2697163" y="5991225"/>
          <p14:tracePt t="165391" x="2687638" y="5991225"/>
          <p14:tracePt t="165451" x="2660650" y="6000750"/>
          <p14:tracePt t="165451" x="2633663" y="6000750"/>
          <p14:tracePt t="165547" x="2608263" y="6000750"/>
          <p14:tracePt t="165547" x="2589213" y="6010275"/>
          <p14:tracePt t="165596" x="2581275" y="6010275"/>
          <p14:tracePt t="165596" x="2581275" y="6018213"/>
          <p14:tracePt t="165648" x="2571750" y="6018213"/>
          <p14:tracePt t="165648" x="2571750" y="6027738"/>
          <p14:tracePt t="165715" x="2562225" y="6037263"/>
          <p14:tracePt t="165766" x="2562225" y="6045200"/>
          <p14:tracePt t="165766" x="2562225" y="6054725"/>
          <p14:tracePt t="165821" x="2562225" y="6062663"/>
          <p14:tracePt t="165892" x="2554288" y="6072188"/>
          <p14:tracePt t="165975" x="2589213" y="6054725"/>
          <p14:tracePt t="165975" x="2687638" y="5973763"/>
          <p14:tracePt t="166050" x="2776538" y="5911850"/>
          <p14:tracePt t="166085" x="2786063" y="5911850"/>
          <p14:tracePt t="166135" x="2776538" y="5911850"/>
          <p14:tracePt t="166135" x="2732088" y="5911850"/>
          <p14:tracePt t="166202" x="2589213" y="5938838"/>
          <p14:tracePt t="166235" x="2544763" y="5956300"/>
          <p14:tracePt t="166235" x="2536825" y="5956300"/>
          <p14:tracePt t="166235" x="2527300" y="5956300"/>
          <p14:tracePt t="166286" x="2517775" y="5956300"/>
          <p14:tracePt t="166349" x="2509838" y="5956300"/>
          <p14:tracePt t="166427" x="2500313" y="5946775"/>
          <p14:tracePt t="166427" x="2490788" y="5946775"/>
          <p14:tracePt t="166498" x="2473325" y="5938838"/>
          <p14:tracePt t="166498" x="2465388" y="5929313"/>
          <p14:tracePt t="166667" x="2473325" y="5919788"/>
          <p14:tracePt t="166667" x="2482850" y="5919788"/>
          <p14:tracePt t="166722" x="2500313" y="5938838"/>
          <p14:tracePt t="166722" x="2509838" y="5946775"/>
          <p14:tracePt t="166771" x="2517775" y="5946775"/>
          <p14:tracePt t="166771" x="2527300" y="5956300"/>
          <p14:tracePt t="166839" x="2527300" y="5965825"/>
          <p14:tracePt t="166868" x="2536825" y="5973763"/>
          <p14:tracePt t="166868" x="2536825" y="5983288"/>
          <p14:tracePt t="166929" x="2544763" y="6000750"/>
          <p14:tracePt t="166929" x="2562225" y="6018213"/>
          <p14:tracePt t="166994" x="2581275" y="6037263"/>
          <p14:tracePt t="167029" x="2589213" y="6045200"/>
          <p14:tracePt t="167029" x="2598738" y="6054725"/>
          <p14:tracePt t="167100" x="2608263" y="6054725"/>
          <p14:tracePt t="167100" x="2608263" y="6062663"/>
          <p14:tracePt t="167197" x="2616200" y="6062663"/>
          <p14:tracePt t="167361" x="2608263" y="6062663"/>
          <p14:tracePt t="167361" x="2598738" y="6062663"/>
          <p14:tracePt t="167411" x="2589213" y="6062663"/>
          <p14:tracePt t="167411" x="2581275" y="6045200"/>
          <p14:tracePt t="167477" x="2554288" y="6027738"/>
          <p14:tracePt t="167506" x="2544763" y="6010275"/>
          <p14:tracePt t="167506" x="2544763" y="6000750"/>
          <p14:tracePt t="167557" x="2544763" y="5983288"/>
          <p14:tracePt t="167557" x="2544763" y="5973763"/>
          <p14:tracePt t="167633" x="2562225" y="5946775"/>
          <p14:tracePt t="167633" x="2571750" y="5929313"/>
          <p14:tracePt t="167695" x="2616200" y="5919788"/>
          <p14:tracePt t="167695" x="2633663" y="5911850"/>
          <p14:tracePt t="167745" x="2670175" y="5902325"/>
          <p14:tracePt t="167745" x="2679700" y="5902325"/>
          <p14:tracePt t="167810" x="2705100" y="5902325"/>
          <p14:tracePt t="167839" x="2714625" y="5902325"/>
          <p14:tracePt t="167839" x="2714625" y="5911850"/>
          <p14:tracePt t="167888" x="2714625" y="5919788"/>
          <p14:tracePt t="167888" x="2714625" y="5929313"/>
          <p14:tracePt t="167953" x="2714625" y="5946775"/>
          <p14:tracePt t="167990" x="2714625" y="5956300"/>
          <p14:tracePt t="167990" x="2714625" y="5965825"/>
          <p14:tracePt t="168090" x="2705100" y="5965825"/>
          <p14:tracePt t="168090" x="2697163" y="5965825"/>
          <p14:tracePt t="168144" x="2687638" y="5956300"/>
          <p14:tracePt t="168144" x="2660650" y="5946775"/>
          <p14:tracePt t="168210" x="2562225" y="5902325"/>
          <p14:tracePt t="168210" x="2465388" y="5830888"/>
          <p14:tracePt t="168273" x="2384425" y="5715000"/>
          <p14:tracePt t="168301" x="2357438" y="5653088"/>
          <p14:tracePt t="168301" x="2347913" y="5634038"/>
          <p14:tracePt t="168351" x="2347913" y="5626100"/>
          <p14:tracePt t="168442" x="2357438" y="5626100"/>
          <p14:tracePt t="168471" x="2374900" y="5643563"/>
          <p14:tracePt t="168471" x="2428875" y="5697538"/>
          <p14:tracePt t="168522" x="2544763" y="5813425"/>
          <p14:tracePt t="168522" x="2589213" y="5848350"/>
          <p14:tracePt t="168591" x="2616200" y="5875338"/>
          <p14:tracePt t="168675" x="2581275" y="5875338"/>
          <p14:tracePt t="168675" x="2536825" y="5848350"/>
          <p14:tracePt t="168755" x="2473325" y="5830888"/>
          <p14:tracePt t="168755" x="2465388" y="5822950"/>
          <p14:tracePt t="168905" x="2482850" y="5830888"/>
          <p14:tracePt t="168905" x="2490788" y="5840413"/>
          <p14:tracePt t="168955" x="2500313" y="5840413"/>
          <p14:tracePt t="168955" x="2509838" y="5848350"/>
          <p14:tracePt t="169007" x="2509838" y="5857875"/>
          <p14:tracePt t="169076" x="2500313" y="5857875"/>
          <p14:tracePt t="169109" x="2482850" y="5857875"/>
          <p14:tracePt t="169109" x="2473325" y="5857875"/>
          <p14:tracePt t="169163" x="2455863" y="5848350"/>
          <p14:tracePt t="169163" x="2446338" y="5848350"/>
          <p14:tracePt t="169233" x="2446338" y="5840413"/>
          <p14:tracePt t="169345" x="2455863" y="5840413"/>
          <p14:tracePt t="169410" x="2473325" y="5857875"/>
          <p14:tracePt t="169438" x="2490788" y="5867400"/>
          <p14:tracePt t="169438" x="2500313" y="5875338"/>
          <p14:tracePt t="169534" x="2509838" y="5894388"/>
          <p14:tracePt t="170086" x="2517775" y="5902325"/>
          <p14:tracePt t="170086" x="2536825" y="5938838"/>
          <p14:tracePt t="170141" x="2554288" y="5956300"/>
          <p14:tracePt t="170141" x="2554288" y="5965825"/>
          <p14:tracePt t="170216" x="2562225" y="5965825"/>
          <p14:tracePt t="170298" x="2554288" y="5965825"/>
          <p14:tracePt t="170298" x="2536825" y="5956300"/>
          <p14:tracePt t="170375" x="2465388" y="5911850"/>
          <p14:tracePt t="170404" x="2393950" y="5867400"/>
          <p14:tracePt t="170404" x="2384425" y="5857875"/>
          <p14:tracePt t="170453" x="2374900" y="5848350"/>
          <p14:tracePt t="170540" x="2384425" y="5848350"/>
          <p14:tracePt t="170540" x="2393950" y="5848350"/>
          <p14:tracePt t="170591" x="2411413" y="5867400"/>
          <p14:tracePt t="170591" x="2438400" y="5875338"/>
          <p14:tracePt t="170660" x="2517775" y="5938838"/>
          <p14:tracePt t="170660" x="2527300" y="5946775"/>
          <p14:tracePt t="170716" x="2536825" y="5946775"/>
          <p14:tracePt t="170791" x="2517775" y="5929313"/>
          <p14:tracePt t="170791" x="2490788" y="5894388"/>
          <p14:tracePt t="170866" x="2438400" y="5813425"/>
          <p14:tracePt t="170866" x="2428875" y="5803900"/>
          <p14:tracePt t="170990" x="2438400" y="5803900"/>
          <p14:tracePt t="170990" x="2446338" y="5813425"/>
          <p14:tracePt t="171042" x="2465388" y="5830888"/>
          <p14:tracePt t="171042" x="2490788" y="5848350"/>
          <p14:tracePt t="171092" x="2536825" y="5894388"/>
          <p14:tracePt t="171092" x="2581275" y="5929313"/>
          <p14:tracePt t="171158" x="2598738" y="5946775"/>
          <p14:tracePt t="171521" x="2589213" y="5946775"/>
          <p14:tracePt t="171573" x="2581275" y="5938838"/>
          <p14:tracePt t="171573" x="2562225" y="5919788"/>
          <p14:tracePt t="171637" x="2544763" y="5902325"/>
          <p14:tracePt t="171668" x="2527300" y="5884863"/>
          <p14:tracePt t="171668" x="2490788" y="5840413"/>
          <p14:tracePt t="171724" x="2473325" y="5803900"/>
          <p14:tracePt t="171724" x="2465388" y="5795963"/>
          <p14:tracePt t="171971" x="2482850" y="5813425"/>
          <p14:tracePt t="172004" x="2509838" y="5840413"/>
          <p14:tracePt t="172004" x="2527300" y="5857875"/>
          <p14:tracePt t="172056" x="2571750" y="5911850"/>
          <p14:tracePt t="172056" x="2589213" y="5929313"/>
          <p14:tracePt t="172120" x="2598738" y="5938838"/>
          <p14:tracePt t="172147" x="2598738" y="5946775"/>
          <p14:tracePt t="172147" x="2608263" y="5946775"/>
          <p14:tracePt t="172206" x="2616200" y="5973763"/>
          <p14:tracePt t="172206" x="2633663" y="6010275"/>
          <p14:tracePt t="172274" x="2687638" y="6296025"/>
          <p14:tracePt t="172274" x="2687638" y="6384925"/>
          <p14:tracePt t="172332" x="2687638" y="6456363"/>
          <p14:tracePt t="172332" x="2687638" y="6465888"/>
          <p14:tracePt t="172332" x="2679700" y="6483350"/>
          <p14:tracePt t="172389" x="2679700" y="6500813"/>
          <p14:tracePt t="172389" x="2679700" y="6510338"/>
          <p14:tracePt t="174581" x="2697163" y="6473825"/>
          <p14:tracePt t="174581" x="2795588" y="6348413"/>
          <p14:tracePt t="174657" x="3179763" y="5848350"/>
          <p14:tracePt t="174657" x="3259138" y="5759450"/>
          <p14:tracePt t="174716" x="3340100" y="5634038"/>
          <p14:tracePt t="174716" x="3357563" y="5491163"/>
          <p14:tracePt t="174765" x="3348038" y="5411788"/>
          <p14:tracePt t="174765" x="3259138" y="5322888"/>
          <p14:tracePt t="174833" x="3089275" y="5214938"/>
          <p14:tracePt t="174833" x="2955925" y="5180013"/>
          <p14:tracePt t="174883" x="2741613" y="5116513"/>
          <p14:tracePt t="174883" x="2544763" y="5054600"/>
          <p14:tracePt t="174933" x="2393950" y="5018088"/>
          <p14:tracePt t="174933" x="2214563" y="4965700"/>
          <p14:tracePt t="174997" x="2036763" y="4894263"/>
          <p14:tracePt t="175029" x="1955800" y="4857750"/>
          <p14:tracePt t="175029" x="1938338" y="4848225"/>
          <p14:tracePt t="175080" x="1928813" y="4840288"/>
          <p14:tracePt t="175080" x="1928813" y="4830763"/>
          <p14:tracePt t="175147" x="1973263" y="4803775"/>
          <p14:tracePt t="175147" x="2241550" y="4741863"/>
          <p14:tracePt t="175214" x="2598738" y="4687888"/>
          <p14:tracePt t="175214" x="2919413" y="4660900"/>
          <p14:tracePt t="175265" x="3054350" y="4652963"/>
          <p14:tracePt t="175265" x="3143250" y="4633913"/>
          <p14:tracePt t="175331" x="3170238" y="4633913"/>
          <p14:tracePt t="175475" x="3179763" y="4633913"/>
          <p14:tracePt t="175632" x="3062288" y="4616450"/>
          <p14:tracePt t="175632" x="2830513" y="4581525"/>
          <p14:tracePt t="175688" x="2652713" y="4562475"/>
          <p14:tracePt t="175688" x="2536825" y="4545013"/>
          <p14:tracePt t="175749" x="2500313" y="4537075"/>
          <p14:tracePt t="175749" x="2490788" y="4537075"/>
          <p14:tracePt t="175836" x="2490788" y="4527550"/>
          <p14:tracePt t="175836" x="2500313" y="4527550"/>
          <p14:tracePt t="175886" x="2536825" y="4518025"/>
          <p14:tracePt t="175886" x="2608263" y="4518025"/>
          <p14:tracePt t="175955" x="3009900" y="4491038"/>
          <p14:tracePt t="175955" x="3125788" y="4483100"/>
          <p14:tracePt t="176005" x="3286125" y="4473575"/>
          <p14:tracePt t="176005" x="3357563" y="4473575"/>
          <p14:tracePt t="176056" x="3419475" y="4465638"/>
          <p14:tracePt t="176056" x="3429000" y="4465638"/>
          <p14:tracePt t="177175" x="3313113" y="4473575"/>
          <p14:tracePt t="177175" x="3054350" y="4456113"/>
          <p14:tracePt t="177242" x="2509838" y="4170363"/>
          <p14:tracePt t="177276" x="2160588" y="3724275"/>
          <p14:tracePt t="177276" x="2009775" y="3411538"/>
          <p14:tracePt t="177333" x="1938338" y="3000375"/>
          <p14:tracePt t="177333" x="2009775" y="2776538"/>
          <p14:tracePt t="177407" x="2286000" y="2473325"/>
          <p14:tracePt t="177435" x="2562225" y="2366963"/>
          <p14:tracePt t="177435" x="2751138" y="2366963"/>
          <p14:tracePt t="177486" x="3044825" y="2455863"/>
          <p14:tracePt t="177486" x="3232150" y="2536825"/>
          <p14:tracePt t="177554" x="3517900" y="2840038"/>
          <p14:tracePt t="177554" x="3581400" y="2973388"/>
          <p14:tracePt t="177605" x="3625850" y="3170238"/>
          <p14:tracePt t="177605" x="3625850" y="3322638"/>
          <p14:tracePt t="177657" x="3616325" y="3608388"/>
          <p14:tracePt t="177657" x="3554413" y="3919538"/>
          <p14:tracePt t="177730" x="3429000" y="4268788"/>
          <p14:tracePt t="177765" x="3303588" y="4473575"/>
          <p14:tracePt t="177765" x="3276600" y="4510088"/>
          <p14:tracePt t="178886" x="3303588" y="4510088"/>
          <p14:tracePt t="178886" x="3375025" y="4510088"/>
          <p14:tracePt t="178946" x="3509963" y="4510088"/>
          <p14:tracePt t="178946" x="3687763" y="4500563"/>
          <p14:tracePt t="179016" x="4000500" y="4483100"/>
          <p14:tracePt t="179044" x="4197350" y="4483100"/>
          <p14:tracePt t="179044" x="4313238" y="4483100"/>
          <p14:tracePt t="179094" x="4483100" y="4483100"/>
          <p14:tracePt t="179094" x="4554538" y="4483100"/>
          <p14:tracePt t="179159" x="4652963" y="4491038"/>
          <p14:tracePt t="179192" x="4687888" y="4491038"/>
          <p14:tracePt t="179192" x="4705350" y="4491038"/>
          <p14:tracePt t="179500" x="4687888" y="4491038"/>
          <p14:tracePt t="179537" x="4616450" y="4357688"/>
          <p14:tracePt t="179537" x="4510088" y="4197350"/>
          <p14:tracePt t="179588" x="4384675" y="4000500"/>
          <p14:tracePt t="179588" x="4303713" y="3875088"/>
          <p14:tracePt t="179649" x="4224338" y="3616325"/>
          <p14:tracePt t="179682" x="4187825" y="3473450"/>
          <p14:tracePt t="179682" x="4133850" y="3330575"/>
          <p14:tracePt t="179737" x="3990975" y="3116263"/>
          <p14:tracePt t="179737" x="3857625" y="2990850"/>
          <p14:tracePt t="179800" x="3608388" y="2830513"/>
          <p14:tracePt t="179831" x="3419475" y="2776538"/>
          <p14:tracePt t="179831" x="3313113" y="2751138"/>
          <p14:tracePt t="179884" x="3214688" y="2741613"/>
          <p14:tracePt t="179884" x="3170238" y="2732088"/>
          <p14:tracePt t="179957" x="3152775" y="2732088"/>
          <p14:tracePt t="180044" x="3143250" y="2724150"/>
          <p14:tracePt t="180044" x="3133725" y="2714625"/>
          <p14:tracePt t="180115" x="3125788" y="2705100"/>
          <p14:tracePt t="180115" x="3108325" y="2687638"/>
          <p14:tracePt t="180165" x="3098800" y="2679700"/>
          <p14:tracePt t="180165" x="3081338" y="2660650"/>
          <p14:tracePt t="180221" x="3044825" y="2643188"/>
          <p14:tracePt t="180221" x="3017838" y="2633663"/>
          <p14:tracePt t="180285" x="2990850" y="2616200"/>
          <p14:tracePt t="180313" x="2982913" y="2616200"/>
          <p14:tracePt t="180313" x="2965450" y="2625725"/>
          <p14:tracePt t="180364" x="2946400" y="2633663"/>
          <p14:tracePt t="180364" x="2874963" y="2670175"/>
          <p14:tracePt t="180430" x="2714625" y="2714625"/>
          <p14:tracePt t="180430" x="2679700" y="2724150"/>
          <p14:tracePt t="180480" x="2660650" y="2724150"/>
          <p14:tracePt t="180480" x="2643188" y="2724150"/>
          <p14:tracePt t="180684" x="2652713" y="2724150"/>
          <p14:tracePt t="180756" x="2660650" y="2724150"/>
          <p14:tracePt t="180804" x="2670175" y="2724150"/>
          <p14:tracePt t="180854" x="2679700" y="2724150"/>
          <p14:tracePt t="180854" x="2687638" y="2724150"/>
          <p14:tracePt t="180920" x="2705100" y="2724150"/>
          <p14:tracePt t="180949" x="2751138" y="2714625"/>
          <p14:tracePt t="180949" x="2847975" y="2714625"/>
          <p14:tracePt t="181010" x="2946400" y="2714625"/>
          <p14:tracePt t="181010" x="3009900" y="2714625"/>
          <p14:tracePt t="181084" x="3071813" y="2714625"/>
          <p14:tracePt t="181119" x="3098800" y="2714625"/>
          <p14:tracePt t="181172" x="3108325" y="2714625"/>
          <p14:tracePt t="181273" x="3098800" y="2714625"/>
          <p14:tracePt t="181348" x="3089275" y="2714625"/>
          <p14:tracePt t="181487" x="3081338" y="2714625"/>
          <p14:tracePt t="181622" x="3081338" y="2724150"/>
          <p14:tracePt t="182202" x="3027363" y="2795588"/>
          <p14:tracePt t="182237" x="2938463" y="2928938"/>
          <p14:tracePt t="182237" x="2867025" y="3036888"/>
          <p14:tracePt t="182287" x="2795588" y="3170238"/>
          <p14:tracePt t="182287" x="2768600" y="3232150"/>
          <p14:tracePt t="182354" x="2724150" y="3286125"/>
          <p14:tracePt t="182354" x="2714625" y="3295650"/>
          <p14:tracePt t="182405" x="2705100" y="3303588"/>
          <p14:tracePt t="182455" x="2697163" y="3313113"/>
          <p14:tracePt t="182455" x="2687638" y="3313113"/>
          <p14:tracePt t="182520" x="2687638" y="3322638"/>
          <p14:tracePt t="182624" x="2697163" y="3322638"/>
          <p14:tracePt t="182624" x="2705100" y="3322638"/>
          <p14:tracePt t="182689" x="2714625" y="3322638"/>
          <p14:tracePt t="182722" x="2714625" y="3313113"/>
          <p14:tracePt t="182782" x="2724150" y="3313113"/>
          <p14:tracePt t="183103" x="2732088" y="3313113"/>
          <p14:tracePt t="183179" x="2803525" y="3313113"/>
          <p14:tracePt t="183213" x="3036888" y="3348038"/>
          <p14:tracePt t="183213" x="3232150" y="3394075"/>
          <p14:tracePt t="183269" x="3571875" y="3509963"/>
          <p14:tracePt t="183269" x="3724275" y="3562350"/>
          <p14:tracePt t="183340" x="4143375" y="3768725"/>
          <p14:tracePt t="183371" x="4348163" y="3929063"/>
          <p14:tracePt t="183371" x="4510088" y="4062413"/>
          <p14:tracePt t="183422" x="4732338" y="4295775"/>
          <p14:tracePt t="183422" x="4857750" y="4456113"/>
          <p14:tracePt t="183485" x="5018088" y="4652963"/>
          <p14:tracePt t="183514" x="5081588" y="4751388"/>
          <p14:tracePt t="183514" x="5133975" y="4884738"/>
          <p14:tracePt t="183566" x="5170488" y="4973638"/>
          <p14:tracePt t="183566" x="5187950" y="5062538"/>
          <p14:tracePt t="183636" x="5197475" y="5081588"/>
          <p14:tracePt t="184369" x="5187950" y="5081588"/>
          <p14:tracePt t="184369" x="5180013" y="5081588"/>
          <p14:tracePt t="184435" x="5027613" y="5072063"/>
          <p14:tracePt t="184439" x="4919663" y="5062538"/>
          <p14:tracePt t="184439" x="4652963" y="5037138"/>
          <p14:tracePt t="184491" x="4251325" y="4946650"/>
          <p14:tracePt t="184491" x="4062413" y="4894263"/>
          <p14:tracePt t="184541" x="3840163" y="4822825"/>
          <p14:tracePt t="184541" x="3751263" y="4803775"/>
          <p14:tracePt t="184605" x="3643313" y="4776788"/>
          <p14:tracePt t="184637" x="3554413" y="4751388"/>
          <p14:tracePt t="184637" x="3490913" y="4732338"/>
          <p14:tracePt t="184690" x="3348038" y="4705350"/>
          <p14:tracePt t="184690" x="3179763" y="4679950"/>
          <p14:tracePt t="184759" x="2973388" y="4643438"/>
          <p14:tracePt t="184789" x="2786063" y="4616450"/>
          <p14:tracePt t="184789" x="2670175" y="4598988"/>
          <p14:tracePt t="184839" x="2544763" y="4572000"/>
          <p14:tracePt t="184839" x="2465388" y="4554538"/>
          <p14:tracePt t="184913" x="2322513" y="4545013"/>
          <p14:tracePt t="184913" x="2295525" y="4537075"/>
          <p14:tracePt t="184971" x="2276475" y="4537075"/>
          <p14:tracePt t="185066" x="2268538" y="4527550"/>
          <p14:tracePt t="185241" x="2268538" y="4518025"/>
          <p14:tracePt t="185353" x="2276475" y="4518025"/>
          <p14:tracePt t="185353" x="2286000" y="4518025"/>
          <p14:tracePt t="185421" x="2295525" y="4518025"/>
          <p14:tracePt t="185456" x="2322513" y="4510088"/>
          <p14:tracePt t="185456" x="2330450" y="4510088"/>
          <p14:tracePt t="185508" x="2366963" y="4510088"/>
          <p14:tracePt t="185508" x="2411413" y="4500563"/>
          <p14:tracePt t="185572" x="2536825" y="4483100"/>
          <p14:tracePt t="185604" x="2633663" y="4473575"/>
          <p14:tracePt t="185604" x="2795588" y="4465638"/>
          <p14:tracePt t="185655" x="2973388" y="4456113"/>
          <p14:tracePt t="185655" x="3116263" y="4446588"/>
          <p14:tracePt t="185721" x="3322638" y="4446588"/>
          <p14:tracePt t="185753" x="3384550" y="4419600"/>
          <p14:tracePt t="185753" x="3402013" y="4419600"/>
          <p14:tracePt t="185803" x="3411538" y="4411663"/>
          <p14:tracePt t="186850" x="3429000" y="4411663"/>
          <p14:tracePt t="186885" x="3490913" y="4411663"/>
          <p14:tracePt t="186885" x="3536950" y="4419600"/>
          <p14:tracePt t="186936" x="3589338" y="4438650"/>
          <p14:tracePt t="186936" x="3633788" y="4465638"/>
          <p14:tracePt t="187005" x="3714750" y="4545013"/>
          <p14:tracePt t="187037" x="3759200" y="4608513"/>
          <p14:tracePt t="187037" x="3776663" y="4705350"/>
          <p14:tracePt t="187096" x="3795713" y="4830763"/>
          <p14:tracePt t="187096" x="3795713" y="4929188"/>
          <p14:tracePt t="187164" x="3679825" y="5268913"/>
          <p14:tracePt t="187196" x="3544888" y="5429250"/>
          <p14:tracePt t="187196" x="3340100" y="5527675"/>
          <p14:tracePt t="187250" x="3187700" y="5562600"/>
          <p14:tracePt t="187250" x="2965450" y="5616575"/>
          <p14:tracePt t="187318" x="2687638" y="5634038"/>
          <p14:tracePt t="187318" x="2608263" y="5634038"/>
          <p14:tracePt t="187344" x="2581275" y="5634038"/>
          <p14:tracePt t="187344" x="2536825" y="5634038"/>
          <p14:tracePt t="187393" x="2509838" y="5634038"/>
          <p14:tracePt t="187393" x="2500313" y="5634038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Ethernet Networking </a:t>
            </a: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1117208" y="1748120"/>
            <a:ext cx="6937580" cy="2205316"/>
          </a:xfrm>
        </p:spPr>
        <p:txBody>
          <a:bodyPr>
            <a:normAutofit fontScale="92500"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Hardware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Network 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interface card (NIC), a.k.a. network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adapter 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Switch</a:t>
            </a:r>
            <a:endParaRPr lang="en-US" kern="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Router</a:t>
            </a:r>
            <a:endParaRPr lang="en-US" kern="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Cable 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(copper, fiber optic)</a:t>
            </a:r>
          </a:p>
          <a:p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14" y="1128451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65" y="3054046"/>
            <a:ext cx="6494929" cy="3653398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117209" y="4049129"/>
            <a:ext cx="4033016" cy="1298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Types of Networks</a:t>
            </a:r>
          </a:p>
          <a:p>
            <a:pPr marL="742950" lvl="1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Client/server</a:t>
            </a:r>
          </a:p>
          <a:p>
            <a:pPr marL="742950" lvl="1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Peer to Peer</a:t>
            </a:r>
          </a:p>
          <a:p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265727"/>
      </p:ext>
    </p:extLst>
  </p:cSld>
  <p:clrMapOvr>
    <a:masterClrMapping/>
  </p:clrMapOvr>
  <p:transition spd="slow" advTm="17299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  <p:extLst mod="1">
    <p:ext uri="{3A86A75C-4F4B-4683-9AE1-C65F6400EC91}">
      <p14:laserTraceLst xmlns:p14="http://schemas.microsoft.com/office/powerpoint/2010/main">
        <p14:tracePtLst>
          <p14:tracePt t="10732" x="2509838" y="5589588"/>
          <p14:tracePt t="10732" x="2562225" y="5527675"/>
          <p14:tracePt t="11507" x="2714625" y="5367338"/>
          <p14:tracePt t="11507" x="2857500" y="5205413"/>
          <p14:tracePt t="11555" x="3160713" y="4965700"/>
          <p14:tracePt t="11555" x="3394075" y="4768850"/>
          <p14:tracePt t="11601" x="3660775" y="4581525"/>
          <p14:tracePt t="11601" x="3983038" y="4384675"/>
          <p14:tracePt t="11645" x="4545013" y="4054475"/>
          <p14:tracePt t="11645" x="4857750" y="3875088"/>
          <p14:tracePt t="11693" x="5099050" y="3724275"/>
          <p14:tracePt t="11693" x="5170488" y="3687763"/>
          <p14:tracePt t="11744" x="5214938" y="3660775"/>
          <p14:tracePt t="11744" x="5232400" y="3652838"/>
          <p14:tracePt t="11804" x="5241925" y="3589338"/>
          <p14:tracePt t="11804" x="5241925" y="3517900"/>
          <p14:tracePt t="12106" x="5153025" y="3411538"/>
          <p14:tracePt t="12106" x="4919663" y="3295650"/>
          <p14:tracePt t="12164" x="4589463" y="3197225"/>
          <p14:tracePt t="12164" x="4348163" y="3143250"/>
          <p14:tracePt t="12211" x="4133850" y="3098800"/>
          <p14:tracePt t="12211" x="3822700" y="3036888"/>
          <p14:tracePt t="12258" x="3589338" y="3000375"/>
          <p14:tracePt t="12258" x="3402013" y="2973388"/>
          <p14:tracePt t="12320" x="3295650" y="2965450"/>
          <p14:tracePt t="12320" x="3205163" y="2946400"/>
          <p14:tracePt t="12369" x="3152775" y="2946400"/>
          <p14:tracePt t="12369" x="3098800" y="2928938"/>
          <p14:tracePt t="12414" x="3009900" y="2911475"/>
          <p14:tracePt t="12414" x="2955925" y="2894013"/>
          <p14:tracePt t="12459" x="2928938" y="2884488"/>
          <p14:tracePt t="12459" x="2919413" y="2874963"/>
          <p14:tracePt t="12505" x="2901950" y="2874963"/>
          <p14:tracePt t="12552" x="2894013" y="2874963"/>
          <p14:tracePt t="12552" x="2884488" y="2867025"/>
          <p14:tracePt t="12597" x="2874963" y="2857500"/>
          <p14:tracePt t="12642" x="2867025" y="2847975"/>
          <p14:tracePt t="12642" x="2857500" y="2847975"/>
          <p14:tracePt t="12690" x="2847975" y="2847975"/>
          <p14:tracePt t="12690" x="2847975" y="2840038"/>
          <p14:tracePt t="12759" x="2840038" y="2840038"/>
          <p14:tracePt t="12812" x="2867025" y="2840038"/>
          <p14:tracePt t="12812" x="2894013" y="2830513"/>
          <p14:tracePt t="12936" x="2973388" y="2813050"/>
          <p14:tracePt t="12936" x="3098800" y="2795588"/>
          <p14:tracePt t="12981" x="3276600" y="2768600"/>
          <p14:tracePt t="12981" x="3402013" y="2751138"/>
          <p14:tracePt t="13028" x="3509963" y="2732088"/>
          <p14:tracePt t="13028" x="3633788" y="2714625"/>
          <p14:tracePt t="13075" x="3822700" y="2697163"/>
          <p14:tracePt t="13075" x="3946525" y="2679700"/>
          <p14:tracePt t="13121" x="4081463" y="2652713"/>
          <p14:tracePt t="13121" x="4160838" y="2643188"/>
          <p14:tracePt t="13168" x="4241800" y="2633663"/>
          <p14:tracePt t="13168" x="4286250" y="2625725"/>
          <p14:tracePt t="13222" x="4313238" y="2625725"/>
          <p14:tracePt t="13222" x="4322763" y="2625725"/>
          <p14:tracePt t="14214" x="4330700" y="2625725"/>
          <p14:tracePt t="14214" x="4357688" y="2633663"/>
          <p14:tracePt t="14385" x="4473575" y="2633663"/>
          <p14:tracePt t="14385" x="4589463" y="2633663"/>
          <p14:tracePt t="14439" x="4768850" y="2625725"/>
          <p14:tracePt t="14439" x="4991100" y="2598738"/>
          <p14:tracePt t="14492" x="5133975" y="2589213"/>
          <p14:tracePt t="14492" x="5259388" y="2581275"/>
          <p14:tracePt t="14538" x="5357813" y="2562225"/>
          <p14:tracePt t="14538" x="5491163" y="2544763"/>
          <p14:tracePt t="14584" x="5562600" y="2536825"/>
          <p14:tracePt t="14584" x="5599113" y="2527300"/>
          <p14:tracePt t="14630" x="5616575" y="2527300"/>
          <p14:tracePt t="14676" x="5634038" y="2527300"/>
          <p14:tracePt t="14676" x="5643563" y="2527300"/>
          <p14:tracePt t="15045" x="5653088" y="2527300"/>
          <p14:tracePt t="15045" x="5680075" y="2527300"/>
          <p14:tracePt t="15090" x="5830888" y="2527300"/>
          <p14:tracePt t="15090" x="5938838" y="2536825"/>
          <p14:tracePt t="15137" x="6018213" y="2544763"/>
          <p14:tracePt t="15137" x="6045200" y="2544763"/>
          <p14:tracePt t="15183" x="6054725" y="2544763"/>
          <p14:tracePt t="15229" x="6062663" y="2544763"/>
          <p14:tracePt t="15280" x="6072188" y="2544763"/>
          <p14:tracePt t="15362" x="6062663" y="2544763"/>
          <p14:tracePt t="15362" x="6018213" y="2544763"/>
          <p14:tracePt t="15533" x="5911850" y="2554288"/>
          <p14:tracePt t="15533" x="5768975" y="2562225"/>
          <p14:tracePt t="15578" x="5626100" y="2581275"/>
          <p14:tracePt t="15578" x="5581650" y="2581275"/>
          <p14:tracePt t="15623" x="5554663" y="2589213"/>
          <p14:tracePt t="15623" x="5537200" y="2589213"/>
          <p14:tracePt t="15669" x="5527675" y="2589213"/>
          <p14:tracePt t="15715" x="5518150" y="2589213"/>
          <p14:tracePt t="15762" x="5527675" y="2589213"/>
          <p14:tracePt t="15762" x="5537200" y="2589213"/>
          <p14:tracePt t="16032" x="5554663" y="2581275"/>
          <p14:tracePt t="16032" x="5589588" y="2571750"/>
          <p14:tracePt t="16089" x="5634038" y="2571750"/>
          <p14:tracePt t="16089" x="5705475" y="2571750"/>
          <p14:tracePt t="16134" x="5795963" y="2571750"/>
          <p14:tracePt t="16134" x="5822950" y="2571750"/>
          <p14:tracePt t="16180" x="5840413" y="2571750"/>
          <p14:tracePt t="16180" x="5848350" y="2571750"/>
          <p14:tracePt t="16227" x="5867400" y="2571750"/>
          <p14:tracePt t="16279" x="5875338" y="2571750"/>
          <p14:tracePt t="16279" x="5875338" y="2581275"/>
          <p14:tracePt t="16767" x="5884863" y="2581275"/>
          <p14:tracePt t="16820" x="5884863" y="2589213"/>
          <p14:tracePt t="16820" x="5894388" y="2589213"/>
          <p14:tracePt t="16866" x="5902325" y="2589213"/>
          <p14:tracePt t="16912" x="5911850" y="2598738"/>
          <p14:tracePt t="17000" x="5919788" y="2598738"/>
          <p14:tracePt t="17068" x="5929313" y="2608263"/>
          <p14:tracePt t="17068" x="5938838" y="2608263"/>
          <p14:tracePt t="17123" x="5946775" y="2616200"/>
          <p14:tracePt t="17175" x="5929313" y="2616200"/>
          <p14:tracePt t="17175" x="5643563" y="2616200"/>
          <p14:tracePt t="17337" x="5303838" y="2616200"/>
          <p14:tracePt t="17337" x="5010150" y="2616200"/>
          <p14:tracePt t="17382" x="4589463" y="2616200"/>
          <p14:tracePt t="17382" x="4276725" y="2643188"/>
          <p14:tracePt t="17428" x="3990975" y="2660650"/>
          <p14:tracePt t="17428" x="3732213" y="2670175"/>
          <p14:tracePt t="17480" x="3616325" y="2670175"/>
          <p14:tracePt t="17480" x="3589338" y="2670175"/>
          <p14:tracePt t="17534" x="3571875" y="2670175"/>
          <p14:tracePt t="17579" x="3598863" y="2670175"/>
          <p14:tracePt t="17579" x="3705225" y="2670175"/>
          <p14:tracePt t="17770" x="4054475" y="2679700"/>
          <p14:tracePt t="17770" x="4303713" y="2679700"/>
          <p14:tracePt t="17820" x="4633913" y="2670175"/>
          <p14:tracePt t="17820" x="4840288" y="2660650"/>
          <p14:tracePt t="17868" x="5000625" y="2652713"/>
          <p14:tracePt t="17868" x="5116513" y="2652713"/>
          <p14:tracePt t="17913" x="5180013" y="2652713"/>
          <p14:tracePt t="17913" x="5295900" y="2643188"/>
          <p14:tracePt t="17938" x="5419725" y="2633663"/>
          <p14:tracePt t="17938" x="5510213" y="2633663"/>
          <p14:tracePt t="17984" x="5599113" y="2625725"/>
          <p14:tracePt t="17984" x="5653088" y="2616200"/>
          <p14:tracePt t="18031" x="5732463" y="2608263"/>
          <p14:tracePt t="18031" x="5803900" y="2608263"/>
          <p14:tracePt t="18077" x="5857875" y="2598738"/>
          <p14:tracePt t="18077" x="5894388" y="2598738"/>
          <p14:tracePt t="18122" x="5911850" y="2598738"/>
          <p14:tracePt t="18122" x="5919788" y="2598738"/>
          <p14:tracePt t="18173" x="5884863" y="2598738"/>
          <p14:tracePt t="18173" x="5776913" y="2598738"/>
          <p14:tracePt t="18250" x="5491163" y="2598738"/>
          <p14:tracePt t="18250" x="5241925" y="2616200"/>
          <p14:tracePt t="18305" x="5133975" y="2625725"/>
          <p14:tracePt t="18305" x="5045075" y="2633663"/>
          <p14:tracePt t="18351" x="4929188" y="2633663"/>
          <p14:tracePt t="18351" x="4875213" y="2633663"/>
          <p14:tracePt t="18397" x="4822825" y="2633663"/>
          <p14:tracePt t="18397" x="4751388" y="2633663"/>
          <p14:tracePt t="18444" x="4670425" y="2625725"/>
          <p14:tracePt t="18444" x="4527550" y="2608263"/>
          <p14:tracePt t="18492" x="4276725" y="2581275"/>
          <p14:tracePt t="18492" x="3938588" y="2571750"/>
          <p14:tracePt t="18546" x="3652838" y="2571750"/>
          <p14:tracePt t="18546" x="3517900" y="2571750"/>
          <p14:tracePt t="18598" x="3438525" y="2571750"/>
          <p14:tracePt t="18598" x="3419475" y="2571750"/>
          <p14:tracePt t="18644" x="3411538" y="2571750"/>
          <p14:tracePt t="18644" x="3402013" y="2571750"/>
          <p14:tracePt t="18695" x="3394075" y="2571750"/>
          <p14:tracePt t="18695" x="3384550" y="2571750"/>
          <p14:tracePt t="18825" x="3357563" y="2571750"/>
          <p14:tracePt t="18825" x="3303588" y="2581275"/>
          <p14:tracePt t="18871" x="3152775" y="2598738"/>
          <p14:tracePt t="18871" x="3089275" y="2608263"/>
          <p14:tracePt t="18918" x="3062288" y="2608263"/>
          <p14:tracePt t="18918" x="3044825" y="2608263"/>
          <p14:tracePt t="18963" x="3062288" y="2608263"/>
          <p14:tracePt t="18963" x="3098800" y="2608263"/>
          <p14:tracePt t="19094" x="3197225" y="2608263"/>
          <p14:tracePt t="19094" x="3348038" y="2608263"/>
          <p14:tracePt t="19140" x="3562350" y="2608263"/>
          <p14:tracePt t="19140" x="3687763" y="2608263"/>
          <p14:tracePt t="19186" x="3830638" y="2598738"/>
          <p14:tracePt t="19186" x="3929063" y="2589213"/>
          <p14:tracePt t="19236" x="4054475" y="2581275"/>
          <p14:tracePt t="19236" x="4170363" y="2571750"/>
          <p14:tracePt t="19299" x="4276725" y="2562225"/>
          <p14:tracePt t="19299" x="4348163" y="2562225"/>
          <p14:tracePt t="19346" x="4429125" y="2562225"/>
          <p14:tracePt t="19346" x="4456113" y="2562225"/>
          <p14:tracePt t="19392" x="4473575" y="2562225"/>
          <p14:tracePt t="19392" x="4483100" y="2562225"/>
          <p14:tracePt t="19438" x="4491038" y="2562225"/>
          <p14:tracePt t="19484" x="4500563" y="2562225"/>
          <p14:tracePt t="19484" x="4518025" y="2562225"/>
          <p14:tracePt t="19861" x="4572000" y="2562225"/>
          <p14:tracePt t="19861" x="4679950" y="2571750"/>
          <p14:tracePt t="19907" x="4830763" y="2598738"/>
          <p14:tracePt t="19907" x="4884738" y="2598738"/>
          <p14:tracePt t="19953" x="4929188" y="2608263"/>
          <p14:tracePt t="19953" x="4956175" y="2616200"/>
          <p14:tracePt t="20000" x="4965700" y="2616200"/>
          <p14:tracePt t="20000" x="4973638" y="2616200"/>
          <p14:tracePt t="20047" x="4973638" y="2625725"/>
          <p14:tracePt t="20199" x="4965700" y="2625725"/>
          <p14:tracePt t="20199" x="4956175" y="2625725"/>
          <p14:tracePt t="20298" x="4946650" y="2633663"/>
          <p14:tracePt t="20378" x="4956175" y="2625725"/>
          <p14:tracePt t="20378" x="4965700" y="2625725"/>
          <p14:tracePt t="21073" x="4973638" y="2625725"/>
          <p14:tracePt t="21073" x="4991100" y="2625725"/>
          <p14:tracePt t="21118" x="5018088" y="2625725"/>
          <p14:tracePt t="21118" x="5116513" y="2616200"/>
          <p14:tracePt t="21164" x="5348288" y="2616200"/>
          <p14:tracePt t="21164" x="5500688" y="2616200"/>
          <p14:tracePt t="21212" x="5751513" y="2616200"/>
          <p14:tracePt t="21212" x="5894388" y="2616200"/>
          <p14:tracePt t="21259" x="6081713" y="2616200"/>
          <p14:tracePt t="21259" x="6232525" y="2616200"/>
          <p14:tracePt t="21312" x="6375400" y="2616200"/>
          <p14:tracePt t="21312" x="6429375" y="2616200"/>
          <p14:tracePt t="21357" x="6483350" y="2625725"/>
          <p14:tracePt t="21357" x="6527800" y="2633663"/>
          <p14:tracePt t="21413" x="6608763" y="2633663"/>
          <p14:tracePt t="21413" x="6680200" y="2643188"/>
          <p14:tracePt t="21463" x="6751638" y="2652713"/>
          <p14:tracePt t="21463" x="6786563" y="2652713"/>
          <p14:tracePt t="21508" x="6804025" y="2660650"/>
          <p14:tracePt t="21508" x="6813550" y="2660650"/>
          <p14:tracePt t="21554" x="6823075" y="2660650"/>
          <p14:tracePt t="21554" x="6840538" y="2652713"/>
          <p14:tracePt t="22466" x="6894513" y="2643188"/>
          <p14:tracePt t="22466" x="6956425" y="2643188"/>
          <p14:tracePt t="22522" x="7134225" y="2643188"/>
          <p14:tracePt t="22522" x="7224713" y="2633663"/>
          <p14:tracePt t="22567" x="7296150" y="2633663"/>
          <p14:tracePt t="22567" x="7375525" y="2633663"/>
          <p14:tracePt t="22615" x="7402513" y="2633663"/>
          <p14:tracePt t="22615" x="7419975" y="2633663"/>
          <p14:tracePt t="22668" x="7429500" y="2633663"/>
          <p14:tracePt t="22668" x="7439025" y="2633663"/>
          <p14:tracePt t="22725" x="7439025" y="2643188"/>
          <p14:tracePt t="22725" x="7446963" y="2643188"/>
          <p14:tracePt t="22858" x="7473950" y="2643188"/>
          <p14:tracePt t="22858" x="7491413" y="2643188"/>
          <p14:tracePt t="22907" x="7518400" y="2652713"/>
          <p14:tracePt t="22907" x="7562850" y="2660650"/>
          <p14:tracePt t="22955" x="7589838" y="2670175"/>
          <p14:tracePt t="22955" x="7599363" y="2679700"/>
          <p14:tracePt t="42927" x="7554913" y="2786063"/>
          <p14:tracePt t="42927" x="7491413" y="3009900"/>
          <p14:tracePt t="43538" x="7466013" y="3160713"/>
          <p14:tracePt t="43538" x="7446963" y="3295650"/>
          <p14:tracePt t="43584" x="7429500" y="3411538"/>
          <p14:tracePt t="43584" x="7402513" y="3589338"/>
          <p14:tracePt t="43630" x="7394575" y="3679825"/>
          <p14:tracePt t="43630" x="7385050" y="3751263"/>
          <p14:tracePt t="43675" x="7367588" y="3875088"/>
          <p14:tracePt t="43675" x="7358063" y="3973513"/>
          <p14:tracePt t="43722" x="7331075" y="4152900"/>
          <p14:tracePt t="43722" x="7313613" y="4251325"/>
          <p14:tracePt t="43767" x="7286625" y="4367213"/>
          <p14:tracePt t="43767" x="7224713" y="4616450"/>
          <p14:tracePt t="43828" x="7197725" y="4786313"/>
          <p14:tracePt t="43828" x="7180263" y="4911725"/>
          <p14:tracePt t="43884" x="7161213" y="5081588"/>
          <p14:tracePt t="43884" x="7161213" y="5153025"/>
          <p14:tracePt t="43929" x="7161213" y="5187950"/>
          <p14:tracePt t="43974" x="7161213" y="5170488"/>
          <p14:tracePt t="43974" x="7143750" y="5081588"/>
          <p14:tracePt t="44417" x="7143750" y="5027613"/>
          <p14:tracePt t="44417" x="7161213" y="4973638"/>
          <p14:tracePt t="44463" x="7215188" y="4884738"/>
          <p14:tracePt t="44463" x="7277100" y="4830763"/>
          <p14:tracePt t="44508" x="7358063" y="4776788"/>
          <p14:tracePt t="44508" x="7439025" y="4751388"/>
          <p14:tracePt t="44553" x="7545388" y="4724400"/>
          <p14:tracePt t="44553" x="7599363" y="4724400"/>
          <p14:tracePt t="44600" x="7643813" y="4724400"/>
          <p14:tracePt t="44600" x="7670800" y="4724400"/>
          <p14:tracePt t="44646" x="7680325" y="4732338"/>
          <p14:tracePt t="44646" x="7688263" y="4741863"/>
          <p14:tracePt t="44692" x="7688263" y="4759325"/>
          <p14:tracePt t="44692" x="7688263" y="4768850"/>
          <p14:tracePt t="44738" x="7688263" y="4776788"/>
          <p14:tracePt t="44738" x="7670800" y="4795838"/>
          <p14:tracePt t="44786" x="7653338" y="4803775"/>
          <p14:tracePt t="44786" x="7643813" y="4822825"/>
          <p14:tracePt t="44839" x="7634288" y="4830763"/>
          <p14:tracePt t="44839" x="7616825" y="4875213"/>
          <p14:tracePt t="44889" x="7608888" y="4894263"/>
          <p14:tracePt t="44889" x="7599363" y="4902200"/>
          <p14:tracePt t="44947" x="7589838" y="4902200"/>
          <p14:tracePt t="44947" x="7581900" y="4911725"/>
          <p14:tracePt t="44993" x="7554913" y="4929188"/>
          <p14:tracePt t="44993" x="7483475" y="4991100"/>
          <p14:tracePt t="45040" x="7367588" y="5062538"/>
          <p14:tracePt t="45040" x="7170738" y="5160963"/>
          <p14:tracePt t="45084" x="7027863" y="5187950"/>
          <p14:tracePt t="45084" x="6875463" y="5205413"/>
          <p14:tracePt t="45130" x="6777038" y="5214938"/>
          <p14:tracePt t="45130" x="6688138" y="5214938"/>
          <p14:tracePt t="45175" x="6643688" y="5214938"/>
          <p14:tracePt t="45175" x="6599238" y="5197475"/>
          <p14:tracePt t="45229" x="6537325" y="5153025"/>
          <p14:tracePt t="45229" x="6456363" y="5081588"/>
          <p14:tracePt t="45284" x="6419850" y="5018088"/>
          <p14:tracePt t="45284" x="6402388" y="4965700"/>
          <p14:tracePt t="45337" x="6402388" y="4946650"/>
          <p14:tracePt t="45337" x="6438900" y="4902200"/>
          <p14:tracePt t="45388" x="6562725" y="4795838"/>
          <p14:tracePt t="45388" x="6724650" y="4724400"/>
          <p14:tracePt t="45441" x="7027863" y="4660900"/>
          <p14:tracePt t="45441" x="7197725" y="4652963"/>
          <p14:tracePt t="45488" x="7340600" y="4652963"/>
          <p14:tracePt t="45488" x="7491413" y="4714875"/>
          <p14:tracePt t="45536" x="7554913" y="4759325"/>
          <p14:tracePt t="45536" x="7589838" y="4803775"/>
          <p14:tracePt t="45582" x="7634288" y="4919663"/>
          <p14:tracePt t="45582" x="7643813" y="5027613"/>
          <p14:tracePt t="45632" x="7634288" y="5251450"/>
          <p14:tracePt t="45632" x="7608888" y="5313363"/>
          <p14:tracePt t="45687" x="7554913" y="5384800"/>
          <p14:tracePt t="45687" x="7510463" y="5411788"/>
          <p14:tracePt t="45745" x="7491413" y="5419725"/>
          <p14:tracePt t="45745" x="7483475" y="5429250"/>
          <p14:tracePt t="45800" x="7473950" y="5429250"/>
          <p14:tracePt t="45800" x="7419975" y="5456238"/>
          <p14:tracePt t="46434" x="7348538" y="5473700"/>
          <p14:tracePt t="46434" x="7259638" y="5473700"/>
          <p14:tracePt t="46495" x="7153275" y="5465763"/>
          <p14:tracePt t="46495" x="7099300" y="5456238"/>
          <p14:tracePt t="46550" x="7054850" y="5438775"/>
          <p14:tracePt t="46550" x="7045325" y="5429250"/>
          <p14:tracePt t="46599" x="7027863" y="5411788"/>
          <p14:tracePt t="46599" x="7018338" y="5394325"/>
          <p14:tracePt t="46652" x="7010400" y="5357813"/>
          <p14:tracePt t="46652" x="7000875" y="5322888"/>
          <p14:tracePt t="46652" x="6991350" y="5251450"/>
          <p14:tracePt t="46703" x="6973888" y="5197475"/>
          <p14:tracePt t="46703" x="6965950" y="5160963"/>
          <p14:tracePt t="46751" x="6965950" y="5126038"/>
          <p14:tracePt t="46751" x="6965950" y="5099050"/>
          <p14:tracePt t="46810" x="6965950" y="5081588"/>
          <p14:tracePt t="46810" x="6965950" y="5072063"/>
          <p14:tracePt t="46865" x="6983413" y="5054600"/>
          <p14:tracePt t="46865" x="7037388" y="4991100"/>
          <p14:tracePt t="46910" x="7099300" y="4938713"/>
          <p14:tracePt t="46910" x="7224713" y="4875213"/>
          <p14:tracePt t="46961" x="7304088" y="4857750"/>
          <p14:tracePt t="46961" x="7419975" y="4830763"/>
          <p14:tracePt t="47011" x="7554913" y="4830763"/>
          <p14:tracePt t="47011" x="7688263" y="4857750"/>
          <p14:tracePt t="47073" x="7796213" y="4919663"/>
          <p14:tracePt t="47073" x="7823200" y="4956175"/>
          <p14:tracePt t="47127" x="7831138" y="5010150"/>
          <p14:tracePt t="47127" x="7831138" y="5089525"/>
          <p14:tracePt t="47180" x="7813675" y="5170488"/>
          <p14:tracePt t="47180" x="7742238" y="5295900"/>
          <p14:tracePt t="47230" x="7680325" y="5367338"/>
          <p14:tracePt t="47230" x="7599363" y="5429250"/>
          <p14:tracePt t="47230" x="7562850" y="5465763"/>
          <p14:tracePt t="47279" x="7446963" y="5545138"/>
          <p14:tracePt t="47279" x="7367588" y="5562600"/>
          <p14:tracePt t="47336" x="7232650" y="5581650"/>
          <p14:tracePt t="47336" x="7089775" y="5554663"/>
          <p14:tracePt t="47391" x="6991350" y="5510213"/>
          <p14:tracePt t="47391" x="6946900" y="5473700"/>
          <p14:tracePt t="47441" x="6919913" y="5411788"/>
          <p14:tracePt t="47441" x="6894513" y="5303838"/>
          <p14:tracePt t="47486" x="6875463" y="5160963"/>
          <p14:tracePt t="47486" x="6867525" y="5081588"/>
          <p14:tracePt t="47541" x="6884988" y="5018088"/>
          <p14:tracePt t="47541" x="6929438" y="4956175"/>
          <p14:tracePt t="47593" x="6991350" y="4894263"/>
          <p14:tracePt t="47593" x="7081838" y="4848225"/>
          <p14:tracePt t="47637" x="7232650" y="4822825"/>
          <p14:tracePt t="47637" x="7331075" y="4822825"/>
          <p14:tracePt t="47683" x="7473950" y="4830763"/>
          <p14:tracePt t="47683" x="7562850" y="4867275"/>
          <p14:tracePt t="47729" x="7634288" y="4902200"/>
          <p14:tracePt t="47729" x="7661275" y="4938713"/>
          <p14:tracePt t="47775" x="7688263" y="5000625"/>
          <p14:tracePt t="47775" x="7697788" y="5089525"/>
          <p14:tracePt t="47830" x="7688263" y="5170488"/>
          <p14:tracePt t="47830" x="7661275" y="5251450"/>
          <p14:tracePt t="47876" x="7589838" y="5375275"/>
          <p14:tracePt t="47876" x="7537450" y="5446713"/>
          <p14:tracePt t="47923" x="7473950" y="5518150"/>
          <p14:tracePt t="47923" x="7466013" y="5537200"/>
          <p14:tracePt t="47969" x="7456488" y="5537200"/>
          <p14:tracePt t="47969" x="7446963" y="5545138"/>
          <p14:tracePt t="48014" x="7439025" y="5545138"/>
          <p14:tracePt t="48014" x="7375525" y="5545138"/>
          <p14:tracePt t="48286" x="7205663" y="5545138"/>
          <p14:tracePt t="48286" x="7037388" y="5518150"/>
          <p14:tracePt t="48338" x="6929438" y="5473700"/>
          <p14:tracePt t="48338" x="6848475" y="5411788"/>
          <p14:tracePt t="48384" x="6777038" y="5322888"/>
          <p14:tracePt t="48384" x="6751638" y="5268913"/>
          <p14:tracePt t="48435" x="6751638" y="5224463"/>
          <p14:tracePt t="48435" x="6813550" y="5116513"/>
          <p14:tracePt t="48491" x="6875463" y="5037138"/>
          <p14:tracePt t="48491" x="6973888" y="4929188"/>
          <p14:tracePt t="48538" x="7037388" y="4884738"/>
          <p14:tracePt t="48538" x="7116763" y="4857750"/>
          <p14:tracePt t="48586" x="7161213" y="4848225"/>
          <p14:tracePt t="48586" x="7259638" y="4830763"/>
          <p14:tracePt t="48617" x="7323138" y="4830763"/>
          <p14:tracePt t="48617" x="7348538" y="4840288"/>
          <p14:tracePt t="48670" x="7375525" y="4848225"/>
          <p14:tracePt t="48670" x="7385050" y="4875213"/>
          <p14:tracePt t="48715" x="7402513" y="4929188"/>
          <p14:tracePt t="48715" x="7402513" y="4973638"/>
          <p14:tracePt t="48761" x="7394575" y="5018088"/>
          <p14:tracePt t="48761" x="7385050" y="5037138"/>
          <p14:tracePt t="48813" x="7385050" y="5054600"/>
          <p14:tracePt t="48861" x="7375525" y="5054600"/>
          <p14:tracePt t="48861" x="7367588" y="5062538"/>
          <p14:tracePt t="48908" x="7367588" y="5072063"/>
          <p14:tracePt t="48953" x="7348538" y="5081588"/>
          <p14:tracePt t="48953" x="7313613" y="5089525"/>
          <p14:tracePt t="48999" x="7224713" y="5089525"/>
          <p14:tracePt t="48999" x="7037388" y="5099050"/>
          <p14:tracePt t="49046" x="6929438" y="5089525"/>
          <p14:tracePt t="49046" x="6867525" y="5081588"/>
          <p14:tracePt t="49091" x="6813550" y="5027613"/>
          <p14:tracePt t="49091" x="6796088" y="4973638"/>
          <p14:tracePt t="49137" x="6786563" y="4919663"/>
          <p14:tracePt t="49137" x="6786563" y="4867275"/>
          <p14:tracePt t="49190" x="6823075" y="4803775"/>
          <p14:tracePt t="49190" x="6867525" y="4679950"/>
          <p14:tracePt t="49245" x="6902450" y="4598988"/>
          <p14:tracePt t="49245" x="6929438" y="4527550"/>
          <p14:tracePt t="49294" x="7018338" y="4456113"/>
          <p14:tracePt t="49294" x="7072313" y="4429125"/>
          <p14:tracePt t="49346" x="7143750" y="4419600"/>
          <p14:tracePt t="49346" x="7205663" y="4419600"/>
          <p14:tracePt t="49393" x="7286625" y="4419600"/>
          <p14:tracePt t="49393" x="7331075" y="4419600"/>
          <p14:tracePt t="49440" x="7402513" y="4465638"/>
          <p14:tracePt t="49440" x="7439025" y="4527550"/>
          <p14:tracePt t="49490" x="7473950" y="4616450"/>
          <p14:tracePt t="49490" x="7473950" y="4705350"/>
          <p14:tracePt t="49549" x="7439025" y="4848225"/>
          <p14:tracePt t="49549" x="7375525" y="4973638"/>
          <p14:tracePt t="49596" x="7313613" y="5072063"/>
          <p14:tracePt t="49596" x="7232650" y="5153025"/>
          <p14:tracePt t="49642" x="7108825" y="5224463"/>
          <p14:tracePt t="49642" x="7045325" y="5251450"/>
          <p14:tracePt t="49700" x="7027863" y="5259388"/>
          <p14:tracePt t="49700" x="7018338" y="5268913"/>
          <p14:tracePt t="49748" x="7010400" y="5268913"/>
          <p14:tracePt t="49748" x="7000875" y="5276850"/>
          <p14:tracePt t="50055" x="6956425" y="5286375"/>
          <p14:tracePt t="50055" x="6902450" y="5303838"/>
          <p14:tracePt t="50101" x="6786563" y="5322888"/>
          <p14:tracePt t="50101" x="6688138" y="5340350"/>
          <p14:tracePt t="50148" x="6581775" y="5367338"/>
          <p14:tracePt t="50148" x="6537325" y="5367338"/>
          <p14:tracePt t="50195" x="6510338" y="5375275"/>
          <p14:tracePt t="50195" x="6491288" y="5375275"/>
          <p14:tracePt t="50244" x="6483350" y="5375275"/>
          <p14:tracePt t="50244" x="6483350" y="5348288"/>
          <p14:tracePt t="50304" x="6500813" y="5286375"/>
          <p14:tracePt t="50304" x="6554788" y="5126038"/>
          <p14:tracePt t="50353" x="6581775" y="5081588"/>
          <p14:tracePt t="50353" x="6589713" y="5062538"/>
          <p14:tracePt t="50399" x="6599238" y="5054600"/>
          <p14:tracePt t="50399" x="6599238" y="5045075"/>
          <p14:tracePt t="50447" x="6599238" y="5062538"/>
          <p14:tracePt t="50447" x="6599238" y="5170488"/>
          <p14:tracePt t="50538" x="6562725" y="5518150"/>
          <p14:tracePt t="50538" x="6554788" y="5759450"/>
          <p14:tracePt t="50591" x="6554788" y="6062663"/>
          <p14:tracePt t="50591" x="6554788" y="6205538"/>
          <p14:tracePt t="50642" x="6562725" y="6296025"/>
          <p14:tracePt t="50642" x="6562725" y="6303963"/>
          <p14:tracePt t="50688" x="6643688" y="6215063"/>
          <p14:tracePt t="50688" x="6742113" y="6089650"/>
          <p14:tracePt t="50740" x="6848475" y="5894388"/>
          <p14:tracePt t="50740" x="6956425" y="5705475"/>
          <p14:tracePt t="50798" x="7072313" y="5589588"/>
          <p14:tracePt t="50798" x="7180263" y="5562600"/>
          <p14:tracePt t="50866" x="7224713" y="5581650"/>
          <p14:tracePt t="50866" x="7277100" y="5688013"/>
          <p14:tracePt t="50912" x="7313613" y="5776913"/>
          <p14:tracePt t="50912" x="7340600" y="5884863"/>
          <p14:tracePt t="50958" x="7439025" y="6027738"/>
          <p14:tracePt t="50958" x="7527925" y="6081713"/>
          <p14:tracePt t="51004" x="7599363" y="6089650"/>
          <p14:tracePt t="51004" x="7653338" y="6081713"/>
          <p14:tracePt t="51050" x="7715250" y="6018213"/>
          <p14:tracePt t="51050" x="7732713" y="5991225"/>
          <p14:tracePt t="51096" x="7759700" y="5983288"/>
          <p14:tracePt t="51096" x="7786688" y="5973763"/>
          <p14:tracePt t="51141" x="7804150" y="5973763"/>
          <p14:tracePt t="51141" x="7902575" y="5902325"/>
          <p14:tracePt t="51378" x="8072438" y="5661025"/>
          <p14:tracePt t="51378" x="8161338" y="5500688"/>
          <p14:tracePt t="51424" x="8224838" y="5367338"/>
          <p14:tracePt t="51424" x="8259763" y="5268913"/>
          <p14:tracePt t="51470" x="8277225" y="5224463"/>
          <p14:tracePt t="51470" x="8286750" y="5214938"/>
          <p14:tracePt t="51517" x="8304213" y="5224463"/>
          <p14:tracePt t="51517" x="8304213" y="5286375"/>
          <p14:tracePt t="51564" x="8296275" y="5375275"/>
          <p14:tracePt t="51564" x="8251825" y="5483225"/>
          <p14:tracePt t="51611" x="8027988" y="5715000"/>
          <p14:tracePt t="51611" x="7875588" y="5786438"/>
          <p14:tracePt t="51668" x="7616825" y="5822950"/>
          <p14:tracePt t="51668" x="7429500" y="5822950"/>
          <p14:tracePt t="51718" x="7170738" y="5751513"/>
          <p14:tracePt t="51718" x="7027863" y="5688013"/>
          <p14:tracePt t="51764" x="6867525" y="5589588"/>
          <p14:tracePt t="51764" x="6769100" y="5473700"/>
          <p14:tracePt t="51821" x="6724650" y="5367338"/>
          <p14:tracePt t="51821" x="6697663" y="5214938"/>
          <p14:tracePt t="51875" x="6697663" y="5081588"/>
          <p14:tracePt t="51875" x="6786563" y="4867275"/>
          <p14:tracePt t="51921" x="6867525" y="4768850"/>
          <p14:tracePt t="51921" x="6956425" y="4714875"/>
          <p14:tracePt t="51966" x="7180263" y="4687888"/>
          <p14:tracePt t="51966" x="7375525" y="4714875"/>
          <p14:tracePt t="52011" x="7537450" y="4776788"/>
          <p14:tracePt t="52011" x="7680325" y="4875213"/>
          <p14:tracePt t="52059" x="7840663" y="5018088"/>
          <p14:tracePt t="52059" x="7902575" y="5143500"/>
          <p14:tracePt t="52105" x="7920038" y="5322888"/>
          <p14:tracePt t="52105" x="7894638" y="5456238"/>
          <p14:tracePt t="52152" x="7831138" y="5599113"/>
          <p14:tracePt t="52152" x="7759700" y="5724525"/>
          <p14:tracePt t="52198" x="7616825" y="5875338"/>
          <p14:tracePt t="52198" x="7483475" y="5956300"/>
          <p14:tracePt t="52244" x="7358063" y="6018213"/>
          <p14:tracePt t="52244" x="7180263" y="6072188"/>
          <p14:tracePt t="52292" x="6991350" y="6089650"/>
          <p14:tracePt t="52292" x="6894513" y="6089650"/>
          <p14:tracePt t="52343" x="6831013" y="6072188"/>
          <p14:tracePt t="52343" x="6751638" y="5983288"/>
          <p14:tracePt t="52392" x="6705600" y="5830888"/>
          <p14:tracePt t="52392" x="6680200" y="5643563"/>
          <p14:tracePt t="52451" x="6680200" y="5518150"/>
          <p14:tracePt t="52451" x="6697663" y="5367338"/>
          <p14:tracePt t="52497" x="6804025" y="5180013"/>
          <p14:tracePt t="52497" x="6884988" y="5099050"/>
          <p14:tracePt t="52544" x="6983413" y="5045075"/>
          <p14:tracePt t="52544" x="7143750" y="5000625"/>
          <p14:tracePt t="52590" x="7304088" y="4983163"/>
          <p14:tracePt t="52590" x="7473950" y="4983163"/>
          <p14:tracePt t="52637" x="7688263" y="4991100"/>
          <p14:tracePt t="52637" x="7813675" y="5027613"/>
          <p14:tracePt t="52684" x="7939088" y="5099050"/>
          <p14:tracePt t="52684" x="8001000" y="5205413"/>
          <p14:tracePt t="52742" x="8018463" y="5322888"/>
          <p14:tracePt t="52742" x="8001000" y="5402263"/>
          <p14:tracePt t="52793" x="7929563" y="5527675"/>
          <p14:tracePt t="52793" x="7858125" y="5608638"/>
          <p14:tracePt t="52843" x="7769225" y="5715000"/>
          <p14:tracePt t="52843" x="7724775" y="5741988"/>
          <p14:tracePt t="52896" x="7653338" y="5759450"/>
          <p14:tracePt t="52896" x="7626350" y="5759450"/>
          <p14:tracePt t="52952" x="7616825" y="5759450"/>
          <p14:tracePt t="52998" x="7599363" y="5751513"/>
          <p14:tracePt t="52998" x="7572375" y="5732463"/>
          <p14:tracePt t="53694" x="7510463" y="5599113"/>
          <p14:tracePt t="53694" x="7446963" y="5438775"/>
          <p14:tracePt t="53741" x="7419975" y="5276850"/>
          <p14:tracePt t="53741" x="7412038" y="5072063"/>
          <p14:tracePt t="53741" x="7412038" y="5010150"/>
          <p14:tracePt t="53796" x="7439025" y="4902200"/>
          <p14:tracePt t="53796" x="7446963" y="4875213"/>
          <p14:tracePt t="53851" x="7456488" y="4857750"/>
          <p14:tracePt t="53851" x="7456488" y="4848225"/>
          <p14:tracePt t="53897" x="7456488" y="4840288"/>
          <p14:tracePt t="53897" x="7446963" y="4840288"/>
          <p14:tracePt t="54063" x="7394575" y="4822825"/>
          <p14:tracePt t="54063" x="7340600" y="4803775"/>
          <p14:tracePt t="54109" x="7296150" y="4786313"/>
          <p14:tracePt t="54109" x="7259638" y="4786313"/>
          <p14:tracePt t="54156" x="7251700" y="4776788"/>
          <p14:tracePt t="54202" x="7242175" y="4776788"/>
          <p14:tracePt t="54248" x="7224713" y="4776788"/>
          <p14:tracePt t="54248" x="7215188" y="4776788"/>
          <p14:tracePt t="54325" x="7205663" y="4776788"/>
          <p14:tracePt t="54371" x="7197725" y="4776788"/>
          <p14:tracePt t="54418" x="7205663" y="4776788"/>
          <p14:tracePt t="54418" x="7251700" y="4776788"/>
          <p14:tracePt t="54486" x="7402513" y="4776788"/>
          <p14:tracePt t="54486" x="7643813" y="4768850"/>
          <p14:tracePt t="54540" x="7742238" y="4768850"/>
          <p14:tracePt t="54540" x="7759700" y="4768850"/>
          <p14:tracePt t="54595" x="7769225" y="4768850"/>
          <p14:tracePt t="54641" x="7759700" y="4768850"/>
          <p14:tracePt t="54641" x="7751763" y="4768850"/>
          <p14:tracePt t="54730" x="7724775" y="4768850"/>
          <p14:tracePt t="54730" x="7661275" y="4768850"/>
          <p14:tracePt t="54776" x="7527925" y="4776788"/>
          <p14:tracePt t="54776" x="7483475" y="4776788"/>
          <p14:tracePt t="54829" x="7456488" y="4776788"/>
          <p14:tracePt t="54829" x="7446963" y="4776788"/>
          <p14:tracePt t="54886" x="7483475" y="4776788"/>
          <p14:tracePt t="54886" x="7616825" y="4768850"/>
          <p14:tracePt t="55623" x="7777163" y="4768850"/>
          <p14:tracePt t="55623" x="8037513" y="4786313"/>
          <p14:tracePt t="55674" x="8188325" y="4803775"/>
          <p14:tracePt t="55674" x="8358188" y="4822825"/>
          <p14:tracePt t="55719" x="8582025" y="4857750"/>
          <p14:tracePt t="55719" x="8724900" y="4867275"/>
          <p14:tracePt t="55765" x="8867775" y="4875213"/>
          <p14:tracePt t="55765" x="9063038" y="4894263"/>
          <p14:tracePt t="55816" x="9197975" y="4902200"/>
          <p14:tracePt t="55816" x="9286875" y="4911725"/>
          <p14:tracePt t="55866" x="9385300" y="4929188"/>
          <p14:tracePt t="55866" x="9510713" y="4956175"/>
          <p14:tracePt t="55913" x="9590088" y="4973638"/>
          <p14:tracePt t="55913" x="9634538" y="4991100"/>
          <p14:tracePt t="55970" x="9680575" y="5000625"/>
          <p14:tracePt t="55970" x="9705975" y="5010150"/>
          <p14:tracePt t="56019" x="9777413" y="5010150"/>
          <p14:tracePt t="56019" x="9875838" y="4991100"/>
          <p14:tracePt t="56425" x="9983788" y="4973638"/>
          <p14:tracePt t="56425" x="10028238" y="4965700"/>
          <p14:tracePt t="56471" x="10045700" y="4956175"/>
          <p14:tracePt t="56517" x="10045700" y="4938713"/>
          <p14:tracePt t="56517" x="10010775" y="4919663"/>
          <p14:tracePt t="56563" x="9875838" y="4857750"/>
          <p14:tracePt t="56563" x="9698038" y="4776788"/>
          <p14:tracePt t="56609" x="9483725" y="4705350"/>
          <p14:tracePt t="56609" x="9367838" y="4670425"/>
          <p14:tracePt t="56659" x="9259888" y="4633913"/>
          <p14:tracePt t="56659" x="9180513" y="4608513"/>
          <p14:tracePt t="56716" x="9090025" y="4562475"/>
          <p14:tracePt t="56716" x="9010650" y="4518025"/>
          <p14:tracePt t="56763" x="8912225" y="4438650"/>
          <p14:tracePt t="56763" x="8867775" y="4394200"/>
          <p14:tracePt t="56763" x="8786813" y="4303713"/>
          <p14:tracePt t="56815" x="8724900" y="4241800"/>
          <p14:tracePt t="56815" x="8715375" y="4224338"/>
          <p14:tracePt t="56864" x="8705850" y="4214813"/>
          <p14:tracePt t="56910" x="8705850" y="4205288"/>
          <p14:tracePt t="56956" x="8589963" y="4286250"/>
          <p14:tracePt t="56956" x="8394700" y="4402138"/>
          <p14:tracePt t="57379" x="8277225" y="4465638"/>
          <p14:tracePt t="57379" x="8188325" y="4510088"/>
          <p14:tracePt t="57425" x="8089900" y="4554538"/>
          <p14:tracePt t="57425" x="8037513" y="4554538"/>
          <p14:tracePt t="57471" x="7983538" y="4562475"/>
          <p14:tracePt t="57471" x="7929563" y="4562475"/>
          <p14:tracePt t="57516" x="7885113" y="4562475"/>
          <p14:tracePt t="57516" x="7858125" y="4562475"/>
          <p14:tracePt t="57563" x="7840663" y="4562475"/>
          <p14:tracePt t="57563" x="7831138" y="4562475"/>
          <p14:tracePt t="57608" x="7823200" y="4562475"/>
          <p14:tracePt t="57608" x="7813675" y="4562475"/>
          <p14:tracePt t="57656" x="7724775" y="4608513"/>
          <p14:tracePt t="57656" x="7616825" y="4652963"/>
          <p14:tracePt t="57994" x="7527925" y="4670425"/>
          <p14:tracePt t="57994" x="7385050" y="4679950"/>
          <p14:tracePt t="58043" x="7296150" y="4679950"/>
          <p14:tracePt t="58043" x="7277100" y="4679950"/>
          <p14:tracePt t="58104" x="7277100" y="4687888"/>
          <p14:tracePt t="58154" x="7277100" y="4697413"/>
          <p14:tracePt t="58274" x="7277100" y="4705350"/>
          <p14:tracePt t="58370" x="7269163" y="4714875"/>
          <p14:tracePt t="58370" x="7259638" y="4724400"/>
          <p14:tracePt t="58417" x="7251700" y="4741863"/>
          <p14:tracePt t="58417" x="7232650" y="4751388"/>
          <p14:tracePt t="58464" x="7224713" y="4759325"/>
          <p14:tracePt t="58464" x="7224713" y="4768850"/>
          <p14:tracePt t="58508" x="7215188" y="4768850"/>
          <p14:tracePt t="58577" x="7215188" y="4776788"/>
          <p14:tracePt t="58643" x="7215188" y="4813300"/>
          <p14:tracePt t="58643" x="7232650" y="4911725"/>
          <p14:tracePt t="58689" x="7251700" y="5089525"/>
          <p14:tracePt t="58689" x="7269163" y="5276850"/>
          <p14:tracePt t="58736" x="7286625" y="5446713"/>
          <p14:tracePt t="58736" x="7296150" y="5491163"/>
          <p14:tracePt t="58783" x="7304088" y="5537200"/>
          <p14:tracePt t="58783" x="7304088" y="5554663"/>
          <p14:tracePt t="58844" x="7296150" y="5562600"/>
          <p14:tracePt t="58844" x="7286625" y="5562600"/>
          <p14:tracePt t="58893" x="7242175" y="5562600"/>
          <p14:tracePt t="58893" x="7170738" y="5545138"/>
          <p14:tracePt t="58939" x="7037388" y="5483225"/>
          <p14:tracePt t="58939" x="6902450" y="5357813"/>
          <p14:tracePt t="58986" x="6884988" y="5276850"/>
          <p14:tracePt t="58986" x="6884988" y="5205413"/>
          <p14:tracePt t="59033" x="6946900" y="5045075"/>
          <p14:tracePt t="59033" x="7037388" y="4929188"/>
          <p14:tracePt t="59079" x="7134225" y="4822825"/>
          <p14:tracePt t="59079" x="7323138" y="4741863"/>
          <p14:tracePt t="59126" x="7491413" y="4705350"/>
          <p14:tracePt t="59126" x="7562850" y="4705350"/>
          <p14:tracePt t="59184" x="7643813" y="4741863"/>
          <p14:tracePt t="59184" x="7705725" y="4813300"/>
          <p14:tracePt t="59231" x="7759700" y="5000625"/>
          <p14:tracePt t="59231" x="7769225" y="5143500"/>
          <p14:tracePt t="59231" x="7769225" y="5214938"/>
          <p14:tracePt t="59285" x="7759700" y="5384800"/>
          <p14:tracePt t="59285" x="7742238" y="5483225"/>
          <p14:tracePt t="59345" x="7715250" y="5518150"/>
          <p14:tracePt t="59345" x="7688263" y="5562600"/>
          <p14:tracePt t="59392" x="7653338" y="5616575"/>
          <p14:tracePt t="59392" x="7626350" y="5643563"/>
          <p14:tracePt t="59439" x="7616825" y="5653088"/>
          <p14:tracePt t="59439" x="7608888" y="5661025"/>
          <p14:tracePt t="59486" x="7599363" y="5670550"/>
          <p14:tracePt t="59486" x="7589838" y="5680075"/>
          <p14:tracePt t="59533" x="7572375" y="5697538"/>
          <p14:tracePt t="59580" x="7562850" y="5705475"/>
          <p14:tracePt t="59626" x="7554913" y="5715000"/>
          <p14:tracePt t="59626" x="7545388" y="5724525"/>
          <p14:tracePt t="60132" x="7537450" y="5732463"/>
          <p14:tracePt t="60178" x="7545388" y="5732463"/>
          <p14:tracePt t="60178" x="7608888" y="5732463"/>
          <p14:tracePt t="60235" x="8099425" y="5732463"/>
          <p14:tracePt t="60235" x="8609013" y="5715000"/>
          <p14:tracePt t="60286" x="9510713" y="5715000"/>
          <p14:tracePt t="60286" x="9920288" y="5715000"/>
          <p14:tracePt t="60341" x="10180638" y="5724525"/>
          <p14:tracePt t="60341" x="10206038" y="5724525"/>
          <p14:tracePt t="60400" x="10215563" y="5724525"/>
          <p14:tracePt t="60451" x="10198100" y="5653088"/>
          <p14:tracePt t="60451" x="10180638" y="5572125"/>
          <p14:tracePt t="60667" x="10171113" y="5500688"/>
          <p14:tracePt t="60667" x="10153650" y="5330825"/>
          <p14:tracePt t="60714" x="10153650" y="5170488"/>
          <p14:tracePt t="60714" x="10161588" y="5000625"/>
          <p14:tracePt t="60760" x="10198100" y="4768850"/>
          <p14:tracePt t="60760" x="10242550" y="4652963"/>
          <p14:tracePt t="60809" x="10340975" y="4545013"/>
          <p14:tracePt t="60809" x="10420350" y="4510088"/>
          <p14:tracePt t="60858" x="10518775" y="4483100"/>
          <p14:tracePt t="60858" x="10572750" y="4483100"/>
          <p14:tracePt t="60905" x="10617200" y="4527550"/>
          <p14:tracePt t="60905" x="10653713" y="4679950"/>
          <p14:tracePt t="60960" x="10661650" y="4875213"/>
          <p14:tracePt t="60960" x="10617200" y="5081588"/>
          <p14:tracePt t="61013" x="10590213" y="5170488"/>
          <p14:tracePt t="61013" x="10572750" y="5224463"/>
          <p14:tracePt t="61060" x="10563225" y="5241925"/>
          <p14:tracePt t="61060" x="10555288" y="5251450"/>
          <p14:tracePt t="61106" x="10545763" y="5259388"/>
          <p14:tracePt t="61153" x="10537825" y="5268913"/>
          <p14:tracePt t="61153" x="10528300" y="5276850"/>
          <p14:tracePt t="61245" x="10510838" y="5322888"/>
          <p14:tracePt t="61245" x="10466388" y="5384800"/>
          <p14:tracePt t="61623" x="10402888" y="5465763"/>
          <p14:tracePt t="61623" x="10367963" y="5537200"/>
          <p14:tracePt t="61670" x="10331450" y="5599113"/>
          <p14:tracePt t="61670" x="10323513" y="5608638"/>
          <p14:tracePt t="61716" x="10313988" y="5616575"/>
          <p14:tracePt t="61762" x="10313988" y="5626100"/>
          <p14:tracePt t="61944" x="10304463" y="5626100"/>
          <p14:tracePt t="61944" x="10198100" y="5626100"/>
          <p14:tracePt t="62013" x="10010775" y="5518150"/>
          <p14:tracePt t="62013" x="9929813" y="5419725"/>
          <p14:tracePt t="62069" x="9867900" y="5224463"/>
          <p14:tracePt t="62069" x="9848850" y="5081588"/>
          <p14:tracePt t="62116" x="9848850" y="4956175"/>
          <p14:tracePt t="62116" x="9894888" y="4768850"/>
          <p14:tracePt t="62162" x="9974263" y="4625975"/>
          <p14:tracePt t="62162" x="10072688" y="4527550"/>
          <p14:tracePt t="62209" x="10260013" y="4446588"/>
          <p14:tracePt t="62209" x="10402888" y="4438650"/>
          <p14:tracePt t="62255" x="10626725" y="4456113"/>
          <p14:tracePt t="62255" x="10742613" y="4518025"/>
          <p14:tracePt t="62303" x="10868025" y="4652963"/>
          <p14:tracePt t="62303" x="10956925" y="4830763"/>
          <p14:tracePt t="62360" x="10991850" y="5010150"/>
          <p14:tracePt t="62360" x="10991850" y="5089525"/>
          <p14:tracePt t="62417" x="10991850" y="5205413"/>
          <p14:tracePt t="62417" x="10974388" y="5295900"/>
          <p14:tracePt t="62462" x="10920413" y="5465763"/>
          <p14:tracePt t="62462" x="10875963" y="5581650"/>
          <p14:tracePt t="62517" x="10742613" y="5759450"/>
          <p14:tracePt t="62517" x="10653713" y="5840413"/>
          <p14:tracePt t="62572" x="10563225" y="5911850"/>
          <p14:tracePt t="62572" x="10491788" y="5938838"/>
          <p14:tracePt t="62618" x="10394950" y="5946775"/>
          <p14:tracePt t="62618" x="10331450" y="5919788"/>
          <p14:tracePt t="62664" x="10269538" y="5875338"/>
          <p14:tracePt t="62664" x="10180638" y="5768975"/>
          <p14:tracePt t="62710" x="10126663" y="5653088"/>
          <p14:tracePt t="62710" x="10082213" y="5510213"/>
          <p14:tracePt t="62755" x="10028238" y="5268913"/>
          <p14:tracePt t="62755" x="10010775" y="5108575"/>
          <p14:tracePt t="62803" x="10001250" y="4867275"/>
          <p14:tracePt t="62803" x="10028238" y="4714875"/>
          <p14:tracePt t="62854" x="10109200" y="4537075"/>
          <p14:tracePt t="62854" x="10198100" y="4456113"/>
          <p14:tracePt t="62900" x="10277475" y="4411663"/>
          <p14:tracePt t="62900" x="10402888" y="4367213"/>
          <p14:tracePt t="62949" x="10510838" y="4367213"/>
          <p14:tracePt t="62949" x="10617200" y="4384675"/>
          <p14:tracePt t="62995" x="10760075" y="4473575"/>
          <p14:tracePt t="62995" x="10823575" y="4537075"/>
          <p14:tracePt t="63043" x="10858500" y="4598988"/>
          <p14:tracePt t="63043" x="10902950" y="4714875"/>
          <p14:tracePt t="63094" x="10929938" y="4902200"/>
          <p14:tracePt t="63094" x="10929938" y="4991100"/>
          <p14:tracePt t="63146" x="10929938" y="5081588"/>
          <p14:tracePt t="63146" x="10929938" y="5143500"/>
          <p14:tracePt t="63192" x="10895013" y="5295900"/>
          <p14:tracePt t="63192" x="10831513" y="5394325"/>
          <p14:tracePt t="63239" x="10733088" y="5465763"/>
          <p14:tracePt t="63239" x="10634663" y="5500688"/>
          <p14:tracePt t="63286" x="10545763" y="5537200"/>
          <p14:tracePt t="63286" x="10528300" y="5537200"/>
          <p14:tracePt t="63340" x="10510838" y="5537200"/>
          <p14:tracePt t="63385" x="10394950" y="5545138"/>
          <p14:tracePt t="63385" x="10277475" y="5562600"/>
          <p14:tracePt t="64055" x="10099675" y="5589588"/>
          <p14:tracePt t="64055" x="10010775" y="5599113"/>
          <p14:tracePt t="64102" x="9920288" y="5599113"/>
          <p14:tracePt t="64102" x="9875838" y="5608638"/>
          <p14:tracePt t="64153" x="9786938" y="5608638"/>
          <p14:tracePt t="64153" x="9626600" y="5589588"/>
          <p14:tracePt t="64211" x="9501188" y="5572125"/>
          <p14:tracePt t="64211" x="9296400" y="5537200"/>
          <p14:tracePt t="64257" x="9144000" y="5483225"/>
          <p14:tracePt t="64257" x="9018588" y="5402263"/>
          <p14:tracePt t="64304" x="8823325" y="5276850"/>
          <p14:tracePt t="64304" x="8688388" y="5180013"/>
          <p14:tracePt t="64355" x="8537575" y="5037138"/>
          <p14:tracePt t="64355" x="8456613" y="4929188"/>
          <p14:tracePt t="64401" x="8367713" y="4776788"/>
          <p14:tracePt t="64401" x="8331200" y="4705350"/>
          <p14:tracePt t="64449" x="8323263" y="4652963"/>
          <p14:tracePt t="64449" x="8304213" y="4598988"/>
          <p14:tracePt t="64501" x="8304213" y="4581525"/>
          <p14:tracePt t="64501" x="8304213" y="4572000"/>
          <p14:tracePt t="64555" x="8259763" y="4598988"/>
          <p14:tracePt t="64555" x="8205788" y="4670425"/>
          <p14:tracePt t="64852" x="8072438" y="4894263"/>
          <p14:tracePt t="64852" x="7966075" y="5072063"/>
          <p14:tracePt t="64897" x="7848600" y="5232400"/>
          <p14:tracePt t="64897" x="7724775" y="5357813"/>
          <p14:tracePt t="64944" x="7562850" y="5419725"/>
          <p14:tracePt t="64944" x="7429500" y="5419725"/>
          <p14:tracePt t="64991" x="7197725" y="5402263"/>
          <p14:tracePt t="64991" x="7045325" y="5340350"/>
          <p14:tracePt t="65039" x="6902450" y="5241925"/>
          <p14:tracePt t="65039" x="6732588" y="5054600"/>
          <p14:tracePt t="65085" x="6688138" y="4938713"/>
          <p14:tracePt t="65085" x="6670675" y="4848225"/>
          <p14:tracePt t="65131" x="6688138" y="4732338"/>
          <p14:tracePt t="65131" x="6751638" y="4643438"/>
          <p14:tracePt t="65177" x="6823075" y="4562475"/>
          <p14:tracePt t="65177" x="6956425" y="4446588"/>
          <p14:tracePt t="65229" x="7116763" y="4375150"/>
          <p14:tracePt t="65229" x="7286625" y="4348163"/>
          <p14:tracePt t="65284" x="7385050" y="4348163"/>
          <p14:tracePt t="65284" x="7510463" y="4384675"/>
          <p14:tracePt t="65339" x="7608888" y="4429125"/>
          <p14:tracePt t="65339" x="7688263" y="4527550"/>
          <p14:tracePt t="65384" x="7715250" y="4633913"/>
          <p14:tracePt t="65384" x="7715250" y="4759325"/>
          <p14:tracePt t="65431" x="7670800" y="4973638"/>
          <p14:tracePt t="65431" x="7616825" y="5089525"/>
          <p14:tracePt t="65476" x="7581900" y="5180013"/>
          <p14:tracePt t="65476" x="7554913" y="5232400"/>
          <p14:tracePt t="65522" x="7527925" y="5251450"/>
          <p14:tracePt t="65522" x="7518400" y="5268913"/>
          <p14:tracePt t="65577" x="7527925" y="5259388"/>
          <p14:tracePt t="65577" x="7599363" y="5197475"/>
          <p14:tracePt t="66465" x="7705725" y="5116513"/>
          <p14:tracePt t="66465" x="7804150" y="5037138"/>
          <p14:tracePt t="66510" x="7912100" y="4902200"/>
          <p14:tracePt t="66510" x="7929563" y="4813300"/>
          <p14:tracePt t="66557" x="7939088" y="4724400"/>
          <p14:tracePt t="66557" x="7929563" y="4705350"/>
          <p14:tracePt t="66603" x="7848600" y="4697413"/>
          <p14:tracePt t="66603" x="7759700" y="4697413"/>
          <p14:tracePt t="66660" x="7634288" y="4732338"/>
          <p14:tracePt t="66660" x="7572375" y="4786313"/>
          <p14:tracePt t="66708" x="7483475" y="4875213"/>
          <p14:tracePt t="66708" x="7456488" y="4902200"/>
          <p14:tracePt t="66759" x="7446963" y="4911725"/>
          <p14:tracePt t="66759" x="7429500" y="4911725"/>
          <p14:tracePt t="66816" x="7429500" y="4894263"/>
          <p14:tracePt t="66816" x="7518400" y="4786313"/>
          <p14:tracePt t="66867" x="7751763" y="4562475"/>
          <p14:tracePt t="66867" x="8348663" y="4187825"/>
          <p14:tracePt t="66914" x="8742363" y="4081463"/>
          <p14:tracePt t="66914" x="9215438" y="4071938"/>
          <p14:tracePt t="66961" x="9420225" y="4125913"/>
          <p14:tracePt t="66961" x="9563100" y="4170363"/>
          <p14:tracePt t="67007" x="9653588" y="4205288"/>
          <p14:tracePt t="67007" x="9671050" y="4214813"/>
          <p14:tracePt t="67053" x="9680575" y="4224338"/>
          <p14:tracePt t="67053" x="9680575" y="4232275"/>
          <p14:tracePt t="67099" x="9715500" y="4205288"/>
          <p14:tracePt t="67099" x="9759950" y="4143375"/>
          <p14:tracePt t="67441" x="9813925" y="4062413"/>
          <p14:tracePt t="67441" x="9848850" y="4000500"/>
          <p14:tracePt t="67487" x="9885363" y="3965575"/>
          <p14:tracePt t="67534" x="9894888" y="3956050"/>
          <p14:tracePt t="67579" x="9858375" y="3956050"/>
          <p14:tracePt t="67579" x="9769475" y="3956050"/>
          <p14:tracePt t="67668" x="9483725" y="3946525"/>
          <p14:tracePt t="67668" x="9109075" y="3911600"/>
          <p14:tracePt t="67725" x="8732838" y="3894138"/>
          <p14:tracePt t="67725" x="8491538" y="3884613"/>
          <p14:tracePt t="67777" x="8197850" y="3884613"/>
          <p14:tracePt t="67777" x="8010525" y="3884613"/>
          <p14:tracePt t="67833" x="7920038" y="3884613"/>
          <p14:tracePt t="67833" x="7894638" y="3884613"/>
          <p14:tracePt t="67890" x="7885113" y="3875088"/>
          <p14:tracePt t="67890" x="7885113" y="3867150"/>
          <p14:tracePt t="67936" x="7894638" y="3867150"/>
          <p14:tracePt t="67936" x="7920038" y="3857625"/>
          <p14:tracePt t="67982" x="8045450" y="3813175"/>
          <p14:tracePt t="67982" x="8277225" y="3732213"/>
          <p14:tracePt t="68028" x="8634413" y="3670300"/>
          <p14:tracePt t="68028" x="8840788" y="3660775"/>
          <p14:tracePt t="68074" x="8991600" y="3670300"/>
          <p14:tracePt t="68074" x="9205913" y="3741738"/>
          <p14:tracePt t="68121" x="9296400" y="3822700"/>
          <p14:tracePt t="68121" x="9340850" y="3911600"/>
          <p14:tracePt t="68167" x="9340850" y="4071938"/>
          <p14:tracePt t="68167" x="9269413" y="4179888"/>
          <p14:tracePt t="68214" x="9082088" y="4313238"/>
          <p14:tracePt t="68214" x="8920163" y="4348163"/>
          <p14:tracePt t="68261" x="8759825" y="4357688"/>
          <p14:tracePt t="68261" x="8562975" y="4330700"/>
          <p14:tracePt t="68309" x="8474075" y="4286250"/>
          <p14:tracePt t="68309" x="8375650" y="4143375"/>
          <p14:tracePt t="68359" x="8367713" y="3990975"/>
          <p14:tracePt t="68359" x="8385175" y="3857625"/>
          <p14:tracePt t="68407" x="8466138" y="3679825"/>
          <p14:tracePt t="68407" x="8562975" y="3581400"/>
          <p14:tracePt t="68463" x="8661400" y="3562350"/>
          <p14:tracePt t="68463" x="8732838" y="3562350"/>
          <p14:tracePt t="68511" x="8867775" y="3616325"/>
          <p14:tracePt t="68511" x="8956675" y="3687763"/>
          <p14:tracePt t="68559" x="9028113" y="3751263"/>
          <p14:tracePt t="68559" x="9072563" y="3813175"/>
          <p14:tracePt t="68604" x="9109075" y="3956050"/>
          <p14:tracePt t="68604" x="9109075" y="4071938"/>
          <p14:tracePt t="68651" x="9090025" y="4197350"/>
          <p14:tracePt t="68651" x="9028113" y="4384675"/>
          <p14:tracePt t="68698" x="8974138" y="4473575"/>
          <p14:tracePt t="68698" x="8912225" y="4527550"/>
          <p14:tracePt t="68744" x="8848725" y="4554538"/>
          <p14:tracePt t="68802" x="8786813" y="4527550"/>
          <p14:tracePt t="68802" x="8697913" y="4465638"/>
          <p14:tracePt t="69313" x="8562975" y="4330700"/>
          <p14:tracePt t="69313" x="8491538" y="4232275"/>
          <p14:tracePt t="69366" x="8447088" y="4044950"/>
          <p14:tracePt t="69366" x="8447088" y="3929063"/>
          <p14:tracePt t="69412" x="8501063" y="3741738"/>
          <p14:tracePt t="69412" x="8545513" y="3643313"/>
          <p14:tracePt t="69459" x="8616950" y="3554413"/>
          <p14:tracePt t="69459" x="8661400" y="3517900"/>
          <p14:tracePt t="69512" x="8715375" y="3490913"/>
          <p14:tracePt t="69512" x="8759825" y="3490913"/>
          <p14:tracePt t="69565" x="8858250" y="3509963"/>
          <p14:tracePt t="69565" x="8929688" y="3536950"/>
          <p14:tracePt t="69610" x="8991600" y="3581400"/>
          <p14:tracePt t="69610" x="9063038" y="3679825"/>
          <p14:tracePt t="69658" x="9082088" y="3732213"/>
          <p14:tracePt t="69658" x="9090025" y="3786188"/>
          <p14:tracePt t="69705" x="9099550" y="3902075"/>
          <p14:tracePt t="69705" x="9072563" y="3983038"/>
          <p14:tracePt t="69751" x="9028113" y="4062413"/>
          <p14:tracePt t="69751" x="8939213" y="4160838"/>
          <p14:tracePt t="69797" x="8858250" y="4232275"/>
          <p14:tracePt t="69797" x="8840788" y="4259263"/>
          <p14:tracePt t="71744" x="8823325" y="4259263"/>
          <p14:tracePt t="71744" x="8777288" y="4276725"/>
          <p14:tracePt t="71907" x="8759825" y="4276725"/>
          <p14:tracePt t="71907" x="8732838" y="4295775"/>
          <p14:tracePt t="71953" x="8724900" y="4295775"/>
          <p14:tracePt t="71953" x="8705850" y="4303713"/>
          <p14:tracePt t="72008" x="8680450" y="4313238"/>
          <p14:tracePt t="72008" x="8626475" y="4330700"/>
          <p14:tracePt t="72058" x="8518525" y="4375150"/>
          <p14:tracePt t="72058" x="8367713" y="4438650"/>
          <p14:tracePt t="72114" x="8161338" y="4537075"/>
          <p14:tracePt t="72114" x="8037513" y="4608513"/>
          <p14:tracePt t="72166" x="7956550" y="4670425"/>
          <p14:tracePt t="72166" x="7867650" y="4732338"/>
          <p14:tracePt t="72212" x="7831138" y="4751388"/>
          <p14:tracePt t="72212" x="7813675" y="4759325"/>
          <p14:tracePt t="72259" x="7813675" y="4768850"/>
          <p14:tracePt t="72285" x="7823200" y="4768850"/>
          <p14:tracePt t="72285" x="7939088" y="4697413"/>
          <p14:tracePt t="72427" x="8313738" y="4465638"/>
          <p14:tracePt t="72427" x="8562975" y="4348163"/>
          <p14:tracePt t="72474" x="8831263" y="4259263"/>
          <p14:tracePt t="72474" x="8920163" y="4232275"/>
          <p14:tracePt t="72521" x="8966200" y="4224338"/>
          <p14:tracePt t="72521" x="8983663" y="4214813"/>
          <p14:tracePt t="72568" x="8991600" y="4214813"/>
          <p14:tracePt t="72615" x="8983663" y="4214813"/>
          <p14:tracePt t="72615" x="8920163" y="4214813"/>
          <p14:tracePt t="72803" x="8742363" y="4197350"/>
          <p14:tracePt t="72803" x="8616950" y="4160838"/>
          <p14:tracePt t="72856" x="8491538" y="4062413"/>
          <p14:tracePt t="72856" x="8447088" y="3983038"/>
          <p14:tracePt t="72904" x="8439150" y="3840163"/>
          <p14:tracePt t="72904" x="8491538" y="3732213"/>
          <p14:tracePt t="72950" x="8562975" y="3643313"/>
          <p14:tracePt t="72950" x="8643938" y="3589338"/>
          <p14:tracePt t="72996" x="8840788" y="3544888"/>
          <p14:tracePt t="72996" x="8966200" y="3536950"/>
          <p14:tracePt t="73048" x="9180513" y="3571875"/>
          <p14:tracePt t="73048" x="9242425" y="3616325"/>
          <p14:tracePt t="73105" x="9277350" y="3660775"/>
          <p14:tracePt t="73105" x="9286875" y="3714750"/>
          <p14:tracePt t="73153" x="9269413" y="3840163"/>
          <p14:tracePt t="73153" x="9232900" y="3965575"/>
          <p14:tracePt t="73213" x="9188450" y="4071938"/>
          <p14:tracePt t="73213" x="9126538" y="4133850"/>
          <p14:tracePt t="73260" x="9028113" y="4179888"/>
          <p14:tracePt t="73260" x="8902700" y="4197350"/>
          <p14:tracePt t="73306" x="8840788" y="4197350"/>
          <p14:tracePt t="73306" x="8715375" y="4197350"/>
          <p14:tracePt t="73338" x="8670925" y="4179888"/>
          <p14:tracePt t="73338" x="8643938" y="4170363"/>
          <p14:tracePt t="73385" x="8626475" y="4160838"/>
          <p14:tracePt t="73385" x="8626475" y="4152900"/>
          <p14:tracePt t="73432" x="8634413" y="4125913"/>
          <p14:tracePt t="73432" x="8697913" y="4054475"/>
          <p14:tracePt t="73479" x="8823325" y="3965575"/>
          <p14:tracePt t="73479" x="8947150" y="3894138"/>
          <p14:tracePt t="73525" x="9090025" y="3848100"/>
          <p14:tracePt t="73525" x="9153525" y="3830638"/>
          <p14:tracePt t="73572" x="9180513" y="3822700"/>
          <p14:tracePt t="73572" x="9197975" y="3822700"/>
          <p14:tracePt t="73618" x="9180513" y="3822700"/>
          <p14:tracePt t="73618" x="8929688" y="3919538"/>
          <p14:tracePt t="73709" x="8609013" y="4062413"/>
          <p14:tracePt t="73709" x="8180388" y="4322763"/>
          <p14:tracePt t="73756" x="7929563" y="4562475"/>
          <p14:tracePt t="73756" x="7796213" y="4724400"/>
          <p14:tracePt t="73817" x="7742238" y="4786313"/>
          <p14:tracePt t="73817" x="7724775" y="4795838"/>
          <p14:tracePt t="73870" x="7732713" y="4795838"/>
          <p14:tracePt t="73870" x="7769225" y="4759325"/>
          <p14:tracePt t="73959" x="7894638" y="4633913"/>
          <p14:tracePt t="73959" x="8089900" y="4456113"/>
          <p14:tracePt t="74005" x="8420100" y="4214813"/>
          <p14:tracePt t="74005" x="8599488" y="4108450"/>
          <p14:tracePt t="74051" x="8796338" y="4044950"/>
          <p14:tracePt t="74051" x="8885238" y="4037013"/>
          <p14:tracePt t="74096" x="8966200" y="4027488"/>
          <p14:tracePt t="74096" x="8991600" y="4027488"/>
          <p14:tracePt t="74152" x="9010650" y="4027488"/>
          <p14:tracePt t="74202" x="9010650" y="4037013"/>
          <p14:tracePt t="74202" x="9010650" y="4044950"/>
          <p14:tracePt t="74282" x="8956675" y="4071938"/>
          <p14:tracePt t="74282" x="8732838" y="4125913"/>
          <p14:tracePt t="74335" x="8599488" y="4152900"/>
          <p14:tracePt t="74335" x="8456613" y="4160838"/>
          <p14:tracePt t="74382" x="8251825" y="4160838"/>
          <p14:tracePt t="74382" x="8153400" y="4125913"/>
          <p14:tracePt t="74427" x="8099425" y="4062413"/>
          <p14:tracePt t="74427" x="8072438" y="3973513"/>
          <p14:tracePt t="74474" x="8081963" y="3848100"/>
          <p14:tracePt t="74474" x="8134350" y="3768725"/>
          <p14:tracePt t="74522" x="8277225" y="3643313"/>
          <p14:tracePt t="74522" x="8402638" y="3562350"/>
          <p14:tracePt t="74569" x="8562975" y="3500438"/>
          <p14:tracePt t="74569" x="8804275" y="3473450"/>
          <p14:tracePt t="74617" x="8939213" y="3473450"/>
          <p14:tracePt t="74617" x="9045575" y="3500438"/>
          <p14:tracePt t="74663" x="9153525" y="3544888"/>
          <p14:tracePt t="74663" x="9205913" y="3581400"/>
          <p14:tracePt t="74709" x="9232900" y="3616325"/>
          <p14:tracePt t="74709" x="9232900" y="3687763"/>
          <p14:tracePt t="74755" x="9232900" y="3768725"/>
          <p14:tracePt t="74755" x="9197975" y="3875088"/>
          <p14:tracePt t="74801" x="9126538" y="3990975"/>
          <p14:tracePt t="74801" x="9055100" y="4081463"/>
          <p14:tracePt t="74857" x="8983663" y="4179888"/>
          <p14:tracePt t="74857" x="8947150" y="4224338"/>
          <p14:tracePt t="74911" x="8912225" y="4268788"/>
          <p14:tracePt t="74911" x="8902700" y="4276725"/>
          <p14:tracePt t="75877" x="8786813" y="4232275"/>
          <p14:tracePt t="75877" x="8653463" y="4152900"/>
          <p14:tracePt t="76601" x="8562975" y="4108450"/>
          <p14:tracePt t="76601" x="8510588" y="4071938"/>
          <p14:tracePt t="76647" x="8483600" y="4054475"/>
          <p14:tracePt t="76647" x="8474075" y="4044950"/>
          <p14:tracePt t="76695" x="8447088" y="4027488"/>
          <p14:tracePt t="76695" x="8367713" y="3938588"/>
          <p14:tracePt t="76741" x="8296275" y="3848100"/>
          <p14:tracePt t="76741" x="8242300" y="3768725"/>
          <p14:tracePt t="76789" x="8205788" y="3687763"/>
          <p14:tracePt t="76789" x="8188325" y="3660775"/>
          <p14:tracePt t="76843" x="8188325" y="3643313"/>
          <p14:tracePt t="80858" x="8188325" y="3633788"/>
          <p14:tracePt t="80858" x="8224838" y="3562350"/>
          <p14:tracePt t="80928" x="8286750" y="3446463"/>
          <p14:tracePt t="80928" x="8340725" y="3384550"/>
          <p14:tracePt t="80974" x="8429625" y="3322638"/>
          <p14:tracePt t="80974" x="8609013" y="3214688"/>
          <p14:tracePt t="81020" x="8742363" y="3116263"/>
          <p14:tracePt t="81020" x="8875713" y="3027363"/>
          <p14:tracePt t="81067" x="9063038" y="2919413"/>
          <p14:tracePt t="81067" x="9197975" y="2840038"/>
          <p14:tracePt t="81114" x="9348788" y="2768600"/>
          <p14:tracePt t="81114" x="9572625" y="2670175"/>
          <p14:tracePt t="81160" x="9680575" y="2633663"/>
          <p14:tracePt t="81160" x="9742488" y="2625725"/>
          <p14:tracePt t="81206" x="9804400" y="2608263"/>
          <p14:tracePt t="81206" x="9823450" y="2598738"/>
          <p14:tracePt t="81258" x="9823450" y="2589213"/>
          <p14:tracePt t="81310" x="9823450" y="2581275"/>
          <p14:tracePt t="81310" x="9823450" y="2562225"/>
          <p14:tracePt t="81368" x="9759950" y="2455863"/>
          <p14:tracePt t="81368" x="9653588" y="2339975"/>
          <p14:tracePt t="81413" x="9572625" y="2259013"/>
          <p14:tracePt t="81413" x="9510713" y="2214563"/>
          <p14:tracePt t="81459" x="9491663" y="2197100"/>
          <p14:tracePt t="81459" x="9483725" y="2197100"/>
          <p14:tracePt t="81506" x="9474200" y="2197100"/>
          <p14:tracePt t="81552" x="9474200" y="2187575"/>
          <p14:tracePt t="81723" x="9439275" y="2187575"/>
          <p14:tracePt t="81723" x="9170988" y="2251075"/>
          <p14:tracePt t="81780" x="8974138" y="2303463"/>
          <p14:tracePt t="81780" x="8823325" y="2330450"/>
          <p14:tracePt t="81828" x="8786813" y="2330450"/>
          <p14:tracePt t="81828" x="8777288" y="2330450"/>
          <p14:tracePt t="81877" x="8796338" y="2330450"/>
          <p14:tracePt t="81877" x="8840788" y="2330450"/>
          <p14:tracePt t="81966" x="9082088" y="2347913"/>
          <p14:tracePt t="81966" x="9232900" y="2366963"/>
          <p14:tracePt t="82013" x="9412288" y="2393950"/>
          <p14:tracePt t="82013" x="9474200" y="2401888"/>
          <p14:tracePt t="82061" x="9510713" y="2419350"/>
          <p14:tracePt t="82061" x="9518650" y="2419350"/>
          <p14:tracePt t="82107" x="9528175" y="2419350"/>
          <p14:tracePt t="82154" x="9501188" y="2419350"/>
          <p14:tracePt t="82154" x="9447213" y="2428875"/>
          <p14:tracePt t="82221" x="9232900" y="2446338"/>
          <p14:tracePt t="82221" x="9099550" y="2455863"/>
          <p14:tracePt t="82268" x="9010650" y="2455863"/>
          <p14:tracePt t="82268" x="8956675" y="2455863"/>
          <p14:tracePt t="82325" x="8947150" y="2455863"/>
          <p14:tracePt t="82382" x="8966200" y="2455863"/>
          <p14:tracePt t="82382" x="9045575" y="2438400"/>
          <p14:tracePt t="82428" x="9170988" y="2401888"/>
          <p14:tracePt t="82428" x="9277350" y="2366963"/>
          <p14:tracePt t="82473" x="9367838" y="2347913"/>
          <p14:tracePt t="82473" x="9385300" y="2330450"/>
          <p14:tracePt t="82521" x="9385300" y="2312988"/>
          <p14:tracePt t="82521" x="9367838" y="2268538"/>
          <p14:tracePt t="82567" x="9313863" y="2187575"/>
          <p14:tracePt t="82567" x="9215438" y="2116138"/>
          <p14:tracePt t="82615" x="9082088" y="2062163"/>
          <p14:tracePt t="82615" x="9018588" y="2044700"/>
          <p14:tracePt t="82666" x="9010650" y="2036763"/>
          <p14:tracePt t="82719" x="9018588" y="2036763"/>
          <p14:tracePt t="82719" x="9153525" y="2044700"/>
          <p14:tracePt t="82791" x="9447213" y="2125663"/>
          <p14:tracePt t="82791" x="9671050" y="2214563"/>
          <p14:tracePt t="82851" x="9759950" y="2251075"/>
          <p14:tracePt t="82851" x="9777413" y="2251075"/>
          <p14:tracePt t="82897" x="9777413" y="2259013"/>
          <p14:tracePt t="82897" x="9732963" y="2232025"/>
          <p14:tracePt t="82950" x="9582150" y="2152650"/>
          <p14:tracePt t="82950" x="9313863" y="2044700"/>
          <p14:tracePt t="82998" x="9153525" y="2000250"/>
          <p14:tracePt t="82998" x="9045575" y="1973263"/>
          <p14:tracePt t="83045" x="9001125" y="1955800"/>
          <p14:tracePt t="83045" x="8983663" y="1955800"/>
          <p14:tracePt t="83092" x="8983663" y="1946275"/>
          <p14:tracePt t="83137" x="8991600" y="1946275"/>
          <p14:tracePt t="83137" x="9072563" y="1965325"/>
          <p14:tracePt t="83184" x="9286875" y="2027238"/>
          <p14:tracePt t="83184" x="9420225" y="2062163"/>
          <p14:tracePt t="83232" x="9528175" y="2081213"/>
          <p14:tracePt t="83232" x="9545638" y="2089150"/>
          <p14:tracePt t="83281" x="9563100" y="2098675"/>
          <p14:tracePt t="83331" x="9555163" y="2098675"/>
          <p14:tracePt t="83331" x="9483725" y="2062163"/>
          <p14:tracePt t="83382" x="9358313" y="1982788"/>
          <p14:tracePt t="83382" x="9269413" y="1884363"/>
          <p14:tracePt t="83439" x="9232900" y="1812925"/>
          <p14:tracePt t="83439" x="9224963" y="1795463"/>
          <p14:tracePt t="83488" x="9224963" y="1785938"/>
          <p14:tracePt t="83536" x="9242425" y="1785938"/>
          <p14:tracePt t="83536" x="9286875" y="1785938"/>
          <p14:tracePt t="83583" x="9510713" y="1847850"/>
          <p14:tracePt t="83583" x="9644063" y="1884363"/>
          <p14:tracePt t="83631" x="9732963" y="1901825"/>
          <p14:tracePt t="83631" x="9752013" y="1911350"/>
          <p14:tracePt t="83677" x="9759950" y="1911350"/>
          <p14:tracePt t="83677" x="9742488" y="1839913"/>
          <p14:tracePt t="83727" x="9626600" y="1652588"/>
          <p14:tracePt t="83727" x="9501188" y="1527175"/>
          <p14:tracePt t="83787" x="9466263" y="1473200"/>
          <p14:tracePt t="83787" x="9439275" y="1446213"/>
          <p14:tracePt t="83836" x="9466263" y="1446213"/>
          <p14:tracePt t="83836" x="9545638" y="1465263"/>
          <p14:tracePt t="83919" x="9680575" y="1517650"/>
          <p14:tracePt t="83919" x="9875838" y="1581150"/>
          <p14:tracePt t="83965" x="9939338" y="1589088"/>
          <p14:tracePt t="83965" x="9956800" y="1589088"/>
          <p14:tracePt t="84010" x="9956800" y="1581150"/>
          <p14:tracePt t="84010" x="9929813" y="1554163"/>
          <p14:tracePt t="84057" x="9894888" y="1517650"/>
          <p14:tracePt t="84057" x="9875838" y="1517650"/>
          <p14:tracePt t="84103" x="9831388" y="1536700"/>
          <p14:tracePt t="84103" x="9786938" y="1581150"/>
          <p14:tracePt t="84149" x="9715500" y="1741488"/>
          <p14:tracePt t="84149" x="9671050" y="1893888"/>
          <p14:tracePt t="84197" x="9653588" y="2036763"/>
          <p14:tracePt t="84197" x="9634538" y="2224088"/>
          <p14:tracePt t="84242" x="9634538" y="2268538"/>
          <p14:tracePt t="84242" x="9634538" y="2286000"/>
          <p14:tracePt t="84289" x="9626600" y="2295525"/>
          <p14:tracePt t="84289" x="9609138" y="2295525"/>
          <p14:tracePt t="84341" x="9491663" y="2295525"/>
          <p14:tracePt t="84341" x="9394825" y="2295525"/>
          <p14:tracePt t="84390" x="9296400" y="2295525"/>
          <p14:tracePt t="84390" x="9277350" y="2295525"/>
          <p14:tracePt t="84437" x="9304338" y="2303463"/>
          <p14:tracePt t="84437" x="9474200" y="2330450"/>
          <p14:tracePt t="84543" x="9626600" y="2347913"/>
          <p14:tracePt t="84543" x="9715500" y="2366963"/>
          <p14:tracePt t="84589" x="9752013" y="2374900"/>
          <p14:tracePt t="84589" x="9742488" y="2374900"/>
          <p14:tracePt t="84634" x="9661525" y="2393950"/>
          <p14:tracePt t="84634" x="9563100" y="2411413"/>
          <p14:tracePt t="84681" x="9501188" y="2419350"/>
          <p14:tracePt t="84681" x="9412288" y="2428875"/>
          <p14:tracePt t="84706" x="9358313" y="2446338"/>
          <p14:tracePt t="84706" x="9323388" y="2455863"/>
          <p14:tracePt t="84753" x="9313863" y="2455863"/>
          <p14:tracePt t="84753" x="9304338" y="2465388"/>
          <p14:tracePt t="85740" x="9224963" y="2401888"/>
          <p14:tracePt t="85740" x="9144000" y="2286000"/>
          <p14:tracePt t="86689" x="9117013" y="2170113"/>
          <p14:tracePt t="86689" x="9099550" y="2017713"/>
          <p14:tracePt t="86736" x="9117013" y="1866900"/>
          <p14:tracePt t="86736" x="9205913" y="1795463"/>
          <p14:tracePt t="86784" x="9420225" y="1704975"/>
          <p14:tracePt t="86784" x="9582150" y="1687513"/>
          <p14:tracePt t="86834" x="9813925" y="1687513"/>
          <p14:tracePt t="86834" x="9929813" y="1714500"/>
          <p14:tracePt t="86883" x="10010775" y="1768475"/>
          <p14:tracePt t="86883" x="10037763" y="1830388"/>
          <p14:tracePt t="86933" x="10045700" y="1946275"/>
          <p14:tracePt t="86933" x="10010775" y="2062163"/>
          <p14:tracePt t="86992" x="9974263" y="2133600"/>
          <p14:tracePt t="86992" x="9894888" y="2232025"/>
          <p14:tracePt t="87037" x="9831388" y="2295525"/>
          <p14:tracePt t="87037" x="9698038" y="2366963"/>
          <p14:tracePt t="87093" x="9501188" y="2401888"/>
          <p14:tracePt t="87093" x="9367838" y="2401888"/>
          <p14:tracePt t="87144" x="9232900" y="2357438"/>
          <p14:tracePt t="87144" x="9170988" y="2295525"/>
          <p14:tracePt t="87190" x="9117013" y="2224088"/>
          <p14:tracePt t="87190" x="9109075" y="2179638"/>
          <p14:tracePt t="87238" x="9109075" y="2116138"/>
          <p14:tracePt t="87238" x="9109075" y="2036763"/>
          <p14:tracePt t="87238" x="9126538" y="1990725"/>
          <p14:tracePt t="87286" x="9161463" y="1928813"/>
          <p14:tracePt t="87286" x="9197975" y="1866900"/>
          <p14:tracePt t="87337" x="9259888" y="1822450"/>
          <p14:tracePt t="87337" x="9331325" y="1803400"/>
          <p14:tracePt t="87386" x="9394825" y="1785938"/>
          <p14:tracePt t="87386" x="9474200" y="1768475"/>
          <p14:tracePt t="87433" x="9617075" y="1758950"/>
          <p14:tracePt t="87433" x="9742488" y="1758950"/>
          <p14:tracePt t="87479" x="9858375" y="1758950"/>
          <p14:tracePt t="87479" x="9902825" y="1776413"/>
          <p14:tracePt t="87528" x="9929813" y="1785938"/>
          <p14:tracePt t="87528" x="9939338" y="1812925"/>
          <p14:tracePt t="87575" x="9956800" y="1857375"/>
          <p14:tracePt t="87575" x="9966325" y="1893888"/>
          <p14:tracePt t="87621" x="9966325" y="1946275"/>
          <p14:tracePt t="87621" x="9966325" y="2000250"/>
          <p14:tracePt t="87672" x="9939338" y="2089150"/>
          <p14:tracePt t="87672" x="9920288" y="2205038"/>
          <p14:tracePt t="87727" x="9894888" y="2276475"/>
          <p14:tracePt t="87727" x="9867900" y="2330450"/>
          <p14:tracePt t="87773" x="9831388" y="2393950"/>
          <p14:tracePt t="87773" x="9804400" y="2438400"/>
          <p14:tracePt t="87821" x="9777413" y="2482850"/>
          <p14:tracePt t="87821" x="9769475" y="2490788"/>
          <p14:tracePt t="87874" x="9769475" y="2500313"/>
          <p14:tracePt t="87874" x="9759950" y="2500313"/>
          <p14:tracePt t="89743" x="9759950" y="2509838"/>
          <p14:tracePt t="89743" x="9759950" y="2517775"/>
          <p14:tracePt t="90223" x="9688513" y="2517775"/>
          <p14:tracePt t="90223" x="9609138" y="2517775"/>
          <p14:tracePt t="90275" x="9474200" y="2517775"/>
          <p14:tracePt t="90275" x="9358313" y="2509838"/>
          <p14:tracePt t="90336" x="9277350" y="2473325"/>
          <p14:tracePt t="90336" x="9232900" y="2446338"/>
          <p14:tracePt t="90385" x="9197975" y="2411413"/>
          <p14:tracePt t="90385" x="9188450" y="2384425"/>
          <p14:tracePt t="90430" x="9170988" y="2357438"/>
          <p14:tracePt t="90430" x="9161463" y="2276475"/>
          <p14:tracePt t="90478" x="9161463" y="2170113"/>
          <p14:tracePt t="90478" x="9161463" y="2071688"/>
          <p14:tracePt t="90525" x="9205913" y="1946275"/>
          <p14:tracePt t="90525" x="9277350" y="1857375"/>
          <p14:tracePt t="90574" x="9412288" y="1731963"/>
          <p14:tracePt t="90574" x="9518650" y="1660525"/>
          <p14:tracePt t="90621" x="9626600" y="1633538"/>
          <p14:tracePt t="90621" x="9804400" y="1633538"/>
          <p14:tracePt t="90668" x="9894888" y="1660525"/>
          <p14:tracePt t="90668" x="9966325" y="1714500"/>
          <p14:tracePt t="90714" x="10010775" y="1795463"/>
          <p14:tracePt t="90714" x="10018713" y="1847850"/>
          <p14:tracePt t="90760" x="10018713" y="1911350"/>
          <p14:tracePt t="90760" x="10018713" y="2054225"/>
          <p14:tracePt t="90807" x="10010775" y="2152650"/>
          <p14:tracePt t="90807" x="9956800" y="2295525"/>
          <p14:tracePt t="90864" x="9885363" y="2438400"/>
          <p14:tracePt t="90864" x="9823450" y="2527300"/>
          <p14:tracePt t="90922" x="9725025" y="2589213"/>
          <p14:tracePt t="90922" x="9671050" y="2598738"/>
          <p14:tracePt t="90969" x="9634538" y="2598738"/>
          <p14:tracePt t="90969" x="9590088" y="2562225"/>
          <p14:tracePt t="91015" x="9528175" y="2473325"/>
          <p14:tracePt t="91015" x="9501188" y="2393950"/>
          <p14:tracePt t="91061" x="9474200" y="2170113"/>
          <p14:tracePt t="91061" x="9474200" y="2009775"/>
          <p14:tracePt t="91107" x="9501188" y="1839913"/>
          <p14:tracePt t="91107" x="9555163" y="1687513"/>
          <p14:tracePt t="91154" x="9644063" y="1517650"/>
          <p14:tracePt t="91154" x="9705975" y="1455738"/>
          <p14:tracePt t="91204" x="9840913" y="1428750"/>
          <p14:tracePt t="91204" x="9956800" y="1428750"/>
          <p14:tracePt t="91260" x="10037763" y="1473200"/>
          <p14:tracePt t="91260" x="10126663" y="1571625"/>
          <p14:tracePt t="91307" x="10171113" y="1697038"/>
          <p14:tracePt t="91307" x="10180638" y="1822450"/>
          <p14:tracePt t="91370" x="10206038" y="1919288"/>
          <p14:tracePt t="91422" x="10225088" y="2000250"/>
          <p14:tracePt t="91422" x="10233025" y="2152650"/>
          <p14:tracePt t="91467" x="10225088" y="2259013"/>
          <p14:tracePt t="91467" x="10206038" y="2339975"/>
          <p14:tracePt t="91514" x="10171113" y="2411413"/>
          <p14:tracePt t="91514" x="10144125" y="2446338"/>
          <p14:tracePt t="91562" x="10117138" y="2473325"/>
          <p14:tracePt t="91562" x="10109200" y="2482850"/>
          <p14:tracePt t="91607" x="10055225" y="2517775"/>
          <p14:tracePt t="91607" x="9966325" y="2544763"/>
          <p14:tracePt t="92136" x="9858375" y="2581275"/>
          <p14:tracePt t="92136" x="9769475" y="2598738"/>
          <p14:tracePt t="92183" x="9653588" y="2616200"/>
          <p14:tracePt t="92183" x="9582150" y="2616200"/>
          <p14:tracePt t="92229" x="9491663" y="2571750"/>
          <p14:tracePt t="92229" x="9456738" y="2500313"/>
          <p14:tracePt t="92283" x="9429750" y="2312988"/>
          <p14:tracePt t="92283" x="9420225" y="2133600"/>
          <p14:tracePt t="92341" x="9456738" y="1965325"/>
          <p14:tracePt t="92341" x="9518650" y="1884363"/>
          <p14:tracePt t="92390" x="9644063" y="1785938"/>
          <p14:tracePt t="92390" x="9769475" y="1758950"/>
          <p14:tracePt t="92449" x="9885363" y="1758950"/>
          <p14:tracePt t="92449" x="9966325" y="1768475"/>
          <p14:tracePt t="92499" x="10063163" y="1803400"/>
          <p14:tracePt t="92499" x="10109200" y="1874838"/>
          <p14:tracePt t="92554" x="10117138" y="1928813"/>
          <p14:tracePt t="92554" x="10126663" y="1982788"/>
          <p14:tracePt t="92599" x="10109200" y="2071688"/>
          <p14:tracePt t="92599" x="10063163" y="2170113"/>
          <p14:tracePt t="92645" x="10001250" y="2276475"/>
          <p14:tracePt t="92645" x="9929813" y="2384425"/>
          <p14:tracePt t="92692" x="9813925" y="2500313"/>
          <p14:tracePt t="92692" x="9769475" y="2554288"/>
          <p14:tracePt t="92740" x="9752013" y="2589213"/>
          <p14:tracePt t="92740" x="9742488" y="2598738"/>
          <p14:tracePt t="93733" x="9491663" y="2633663"/>
          <p14:tracePt t="93733" x="9331325" y="2652713"/>
          <p14:tracePt t="94303" x="9188450" y="2679700"/>
          <p14:tracePt t="94303" x="8966200" y="2705100"/>
          <p14:tracePt t="94355" x="8769350" y="2714625"/>
          <p14:tracePt t="94355" x="8616950" y="2724150"/>
          <p14:tracePt t="94408" x="8331200" y="2751138"/>
          <p14:tracePt t="94408" x="7939088" y="2768600"/>
          <p14:tracePt t="94470" x="7769225" y="2786063"/>
          <p14:tracePt t="94470" x="7599363" y="2803525"/>
          <p14:tracePt t="94517" x="7348538" y="2857500"/>
          <p14:tracePt t="94517" x="7116763" y="2901950"/>
          <p14:tracePt t="94575" x="6894513" y="2946400"/>
          <p14:tracePt t="94575" x="6769100" y="2982913"/>
          <p14:tracePt t="94629" x="6599238" y="3036888"/>
          <p14:tracePt t="94629" x="6500813" y="3081338"/>
          <p14:tracePt t="94680" x="6473825" y="3116263"/>
          <p14:tracePt t="94680" x="6465888" y="3133725"/>
          <p14:tracePt t="94735" x="6465888" y="3143250"/>
          <p14:tracePt t="94783" x="6456363" y="3143250"/>
          <p14:tracePt t="94783" x="6411913" y="3152775"/>
          <p14:tracePt t="95208" x="6323013" y="3170238"/>
          <p14:tracePt t="95208" x="6242050" y="3214688"/>
          <p14:tracePt t="95254" x="6045200" y="3322638"/>
          <p14:tracePt t="95254" x="5894388" y="3394075"/>
          <p14:tracePt t="95303" x="5768975" y="3438525"/>
          <p14:tracePt t="95303" x="5554663" y="3490913"/>
          <p14:tracePt t="95352" x="5357813" y="3536950"/>
          <p14:tracePt t="95352" x="5268913" y="3554413"/>
          <p14:tracePt t="95401" x="5214938" y="3562350"/>
          <p14:tracePt t="95401" x="5153025" y="3581400"/>
          <p14:tracePt t="95449" x="5116513" y="3581400"/>
          <p14:tracePt t="95449" x="5099050" y="3589338"/>
          <p14:tracePt t="95499" x="5089525" y="3589338"/>
          <p14:tracePt t="95555" x="5081588" y="3589338"/>
          <p14:tracePt t="95601" x="5072063" y="3589338"/>
          <p14:tracePt t="95657" x="5081588" y="3589338"/>
          <p14:tracePt t="95657" x="5081588" y="3598863"/>
          <p14:tracePt t="95793" x="5089525" y="3608388"/>
          <p14:tracePt t="95793" x="5108575" y="3652838"/>
          <p14:tracePt t="95842" x="5143500" y="3759200"/>
          <p14:tracePt t="95842" x="5180013" y="3830638"/>
          <p14:tracePt t="95893" x="5197475" y="3884613"/>
          <p14:tracePt t="95893" x="5205413" y="3911600"/>
          <p14:tracePt t="95939" x="5214938" y="3919538"/>
          <p14:tracePt t="95939" x="5214938" y="3929063"/>
          <p14:tracePt t="95986" x="5224463" y="3938588"/>
          <p14:tracePt t="96035" x="5232400" y="3946525"/>
          <p14:tracePt t="96124" x="5241925" y="3946525"/>
          <p14:tracePt t="99014" x="5116513" y="3929063"/>
          <p14:tracePt t="99014" x="4946650" y="3919538"/>
          <p14:tracePt t="99481" x="4786313" y="3929063"/>
          <p14:tracePt t="99481" x="4633913" y="3973513"/>
          <p14:tracePt t="99529" x="4357688" y="4044950"/>
          <p14:tracePt t="99529" x="4179888" y="4108450"/>
          <p14:tracePt t="99575" x="3983038" y="4160838"/>
          <p14:tracePt t="99575" x="3705225" y="4232275"/>
          <p14:tracePt t="99621" x="3554413" y="4286250"/>
          <p14:tracePt t="99621" x="3402013" y="4357688"/>
          <p14:tracePt t="99668" x="3179763" y="4446588"/>
          <p14:tracePt t="99668" x="3062288" y="4500563"/>
          <p14:tracePt t="99714" x="2982913" y="4537075"/>
          <p14:tracePt t="99714" x="2894013" y="4562475"/>
          <p14:tracePt t="99764" x="2822575" y="4581525"/>
          <p14:tracePt t="99764" x="2732088" y="4608513"/>
          <p14:tracePt t="99820" x="2679700" y="4625975"/>
          <p14:tracePt t="99820" x="2589213" y="4679950"/>
          <p14:tracePt t="99874" x="2527300" y="4714875"/>
          <p14:tracePt t="99874" x="2419350" y="4759325"/>
          <p14:tracePt t="99923" x="2312988" y="4803775"/>
          <p14:tracePt t="99923" x="2251075" y="4822825"/>
          <p14:tracePt t="99981" x="2232025" y="4830763"/>
          <p14:tracePt t="100026" x="2224088" y="4830763"/>
          <p14:tracePt t="100026" x="2214563" y="4830763"/>
          <p14:tracePt t="100074" x="2232025" y="4830763"/>
          <p14:tracePt t="100074" x="2251075" y="4830763"/>
          <p14:tracePt t="100383" x="2322513" y="4830763"/>
          <p14:tracePt t="100383" x="2438400" y="4830763"/>
          <p14:tracePt t="100429" x="2536825" y="4830763"/>
          <p14:tracePt t="100429" x="2625725" y="4830763"/>
          <p14:tracePt t="100475" x="2759075" y="4822825"/>
          <p14:tracePt t="100475" x="2884488" y="4795838"/>
          <p14:tracePt t="100535" x="3000375" y="4776788"/>
          <p14:tracePt t="100535" x="3062288" y="4776788"/>
          <p14:tracePt t="100585" x="3125788" y="4776788"/>
          <p14:tracePt t="100585" x="3143250" y="4776788"/>
          <p14:tracePt t="100630" x="3152775" y="4776788"/>
          <p14:tracePt t="100676" x="3152775" y="4768850"/>
          <p14:tracePt t="100722" x="3152775" y="4795838"/>
          <p14:tracePt t="100722" x="3152775" y="4813300"/>
          <p14:tracePt t="101060" x="3170238" y="4867275"/>
          <p14:tracePt t="101060" x="3179763" y="4919663"/>
          <p14:tracePt t="101106" x="3197225" y="5000625"/>
          <p14:tracePt t="101106" x="3214688" y="5045075"/>
          <p14:tracePt t="101152" x="3232150" y="5089525"/>
          <p14:tracePt t="101152" x="3241675" y="5116513"/>
          <p14:tracePt t="101200" x="3259138" y="5143500"/>
          <p14:tracePt t="101200" x="3276600" y="5160963"/>
          <p14:tracePt t="101246" x="3276600" y="5170488"/>
          <p14:tracePt t="101246" x="3276600" y="5180013"/>
          <p14:tracePt t="101292" x="3286125" y="5187950"/>
          <p14:tracePt t="101340" x="3286125" y="5197475"/>
          <p14:tracePt t="101412" x="3286125" y="5205413"/>
          <p14:tracePt t="101412" x="3276600" y="5214938"/>
          <p14:tracePt t="101478" x="3197225" y="5224463"/>
          <p14:tracePt t="101478" x="3062288" y="5251450"/>
          <p14:tracePt t="101524" x="2822575" y="5303838"/>
          <p14:tracePt t="101524" x="2598738" y="5330825"/>
          <p14:tracePt t="101576" x="2455863" y="5340350"/>
          <p14:tracePt t="101576" x="2384425" y="5357813"/>
          <p14:tracePt t="101633" x="2286000" y="5367338"/>
          <p14:tracePt t="101633" x="2197100" y="5367338"/>
          <p14:tracePt t="101679" x="2116138" y="5348288"/>
          <p14:tracePt t="101679" x="2054225" y="5330825"/>
          <p14:tracePt t="101725" x="2036763" y="5322888"/>
          <p14:tracePt t="101725" x="2027238" y="5322888"/>
          <p14:tracePt t="101771" x="2017713" y="5322888"/>
          <p14:tracePt t="101816" x="2017713" y="5313363"/>
          <p14:tracePt t="101891" x="2062163" y="5313363"/>
          <p14:tracePt t="101891" x="2179638" y="5313363"/>
          <p14:tracePt t="101952" x="2490788" y="5303838"/>
          <p14:tracePt t="101952" x="2670175" y="5303838"/>
          <p14:tracePt t="101998" x="2803525" y="5303838"/>
          <p14:tracePt t="101998" x="2884488" y="5303838"/>
          <p14:tracePt t="102046" x="2901950" y="5303838"/>
          <p14:tracePt t="102046" x="2911475" y="5303838"/>
          <p14:tracePt t="102102" x="2919413" y="5303838"/>
          <p14:tracePt t="102102" x="2919413" y="5313363"/>
          <p14:tracePt t="103180" x="2973388" y="5313363"/>
          <p14:tracePt t="103180" x="3036888" y="5303838"/>
          <p14:tracePt t="103814" x="3259138" y="5251450"/>
          <p14:tracePt t="103814" x="3465513" y="5205413"/>
          <p14:tracePt t="103868" x="3813175" y="5170488"/>
          <p14:tracePt t="103868" x="4044950" y="5153025"/>
          <p14:tracePt t="103916" x="4276725" y="5126038"/>
          <p14:tracePt t="103916" x="4562475" y="5108575"/>
          <p14:tracePt t="103963" x="4679950" y="5099050"/>
          <p14:tracePt t="103963" x="4751388" y="5089525"/>
          <p14:tracePt t="104008" x="4776788" y="5089525"/>
          <p14:tracePt t="104066" x="4857750" y="5062538"/>
          <p14:tracePt t="104066" x="4991100" y="5000625"/>
          <p14:tracePt t="104370" x="5411788" y="4830763"/>
          <p14:tracePt t="104370" x="5822950" y="4697413"/>
          <p14:tracePt t="104417" x="6616700" y="4527550"/>
          <p14:tracePt t="104417" x="6983413" y="4465638"/>
          <p14:tracePt t="104464" x="7180263" y="4429125"/>
          <p14:tracePt t="104464" x="7277100" y="4411663"/>
          <p14:tracePt t="104509" x="7331075" y="4411663"/>
          <p14:tracePt t="104509" x="7340600" y="4411663"/>
          <p14:tracePt t="104555" x="7348538" y="4411663"/>
          <p14:tracePt t="104601" x="7348538" y="4402138"/>
          <p14:tracePt t="104601" x="7358063" y="4384675"/>
          <p14:tracePt t="105252" x="7358063" y="4348163"/>
          <p14:tracePt t="105252" x="7367588" y="4268788"/>
          <p14:tracePt t="105313" x="7394575" y="4125913"/>
          <p14:tracePt t="105313" x="7402513" y="4081463"/>
          <p14:tracePt t="105367" x="7412038" y="4071938"/>
          <p14:tracePt t="105367" x="7419975" y="4054475"/>
          <p14:tracePt t="105392" x="7419975" y="4044950"/>
          <p14:tracePt t="105460" x="7412038" y="4044950"/>
          <p14:tracePt t="105460" x="7402513" y="4044950"/>
          <p14:tracePt t="105633" x="7394575" y="4044950"/>
          <p14:tracePt t="105633" x="7375525" y="4044950"/>
          <p14:tracePt t="105679" x="7348538" y="4044950"/>
          <p14:tracePt t="105679" x="7304088" y="4037013"/>
          <p14:tracePt t="105724" x="7188200" y="4027488"/>
          <p14:tracePt t="105724" x="7134225" y="4010025"/>
          <p14:tracePt t="105771" x="7108825" y="4000500"/>
          <p14:tracePt t="105771" x="7072313" y="3983038"/>
          <p14:tracePt t="105817" x="7062788" y="3965575"/>
          <p14:tracePt t="105817" x="7045325" y="3946525"/>
          <p14:tracePt t="105881" x="7045325" y="3938588"/>
          <p14:tracePt t="105881" x="7045325" y="3929063"/>
          <p14:tracePt t="105929" x="7045325" y="3911600"/>
          <p14:tracePt t="105929" x="7045325" y="3894138"/>
          <p14:tracePt t="105975" x="7045325" y="3857625"/>
          <p14:tracePt t="105975" x="7045325" y="3830638"/>
          <p14:tracePt t="106021" x="7089775" y="3768725"/>
          <p14:tracePt t="106021" x="7161213" y="3714750"/>
          <p14:tracePt t="106067" x="7232650" y="3687763"/>
          <p14:tracePt t="106067" x="7296150" y="3652838"/>
          <p14:tracePt t="106114" x="7367588" y="3625850"/>
          <p14:tracePt t="106114" x="7419975" y="3616325"/>
          <p14:tracePt t="106162" x="7527925" y="3616325"/>
          <p14:tracePt t="106162" x="7653338" y="3633788"/>
          <p14:tracePt t="106218" x="7715250" y="3670300"/>
          <p14:tracePt t="106218" x="7759700" y="3697288"/>
          <p14:tracePt t="106263" x="7804150" y="3751263"/>
          <p14:tracePt t="106263" x="7813675" y="3813175"/>
          <p14:tracePt t="106310" x="7823200" y="3894138"/>
          <p14:tracePt t="106310" x="7804150" y="3973513"/>
          <p14:tracePt t="106372" x="7742238" y="4017963"/>
          <p14:tracePt t="106372" x="7670800" y="4054475"/>
          <p14:tracePt t="106422" x="7554913" y="4089400"/>
          <p14:tracePt t="106422" x="7491413" y="4108450"/>
          <p14:tracePt t="106468" x="7439025" y="4116388"/>
          <p14:tracePt t="106468" x="7402513" y="4116388"/>
          <p14:tracePt t="106515" x="7375525" y="4116388"/>
          <p14:tracePt t="106515" x="7367588" y="4116388"/>
          <p14:tracePt t="106563" x="7358063" y="4116388"/>
          <p14:tracePt t="106608" x="7358063" y="4125913"/>
          <p14:tracePt t="106608" x="7367588" y="4152900"/>
          <p14:tracePt t="107192" x="7402513" y="4251325"/>
          <p14:tracePt t="107192" x="7456488" y="4438650"/>
          <p14:tracePt t="107247" x="7510463" y="4697413"/>
          <p14:tracePt t="107247" x="7537450" y="4867275"/>
          <p14:tracePt t="107300" x="7562850" y="5116513"/>
          <p14:tracePt t="107300" x="7562850" y="5259388"/>
          <p14:tracePt t="107349" x="7537450" y="5456238"/>
          <p14:tracePt t="107349" x="7491413" y="5572125"/>
          <p14:tracePt t="107399" x="7419975" y="5680075"/>
          <p14:tracePt t="107399" x="7375525" y="5705475"/>
          <p14:tracePt t="107458" x="7358063" y="5724525"/>
          <p14:tracePt t="107458" x="7331075" y="5732463"/>
          <p14:tracePt t="107505" x="7313613" y="5732463"/>
          <p14:tracePt t="107505" x="7304088" y="5741988"/>
          <p14:tracePt t="107551" x="7277100" y="5768975"/>
          <p14:tracePt t="107551" x="7224713" y="5803900"/>
          <p14:tracePt t="107599" x="7072313" y="5867400"/>
          <p14:tracePt t="107599" x="7000875" y="5875338"/>
          <p14:tracePt t="107644" x="6911975" y="5875338"/>
          <p14:tracePt t="107644" x="6786563" y="5848350"/>
          <p14:tracePt t="107690" x="6608763" y="5776913"/>
          <p14:tracePt t="107690" x="6527800" y="5705475"/>
          <p14:tracePt t="107738" x="6456363" y="5643563"/>
          <p14:tracePt t="107738" x="6394450" y="5545138"/>
          <p14:tracePt t="107785" x="6348413" y="5500688"/>
          <p14:tracePt t="107785" x="6303963" y="5465763"/>
          <p14:tracePt t="107830" x="6224588" y="5419725"/>
          <p14:tracePt t="107830" x="6180138" y="5402263"/>
          <p14:tracePt t="107883" x="6161088" y="5394325"/>
          <p14:tracePt t="107883" x="6153150" y="5384800"/>
          <p14:tracePt t="107929" x="6143625" y="5384800"/>
          <p14:tracePt t="107976" x="6161088" y="5402263"/>
          <p14:tracePt t="107976" x="6242050" y="5491163"/>
          <p14:tracePt t="108057" x="6473825" y="5751513"/>
          <p14:tracePt t="108057" x="6661150" y="5929313"/>
          <p14:tracePt t="108104" x="6840538" y="6099175"/>
          <p14:tracePt t="108104" x="7018338" y="6232525"/>
          <p14:tracePt t="108150" x="7286625" y="6348413"/>
          <p14:tracePt t="108150" x="7456488" y="6375400"/>
          <p14:tracePt t="108198" x="7742238" y="6384925"/>
          <p14:tracePt t="108198" x="7902575" y="6375400"/>
          <p14:tracePt t="108245" x="8018463" y="6340475"/>
          <p14:tracePt t="108245" x="8126413" y="6242050"/>
          <p14:tracePt t="108293" x="8205788" y="6116638"/>
          <p14:tracePt t="108293" x="8251825" y="6018213"/>
          <p14:tracePt t="108355" x="8277225" y="5929313"/>
          <p14:tracePt t="108355" x="8277225" y="5875338"/>
          <p14:tracePt t="108405" x="8296275" y="5822950"/>
          <p14:tracePt t="108405" x="8304213" y="5776913"/>
          <p14:tracePt t="108452" x="8304213" y="5768975"/>
          <p14:tracePt t="108452" x="8304213" y="5759450"/>
          <p14:tracePt t="108508" x="8304213" y="5768975"/>
          <p14:tracePt t="108670" x="8296275" y="5776913"/>
          <p14:tracePt t="108670" x="8296275" y="5786438"/>
          <p14:tracePt t="108717" x="8286750" y="5795963"/>
          <p14:tracePt t="108717" x="8277225" y="5795963"/>
          <p14:tracePt t="108762" x="8277225" y="5803900"/>
          <p14:tracePt t="108762" x="8259763" y="5803900"/>
          <p14:tracePt t="108809" x="8251825" y="5813425"/>
          <p14:tracePt t="108859" x="8242300" y="5822950"/>
          <p14:tracePt t="108859" x="8224838" y="5830888"/>
          <p14:tracePt t="108910" x="8037513" y="5919788"/>
          <p14:tracePt t="108910" x="7848600" y="6000750"/>
          <p14:tracePt t="108960" x="7643813" y="6072188"/>
          <p14:tracePt t="108960" x="7518400" y="6099175"/>
          <p14:tracePt t="109006" x="7331075" y="6108700"/>
          <p14:tracePt t="109006" x="7224713" y="6108700"/>
          <p14:tracePt t="109057" x="7081838" y="6027738"/>
          <p14:tracePt t="109057" x="6911975" y="5857875"/>
          <p14:tracePt t="109116" x="6823075" y="5751513"/>
          <p14:tracePt t="109116" x="6724650" y="5634038"/>
          <p14:tracePt t="109163" x="6680200" y="5581650"/>
          <p14:tracePt t="109163" x="6653213" y="5554663"/>
          <p14:tracePt t="109210" x="6634163" y="5545138"/>
          <p14:tracePt t="109210" x="6634163" y="5537200"/>
          <p14:tracePt t="109256" x="6626225" y="5537200"/>
          <p14:tracePt t="109256" x="6626225" y="5527675"/>
          <p14:tracePt t="109302" x="6616700" y="5527675"/>
          <p14:tracePt t="109349" x="6616700" y="5518150"/>
          <p14:tracePt t="109409" x="6616700" y="5510213"/>
          <p14:tracePt t="109409" x="6616700" y="5438775"/>
          <p14:tracePt t="109642" x="6616700" y="5276850"/>
          <p14:tracePt t="109642" x="6634163" y="5089525"/>
          <p14:tracePt t="109688" x="6759575" y="4759325"/>
          <p14:tracePt t="109688" x="6858000" y="4572000"/>
          <p14:tracePt t="109734" x="7000875" y="4367213"/>
          <p14:tracePt t="109734" x="7089775" y="4268788"/>
          <p14:tracePt t="109782" x="7170738" y="4187825"/>
          <p14:tracePt t="109782" x="7232650" y="4143375"/>
          <p14:tracePt t="109828" x="7286625" y="4108450"/>
          <p14:tracePt t="109828" x="7323138" y="4089400"/>
          <p14:tracePt t="109882" x="7340600" y="4081463"/>
          <p14:tracePt t="109882" x="7367588" y="4071938"/>
          <p14:tracePt t="109930" x="7375525" y="4071938"/>
          <p14:tracePt t="109930" x="7385050" y="4062413"/>
          <p14:tracePt t="109999" x="7394575" y="4054475"/>
          <p14:tracePt t="110065" x="7394575" y="4062413"/>
          <p14:tracePt t="110139" x="7375525" y="4062413"/>
          <p14:tracePt t="110139" x="7358063" y="4062413"/>
          <p14:tracePt t="110196" x="7304088" y="4062413"/>
          <p14:tracePt t="110196" x="7215188" y="4054475"/>
          <p14:tracePt t="110243" x="7126288" y="4037013"/>
          <p14:tracePt t="110243" x="7027863" y="3983038"/>
          <p14:tracePt t="110289" x="6983413" y="3929063"/>
          <p14:tracePt t="110289" x="6956425" y="3857625"/>
          <p14:tracePt t="110336" x="6938963" y="3751263"/>
          <p14:tracePt t="110336" x="6938963" y="3687763"/>
          <p14:tracePt t="110391" x="6946900" y="3633788"/>
          <p14:tracePt t="110391" x="7010400" y="3536950"/>
          <p14:tracePt t="110440" x="7108825" y="3482975"/>
          <p14:tracePt t="110440" x="7215188" y="3473450"/>
          <p14:tracePt t="110497" x="7358063" y="3473450"/>
          <p14:tracePt t="110497" x="7419975" y="3473450"/>
          <p14:tracePt t="110546" x="7491413" y="3490913"/>
          <p14:tracePt t="110546" x="7518400" y="3509963"/>
          <p14:tracePt t="110592" x="7545388" y="3536950"/>
          <p14:tracePt t="110592" x="7554913" y="3562350"/>
          <p14:tracePt t="110645" x="7572375" y="3670300"/>
          <p14:tracePt t="110645" x="7562850" y="3759200"/>
          <p14:tracePt t="110701" x="7527925" y="3840163"/>
          <p14:tracePt t="110701" x="7491413" y="3911600"/>
          <p14:tracePt t="110747" x="7483475" y="3929063"/>
          <p14:tracePt t="110747" x="7473950" y="3938588"/>
          <p14:tracePt t="110794" x="7473950" y="3946525"/>
          <p14:tracePt t="110839" x="7466013" y="3956050"/>
          <p14:tracePt t="110839" x="7394575" y="4027488"/>
          <p14:tracePt t="111018" x="7296150" y="4170363"/>
          <p14:tracePt t="111018" x="7197725" y="4340225"/>
          <p14:tracePt t="111064" x="7045325" y="4598988"/>
          <p14:tracePt t="111064" x="6956425" y="4741863"/>
          <p14:tracePt t="111112" x="6867525" y="4857750"/>
          <p14:tracePt t="111112" x="6769100" y="4946650"/>
          <p14:tracePt t="111159" x="6724650" y="4991100"/>
          <p14:tracePt t="111159" x="6634163" y="5089525"/>
          <p14:tracePt t="111210" x="6537325" y="5160963"/>
          <p14:tracePt t="111210" x="6456363" y="5180013"/>
          <p14:tracePt t="111265" x="6384925" y="5187950"/>
          <p14:tracePt t="111265" x="6340475" y="5197475"/>
          <p14:tracePt t="111311" x="6303963" y="5197475"/>
          <p14:tracePt t="111311" x="6296025" y="5197475"/>
          <p14:tracePt t="111362" x="6286500" y="5197475"/>
          <p14:tracePt t="111412" x="6286500" y="5205413"/>
          <p14:tracePt t="111412" x="6276975" y="5205413"/>
          <p14:tracePt t="111459" x="6276975" y="5214938"/>
          <p14:tracePt t="111459" x="6276975" y="5224463"/>
          <p14:tracePt t="111506" x="6269038" y="5313363"/>
          <p14:tracePt t="111506" x="6269038" y="5465763"/>
          <p14:tracePt t="111564" x="6276975" y="5688013"/>
          <p14:tracePt t="111564" x="6286500" y="5751513"/>
          <p14:tracePt t="111614" x="6303963" y="5795963"/>
          <p14:tracePt t="111614" x="6323013" y="5803900"/>
          <p14:tracePt t="111661" x="6348413" y="5822950"/>
          <p14:tracePt t="111661" x="6473825" y="5867400"/>
          <p14:tracePt t="111714" x="6643688" y="5929313"/>
          <p14:tracePt t="111714" x="6867525" y="5973763"/>
          <p14:tracePt t="111767" x="7018338" y="5991225"/>
          <p14:tracePt t="111767" x="7143750" y="6000750"/>
          <p14:tracePt t="111813" x="7331075" y="6010275"/>
          <p14:tracePt t="111813" x="7466013" y="6010275"/>
          <p14:tracePt t="111867" x="7545388" y="5991225"/>
          <p14:tracePt t="111867" x="7670800" y="5894388"/>
          <p14:tracePt t="111916" x="7759700" y="5822950"/>
          <p14:tracePt t="111916" x="7858125" y="5732463"/>
          <p14:tracePt t="111963" x="7983538" y="5599113"/>
          <p14:tracePt t="111963" x="8037513" y="5518150"/>
          <p14:tracePt t="112008" x="8072438" y="5473700"/>
          <p14:tracePt t="112008" x="8099425" y="5438775"/>
          <p14:tracePt t="112054" x="8116888" y="5402263"/>
          <p14:tracePt t="112054" x="8126413" y="5384800"/>
          <p14:tracePt t="112100" x="8134350" y="5375275"/>
          <p14:tracePt t="112146" x="8143875" y="5375275"/>
          <p14:tracePt t="112192" x="8143875" y="5384800"/>
          <p14:tracePt t="112192" x="8134350" y="5446713"/>
          <p14:tracePt t="112290" x="8089900" y="5616575"/>
          <p14:tracePt t="112290" x="8018463" y="5697538"/>
          <p14:tracePt t="112343" x="7867650" y="5786438"/>
          <p14:tracePt t="112343" x="7634288" y="5830888"/>
          <p14:tracePt t="112394" x="7402513" y="5848350"/>
          <p14:tracePt t="112394" x="7170738" y="5840413"/>
          <p14:tracePt t="112441" x="6858000" y="5822950"/>
          <p14:tracePt t="112441" x="6697663" y="5803900"/>
          <p14:tracePt t="112488" x="6589713" y="5768975"/>
          <p14:tracePt t="112488" x="6473825" y="5697538"/>
          <p14:tracePt t="112534" x="6438900" y="5670550"/>
          <p14:tracePt t="112534" x="6411913" y="5653088"/>
          <p14:tracePt t="112581" x="6402388" y="5643563"/>
          <p14:tracePt t="112581" x="6394450" y="5634038"/>
          <p14:tracePt t="112638" x="6394450" y="5661025"/>
          <p14:tracePt t="112638" x="6411913" y="5776913"/>
          <p14:tracePt t="113325" x="6456363" y="5929313"/>
          <p14:tracePt t="113325" x="6554788" y="6108700"/>
          <p14:tracePt t="113408" x="6616700" y="6170613"/>
          <p14:tracePt t="113408" x="6715125" y="6232525"/>
          <p14:tracePt t="113455" x="6777038" y="6286500"/>
          <p14:tracePt t="113455" x="6831013" y="6313488"/>
          <p14:tracePt t="113500" x="6965950" y="6348413"/>
          <p14:tracePt t="113500" x="7089775" y="6367463"/>
          <p14:tracePt t="113547" x="7277100" y="6367463"/>
          <p14:tracePt t="113547" x="7419975" y="6367463"/>
          <p14:tracePt t="113593" x="7554913" y="6367463"/>
          <p14:tracePt t="113593" x="7670800" y="6348413"/>
          <p14:tracePt t="113639" x="7813675" y="6296025"/>
          <p14:tracePt t="113639" x="7991475" y="6224588"/>
          <p14:tracePt t="113696" x="8170863" y="6126163"/>
          <p14:tracePt t="113696" x="8259763" y="6054725"/>
          <p14:tracePt t="113747" x="8313738" y="6010275"/>
          <p14:tracePt t="113747" x="8340725" y="5965825"/>
          <p14:tracePt t="113793" x="8340725" y="5929313"/>
          <p14:tracePt t="113793" x="8348663" y="5848350"/>
          <p14:tracePt t="113847" x="8348663" y="5803900"/>
          <p14:tracePt t="113847" x="8358188" y="5786438"/>
          <p14:tracePt t="113906" x="8358188" y="5776913"/>
          <p14:tracePt t="113993" x="8348663" y="5786438"/>
          <p14:tracePt t="113993" x="8340725" y="5795963"/>
          <p14:tracePt t="114100" x="8304213" y="5857875"/>
          <p14:tracePt t="114100" x="8205788" y="5973763"/>
          <p14:tracePt t="114146" x="8054975" y="6126163"/>
          <p14:tracePt t="114146" x="7974013" y="6180138"/>
          <p14:tracePt t="114192" x="7885113" y="6215063"/>
          <p14:tracePt t="114192" x="7777163" y="6232525"/>
          <p14:tracePt t="114239" x="7581900" y="6242050"/>
          <p14:tracePt t="114239" x="7500938" y="6242050"/>
          <p14:tracePt t="114286" x="7429500" y="6242050"/>
          <p14:tracePt t="114286" x="7385050" y="6232525"/>
          <p14:tracePt t="114332" x="7367588" y="6232525"/>
          <p14:tracePt t="114332" x="7358063" y="6224588"/>
          <p14:tracePt t="114386" x="7358063" y="6215063"/>
          <p14:tracePt t="114442" x="7358063" y="6161088"/>
          <p14:tracePt t="114442" x="7394575" y="6010275"/>
          <p14:tracePt t="114685" x="7500938" y="5715000"/>
          <p14:tracePt t="114685" x="7608888" y="5500688"/>
          <p14:tracePt t="114734" x="7697788" y="5170488"/>
          <p14:tracePt t="114734" x="7732713" y="4894263"/>
          <p14:tracePt t="114796" x="7732713" y="4768850"/>
          <p14:tracePt t="114796" x="7724775" y="4724400"/>
          <p14:tracePt t="114843" x="7705725" y="4679950"/>
          <p14:tracePt t="114843" x="7688263" y="4643438"/>
          <p14:tracePt t="114897" x="7670800" y="4608513"/>
          <p14:tracePt t="114897" x="7653338" y="4572000"/>
          <p14:tracePt t="114956" x="7634288" y="4500563"/>
          <p14:tracePt t="114956" x="7626350" y="4429125"/>
          <p14:tracePt t="115005" x="7616825" y="4330700"/>
          <p14:tracePt t="115005" x="7608888" y="4286250"/>
          <p14:tracePt t="115053" x="7608888" y="4268788"/>
          <p14:tracePt t="115099" x="7599363" y="4268788"/>
          <p14:tracePt t="115099" x="7589838" y="4268788"/>
          <p14:tracePt t="115336" x="7518400" y="4268788"/>
          <p14:tracePt t="115336" x="7456488" y="4268788"/>
          <p14:tracePt t="115388" x="7340600" y="4241800"/>
          <p14:tracePt t="115388" x="7286625" y="4224338"/>
          <p14:tracePt t="115434" x="7205663" y="4152900"/>
          <p14:tracePt t="115434" x="7153275" y="4081463"/>
          <p14:tracePt t="115485" x="7081838" y="3956050"/>
          <p14:tracePt t="115485" x="7027863" y="3848100"/>
          <p14:tracePt t="115546" x="7010400" y="3768725"/>
          <p14:tracePt t="115546" x="7000875" y="3714750"/>
          <p14:tracePt t="115592" x="7000875" y="3660775"/>
          <p14:tracePt t="115592" x="7027863" y="3608388"/>
          <p14:tracePt t="115637" x="7089775" y="3536950"/>
          <p14:tracePt t="115637" x="7126288" y="3500438"/>
          <p14:tracePt t="115684" x="7180263" y="3465513"/>
          <p14:tracePt t="115684" x="7232650" y="3455988"/>
          <p14:tracePt t="115731" x="7313613" y="3446463"/>
          <p14:tracePt t="115731" x="7412038" y="3446463"/>
          <p14:tracePt t="115731" x="7456488" y="3446463"/>
          <p14:tracePt t="115779" x="7537450" y="3473450"/>
          <p14:tracePt t="115779" x="7616825" y="3517900"/>
          <p14:tracePt t="115834" x="7653338" y="3616325"/>
          <p14:tracePt t="115834" x="7661275" y="3687763"/>
          <p14:tracePt t="115893" x="7653338" y="3822700"/>
          <p14:tracePt t="115893" x="7634288" y="3946525"/>
          <p14:tracePt t="115939" x="7616825" y="4044950"/>
          <p14:tracePt t="115939" x="7581900" y="4133850"/>
          <p14:tracePt t="115991" x="7545388" y="4160838"/>
          <p14:tracePt t="115991" x="7500938" y="4170363"/>
          <p14:tracePt t="116048" x="7419975" y="4179888"/>
          <p14:tracePt t="116048" x="7340600" y="4179888"/>
          <p14:tracePt t="116093" x="7224713" y="4143375"/>
          <p14:tracePt t="116093" x="7143750" y="4089400"/>
          <p14:tracePt t="116140" x="7062788" y="4044950"/>
          <p14:tracePt t="116140" x="7018338" y="4000500"/>
          <p14:tracePt t="116187" x="6983413" y="3911600"/>
          <p14:tracePt t="116187" x="6965950" y="3840163"/>
          <p14:tracePt t="116234" x="6956425" y="3724275"/>
          <p14:tracePt t="116234" x="6956425" y="3670300"/>
          <p14:tracePt t="116282" x="6956425" y="3633788"/>
          <p14:tracePt t="116282" x="7000875" y="3571875"/>
          <p14:tracePt t="116329" x="7054850" y="3527425"/>
          <p14:tracePt t="116329" x="7108825" y="3482975"/>
          <p14:tracePt t="116382" x="7143750" y="3465513"/>
          <p14:tracePt t="116382" x="7161213" y="3455988"/>
          <p14:tracePt t="116428" x="7188200" y="3446463"/>
          <p14:tracePt t="116428" x="7224713" y="3446463"/>
          <p14:tracePt t="116474" x="7277100" y="3455988"/>
          <p14:tracePt t="116474" x="7331075" y="3473450"/>
          <p14:tracePt t="116523" x="7394575" y="3509963"/>
          <p14:tracePt t="116523" x="7446963" y="3589338"/>
          <p14:tracePt t="116577" x="7466013" y="3652838"/>
          <p14:tracePt t="116577" x="7483475" y="3732213"/>
          <p14:tracePt t="116630" x="7483475" y="3768725"/>
          <p14:tracePt t="116630" x="7483475" y="3803650"/>
          <p14:tracePt t="116676" x="7483475" y="3848100"/>
          <p14:tracePt t="116676" x="7466013" y="3884613"/>
          <p14:tracePt t="116722" x="7446963" y="3919538"/>
          <p14:tracePt t="116722" x="7439025" y="3938588"/>
          <p14:tracePt t="116768" x="7429500" y="3946525"/>
          <p14:tracePt t="116768" x="7419975" y="3946525"/>
          <p14:tracePt t="116814" x="7419975" y="3956050"/>
          <p14:tracePt t="116863" x="7412038" y="3956050"/>
          <p14:tracePt t="116922" x="7412038" y="3965575"/>
          <p14:tracePt t="116922" x="7394575" y="3973513"/>
          <p14:tracePt t="117823" x="7358063" y="4000500"/>
          <p14:tracePt t="117847" x="7313613" y="4000500"/>
          <p14:tracePt t="117847" x="7269163" y="4000500"/>
          <p14:tracePt t="117901" x="7170738" y="3956050"/>
          <p14:tracePt t="117901" x="7099300" y="3857625"/>
          <p14:tracePt t="117951" x="7037388" y="3670300"/>
          <p14:tracePt t="117951" x="7018338" y="3490913"/>
          <p14:tracePt t="118009" x="7072313" y="3330575"/>
          <p14:tracePt t="118009" x="7143750" y="3259138"/>
          <p14:tracePt t="118055" x="7232650" y="3205163"/>
          <p14:tracePt t="118055" x="7286625" y="3187700"/>
          <p14:tracePt t="118102" x="7340600" y="3187700"/>
          <p14:tracePt t="118102" x="7394575" y="3241675"/>
          <p14:tracePt t="118161" x="7466013" y="3384550"/>
          <p14:tracePt t="118161" x="7491413" y="3455988"/>
          <p14:tracePt t="118209" x="7491413" y="3527425"/>
          <p14:tracePt t="118209" x="7500938" y="3608388"/>
          <p14:tracePt t="118255" x="7491413" y="3687763"/>
          <p14:tracePt t="118255" x="7456488" y="3822700"/>
          <p14:tracePt t="118302" x="7402513" y="3965575"/>
          <p14:tracePt t="118302" x="7375525" y="4010025"/>
          <p14:tracePt t="118349" x="7348538" y="4037013"/>
          <p14:tracePt t="118349" x="7331075" y="4044950"/>
          <p14:tracePt t="118401" x="7296150" y="4054475"/>
          <p14:tracePt t="118401" x="7269163" y="4062413"/>
          <p14:tracePt t="118449" x="7242175" y="4062413"/>
          <p14:tracePt t="118449" x="7224713" y="4062413"/>
          <p14:tracePt t="118495" x="7215188" y="4062413"/>
          <p14:tracePt t="118541" x="7205663" y="4062413"/>
          <p14:tracePt t="118608" x="7197725" y="4054475"/>
          <p14:tracePt t="118608" x="7180263" y="4044950"/>
          <p14:tracePt t="118706" x="7161213" y="3983038"/>
          <p14:tracePt t="118706" x="7126288" y="3830638"/>
          <p14:tracePt t="118760" x="7099300" y="3554413"/>
          <p14:tracePt t="118760" x="7099300" y="3411538"/>
          <p14:tracePt t="118806" x="7108825" y="3313113"/>
          <p14:tracePt t="118806" x="7143750" y="3232150"/>
          <p14:tracePt t="118855" x="7188200" y="3205163"/>
          <p14:tracePt t="118855" x="7242175" y="3205163"/>
          <p14:tracePt t="118905" x="7296150" y="3205163"/>
          <p14:tracePt t="118905" x="7348538" y="3224213"/>
          <p14:tracePt t="118951" x="7439025" y="3322638"/>
          <p14:tracePt t="118951" x="7483475" y="3402013"/>
          <p14:tracePt t="118998" x="7518400" y="3517900"/>
          <p14:tracePt t="118998" x="7527925" y="3670300"/>
          <p14:tracePt t="119053" x="7518400" y="3848100"/>
          <p14:tracePt t="119053" x="7500938" y="3965575"/>
          <p14:tracePt t="119103" x="7483475" y="4027488"/>
          <p14:tracePt t="119103" x="7473950" y="4062413"/>
          <p14:tracePt t="119147" x="7439025" y="4089400"/>
          <p14:tracePt t="119147" x="7358063" y="4116388"/>
          <p14:tracePt t="119202" x="7242175" y="4116388"/>
          <p14:tracePt t="119202" x="7170738" y="4116388"/>
          <p14:tracePt t="119256" x="7054850" y="4054475"/>
          <p14:tracePt t="119256" x="7010400" y="4017963"/>
          <p14:tracePt t="119303" x="6973888" y="3983038"/>
          <p14:tracePt t="119303" x="6956425" y="3938588"/>
          <p14:tracePt t="119349" x="6956425" y="3813175"/>
          <p14:tracePt t="119349" x="6991350" y="3670300"/>
          <p14:tracePt t="119402" x="7018338" y="3598863"/>
          <p14:tracePt t="119402" x="7045325" y="3562350"/>
          <p14:tracePt t="119449" x="7089775" y="3527425"/>
          <p14:tracePt t="119449" x="7116763" y="3527425"/>
          <p14:tracePt t="119495" x="7161213" y="3517900"/>
          <p14:tracePt t="119495" x="7259638" y="3527425"/>
          <p14:tracePt t="119543" x="7313613" y="3544888"/>
          <p14:tracePt t="119543" x="7348538" y="3571875"/>
          <p14:tracePt t="119589" x="7375525" y="3608388"/>
          <p14:tracePt t="119589" x="7394575" y="3633788"/>
          <p14:tracePt t="119634" x="7394575" y="3670300"/>
          <p14:tracePt t="119634" x="7394575" y="3724275"/>
          <p14:tracePt t="119680" x="7394575" y="3795713"/>
          <p14:tracePt t="119680" x="7394575" y="3830638"/>
          <p14:tracePt t="119726" x="7394575" y="3848100"/>
          <p14:tracePt t="119726" x="7385050" y="3857625"/>
          <p14:tracePt t="119782" x="7375525" y="3911600"/>
          <p14:tracePt t="119782" x="7331075" y="4054475"/>
          <p14:tracePt t="120147" x="7170738" y="4465638"/>
          <p14:tracePt t="120147" x="7045325" y="4813300"/>
          <p14:tracePt t="120194" x="6929438" y="5187950"/>
          <p14:tracePt t="120194" x="6894513" y="5348288"/>
          <p14:tracePt t="120243" x="6867525" y="5483225"/>
          <p14:tracePt t="120243" x="6858000" y="5527675"/>
          <p14:tracePt t="120302" x="6858000" y="5537200"/>
          <p14:tracePt t="120302" x="6867525" y="5537200"/>
          <p14:tracePt t="120354" x="6875463" y="5527675"/>
          <p14:tracePt t="120354" x="6884988" y="5518150"/>
          <p14:tracePt t="120408" x="6929438" y="5510213"/>
          <p14:tracePt t="120408" x="6983413" y="5510213"/>
          <p14:tracePt t="120454" x="7062788" y="5537200"/>
          <p14:tracePt t="120454" x="7134225" y="5581650"/>
          <p14:tracePt t="120500" x="7161213" y="5599113"/>
          <p14:tracePt t="120500" x="7180263" y="5599113"/>
          <p14:tracePt t="120548" x="7205663" y="5562600"/>
          <p14:tracePt t="120548" x="7269163" y="5456238"/>
          <p14:tracePt t="120593" x="7358063" y="5241925"/>
          <p14:tracePt t="120593" x="7385050" y="5108575"/>
          <p14:tracePt t="120640" x="7402513" y="4983163"/>
          <p14:tracePt t="120640" x="7412038" y="4822825"/>
          <p14:tracePt t="120687" x="7419975" y="4510088"/>
          <p14:tracePt t="120687" x="7439025" y="4357688"/>
          <p14:tracePt t="120733" x="7439025" y="4205288"/>
          <p14:tracePt t="120733" x="7439025" y="4133850"/>
          <p14:tracePt t="120780" x="7446963" y="4071938"/>
          <p14:tracePt t="120780" x="7466013" y="4027488"/>
          <p14:tracePt t="120830" x="7483475" y="4017963"/>
          <p14:tracePt t="120891" x="7483475" y="4027488"/>
          <p14:tracePt t="120891" x="7483475" y="4044950"/>
          <p14:tracePt t="120938" x="7483475" y="4054475"/>
          <p14:tracePt t="120938" x="7439025" y="4071938"/>
          <p14:tracePt t="120984" x="7304088" y="4089400"/>
          <p14:tracePt t="120984" x="7242175" y="4089400"/>
          <p14:tracePt t="121034" x="7180263" y="4062413"/>
          <p14:tracePt t="121034" x="7089775" y="3990975"/>
          <p14:tracePt t="121080" x="7037388" y="3929063"/>
          <p14:tracePt t="121080" x="7000875" y="3840163"/>
          <p14:tracePt t="121126" x="6983413" y="3714750"/>
          <p14:tracePt t="121126" x="7010400" y="3598863"/>
          <p14:tracePt t="121180" x="7045325" y="3544888"/>
          <p14:tracePt t="121180" x="7081838" y="3527425"/>
          <p14:tracePt t="121233" x="7188200" y="3517900"/>
          <p14:tracePt t="121233" x="7313613" y="3517900"/>
          <p14:tracePt t="121279" x="7394575" y="3517900"/>
          <p14:tracePt t="121279" x="7473950" y="3554413"/>
          <p14:tracePt t="121328" x="7527925" y="3670300"/>
          <p14:tracePt t="121328" x="7562850" y="3803650"/>
          <p14:tracePt t="121390" x="7572375" y="3911600"/>
          <p14:tracePt t="121390" x="7572375" y="3973513"/>
          <p14:tracePt t="121437" x="7545388" y="4037013"/>
          <p14:tracePt t="121437" x="7491413" y="4125913"/>
          <p14:tracePt t="121483" x="7340600" y="4241800"/>
          <p14:tracePt t="121483" x="7269163" y="4276725"/>
          <p14:tracePt t="121532" x="7215188" y="4295775"/>
          <p14:tracePt t="121532" x="7143750" y="4303713"/>
          <p14:tracePt t="121577" x="7099300" y="4295775"/>
          <p14:tracePt t="121577" x="7045325" y="4276725"/>
          <p14:tracePt t="121624" x="6946900" y="4179888"/>
          <p14:tracePt t="121624" x="6911975" y="4071938"/>
          <p14:tracePt t="121670" x="6894513" y="3983038"/>
          <p14:tracePt t="121670" x="6894513" y="3902075"/>
          <p14:tracePt t="121717" x="6894513" y="3867150"/>
          <p14:tracePt t="121717" x="6919913" y="3813175"/>
          <p14:tracePt t="121762" x="6991350" y="3724275"/>
          <p14:tracePt t="121762" x="7037388" y="3670300"/>
          <p14:tracePt t="121809" x="7072313" y="3643313"/>
          <p14:tracePt t="121809" x="7143750" y="3625850"/>
          <p14:tracePt t="121856" x="7205663" y="3625850"/>
          <p14:tracePt t="121856" x="7323138" y="3625850"/>
          <p14:tracePt t="121911" x="7402513" y="3660775"/>
          <p14:tracePt t="121911" x="7446963" y="3741738"/>
          <p14:tracePt t="121966" x="7466013" y="3795713"/>
          <p14:tracePt t="121966" x="7473950" y="3840163"/>
          <p14:tracePt t="122010" x="7473950" y="3894138"/>
          <p14:tracePt t="122010" x="7446963" y="3956050"/>
          <p14:tracePt t="122057" x="7402513" y="4027488"/>
          <p14:tracePt t="122057" x="7358063" y="4089400"/>
          <p14:tracePt t="122103" x="7304088" y="4125913"/>
          <p14:tracePt t="122103" x="7277100" y="4133850"/>
          <p14:tracePt t="122149" x="7259638" y="4133850"/>
          <p14:tracePt t="122149" x="7232650" y="4125913"/>
          <p14:tracePt t="122195" x="7197725" y="4108450"/>
          <p14:tracePt t="122195" x="7161213" y="4062413"/>
          <p14:tracePt t="122248" x="7116763" y="3990975"/>
          <p14:tracePt t="122248" x="7099300" y="3938588"/>
          <p14:tracePt t="122303" x="7099300" y="3822700"/>
          <p14:tracePt t="122303" x="7099300" y="3751263"/>
          <p14:tracePt t="122347" x="7134225" y="3652838"/>
          <p14:tracePt t="122347" x="7161213" y="3598863"/>
          <p14:tracePt t="122401" x="7224713" y="3562350"/>
          <p14:tracePt t="122401" x="7304088" y="3544888"/>
          <p14:tracePt t="122459" x="7348538" y="3544888"/>
          <p14:tracePt t="122459" x="7375525" y="3544888"/>
          <p14:tracePt t="122507" x="7402513" y="3554413"/>
          <p14:tracePt t="122507" x="7419975" y="3571875"/>
          <p14:tracePt t="122552" x="7439025" y="3616325"/>
          <p14:tracePt t="122552" x="7446963" y="3660775"/>
          <p14:tracePt t="122597" x="7446963" y="3714750"/>
          <p14:tracePt t="122597" x="7446963" y="3768725"/>
          <p14:tracePt t="122643" x="7439025" y="3857625"/>
          <p14:tracePt t="122643" x="7429500" y="3884613"/>
          <p14:tracePt t="122689" x="7412038" y="3911600"/>
          <p14:tracePt t="122689" x="7394575" y="3929063"/>
          <p14:tracePt t="122734" x="7385050" y="3946525"/>
          <p14:tracePt t="123712" x="7375525" y="3946525"/>
          <p14:tracePt t="123712" x="7358063" y="3990975"/>
          <p14:tracePt t="124629" x="7259638" y="4224338"/>
          <p14:tracePt t="124629" x="7188200" y="4465638"/>
          <p14:tracePt t="124675" x="7108825" y="4830763"/>
          <p14:tracePt t="124675" x="7045325" y="5062538"/>
          <p14:tracePt t="124722" x="6973888" y="5286375"/>
          <p14:tracePt t="124722" x="6884988" y="5491163"/>
          <p14:tracePt t="124768" x="6777038" y="5697538"/>
          <p14:tracePt t="124768" x="6759575" y="5741988"/>
          <p14:tracePt t="124815" x="6751638" y="5751513"/>
          <p14:tracePt t="124864" x="6769100" y="5705475"/>
          <p14:tracePt t="124864" x="6813550" y="5653088"/>
          <p14:tracePt t="124914" x="6867525" y="5589588"/>
          <p14:tracePt t="124914" x="6965950" y="5500688"/>
          <p14:tracePt t="124960" x="7018338" y="5473700"/>
          <p14:tracePt t="124960" x="7072313" y="5465763"/>
          <p14:tracePt t="125007" x="7161213" y="5473700"/>
          <p14:tracePt t="125007" x="7215188" y="5500688"/>
          <p14:tracePt t="125054" x="7323138" y="5562600"/>
          <p14:tracePt t="125054" x="7394575" y="5599113"/>
          <p14:tracePt t="125104" x="7483475" y="5616575"/>
          <p14:tracePt t="125104" x="7518400" y="5626100"/>
          <p14:tracePt t="125161" x="7527925" y="5626100"/>
          <p14:tracePt t="125161" x="7537450" y="5626100"/>
          <p14:tracePt t="125207" x="7537450" y="5634038"/>
          <p14:tracePt t="126187" x="7518400" y="5589588"/>
          <p14:tracePt t="126187" x="7483475" y="5473700"/>
          <p14:tracePt t="127204" x="7429500" y="5232400"/>
          <p14:tracePt t="127204" x="7394575" y="4946650"/>
          <p14:tracePt t="127255" x="7412038" y="4670425"/>
          <p14:tracePt t="127255" x="7439025" y="4518025"/>
          <p14:tracePt t="127308" x="7456488" y="4419600"/>
          <p14:tracePt t="127308" x="7466013" y="4367213"/>
          <p14:tracePt t="127355" x="7473950" y="4357688"/>
          <p14:tracePt t="127355" x="7473950" y="4348163"/>
          <p14:tracePt t="127409" x="7483475" y="4348163"/>
          <p14:tracePt t="127475" x="7483475" y="4357688"/>
          <p14:tracePt t="127475" x="7456488" y="4394200"/>
          <p14:tracePt t="127520" x="7323138" y="4643438"/>
          <p14:tracePt t="127520" x="7232650" y="4813300"/>
          <p14:tracePt t="127570" x="7143750" y="5000625"/>
          <p14:tracePt t="127570" x="7072313" y="5205413"/>
          <p14:tracePt t="127626" x="7027863" y="5330825"/>
          <p14:tracePt t="127626" x="6983413" y="5419725"/>
          <p14:tracePt t="127672" x="6946900" y="5483225"/>
          <p14:tracePt t="127672" x="6938963" y="5500688"/>
          <p14:tracePt t="127717" x="6929438" y="5500688"/>
          <p14:tracePt t="127717" x="6929438" y="5510213"/>
          <p14:tracePt t="127769" x="6911975" y="5510213"/>
          <p14:tracePt t="127769" x="6848475" y="5419725"/>
          <p14:tracePt t="127824" x="6759575" y="5330825"/>
          <p14:tracePt t="127824" x="6670675" y="5276850"/>
          <p14:tracePt t="127873" x="6562725" y="5232400"/>
          <p14:tracePt t="127873" x="6510338" y="5224463"/>
          <p14:tracePt t="127922" x="6465888" y="5214938"/>
          <p14:tracePt t="127922" x="6456363" y="5224463"/>
          <p14:tracePt t="127967" x="6446838" y="5241925"/>
          <p14:tracePt t="127967" x="6446838" y="5286375"/>
          <p14:tracePt t="128012" x="6446838" y="5384800"/>
          <p14:tracePt t="128012" x="6473825" y="5465763"/>
          <p14:tracePt t="128057" x="6554788" y="5554663"/>
          <p14:tracePt t="128057" x="6688138" y="5715000"/>
          <p14:tracePt t="128103" x="6796088" y="5813425"/>
          <p14:tracePt t="128103" x="6929438" y="5902325"/>
          <p14:tracePt t="128149" x="7161213" y="5983288"/>
          <p14:tracePt t="128149" x="7331075" y="6018213"/>
          <p14:tracePt t="128195" x="7491413" y="6027738"/>
          <p14:tracePt t="128195" x="7724775" y="6027738"/>
          <p14:tracePt t="128243" x="7867650" y="6010275"/>
          <p14:tracePt t="128243" x="7991475" y="5956300"/>
          <p14:tracePt t="128289" x="8153400" y="5857875"/>
          <p14:tracePt t="128289" x="8269288" y="5724525"/>
          <p14:tracePt t="128346" x="8367713" y="5599113"/>
          <p14:tracePt t="128346" x="8394700" y="5537200"/>
          <p14:tracePt t="128401" x="8412163" y="5491163"/>
          <p14:tracePt t="128448" x="8412163" y="5483225"/>
          <p14:tracePt t="128493" x="8412163" y="5473700"/>
          <p14:tracePt t="128540" x="8412163" y="5465763"/>
          <p14:tracePt t="128540" x="8385175" y="5411788"/>
          <p14:tracePt t="128790" x="8277225" y="5251450"/>
          <p14:tracePt t="128790" x="8089900" y="5018088"/>
          <p14:tracePt t="128846" x="7929563" y="4822825"/>
          <p14:tracePt t="128846" x="7823200" y="4608513"/>
          <p14:tracePt t="128904" x="7769225" y="4491038"/>
          <p14:tracePt t="128904" x="7732713" y="4419600"/>
          <p14:tracePt t="128951" x="7715250" y="4367213"/>
          <p14:tracePt t="128951" x="7705725" y="4340225"/>
          <p14:tracePt t="128997" x="7688263" y="4322763"/>
          <p14:tracePt t="128997" x="7680325" y="4303713"/>
          <p14:tracePt t="129044" x="7670800" y="4286250"/>
          <p14:tracePt t="129044" x="7643813" y="4251325"/>
          <p14:tracePt t="129090" x="7599363" y="4179888"/>
          <p14:tracePt t="129090" x="7572375" y="4125913"/>
          <p14:tracePt t="129135" x="7545388" y="4089400"/>
          <p14:tracePt t="129135" x="7518400" y="4071938"/>
          <p14:tracePt t="129180" x="7483475" y="4027488"/>
          <p14:tracePt t="129180" x="7456488" y="4000500"/>
          <p14:tracePt t="129227" x="7419975" y="3965575"/>
          <p14:tracePt t="129227" x="7402513" y="3956050"/>
          <p14:tracePt t="129272" x="7394575" y="3946525"/>
          <p14:tracePt t="129272" x="7385050" y="3946525"/>
          <p14:tracePt t="129319" x="7375525" y="3946525"/>
          <p14:tracePt t="129319" x="7348538" y="3956050"/>
          <p14:tracePt t="129574" x="7323138" y="3965575"/>
          <p14:tracePt t="129574" x="7242175" y="3973513"/>
          <p14:tracePt t="129621" x="7134225" y="3973513"/>
          <p14:tracePt t="129621" x="7018338" y="3929063"/>
          <p14:tracePt t="129668" x="6911975" y="3830638"/>
          <p14:tracePt t="129668" x="6875463" y="3768725"/>
          <p14:tracePt t="129719" x="6858000" y="3705225"/>
          <p14:tracePt t="129719" x="6884988" y="3608388"/>
          <p14:tracePt t="129772" x="6938963" y="3500438"/>
          <p14:tracePt t="129772" x="6991350" y="3419475"/>
          <p14:tracePt t="129818" x="7089775" y="3367088"/>
          <p14:tracePt t="129818" x="7161213" y="3357563"/>
          <p14:tracePt t="129868" x="7251700" y="3357563"/>
          <p14:tracePt t="129868" x="7367588" y="3402013"/>
          <p14:tracePt t="129924" x="7510463" y="3517900"/>
          <p14:tracePt t="129924" x="7572375" y="3589338"/>
          <p14:tracePt t="129975" x="7616825" y="3705225"/>
          <p14:tracePt t="129975" x="7616825" y="3776663"/>
          <p14:tracePt t="130021" x="7616825" y="3867150"/>
          <p14:tracePt t="130021" x="7616825" y="3929063"/>
          <p14:tracePt t="130067" x="7599363" y="3990975"/>
          <p14:tracePt t="130067" x="7572375" y="4010025"/>
          <p14:tracePt t="130115" x="7527925" y="4027488"/>
          <p14:tracePt t="130115" x="7466013" y="4054475"/>
          <p14:tracePt t="130161" x="7439025" y="4062413"/>
          <p14:tracePt t="130161" x="7419975" y="4071938"/>
          <p14:tracePt t="130207" x="7412038" y="4081463"/>
          <p14:tracePt t="131175" x="7412038" y="4089400"/>
          <p14:tracePt t="131175" x="7412038" y="4143375"/>
          <p14:tracePt t="131890" x="7456488" y="4295775"/>
          <p14:tracePt t="131890" x="7491413" y="4438650"/>
          <p14:tracePt t="131940" x="7527925" y="4589463"/>
          <p14:tracePt t="131940" x="7562850" y="4813300"/>
          <p14:tracePt t="131987" x="7581900" y="4973638"/>
          <p14:tracePt t="131987" x="7599363" y="5232400"/>
          <p14:tracePt t="132036" x="7608888" y="5446713"/>
          <p14:tracePt t="132036" x="7616825" y="5537200"/>
          <p14:tracePt t="132094" x="7634288" y="5608638"/>
          <p14:tracePt t="132094" x="7653338" y="5634038"/>
          <p14:tracePt t="132141" x="7715250" y="5653088"/>
          <p14:tracePt t="132141" x="7777163" y="5653088"/>
          <p14:tracePt t="132186" x="7867650" y="5626100"/>
          <p14:tracePt t="132186" x="7974013" y="5589588"/>
          <p14:tracePt t="132233" x="8099425" y="5554663"/>
          <p14:tracePt t="132233" x="8153400" y="5545138"/>
          <p14:tracePt t="132280" x="8188325" y="5545138"/>
          <p14:tracePt t="132280" x="8205788" y="5545138"/>
          <p14:tracePt t="132328" x="8215313" y="5581650"/>
          <p14:tracePt t="132328" x="8215313" y="5653088"/>
          <p14:tracePt t="132377" x="8188325" y="5732463"/>
          <p14:tracePt t="132377" x="8143875" y="5795963"/>
          <p14:tracePt t="132427" x="8081963" y="5840413"/>
          <p14:tracePt t="132427" x="8018463" y="5884863"/>
          <p14:tracePt t="132473" x="7920038" y="5938838"/>
          <p14:tracePt t="132473" x="7804150" y="5973763"/>
          <p14:tracePt t="132520" x="7518400" y="5991225"/>
          <p14:tracePt t="132520" x="7296150" y="5983288"/>
          <p14:tracePt t="132566" x="7000875" y="5902325"/>
          <p14:tracePt t="132566" x="6884988" y="5830888"/>
          <p14:tracePt t="132624" x="6777038" y="5697538"/>
          <p14:tracePt t="132624" x="6751638" y="5572125"/>
          <p14:tracePt t="132673" x="6742113" y="5438775"/>
          <p14:tracePt t="132673" x="6751638" y="5330825"/>
          <p14:tracePt t="132719" x="6823075" y="5126038"/>
          <p14:tracePt t="132719" x="6902450" y="5018088"/>
          <p14:tracePt t="132765" x="7010400" y="4938713"/>
          <p14:tracePt t="132765" x="7153275" y="4894263"/>
          <p14:tracePt t="132812" x="7412038" y="4857750"/>
          <p14:tracePt t="132812" x="7599363" y="4867275"/>
          <p14:tracePt t="132859" x="7796213" y="4946650"/>
          <p14:tracePt t="132859" x="7947025" y="5099050"/>
          <p14:tracePt t="132915" x="8010525" y="5241925"/>
          <p14:tracePt t="132915" x="8054975" y="5483225"/>
          <p14:tracePt t="132971" x="8054975" y="5724525"/>
          <p14:tracePt t="132971" x="8037513" y="5857875"/>
          <p14:tracePt t="133021" x="7966075" y="6000750"/>
          <p14:tracePt t="133021" x="7902575" y="6072188"/>
          <p14:tracePt t="133068" x="7823200" y="6089650"/>
          <p14:tracePt t="133068" x="7661275" y="6108700"/>
          <p14:tracePt t="133119" x="7500938" y="6126163"/>
          <p14:tracePt t="133119" x="7394575" y="6134100"/>
          <p14:tracePt t="133176" x="7323138" y="6134100"/>
          <p14:tracePt t="133176" x="7269163" y="6134100"/>
          <p14:tracePt t="133222" x="7232650" y="6134100"/>
          <p14:tracePt t="133222" x="7215188" y="6134100"/>
          <p14:tracePt t="133268" x="7205663" y="6134100"/>
          <p14:tracePt t="133268" x="7180263" y="6134100"/>
          <p14:tracePt t="134051" x="7099300" y="6134100"/>
          <p14:tracePt t="134051" x="7000875" y="6134100"/>
          <p14:tracePt t="134097" x="6884988" y="6116638"/>
          <p14:tracePt t="134097" x="6804025" y="6099175"/>
          <p14:tracePt t="134143" x="6724650" y="6037263"/>
          <p14:tracePt t="134143" x="6599238" y="5929313"/>
          <p14:tracePt t="134201" x="6518275" y="5822950"/>
          <p14:tracePt t="134201" x="6491288" y="5688013"/>
          <p14:tracePt t="134255" x="6473825" y="5554663"/>
          <p14:tracePt t="134255" x="6473825" y="5375275"/>
          <p14:tracePt t="134301" x="6537325" y="5232400"/>
          <p14:tracePt t="134301" x="6643688" y="5081588"/>
          <p14:tracePt t="134349" x="6823075" y="4929188"/>
          <p14:tracePt t="134349" x="7027863" y="4857750"/>
          <p14:tracePt t="134403" x="7180263" y="4848225"/>
          <p14:tracePt t="134403" x="7323138" y="4848225"/>
          <p14:tracePt t="134449" x="7518400" y="4894263"/>
          <p14:tracePt t="134449" x="7634288" y="4956175"/>
          <p14:tracePt t="134495" x="7732713" y="5027613"/>
          <p14:tracePt t="134495" x="7831138" y="5126038"/>
          <p14:tracePt t="134543" x="7885113" y="5187950"/>
          <p14:tracePt t="134543" x="7929563" y="5268913"/>
          <p14:tracePt t="134590" x="7966075" y="5446713"/>
          <p14:tracePt t="134590" x="7966075" y="5562600"/>
          <p14:tracePt t="134635" x="7966075" y="5732463"/>
          <p14:tracePt t="134635" x="7956550" y="5830888"/>
          <p14:tracePt t="134681" x="7939088" y="5919788"/>
          <p14:tracePt t="134681" x="7912100" y="6018213"/>
          <p14:tracePt t="134734" x="7875588" y="6072188"/>
          <p14:tracePt t="134734" x="7858125" y="6089650"/>
          <p14:tracePt t="134734" x="7840663" y="6108700"/>
          <p14:tracePt t="134790" x="7804150" y="6134100"/>
          <p14:tracePt t="134790" x="7769225" y="6143625"/>
          <p14:tracePt t="134837" x="7688263" y="6153150"/>
          <p14:tracePt t="134837" x="7634288" y="6153150"/>
          <p14:tracePt t="134887" x="7581900" y="6153150"/>
          <p14:tracePt t="134887" x="7554913" y="6153150"/>
          <p14:tracePt t="134936" x="7510463" y="6134100"/>
          <p14:tracePt t="134936" x="7456488" y="6108700"/>
          <p14:tracePt t="134983" x="7385050" y="6062663"/>
          <p14:tracePt t="134983" x="7286625" y="5991225"/>
          <p14:tracePt t="135032" x="7224713" y="5929313"/>
          <p14:tracePt t="135032" x="7153275" y="5822950"/>
          <p14:tracePt t="135085" x="7081838" y="5697538"/>
          <p14:tracePt t="135085" x="7045325" y="5616575"/>
          <p14:tracePt t="135138" x="7037388" y="5527675"/>
          <p14:tracePt t="135138" x="7037388" y="5446713"/>
          <p14:tracePt t="135185" x="7081838" y="5348288"/>
          <p14:tracePt t="135185" x="7134225" y="5295900"/>
          <p14:tracePt t="135231" x="7269163" y="5241925"/>
          <p14:tracePt t="135231" x="7394575" y="5224463"/>
          <p14:tracePt t="135231" x="7456488" y="5214938"/>
          <p14:tracePt t="135290" x="7562850" y="5205413"/>
          <p14:tracePt t="135290" x="7732713" y="5205413"/>
          <p14:tracePt t="135341" x="7848600" y="5224463"/>
          <p14:tracePt t="135341" x="7956550" y="5276850"/>
          <p14:tracePt t="135392" x="8037513" y="5402263"/>
          <p14:tracePt t="135392" x="8062913" y="5527675"/>
          <p14:tracePt t="135440" x="8072438" y="5634038"/>
          <p14:tracePt t="135440" x="8081963" y="5732463"/>
          <p14:tracePt t="135486" x="8081963" y="5884863"/>
          <p14:tracePt t="135486" x="8062913" y="5965825"/>
          <p14:tracePt t="135534" x="8045450" y="6037263"/>
          <p14:tracePt t="135534" x="8027988" y="6099175"/>
          <p14:tracePt t="135581" x="8018463" y="6116638"/>
          <p14:tracePt t="135581" x="8010525" y="6126163"/>
          <p14:tracePt t="135627" x="8001000" y="6126163"/>
          <p14:tracePt t="135673" x="7991475" y="6116638"/>
          <p14:tracePt t="135673" x="7966075" y="6000750"/>
          <p14:tracePt t="136078" x="7929563" y="5875338"/>
          <p14:tracePt t="136078" x="7867650" y="5759450"/>
          <p14:tracePt t="136124" x="7777163" y="5661025"/>
          <p14:tracePt t="136124" x="7732713" y="5643563"/>
          <p14:tracePt t="136178" x="7715250" y="5634038"/>
          <p14:tracePt t="136178" x="7670800" y="5634038"/>
          <p14:tracePt t="136227" x="7510463" y="5732463"/>
          <p14:tracePt t="136227" x="7367588" y="5803900"/>
          <p14:tracePt t="136273" x="7180263" y="5848350"/>
          <p14:tracePt t="136273" x="7089775" y="5848350"/>
          <p14:tracePt t="136323" x="6973888" y="5822950"/>
          <p14:tracePt t="136323" x="6875463" y="5759450"/>
          <p14:tracePt t="136382" x="6831013" y="5661025"/>
          <p14:tracePt t="136382" x="6813550" y="5527675"/>
          <p14:tracePt t="136434" x="6813550" y="5322888"/>
          <p14:tracePt t="136434" x="6823075" y="5232400"/>
          <p14:tracePt t="136481" x="6867525" y="5143500"/>
          <p14:tracePt t="136481" x="7010400" y="4946650"/>
          <p14:tracePt t="136527" x="7116763" y="4848225"/>
          <p14:tracePt t="136527" x="7251700" y="4776788"/>
          <p14:tracePt t="136574" x="7439025" y="4732338"/>
          <p14:tracePt t="136574" x="7527925" y="4732338"/>
          <p14:tracePt t="136620" x="7634288" y="4732338"/>
          <p14:tracePt t="136620" x="7724775" y="4759325"/>
          <p14:tracePt t="136665" x="7840663" y="4848225"/>
          <p14:tracePt t="136665" x="7885113" y="4929188"/>
          <p14:tracePt t="136712" x="7912100" y="4983163"/>
          <p14:tracePt t="136712" x="7912100" y="5081588"/>
          <p14:tracePt t="136758" x="7902575" y="5170488"/>
          <p14:tracePt t="136758" x="7840663" y="5303838"/>
          <p14:tracePt t="136804" x="7732713" y="5473700"/>
          <p14:tracePt t="136804" x="7697788" y="5545138"/>
          <p14:tracePt t="136851" x="7670800" y="5572125"/>
          <p14:tracePt t="136851" x="7661275" y="5581650"/>
          <p14:tracePt t="136914" x="7661275" y="5589588"/>
          <p14:tracePt t="136962" x="7661275" y="5599113"/>
          <p14:tracePt t="137030" x="7661275" y="5518150"/>
          <p14:tracePt t="137030" x="7643813" y="5348288"/>
          <p14:tracePt t="137316" x="7626350" y="5133975"/>
          <p14:tracePt t="137316" x="7608888" y="4919663"/>
          <p14:tracePt t="137363" x="7572375" y="4598988"/>
          <p14:tracePt t="137363" x="7545388" y="4330700"/>
          <p14:tracePt t="137421" x="7500938" y="4133850"/>
          <p14:tracePt t="137421" x="7483475" y="4062413"/>
          <p14:tracePt t="137475" x="7473950" y="4044950"/>
          <p14:tracePt t="137475" x="7456488" y="4054475"/>
          <p14:tracePt t="137522" x="7439025" y="4170363"/>
          <p14:tracePt t="137522" x="7419975" y="4330700"/>
          <p14:tracePt t="137567" x="7412038" y="4518025"/>
          <p14:tracePt t="137567" x="7402513" y="4724400"/>
          <p14:tracePt t="137614" x="7402513" y="5027613"/>
          <p14:tracePt t="137614" x="7394575" y="5205413"/>
          <p14:tracePt t="137659" x="7394575" y="5348288"/>
          <p14:tracePt t="137659" x="7394575" y="5456238"/>
          <p14:tracePt t="137705" x="7394575" y="5473700"/>
          <p14:tracePt t="137705" x="7394575" y="5483225"/>
          <p14:tracePt t="137750" x="7402513" y="5465763"/>
          <p14:tracePt t="137750" x="7466013" y="5251450"/>
          <p14:tracePt t="138006" x="7537450" y="5018088"/>
          <p14:tracePt t="138006" x="7572375" y="4830763"/>
          <p14:tracePt t="138052" x="7581900" y="4581525"/>
          <p14:tracePt t="138052" x="7581900" y="4429125"/>
          <p14:tracePt t="138097" x="7554913" y="4322763"/>
          <p14:tracePt t="138097" x="7537450" y="4241800"/>
          <p14:tracePt t="138143" x="7518400" y="4187825"/>
          <p14:tracePt t="138143" x="7510463" y="4170363"/>
          <p14:tracePt t="138188" x="7500938" y="4160838"/>
          <p14:tracePt t="138234" x="7483475" y="4143375"/>
          <p14:tracePt t="138234" x="7456488" y="4133850"/>
          <p14:tracePt t="138340" x="7331075" y="4044950"/>
          <p14:tracePt t="138340" x="7215188" y="3956050"/>
          <p14:tracePt t="138390" x="7134225" y="3840163"/>
          <p14:tracePt t="138390" x="7108825" y="3741738"/>
          <p14:tracePt t="138438" x="7108825" y="3633788"/>
          <p14:tracePt t="138438" x="7153275" y="3562350"/>
          <p14:tracePt t="138490" x="7269163" y="3482975"/>
          <p14:tracePt t="138490" x="7375525" y="3473450"/>
          <p14:tracePt t="138548" x="7429500" y="3482975"/>
          <p14:tracePt t="138548" x="7510463" y="3633788"/>
          <p14:tracePt t="138593" x="7518400" y="3751263"/>
          <p14:tracePt t="138593" x="7518400" y="3840163"/>
          <p14:tracePt t="138639" x="7500938" y="3919538"/>
          <p14:tracePt t="138639" x="7491413" y="3956050"/>
          <p14:tracePt t="138684" x="7491413" y="3965575"/>
          <p14:tracePt t="138684" x="7483475" y="3965575"/>
          <p14:tracePt t="138730" x="7483475" y="3983038"/>
          <p14:tracePt t="138730" x="7483475" y="4081463"/>
          <p14:tracePt t="138975" x="7510463" y="4241800"/>
          <p14:tracePt t="138975" x="7616825" y="4545013"/>
          <p14:tracePt t="139030" x="7724775" y="4840288"/>
          <p14:tracePt t="139030" x="7769225" y="5010150"/>
          <p14:tracePt t="139081" x="7796213" y="5224463"/>
          <p14:tracePt t="139081" x="7804150" y="5340350"/>
          <p14:tracePt t="139128" x="7804150" y="5438775"/>
          <p14:tracePt t="139128" x="7759700" y="5581650"/>
          <p14:tracePt t="139174" x="7724775" y="5643563"/>
          <p14:tracePt t="139174" x="7653338" y="5670550"/>
          <p14:tracePt t="139220" x="7518400" y="5688013"/>
          <p14:tracePt t="139220" x="7402513" y="5697538"/>
          <p14:tracePt t="139265" x="7259638" y="5697538"/>
          <p14:tracePt t="139265" x="7062788" y="5670550"/>
          <p14:tracePt t="139312" x="6965950" y="5608638"/>
          <p14:tracePt t="139312" x="6894513" y="5491163"/>
          <p14:tracePt t="139369" x="6884988" y="5384800"/>
          <p14:tracePt t="139369" x="6929438" y="5259388"/>
          <p14:tracePt t="139426" x="7089775" y="5160963"/>
          <p14:tracePt t="139426" x="7224713" y="5133975"/>
          <p14:tracePt t="139472" x="7348538" y="5143500"/>
          <p14:tracePt t="139472" x="7483475" y="5205413"/>
          <p14:tracePt t="139517" x="7634288" y="5340350"/>
          <p14:tracePt t="139517" x="7697788" y="5456238"/>
          <p14:tracePt t="139568" x="7697788" y="5643563"/>
          <p14:tracePt t="139568" x="7626350" y="5786438"/>
          <p14:tracePt t="139622" x="7562850" y="5867400"/>
          <p14:tracePt t="139622" x="7527925" y="5911850"/>
          <p14:tracePt t="139668" x="7500938" y="5946775"/>
          <p14:tracePt t="139668" x="7491413" y="5956300"/>
          <p14:tracePt t="139715" x="7483475" y="5956300"/>
          <p14:tracePt t="139759" x="7483475" y="5965825"/>
          <p14:tracePt t="139759" x="7483475" y="5973763"/>
          <p14:tracePt t="140666" x="7483475" y="5956300"/>
          <p14:tracePt t="140666" x="7483475" y="5884863"/>
          <p14:tracePt t="140714" x="7510463" y="5661025"/>
          <p14:tracePt t="140714" x="7527925" y="5143500"/>
          <p14:tracePt t="140760" x="7527925" y="4848225"/>
          <p14:tracePt t="140760" x="7527925" y="4598988"/>
          <p14:tracePt t="140807" x="7518400" y="4313238"/>
          <p14:tracePt t="140807" x="7500938" y="4214813"/>
          <p14:tracePt t="140854" x="7491413" y="4160838"/>
          <p14:tracePt t="140854" x="7491413" y="4143375"/>
          <p14:tracePt t="140907" x="7491413" y="4152900"/>
          <p14:tracePt t="140907" x="7491413" y="4322763"/>
          <p14:tracePt t="141000" x="7500938" y="4500563"/>
          <p14:tracePt t="141000" x="7510463" y="4705350"/>
          <p14:tracePt t="141046" x="7537450" y="5027613"/>
          <p14:tracePt t="141046" x="7562850" y="5241925"/>
          <p14:tracePt t="141092" x="7581900" y="5419725"/>
          <p14:tracePt t="141092" x="7608888" y="5589588"/>
          <p14:tracePt t="141141" x="7608888" y="5653088"/>
          <p14:tracePt t="141141" x="7616825" y="5661025"/>
          <p14:tracePt t="141197" x="7616825" y="5688013"/>
          <p14:tracePt t="141197" x="7599363" y="5751513"/>
          <p14:tracePt t="141463" x="7491413" y="5911850"/>
          <p14:tracePt t="141463" x="7385050" y="6027738"/>
          <p14:tracePt t="141516" x="7188200" y="6170613"/>
          <p14:tracePt t="141516" x="7027863" y="6215063"/>
          <p14:tracePt t="141567" x="6813550" y="6215063"/>
          <p14:tracePt t="141567" x="6724650" y="6180138"/>
          <p14:tracePt t="141614" x="6653213" y="6099175"/>
          <p14:tracePt t="141614" x="6599238" y="5938838"/>
          <p14:tracePt t="141660" x="6599238" y="5803900"/>
          <p14:tracePt t="141660" x="6661150" y="5562600"/>
          <p14:tracePt t="141713" x="6858000" y="5322888"/>
          <p14:tracePt t="141713" x="7010400" y="5214938"/>
          <p14:tracePt t="141767" x="7259638" y="5133975"/>
          <p14:tracePt t="141767" x="7419975" y="5126038"/>
          <p14:tracePt t="141813" x="7661275" y="5143500"/>
          <p14:tracePt t="141813" x="7813675" y="5232400"/>
          <p14:tracePt t="141860" x="7983538" y="5384800"/>
          <p14:tracePt t="141860" x="8045450" y="5483225"/>
          <p14:tracePt t="141913" x="8089900" y="5634038"/>
          <p14:tracePt t="141913" x="8089900" y="5768975"/>
          <p14:tracePt t="141961" x="8081963" y="5884863"/>
          <p14:tracePt t="141961" x="8045450" y="5983288"/>
          <p14:tracePt t="142006" x="7974013" y="6072188"/>
          <p14:tracePt t="142006" x="7947025" y="6099175"/>
          <p14:tracePt t="142052" x="7929563" y="6108700"/>
          <p14:tracePt t="142052" x="7929563" y="6116638"/>
          <p14:tracePt t="142098" x="7920038" y="6116638"/>
          <p14:tracePt t="142098" x="7840663" y="6116638"/>
          <p14:tracePt t="142438" x="7742238" y="6108700"/>
          <p14:tracePt t="142438" x="7589838" y="6099175"/>
          <p14:tracePt t="142484" x="7277100" y="6072188"/>
          <p14:tracePt t="142484" x="7062788" y="6000750"/>
          <p14:tracePt t="142534" x="6796088" y="5875338"/>
          <p14:tracePt t="142534" x="6643688" y="5715000"/>
          <p14:tracePt t="142590" x="6562725" y="5473700"/>
          <p14:tracePt t="142590" x="6554788" y="5313363"/>
          <p14:tracePt t="142640" x="6572250" y="5170488"/>
          <p14:tracePt t="142640" x="6697663" y="4938713"/>
          <p14:tracePt t="142687" x="6823075" y="4813300"/>
          <p14:tracePt t="142687" x="6946900" y="4741863"/>
          <p14:tracePt t="142733" x="7126288" y="4705350"/>
          <p14:tracePt t="142733" x="7313613" y="4724400"/>
          <p14:tracePt t="142788" x="7500938" y="4813300"/>
          <p14:tracePt t="142788" x="7634288" y="4911725"/>
          <p14:tracePt t="142840" x="7732713" y="4983163"/>
          <p14:tracePt t="142840" x="7831138" y="5089525"/>
          <p14:tracePt t="142890" x="7875588" y="5268913"/>
          <p14:tracePt t="142890" x="7885113" y="5394325"/>
          <p14:tracePt t="142944" x="7885113" y="5562600"/>
          <p14:tracePt t="142944" x="7885113" y="5653088"/>
          <p14:tracePt t="142992" x="7867650" y="5724525"/>
          <p14:tracePt t="142992" x="7796213" y="5813425"/>
          <p14:tracePt t="143039" x="7705725" y="5884863"/>
          <p14:tracePt t="143039" x="7562850" y="5938838"/>
          <p14:tracePt t="143085" x="7358063" y="5973763"/>
          <p14:tracePt t="143085" x="7269163" y="5973763"/>
          <p14:tracePt t="143132" x="7224713" y="5973763"/>
          <p14:tracePt t="143132" x="7215188" y="5973763"/>
          <p14:tracePt t="143177" x="7205663" y="5973763"/>
          <p14:tracePt t="143177" x="7188200" y="5983288"/>
          <p14:tracePt t="143649" x="7108825" y="6018213"/>
          <p14:tracePt t="143649" x="6965950" y="6054725"/>
          <p14:tracePt t="143704" x="6715125" y="6099175"/>
          <p14:tracePt t="143704" x="6545263" y="6089650"/>
          <p14:tracePt t="143750" x="6384925" y="6062663"/>
          <p14:tracePt t="143750" x="6232525" y="5991225"/>
          <p14:tracePt t="143797" x="6170613" y="5919788"/>
          <p14:tracePt t="143797" x="6153150" y="5822950"/>
          <p14:tracePt t="143850" x="6161088" y="5634038"/>
          <p14:tracePt t="143850" x="6242050" y="5456238"/>
          <p14:tracePt t="143909" x="6394450" y="5286375"/>
          <p14:tracePt t="143909" x="6527800" y="5180013"/>
          <p14:tracePt t="143957" x="6670675" y="5081588"/>
          <p14:tracePt t="143957" x="6823075" y="5027613"/>
          <p14:tracePt t="144003" x="7037388" y="5018088"/>
          <p14:tracePt t="144003" x="7170738" y="5037138"/>
          <p14:tracePt t="144050" x="7367588" y="5089525"/>
          <p14:tracePt t="144050" x="7456488" y="5143500"/>
          <p14:tracePt t="144096" x="7537450" y="5205413"/>
          <p14:tracePt t="144096" x="7581900" y="5286375"/>
          <p14:tracePt t="144142" x="7616825" y="5438775"/>
          <p14:tracePt t="144142" x="7616825" y="5527675"/>
          <p14:tracePt t="144189" x="7616825" y="5653088"/>
          <p14:tracePt t="144189" x="7599363" y="5751513"/>
          <p14:tracePt t="144236" x="7562850" y="5875338"/>
          <p14:tracePt t="144236" x="7500938" y="6000750"/>
          <p14:tracePt t="144236" x="7456488" y="6062663"/>
          <p14:tracePt t="144284" x="7348538" y="6170613"/>
          <p14:tracePt t="144284" x="7232650" y="6269038"/>
          <p14:tracePt t="144334" x="7197725" y="6303963"/>
          <p14:tracePt t="147184" x="7197725" y="6296025"/>
          <p14:tracePt t="147184" x="7197725" y="6286500"/>
          <p14:tracePt t="148144" x="7205663" y="6259513"/>
          <p14:tracePt t="148144" x="7215188" y="6242050"/>
          <p14:tracePt t="148191" x="7269163" y="6116638"/>
          <p14:tracePt t="148191" x="7304088" y="5983288"/>
          <p14:tracePt t="148239" x="7323138" y="5813425"/>
          <p14:tracePt t="148239" x="7331075" y="5634038"/>
          <p14:tracePt t="148285" x="7331075" y="5357813"/>
          <p14:tracePt t="148285" x="7340600" y="5232400"/>
          <p14:tracePt t="148332" x="7340600" y="5160963"/>
          <p14:tracePt t="148332" x="7340600" y="5126038"/>
          <p14:tracePt t="148379" x="7340600" y="5116513"/>
          <p14:tracePt t="148431" x="7331075" y="5116513"/>
          <p14:tracePt t="148431" x="7331075" y="5133975"/>
          <p14:tracePt t="148973" x="7313613" y="5170488"/>
          <p14:tracePt t="148973" x="7277100" y="5232400"/>
          <p14:tracePt t="149032" x="7242175" y="5303838"/>
          <p14:tracePt t="149032" x="7232650" y="5330825"/>
          <p14:tracePt t="149078" x="7224713" y="5340350"/>
          <p14:tracePt t="149124" x="7224713" y="5348288"/>
          <p14:tracePt t="149172" x="7232650" y="5348288"/>
          <p14:tracePt t="149172" x="7242175" y="5348288"/>
          <p14:tracePt t="149293" x="7286625" y="5402263"/>
          <p14:tracePt t="149293" x="7367588" y="5510213"/>
          <p14:tracePt t="149339" x="7483475" y="5705475"/>
          <p14:tracePt t="149339" x="7545388" y="5786438"/>
          <p14:tracePt t="149386" x="7581900" y="5875338"/>
          <p14:tracePt t="149386" x="7589838" y="5929313"/>
          <p14:tracePt t="149437" x="7589838" y="6000750"/>
          <p14:tracePt t="149437" x="7518400" y="6116638"/>
          <p14:tracePt t="149484" x="7402513" y="6180138"/>
          <p14:tracePt t="149484" x="7251700" y="6205538"/>
          <p14:tracePt t="149533" x="7037388" y="6205538"/>
          <p14:tracePt t="149533" x="6902450" y="6161088"/>
          <p14:tracePt t="149579" x="6777038" y="6081713"/>
          <p14:tracePt t="149579" x="6670675" y="5919788"/>
          <p14:tracePt t="149626" x="6643688" y="5795963"/>
          <p14:tracePt t="149626" x="6661150" y="5608638"/>
          <p14:tracePt t="149677" x="6786563" y="5402263"/>
          <p14:tracePt t="149677" x="6884988" y="5276850"/>
          <p14:tracePt t="149732" x="7099300" y="5081588"/>
          <p14:tracePt t="149732" x="7251700" y="4991100"/>
          <p14:tracePt t="149778" x="7473950" y="4929188"/>
          <p14:tracePt t="149778" x="7616825" y="4919663"/>
          <p14:tracePt t="149826" x="7759700" y="4919663"/>
          <p14:tracePt t="149826" x="7867650" y="4938713"/>
          <p14:tracePt t="149872" x="7974013" y="5018088"/>
          <p14:tracePt t="149872" x="8054975" y="5126038"/>
          <p14:tracePt t="149924" x="8081963" y="5205413"/>
          <p14:tracePt t="149924" x="8116888" y="5313363"/>
          <p14:tracePt t="149970" x="8134350" y="5491163"/>
          <p14:tracePt t="149970" x="8134350" y="5562600"/>
          <p14:tracePt t="150016" x="8081963" y="5661025"/>
          <p14:tracePt t="150016" x="7991475" y="5751513"/>
          <p14:tracePt t="150074" x="7902575" y="5803900"/>
          <p14:tracePt t="150074" x="7858125" y="5822950"/>
          <p14:tracePt t="150125" x="7840663" y="5840413"/>
          <p14:tracePt t="150125" x="7831138" y="5840413"/>
          <p14:tracePt t="150172" x="7823200" y="5840413"/>
          <p14:tracePt t="150172" x="7786688" y="5840413"/>
          <p14:tracePt t="150973" x="7742238" y="5857875"/>
          <p14:tracePt t="150973" x="7643813" y="5867400"/>
          <p14:tracePt t="151022" x="7545388" y="5867400"/>
          <p14:tracePt t="151022" x="7446963" y="5867400"/>
          <p14:tracePt t="151068" x="7358063" y="5867400"/>
          <p14:tracePt t="151068" x="7331075" y="5857875"/>
          <p14:tracePt t="151120" x="7323138" y="5857875"/>
          <p14:tracePt t="151120" x="7304088" y="5857875"/>
          <p14:tracePt t="151176" x="7304088" y="5867400"/>
          <p14:tracePt t="151176" x="7296150" y="5867400"/>
          <p14:tracePt t="151223" x="7277100" y="5875338"/>
          <p14:tracePt t="151223" x="7224713" y="5875338"/>
          <p14:tracePt t="151269" x="6929438" y="5857875"/>
          <p14:tracePt t="151269" x="6572250" y="5697538"/>
          <p14:tracePt t="151324" x="6340475" y="5491163"/>
          <p14:tracePt t="151324" x="6242050" y="5394325"/>
          <p14:tracePt t="151378" x="6197600" y="5330825"/>
          <p14:tracePt t="151378" x="6188075" y="5313363"/>
          <p14:tracePt t="151433" x="6215063" y="5340350"/>
          <p14:tracePt t="151433" x="6323013" y="5465763"/>
          <p14:tracePt t="151522" x="6510338" y="5643563"/>
          <p14:tracePt t="151522" x="6777038" y="5884863"/>
          <p14:tracePt t="151570" x="6956425" y="6045200"/>
          <p14:tracePt t="151570" x="7126288" y="6180138"/>
          <p14:tracePt t="151616" x="7331075" y="6323013"/>
          <p14:tracePt t="151616" x="7456488" y="6367463"/>
          <p14:tracePt t="151662" x="7599363" y="6375400"/>
          <p14:tracePt t="151662" x="7804150" y="6286500"/>
          <p14:tracePt t="151709" x="7902575" y="6180138"/>
          <p14:tracePt t="151709" x="7983538" y="6081713"/>
          <p14:tracePt t="151756" x="8037513" y="6010275"/>
          <p14:tracePt t="151756" x="8045450" y="6000750"/>
          <p14:tracePt t="151802" x="8054975" y="6000750"/>
          <p14:tracePt t="151859" x="8054975" y="5991225"/>
          <p14:tracePt t="151913" x="7947025" y="5884863"/>
          <p14:tracePt t="151913" x="7831138" y="5751513"/>
          <p14:tracePt t="152131" x="7732713" y="5634038"/>
          <p14:tracePt t="152131" x="7634288" y="5483225"/>
          <p14:tracePt t="152179" x="7599363" y="5322888"/>
          <p14:tracePt t="152179" x="7581900" y="5224463"/>
          <p14:tracePt t="152239" x="7581900" y="5205413"/>
          <p14:tracePt t="152239" x="7581900" y="5197475"/>
          <p14:tracePt t="152286" x="7599363" y="5180013"/>
          <p14:tracePt t="152286" x="7608888" y="5180013"/>
          <p14:tracePt t="152333" x="7608888" y="5187950"/>
          <p14:tracePt t="152333" x="7589838" y="5197475"/>
          <p14:tracePt t="152416" x="7518400" y="5214938"/>
          <p14:tracePt t="152416" x="7402513" y="5224463"/>
          <p14:tracePt t="152467" x="7323138" y="5214938"/>
          <p14:tracePt t="152467" x="7296150" y="5143500"/>
          <p14:tracePt t="152513" x="7296150" y="5027613"/>
          <p14:tracePt t="152513" x="7313613" y="4973638"/>
          <p14:tracePt t="152559" x="7340600" y="4946650"/>
          <p14:tracePt t="152559" x="7385050" y="4946650"/>
          <p14:tracePt t="152606" x="7473950" y="4956175"/>
          <p14:tracePt t="152606" x="7537450" y="5000625"/>
          <p14:tracePt t="152653" x="7581900" y="5062538"/>
          <p14:tracePt t="152653" x="7608888" y="5143500"/>
          <p14:tracePt t="152699" x="7608888" y="5180013"/>
          <p14:tracePt t="152699" x="7608888" y="5205413"/>
          <p14:tracePt t="152746" x="7608888" y="5241925"/>
          <p14:tracePt t="152746" x="7599363" y="5241925"/>
          <p14:tracePt t="152792" x="7599363" y="5251450"/>
          <p14:tracePt t="152838" x="7599363" y="5259388"/>
          <p14:tracePt t="152838" x="7589838" y="5276850"/>
          <p14:tracePt t="153572" x="7527925" y="5322888"/>
          <p14:tracePt t="153572" x="7412038" y="5375275"/>
          <p14:tracePt t="153618" x="7286625" y="5429250"/>
          <p14:tracePt t="153618" x="7170738" y="5465763"/>
          <p14:tracePt t="153665" x="7037388" y="5483225"/>
          <p14:tracePt t="153665" x="6956425" y="5483225"/>
          <p14:tracePt t="153711" x="6894513" y="5483225"/>
          <p14:tracePt t="153711" x="6840538" y="5465763"/>
          <p14:tracePt t="153758" x="6823075" y="5456238"/>
          <p14:tracePt t="153758" x="6813550" y="5446713"/>
          <p14:tracePt t="153805" x="6804025" y="5438775"/>
          <p14:tracePt t="153805" x="6796088" y="5429250"/>
          <p14:tracePt t="153851" x="6786563" y="5429250"/>
          <p14:tracePt t="153851" x="6777038" y="5419725"/>
          <p14:tracePt t="153902" x="6777038" y="5411788"/>
          <p14:tracePt t="153902" x="6786563" y="5348288"/>
          <p14:tracePt t="153957" x="6956425" y="5153025"/>
          <p14:tracePt t="153957" x="7197725" y="5045075"/>
          <p14:tracePt t="154015" x="7331075" y="5037138"/>
          <p14:tracePt t="154015" x="7429500" y="5037138"/>
          <p14:tracePt t="154062" x="7473950" y="5062538"/>
          <p14:tracePt t="154062" x="7466013" y="5116513"/>
          <p14:tracePt t="154109" x="7385050" y="5205413"/>
          <p14:tracePt t="154109" x="7304088" y="5251450"/>
          <p14:tracePt t="154166" x="7277100" y="5259388"/>
          <p14:tracePt t="154166" x="7269163" y="5259388"/>
          <p14:tracePt t="154214" x="7259638" y="5259388"/>
          <p14:tracePt t="154262" x="7170738" y="5276850"/>
          <p14:tracePt t="154262" x="7027863" y="5330825"/>
          <p14:tracePt t="154508" x="6759575" y="5446713"/>
          <p14:tracePt t="154508" x="6483350" y="5518150"/>
          <p14:tracePt t="154581" x="6367463" y="5518150"/>
          <p14:tracePt t="154581" x="6296025" y="5510213"/>
          <p14:tracePt t="154629" x="6242050" y="5491163"/>
          <p14:tracePt t="154629" x="6197600" y="5456238"/>
          <p14:tracePt t="154675" x="6188075" y="5446713"/>
          <p14:tracePt t="154720" x="6188075" y="5465763"/>
          <p14:tracePt t="154720" x="6232525" y="5545138"/>
          <p14:tracePt t="154851" x="6384925" y="5795963"/>
          <p14:tracePt t="154851" x="6554788" y="5973763"/>
          <p14:tracePt t="154901" x="6884988" y="6180138"/>
          <p14:tracePt t="154901" x="7134225" y="6251575"/>
          <p14:tracePt t="154952" x="7491413" y="6269038"/>
          <p14:tracePt t="154952" x="8037513" y="6054725"/>
          <p14:tracePt t="155035" x="8099425" y="5983288"/>
          <p14:tracePt t="155035" x="8108950" y="5973763"/>
          <p14:tracePt t="155090" x="8116888" y="5965825"/>
          <p14:tracePt t="155136" x="8126413" y="5965825"/>
          <p14:tracePt t="155183" x="8126413" y="5973763"/>
          <p14:tracePt t="155183" x="8099425" y="6045200"/>
          <p14:tracePt t="155229" x="8018463" y="6232525"/>
          <p14:tracePt t="155229" x="7939088" y="6313488"/>
          <p14:tracePt t="155276" x="7769225" y="6357938"/>
          <p14:tracePt t="155276" x="7608888" y="6357938"/>
          <p14:tracePt t="155327" x="7439025" y="6323013"/>
          <p14:tracePt t="155327" x="7251700" y="6232525"/>
          <p14:tracePt t="155373" x="7143750" y="6116638"/>
          <p14:tracePt t="155373" x="7089775" y="5938838"/>
          <p14:tracePt t="155433" x="7089775" y="5751513"/>
          <p14:tracePt t="155433" x="7153275" y="5599113"/>
          <p14:tracePt t="155483" x="7251700" y="5473700"/>
          <p14:tracePt t="155483" x="7375525" y="5394325"/>
          <p14:tracePt t="155531" x="7466013" y="5330825"/>
          <p14:tracePt t="155531" x="7483475" y="5322888"/>
          <p14:tracePt t="155578" x="7473950" y="5322888"/>
          <p14:tracePt t="155578" x="7412038" y="5322888"/>
          <p14:tracePt t="155660" x="7242175" y="5322888"/>
          <p14:tracePt t="155660" x="7170738" y="5295900"/>
          <p14:tracePt t="155707" x="7134225" y="5224463"/>
          <p14:tracePt t="155707" x="7134225" y="5126038"/>
          <p14:tracePt t="155754" x="7180263" y="5037138"/>
          <p14:tracePt t="155754" x="7277100" y="4973638"/>
          <p14:tracePt t="155800" x="7446963" y="4946650"/>
          <p14:tracePt t="155800" x="7518400" y="4946650"/>
          <p14:tracePt t="155845" x="7581900" y="5010150"/>
          <p14:tracePt t="155845" x="7599363" y="5099050"/>
          <p14:tracePt t="155893" x="7599363" y="5205413"/>
          <p14:tracePt t="155893" x="7581900" y="5251450"/>
          <p14:tracePt t="155942" x="7545388" y="5276850"/>
          <p14:tracePt t="155942" x="7483475" y="5295900"/>
          <p14:tracePt t="155988" x="7412038" y="5322888"/>
          <p14:tracePt t="155988" x="7385050" y="5322888"/>
          <p14:tracePt t="156034" x="7375525" y="5322888"/>
          <p14:tracePt t="156079" x="7323138" y="5322888"/>
          <p14:tracePt t="156079" x="7224713" y="5322888"/>
          <p14:tracePt t="157059" x="7081838" y="5322888"/>
          <p14:tracePt t="157059" x="6929438" y="5303838"/>
          <p14:tracePt t="157105" x="6796088" y="5276850"/>
          <p14:tracePt t="157105" x="6742113" y="5276850"/>
          <p14:tracePt t="157151" x="6680200" y="5276850"/>
          <p14:tracePt t="157151" x="6653213" y="5295900"/>
          <p14:tracePt t="157211" x="6634163" y="5313363"/>
          <p14:tracePt t="157211" x="6634163" y="5322888"/>
          <p14:tracePt t="157259" x="6626225" y="5330825"/>
          <p14:tracePt t="157259" x="6626225" y="5340350"/>
          <p14:tracePt t="157306" x="6626225" y="5357813"/>
          <p14:tracePt t="157306" x="6626225" y="5384800"/>
          <p14:tracePt t="157352" x="6643688" y="5438775"/>
          <p14:tracePt t="157352" x="6680200" y="5473700"/>
          <p14:tracePt t="157405" x="6769100" y="5510213"/>
          <p14:tracePt t="157405" x="6840538" y="5510213"/>
          <p14:tracePt t="157453" x="6911975" y="5491163"/>
          <p14:tracePt t="157453" x="6946900" y="5465763"/>
          <p14:tracePt t="157498" x="6946900" y="5438775"/>
          <p14:tracePt t="157498" x="6875463" y="5375275"/>
          <p14:tracePt t="157548" x="6742113" y="5375275"/>
          <p14:tracePt t="157548" x="6616700" y="5419725"/>
          <p14:tracePt t="157602" x="6483350" y="5554663"/>
          <p14:tracePt t="157602" x="6465888" y="5670550"/>
          <p14:tracePt t="157648" x="6473825" y="5795963"/>
          <p14:tracePt t="157648" x="6554788" y="5902325"/>
          <p14:tracePt t="157692" x="6751638" y="6045200"/>
          <p14:tracePt t="157692" x="6919913" y="6081713"/>
          <p14:tracePt t="157743" x="7180263" y="6081713"/>
          <p14:tracePt t="157743" x="7419975" y="6010275"/>
          <p14:tracePt t="157799" x="7527925" y="5938838"/>
          <p14:tracePt t="157799" x="7581900" y="5848350"/>
          <p14:tracePt t="157844" x="7626350" y="5751513"/>
          <p14:tracePt t="157844" x="7634288" y="5724525"/>
          <p14:tracePt t="157892" x="7643813" y="5705475"/>
          <p14:tracePt t="157892" x="7653338" y="5697538"/>
          <p14:tracePt t="157941" x="7661275" y="5697538"/>
          <p14:tracePt t="158033" x="7670800" y="5705475"/>
          <p14:tracePt t="158077" x="7670800" y="5715000"/>
          <p14:tracePt t="158077" x="7616825" y="5786438"/>
          <p14:tracePt t="158746" x="7562850" y="5848350"/>
          <p14:tracePt t="158746" x="7510463" y="5911850"/>
          <p14:tracePt t="158793" x="7412038" y="5983288"/>
          <p14:tracePt t="158793" x="7296150" y="6037263"/>
          <p14:tracePt t="158849" x="7143750" y="6062663"/>
          <p14:tracePt t="158849" x="7054850" y="6062663"/>
          <p14:tracePt t="158904" x="6973888" y="6018213"/>
          <p14:tracePt t="158904" x="6956425" y="5919788"/>
          <p14:tracePt t="158954" x="6946900" y="5661025"/>
          <p14:tracePt t="158954" x="6946900" y="5465763"/>
          <p14:tracePt t="159001" x="6973888" y="5330825"/>
          <p14:tracePt t="159001" x="7081838" y="5197475"/>
          <p14:tracePt t="159047" x="7215188" y="5143500"/>
          <p14:tracePt t="159047" x="7348538" y="5116513"/>
          <p14:tracePt t="159093" x="7572375" y="5116513"/>
          <p14:tracePt t="159093" x="7715250" y="5160963"/>
          <p14:tracePt t="159139" x="7848600" y="5286375"/>
          <p14:tracePt t="159139" x="7885113" y="5367338"/>
          <p14:tracePt t="159185" x="7902575" y="5446713"/>
          <p14:tracePt t="159185" x="7902575" y="5545138"/>
          <p14:tracePt t="159232" x="7902575" y="5751513"/>
          <p14:tracePt t="159232" x="7894638" y="5884863"/>
          <p14:tracePt t="159280" x="7848600" y="6045200"/>
          <p14:tracePt t="159280" x="7777163" y="6170613"/>
          <p14:tracePt t="159335" x="7634288" y="6286500"/>
          <p14:tracePt t="159335" x="7537450" y="6348413"/>
          <p14:tracePt t="159389" x="7456488" y="6384925"/>
          <p14:tracePt t="159389" x="7446963" y="6394450"/>
          <p14:tracePt t="159440" x="7429500" y="6394450"/>
          <p14:tracePt t="160710" x="7429500" y="6384925"/>
          <p14:tracePt t="160710" x="7429500" y="6340475"/>
          <p14:tracePt t="160880" x="7429500" y="6205538"/>
          <p14:tracePt t="160880" x="7466013" y="5956300"/>
          <p14:tracePt t="160936" x="7491413" y="5616575"/>
          <p14:tracePt t="160936" x="7500938" y="5286375"/>
          <p14:tracePt t="160993" x="7466013" y="4938713"/>
          <p14:tracePt t="160993" x="7402513" y="4697413"/>
          <p14:tracePt t="161043" x="7358063" y="4456113"/>
          <p14:tracePt t="161043" x="7331075" y="4241800"/>
          <p14:tracePt t="161089" x="7304088" y="4089400"/>
          <p14:tracePt t="161089" x="7304088" y="4062413"/>
          <p14:tracePt t="161135" x="7304088" y="4054475"/>
          <p14:tracePt t="161135" x="7304088" y="4044950"/>
          <p14:tracePt t="161179" x="7286625" y="4108450"/>
          <p14:tracePt t="161179" x="7224713" y="4527550"/>
          <p14:tracePt t="161609" x="7180263" y="4894263"/>
          <p14:tracePt t="161609" x="7153275" y="5251450"/>
          <p14:tracePt t="161658" x="7153275" y="5680075"/>
          <p14:tracePt t="161658" x="7153275" y="5875338"/>
          <p14:tracePt t="161703" x="7170738" y="6010275"/>
          <p14:tracePt t="161703" x="7188200" y="6089650"/>
          <p14:tracePt t="161750" x="7188200" y="6108700"/>
          <p14:tracePt t="161750" x="7205663" y="6108700"/>
          <p14:tracePt t="161797" x="7429500" y="6000750"/>
          <p14:tracePt t="161797" x="7643813" y="5902325"/>
          <p14:tracePt t="161855" x="8018463" y="5741988"/>
          <p14:tracePt t="161855" x="8215313" y="5661025"/>
          <p14:tracePt t="161908" x="8412163" y="5608638"/>
          <p14:tracePt t="161908" x="8456613" y="5608638"/>
          <p14:tracePt t="161957" x="8474075" y="5626100"/>
          <p14:tracePt t="161957" x="8466138" y="5680075"/>
          <p14:tracePt t="162004" x="8412163" y="5822950"/>
          <p14:tracePt t="162004" x="8331200" y="5983288"/>
          <p14:tracePt t="162058" x="8170863" y="6099175"/>
          <p14:tracePt t="162058" x="8018463" y="6153150"/>
          <p14:tracePt t="162109" x="7875588" y="6188075"/>
          <p14:tracePt t="162109" x="7751763" y="6205538"/>
          <p14:tracePt t="162156" x="7608888" y="6215063"/>
          <p14:tracePt t="162156" x="7572375" y="6215063"/>
          <p14:tracePt t="162202" x="7572375" y="6197600"/>
          <p14:tracePt t="162202" x="7599363" y="6099175"/>
          <p14:tracePt t="162250" x="7643813" y="5973763"/>
          <p14:tracePt t="162250" x="7680325" y="5822950"/>
          <p14:tracePt t="162296" x="7705725" y="5608638"/>
          <p14:tracePt t="162296" x="7715250" y="5465763"/>
          <p14:tracePt t="162343" x="7680325" y="5170488"/>
          <p14:tracePt t="162343" x="7589838" y="4938713"/>
          <p14:tracePt t="162388" x="7466013" y="4608513"/>
          <p14:tracePt t="162388" x="7402513" y="4419600"/>
          <p14:tracePt t="162442" x="7358063" y="4241800"/>
          <p14:tracePt t="162442" x="7348538" y="4170363"/>
          <p14:tracePt t="162489" x="7340600" y="4143375"/>
          <p14:tracePt t="162489" x="7340600" y="4125913"/>
          <p14:tracePt t="162543" x="7313613" y="4116388"/>
          <p14:tracePt t="162543" x="7269163" y="4062413"/>
          <p14:tracePt t="162805" x="7161213" y="3919538"/>
          <p14:tracePt t="162805" x="7099300" y="3803650"/>
          <p14:tracePt t="162850" x="7054850" y="3581400"/>
          <p14:tracePt t="162850" x="7062788" y="3384550"/>
          <p14:tracePt t="162908" x="7143750" y="3232150"/>
          <p14:tracePt t="162908" x="7215188" y="3170238"/>
          <p14:tracePt t="162961" x="7269163" y="3152775"/>
          <p14:tracePt t="162961" x="7348538" y="3152775"/>
          <p14:tracePt t="163007" x="7419975" y="3187700"/>
          <p14:tracePt t="163007" x="7500938" y="3251200"/>
          <p14:tracePt t="163053" x="7572375" y="3322638"/>
          <p14:tracePt t="163053" x="7589838" y="3367088"/>
          <p14:tracePt t="163102" x="7608888" y="3438525"/>
          <p14:tracePt t="163102" x="7608888" y="3517900"/>
          <p14:tracePt t="163161" x="7599363" y="3544888"/>
          <p14:tracePt t="163161" x="7599363" y="3562350"/>
          <p14:tracePt t="163207" x="7589838" y="3562350"/>
          <p14:tracePt t="163207" x="7589838" y="3571875"/>
          <p14:tracePt t="163273" x="7581900" y="3581400"/>
          <p14:tracePt t="163273" x="7572375" y="3589338"/>
          <p14:tracePt t="163342" x="7554913" y="3652838"/>
          <p14:tracePt t="163342" x="7527925" y="3751263"/>
          <p14:tracePt t="163387" x="7483475" y="3929063"/>
          <p14:tracePt t="163387" x="7446963" y="4010025"/>
          <p14:tracePt t="163440" x="7429500" y="4062413"/>
          <p14:tracePt t="163440" x="7385050" y="4108450"/>
          <p14:tracePt t="163486" x="7340600" y="4125913"/>
          <p14:tracePt t="163486" x="7286625" y="4125913"/>
          <p14:tracePt t="163532" x="7232650" y="4125913"/>
          <p14:tracePt t="163532" x="7170738" y="4089400"/>
          <p14:tracePt t="163577" x="7126288" y="3956050"/>
          <p14:tracePt t="163577" x="7108825" y="3776663"/>
          <p14:tracePt t="163635" x="7099300" y="3687763"/>
          <p14:tracePt t="163635" x="7099300" y="3625850"/>
          <p14:tracePt t="163685" x="7116763" y="3589338"/>
          <p14:tracePt t="163685" x="7188200" y="3544888"/>
          <p14:tracePt t="163731" x="7340600" y="3500438"/>
          <p14:tracePt t="163731" x="7473950" y="3500438"/>
          <p14:tracePt t="163779" x="7626350" y="3554413"/>
          <p14:tracePt t="163779" x="7742238" y="3608388"/>
          <p14:tracePt t="163824" x="7840663" y="3687763"/>
          <p14:tracePt t="163824" x="7858125" y="3741738"/>
          <p14:tracePt t="163870" x="7867650" y="3795713"/>
          <p14:tracePt t="163870" x="7840663" y="3911600"/>
          <p14:tracePt t="163920" x="7804150" y="3983038"/>
          <p14:tracePt t="163920" x="7777163" y="4000500"/>
          <p14:tracePt t="163973" x="7759700" y="4010025"/>
          <p14:tracePt t="163973" x="7742238" y="4010025"/>
          <p14:tracePt t="164028" x="7724775" y="4010025"/>
          <p14:tracePt t="164028" x="7634288" y="3946525"/>
          <p14:tracePt t="164401" x="7527925" y="3848100"/>
          <p14:tracePt t="164401" x="7473950" y="3786188"/>
          <p14:tracePt t="164454" x="7466013" y="3776663"/>
          <p14:tracePt t="164454" x="7466013" y="3768725"/>
          <p14:tracePt t="164500" x="7456488" y="3768725"/>
          <p14:tracePt t="164589" x="7446963" y="3768725"/>
          <p14:tracePt t="164775" x="7446963" y="3776663"/>
          <p14:tracePt t="164823" x="7446963" y="3786188"/>
          <p14:tracePt t="164823" x="7446963" y="3848100"/>
          <p14:tracePt t="165077" x="7439025" y="4054475"/>
          <p14:tracePt t="165077" x="7412038" y="4598988"/>
          <p14:tracePt t="165124" x="7402513" y="5187950"/>
          <p14:tracePt t="165124" x="7367588" y="5803900"/>
          <p14:tracePt t="165170" x="7340600" y="6170613"/>
          <p14:tracePt t="165170" x="7340600" y="6224588"/>
          <p14:tracePt t="165216" x="7340600" y="6251575"/>
          <p14:tracePt t="165270" x="7340600" y="6224588"/>
          <p14:tracePt t="165270" x="7340600" y="5983288"/>
          <p14:tracePt t="165342" x="7348538" y="5688013"/>
          <p14:tracePt t="165342" x="7375525" y="5384800"/>
          <p14:tracePt t="165388" x="7402513" y="4946650"/>
          <p14:tracePt t="165388" x="7429500" y="4633913"/>
          <p14:tracePt t="165441" x="7429500" y="4500563"/>
          <p14:tracePt t="165441" x="7439025" y="4446588"/>
          <p14:tracePt t="165488" x="7439025" y="4419600"/>
          <p14:tracePt t="165537" x="7439025" y="4446588"/>
          <p14:tracePt t="165537" x="7439025" y="4581525"/>
          <p14:tracePt t="165603" x="7429500" y="4803775"/>
          <p14:tracePt t="165603" x="7412038" y="5062538"/>
          <p14:tracePt t="165648" x="7394575" y="5384800"/>
          <p14:tracePt t="165648" x="7375525" y="5545138"/>
          <p14:tracePt t="165695" x="7367588" y="5670550"/>
          <p14:tracePt t="165695" x="7367588" y="5795963"/>
          <p14:tracePt t="165746" x="7358063" y="5830888"/>
          <p14:tracePt t="165746" x="7348538" y="5840413"/>
          <p14:tracePt t="165802" x="7348538" y="5848350"/>
          <p14:tracePt t="165802" x="7296150" y="5919788"/>
          <p14:tracePt t="166722" x="7205663" y="6010275"/>
          <p14:tracePt t="166722" x="7072313" y="6116638"/>
          <p14:tracePt t="166768" x="6804025" y="6251575"/>
          <p14:tracePt t="166768" x="6537325" y="6303963"/>
          <p14:tracePt t="166820" x="6286500" y="6303963"/>
          <p14:tracePt t="166820" x="6126163" y="6251575"/>
          <p14:tracePt t="166875" x="5902325" y="6000750"/>
          <p14:tracePt t="166875" x="5776913" y="5776913"/>
          <p14:tracePt t="166927" x="5626100" y="5446713"/>
          <p14:tracePt t="166927" x="5545138" y="5224463"/>
          <p14:tracePt t="166973" x="5483225" y="4867275"/>
          <p14:tracePt t="166973" x="5473700" y="4625975"/>
          <p14:tracePt t="167021" x="5491163" y="4411663"/>
          <p14:tracePt t="167021" x="5572125" y="4224338"/>
          <p14:tracePt t="167067" x="5751513" y="4000500"/>
          <p14:tracePt t="167067" x="5902325" y="3884613"/>
          <p14:tracePt t="167114" x="6089650" y="3830638"/>
          <p14:tracePt t="167114" x="6411913" y="3840163"/>
          <p14:tracePt t="167163" x="6705600" y="4000500"/>
          <p14:tracePt t="167163" x="6848475" y="4170363"/>
          <p14:tracePt t="167217" x="6965950" y="4429125"/>
          <p14:tracePt t="167217" x="6991350" y="4598988"/>
          <p14:tracePt t="167263" x="7000875" y="4848225"/>
          <p14:tracePt t="167263" x="7000875" y="5000625"/>
          <p14:tracePt t="167308" x="6983413" y="5170488"/>
          <p14:tracePt t="167308" x="6938963" y="5330825"/>
          <p14:tracePt t="167355" x="6759575" y="5562600"/>
          <p14:tracePt t="167355" x="6491288" y="5803900"/>
          <p14:tracePt t="167415" x="6126163" y="6037263"/>
          <p14:tracePt t="167415" x="5938838" y="6126163"/>
          <p14:tracePt t="167465" x="5724525" y="6197600"/>
          <p14:tracePt t="167465" x="5661025" y="6215063"/>
          <p14:tracePt t="167511" x="5626100" y="6224588"/>
          <p14:tracePt t="167556" x="5599113" y="6224588"/>
          <p14:tracePt t="167556" x="5491163" y="6242050"/>
          <p14:tracePt t="168043" x="5241925" y="6269038"/>
          <p14:tracePt t="168043" x="5027613" y="6296025"/>
          <p14:tracePt t="168089" x="4830763" y="6323013"/>
          <p14:tracePt t="168089" x="4660900" y="6357938"/>
          <p14:tracePt t="168134" x="4446588" y="6384925"/>
          <p14:tracePt t="168134" x="4375150" y="6402388"/>
          <p14:tracePt t="168181" x="4348163" y="6402388"/>
          <p14:tracePt t="169150" x="4295775" y="6384925"/>
          <p14:tracePt t="169150" x="4205288" y="6340475"/>
          <p14:tracePt t="169150" x="3973513" y="6259513"/>
          <p14:tracePt t="169308" x="3598863" y="6188075"/>
          <p14:tracePt t="169308" x="3394075" y="6170613"/>
          <p14:tracePt t="169362" x="3224213" y="6153150"/>
          <p14:tracePt t="169362" x="3170238" y="6143625"/>
          <p14:tracePt t="169413" x="3160713" y="6134100"/>
          <p14:tracePt t="169463" x="3071813" y="6116638"/>
          <p14:tracePt t="169463" x="2911475" y="6089650"/>
          <p14:tracePt t="170069" x="2562225" y="6018213"/>
          <p14:tracePt t="170069" x="2303463" y="5956300"/>
          <p14:tracePt t="170118" x="2071688" y="5902325"/>
          <p14:tracePt t="170118" x="1884363" y="5848350"/>
          <p14:tracePt t="170164" x="1839913" y="5830888"/>
          <p14:tracePt t="170164" x="1822450" y="5830888"/>
          <p14:tracePt t="170211" x="1812925" y="5822950"/>
          <p14:tracePt t="170211" x="1812925" y="5813425"/>
          <p14:tracePt t="171155" x="1812925" y="5803900"/>
          <p14:tracePt t="171155" x="1803400" y="5776913"/>
          <p14:tracePt t="171514" x="1795463" y="5697538"/>
          <p14:tracePt t="171514" x="1785938" y="5562600"/>
          <p14:tracePt t="171561" x="1768475" y="5348288"/>
          <p14:tracePt t="171561" x="1724025" y="4991100"/>
          <p14:tracePt t="171607" x="1660525" y="3902075"/>
          <p14:tracePt t="171607" x="1643063" y="2616200"/>
          <p14:tracePt t="171661" x="1643063" y="2241550"/>
          <p14:tracePt t="171661" x="1652588" y="2205038"/>
          <p14:tracePt t="171718" x="1660525" y="2197100"/>
          <p14:tracePt t="171764" x="1660525" y="2170113"/>
          <p14:tracePt t="171764" x="1670050" y="2062163"/>
          <p14:tracePt t="172031" x="1679575" y="1901825"/>
          <p14:tracePt t="172031" x="1679575" y="1724025"/>
          <p14:tracePt t="172076" x="1679575" y="1544638"/>
          <p14:tracePt t="172076" x="1679575" y="1473200"/>
          <p14:tracePt t="172122" x="1687513" y="1384300"/>
          <p14:tracePt t="172122" x="1687513" y="1241425"/>
          <p14:tracePt t="172172" x="1687513" y="1098550"/>
          <p14:tracePt t="172172" x="1687513" y="928688"/>
          <p14:tracePt t="172228" x="1697038" y="803275"/>
          <p14:tracePt t="172228" x="1704975" y="714375"/>
          <p14:tracePt t="172276" x="1724025" y="625475"/>
          <p14:tracePt t="172276" x="1741488" y="581025"/>
          <p14:tracePt t="172325" x="1758950" y="527050"/>
          <p14:tracePt t="172325" x="1768475" y="482600"/>
          <p14:tracePt t="172372" x="1776413" y="446088"/>
          <p14:tracePt t="172372" x="1785938" y="428625"/>
          <p14:tracePt t="172425" x="1785938" y="411163"/>
          <p14:tracePt t="172425" x="1776413" y="401638"/>
          <p14:tracePt t="172475" x="1758950" y="374650"/>
          <p14:tracePt t="172475" x="1731963" y="330200"/>
          <p14:tracePt t="172534" x="1697038" y="303213"/>
          <p14:tracePt t="172534" x="1687513" y="295275"/>
          <p14:tracePt t="172586" x="1687513" y="285750"/>
          <p14:tracePt t="172586" x="1679575" y="285750"/>
          <p14:tracePt t="172632" x="1670050" y="276225"/>
          <p14:tracePt t="172632" x="1660525" y="268288"/>
          <p14:tracePt t="172701" x="1652588" y="268288"/>
          <p14:tracePt t="172701" x="1643063" y="258763"/>
          <p14:tracePt t="172754" x="1625600" y="258763"/>
          <p14:tracePt t="172754" x="1616075" y="250825"/>
          <p14:tracePt t="172804" x="1608138" y="241300"/>
          <p14:tracePt t="172804" x="1589088" y="241300"/>
          <p14:tracePt t="172851" x="1581150" y="231775"/>
          <p14:tracePt t="172851" x="1571625" y="223838"/>
          <p14:tracePt t="172897" x="1554163" y="204788"/>
          <p14:tracePt t="172897" x="1544638" y="196850"/>
          <p14:tracePt t="172952" x="1536700" y="187325"/>
          <p14:tracePt t="172998" x="1465263" y="133350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Ways Computers Communicate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1251678" y="2286001"/>
            <a:ext cx="7596487" cy="3593591"/>
          </a:xfrm>
        </p:spPr>
        <p:txBody>
          <a:bodyPr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Bluetooth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Short-range </a:t>
            </a: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personal networking (</a:t>
            </a:r>
            <a:r>
              <a:rPr lang="en-US" sz="1800" dirty="0"/>
              <a:t>limited range </a:t>
            </a:r>
            <a:r>
              <a:rPr lang="en-US" sz="1800" dirty="0" smtClean="0"/>
              <a:t>10 meters )</a:t>
            </a:r>
            <a:endParaRPr lang="en-US" sz="1800" kern="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Device </a:t>
            </a: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connectivity (</a:t>
            </a:r>
            <a:r>
              <a:rPr lang="en-US" sz="1800" dirty="0"/>
              <a:t>computer-to-printer or phone-to headset)</a:t>
            </a:r>
            <a:endParaRPr lang="en-US" sz="1800" kern="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lvl="0" algn="l" eaLnBrk="0" fontAlgn="base" hangingPunct="0">
              <a:spcAft>
                <a:spcPct val="0"/>
              </a:spcAft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Internet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A </a:t>
            </a: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global packet-switched network created cooperatively by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multiple </a:t>
            </a: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companies, governments, and standards organizations. </a:t>
            </a:r>
            <a:endParaRPr lang="en-US" sz="1800" kern="0" dirty="0" smtClean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Internet </a:t>
            </a: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service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provider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TCP/IP (Transmission Control Protocol/Internet Protocol)</a:t>
            </a:r>
            <a:endParaRPr lang="en-US" sz="1800" kern="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543" y="1088109"/>
            <a:ext cx="3386100" cy="5393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8063203"/>
      </p:ext>
    </p:extLst>
  </p:cSld>
  <p:clrMapOvr>
    <a:masterClrMapping/>
  </p:clrMapOvr>
  <p:transition spd="slow" advTm="15880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  <p:extLst mod="1">
    <p:ext uri="{3A86A75C-4F4B-4683-9AE1-C65F6400EC91}">
      <p14:laserTraceLst xmlns:p14="http://schemas.microsoft.com/office/powerpoint/2010/main">
        <p14:tracePtLst>
          <p14:tracePt t="142734" x="1027113" y="4983163"/>
          <p14:tracePt t="142998" x="1062038" y="4983163"/>
          <p14:tracePt t="143027" x="1160463" y="4983163"/>
          <p14:tracePt t="143027" x="1231900" y="4983163"/>
          <p14:tracePt t="143027" x="1428750" y="5018088"/>
          <p14:tracePt t="143092" x="1938338" y="5197475"/>
          <p14:tracePt t="143092" x="2197100" y="5348288"/>
          <p14:tracePt t="143135" x="2384425" y="5491163"/>
          <p14:tracePt t="143135" x="2527300" y="5634038"/>
          <p14:tracePt t="143196" x="2670175" y="5875338"/>
          <p14:tracePt t="143196" x="2687638" y="5965825"/>
          <p14:tracePt t="143239" x="2697163" y="6027738"/>
          <p14:tracePt t="143239" x="2697163" y="6045200"/>
          <p14:tracePt t="143297" x="2679700" y="6045200"/>
          <p14:tracePt t="143381" x="2822575" y="6027738"/>
          <p14:tracePt t="143381" x="3000375" y="6010275"/>
          <p14:tracePt t="143425" x="3152775" y="6010275"/>
          <p14:tracePt t="143425" x="3268663" y="6018213"/>
          <p14:tracePt t="143493" x="3348038" y="6045200"/>
          <p14:tracePt t="143718" x="3490913" y="6045200"/>
          <p14:tracePt t="143747" x="3803650" y="6037263"/>
          <p14:tracePt t="143747" x="4089400" y="6037263"/>
          <p14:tracePt t="143810" x="4875213" y="6037263"/>
          <p14:tracePt t="143844" x="5402263" y="6062663"/>
          <p14:tracePt t="143844" x="5634038" y="6081713"/>
          <p14:tracePt t="143904" x="5929313" y="6108700"/>
          <p14:tracePt t="143928" x="6153150" y="6116638"/>
          <p14:tracePt t="143928" x="6259513" y="6116638"/>
          <p14:tracePt t="143995" x="6465888" y="6116638"/>
          <p14:tracePt t="143995" x="6572250" y="6116638"/>
          <p14:tracePt t="144039" x="6626225" y="6116638"/>
          <p14:tracePt t="144039" x="6680200" y="6116638"/>
          <p14:tracePt t="144098" x="6777038" y="6126163"/>
          <p14:tracePt t="144128" x="6823075" y="6126163"/>
          <p14:tracePt t="144128" x="6848475" y="6126163"/>
          <p14:tracePt t="144189" x="6867525" y="6126163"/>
          <p14:tracePt t="144189" x="6875463" y="6126163"/>
          <p14:tracePt t="144250" x="6867525" y="6126163"/>
          <p14:tracePt t="144250" x="6831013" y="6116638"/>
          <p14:tracePt t="144311" x="6438900" y="6045200"/>
          <p14:tracePt t="144344" x="6072188" y="6000750"/>
          <p14:tracePt t="144344" x="5867400" y="5991225"/>
          <p14:tracePt t="144424" x="5295900" y="6037263"/>
          <p14:tracePt t="144450" x="5072063" y="6099175"/>
          <p14:tracePt t="144450" x="4956175" y="6116638"/>
          <p14:tracePt t="144511" x="4857750" y="6134100"/>
          <p14:tracePt t="144543" x="4840288" y="6134100"/>
          <p14:tracePt t="144543" x="4840288" y="6143625"/>
          <p14:tracePt t="145809" x="4581525" y="6072188"/>
          <p14:tracePt t="145843" x="4098925" y="5929313"/>
          <p14:tracePt t="145843" x="3786188" y="5884863"/>
          <p14:tracePt t="145893" x="3625850" y="5867400"/>
          <p14:tracePt t="145893" x="3527425" y="5857875"/>
          <p14:tracePt t="145952" x="3455988" y="5840413"/>
          <p14:tracePt t="145952" x="3446463" y="5840413"/>
          <p14:tracePt t="146304" x="3384550" y="5840413"/>
          <p14:tracePt t="146343" x="3133725" y="5822950"/>
          <p14:tracePt t="146343" x="3027363" y="5813425"/>
          <p14:tracePt t="146399" x="2894013" y="5813425"/>
          <p14:tracePt t="146425" x="2776538" y="5813425"/>
          <p14:tracePt t="146425" x="2724150" y="5813425"/>
          <p14:tracePt t="146490" x="2660650" y="5813425"/>
          <p14:tracePt t="146490" x="2625725" y="5813425"/>
          <p14:tracePt t="146534" x="2616200" y="5822950"/>
          <p14:tracePt t="146534" x="2608263" y="5822950"/>
          <p14:tracePt t="146597" x="2598738" y="5822950"/>
          <p14:tracePt t="150428" x="2589213" y="5822950"/>
          <p14:tracePt t="150428" x="2562225" y="5776913"/>
          <p14:tracePt t="150493" x="2527300" y="5581650"/>
          <p14:tracePt t="150493" x="2517775" y="5510213"/>
          <p14:tracePt t="150536" x="2509838" y="5429250"/>
          <p14:tracePt t="150536" x="2509838" y="5322888"/>
          <p14:tracePt t="150599" x="2509838" y="5081588"/>
          <p14:tracePt t="150599" x="2527300" y="4956175"/>
          <p14:tracePt t="150641" x="2562225" y="4768850"/>
          <p14:tracePt t="150641" x="2581275" y="4705350"/>
          <p14:tracePt t="150702" x="2670175" y="4483100"/>
          <p14:tracePt t="150702" x="2687638" y="4438650"/>
          <p14:tracePt t="150759" x="2697163" y="4402138"/>
          <p14:tracePt t="150759" x="2705100" y="4402138"/>
          <p14:tracePt t="150819" x="2714625" y="4402138"/>
          <p14:tracePt t="152111" x="2714625" y="4367213"/>
          <p14:tracePt t="152138" x="2732088" y="4214813"/>
          <p14:tracePt t="152138" x="2741613" y="4143375"/>
          <p14:tracePt t="152198" x="2813050" y="3732213"/>
          <p14:tracePt t="152198" x="2874963" y="3554413"/>
          <p14:tracePt t="152240" x="2938463" y="3384550"/>
          <p14:tracePt t="152240" x="3027363" y="3224213"/>
          <p14:tracePt t="152303" x="3232150" y="2965450"/>
          <p14:tracePt t="152303" x="3348038" y="2857500"/>
          <p14:tracePt t="152345" x="3465513" y="2768600"/>
          <p14:tracePt t="152345" x="3589338" y="2697163"/>
          <p14:tracePt t="152414" x="3813175" y="2652713"/>
          <p14:tracePt t="152414" x="3884613" y="2643188"/>
          <p14:tracePt t="152464" x="3911600" y="2643188"/>
          <p14:tracePt t="152464" x="3929063" y="2643188"/>
          <p14:tracePt t="152553" x="3929063" y="2652713"/>
          <p14:tracePt t="152848" x="3938588" y="2652713"/>
          <p14:tracePt t="152848" x="4000500" y="2625725"/>
          <p14:tracePt t="152908" x="4251325" y="2554288"/>
          <p14:tracePt t="152908" x="4419600" y="2536825"/>
          <p14:tracePt t="152951" x="4608513" y="2527300"/>
          <p14:tracePt t="152951" x="4786313" y="2517775"/>
          <p14:tracePt t="153016" x="5000625" y="2517775"/>
          <p14:tracePt t="153038" x="5018088" y="2517775"/>
          <p14:tracePt t="153038" x="5027613" y="2517775"/>
          <p14:tracePt t="153356" x="5027613" y="2536825"/>
          <p14:tracePt t="153356" x="5018088" y="2562225"/>
          <p14:tracePt t="153414" x="5000625" y="2652713"/>
          <p14:tracePt t="153438" x="4938713" y="2847975"/>
          <p14:tracePt t="153438" x="4902200" y="3017838"/>
          <p14:tracePt t="153510" x="4822825" y="3438525"/>
          <p14:tracePt t="153510" x="4759325" y="3687763"/>
          <p14:tracePt t="153559" x="4705350" y="3867150"/>
          <p14:tracePt t="153559" x="4625975" y="4037013"/>
          <p14:tracePt t="153621" x="4510088" y="4367213"/>
          <p14:tracePt t="153654" x="4491038" y="4554538"/>
          <p14:tracePt t="153654" x="4491038" y="4581525"/>
          <p14:tracePt t="153921" x="4465638" y="4625975"/>
          <p14:tracePt t="153953" x="4394200" y="4687888"/>
          <p14:tracePt t="153953" x="4187825" y="5000625"/>
          <p14:tracePt t="154046" x="3983038" y="5286375"/>
          <p14:tracePt t="154069" x="3867150" y="5465763"/>
          <p14:tracePt t="154069" x="3768725" y="5626100"/>
          <p14:tracePt t="154123" x="3679825" y="5803900"/>
          <p14:tracePt t="154153" x="3633788" y="5929313"/>
          <p14:tracePt t="154153" x="3616325" y="5991225"/>
          <p14:tracePt t="154213" x="3589338" y="6045200"/>
          <p14:tracePt t="156643" x="3581400" y="6045200"/>
          <p14:tracePt t="156643" x="3527425" y="6045200"/>
          <p14:tracePt t="156704" x="3143250" y="5956300"/>
          <p14:tracePt t="156704" x="2813050" y="5813425"/>
          <p14:tracePt t="156751" x="2295525" y="5589588"/>
          <p14:tracePt t="156751" x="2027238" y="5465763"/>
          <p14:tracePt t="156818" x="1714500" y="5330825"/>
          <p14:tracePt t="156850" x="1616075" y="5303838"/>
          <p14:tracePt t="157061" x="1562100" y="5224463"/>
          <p14:tracePt t="157061" x="1482725" y="5037138"/>
          <p14:tracePt t="157117" x="1214438" y="4071938"/>
          <p14:tracePt t="157174" x="1152525" y="1704975"/>
          <p14:tracePt t="157174" x="1196975" y="1357313"/>
          <p14:tracePt t="157234" x="1258888" y="1187450"/>
          <p14:tracePt t="157234" x="1268413" y="1187450"/>
          <p14:tracePt t="157456" x="1268413" y="1125538"/>
          <p14:tracePt t="157456" x="1276350" y="1054100"/>
          <p14:tracePt t="157456" x="1303338" y="812800"/>
          <p14:tracePt t="158707" x="1438275" y="71438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1251678" y="1922932"/>
            <a:ext cx="10178322" cy="3593591"/>
          </a:xfrm>
        </p:spPr>
        <p:txBody>
          <a:bodyPr>
            <a:normAutofit/>
          </a:bodyPr>
          <a:lstStyle/>
          <a:p>
            <a:pPr marL="457200" indent="-457200" algn="l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What are the five parts of an information system?</a:t>
            </a:r>
          </a:p>
          <a:p>
            <a:pPr marL="457200" indent="-457200" algn="l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What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is 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the difference between a server and a mainframe?</a:t>
            </a:r>
          </a:p>
          <a:p>
            <a:pPr marL="457200" indent="-457200" algn="l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What distinguishes an operating system from an application?</a:t>
            </a:r>
          </a:p>
          <a:p>
            <a:pPr marL="457200" indent="-457200" algn="l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What are the four parts of the information processing cycle?</a:t>
            </a:r>
          </a:p>
          <a:p>
            <a:pPr marL="457200" indent="-457200" algn="l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What is Wi-Fi and what equipment does it require?</a:t>
            </a:r>
          </a:p>
          <a:p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42" y="4119379"/>
            <a:ext cx="2891118" cy="2891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25501"/>
      </p:ext>
    </p:extLst>
  </p:cSld>
  <p:clrMapOvr>
    <a:masterClrMapping/>
  </p:clrMapOvr>
  <p:transition spd="slow" advTm="4789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Chapter 1: Computer Basics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altLang="en-US" dirty="0"/>
              <a:t>Learning Objectives:</a:t>
            </a:r>
          </a:p>
          <a:p>
            <a:pPr lvl="0" algn="l" eaLnBrk="0" fontAlgn="base" hangingPunct="0">
              <a:spcAft>
                <a:spcPct val="0"/>
              </a:spcAft>
            </a:pPr>
            <a:endParaRPr lang="en-US" altLang="en-US" dirty="0"/>
          </a:p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Understand the purpose and elements of information systems</a:t>
            </a:r>
          </a:p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Recognize the different types of computers</a:t>
            </a:r>
          </a:p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Distinguish the main software types</a:t>
            </a:r>
          </a:p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Identify the components of a computer system</a:t>
            </a:r>
          </a:p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Understand how computers communicate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58" y="1128451"/>
            <a:ext cx="3305175" cy="548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767214"/>
      </p:ext>
    </p:extLst>
  </p:cSld>
  <p:clrMapOvr>
    <a:masterClrMapping/>
  </p:clrMapOvr>
  <p:transition spd="slow" advTm="5337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kindly answer the FACT CHECK and MATCHING.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5D5A-ACC7-4F04-8C68-CF03CE7AB980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1" y="8454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8970"/>
      </p:ext>
    </p:extLst>
  </p:cSld>
  <p:clrMapOvr>
    <a:masterClrMapping/>
  </p:clrMapOvr>
  <p:transition spd="slow" advTm="14921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33" y="1654935"/>
            <a:ext cx="4703480" cy="26594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33" y="1654935"/>
            <a:ext cx="4703480" cy="3133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t="10160" r="7834" b="16290"/>
          <a:stretch/>
        </p:blipFill>
        <p:spPr>
          <a:xfrm>
            <a:off x="1123981" y="1502187"/>
            <a:ext cx="4694032" cy="4246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28732" r="1449" b="3661"/>
          <a:stretch/>
        </p:blipFill>
        <p:spPr>
          <a:xfrm>
            <a:off x="995729" y="1500341"/>
            <a:ext cx="6029998" cy="4248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3" y="1385569"/>
            <a:ext cx="3849826" cy="2555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73" y="1385569"/>
            <a:ext cx="3833232" cy="2555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8" y="1385569"/>
            <a:ext cx="3864225" cy="2558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9" y="4055829"/>
            <a:ext cx="3766413" cy="2659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58" y="4420658"/>
            <a:ext cx="3794925" cy="19296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4055829"/>
            <a:ext cx="3798104" cy="2696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9015" y="971874"/>
            <a:ext cx="3593238" cy="57233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2" y="1360896"/>
            <a:ext cx="7810500" cy="5391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1154058"/>
      </p:ext>
    </p:extLst>
  </p:cSld>
  <p:clrMapOvr>
    <a:masterClrMapping/>
  </p:clrMapOvr>
  <p:transition spd="slow" advTm="12011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Information Systems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4532242" y="2286001"/>
            <a:ext cx="6897757" cy="3593591"/>
          </a:xfrm>
        </p:spPr>
        <p:txBody>
          <a:bodyPr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Information system: An interconnected environment for managing and processing data using a computer</a:t>
            </a:r>
          </a:p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Parts of an information </a:t>
            </a:r>
            <a:r>
              <a:rPr lang="en-US" dirty="0" smtClean="0"/>
              <a:t>system: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2000" dirty="0" smtClean="0"/>
              <a:t>        - People</a:t>
            </a:r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dirty="0" smtClean="0"/>
              <a:t>        - </a:t>
            </a:r>
            <a:r>
              <a:rPr lang="en-US" sz="2000" dirty="0" smtClean="0"/>
              <a:t>Hardware</a:t>
            </a:r>
            <a:endParaRPr lang="en-US" dirty="0"/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2000" dirty="0" smtClean="0"/>
              <a:t>        - Software</a:t>
            </a:r>
            <a:endParaRPr lang="en-US" dirty="0"/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sz="2000" dirty="0" smtClean="0"/>
              <a:t>        - Procedures</a:t>
            </a:r>
            <a:endParaRPr lang="en-US" dirty="0"/>
          </a:p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en-US" dirty="0" smtClean="0"/>
              <a:t>        - </a:t>
            </a:r>
            <a:r>
              <a:rPr lang="en-US" sz="2000" dirty="0" smtClean="0"/>
              <a:t>Data</a:t>
            </a:r>
            <a:endParaRPr lang="en-US" sz="2000" dirty="0"/>
          </a:p>
          <a:p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9" y="1740798"/>
            <a:ext cx="3114674" cy="529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429639"/>
      </p:ext>
    </p:extLst>
  </p:cSld>
  <p:clrMapOvr>
    <a:masterClrMapping/>
  </p:clrMapOvr>
  <p:transition spd="slow" advTm="5040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4112" y="143846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Understanding Information Systems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854112" y="1716162"/>
            <a:ext cx="8687453" cy="3809995"/>
          </a:xfrm>
        </p:spPr>
        <p:txBody>
          <a:bodyPr>
            <a:normAutofit/>
          </a:bodyPr>
          <a:lstStyle/>
          <a:p>
            <a:pPr lvl="0" algn="just" eaLnBrk="0" fontAlgn="base" hangingPunct="0">
              <a:spcAft>
                <a:spcPct val="0"/>
              </a:spcAft>
            </a:pPr>
            <a:r>
              <a:rPr lang="en-US" dirty="0"/>
              <a:t>People: The only reason computers exist is to help people accomplish their goals. The first step in planning an information system is to analyze the requirements of the people. </a:t>
            </a:r>
          </a:p>
          <a:p>
            <a:pPr lvl="0" algn="just" eaLnBrk="0" fontAlgn="base" hangingPunct="0">
              <a:spcAft>
                <a:spcPct val="0"/>
              </a:spcAft>
            </a:pPr>
            <a:r>
              <a:rPr lang="en-US" altLang="en-US" dirty="0"/>
              <a:t>Hardware: The hardware includes circuit boards with silicon chips and transistors mounted on them, input devices like keyboard and mouse, and output devices like printers and monitors. </a:t>
            </a:r>
          </a:p>
          <a:p>
            <a:pPr lvl="0" algn="just" eaLnBrk="0" fontAlgn="base" hangingPunct="0">
              <a:spcAft>
                <a:spcPct val="0"/>
              </a:spcAft>
            </a:pPr>
            <a:r>
              <a:rPr lang="en-US" altLang="en-US" dirty="0"/>
              <a:t>Software: A program that tells the hardware what to do. There are many different levels of software, including the operating system (like Windows or Mac OS) and applications (like a word processing or accounting programs). </a:t>
            </a:r>
          </a:p>
          <a:p>
            <a:pPr lvl="0" algn="just" eaLnBrk="0" fontAlgn="base" hangingPunct="0">
              <a:spcAft>
                <a:spcPct val="0"/>
              </a:spcAft>
            </a:pPr>
            <a:endParaRPr lang="en-US" altLang="en-US" kern="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187" y="4962525"/>
            <a:ext cx="5257800" cy="189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986" y="772243"/>
            <a:ext cx="2618961" cy="6122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1097921"/>
      </p:ext>
    </p:extLst>
  </p:cSld>
  <p:clrMapOvr>
    <a:masterClrMapping/>
  </p:clrMapOvr>
  <p:transition spd="slow" advTm="11452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4112" y="143846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Understanding Information Systems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854112" y="1716162"/>
            <a:ext cx="8687453" cy="3809995"/>
          </a:xfrm>
        </p:spPr>
        <p:txBody>
          <a:bodyPr>
            <a:normAutofit/>
          </a:bodyPr>
          <a:lstStyle/>
          <a:p>
            <a:r>
              <a:rPr lang="en-US" b="1" dirty="0"/>
              <a:t>Procedures: </a:t>
            </a:r>
            <a:r>
              <a:rPr lang="en-US" dirty="0"/>
              <a:t>The software doesn't run itself (usually). People </a:t>
            </a:r>
            <a:r>
              <a:rPr lang="en-US" dirty="0" smtClean="0"/>
              <a:t>must interact </a:t>
            </a:r>
            <a:r>
              <a:rPr lang="en-US" dirty="0"/>
              <a:t>with the computer to tell it what software to run. </a:t>
            </a:r>
            <a:r>
              <a:rPr lang="en-US" dirty="0" smtClean="0"/>
              <a:t> </a:t>
            </a:r>
          </a:p>
          <a:p>
            <a:r>
              <a:rPr lang="en-US" b="1" dirty="0"/>
              <a:t>Data: </a:t>
            </a:r>
            <a:r>
              <a:rPr lang="en-US" dirty="0"/>
              <a:t>Computer programs operate upon the data they receive. </a:t>
            </a:r>
            <a:r>
              <a:rPr lang="en-US" dirty="0" smtClean="0"/>
              <a:t>For example</a:t>
            </a:r>
            <a:r>
              <a:rPr lang="en-US" dirty="0"/>
              <a:t>, in your accounting software, you enter data about the </a:t>
            </a:r>
            <a:r>
              <a:rPr lang="en-US" dirty="0" smtClean="0"/>
              <a:t>checks you </a:t>
            </a:r>
            <a:r>
              <a:rPr lang="en-US" dirty="0"/>
              <a:t>are writing—the date, the amount, the recipient—and the </a:t>
            </a:r>
            <a:r>
              <a:rPr lang="en-US" dirty="0" smtClean="0"/>
              <a:t>program stores </a:t>
            </a:r>
            <a:r>
              <a:rPr lang="en-US" dirty="0"/>
              <a:t>that data so you can recall it later.</a:t>
            </a:r>
            <a:endParaRPr lang="en-US" altLang="en-US" kern="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986" y="772243"/>
            <a:ext cx="2618961" cy="6122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021" y="4057649"/>
            <a:ext cx="5783097" cy="23431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271196"/>
      </p:ext>
    </p:extLst>
  </p:cSld>
  <p:clrMapOvr>
    <a:masterClrMapping/>
  </p:clrMapOvr>
  <p:transition spd="slow" advTm="13368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  <p:extLst mod="1">
    <p:ext uri="{3A86A75C-4F4B-4683-9AE1-C65F6400EC91}">
      <p14:laserTraceLst xmlns:p14="http://schemas.microsoft.com/office/powerpoint/2010/main">
        <p14:tracePtLst>
          <p14:tracePt t="83889" x="1062038" y="5054600"/>
          <p14:tracePt t="84289" x="1276350" y="5054600"/>
          <p14:tracePt t="84306" x="2000250" y="5054600"/>
          <p14:tracePt t="84322" x="2795588" y="5054600"/>
          <p14:tracePt t="84346" x="5848350" y="5187950"/>
          <p14:tracePt t="84372" x="7483475" y="5411788"/>
          <p14:tracePt t="84389" x="8510588" y="5643563"/>
          <p14:tracePt t="84407" x="8974138" y="5768975"/>
          <p14:tracePt t="84422" x="9072563" y="5795963"/>
          <p14:tracePt t="84446" x="9170988" y="5830888"/>
          <p14:tracePt t="84707" x="9126538" y="5830888"/>
          <p14:tracePt t="84722" x="9063038" y="5830888"/>
          <p14:tracePt t="84746" x="8777288" y="5875338"/>
          <p14:tracePt t="84772" x="8483600" y="5911850"/>
          <p14:tracePt t="84772" x="8323263" y="5938838"/>
          <p14:tracePt t="84789" x="8170863" y="5946775"/>
          <p14:tracePt t="84806" x="7875588" y="5946775"/>
          <p14:tracePt t="84823" x="7634288" y="5946775"/>
          <p14:tracePt t="84848" x="7419975" y="5929313"/>
          <p14:tracePt t="84857" x="7323138" y="5919788"/>
          <p14:tracePt t="84873" x="7161213" y="5884863"/>
          <p14:tracePt t="84888" x="7099300" y="5867400"/>
          <p14:tracePt t="84905" x="7000875" y="5822950"/>
          <p14:tracePt t="84922" x="6911975" y="5768975"/>
          <p14:tracePt t="84947" x="6848475" y="5715000"/>
          <p14:tracePt t="84957" x="6823075" y="5680075"/>
          <p14:tracePt t="84972" x="6786563" y="5643563"/>
          <p14:tracePt t="84988" x="6724650" y="5545138"/>
          <p14:tracePt t="85006" x="6688138" y="5438775"/>
          <p14:tracePt t="85021" x="6680200" y="5394325"/>
          <p14:tracePt t="85046" x="6680200" y="5232400"/>
          <p14:tracePt t="85056" x="6680200" y="5170488"/>
          <p14:tracePt t="85072" x="6715125" y="5045075"/>
          <p14:tracePt t="85088" x="6742113" y="4983163"/>
          <p14:tracePt t="85106" x="6796088" y="4875213"/>
          <p14:tracePt t="85122" x="6848475" y="4803775"/>
          <p14:tracePt t="85145" x="6894513" y="4751388"/>
          <p14:tracePt t="85156" x="6911975" y="4741863"/>
          <p14:tracePt t="85171" x="6929438" y="4724400"/>
          <p14:tracePt t="85188" x="6965950" y="4714875"/>
          <p14:tracePt t="85205" x="7010400" y="4697413"/>
          <p14:tracePt t="85221" x="7027863" y="4697413"/>
          <p14:tracePt t="85244" x="7081838" y="4687888"/>
          <p14:tracePt t="85271" x="7099300" y="4687888"/>
          <p14:tracePt t="85271" x="7108825" y="4687888"/>
          <p14:tracePt t="85306" x="7116763" y="4687888"/>
          <p14:tracePt t="85343" x="7134225" y="4697413"/>
          <p14:tracePt t="85356" x="7143750" y="4697413"/>
          <p14:tracePt t="85388" x="7170738" y="4714875"/>
          <p14:tracePt t="85406" x="7251700" y="4732338"/>
          <p14:tracePt t="85422" x="7385050" y="4776788"/>
          <p14:tracePt t="85445" x="7510463" y="4813300"/>
          <p14:tracePt t="85457" x="7562850" y="4840288"/>
          <p14:tracePt t="85471" x="7661275" y="4902200"/>
          <p14:tracePt t="85488" x="7705725" y="4938713"/>
          <p14:tracePt t="85505" x="7769225" y="5000625"/>
          <p14:tracePt t="85521" x="7804150" y="5081588"/>
          <p14:tracePt t="85545" x="7831138" y="5143500"/>
          <p14:tracePt t="85556" x="7840663" y="5170488"/>
          <p14:tracePt t="85572" x="7840663" y="5224463"/>
          <p14:tracePt t="85588" x="7840663" y="5241925"/>
          <p14:tracePt t="85606" x="7831138" y="5276850"/>
          <p14:tracePt t="85621" x="7804150" y="5330825"/>
          <p14:tracePt t="85645" x="7759700" y="5394325"/>
          <p14:tracePt t="85656" x="7724775" y="5419725"/>
          <p14:tracePt t="85671" x="7643813" y="5473700"/>
          <p14:tracePt t="85688" x="7589838" y="5491163"/>
          <p14:tracePt t="85705" x="7500938" y="5518150"/>
          <p14:tracePt t="85721" x="7429500" y="5527675"/>
          <p14:tracePt t="85744" x="7323138" y="5545138"/>
          <p14:tracePt t="85771" x="7116763" y="5589588"/>
          <p14:tracePt t="85787" x="7054850" y="5608638"/>
          <p14:tracePt t="85805" x="6965950" y="5626100"/>
          <p14:tracePt t="85822" x="6894513" y="5643563"/>
          <p14:tracePt t="85846" x="6848475" y="5653088"/>
          <p14:tracePt t="85856" x="6831013" y="5653088"/>
          <p14:tracePt t="85871" x="6804025" y="5670550"/>
          <p14:tracePt t="85905" x="6804025" y="5688013"/>
          <p14:tracePt t="86121" x="6732588" y="5688013"/>
          <p14:tracePt t="86145" x="6653213" y="5661025"/>
          <p14:tracePt t="86156" x="6608763" y="5634038"/>
          <p14:tracePt t="86171" x="6500813" y="5562600"/>
          <p14:tracePt t="86188" x="6438900" y="5518150"/>
          <p14:tracePt t="86205" x="6303963" y="5411788"/>
          <p14:tracePt t="86221" x="6205538" y="5303838"/>
          <p14:tracePt t="86245" x="6126163" y="5214938"/>
          <p14:tracePt t="86255" x="6099175" y="5180013"/>
          <p14:tracePt t="86271" x="6072188" y="5099050"/>
          <p14:tracePt t="86287" x="6062663" y="5054600"/>
          <p14:tracePt t="86305" x="6062663" y="5000625"/>
          <p14:tracePt t="86321" x="6062663" y="4946650"/>
          <p14:tracePt t="86344" x="6089650" y="4894263"/>
          <p14:tracePt t="86355" x="6099175" y="4867275"/>
          <p14:tracePt t="86371" x="6143625" y="4813300"/>
          <p14:tracePt t="86387" x="6180138" y="4786313"/>
          <p14:tracePt t="86404" x="6232525" y="4759325"/>
          <p14:tracePt t="86421" x="6286500" y="4741863"/>
          <p14:tracePt t="86444" x="6313488" y="4732338"/>
          <p14:tracePt t="86455" x="6330950" y="4732338"/>
          <p14:tracePt t="86470" x="6348413" y="4732338"/>
          <p14:tracePt t="86487" x="6367463" y="4732338"/>
          <p14:tracePt t="86504" x="6384925" y="4741863"/>
          <p14:tracePt t="86521" x="6402388" y="4751388"/>
          <p14:tracePt t="86544" x="6411913" y="4751388"/>
          <p14:tracePt t="86570" x="6411913" y="4759325"/>
          <p14:tracePt t="86604" x="6402388" y="4759325"/>
          <p14:tracePt t="86621" x="6330950" y="4759325"/>
          <p14:tracePt t="86644" x="6153150" y="4741863"/>
          <p14:tracePt t="86655" x="6045200" y="4732338"/>
          <p14:tracePt t="86671" x="5830888" y="4724400"/>
          <p14:tracePt t="86687" x="5732463" y="4724400"/>
          <p14:tracePt t="86704" x="5572125" y="4724400"/>
          <p14:tracePt t="86720" x="5456238" y="4724400"/>
          <p14:tracePt t="86744" x="5411788" y="4732338"/>
          <p14:tracePt t="86754" x="5402263" y="4732338"/>
          <p14:tracePt t="86770" x="5384800" y="4741863"/>
          <p14:tracePt t="86837" x="5394325" y="4741863"/>
          <p14:tracePt t="86860" x="5411788" y="4741863"/>
          <p14:tracePt t="86887" x="5446713" y="4751388"/>
          <p14:tracePt t="86904" x="5554663" y="4776788"/>
          <p14:tracePt t="86921" x="5715000" y="4840288"/>
          <p14:tracePt t="86945" x="5884863" y="4919663"/>
          <p14:tracePt t="86954" x="5973763" y="4956175"/>
          <p14:tracePt t="86971" x="6134100" y="5037138"/>
          <p14:tracePt t="86987" x="6197600" y="5072063"/>
          <p14:tracePt t="87004" x="6296025" y="5143500"/>
          <p14:tracePt t="87020" x="6375400" y="5205413"/>
          <p14:tracePt t="87046" x="6402388" y="5251450"/>
          <p14:tracePt t="87056" x="6402388" y="5268913"/>
          <p14:tracePt t="87070" x="6402388" y="5330825"/>
          <p14:tracePt t="87087" x="6402388" y="5367338"/>
          <p14:tracePt t="87104" x="6340475" y="5456238"/>
          <p14:tracePt t="87120" x="6224588" y="5518150"/>
          <p14:tracePt t="87143" x="6089650" y="5545138"/>
          <p14:tracePt t="87154" x="6027738" y="5554663"/>
          <p14:tracePt t="87170" x="5965825" y="5554663"/>
          <p14:tracePt t="87188" x="5929313" y="5554663"/>
          <p14:tracePt t="87220" x="5911850" y="5554663"/>
          <p14:tracePt t="87254" x="5919788" y="5554663"/>
          <p14:tracePt t="87286" x="5965825" y="5554663"/>
          <p14:tracePt t="87303" x="6108700" y="5554663"/>
          <p14:tracePt t="87320" x="6313488" y="5562600"/>
          <p14:tracePt t="87343" x="6500813" y="5572125"/>
          <p14:tracePt t="87354" x="6589713" y="5581650"/>
          <p14:tracePt t="87370" x="6724650" y="5599113"/>
          <p14:tracePt t="87386" x="6769100" y="5608638"/>
          <p14:tracePt t="87404" x="6831013" y="5626100"/>
          <p14:tracePt t="87420" x="6848475" y="5634038"/>
          <p14:tracePt t="87443" x="6858000" y="5643563"/>
          <p14:tracePt t="87454" x="6867525" y="5643563"/>
          <p14:tracePt t="87470" x="6867525" y="5661025"/>
          <p14:tracePt t="89485" x="6965950" y="5661025"/>
          <p14:tracePt t="89502" x="7018338" y="5661025"/>
          <p14:tracePt t="89519" x="7116763" y="5661025"/>
          <p14:tracePt t="89542" x="7188200" y="5661025"/>
          <p14:tracePt t="89552" x="7232650" y="5661025"/>
          <p14:tracePt t="89569" x="7277100" y="5661025"/>
          <p14:tracePt t="89585" x="7296150" y="5661025"/>
          <p14:tracePt t="89602" x="7313613" y="5661025"/>
          <p14:tracePt t="89619" x="7323138" y="5661025"/>
          <p14:tracePt t="89636" x="7340600" y="5661025"/>
          <p14:tracePt t="89659" x="7348538" y="5661025"/>
          <p14:tracePt t="89701" x="7358063" y="5661025"/>
          <p14:tracePt t="89735" x="7358063" y="5670550"/>
          <p14:tracePt t="90102" x="7394575" y="5670550"/>
          <p14:tracePt t="90118" x="7473950" y="5661025"/>
          <p14:tracePt t="90144" x="7608888" y="5634038"/>
          <p14:tracePt t="90169" x="7688263" y="5616575"/>
          <p14:tracePt t="90185" x="7742238" y="5616575"/>
          <p14:tracePt t="90202" x="7759700" y="5616575"/>
          <p14:tracePt t="90218" x="7796213" y="5616575"/>
          <p14:tracePt t="90244" x="7867650" y="5616575"/>
          <p14:tracePt t="90268" x="7912100" y="5616575"/>
          <p14:tracePt t="90284" x="7929563" y="5616575"/>
          <p14:tracePt t="90301" x="7947025" y="5616575"/>
          <p14:tracePt t="90317" x="7956550" y="5616575"/>
          <p14:tracePt t="90357" x="7966075" y="5616575"/>
          <p14:tracePt t="91355" x="7858125" y="5661025"/>
          <p14:tracePt t="91368" x="7777163" y="5697538"/>
          <p14:tracePt t="91384" x="7626350" y="5759450"/>
          <p14:tracePt t="91400" x="7554913" y="5786438"/>
          <p14:tracePt t="91417" x="7419975" y="5822950"/>
          <p14:tracePt t="91433" x="7331075" y="5848350"/>
          <p14:tracePt t="91456" x="7259638" y="5867400"/>
          <p14:tracePt t="91467" x="7232650" y="5867400"/>
          <p14:tracePt t="91483" x="7180263" y="5884863"/>
          <p14:tracePt t="91500" x="7153275" y="5894388"/>
          <p14:tracePt t="91517" x="7081838" y="5902325"/>
          <p14:tracePt t="91534" x="7027863" y="5929313"/>
          <p14:tracePt t="91557" x="6973888" y="5938838"/>
          <p14:tracePt t="91567" x="6946900" y="5946775"/>
          <p14:tracePt t="91583" x="6894513" y="5965825"/>
          <p14:tracePt t="91600" x="6884988" y="5965825"/>
          <p14:tracePt t="91617" x="6858000" y="5983288"/>
          <p14:tracePt t="91655" x="6848475" y="5991225"/>
          <p14:tracePt t="91701" x="6840538" y="5991225"/>
          <p14:tracePt t="91884" x="6804025" y="6027738"/>
          <p14:tracePt t="91900" x="6759575" y="6062663"/>
          <p14:tracePt t="91917" x="6643688" y="6153150"/>
          <p14:tracePt t="91934" x="6545263" y="6215063"/>
          <p14:tracePt t="91958" x="6491288" y="6251575"/>
          <p14:tracePt t="91967" x="6483350" y="6259513"/>
          <p14:tracePt t="91983" x="6465888" y="6269038"/>
          <p14:tracePt t="91999" x="6465888" y="6276975"/>
          <p14:tracePt t="92016" x="6456363" y="6276975"/>
          <p14:tracePt t="92166" x="6465888" y="6276975"/>
          <p14:tracePt t="92184" x="6500813" y="6276975"/>
          <p14:tracePt t="92200" x="6599238" y="6276975"/>
          <p14:tracePt t="92217" x="6670675" y="6276975"/>
          <p14:tracePt t="92234" x="6831013" y="6276975"/>
          <p14:tracePt t="92258" x="7000875" y="6276975"/>
          <p14:tracePt t="92268" x="7081838" y="6276975"/>
          <p14:tracePt t="92284" x="7232650" y="6269038"/>
          <p14:tracePt t="92300" x="7340600" y="6259513"/>
          <p14:tracePt t="92316" x="7375525" y="6251575"/>
          <p14:tracePt t="92333" x="7429500" y="6242050"/>
          <p14:tracePt t="92356" x="7473950" y="6224588"/>
          <p14:tracePt t="92366" x="7483475" y="6205538"/>
          <p14:tracePt t="92384" x="7500938" y="6180138"/>
          <p14:tracePt t="92400" x="7500938" y="6126163"/>
          <p14:tracePt t="92416" x="7500938" y="6081713"/>
          <p14:tracePt t="92434" x="7500938" y="6010275"/>
          <p14:tracePt t="92456" x="7466013" y="5929313"/>
          <p14:tracePt t="92467" x="7429500" y="5894388"/>
          <p14:tracePt t="92483" x="7358063" y="5840413"/>
          <p14:tracePt t="92499" x="7296150" y="5813425"/>
          <p14:tracePt t="92516" x="7143750" y="5768975"/>
          <p14:tracePt t="92533" x="7000875" y="5751513"/>
          <p14:tracePt t="92556" x="6858000" y="5732463"/>
          <p14:tracePt t="92566" x="6796088" y="5732463"/>
          <p14:tracePt t="92583" x="6661150" y="5732463"/>
          <p14:tracePt t="92599" x="6608763" y="5732463"/>
          <p14:tracePt t="92616" x="6483350" y="5732463"/>
          <p14:tracePt t="92633" x="6375400" y="5751513"/>
          <p14:tracePt t="92657" x="6251575" y="5776913"/>
          <p14:tracePt t="92666" x="6197600" y="5795963"/>
          <p14:tracePt t="92683" x="6099175" y="5840413"/>
          <p14:tracePt t="92699" x="6027738" y="5902325"/>
          <p14:tracePt t="92716" x="5991225" y="5946775"/>
          <p14:tracePt t="92732" x="5956300" y="6027738"/>
          <p14:tracePt t="92756" x="5929313" y="6089650"/>
          <p14:tracePt t="92766" x="5919788" y="6116638"/>
          <p14:tracePt t="92783" x="5919788" y="6153150"/>
          <p14:tracePt t="92799" x="5911850" y="6170613"/>
          <p14:tracePt t="92815" x="5911850" y="6188075"/>
          <p14:tracePt t="92834" x="5929313" y="6224588"/>
          <p14:tracePt t="92856" x="5965825" y="6259513"/>
          <p14:tracePt t="92866" x="5991225" y="6286500"/>
          <p14:tracePt t="92884" x="6072188" y="6340475"/>
          <p14:tracePt t="92899" x="6116638" y="6357938"/>
          <p14:tracePt t="92916" x="6197600" y="6402388"/>
          <p14:tracePt t="92933" x="6296025" y="6438900"/>
          <p14:tracePt t="92956" x="6429375" y="6456363"/>
          <p14:tracePt t="92966" x="6500813" y="6465888"/>
          <p14:tracePt t="92983" x="6643688" y="6473825"/>
          <p14:tracePt t="92999" x="6786563" y="6473825"/>
          <p14:tracePt t="93016" x="6867525" y="6473825"/>
          <p14:tracePt t="93033" x="7037388" y="6456363"/>
          <p14:tracePt t="93056" x="7188200" y="6402388"/>
          <p14:tracePt t="93066" x="7251700" y="6375400"/>
          <p14:tracePt t="93083" x="7348538" y="6340475"/>
          <p14:tracePt t="93098" x="7394575" y="6313488"/>
          <p14:tracePt t="93115" x="7402513" y="6303963"/>
          <p14:tracePt t="93133" x="7419975" y="6303963"/>
          <p14:tracePt t="93155" x="7429500" y="6303963"/>
          <p14:tracePt t="93165" x="7429500" y="6296025"/>
          <p14:tracePt t="97329" x="7402513" y="6286500"/>
          <p14:tracePt t="97353" x="7286625" y="6242050"/>
          <p14:tracePt t="97379" x="7205663" y="6188075"/>
          <p14:tracePt t="97396" x="7116763" y="6134100"/>
          <p14:tracePt t="97412" x="7037388" y="6089650"/>
          <p14:tracePt t="97429" x="6991350" y="6054725"/>
          <p14:tracePt t="97452" x="6848475" y="5919788"/>
          <p14:tracePt t="97479" x="6769100" y="5822950"/>
          <p14:tracePt t="97495" x="6715125" y="5741988"/>
          <p14:tracePt t="97512" x="6670675" y="5670550"/>
          <p14:tracePt t="97529" x="6653213" y="5634038"/>
          <p14:tracePt t="97553" x="6626225" y="5518150"/>
          <p14:tracePt t="97579" x="6616700" y="5419725"/>
          <p14:tracePt t="97596" x="6608763" y="5348288"/>
          <p14:tracePt t="97613" x="6608763" y="5268913"/>
          <p14:tracePt t="97629" x="6616700" y="5232400"/>
          <p14:tracePt t="97655" x="6661150" y="5116513"/>
          <p14:tracePt t="97666" x="6680200" y="5081588"/>
          <p14:tracePt t="97679" x="6697663" y="5037138"/>
          <p14:tracePt t="97696" x="6742113" y="4991100"/>
          <p14:tracePt t="97713" x="6813550" y="4946650"/>
          <p14:tracePt t="97730" x="6848475" y="4929188"/>
          <p14:tracePt t="97755" x="6965950" y="4911725"/>
          <p14:tracePt t="97778" x="7045325" y="4902200"/>
          <p14:tracePt t="97795" x="7116763" y="4902200"/>
          <p14:tracePt t="97812" x="7197725" y="4919663"/>
          <p14:tracePt t="97828" x="7224713" y="4919663"/>
          <p14:tracePt t="97851" x="7304088" y="4965700"/>
          <p14:tracePt t="97878" x="7331075" y="5000625"/>
          <p14:tracePt t="97895" x="7348538" y="5027613"/>
          <p14:tracePt t="97912" x="7358063" y="5062538"/>
          <p14:tracePt t="97929" x="7358063" y="5081588"/>
          <p14:tracePt t="97952" x="7358063" y="5143500"/>
          <p14:tracePt t="97978" x="7340600" y="5197475"/>
          <p14:tracePt t="97995" x="7313613" y="5268913"/>
          <p14:tracePt t="98012" x="7259638" y="5330825"/>
          <p14:tracePt t="98029" x="7242175" y="5348288"/>
          <p14:tracePt t="98052" x="7205663" y="5375275"/>
          <p14:tracePt t="98078" x="7188200" y="5394325"/>
          <p14:tracePt t="98095" x="7180263" y="5402263"/>
          <p14:tracePt t="98112" x="7170738" y="5402263"/>
          <p14:tracePt t="98163" x="7161213" y="5411788"/>
          <p14:tracePt t="98449" x="7126288" y="5411788"/>
          <p14:tracePt t="98463" x="7062788" y="5402263"/>
          <p14:tracePt t="98478" x="7018338" y="5402263"/>
          <p14:tracePt t="98495" x="6894513" y="5384800"/>
          <p14:tracePt t="98511" x="6777038" y="5367338"/>
          <p14:tracePt t="98528" x="6724650" y="5357813"/>
          <p14:tracePt t="98551" x="6616700" y="5330825"/>
          <p14:tracePt t="98578" x="6562725" y="5313363"/>
          <p14:tracePt t="98595" x="6518275" y="5286375"/>
          <p14:tracePt t="98612" x="6483350" y="5259388"/>
          <p14:tracePt t="98628" x="6473825" y="5241925"/>
          <p14:tracePt t="98654" x="6429375" y="5214938"/>
          <p14:tracePt t="98678" x="6411913" y="5205413"/>
          <p14:tracePt t="98695" x="6402388" y="5197475"/>
          <p14:tracePt t="98728" x="6394450" y="5187950"/>
          <p14:tracePt t="98779" x="6384925" y="5180013"/>
          <p14:tracePt t="98795" x="6375400" y="5180013"/>
          <p14:tracePt t="98828" x="6367463" y="5170488"/>
          <p14:tracePt t="98852" x="6348413" y="5133975"/>
          <p14:tracePt t="98878" x="6323013" y="5089525"/>
          <p14:tracePt t="98894" x="6286500" y="5010150"/>
          <p14:tracePt t="98911" x="6251575" y="4929188"/>
          <p14:tracePt t="98927" x="6242050" y="4884738"/>
          <p14:tracePt t="98951" x="6215063" y="4803775"/>
          <p14:tracePt t="98978" x="6205538" y="4768850"/>
          <p14:tracePt t="98994" x="6188075" y="4732338"/>
          <p14:tracePt t="99011" x="6180138" y="4705350"/>
          <p14:tracePt t="99028" x="6180138" y="4697413"/>
          <p14:tracePt t="99051" x="6170613" y="4660900"/>
          <p14:tracePt t="99077" x="6161088" y="4633913"/>
          <p14:tracePt t="99094" x="6161088" y="4616450"/>
          <p14:tracePt t="99111" x="6161088" y="4589463"/>
          <p14:tracePt t="99129" x="6161088" y="4581525"/>
          <p14:tracePt t="99152" x="6161088" y="4562475"/>
          <p14:tracePt t="99178" x="6161088" y="4545013"/>
          <p14:tracePt t="99195" x="6161088" y="4537075"/>
          <p14:tracePt t="99228" x="6170613" y="4527550"/>
          <p14:tracePt t="99251" x="6170613" y="4518025"/>
          <p14:tracePt t="99277" x="6170613" y="4510088"/>
          <p14:tracePt t="99328" x="6180138" y="4510088"/>
          <p14:tracePt t="99411" x="6188075" y="4510088"/>
          <p14:tracePt t="99461" x="6188075" y="4518025"/>
          <p14:tracePt t="99994" x="6188075" y="4483100"/>
          <p14:tracePt t="100011" x="6197600" y="4375150"/>
          <p14:tracePt t="100028" x="6205538" y="4303713"/>
          <p14:tracePt t="100050" x="6232525" y="4098925"/>
          <p14:tracePt t="100077" x="6251575" y="4000500"/>
          <p14:tracePt t="100093" x="6269038" y="3929063"/>
          <p14:tracePt t="100110" x="6276975" y="3894138"/>
          <p14:tracePt t="100127" x="6276975" y="3884613"/>
          <p14:tracePt t="100150" x="6286500" y="3875088"/>
          <p14:tracePt t="100176" x="6296025" y="3867150"/>
          <p14:tracePt t="100248" x="6296025" y="3875088"/>
          <p14:tracePt t="100276" x="6296025" y="3884613"/>
          <p14:tracePt t="100294" x="6296025" y="3902075"/>
          <p14:tracePt t="100327" x="6296025" y="3919538"/>
          <p14:tracePt t="100350" x="6303963" y="3973513"/>
          <p14:tracePt t="100376" x="6313488" y="4037013"/>
          <p14:tracePt t="100393" x="6323013" y="4071938"/>
          <p14:tracePt t="100410" x="6323013" y="4089400"/>
          <p14:tracePt t="100448" x="6330950" y="4098925"/>
          <p14:tracePt t="100493" x="6330950" y="4108450"/>
          <p14:tracePt t="100511" x="6330950" y="4116388"/>
          <p14:tracePt t="100561" x="6313488" y="4116388"/>
          <p14:tracePt t="100577" x="6269038" y="4098925"/>
          <p14:tracePt t="100593" x="6099175" y="4037013"/>
          <p14:tracePt t="100610" x="5822950" y="3938588"/>
          <p14:tracePt t="100627" x="5653088" y="3884613"/>
          <p14:tracePt t="100651" x="5108575" y="3759200"/>
          <p14:tracePt t="100676" x="4741863" y="3724275"/>
          <p14:tracePt t="100693" x="4411663" y="3705225"/>
          <p14:tracePt t="100711" x="4116388" y="3705225"/>
          <p14:tracePt t="100727" x="3867150" y="3714750"/>
          <p14:tracePt t="100752" x="3670300" y="3732213"/>
          <p14:tracePt t="100777" x="3490913" y="3751263"/>
          <p14:tracePt t="100794" x="3465513" y="3759200"/>
          <p14:tracePt t="100811" x="3438525" y="3768725"/>
          <p14:tracePt t="100826" x="3429000" y="3768725"/>
          <p14:tracePt t="101077" x="3357563" y="3768725"/>
          <p14:tracePt t="101077" x="3286125" y="3768725"/>
          <p14:tracePt t="101093" x="3187700" y="3759200"/>
          <p14:tracePt t="101110" x="2973388" y="3751263"/>
          <p14:tracePt t="101126" x="2867025" y="3751263"/>
          <p14:tracePt t="101151" x="2562225" y="3732213"/>
          <p14:tracePt t="101176" x="2384425" y="3732213"/>
          <p14:tracePt t="101193" x="2224088" y="3732213"/>
          <p14:tracePt t="101211" x="2116138" y="3724275"/>
          <p14:tracePt t="101226" x="2081213" y="3724275"/>
          <p14:tracePt t="101250" x="2017713" y="3714750"/>
          <p14:tracePt t="101276" x="2000250" y="3705225"/>
          <p14:tracePt t="101309" x="1990725" y="3697288"/>
          <p14:tracePt t="101393" x="1982788" y="3697288"/>
          <p14:tracePt t="101426" x="1982788" y="3687763"/>
          <p14:tracePt t="101450" x="1965325" y="3687763"/>
          <p14:tracePt t="101460" x="1965325" y="3679825"/>
          <p14:tracePt t="101492" x="1955800" y="3670300"/>
          <p14:tracePt t="101510" x="1946275" y="3670300"/>
          <p14:tracePt t="101526" x="1938338" y="3660775"/>
          <p14:tracePt t="101550" x="1928813" y="3652838"/>
          <p14:tracePt t="101576" x="1919288" y="3652838"/>
          <p14:tracePt t="101609" x="1919288" y="3643313"/>
          <p14:tracePt t="101747" x="1938338" y="3643313"/>
          <p14:tracePt t="101775" x="1946275" y="3643313"/>
          <p14:tracePt t="101793" x="1955800" y="3643313"/>
          <p14:tracePt t="101810" x="1973263" y="3643313"/>
          <p14:tracePt t="101826" x="2036763" y="3643313"/>
          <p14:tracePt t="101849" x="2125663" y="3652838"/>
          <p14:tracePt t="101860" x="2160588" y="3652838"/>
          <p14:tracePt t="101875" x="2214563" y="3652838"/>
          <p14:tracePt t="101892" x="2241550" y="3652838"/>
          <p14:tracePt t="101910" x="2286000" y="3652838"/>
          <p14:tracePt t="101926" x="2330450" y="3652838"/>
          <p14:tracePt t="101952" x="2393950" y="3652838"/>
          <p14:tracePt t="101961" x="2419350" y="3660775"/>
          <p14:tracePt t="101976" x="2482850" y="3660775"/>
          <p14:tracePt t="101992" x="2517775" y="3670300"/>
          <p14:tracePt t="102009" x="2571750" y="3670300"/>
          <p14:tracePt t="102025" x="2625725" y="3670300"/>
          <p14:tracePt t="102049" x="2687638" y="3670300"/>
          <p14:tracePt t="102060" x="2724150" y="3670300"/>
          <p14:tracePt t="102075" x="2795588" y="3679825"/>
          <p14:tracePt t="102092" x="2830513" y="3679825"/>
          <p14:tracePt t="102109" x="2911475" y="3687763"/>
          <p14:tracePt t="102125" x="2965450" y="3687763"/>
          <p14:tracePt t="102150" x="3017838" y="3697288"/>
          <p14:tracePt t="102160" x="3044825" y="3697288"/>
          <p14:tracePt t="102175" x="3125788" y="3697288"/>
          <p14:tracePt t="102192" x="3179763" y="3697288"/>
          <p14:tracePt t="102209" x="3276600" y="3697288"/>
          <p14:tracePt t="102225" x="3357563" y="3697288"/>
          <p14:tracePt t="102249" x="3419475" y="3697288"/>
          <p14:tracePt t="102275" x="3500438" y="3687763"/>
          <p14:tracePt t="102292" x="3517900" y="3687763"/>
          <p14:tracePt t="102309" x="3536950" y="3679825"/>
          <p14:tracePt t="102325" x="3554413" y="3679825"/>
          <p14:tracePt t="102592" x="3562350" y="3679825"/>
          <p14:tracePt t="102609" x="3608388" y="3679825"/>
          <p14:tracePt t="102625" x="3670300" y="3670300"/>
          <p14:tracePt t="102649" x="3776663" y="3652838"/>
          <p14:tracePt t="102659" x="3848100" y="3652838"/>
          <p14:tracePt t="102675" x="3990975" y="3643313"/>
          <p14:tracePt t="102692" x="4062413" y="3643313"/>
          <p14:tracePt t="102709" x="4187825" y="3652838"/>
          <p14:tracePt t="102725" x="4286250" y="3670300"/>
          <p14:tracePt t="102748" x="4384675" y="3697288"/>
          <p14:tracePt t="102759" x="4419600" y="3714750"/>
          <p14:tracePt t="102775" x="4510088" y="3776663"/>
          <p14:tracePt t="102791" x="4554538" y="3813175"/>
          <p14:tracePt t="102809" x="4643438" y="3894138"/>
          <p14:tracePt t="102825" x="4741863" y="3983038"/>
          <p14:tracePt t="102848" x="4857750" y="4071938"/>
          <p14:tracePt t="102859" x="4911725" y="4116388"/>
          <p14:tracePt t="102875" x="5000625" y="4205288"/>
          <p14:tracePt t="102891" x="5045075" y="4251325"/>
          <p14:tracePt t="102908" x="5126038" y="4357688"/>
          <p14:tracePt t="102925" x="5214938" y="4473575"/>
          <p14:tracePt t="102949" x="5322888" y="4608513"/>
          <p14:tracePt t="102959" x="5375275" y="4679950"/>
          <p14:tracePt t="102975" x="5491163" y="4803775"/>
          <p14:tracePt t="102991" x="5537200" y="4875213"/>
          <p14:tracePt t="103009" x="5616575" y="4983163"/>
          <p14:tracePt t="103025" x="5688013" y="5072063"/>
          <p14:tracePt t="103050" x="5751513" y="5160963"/>
          <p14:tracePt t="103059" x="5759450" y="5197475"/>
          <p14:tracePt t="103291" x="5776913" y="5197475"/>
          <p14:tracePt t="103308" x="5822950" y="5197475"/>
          <p14:tracePt t="103325" x="5902325" y="5187950"/>
          <p14:tracePt t="103348" x="6018213" y="5180013"/>
          <p14:tracePt t="103358" x="6081713" y="5180013"/>
          <p14:tracePt t="103374" x="6197600" y="5180013"/>
          <p14:tracePt t="103391" x="6259513" y="5187950"/>
          <p14:tracePt t="103408" x="6367463" y="5205413"/>
          <p14:tracePt t="103424" x="6429375" y="5214938"/>
          <p14:tracePt t="103448" x="6473825" y="5232400"/>
          <p14:tracePt t="103458" x="6491288" y="5241925"/>
          <p14:tracePt t="103474" x="6510338" y="5251450"/>
          <p14:tracePt t="103508" x="6518275" y="5251450"/>
          <p14:tracePt t="103524" x="6518275" y="5259388"/>
          <p14:tracePt t="104661" x="6518275" y="5251450"/>
          <p14:tracePt t="104675" x="6518275" y="5197475"/>
          <p14:tracePt t="104690" x="6518275" y="5160963"/>
          <p14:tracePt t="104707" x="6518275" y="5089525"/>
          <p14:tracePt t="104723" x="6537325" y="5000625"/>
          <p14:tracePt t="104747" x="6572250" y="4929188"/>
          <p14:tracePt t="104757" x="6589713" y="4894263"/>
          <p14:tracePt t="104773" x="6634163" y="4830763"/>
          <p14:tracePt t="104790" x="6661150" y="4813300"/>
          <p14:tracePt t="104807" x="6697663" y="4776788"/>
          <p14:tracePt t="104824" x="6732588" y="4751388"/>
          <p14:tracePt t="104848" x="6759575" y="4741863"/>
          <p14:tracePt t="104857" x="6769100" y="4741863"/>
          <p14:tracePt t="104873" x="6786563" y="4741863"/>
          <p14:tracePt t="104906" x="6804025" y="4751388"/>
          <p14:tracePt t="104924" x="6831013" y="4776788"/>
          <p14:tracePt t="104947" x="6848475" y="4803775"/>
          <p14:tracePt t="104957" x="6875463" y="4822825"/>
          <p14:tracePt t="104973" x="6919913" y="4875213"/>
          <p14:tracePt t="104990" x="6938963" y="4911725"/>
          <p14:tracePt t="105007" x="6983413" y="4991100"/>
          <p14:tracePt t="105025" x="7000875" y="5072063"/>
          <p14:tracePt t="105048" x="7018338" y="5133975"/>
          <p14:tracePt t="105059" x="7027863" y="5160963"/>
          <p14:tracePt t="105073" x="7037388" y="5197475"/>
          <p14:tracePt t="105090" x="7037388" y="5205413"/>
          <p14:tracePt t="105106" x="7037388" y="5224463"/>
          <p14:tracePt t="105124" x="7037388" y="5232400"/>
          <p14:tracePt t="108021" x="7037388" y="5241925"/>
          <p14:tracePt t="108038" x="7000875" y="5268913"/>
          <p14:tracePt t="108061" x="6884988" y="5303838"/>
          <p14:tracePt t="108072" x="6813550" y="5330825"/>
          <p14:tracePt t="108087" x="6670675" y="5357813"/>
          <p14:tracePt t="108104" x="6589713" y="5367338"/>
          <p14:tracePt t="108121" x="6438900" y="5367338"/>
          <p14:tracePt t="108138" x="6303963" y="5367338"/>
          <p14:tracePt t="108161" x="6205538" y="5348288"/>
          <p14:tracePt t="108171" x="6161088" y="5322888"/>
          <p14:tracePt t="108187" x="6089650" y="5241925"/>
          <p14:tracePt t="108204" x="6054725" y="5205413"/>
          <p14:tracePt t="108221" x="6018213" y="5126038"/>
          <p14:tracePt t="108238" x="6010275" y="5037138"/>
          <p14:tracePt t="108263" x="6010275" y="4938713"/>
          <p14:tracePt t="108272" x="6027738" y="4875213"/>
          <p14:tracePt t="108287" x="6089650" y="4768850"/>
          <p14:tracePt t="108304" x="6134100" y="4724400"/>
          <p14:tracePt t="108321" x="6251575" y="4660900"/>
          <p14:tracePt t="108338" x="6402388" y="4616450"/>
          <p14:tracePt t="108361" x="6589713" y="4589463"/>
          <p14:tracePt t="108372" x="6715125" y="4589463"/>
          <p14:tracePt t="108387" x="6929438" y="4598988"/>
          <p14:tracePt t="108404" x="7037388" y="4616450"/>
          <p14:tracePt t="108420" x="7232650" y="4697413"/>
          <p14:tracePt t="108437" x="7385050" y="4795838"/>
          <p14:tracePt t="108460" x="7473950" y="4911725"/>
          <p14:tracePt t="108471" x="7500938" y="4965700"/>
          <p14:tracePt t="108487" x="7527925" y="5072063"/>
          <p14:tracePt t="108504" x="7527925" y="5133975"/>
          <p14:tracePt t="108521" x="7491413" y="5251450"/>
          <p14:tracePt t="108537" x="7419975" y="5348288"/>
          <p14:tracePt t="108561" x="7358063" y="5411788"/>
          <p14:tracePt t="108572" x="7331075" y="5429250"/>
          <p14:tracePt t="108587" x="7296150" y="5456238"/>
          <p14:tracePt t="108604" x="7286625" y="5465763"/>
          <p14:tracePt t="108620" x="7269163" y="5473700"/>
          <p14:tracePt t="108637" x="7251700" y="5483225"/>
          <p14:tracePt t="108660" x="7242175" y="5483225"/>
          <p14:tracePt t="112434" x="7170738" y="5500688"/>
          <p14:tracePt t="112457" x="7045325" y="5510213"/>
          <p14:tracePt t="112468" x="6991350" y="5510213"/>
          <p14:tracePt t="112485" x="6831013" y="5510213"/>
          <p14:tracePt t="112501" x="6670675" y="5510213"/>
          <p14:tracePt t="112518" x="6518275" y="5500688"/>
          <p14:tracePt t="112535" x="6456363" y="5491163"/>
          <p14:tracePt t="112558" x="6269038" y="5419725"/>
          <p14:tracePt t="112584" x="6153150" y="5340350"/>
          <p14:tracePt t="112602" x="6054725" y="5251450"/>
          <p14:tracePt t="112618" x="6018213" y="5197475"/>
          <p14:tracePt t="112634" x="5956300" y="5072063"/>
          <p14:tracePt t="112658" x="5902325" y="4938713"/>
          <p14:tracePt t="112658" x="5894388" y="4867275"/>
          <p14:tracePt t="112684" x="5894388" y="4724400"/>
          <p14:tracePt t="112701" x="5911850" y="4589463"/>
          <p14:tracePt t="112717" x="5938838" y="4518025"/>
          <p14:tracePt t="112734" x="6027738" y="4394200"/>
          <p14:tracePt t="112757" x="6116638" y="4303713"/>
          <p14:tracePt t="112768" x="6153150" y="4268788"/>
          <p14:tracePt t="112784" x="6242050" y="4232275"/>
          <p14:tracePt t="112800" x="6323013" y="4224338"/>
          <p14:tracePt t="112817" x="6384925" y="4224338"/>
          <p14:tracePt t="112834" x="6518275" y="4224338"/>
          <p14:tracePt t="112858" x="6742113" y="4268788"/>
          <p14:tracePt t="112884" x="6911975" y="4330700"/>
          <p14:tracePt t="112900" x="7072313" y="4411663"/>
          <p14:tracePt t="112917" x="7143750" y="4446588"/>
          <p14:tracePt t="112935" x="7242175" y="4527550"/>
          <p14:tracePt t="112957" x="7296150" y="4616450"/>
          <p14:tracePt t="112967" x="7313613" y="4652963"/>
          <p14:tracePt t="112984" x="7340600" y="4751388"/>
          <p14:tracePt t="113000" x="7348538" y="4867275"/>
          <p14:tracePt t="113017" x="7348538" y="4938713"/>
          <p14:tracePt t="113034" x="7331075" y="5108575"/>
          <p14:tracePt t="113057" x="7296150" y="5268913"/>
          <p14:tracePt t="113067" x="7277100" y="5330825"/>
          <p14:tracePt t="113084" x="7224713" y="5419725"/>
          <p14:tracePt t="113101" x="7161213" y="5491163"/>
          <p14:tracePt t="113117" x="7126288" y="5510213"/>
          <p14:tracePt t="113134" x="7054850" y="5545138"/>
          <p14:tracePt t="113157" x="7000875" y="5572125"/>
          <p14:tracePt t="113157" x="6965950" y="5589588"/>
          <p14:tracePt t="113183" x="6875463" y="5616575"/>
          <p14:tracePt t="113201" x="6751638" y="5634038"/>
          <p14:tracePt t="113218" x="6616700" y="5643563"/>
          <p14:tracePt t="113234" x="6545263" y="5643563"/>
          <p14:tracePt t="113257" x="6402388" y="5643563"/>
          <p14:tracePt t="113267" x="6330950" y="5643563"/>
          <p14:tracePt t="113283" x="6188075" y="5616575"/>
          <p14:tracePt t="113301" x="6081713" y="5581650"/>
          <p14:tracePt t="113317" x="6054725" y="5572125"/>
          <p14:tracePt t="113333" x="6000750" y="5537200"/>
          <p14:tracePt t="113357" x="5983288" y="5518150"/>
          <p14:tracePt t="113357" x="5965825" y="5483225"/>
          <p14:tracePt t="113383" x="5946775" y="5419725"/>
          <p14:tracePt t="113401" x="5938838" y="5330825"/>
          <p14:tracePt t="113416" x="5938838" y="5286375"/>
          <p14:tracePt t="113434" x="5938838" y="5197475"/>
          <p14:tracePt t="113457" x="5983288" y="5081588"/>
          <p14:tracePt t="113482" x="6018213" y="5018088"/>
          <p14:tracePt t="113501" x="6089650" y="4946650"/>
          <p14:tracePt t="113517" x="6215063" y="4867275"/>
          <p14:tracePt t="113533" x="6276975" y="4830763"/>
          <p14:tracePt t="113556" x="6500813" y="4759325"/>
          <p14:tracePt t="113583" x="6661150" y="4741863"/>
          <p14:tracePt t="113601" x="6804025" y="4741863"/>
          <p14:tracePt t="113617" x="6946900" y="4741863"/>
          <p14:tracePt t="113634" x="7018338" y="4759325"/>
          <p14:tracePt t="113660" x="7232650" y="4822825"/>
          <p14:tracePt t="113684" x="7348538" y="4875213"/>
          <p14:tracePt t="113701" x="7419975" y="4919663"/>
          <p14:tracePt t="113717" x="7473950" y="4965700"/>
          <p14:tracePt t="113734" x="7483475" y="4983163"/>
          <p14:tracePt t="113756" x="7510463" y="5027613"/>
          <p14:tracePt t="113767" x="7518400" y="5072063"/>
          <p14:tracePt t="113783" x="7518400" y="5108575"/>
          <p14:tracePt t="113800" x="7510463" y="5197475"/>
          <p14:tracePt t="113816" x="7483475" y="5286375"/>
          <p14:tracePt t="113833" x="7456488" y="5330825"/>
          <p14:tracePt t="113856" x="7394575" y="5402263"/>
          <p14:tracePt t="113866" x="7323138" y="5473700"/>
          <p14:tracePt t="113883" x="7277100" y="5500688"/>
          <p14:tracePt t="113900" x="7188200" y="5562600"/>
          <p14:tracePt t="113916" x="7081838" y="5634038"/>
          <p14:tracePt t="113933" x="7010400" y="5670550"/>
          <p14:tracePt t="113956" x="6823075" y="5759450"/>
          <p14:tracePt t="113983" x="6697663" y="5786438"/>
          <p14:tracePt t="114000" x="6572250" y="5786438"/>
          <p14:tracePt t="114017" x="6491288" y="5776913"/>
          <p14:tracePt t="114033" x="6446838" y="5759450"/>
          <p14:tracePt t="114056" x="6323013" y="5705475"/>
          <p14:tracePt t="114083" x="6259513" y="5634038"/>
          <p14:tracePt t="114100" x="6197600" y="5527675"/>
          <p14:tracePt t="114116" x="6161088" y="5384800"/>
          <p14:tracePt t="114133" x="6153150" y="5313363"/>
          <p14:tracePt t="114156" x="6143625" y="5099050"/>
          <p14:tracePt t="114183" x="6153150" y="4956175"/>
          <p14:tracePt t="114200" x="6215063" y="4803775"/>
          <p14:tracePt t="114216" x="6313488" y="4660900"/>
          <p14:tracePt t="114234" x="6357938" y="4608513"/>
          <p14:tracePt t="114257" x="6510338" y="4483100"/>
          <p14:tracePt t="114283" x="6643688" y="4438650"/>
          <p14:tracePt t="114300" x="6804025" y="4419600"/>
          <p14:tracePt t="114316" x="6973888" y="4419600"/>
          <p14:tracePt t="114333" x="7054850" y="4419600"/>
          <p14:tracePt t="114357" x="7296150" y="4473575"/>
          <p14:tracePt t="114383" x="7429500" y="4537075"/>
          <p14:tracePt t="114400" x="7510463" y="4608513"/>
          <p14:tracePt t="114416" x="7572375" y="4679950"/>
          <p14:tracePt t="114433" x="7581900" y="4705350"/>
          <p14:tracePt t="114456" x="7616825" y="4795838"/>
          <p14:tracePt t="114482" x="7616825" y="4848225"/>
          <p14:tracePt t="114499" x="7616825" y="4919663"/>
          <p14:tracePt t="114516" x="7599363" y="5027613"/>
          <p14:tracePt t="114533" x="7589838" y="5081588"/>
          <p14:tracePt t="114556" x="7537450" y="5214938"/>
          <p14:tracePt t="114582" x="7510463" y="5276850"/>
          <p14:tracePt t="114599" x="7483475" y="5303838"/>
          <p14:tracePt t="114616" x="7456488" y="5330825"/>
          <p14:tracePt t="114633" x="7446963" y="5340350"/>
          <p14:tracePt t="114658" x="7439025" y="5348288"/>
          <p14:tracePt t="114716" x="7439025" y="5357813"/>
          <p14:tracePt t="114982" x="7446963" y="5357813"/>
          <p14:tracePt t="114999" x="7483475" y="5330825"/>
          <p14:tracePt t="115016" x="7510463" y="5295900"/>
          <p14:tracePt t="115032" x="7518400" y="5276850"/>
          <p14:tracePt t="115055" x="7562850" y="5205413"/>
          <p14:tracePt t="115082" x="7608888" y="5133975"/>
          <p14:tracePt t="115098" x="7680325" y="5037138"/>
          <p14:tracePt t="115115" x="7751763" y="4929188"/>
          <p14:tracePt t="115132" x="7786688" y="4894263"/>
          <p14:tracePt t="115155" x="7840663" y="4786313"/>
          <p14:tracePt t="115182" x="7848600" y="4751388"/>
          <p14:tracePt t="115199" x="7867650" y="4724400"/>
          <p14:tracePt t="115216" x="7867650" y="4697413"/>
          <p14:tracePt t="115233" x="7875588" y="4697413"/>
          <p14:tracePt t="115257" x="7885113" y="4679950"/>
          <p14:tracePt t="115298" x="7894638" y="4679950"/>
          <p14:tracePt t="115399" x="7894638" y="4687888"/>
          <p14:tracePt t="115453" x="7894638" y="4697413"/>
          <p14:tracePt t="115482" x="7894638" y="4705350"/>
          <p14:tracePt t="115499" x="7894638" y="4714875"/>
          <p14:tracePt t="115532" x="7894638" y="4724400"/>
          <p14:tracePt t="115555" x="7894638" y="4741863"/>
          <p14:tracePt t="115581" x="7894638" y="4751388"/>
          <p14:tracePt t="115598" x="7885113" y="4776788"/>
          <p14:tracePt t="115615" x="7885113" y="4803775"/>
          <p14:tracePt t="115632" x="7875588" y="4830763"/>
          <p14:tracePt t="115655" x="7875588" y="4919663"/>
          <p14:tracePt t="115681" x="7875588" y="4973638"/>
          <p14:tracePt t="115698" x="7875588" y="5027613"/>
          <p14:tracePt t="115716" x="7875588" y="5072063"/>
          <p14:tracePt t="115733" x="7875588" y="5116513"/>
          <p14:tracePt t="115760" x="7875588" y="5143500"/>
          <p14:tracePt t="115768" x="7875588" y="5160963"/>
          <p14:tracePt t="115782" x="7875588" y="5180013"/>
          <p14:tracePt t="115782" x="7875588" y="5205413"/>
          <p14:tracePt t="115798" x="7875588" y="5232400"/>
          <p14:tracePt t="115815" x="7875588" y="5276850"/>
          <p14:tracePt t="115832" x="7875588" y="5303838"/>
          <p14:tracePt t="115857" x="7867650" y="5375275"/>
          <p14:tracePt t="115881" x="7867650" y="5411788"/>
          <p14:tracePt t="115898" x="7867650" y="5438775"/>
          <p14:tracePt t="115915" x="7867650" y="5456238"/>
          <p14:tracePt t="115931" x="7867650" y="5465763"/>
          <p14:tracePt t="115954" x="7858125" y="5500688"/>
          <p14:tracePt t="115981" x="7858125" y="5518150"/>
          <p14:tracePt t="115998" x="7858125" y="5527675"/>
          <p14:tracePt t="116082" x="7858125" y="5537200"/>
          <p14:tracePt t="116165" x="7858125" y="5545138"/>
          <p14:tracePt t="116182" x="7858125" y="5554663"/>
          <p14:tracePt t="116215" x="7858125" y="5562600"/>
          <p14:tracePt t="116253" x="7858125" y="5581650"/>
          <p14:tracePt t="116281" x="7858125" y="5589588"/>
          <p14:tracePt t="116298" x="7858125" y="5599113"/>
          <p14:tracePt t="116315" x="7858125" y="5608638"/>
          <p14:tracePt t="116331" x="7858125" y="5616575"/>
          <p14:tracePt t="116355" x="7858125" y="5634038"/>
          <p14:tracePt t="116381" x="7867650" y="5643563"/>
          <p14:tracePt t="116398" x="7867650" y="5653088"/>
          <p14:tracePt t="116431" x="7867650" y="5661025"/>
          <p14:tracePt t="116455" x="7867650" y="5670550"/>
          <p14:tracePt t="116498" x="7867650" y="5680075"/>
          <p14:tracePt t="116566" x="7875588" y="5680075"/>
          <p14:tracePt t="116698" x="7875588" y="5670550"/>
          <p14:tracePt t="116715" x="7875588" y="5661025"/>
          <p14:tracePt t="119651" x="7912100" y="5670550"/>
          <p14:tracePt t="119663" x="7939088" y="5680075"/>
          <p14:tracePt t="119679" x="7956550" y="5688013"/>
          <p14:tracePt t="119695" x="7974013" y="5697538"/>
          <p14:tracePt t="119713" x="7983538" y="5705475"/>
          <p14:tracePt t="119730" x="7983538" y="5715000"/>
          <p14:tracePt t="119762" x="7983538" y="5724525"/>
          <p14:tracePt t="119812" x="7974013" y="5741988"/>
          <p14:tracePt t="119829" x="7956550" y="5751513"/>
          <p14:tracePt t="119852" x="7947025" y="5759450"/>
          <p14:tracePt t="119878" x="7939088" y="5768975"/>
          <p14:tracePt t="119895" x="7939088" y="5776913"/>
          <p14:tracePt t="119912" x="7929563" y="5776913"/>
          <p14:tracePt t="119945" x="7920038" y="5776913"/>
          <p14:tracePt t="120067" x="7929563" y="5776913"/>
          <p14:tracePt t="120095" x="7939088" y="5759450"/>
          <p14:tracePt t="120112" x="7956550" y="5732463"/>
          <p14:tracePt t="120129" x="7966075" y="5670550"/>
          <p14:tracePt t="120154" x="7966075" y="5581650"/>
          <p14:tracePt t="120165" x="7966075" y="5527675"/>
          <p14:tracePt t="120179" x="7929563" y="5394325"/>
          <p14:tracePt t="120195" x="7894638" y="5322888"/>
          <p14:tracePt t="120211" x="7804150" y="5170488"/>
          <p14:tracePt t="120228" x="7653338" y="5037138"/>
          <p14:tracePt t="120254" x="7500938" y="4956175"/>
          <p14:tracePt t="120262" x="7429500" y="4919663"/>
          <p14:tracePt t="120278" x="7259638" y="4875213"/>
          <p14:tracePt t="120294" x="7170738" y="4867275"/>
          <p14:tracePt t="120311" x="7018338" y="4867275"/>
          <p14:tracePt t="120328" x="6902450" y="4884738"/>
          <p14:tracePt t="120351" x="6823075" y="4929188"/>
          <p14:tracePt t="120362" x="6796088" y="4946650"/>
          <p14:tracePt t="120378" x="6742113" y="4991100"/>
          <p14:tracePt t="120394" x="6724650" y="5018088"/>
          <p14:tracePt t="120411" x="6697663" y="5045075"/>
          <p14:tracePt t="120428" x="6688138" y="5054600"/>
          <p14:tracePt t="120451" x="6670675" y="5062538"/>
          <p14:tracePt t="120478" x="6661150" y="5081588"/>
          <p14:tracePt t="120511" x="6653213" y="5081588"/>
          <p14:tracePt t="120545" x="6634163" y="5081588"/>
          <p14:tracePt t="120568" x="6608763" y="5081588"/>
          <p14:tracePt t="120594" x="6554788" y="5072063"/>
          <p14:tracePt t="120611" x="6465888" y="5037138"/>
          <p14:tracePt t="120628" x="6330950" y="4983163"/>
          <p14:tracePt t="120651" x="6232525" y="4929188"/>
          <p14:tracePt t="120662" x="6188075" y="4902200"/>
          <p14:tracePt t="120678" x="6134100" y="4857750"/>
          <p14:tracePt t="120694" x="6126163" y="4848225"/>
          <p14:tracePt t="120712" x="6108700" y="4813300"/>
          <p14:tracePt t="120729" x="6108700" y="4759325"/>
          <p14:tracePt t="120756" x="6134100" y="4697413"/>
          <p14:tracePt t="120777" x="6170613" y="4679950"/>
          <p14:tracePt t="120794" x="6188075" y="4670425"/>
          <p14:tracePt t="120811" x="6224588" y="4652963"/>
          <p14:tracePt t="120828" x="6259513" y="4652963"/>
          <p14:tracePt t="120851" x="6286500" y="4652963"/>
          <p14:tracePt t="120862" x="6303963" y="4652963"/>
          <p14:tracePt t="120877" x="6375400" y="4670425"/>
          <p14:tracePt t="120894" x="6419850" y="4687888"/>
          <p14:tracePt t="120911" x="6562725" y="4751388"/>
          <p14:tracePt t="120928" x="6697663" y="4848225"/>
          <p14:tracePt t="120951" x="6813550" y="4983163"/>
          <p14:tracePt t="120961" x="6858000" y="5045075"/>
          <p14:tracePt t="120977" x="6919913" y="5170488"/>
          <p14:tracePt t="120994" x="6938963" y="5224463"/>
          <p14:tracePt t="121011" x="6956425" y="5303838"/>
          <p14:tracePt t="121029" x="6965950" y="5367338"/>
          <p14:tracePt t="121056" x="6965950" y="5438775"/>
          <p14:tracePt t="121077" x="6965950" y="5446713"/>
          <p14:tracePt t="121094" x="6956425" y="5456238"/>
          <p14:tracePt t="121111" x="6946900" y="5456238"/>
          <p14:tracePt t="121144" x="6938963" y="5446713"/>
          <p14:tracePt t="121169" x="6911975" y="5313363"/>
          <p14:tracePt t="121194" x="6902450" y="5126038"/>
          <p14:tracePt t="121211" x="6902450" y="4946650"/>
          <p14:tracePt t="121229" x="6902450" y="4803775"/>
          <p14:tracePt t="121256" x="6946900" y="4643438"/>
          <p14:tracePt t="121278" x="6983413" y="4572000"/>
          <p14:tracePt t="121295" x="7037388" y="4545013"/>
          <p14:tracePt t="121310" x="7062788" y="4545013"/>
          <p14:tracePt t="121327" x="7116763" y="4545013"/>
          <p14:tracePt t="121350" x="7188200" y="4581525"/>
          <p14:tracePt t="121361" x="7224713" y="4608513"/>
          <p14:tracePt t="121377" x="7296150" y="4670425"/>
          <p14:tracePt t="121394" x="7323138" y="4697413"/>
          <p14:tracePt t="121410" x="7375525" y="4768850"/>
          <p14:tracePt t="121427" x="7419975" y="4848225"/>
          <p14:tracePt t="121452" x="7446963" y="4956175"/>
          <p14:tracePt t="121462" x="7456488" y="5037138"/>
          <p14:tracePt t="121477" x="7466013" y="5180013"/>
          <p14:tracePt t="121494" x="7466013" y="5259388"/>
          <p14:tracePt t="121511" x="7466013" y="5419725"/>
          <p14:tracePt t="121528" x="7456488" y="5527675"/>
          <p14:tracePt t="121551" x="7446963" y="5581650"/>
          <p14:tracePt t="121561" x="7446963" y="5589588"/>
          <p14:tracePt t="121577" x="7446963" y="5608638"/>
          <p14:tracePt t="121594" x="7446963" y="5616575"/>
          <p14:tracePt t="121610" x="7446963" y="5626100"/>
          <p14:tracePt t="121628" x="7439025" y="5626100"/>
          <p14:tracePt t="121651" x="7429500" y="5616575"/>
          <p14:tracePt t="121661" x="7429500" y="5608638"/>
          <p14:tracePt t="121678" x="7429500" y="5572125"/>
          <p14:tracePt t="121693" x="7429500" y="5545138"/>
          <p14:tracePt t="121710" x="7429500" y="5473700"/>
          <p14:tracePt t="121728" x="7439025" y="5394325"/>
          <p14:tracePt t="121754" x="7466013" y="5241925"/>
          <p14:tracePt t="121778" x="7510463" y="5133975"/>
          <p14:tracePt t="121794" x="7562850" y="5062538"/>
          <p14:tracePt t="121812" x="7572375" y="5045075"/>
          <p14:tracePt t="121828" x="7599363" y="5018088"/>
          <p14:tracePt t="121851" x="7626350" y="5010150"/>
          <p14:tracePt t="121861" x="7634288" y="5010150"/>
          <p14:tracePt t="121878" x="7661275" y="5000625"/>
          <p14:tracePt t="121894" x="7680325" y="5010150"/>
          <p14:tracePt t="121910" x="7697788" y="5010150"/>
          <p14:tracePt t="121928" x="7715250" y="5018088"/>
          <p14:tracePt t="121951" x="7732713" y="5045075"/>
          <p14:tracePt t="121961" x="7732713" y="5054600"/>
          <p14:tracePt t="121977" x="7751763" y="5099050"/>
          <p14:tracePt t="121993" x="7751763" y="5108575"/>
          <p14:tracePt t="122010" x="7759700" y="5133975"/>
          <p14:tracePt t="122044" x="7759700" y="5153025"/>
          <p14:tracePt t="122094" x="7759700" y="5160963"/>
          <p14:tracePt t="122365" x="7688263" y="5197475"/>
          <p14:tracePt t="122378" x="7653338" y="5224463"/>
          <p14:tracePt t="122393" x="7608888" y="5259388"/>
          <p14:tracePt t="122410" x="7518400" y="5322888"/>
          <p14:tracePt t="122427" x="7439025" y="5402263"/>
          <p14:tracePt t="122450" x="7358063" y="5456238"/>
          <p14:tracePt t="122460" x="7340600" y="5473700"/>
          <p14:tracePt t="122477" x="7323138" y="5491163"/>
          <p14:tracePt t="122493" x="7323138" y="5500688"/>
          <p14:tracePt t="122565" x="7340600" y="5465763"/>
          <p14:tracePt t="122578" x="7358063" y="5411788"/>
          <p14:tracePt t="122593" x="7412038" y="5268913"/>
          <p14:tracePt t="122610" x="7429500" y="5197475"/>
          <p14:tracePt t="122627" x="7456488" y="5027613"/>
          <p14:tracePt t="122651" x="7466013" y="4857750"/>
          <p14:tracePt t="122660" x="7466013" y="4786313"/>
          <p14:tracePt t="122677" x="7419975" y="4652963"/>
          <p14:tracePt t="122693" x="7313613" y="4554538"/>
          <p14:tracePt t="122710" x="7232650" y="4527550"/>
          <p14:tracePt t="122727" x="7089775" y="4510088"/>
          <p14:tracePt t="122751" x="6946900" y="4510088"/>
          <p14:tracePt t="122761" x="6875463" y="4527550"/>
          <p14:tracePt t="122777" x="6732588" y="4589463"/>
          <p14:tracePt t="122793" x="6643688" y="4670425"/>
          <p14:tracePt t="122809" x="6616700" y="4714875"/>
          <p14:tracePt t="122827" x="6599238" y="4813300"/>
          <p14:tracePt t="122850" x="6589713" y="4938713"/>
          <p14:tracePt t="122859" x="6589713" y="5010150"/>
          <p14:tracePt t="122876" x="6589713" y="5160963"/>
          <p14:tracePt t="122893" x="6589713" y="5322888"/>
          <p14:tracePt t="122910" x="6589713" y="5394325"/>
          <p14:tracePt t="122927" x="6562725" y="5510213"/>
          <p14:tracePt t="122943" x="6527800" y="5572125"/>
          <p14:tracePt t="122966" x="6491288" y="5608638"/>
          <p14:tracePt t="122977" x="6456363" y="5626100"/>
          <p14:tracePt t="122993" x="6394450" y="5634038"/>
          <p14:tracePt t="123009" x="6357938" y="5634038"/>
          <p14:tracePt t="123027" x="6276975" y="5589588"/>
          <p14:tracePt t="123043" x="6197600" y="5527675"/>
          <p14:tracePt t="123066" x="6161088" y="5438775"/>
          <p14:tracePt t="123092" x="6153150" y="5313363"/>
          <p14:tracePt t="123109" x="6161088" y="5276850"/>
          <p14:tracePt t="123127" x="6224588" y="5205413"/>
          <p14:tracePt t="123143" x="6286500" y="5160963"/>
          <p14:tracePt t="123171" x="6367463" y="5143500"/>
          <p14:tracePt t="123193" x="6429375" y="5143500"/>
          <p14:tracePt t="123209" x="6456363" y="5153025"/>
          <p14:tracePt t="123227" x="6537325" y="5187950"/>
          <p14:tracePt t="123254" x="6653213" y="5313363"/>
          <p14:tracePt t="123276" x="6688138" y="5394325"/>
          <p14:tracePt t="123292" x="6715125" y="5456238"/>
          <p14:tracePt t="123309" x="6724650" y="5483225"/>
          <p14:tracePt t="123326" x="6732588" y="5518150"/>
          <p14:tracePt t="123343" x="6732588" y="5527675"/>
          <p14:tracePt t="123410" x="6732588" y="5518150"/>
          <p14:tracePt t="123427" x="6777038" y="5438775"/>
          <p14:tracePt t="123451" x="6973888" y="5187950"/>
          <p14:tracePt t="123475" x="7126288" y="5072063"/>
          <p14:tracePt t="123493" x="7242175" y="5018088"/>
          <p14:tracePt t="123509" x="7277100" y="5010150"/>
          <p14:tracePt t="123526" x="7331075" y="5000625"/>
          <p14:tracePt t="123542" x="7348538" y="5000625"/>
          <p14:tracePt t="123566" x="7367588" y="5010150"/>
          <p14:tracePt t="123576" x="7375525" y="5018088"/>
          <p14:tracePt t="123592" x="7385050" y="5045075"/>
          <p14:tracePt t="123609" x="7385050" y="5062538"/>
          <p14:tracePt t="123626" x="7385050" y="5126038"/>
          <p14:tracePt t="123643" x="7375525" y="5197475"/>
          <p14:tracePt t="123666" x="7367588" y="5276850"/>
          <p14:tracePt t="123676" x="7358063" y="5303838"/>
          <p14:tracePt t="123692" x="7340600" y="5357813"/>
          <p14:tracePt t="123709" x="7331075" y="5384800"/>
          <p14:tracePt t="123726" x="7331075" y="5429250"/>
          <p14:tracePt t="123752" x="7313613" y="5456238"/>
          <p14:tracePt t="123776" x="7313613" y="5465763"/>
          <p14:tracePt t="123792" x="7313613" y="5473700"/>
          <p14:tracePt t="126107" x="7232650" y="5473700"/>
          <p14:tracePt t="126124" x="7180263" y="5465763"/>
          <p14:tracePt t="126141" x="7045325" y="5429250"/>
          <p14:tracePt t="126164" x="6884988" y="5367338"/>
          <p14:tracePt t="126174" x="6804025" y="5330825"/>
          <p14:tracePt t="126191" x="6670675" y="5276850"/>
          <p14:tracePt t="126207" x="6616700" y="5251450"/>
          <p14:tracePt t="126224" x="6518275" y="5205413"/>
          <p14:tracePt t="126242" x="6402388" y="5153025"/>
          <p14:tracePt t="126266" x="6303963" y="5099050"/>
          <p14:tracePt t="126274" x="6269038" y="5062538"/>
          <p14:tracePt t="126291" x="6205538" y="5000625"/>
          <p14:tracePt t="126307" x="6197600" y="4965700"/>
          <p14:tracePt t="126324" x="6170613" y="4911725"/>
          <p14:tracePt t="126341" x="6170613" y="4848225"/>
          <p14:tracePt t="126364" x="6188075" y="4795838"/>
          <p14:tracePt t="126375" x="6205538" y="4759325"/>
          <p14:tracePt t="126391" x="6269038" y="4714875"/>
          <p14:tracePt t="126407" x="6330950" y="4687888"/>
          <p14:tracePt t="126423" x="6367463" y="4670425"/>
          <p14:tracePt t="126441" x="6473825" y="4652963"/>
          <p14:tracePt t="126464" x="6616700" y="4643438"/>
          <p14:tracePt t="126474" x="6697663" y="4643438"/>
          <p14:tracePt t="126491" x="6858000" y="4652963"/>
          <p14:tracePt t="126506" x="6983413" y="4679950"/>
          <p14:tracePt t="126524" x="7027863" y="4697413"/>
          <p14:tracePt t="126541" x="7126288" y="4759325"/>
          <p14:tracePt t="126564" x="7188200" y="4830763"/>
          <p14:tracePt t="126574" x="7197725" y="4867275"/>
          <p14:tracePt t="126590" x="7224713" y="4946650"/>
          <p14:tracePt t="126607" x="7224713" y="5027613"/>
          <p14:tracePt t="126624" x="7224713" y="5062538"/>
          <p14:tracePt t="126641" x="7180263" y="5187950"/>
          <p14:tracePt t="126665" x="7081838" y="5340350"/>
          <p14:tracePt t="126674" x="7018338" y="5419725"/>
          <p14:tracePt t="126691" x="6884988" y="5562600"/>
          <p14:tracePt t="126706" x="6751638" y="5661025"/>
          <p14:tracePt t="126724" x="6705600" y="5697538"/>
          <p14:tracePt t="126741" x="6643688" y="5732463"/>
          <p14:tracePt t="126765" x="6626225" y="5741988"/>
          <p14:tracePt t="126774" x="6616700" y="5741988"/>
          <p14:tracePt t="126790" x="6608763" y="5751513"/>
          <p14:tracePt t="130387" x="6599238" y="5751513"/>
          <p14:tracePt t="130405" x="6554788" y="5759450"/>
          <p14:tracePt t="130420" x="6500813" y="5768975"/>
          <p14:tracePt t="130437" x="6465888" y="5776913"/>
          <p14:tracePt t="130461" x="6296025" y="5830888"/>
          <p14:tracePt t="130487" x="6153150" y="5867400"/>
          <p14:tracePt t="130504" x="6000750" y="5902325"/>
          <p14:tracePt t="130520" x="5830888" y="5965825"/>
          <p14:tracePt t="130537" x="5741988" y="6010275"/>
          <p14:tracePt t="130560" x="5491163" y="6126163"/>
          <p14:tracePt t="130587" x="5340350" y="6197600"/>
          <p14:tracePt t="130604" x="5197475" y="6251575"/>
          <p14:tracePt t="130621" x="5089525" y="6286500"/>
          <p14:tracePt t="130638" x="5045075" y="6303963"/>
          <p14:tracePt t="130662" x="4983163" y="6323013"/>
          <p14:tracePt t="130687" x="4973638" y="6330950"/>
          <p14:tracePt t="130720" x="4973638" y="6340475"/>
          <p14:tracePt t="131004" x="4867275" y="6296025"/>
          <p14:tracePt t="131020" x="4643438" y="6215063"/>
          <p14:tracePt t="131036" x="4473575" y="6161088"/>
          <p14:tracePt t="131060" x="3608388" y="5956300"/>
          <p14:tracePt t="131087" x="2990850" y="5848350"/>
          <p14:tracePt t="131104" x="2608263" y="5803900"/>
          <p14:tracePt t="131120" x="2438400" y="5786438"/>
          <p14:tracePt t="131137" x="2401888" y="5786438"/>
          <p14:tracePt t="131160" x="2347913" y="5786438"/>
          <p14:tracePt t="131187" x="2339975" y="5786438"/>
          <p14:tracePt t="131458" x="2330450" y="5786438"/>
          <p14:tracePt t="131471" x="2276475" y="5768975"/>
          <p14:tracePt t="131486" x="2224088" y="5751513"/>
          <p14:tracePt t="131504" x="2062163" y="5670550"/>
          <p14:tracePt t="131520" x="1839913" y="5572125"/>
          <p14:tracePt t="131536" x="1741488" y="5510213"/>
          <p14:tracePt t="131559" x="1482725" y="5330825"/>
          <p14:tracePt t="131586" x="1374775" y="5241925"/>
          <p14:tracePt t="131603" x="1322388" y="5160963"/>
          <p14:tracePt t="131620" x="1303338" y="5108575"/>
          <p14:tracePt t="131637" x="1303338" y="5089525"/>
          <p14:tracePt t="131659" x="1303338" y="5072063"/>
          <p14:tracePt t="131887" x="1312863" y="5054600"/>
          <p14:tracePt t="131904" x="1330325" y="4919663"/>
          <p14:tracePt t="131919" x="1357313" y="4679950"/>
          <p14:tracePt t="131936" x="1384300" y="4491038"/>
          <p14:tracePt t="131959" x="1465263" y="3759200"/>
          <p14:tracePt t="131986" x="1527175" y="3179763"/>
          <p14:tracePt t="132003" x="1581150" y="2598738"/>
          <p14:tracePt t="132020" x="1608138" y="2108200"/>
          <p14:tracePt t="132036" x="1608138" y="1938338"/>
          <p14:tracePt t="132062" x="1608138" y="1598613"/>
          <p14:tracePt t="132086" x="1608138" y="1500188"/>
          <p14:tracePt t="132103" x="1608138" y="1446213"/>
          <p14:tracePt t="132119" x="1608138" y="1438275"/>
          <p14:tracePt t="132303" x="1608138" y="1401763"/>
          <p14:tracePt t="132319" x="1608138" y="1303338"/>
          <p14:tracePt t="132335" x="1608138" y="1231900"/>
          <p14:tracePt t="132359" x="1598613" y="1000125"/>
          <p14:tracePt t="132386" x="1589088" y="847725"/>
          <p14:tracePt t="132403" x="1571625" y="714375"/>
          <p14:tracePt t="132419" x="1554163" y="598488"/>
          <p14:tracePt t="132436" x="1544638" y="554038"/>
          <p14:tracePt t="132459" x="1536700" y="411163"/>
          <p14:tracePt t="132486" x="1527175" y="339725"/>
          <p14:tracePt t="133457" x="1446213" y="9842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1887117" y="1383886"/>
            <a:ext cx="5550103" cy="560847"/>
          </a:xfrm>
        </p:spPr>
        <p:txBody>
          <a:bodyPr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Personal Computers</a:t>
            </a:r>
          </a:p>
          <a:p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4086"/>
          </a:xfrm>
        </p:spPr>
        <p:txBody>
          <a:bodyPr>
            <a:normAutofit/>
          </a:bodyPr>
          <a:lstStyle/>
          <a:p>
            <a:r>
              <a:rPr lang="en-US" dirty="0"/>
              <a:t>Computer Types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14" y="1144943"/>
            <a:ext cx="4430061" cy="30678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940351" y="2933641"/>
            <a:ext cx="5696016" cy="1590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Notebook PC (Laptop)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    -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Fold-up design, built-in keyboard, screen and 	pointing device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   - Netbook (smaller version of notebook)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endParaRPr lang="en-US" kern="0" dirty="0" smtClean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44063" y="4481361"/>
            <a:ext cx="6189148" cy="1284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Tablet PC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    -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Slate design, touch screen, no separate  	keyboard and mouse, software-based keyboards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endParaRPr lang="en-US" kern="0" dirty="0" smtClean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40349" y="5730724"/>
            <a:ext cx="9489651" cy="996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Smartphone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    -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Hand-held, computer application, internet access capability, touch screen, GPS</a:t>
            </a:r>
          </a:p>
          <a:p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469" y="985378"/>
            <a:ext cx="4469305" cy="3390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086" y="1018997"/>
            <a:ext cx="4249957" cy="3357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714" y="1008887"/>
            <a:ext cx="4343021" cy="3923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70" y="1447424"/>
            <a:ext cx="3330031" cy="539502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940352" y="1881195"/>
            <a:ext cx="5759162" cy="1003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Desktop PC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    -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Design to be used at a desk, seldom moved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    - System unit, separate monitor, keyboard, mouse</a:t>
            </a:r>
          </a:p>
          <a:p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724348"/>
      </p:ext>
    </p:extLst>
  </p:cSld>
  <p:clrMapOvr>
    <a:masterClrMapping/>
  </p:clrMapOvr>
  <p:transition spd="slow" advTm="22114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  <p:bldP spid="8" grpId="0"/>
      <p:bldP spid="9" grpId="0"/>
      <p:bldP spid="12" grpId="0" build="p"/>
    </p:bldLst>
  </p:timing>
  <p:extLst mod="1">
    <p:ext uri="{3A86A75C-4F4B-4683-9AE1-C65F6400EC91}">
      <p14:laserTraceLst xmlns:p14="http://schemas.microsoft.com/office/powerpoint/2010/main">
        <p14:tracePtLst>
          <p14:tracePt t="54188" x="874713" y="4983163"/>
          <p14:tracePt t="54355" x="1108075" y="4875213"/>
          <p14:tracePt t="54370" x="1438275" y="4705350"/>
          <p14:tracePt t="54387" x="2884488" y="4037013"/>
          <p14:tracePt t="54405" x="5027613" y="3116263"/>
          <p14:tracePt t="54420" x="6037263" y="2714625"/>
          <p14:tracePt t="54444" x="8331200" y="1982788"/>
          <p14:tracePt t="54455" x="8840788" y="1874838"/>
          <p14:tracePt t="54471" x="9188450" y="1830388"/>
          <p14:tracePt t="54487" x="9590088" y="1785938"/>
          <p14:tracePt t="54505" x="9777413" y="1776413"/>
          <p14:tracePt t="54520" x="9823450" y="1776413"/>
          <p14:tracePt t="54543" x="9885363" y="1776413"/>
          <p14:tracePt t="54555" x="9902825" y="1776413"/>
          <p14:tracePt t="54570" x="9929813" y="1776413"/>
          <p14:tracePt t="54587" x="9974263" y="1785938"/>
          <p14:tracePt t="54605" x="9991725" y="1785938"/>
          <p14:tracePt t="54620" x="10001250" y="1795463"/>
          <p14:tracePt t="54644" x="10010775" y="1803400"/>
          <p14:tracePt t="54687" x="10018713" y="1812925"/>
          <p14:tracePt t="54705" x="10037763" y="1857375"/>
          <p14:tracePt t="54720" x="10072688" y="1919288"/>
          <p14:tracePt t="54744" x="10242550" y="2160588"/>
          <p14:tracePt t="54755" x="10296525" y="2241550"/>
          <p14:tracePt t="54770" x="10340975" y="2303463"/>
          <p14:tracePt t="54787" x="10429875" y="2401888"/>
          <p14:tracePt t="54805" x="10501313" y="2490788"/>
          <p14:tracePt t="54820" x="10528300" y="2536825"/>
          <p14:tracePt t="54844" x="10555288" y="2679700"/>
          <p14:tracePt t="54870" x="10555288" y="2751138"/>
          <p14:tracePt t="54887" x="10537825" y="2795588"/>
          <p14:tracePt t="54905" x="10510838" y="2830513"/>
          <p14:tracePt t="54921" x="10483850" y="2867025"/>
          <p14:tracePt t="54946" x="10447338" y="2884488"/>
          <p14:tracePt t="54955" x="10420350" y="2894013"/>
          <p14:tracePt t="54970" x="10385425" y="2894013"/>
          <p14:tracePt t="54987" x="10269538" y="2847975"/>
          <p14:tracePt t="55004" x="10153650" y="2732088"/>
          <p14:tracePt t="55020" x="10072688" y="2571750"/>
          <p14:tracePt t="55044" x="10018713" y="2401888"/>
          <p14:tracePt t="55055" x="10001250" y="2312988"/>
          <p14:tracePt t="55070" x="9991725" y="2232025"/>
          <p14:tracePt t="55086" x="9991725" y="2062163"/>
          <p14:tracePt t="55103" x="10001250" y="1893888"/>
          <p14:tracePt t="55120" x="10018713" y="1812925"/>
          <p14:tracePt t="55144" x="10099675" y="1625600"/>
          <p14:tracePt t="55170" x="10161588" y="1571625"/>
          <p14:tracePt t="55187" x="10233025" y="1544638"/>
          <p14:tracePt t="55205" x="10323513" y="1527175"/>
          <p14:tracePt t="55221" x="10447338" y="1527175"/>
          <p14:tracePt t="55245" x="10572750" y="1562100"/>
          <p14:tracePt t="55254" x="10626725" y="1589088"/>
          <p14:tracePt t="55270" x="10698163" y="1652588"/>
          <p14:tracePt t="55287" x="10725150" y="1687513"/>
          <p14:tracePt t="55303" x="10760075" y="1768475"/>
          <p14:tracePt t="55319" x="10777538" y="1812925"/>
          <p14:tracePt t="55342" x="10804525" y="1982788"/>
          <p14:tracePt t="55354" x="10814050" y="2062163"/>
          <p14:tracePt t="55369" x="10814050" y="2152650"/>
          <p14:tracePt t="55386" x="10814050" y="2303463"/>
          <p14:tracePt t="55403" x="10804525" y="2419350"/>
          <p14:tracePt t="55419" x="10796588" y="2446338"/>
          <p14:tracePt t="55443" x="10769600" y="2509838"/>
          <p14:tracePt t="55454" x="10760075" y="2527300"/>
          <p14:tracePt t="55469" x="10742613" y="2536825"/>
          <p14:tracePt t="55486" x="10680700" y="2571750"/>
          <p14:tracePt t="55504" x="10634663" y="2598738"/>
          <p14:tracePt t="55520" x="10590213" y="2598738"/>
          <p14:tracePt t="55544" x="10555288" y="2598738"/>
          <p14:tracePt t="55555" x="10528300" y="2589213"/>
          <p14:tracePt t="55569" x="10491788" y="2571750"/>
          <p14:tracePt t="55586" x="10412413" y="2527300"/>
          <p14:tracePt t="55604" x="10304463" y="2455863"/>
          <p14:tracePt t="55620" x="10252075" y="2419350"/>
          <p14:tracePt t="55620" x="10206038" y="2374900"/>
          <p14:tracePt t="55644" x="10126663" y="2276475"/>
          <p14:tracePt t="55654" x="10099675" y="2224088"/>
          <p14:tracePt t="55669" x="10082213" y="2170113"/>
          <p14:tracePt t="55669" x="10072688" y="2133600"/>
          <p14:tracePt t="55687" x="10063163" y="2089150"/>
          <p14:tracePt t="55704" x="10055225" y="2017713"/>
          <p14:tracePt t="55720" x="10055225" y="1965325"/>
          <p14:tracePt t="55743" x="10055225" y="1884363"/>
          <p14:tracePt t="55754" x="10072688" y="1847850"/>
          <p14:tracePt t="55769" x="10099675" y="1803400"/>
          <p14:tracePt t="55786" x="10171113" y="1731963"/>
          <p14:tracePt t="55803" x="10233025" y="1679575"/>
          <p14:tracePt t="55819" x="10287000" y="1633538"/>
          <p14:tracePt t="55843" x="10367963" y="1608138"/>
          <p14:tracePt t="55854" x="10412413" y="1589088"/>
          <p14:tracePt t="55869" x="10491788" y="1571625"/>
          <p14:tracePt t="55886" x="10528300" y="1562100"/>
          <p14:tracePt t="55902" x="10599738" y="1562100"/>
          <p14:tracePt t="55919" x="10653713" y="1571625"/>
          <p14:tracePt t="55943" x="10680700" y="1581150"/>
          <p14:tracePt t="55952" x="10698163" y="1598613"/>
          <p14:tracePt t="55969" x="10715625" y="1625600"/>
          <p14:tracePt t="55986" x="10715625" y="1652588"/>
          <p14:tracePt t="56004" x="10742613" y="1731963"/>
          <p14:tracePt t="56020" x="10760075" y="1830388"/>
          <p14:tracePt t="56043" x="10777538" y="1919288"/>
          <p14:tracePt t="56053" x="10787063" y="1973263"/>
          <p14:tracePt t="56069" x="10796588" y="2054225"/>
          <p14:tracePt t="56086" x="10804525" y="2081213"/>
          <p14:tracePt t="56103" x="10823575" y="2116138"/>
          <p14:tracePt t="56119" x="10823575" y="2143125"/>
          <p14:tracePt t="56143" x="10823575" y="2160588"/>
          <p14:tracePt t="56154" x="10831513" y="2179638"/>
          <p14:tracePt t="56169" x="10831513" y="2197100"/>
          <p14:tracePt t="56186" x="10831513" y="2214563"/>
          <p14:tracePt t="56203" x="10831513" y="2251075"/>
          <p14:tracePt t="56219" x="10831513" y="2286000"/>
          <p14:tracePt t="56243" x="10823575" y="2330450"/>
          <p14:tracePt t="56253" x="10814050" y="2347913"/>
          <p14:tracePt t="56269" x="10804525" y="2384425"/>
          <p14:tracePt t="56286" x="10804525" y="2401888"/>
          <p14:tracePt t="56303" x="10796588" y="2455863"/>
          <p14:tracePt t="56320" x="10787063" y="2509838"/>
          <p14:tracePt t="56347" x="10777538" y="2562225"/>
          <p14:tracePt t="56355" x="10777538" y="2589213"/>
          <p14:tracePt t="56369" x="10769600" y="2652713"/>
          <p14:tracePt t="56385" x="10760075" y="2679700"/>
          <p14:tracePt t="56402" x="10752138" y="2732088"/>
          <p14:tracePt t="56419" x="10733088" y="2795588"/>
          <p14:tracePt t="56442" x="10715625" y="2847975"/>
          <p14:tracePt t="56453" x="10715625" y="2874963"/>
          <p14:tracePt t="56469" x="10706100" y="2884488"/>
          <p14:tracePt t="57203" x="10698163" y="2884488"/>
          <p14:tracePt t="57218" x="10671175" y="2867025"/>
          <p14:tracePt t="57241" x="10644188" y="2847975"/>
          <p14:tracePt t="57252" x="10634663" y="2822575"/>
          <p14:tracePt t="57269" x="10599738" y="2786063"/>
          <p14:tracePt t="57285" x="10582275" y="2751138"/>
          <p14:tracePt t="57302" x="10537825" y="2679700"/>
          <p14:tracePt t="57318" x="10483850" y="2581275"/>
          <p14:tracePt t="57341" x="10439400" y="2446338"/>
          <p14:tracePt t="57352" x="10420350" y="2384425"/>
          <p14:tracePt t="57368" x="10385425" y="2276475"/>
          <p14:tracePt t="57386" x="10367963" y="2224088"/>
          <p14:tracePt t="57403" x="10348913" y="2125663"/>
          <p14:tracePt t="57419" x="10331450" y="2017713"/>
          <p14:tracePt t="57444" x="10323513" y="1919288"/>
          <p14:tracePt t="57453" x="10323513" y="1884363"/>
          <p14:tracePt t="57469" x="10323513" y="1803400"/>
          <p14:tracePt t="57484" x="10323513" y="1785938"/>
          <p14:tracePt t="57501" x="10331450" y="1724025"/>
          <p14:tracePt t="57519" x="10348913" y="1670050"/>
          <p14:tracePt t="57542" x="10358438" y="1625600"/>
          <p14:tracePt t="57551" x="10375900" y="1608138"/>
          <p14:tracePt t="57568" x="10394950" y="1571625"/>
          <p14:tracePt t="57584" x="10402888" y="1562100"/>
          <p14:tracePt t="57601" x="10412413" y="1544638"/>
          <p14:tracePt t="57618" x="10420350" y="1544638"/>
          <p14:tracePt t="57641" x="10439400" y="1544638"/>
          <p14:tracePt t="57668" x="10447338" y="1544638"/>
          <p14:tracePt t="57685" x="10447338" y="1554163"/>
          <p14:tracePt t="57702" x="10456863" y="1562100"/>
          <p14:tracePt t="57718" x="10474325" y="1581150"/>
          <p14:tracePt t="57741" x="10483850" y="1616075"/>
          <p14:tracePt t="57752" x="10501313" y="1643063"/>
          <p14:tracePt t="57768" x="10528300" y="1714500"/>
          <p14:tracePt t="57785" x="10545763" y="1751013"/>
          <p14:tracePt t="57801" x="10582275" y="1857375"/>
          <p14:tracePt t="57818" x="10617200" y="1982788"/>
          <p14:tracePt t="57841" x="10634663" y="2108200"/>
          <p14:tracePt t="57851" x="10644188" y="2179638"/>
          <p14:tracePt t="57868" x="10653713" y="2330450"/>
          <p14:tracePt t="57884" x="10661650" y="2411413"/>
          <p14:tracePt t="57901" x="10661650" y="2571750"/>
          <p14:tracePt t="57918" x="10661650" y="2714625"/>
          <p14:tracePt t="57941" x="10634663" y="2867025"/>
          <p14:tracePt t="57952" x="10617200" y="2938463"/>
          <p14:tracePt t="57968" x="10582275" y="3062288"/>
          <p14:tracePt t="57985" x="10563225" y="3108325"/>
          <p14:tracePt t="58001" x="10537825" y="3170238"/>
          <p14:tracePt t="58018" x="10528300" y="3205163"/>
          <p14:tracePt t="58041" x="10518775" y="3214688"/>
          <p14:tracePt t="58052" x="10518775" y="3224213"/>
          <p14:tracePt t="58785" x="10510838" y="3205163"/>
          <p14:tracePt t="58801" x="10466388" y="3116263"/>
          <p14:tracePt t="58817" x="10429875" y="2982913"/>
          <p14:tracePt t="58834" x="10412413" y="2901950"/>
          <p14:tracePt t="58856" x="10385425" y="2660650"/>
          <p14:tracePt t="58884" x="10385425" y="2473325"/>
          <p14:tracePt t="58900" x="10385425" y="2286000"/>
          <p14:tracePt t="58917" x="10385425" y="2116138"/>
          <p14:tracePt t="58934" x="10385425" y="2036763"/>
          <p14:tracePt t="58956" x="10412413" y="1847850"/>
          <p14:tracePt t="58984" x="10439400" y="1768475"/>
          <p14:tracePt t="59000" x="10466388" y="1714500"/>
          <p14:tracePt t="59018" x="10491788" y="1660525"/>
          <p14:tracePt t="59034" x="10501313" y="1652588"/>
          <p14:tracePt t="59056" x="10545763" y="1633538"/>
          <p14:tracePt t="59083" x="10563225" y="1633538"/>
          <p14:tracePt t="59100" x="10572750" y="1633538"/>
          <p14:tracePt t="59117" x="10582275" y="1633538"/>
          <p14:tracePt t="59135" x="10590213" y="1633538"/>
          <p14:tracePt t="59159" x="10599738" y="1652588"/>
          <p14:tracePt t="59185" x="10617200" y="1679575"/>
          <p14:tracePt t="59201" x="10634663" y="1704975"/>
          <p14:tracePt t="59217" x="10661650" y="1822450"/>
          <p14:tracePt t="59233" x="10688638" y="1893888"/>
          <p14:tracePt t="59257" x="10742613" y="2108200"/>
          <p14:tracePt t="59283" x="10769600" y="2232025"/>
          <p14:tracePt t="59300" x="10787063" y="2357438"/>
          <p14:tracePt t="59317" x="10796588" y="2465388"/>
          <p14:tracePt t="59334" x="10804525" y="2500313"/>
          <p14:tracePt t="59356" x="10804525" y="2589213"/>
          <p14:tracePt t="59383" x="10804525" y="2643188"/>
          <p14:tracePt t="59400" x="10814050" y="2670175"/>
          <p14:tracePt t="59417" x="10814050" y="2687638"/>
          <p14:tracePt t="59434" x="10823575" y="2697163"/>
          <p14:tracePt t="59456" x="10823575" y="2705100"/>
          <p14:tracePt t="60083" x="10841038" y="2705100"/>
          <p14:tracePt t="60100" x="10920413" y="2670175"/>
          <p14:tracePt t="60116" x="10991850" y="2643188"/>
          <p14:tracePt t="60133" x="11028363" y="2633663"/>
          <p14:tracePt t="60156" x="11126788" y="2616200"/>
          <p14:tracePt t="60182" x="11180763" y="2598738"/>
          <p14:tracePt t="60200" x="11233150" y="2589213"/>
          <p14:tracePt t="60217" x="11269663" y="2589213"/>
          <p14:tracePt t="60234" x="11277600" y="2581275"/>
          <p14:tracePt t="60258" x="11304588" y="2571750"/>
          <p14:tracePt t="60283" x="11314113" y="2571750"/>
          <p14:tracePt t="60300" x="11323638" y="2562225"/>
          <p14:tracePt t="60333" x="11331575" y="2562225"/>
          <p14:tracePt t="60367" x="11341100" y="2562225"/>
          <p14:tracePt t="60433" x="11349038" y="2562225"/>
          <p14:tracePt t="60499" x="11349038" y="2554288"/>
          <p14:tracePt t="60633" x="11331575" y="2554288"/>
          <p14:tracePt t="60658" x="11314113" y="2554288"/>
          <p14:tracePt t="60667" x="11304588" y="2554288"/>
          <p14:tracePt t="60683" x="11277600" y="2562225"/>
          <p14:tracePt t="60700" x="11269663" y="2562225"/>
          <p14:tracePt t="60717" x="11242675" y="2562225"/>
          <p14:tracePt t="60754" x="11215688" y="2571750"/>
          <p14:tracePt t="60782" x="11206163" y="2581275"/>
          <p14:tracePt t="60799" x="11198225" y="2581275"/>
          <p14:tracePt t="60816" x="11188700" y="2581275"/>
          <p14:tracePt t="60832" x="11180763" y="2581275"/>
          <p14:tracePt t="60854" x="11171238" y="2589213"/>
          <p14:tracePt t="60882" x="11161713" y="2589213"/>
          <p14:tracePt t="60899" x="11153775" y="2598738"/>
          <p14:tracePt t="60916" x="11126788" y="2598738"/>
          <p14:tracePt t="60932" x="11117263" y="2598738"/>
          <p14:tracePt t="60956" x="11055350" y="2608263"/>
          <p14:tracePt t="60967" x="11028363" y="2608263"/>
          <p14:tracePt t="60982" x="11001375" y="2608263"/>
          <p14:tracePt t="60998" x="10966450" y="2616200"/>
          <p14:tracePt t="61016" x="10939463" y="2625725"/>
          <p14:tracePt t="61032" x="10929938" y="2625725"/>
          <p14:tracePt t="61056" x="10895013" y="2643188"/>
          <p14:tracePt t="61067" x="10875963" y="2643188"/>
          <p14:tracePt t="61082" x="10858500" y="2660650"/>
          <p14:tracePt t="61099" x="10823575" y="2687638"/>
          <p14:tracePt t="61116" x="10787063" y="2714625"/>
          <p14:tracePt t="61132" x="10777538" y="2724150"/>
          <p14:tracePt t="61155" x="10742613" y="2732088"/>
          <p14:tracePt t="61166" x="10725150" y="2741613"/>
          <p14:tracePt t="61182" x="10715625" y="2741613"/>
          <p14:tracePt t="61198" x="10688638" y="2741613"/>
          <p14:tracePt t="61216" x="10671175" y="2741613"/>
          <p14:tracePt t="61232" x="10653713" y="2732088"/>
          <p14:tracePt t="61256" x="10626725" y="2679700"/>
          <p14:tracePt t="61282" x="10617200" y="2500313"/>
          <p14:tracePt t="61300" x="10609263" y="2428875"/>
          <p14:tracePt t="61317" x="10590213" y="2286000"/>
          <p14:tracePt t="61333" x="10582275" y="2160588"/>
          <p14:tracePt t="61356" x="10582275" y="2044700"/>
          <p14:tracePt t="61366" x="10582275" y="1973263"/>
          <p14:tracePt t="61382" x="10582275" y="1901825"/>
          <p14:tracePt t="61398" x="10599738" y="1776413"/>
          <p14:tracePt t="61415" x="10626725" y="1670050"/>
          <p14:tracePt t="61432" x="10661650" y="1598613"/>
          <p14:tracePt t="61456" x="10706100" y="1554163"/>
          <p14:tracePt t="61467" x="10725150" y="1527175"/>
          <p14:tracePt t="61481" x="10742613" y="1517650"/>
          <p14:tracePt t="61498" x="10769600" y="1490663"/>
          <p14:tracePt t="61516" x="10796588" y="1482725"/>
          <p14:tracePt t="61555" x="10814050" y="1482725"/>
          <p14:tracePt t="61583" x="10823575" y="1482725"/>
          <p14:tracePt t="61615" x="10823575" y="1490663"/>
          <p14:tracePt t="61632" x="10823575" y="1509713"/>
          <p14:tracePt t="61655" x="10831513" y="1527175"/>
          <p14:tracePt t="61666" x="10841038" y="1536700"/>
          <p14:tracePt t="61681" x="10841038" y="1571625"/>
          <p14:tracePt t="61698" x="10858500" y="1670050"/>
          <p14:tracePt t="61716" x="10868025" y="1803400"/>
          <p14:tracePt t="61732" x="10875963" y="1919288"/>
          <p14:tracePt t="61756" x="10875963" y="2044700"/>
          <p14:tracePt t="61766" x="10875963" y="2108200"/>
          <p14:tracePt t="61783" x="10858500" y="2251075"/>
          <p14:tracePt t="61799" x="10841038" y="2322513"/>
          <p14:tracePt t="61815" x="10804525" y="2465388"/>
          <p14:tracePt t="61831" x="10769600" y="2562225"/>
          <p14:tracePt t="61854" x="10742613" y="2643188"/>
          <p14:tracePt t="61866" x="10725150" y="2687638"/>
          <p14:tracePt t="61881" x="10698163" y="2732088"/>
          <p14:tracePt t="61898" x="10698163" y="2751138"/>
          <p14:tracePt t="61915" x="10680700" y="2776538"/>
          <p14:tracePt t="61931" x="10680700" y="2786063"/>
          <p14:tracePt t="61956" x="10680700" y="2795588"/>
          <p14:tracePt t="62715" x="10671175" y="2776538"/>
          <p14:tracePt t="62730" x="10661650" y="2741613"/>
          <p14:tracePt t="62754" x="10653713" y="2687638"/>
          <p14:tracePt t="62765" x="10644188" y="2660650"/>
          <p14:tracePt t="62780" x="10617200" y="2589213"/>
          <p14:tracePt t="62797" x="10590213" y="2544763"/>
          <p14:tracePt t="62815" x="10537825" y="2482850"/>
          <p14:tracePt t="62832" x="10491788" y="2401888"/>
          <p14:tracePt t="62858" x="10456863" y="2322513"/>
          <p14:tracePt t="62866" x="10439400" y="2276475"/>
          <p14:tracePt t="62881" x="10420350" y="2179638"/>
          <p14:tracePt t="62897" x="10412413" y="2125663"/>
          <p14:tracePt t="62914" x="10394950" y="2027238"/>
          <p14:tracePt t="62930" x="10385425" y="1955800"/>
          <p14:tracePt t="62954" x="10385425" y="1884363"/>
          <p14:tracePt t="62964" x="10385425" y="1857375"/>
          <p14:tracePt t="62981" x="10385425" y="1803400"/>
          <p14:tracePt t="62997" x="10385425" y="1785938"/>
          <p14:tracePt t="63014" x="10394950" y="1768475"/>
          <p14:tracePt t="63031" x="10402888" y="1751013"/>
          <p14:tracePt t="63054" x="10412413" y="1731963"/>
          <p14:tracePt t="63064" x="10420350" y="1731963"/>
          <p14:tracePt t="63081" x="10429875" y="1731963"/>
          <p14:tracePt t="63097" x="10439400" y="1731963"/>
          <p14:tracePt t="63114" x="10447338" y="1731963"/>
          <p14:tracePt t="63153" x="10466388" y="1741488"/>
          <p14:tracePt t="63165" x="10474325" y="1751013"/>
          <p14:tracePt t="63180" x="10510838" y="1795463"/>
          <p14:tracePt t="63198" x="10537825" y="1839913"/>
          <p14:tracePt t="63214" x="10599738" y="1938338"/>
          <p14:tracePt t="63230" x="10644188" y="2071688"/>
          <p14:tracePt t="63254" x="10680700" y="2232025"/>
          <p14:tracePt t="63264" x="10698163" y="2312988"/>
          <p14:tracePt t="63280" x="10715625" y="2500313"/>
          <p14:tracePt t="63297" x="10733088" y="2581275"/>
          <p14:tracePt t="63313" x="10733088" y="2751138"/>
          <p14:tracePt t="63330" x="10715625" y="2894013"/>
          <p14:tracePt t="63354" x="10680700" y="3017838"/>
          <p14:tracePt t="63365" x="10661650" y="3081338"/>
          <p14:tracePt t="63380" x="10609263" y="3179763"/>
          <p14:tracePt t="63397" x="10572750" y="3224213"/>
          <p14:tracePt t="63414" x="10483850" y="3276600"/>
          <p14:tracePt t="63431" x="10420350" y="3303588"/>
          <p14:tracePt t="63455" x="10367963" y="3313113"/>
          <p14:tracePt t="63465" x="10340975" y="3313113"/>
          <p14:tracePt t="63480" x="10277475" y="3268663"/>
          <p14:tracePt t="63496" x="10252075" y="3224213"/>
          <p14:tracePt t="63514" x="10198100" y="3116263"/>
          <p14:tracePt t="63530" x="10161588" y="3000375"/>
          <p14:tracePt t="63556" x="10134600" y="2867025"/>
          <p14:tracePt t="63564" x="10126663" y="2795588"/>
          <p14:tracePt t="63580" x="10117138" y="2670175"/>
          <p14:tracePt t="63597" x="10117138" y="2616200"/>
          <p14:tracePt t="63613" x="10117138" y="2500313"/>
          <p14:tracePt t="63630" x="10134600" y="2401888"/>
          <p14:tracePt t="63654" x="10144125" y="2303463"/>
          <p14:tracePt t="63664" x="10144125" y="2268538"/>
          <p14:tracePt t="63680" x="10153650" y="2187575"/>
          <p14:tracePt t="63697" x="10153650" y="2160588"/>
          <p14:tracePt t="63714" x="10161588" y="2108200"/>
          <p14:tracePt t="63730" x="10171113" y="2062163"/>
          <p14:tracePt t="63753" x="10180638" y="2009775"/>
          <p14:tracePt t="63763" x="10188575" y="1982788"/>
          <p14:tracePt t="63780" x="10188575" y="1928813"/>
          <p14:tracePt t="63797" x="10198100" y="1901825"/>
          <p14:tracePt t="63813" x="10215563" y="1857375"/>
          <p14:tracePt t="63830" x="10225088" y="1822450"/>
          <p14:tracePt t="63853" x="10233025" y="1795463"/>
          <p14:tracePt t="63865" x="10242550" y="1795463"/>
          <p14:tracePt t="63880" x="10252075" y="1785938"/>
          <p14:tracePt t="63897" x="10260013" y="1776413"/>
          <p14:tracePt t="63914" x="10269538" y="1776413"/>
          <p14:tracePt t="63930" x="10277475" y="1768475"/>
          <p14:tracePt t="63955" x="10287000" y="1768475"/>
          <p14:tracePt t="63964" x="10296525" y="1768475"/>
          <p14:tracePt t="63996" x="10304463" y="1776413"/>
          <p14:tracePt t="64013" x="10313988" y="1785938"/>
          <p14:tracePt t="64030" x="10340975" y="1803400"/>
          <p14:tracePt t="64053" x="10385425" y="1839913"/>
          <p14:tracePt t="64064" x="10412413" y="1874838"/>
          <p14:tracePt t="64080" x="10474325" y="1938338"/>
          <p14:tracePt t="64096" x="10501313" y="1965325"/>
          <p14:tracePt t="64113" x="10555288" y="2036763"/>
          <p14:tracePt t="64130" x="10609263" y="2108200"/>
          <p14:tracePt t="64154" x="10661650" y="2224088"/>
          <p14:tracePt t="64164" x="10680700" y="2286000"/>
          <p14:tracePt t="64180" x="10706100" y="2428875"/>
          <p14:tracePt t="64197" x="10715625" y="2490788"/>
          <p14:tracePt t="64214" x="10715625" y="2598738"/>
          <p14:tracePt t="64230" x="10706100" y="2679700"/>
          <p14:tracePt t="64253" x="10680700" y="2759075"/>
          <p14:tracePt t="64263" x="10671175" y="2795588"/>
          <p14:tracePt t="64279" x="10634663" y="2857500"/>
          <p14:tracePt t="64296" x="10626725" y="2874963"/>
          <p14:tracePt t="64313" x="10599738" y="2911475"/>
          <p14:tracePt t="64330" x="10582275" y="2919413"/>
          <p14:tracePt t="64353" x="10563225" y="2928938"/>
          <p14:tracePt t="64364" x="10555288" y="2928938"/>
          <p14:tracePt t="64379" x="10510838" y="2938463"/>
          <p14:tracePt t="64396" x="10483850" y="2938463"/>
          <p14:tracePt t="64413" x="10375900" y="2884488"/>
          <p14:tracePt t="64431" x="10287000" y="2776538"/>
          <p14:tracePt t="64453" x="10215563" y="2652713"/>
          <p14:tracePt t="64462" x="10188575" y="2581275"/>
          <p14:tracePt t="64479" x="10153650" y="2455863"/>
          <p14:tracePt t="64496" x="10144125" y="2384425"/>
          <p14:tracePt t="64513" x="10134600" y="2268538"/>
          <p14:tracePt t="64529" x="10134600" y="2160588"/>
          <p14:tracePt t="64552" x="10134600" y="2081213"/>
          <p14:tracePt t="64563" x="10134600" y="2044700"/>
          <p14:tracePt t="64579" x="10153650" y="1965325"/>
          <p14:tracePt t="64597" x="10161588" y="1928813"/>
          <p14:tracePt t="64613" x="10171113" y="1857375"/>
          <p14:tracePt t="64630" x="10206038" y="1795463"/>
          <p14:tracePt t="64654" x="10242550" y="1741488"/>
          <p14:tracePt t="64663" x="10260013" y="1724025"/>
          <p14:tracePt t="64679" x="10313988" y="1697038"/>
          <p14:tracePt t="64696" x="10331450" y="1687513"/>
          <p14:tracePt t="64713" x="10367963" y="1670050"/>
          <p14:tracePt t="64730" x="10394950" y="1670050"/>
          <p14:tracePt t="64753" x="10412413" y="1670050"/>
          <p14:tracePt t="64763" x="10420350" y="1670050"/>
          <p14:tracePt t="64780" x="10439400" y="1679575"/>
          <p14:tracePt t="64796" x="10447338" y="1687513"/>
          <p14:tracePt t="64813" x="10456863" y="1704975"/>
          <p14:tracePt t="64830" x="10474325" y="1731963"/>
          <p14:tracePt t="64853" x="10491788" y="1758950"/>
          <p14:tracePt t="64863" x="10501313" y="1776413"/>
          <p14:tracePt t="64880" x="10528300" y="1839913"/>
          <p14:tracePt t="64896" x="10545763" y="1866900"/>
          <p14:tracePt t="64912" x="10572750" y="1946275"/>
          <p14:tracePt t="64930" x="10609263" y="2062163"/>
          <p14:tracePt t="64952" x="10634663" y="2187575"/>
          <p14:tracePt t="64963" x="10644188" y="2232025"/>
          <p14:tracePt t="64980" x="10661650" y="2339975"/>
          <p14:tracePt t="64996" x="10661650" y="2411413"/>
          <p14:tracePt t="65013" x="10661650" y="2438400"/>
          <p14:tracePt t="65030" x="10661650" y="2500313"/>
          <p14:tracePt t="65053" x="10644188" y="2581275"/>
          <p14:tracePt t="65063" x="10634663" y="2616200"/>
          <p14:tracePt t="65080" x="10609263" y="2687638"/>
          <p14:tracePt t="65095" x="10590213" y="2714625"/>
          <p14:tracePt t="65112" x="10563225" y="2776538"/>
          <p14:tracePt t="65130" x="10537825" y="2822575"/>
          <p14:tracePt t="65153" x="10528300" y="2847975"/>
          <p14:tracePt t="65163" x="10518775" y="2857500"/>
          <p14:tracePt t="65180" x="10510838" y="2867025"/>
          <p14:tracePt t="65195" x="10510838" y="2874963"/>
          <p14:tracePt t="65212" x="10501313" y="2884488"/>
          <p14:tracePt t="65950" x="10466388" y="2884488"/>
          <p14:tracePt t="65962" x="10439400" y="2884488"/>
          <p14:tracePt t="65979" x="10375900" y="2874963"/>
          <p14:tracePt t="65995" x="10331450" y="2867025"/>
          <p14:tracePt t="66011" x="10215563" y="2847975"/>
          <p14:tracePt t="66029" x="10082213" y="2840038"/>
          <p14:tracePt t="66053" x="9956800" y="2840038"/>
          <p14:tracePt t="66063" x="9912350" y="2840038"/>
          <p14:tracePt t="66079" x="9831388" y="2840038"/>
          <p14:tracePt t="66095" x="9759950" y="2847975"/>
          <p14:tracePt t="66112" x="9725025" y="2847975"/>
          <p14:tracePt t="66128" x="9644063" y="2867025"/>
          <p14:tracePt t="66151" x="9590088" y="2884488"/>
          <p14:tracePt t="66162" x="9572625" y="2894013"/>
          <p14:tracePt t="66178" x="9555163" y="2894013"/>
          <p14:tracePt t="66450" x="9518650" y="2894013"/>
          <p14:tracePt t="66462" x="9483725" y="2894013"/>
          <p14:tracePt t="66479" x="9402763" y="2894013"/>
          <p14:tracePt t="66495" x="9358313" y="2884488"/>
          <p14:tracePt t="66511" x="9232900" y="2867025"/>
          <p14:tracePt t="66528" x="9090025" y="2857500"/>
          <p14:tracePt t="66551" x="8966200" y="2847975"/>
          <p14:tracePt t="66561" x="8920163" y="2847975"/>
          <p14:tracePt t="66578" x="8823325" y="2840038"/>
          <p14:tracePt t="66594" x="8769350" y="2840038"/>
          <p14:tracePt t="66612" x="8670925" y="2830513"/>
          <p14:tracePt t="66629" x="8582025" y="2822575"/>
          <p14:tracePt t="66653" x="8518525" y="2813050"/>
          <p14:tracePt t="66662" x="8491538" y="2803525"/>
          <p14:tracePt t="66678" x="8439150" y="2795588"/>
          <p14:tracePt t="66695" x="8394700" y="2768600"/>
          <p14:tracePt t="66711" x="8375650" y="2741613"/>
          <p14:tracePt t="66728" x="8340725" y="2697163"/>
          <p14:tracePt t="66753" x="8296275" y="2633663"/>
          <p14:tracePt t="66761" x="8269288" y="2598738"/>
          <p14:tracePt t="66779" x="8224838" y="2536825"/>
          <p14:tracePt t="66794" x="8205788" y="2509838"/>
          <p14:tracePt t="66811" x="8180388" y="2455863"/>
          <p14:tracePt t="66828" x="8170863" y="2384425"/>
          <p14:tracePt t="66851" x="8161338" y="2312988"/>
          <p14:tracePt t="66862" x="8161338" y="2268538"/>
          <p14:tracePt t="66878" x="8161338" y="2205038"/>
          <p14:tracePt t="66895" x="8180388" y="2170113"/>
          <p14:tracePt t="66911" x="8224838" y="2108200"/>
          <p14:tracePt t="66928" x="8277225" y="2044700"/>
          <p14:tracePt t="66951" x="8331200" y="1990725"/>
          <p14:tracePt t="66962" x="8367713" y="1973263"/>
          <p14:tracePt t="66978" x="8456613" y="1919288"/>
          <p14:tracePt t="66994" x="8510588" y="1901825"/>
          <p14:tracePt t="67011" x="8634413" y="1874838"/>
          <p14:tracePt t="67029" x="8759825" y="1857375"/>
          <p14:tracePt t="67051" x="8858250" y="1857375"/>
          <p14:tracePt t="67061" x="8902700" y="1857375"/>
          <p14:tracePt t="67078" x="9010650" y="1874838"/>
          <p14:tracePt t="67094" x="9045575" y="1893888"/>
          <p14:tracePt t="67111" x="9126538" y="1919288"/>
          <p14:tracePt t="67129" x="9188450" y="1973263"/>
          <p14:tracePt t="67154" x="9269413" y="2054225"/>
          <p14:tracePt t="67178" x="9304338" y="2133600"/>
          <p14:tracePt t="67195" x="9323388" y="2251075"/>
          <p14:tracePt t="67211" x="9323388" y="2312988"/>
          <p14:tracePt t="67228" x="9323388" y="2446338"/>
          <p14:tracePt t="67251" x="9304338" y="2589213"/>
          <p14:tracePt t="67261" x="9286875" y="2652713"/>
          <p14:tracePt t="67278" x="9259888" y="2741613"/>
          <p14:tracePt t="67294" x="9242425" y="2768600"/>
          <p14:tracePt t="67310" x="9205913" y="2822575"/>
          <p14:tracePt t="67328" x="9153525" y="2847975"/>
          <p14:tracePt t="67350" x="9134475" y="2867025"/>
          <p14:tracePt t="67361" x="9117013" y="2874963"/>
          <p14:tracePt t="67378" x="9109075" y="2884488"/>
          <p14:tracePt t="67411" x="9109075" y="2894013"/>
          <p14:tracePt t="67877" x="9134475" y="2894013"/>
          <p14:tracePt t="67894" x="9153525" y="2894013"/>
          <p14:tracePt t="67910" x="9197975" y="2894013"/>
          <p14:tracePt t="67927" x="9269413" y="2919413"/>
          <p14:tracePt t="67950" x="9348788" y="2965450"/>
          <p14:tracePt t="67960" x="9394825" y="2973388"/>
          <p14:tracePt t="67977" x="9474200" y="3027363"/>
          <p14:tracePt t="67993" x="9510713" y="3062288"/>
          <p14:tracePt t="68010" x="9555163" y="3133725"/>
          <p14:tracePt t="68028" x="9590088" y="3214688"/>
          <p14:tracePt t="68050" x="9599613" y="3295650"/>
          <p14:tracePt t="68061" x="9599613" y="3330575"/>
          <p14:tracePt t="68077" x="9599613" y="3384550"/>
          <p14:tracePt t="68094" x="9599613" y="3411538"/>
          <p14:tracePt t="68110" x="9599613" y="3465513"/>
          <p14:tracePt t="68127" x="9582150" y="3536950"/>
          <p14:tracePt t="68150" x="9572625" y="3598863"/>
          <p14:tracePt t="68161" x="9563100" y="3625850"/>
          <p14:tracePt t="68177" x="9545638" y="3660775"/>
          <p14:tracePt t="68193" x="9545638" y="3670300"/>
          <p14:tracePt t="68210" x="9537700" y="3697288"/>
          <p14:tracePt t="68228" x="9528175" y="3724275"/>
          <p14:tracePt t="68253" x="9510713" y="3759200"/>
          <p14:tracePt t="68277" x="9491663" y="3786188"/>
          <p14:tracePt t="68309" x="9474200" y="3795713"/>
          <p14:tracePt t="68327" x="9466263" y="3813175"/>
          <p14:tracePt t="68349" x="9456738" y="3822700"/>
          <p14:tracePt t="68360" x="9447213" y="3822700"/>
          <p14:tracePt t="68377" x="9412288" y="3840163"/>
          <p14:tracePt t="68393" x="9331325" y="3848100"/>
          <p14:tracePt t="68409" x="9277350" y="3857625"/>
          <p14:tracePt t="68427" x="9188450" y="3875088"/>
          <p14:tracePt t="68450" x="9117013" y="3875088"/>
          <p14:tracePt t="68460" x="9090025" y="3875088"/>
          <p14:tracePt t="68477" x="9037638" y="3875088"/>
          <p14:tracePt t="68493" x="9010650" y="3875088"/>
          <p14:tracePt t="68493" x="8983663" y="3875088"/>
          <p14:tracePt t="68510" x="8956675" y="3867150"/>
          <p14:tracePt t="68527" x="8902700" y="3840163"/>
          <p14:tracePt t="68550" x="8875713" y="3813175"/>
          <p14:tracePt t="68560" x="8875713" y="3803650"/>
          <p14:tracePt t="68577" x="8867775" y="3776663"/>
          <p14:tracePt t="68593" x="8867775" y="3741738"/>
          <p14:tracePt t="68610" x="8875713" y="3705225"/>
          <p14:tracePt t="68627" x="8939213" y="3643313"/>
          <p14:tracePt t="68650" x="9018588" y="3581400"/>
          <p14:tracePt t="68660" x="9072563" y="3544888"/>
          <p14:tracePt t="68676" x="9215438" y="3509963"/>
          <p14:tracePt t="68693" x="9402763" y="3482975"/>
          <p14:tracePt t="68710" x="9510713" y="3482975"/>
          <p14:tracePt t="68727" x="9742488" y="3482975"/>
          <p14:tracePt t="68753" x="10063163" y="3509963"/>
          <p14:tracePt t="68776" x="10252075" y="3527425"/>
          <p14:tracePt t="68793" x="10402888" y="3544888"/>
          <p14:tracePt t="68809" x="10466388" y="3554413"/>
          <p14:tracePt t="68826" x="10555288" y="3571875"/>
          <p14:tracePt t="68849" x="10599738" y="3581400"/>
          <p14:tracePt t="68860" x="10626725" y="3589338"/>
          <p14:tracePt t="68876" x="10644188" y="3598863"/>
          <p14:tracePt t="68893" x="10653713" y="3608388"/>
          <p14:tracePt t="68909" x="10661650" y="3608388"/>
          <p14:tracePt t="68948" x="10671175" y="3608388"/>
          <p14:tracePt t="69076" x="10661650" y="3608388"/>
          <p14:tracePt t="69109" x="10653713" y="3616325"/>
          <p14:tracePt t="69126" x="10609263" y="3643313"/>
          <p14:tracePt t="69149" x="10447338" y="3714750"/>
          <p14:tracePt t="69160" x="10313988" y="3768725"/>
          <p14:tracePt t="69176" x="10063163" y="3857625"/>
          <p14:tracePt t="69193" x="9823450" y="3902075"/>
          <p14:tracePt t="69210" x="9705975" y="3911600"/>
          <p14:tracePt t="69226" x="9491663" y="3929063"/>
          <p14:tracePt t="69250" x="9313863" y="3929063"/>
          <p14:tracePt t="69260" x="9242425" y="3911600"/>
          <p14:tracePt t="69276" x="9126538" y="3902075"/>
          <p14:tracePt t="69292" x="9045575" y="3875088"/>
          <p14:tracePt t="69310" x="9010650" y="3857625"/>
          <p14:tracePt t="69327" x="8929688" y="3830638"/>
          <p14:tracePt t="69352" x="8831263" y="3786188"/>
          <p14:tracePt t="69376" x="8777288" y="3751263"/>
          <p14:tracePt t="69393" x="8742363" y="3724275"/>
          <p14:tracePt t="69409" x="8732838" y="3714750"/>
          <p14:tracePt t="69426" x="8724900" y="3687763"/>
          <p14:tracePt t="69449" x="8705850" y="3670300"/>
          <p14:tracePt t="69460" x="8705850" y="3660775"/>
          <p14:tracePt t="69475" x="8697913" y="3633788"/>
          <p14:tracePt t="69492" x="8697913" y="3616325"/>
          <p14:tracePt t="69509" x="8697913" y="3598863"/>
          <p14:tracePt t="69526" x="8705850" y="3562350"/>
          <p14:tracePt t="69549" x="8732838" y="3517900"/>
          <p14:tracePt t="69560" x="8742363" y="3482975"/>
          <p14:tracePt t="69575" x="8796338" y="3429000"/>
          <p14:tracePt t="69592" x="8867775" y="3384550"/>
          <p14:tracePt t="69609" x="8912225" y="3357563"/>
          <p14:tracePt t="69626" x="9018588" y="3322638"/>
          <p14:tracePt t="69649" x="9153525" y="3286125"/>
          <p14:tracePt t="69660" x="9242425" y="3268663"/>
          <p14:tracePt t="69676" x="9402763" y="3251200"/>
          <p14:tracePt t="69692" x="9555163" y="3241675"/>
          <p14:tracePt t="69710" x="9626600" y="3241675"/>
          <p14:tracePt t="69726" x="9759950" y="3241675"/>
          <p14:tracePt t="69750" x="9867900" y="3259138"/>
          <p14:tracePt t="69758" x="9902825" y="3268663"/>
          <p14:tracePt t="69775" x="9974263" y="3276600"/>
          <p14:tracePt t="69793" x="10010775" y="3295650"/>
          <p14:tracePt t="69809" x="10028238" y="3303588"/>
          <p14:tracePt t="69826" x="10045700" y="3340100"/>
          <p14:tracePt t="69850" x="10055225" y="3411538"/>
          <p14:tracePt t="69875" x="10055225" y="3465513"/>
          <p14:tracePt t="69893" x="10037763" y="3527425"/>
          <p14:tracePt t="69909" x="10018713" y="3554413"/>
          <p14:tracePt t="69926" x="9991725" y="3598863"/>
          <p14:tracePt t="69949" x="9956800" y="3633788"/>
          <p14:tracePt t="69960" x="9939338" y="3652838"/>
          <p14:tracePt t="69975" x="9885363" y="3679825"/>
          <p14:tracePt t="69992" x="9831388" y="3697288"/>
          <p14:tracePt t="70009" x="9804400" y="3705225"/>
          <p14:tracePt t="70025" x="9742488" y="3724275"/>
          <p14:tracePt t="70049" x="9688513" y="3732213"/>
          <p14:tracePt t="70059" x="9661525" y="3741738"/>
          <p14:tracePt t="70075" x="9609138" y="3751263"/>
          <p14:tracePt t="70092" x="9572625" y="3768725"/>
          <p14:tracePt t="70125" x="9563100" y="3768725"/>
          <p14:tracePt t="71092" x="9545638" y="3768725"/>
          <p14:tracePt t="71108" x="9518650" y="3776663"/>
          <p14:tracePt t="71125" x="9412288" y="3776663"/>
          <p14:tracePt t="71147" x="9269413" y="3776663"/>
          <p14:tracePt t="71158" x="9180513" y="3768725"/>
          <p14:tracePt t="71174" x="9010650" y="3741738"/>
          <p14:tracePt t="71192" x="8848725" y="3705225"/>
          <p14:tracePt t="71209" x="8751888" y="3670300"/>
          <p14:tracePt t="71225" x="8705850" y="3652838"/>
          <p14:tracePt t="71248" x="8634413" y="3598863"/>
          <p14:tracePt t="71258" x="8599488" y="3562350"/>
          <p14:tracePt t="71274" x="8545513" y="3482975"/>
          <p14:tracePt t="71292" x="8501063" y="3394075"/>
          <p14:tracePt t="71308" x="8483600" y="3357563"/>
          <p14:tracePt t="71324" x="8466138" y="3276600"/>
          <p14:tracePt t="71348" x="8447088" y="3179763"/>
          <p14:tracePt t="71358" x="8447088" y="3116263"/>
          <p14:tracePt t="71374" x="8447088" y="3000375"/>
          <p14:tracePt t="71392" x="8447088" y="2867025"/>
          <p14:tracePt t="71408" x="8456613" y="2803525"/>
          <p14:tracePt t="71424" x="8474075" y="2670175"/>
          <p14:tracePt t="71448" x="8501063" y="2544763"/>
          <p14:tracePt t="71458" x="8518525" y="2482850"/>
          <p14:tracePt t="71475" x="8545513" y="2374900"/>
          <p14:tracePt t="71492" x="8589963" y="2303463"/>
          <p14:tracePt t="71508" x="8634413" y="2259013"/>
          <p14:tracePt t="71525" x="8661400" y="2232025"/>
          <p14:tracePt t="71550" x="8759825" y="2197100"/>
          <p14:tracePt t="71574" x="8831263" y="2179638"/>
          <p14:tracePt t="71591" x="8902700" y="2160588"/>
          <p14:tracePt t="71607" x="8947150" y="2160588"/>
          <p14:tracePt t="71624" x="9072563" y="2160588"/>
          <p14:tracePt t="71646" x="9242425" y="2160588"/>
          <p14:tracePt t="71657" x="9323388" y="2160588"/>
          <p14:tracePt t="71675" x="9491663" y="2179638"/>
          <p14:tracePt t="71691" x="9671050" y="2214563"/>
          <p14:tracePt t="71708" x="9804400" y="2251075"/>
          <p14:tracePt t="71725" x="9867900" y="2268538"/>
          <p14:tracePt t="71749" x="10010775" y="2384425"/>
          <p14:tracePt t="71774" x="10090150" y="2482850"/>
          <p14:tracePt t="71791" x="10153650" y="2598738"/>
          <p14:tracePt t="71807" x="10171113" y="2660650"/>
          <p14:tracePt t="71824" x="10198100" y="2803525"/>
          <p14:tracePt t="71847" x="10198100" y="2965450"/>
          <p14:tracePt t="71847" x="10198100" y="3036888"/>
          <p14:tracePt t="71874" x="10171113" y="3160713"/>
          <p14:tracePt t="71891" x="10134600" y="3259138"/>
          <p14:tracePt t="71907" x="10109200" y="3322638"/>
          <p14:tracePt t="71925" x="10045700" y="3455988"/>
          <p14:tracePt t="71952" x="9894888" y="3598863"/>
          <p14:tracePt t="71974" x="9769475" y="3687763"/>
          <p14:tracePt t="71991" x="9634538" y="3768725"/>
          <p14:tracePt t="72007" x="9563100" y="3795713"/>
          <p14:tracePt t="72024" x="9412288" y="3822700"/>
          <p14:tracePt t="72048" x="9205913" y="3830638"/>
          <p14:tracePt t="72073" x="9144000" y="3830638"/>
          <p14:tracePt t="72091" x="9117013" y="3830638"/>
          <p14:tracePt t="72107" x="9109075" y="3830638"/>
          <p14:tracePt t="72124" x="9099550" y="3830638"/>
          <p14:tracePt t="72441" x="9010650" y="3813175"/>
          <p14:tracePt t="72464" x="8875713" y="3768725"/>
          <p14:tracePt t="72474" x="8786813" y="3732213"/>
          <p14:tracePt t="72491" x="8634413" y="3660775"/>
          <p14:tracePt t="72507" x="8562975" y="3616325"/>
          <p14:tracePt t="72523" x="8402638" y="3509963"/>
          <p14:tracePt t="72547" x="8269288" y="3375025"/>
          <p14:tracePt t="72547" x="8205788" y="3295650"/>
          <p14:tracePt t="72574" x="8099425" y="3125788"/>
          <p14:tracePt t="72591" x="8027988" y="2955925"/>
          <p14:tracePt t="72607" x="7991475" y="2776538"/>
          <p14:tracePt t="72624" x="7983538" y="2687638"/>
          <p14:tracePt t="72648" x="7974013" y="2465388"/>
          <p14:tracePt t="72673" x="7974013" y="2339975"/>
          <p14:tracePt t="72691" x="8018463" y="2232025"/>
          <p14:tracePt t="72707" x="8108950" y="2125663"/>
          <p14:tracePt t="72723" x="8161338" y="2062163"/>
          <p14:tracePt t="72746" x="8358188" y="1919288"/>
          <p14:tracePt t="72773" x="8483600" y="1874838"/>
          <p14:tracePt t="72790" x="8599488" y="1857375"/>
          <p14:tracePt t="72806" x="8670925" y="1857375"/>
          <p14:tracePt t="72824" x="8715375" y="1857375"/>
          <p14:tracePt t="72841" x="8804275" y="1884363"/>
          <p14:tracePt t="72863" x="8929688" y="1946275"/>
          <p14:tracePt t="72874" x="9010650" y="1982788"/>
          <p14:tracePt t="72890" x="9134475" y="2081213"/>
          <p14:tracePt t="72906" x="9205913" y="2125663"/>
          <p14:tracePt t="72923" x="9304338" y="2232025"/>
          <p14:tracePt t="72940" x="9385300" y="2366963"/>
          <p14:tracePt t="72963" x="9456738" y="2500313"/>
          <p14:tracePt t="72974" x="9474200" y="2562225"/>
          <p14:tracePt t="72990" x="9501188" y="2679700"/>
          <p14:tracePt t="73006" x="9501188" y="2776538"/>
          <p14:tracePt t="73023" x="9501188" y="2813050"/>
          <p14:tracePt t="73040" x="9501188" y="2894013"/>
          <p14:tracePt t="73062" x="9466263" y="2973388"/>
          <p14:tracePt t="73073" x="9447213" y="3009900"/>
          <p14:tracePt t="73089" x="9402763" y="3089275"/>
          <p14:tracePt t="73106" x="9358313" y="3125788"/>
          <p14:tracePt t="73123" x="9259888" y="3197225"/>
          <p14:tracePt t="73140" x="9144000" y="3276600"/>
          <p14:tracePt t="73163" x="9045575" y="3340100"/>
          <p14:tracePt t="73174" x="9001125" y="3375025"/>
          <p14:tracePt t="73189" x="8929688" y="3438525"/>
          <p14:tracePt t="73207" x="8875713" y="3473450"/>
          <p14:tracePt t="73223" x="8858250" y="3473450"/>
          <p14:tracePt t="73249" x="8840788" y="3490913"/>
          <p14:tracePt t="73272" x="8823325" y="3490913"/>
          <p14:tracePt t="74560" x="8759825" y="3490913"/>
          <p14:tracePt t="74573" x="8724900" y="3482975"/>
          <p14:tracePt t="74588" x="8634413" y="3465513"/>
          <p14:tracePt t="74605" x="8518525" y="3446463"/>
          <p14:tracePt t="74622" x="8447088" y="3446463"/>
          <p14:tracePt t="74639" x="8304213" y="3446463"/>
          <p14:tracePt t="74662" x="8170863" y="3446463"/>
          <p14:tracePt t="74673" x="8116888" y="3446463"/>
          <p14:tracePt t="74688" x="8027988" y="3446463"/>
          <p14:tracePt t="74706" x="7974013" y="3455988"/>
          <p14:tracePt t="74723" x="7966075" y="3455988"/>
          <p14:tracePt t="74739" x="7947025" y="3455988"/>
          <p14:tracePt t="74763" x="7939088" y="3455988"/>
          <p14:tracePt t="75421" x="7929563" y="3455988"/>
          <p14:tracePt t="75438" x="7912100" y="3419475"/>
          <p14:tracePt t="75461" x="7875588" y="3348038"/>
          <p14:tracePt t="75472" x="7867650" y="3313113"/>
          <p14:tracePt t="75488" x="7831138" y="3232150"/>
          <p14:tracePt t="75505" x="7804150" y="3170238"/>
          <p14:tracePt t="75521" x="7786688" y="3143250"/>
          <p14:tracePt t="75538" x="7769225" y="3089275"/>
          <p14:tracePt t="75562" x="7742238" y="3036888"/>
          <p14:tracePt t="75587" x="7742238" y="3009900"/>
          <p14:tracePt t="75604" x="7732713" y="2982913"/>
          <p14:tracePt t="75621" x="7732713" y="2973388"/>
          <p14:tracePt t="75638" x="7732713" y="2955925"/>
          <p14:tracePt t="75661" x="7732713" y="2919413"/>
          <p14:tracePt t="75672" x="7732713" y="2901950"/>
          <p14:tracePt t="75688" x="7732713" y="2874963"/>
          <p14:tracePt t="75706" x="7732713" y="2867025"/>
          <p14:tracePt t="75722" x="7732713" y="2857500"/>
          <p14:tracePt t="75738" x="7732713" y="2847975"/>
          <p14:tracePt t="75761" x="7732713" y="2840038"/>
          <p14:tracePt t="75805" x="7732713" y="2830513"/>
          <p14:tracePt t="75872" x="7732713" y="2822575"/>
          <p14:tracePt t="81158" x="7661275" y="2822575"/>
          <p14:tracePt t="81168" x="7616825" y="2822575"/>
          <p14:tracePt t="81184" x="7483475" y="2822575"/>
          <p14:tracePt t="81201" x="7402513" y="2822575"/>
          <p14:tracePt t="81218" x="7197725" y="2822575"/>
          <p14:tracePt t="81234" x="6946900" y="2857500"/>
          <p14:tracePt t="81270" x="6572250" y="2911475"/>
          <p14:tracePt t="81284" x="6375400" y="2946400"/>
          <p14:tracePt t="81300" x="6303963" y="2955925"/>
          <p14:tracePt t="81317" x="6197600" y="2965450"/>
          <p14:tracePt t="81333" x="6089650" y="2982913"/>
          <p14:tracePt t="81361" x="5983288" y="3000375"/>
          <p14:tracePt t="81361" x="5929313" y="3017838"/>
          <p14:tracePt t="81383" x="5830888" y="3036888"/>
          <p14:tracePt t="81400" x="5795963" y="3044825"/>
          <p14:tracePt t="81417" x="5715000" y="3062288"/>
          <p14:tracePt t="81433" x="5643563" y="3071813"/>
          <p14:tracePt t="81462" x="5483225" y="3081338"/>
          <p14:tracePt t="81484" x="5348288" y="3098800"/>
          <p14:tracePt t="81500" x="5268913" y="3108325"/>
          <p14:tracePt t="81518" x="5099050" y="3133725"/>
          <p14:tracePt t="81533" x="4946650" y="3160713"/>
          <p14:tracePt t="81561" x="4822825" y="3197225"/>
          <p14:tracePt t="81570" x="4776788" y="3205163"/>
          <p14:tracePt t="81583" x="4732338" y="3214688"/>
          <p14:tracePt t="81599" x="4724400" y="3214688"/>
          <p14:tracePt t="81617" x="4705350" y="3224213"/>
          <p14:tracePt t="81633" x="4697413" y="3224213"/>
          <p14:tracePt t="81717" x="4687888" y="3224213"/>
          <p14:tracePt t="81799" x="4687888" y="3232150"/>
          <p14:tracePt t="81817" x="4679950" y="3232150"/>
          <p14:tracePt t="81833" x="4670425" y="3251200"/>
          <p14:tracePt t="81861" x="4652963" y="3259138"/>
          <p14:tracePt t="81899" x="4643438" y="3268663"/>
          <p14:tracePt t="81916" x="4633913" y="3268663"/>
          <p14:tracePt t="81957" x="4625975" y="3276600"/>
          <p14:tracePt t="82099" x="4643438" y="3276600"/>
          <p14:tracePt t="82116" x="4652963" y="3276600"/>
          <p14:tracePt t="82158" x="4679950" y="3276600"/>
          <p14:tracePt t="82168" x="4697413" y="3276600"/>
          <p14:tracePt t="82183" x="4732338" y="3276600"/>
          <p14:tracePt t="82199" x="4768850" y="3276600"/>
          <p14:tracePt t="82216" x="4848225" y="3276600"/>
          <p14:tracePt t="82233" x="4929188" y="3276600"/>
          <p14:tracePt t="82266" x="5010150" y="3276600"/>
          <p14:tracePt t="82283" x="5045075" y="3276600"/>
          <p14:tracePt t="82300" x="5072063" y="3276600"/>
          <p14:tracePt t="82317" x="5081588" y="3276600"/>
          <p14:tracePt t="82333" x="5099050" y="3276600"/>
          <p14:tracePt t="82364" x="5133975" y="3276600"/>
          <p14:tracePt t="82382" x="5153025" y="3276600"/>
          <p14:tracePt t="82399" x="5160963" y="3276600"/>
          <p14:tracePt t="82416" x="5170488" y="3276600"/>
          <p14:tracePt t="82458" x="5180013" y="3276600"/>
          <p14:tracePt t="82499" x="5187950" y="3276600"/>
          <p14:tracePt t="83315" x="5180013" y="3276600"/>
          <p14:tracePt t="83333" x="5133975" y="3276600"/>
          <p14:tracePt t="83369" x="5054600" y="3286125"/>
          <p14:tracePt t="83382" x="4991100" y="3295650"/>
          <p14:tracePt t="83399" x="4875213" y="3313113"/>
          <p14:tracePt t="83416" x="4813300" y="3330575"/>
          <p14:tracePt t="83432" x="4679950" y="3367088"/>
          <p14:tracePt t="83460" x="4465638" y="3419475"/>
          <p14:tracePt t="83482" x="4322763" y="3455988"/>
          <p14:tracePt t="83498" x="4251325" y="3473450"/>
          <p14:tracePt t="83515" x="4133850" y="3509963"/>
          <p14:tracePt t="83531" x="4044950" y="3544888"/>
          <p14:tracePt t="83560" x="3919538" y="3589338"/>
          <p14:tracePt t="83581" x="3840163" y="3625850"/>
          <p14:tracePt t="83599" x="3759200" y="3660775"/>
          <p14:tracePt t="83615" x="3732213" y="3670300"/>
          <p14:tracePt t="83632" x="3670300" y="3705225"/>
          <p14:tracePt t="83664" x="3571875" y="3751263"/>
          <p14:tracePt t="83681" x="3500438" y="3759200"/>
          <p14:tracePt t="83698" x="3465513" y="3768725"/>
          <p14:tracePt t="83715" x="3367088" y="3776663"/>
          <p14:tracePt t="83732" x="3268663" y="3786188"/>
          <p14:tracePt t="83760" x="3152775" y="3795713"/>
          <p14:tracePt t="83781" x="3108325" y="3795713"/>
          <p14:tracePt t="83798" x="3098800" y="3795713"/>
          <p14:tracePt t="83815" x="3081338" y="3795713"/>
          <p14:tracePt t="83965" x="3089275" y="3795713"/>
          <p14:tracePt t="83998" x="3116263" y="3795713"/>
          <p14:tracePt t="84015" x="3179763" y="3786188"/>
          <p14:tracePt t="84032" x="3303588" y="3768725"/>
          <p14:tracePt t="84056" x="3446463" y="3732213"/>
          <p14:tracePt t="84065" x="3527425" y="3714750"/>
          <p14:tracePt t="84081" x="3670300" y="3687763"/>
          <p14:tracePt t="84097" x="3741738" y="3660775"/>
          <p14:tracePt t="84114" x="3857625" y="3652838"/>
          <p14:tracePt t="84131" x="3929063" y="3643313"/>
          <p14:tracePt t="84156" x="3983038" y="3643313"/>
          <p14:tracePt t="84165" x="4010025" y="3643313"/>
          <p14:tracePt t="84181" x="4027488" y="3643313"/>
          <p14:tracePt t="84198" x="4037013" y="3643313"/>
          <p14:tracePt t="84215" x="4054475" y="3643313"/>
          <p14:tracePt t="84255" x="4062413" y="3643313"/>
          <p14:tracePt t="84281" x="4071938" y="3652838"/>
          <p14:tracePt t="84314" x="4081463" y="3660775"/>
          <p14:tracePt t="84332" x="4089400" y="3670300"/>
          <p14:tracePt t="84355" x="4108450" y="3679825"/>
          <p14:tracePt t="84365" x="4116388" y="3679825"/>
          <p14:tracePt t="84381" x="4143375" y="3697288"/>
          <p14:tracePt t="84397" x="4152900" y="3697288"/>
          <p14:tracePt t="84415" x="4179888" y="3705225"/>
          <p14:tracePt t="84432" x="4187825" y="3714750"/>
          <p14:tracePt t="84458" x="4197350" y="3714750"/>
          <p14:tracePt t="84466" x="4205288" y="3714750"/>
          <p14:tracePt t="84497" x="4205288" y="3724275"/>
          <p14:tracePt t="84515" x="4214813" y="3724275"/>
          <p14:tracePt t="85153" x="4224338" y="3732213"/>
          <p14:tracePt t="85165" x="4232275" y="3741738"/>
          <p14:tracePt t="85181" x="4251325" y="3768725"/>
          <p14:tracePt t="85197" x="4259263" y="3786188"/>
          <p14:tracePt t="85214" x="4286250" y="3830638"/>
          <p14:tracePt t="85232" x="4313238" y="3857625"/>
          <p14:tracePt t="85256" x="4340225" y="3884613"/>
          <p14:tracePt t="85264" x="4348163" y="3902075"/>
          <p14:tracePt t="85281" x="4375150" y="3919538"/>
          <p14:tracePt t="85297" x="4384675" y="3919538"/>
          <p14:tracePt t="85314" x="4394200" y="3929063"/>
          <p14:tracePt t="85397" x="4402138" y="3929063"/>
          <p14:tracePt t="85464" x="4411663" y="3929063"/>
          <p14:tracePt t="85480" x="4411663" y="3919538"/>
          <p14:tracePt t="85497" x="4411663" y="3911600"/>
          <p14:tracePt t="85514" x="4411663" y="3894138"/>
          <p14:tracePt t="85532" x="4411663" y="3867150"/>
          <p14:tracePt t="85556" x="4411663" y="3776663"/>
          <p14:tracePt t="85581" x="4411663" y="3724275"/>
          <p14:tracePt t="85596" x="4411663" y="3705225"/>
          <p14:tracePt t="85613" x="4411663" y="3697288"/>
          <p14:tracePt t="85631" x="4411663" y="3687763"/>
          <p14:tracePt t="85655" x="4411663" y="3679825"/>
          <p14:tracePt t="85881" x="4411663" y="3687763"/>
          <p14:tracePt t="89311" x="4419600" y="3687763"/>
          <p14:tracePt t="89327" x="4429125" y="3679825"/>
          <p14:tracePt t="89345" x="4438650" y="3679825"/>
          <p14:tracePt t="89368" x="4446588" y="3679825"/>
          <p14:tracePt t="89378" x="4456113" y="3679825"/>
          <p14:tracePt t="89410" x="4483100" y="3679825"/>
          <p14:tracePt t="89427" x="4518025" y="3679825"/>
          <p14:tracePt t="89445" x="4572000" y="3679825"/>
          <p14:tracePt t="89468" x="4625975" y="3679825"/>
          <p14:tracePt t="89477" x="4652963" y="3679825"/>
          <p14:tracePt t="89495" x="4697413" y="3679825"/>
          <p14:tracePt t="89510" x="4724400" y="3679825"/>
          <p14:tracePt t="89527" x="4768850" y="3679825"/>
          <p14:tracePt t="89545" x="4813300" y="3679825"/>
          <p14:tracePt t="89569" x="4857750" y="3679825"/>
          <p14:tracePt t="89577" x="4875213" y="3679825"/>
          <p14:tracePt t="89594" x="4911725" y="3679825"/>
          <p14:tracePt t="89611" x="4929188" y="3679825"/>
          <p14:tracePt t="89628" x="4946650" y="3670300"/>
          <p14:tracePt t="89645" x="4965700" y="3670300"/>
          <p14:tracePt t="89669" x="4991100" y="3670300"/>
          <p14:tracePt t="89677" x="5000625" y="3670300"/>
          <p14:tracePt t="89695" x="5027613" y="3670300"/>
          <p14:tracePt t="89710" x="5037138" y="3670300"/>
          <p14:tracePt t="89727" x="5062538" y="3670300"/>
          <p14:tracePt t="89745" x="5081588" y="3670300"/>
          <p14:tracePt t="89770" x="5081588" y="3679825"/>
          <p14:tracePt t="89777" x="5089525" y="3679825"/>
          <p14:tracePt t="89810" x="5089525" y="3687763"/>
          <p14:tracePt t="90145" x="5108575" y="3687763"/>
          <p14:tracePt t="90168" x="5133975" y="3687763"/>
          <p14:tracePt t="90177" x="5153025" y="3687763"/>
          <p14:tracePt t="90193" x="5205413" y="3687763"/>
          <p14:tracePt t="90210" x="5241925" y="3687763"/>
          <p14:tracePt t="90227" x="5313363" y="3687763"/>
          <p14:tracePt t="90244" x="5394325" y="3697288"/>
          <p14:tracePt t="90269" x="5446713" y="3697288"/>
          <p14:tracePt t="90276" x="5465763" y="3697288"/>
          <p14:tracePt t="90294" x="5491163" y="3697288"/>
          <p14:tracePt t="90309" x="5510213" y="3697288"/>
          <p14:tracePt t="90326" x="5527675" y="3697288"/>
          <p14:tracePt t="90344" x="5545138" y="3697288"/>
          <p14:tracePt t="90367" x="5554663" y="3697288"/>
          <p14:tracePt t="90394" x="5562600" y="3697288"/>
          <p14:tracePt t="90426" x="5572125" y="3697288"/>
          <p14:tracePt t="90466" x="5581650" y="3697288"/>
          <p14:tracePt t="90526" x="5589588" y="3697288"/>
          <p14:tracePt t="90577" x="5599113" y="3697288"/>
          <p14:tracePt t="90609" x="5616575" y="3697288"/>
          <p14:tracePt t="90644" x="5634038" y="3697288"/>
          <p14:tracePt t="90667" x="5653088" y="3697288"/>
          <p14:tracePt t="90677" x="5670550" y="3697288"/>
          <p14:tracePt t="90694" x="5688013" y="3697288"/>
          <p14:tracePt t="90709" x="5732463" y="3697288"/>
          <p14:tracePt t="90726" x="5751513" y="3697288"/>
          <p14:tracePt t="90743" x="5776913" y="3697288"/>
          <p14:tracePt t="90770" x="5813425" y="3697288"/>
          <p14:tracePt t="90793" x="5822950" y="3697288"/>
          <p14:tracePt t="90809" x="5830888" y="3705225"/>
          <p14:tracePt t="90843" x="5840413" y="3705225"/>
          <p14:tracePt t="91443" x="5848350" y="3705225"/>
          <p14:tracePt t="91509" x="5830888" y="3705225"/>
          <p14:tracePt t="91526" x="5813425" y="3705225"/>
          <p14:tracePt t="91542" x="5705475" y="3724275"/>
          <p14:tracePt t="91566" x="5510213" y="3741738"/>
          <p14:tracePt t="91576" x="5402263" y="3768725"/>
          <p14:tracePt t="91592" x="5197475" y="3803650"/>
          <p14:tracePt t="91608" x="5018088" y="3840163"/>
          <p14:tracePt t="91625" x="4938713" y="3857625"/>
          <p14:tracePt t="91643" x="4813300" y="3894138"/>
          <p14:tracePt t="91667" x="4724400" y="3919538"/>
          <p14:tracePt t="91676" x="4687888" y="3929063"/>
          <p14:tracePt t="91693" x="4608513" y="3946525"/>
          <p14:tracePt t="91709" x="4545013" y="3956050"/>
          <p14:tracePt t="91726" x="4518025" y="3965575"/>
          <p14:tracePt t="91742" x="4465638" y="3983038"/>
          <p14:tracePt t="91767" x="4419600" y="3990975"/>
          <p14:tracePt t="91776" x="4402138" y="4000500"/>
          <p14:tracePt t="91792" x="4375150" y="4010025"/>
          <p14:tracePt t="91808" x="4348163" y="4027488"/>
          <p14:tracePt t="91825" x="4340225" y="4027488"/>
          <p14:tracePt t="91842" x="4330700" y="4037013"/>
          <p14:tracePt t="91866" x="4322763" y="4037013"/>
          <p14:tracePt t="91892" x="4313238" y="4037013"/>
          <p14:tracePt t="92126" x="4322763" y="4037013"/>
          <p14:tracePt t="92143" x="4330700" y="4037013"/>
          <p14:tracePt t="92166" x="4357688" y="4027488"/>
          <p14:tracePt t="92175" x="4375150" y="4017963"/>
          <p14:tracePt t="92191" x="4465638" y="4010025"/>
          <p14:tracePt t="92208" x="4581525" y="3990975"/>
          <p14:tracePt t="92225" x="4643438" y="3983038"/>
          <p14:tracePt t="92242" x="4751388" y="3965575"/>
          <p14:tracePt t="92268" x="4857750" y="3946525"/>
          <p14:tracePt t="92291" x="4929188" y="3929063"/>
          <p14:tracePt t="92308" x="4973638" y="3929063"/>
          <p14:tracePt t="92325" x="4991100" y="3919538"/>
          <p14:tracePt t="92342" x="5018088" y="3911600"/>
          <p14:tracePt t="92366" x="5045075" y="3902075"/>
          <p14:tracePt t="92376" x="5054600" y="3894138"/>
          <p14:tracePt t="92391" x="5081588" y="3884613"/>
          <p14:tracePt t="92408" x="5089525" y="3875088"/>
          <p14:tracePt t="92442" x="5099050" y="3875088"/>
          <p14:tracePt t="92466" x="5108575" y="3867150"/>
          <p14:tracePt t="92491" x="5116513" y="3867150"/>
          <p14:tracePt t="92525" x="5126038" y="3857625"/>
          <p14:tracePt t="92542" x="5126038" y="3848100"/>
          <p14:tracePt t="92565" x="5133975" y="3848100"/>
          <p14:tracePt t="92591" x="5143500" y="3848100"/>
          <p14:tracePt t="92608" x="5153025" y="3840163"/>
          <p14:tracePt t="92641" x="5160963" y="3830638"/>
          <p14:tracePt t="92665" x="5170488" y="3830638"/>
          <p14:tracePt t="92708" x="5180013" y="3822700"/>
          <p14:tracePt t="92742" x="5180013" y="3813175"/>
          <p14:tracePt t="92825" x="5180013" y="3803650"/>
          <p14:tracePt t="92863" x="5170488" y="3803650"/>
          <p14:tracePt t="92891" x="5160963" y="3803650"/>
          <p14:tracePt t="92941" x="5153025" y="3803650"/>
          <p14:tracePt t="92975" x="5143500" y="3803650"/>
          <p14:tracePt t="93092" x="5133975" y="3803650"/>
          <p14:tracePt t="94191" x="5116513" y="3803650"/>
          <p14:tracePt t="94206" x="5089525" y="3813175"/>
          <p14:tracePt t="94224" x="5072063" y="3813175"/>
          <p14:tracePt t="94240" x="5054600" y="3822700"/>
          <p14:tracePt t="94266" x="5018088" y="3830638"/>
          <p14:tracePt t="94290" x="5000625" y="3840163"/>
          <p14:tracePt t="94307" x="4991100" y="3840163"/>
          <p14:tracePt t="94324" x="4983163" y="3840163"/>
          <p14:tracePt t="94340" x="4973638" y="3848100"/>
          <p14:tracePt t="94364" x="4965700" y="3857625"/>
          <p14:tracePt t="94390" x="4956175" y="3857625"/>
          <p14:tracePt t="94424" x="4946650" y="3857625"/>
          <p14:tracePt t="94462" x="4938713" y="3857625"/>
          <p14:tracePt t="94474" x="4938713" y="3867150"/>
          <p14:tracePt t="94923" x="4938713" y="3875088"/>
          <p14:tracePt t="94940" x="4938713" y="3884613"/>
          <p14:tracePt t="94963" x="4938713" y="3902075"/>
          <p14:tracePt t="94989" x="4938713" y="3911600"/>
          <p14:tracePt t="95023" x="4938713" y="3929063"/>
          <p14:tracePt t="95040" x="4946650" y="3938588"/>
          <p14:tracePt t="95064" x="4956175" y="3946525"/>
          <p14:tracePt t="95089" x="4965700" y="3965575"/>
          <p14:tracePt t="95106" x="4983163" y="3973513"/>
          <p14:tracePt t="95139" x="4991100" y="3983038"/>
          <p14:tracePt t="95164" x="5000625" y="4000500"/>
          <p14:tracePt t="95190" x="5010150" y="4000500"/>
          <p14:tracePt t="95224" x="5010150" y="4010025"/>
          <p14:tracePt t="95264" x="5018088" y="4010025"/>
          <p14:tracePt t="95323" x="5010150" y="4010025"/>
          <p14:tracePt t="95340" x="5000625" y="4010025"/>
          <p14:tracePt t="95364" x="4973638" y="4010025"/>
          <p14:tracePt t="95389" x="4956175" y="4000500"/>
          <p14:tracePt t="95406" x="4894263" y="4000500"/>
          <p14:tracePt t="95422" x="4830763" y="4000500"/>
          <p14:tracePt t="95439" x="4687888" y="4000500"/>
          <p14:tracePt t="95463" x="4510088" y="4017963"/>
          <p14:tracePt t="95489" x="4446588" y="4037013"/>
          <p14:tracePt t="95507" x="4384675" y="4062413"/>
          <p14:tracePt t="95523" x="4330700" y="4098925"/>
          <p14:tracePt t="95539" x="4303713" y="4108450"/>
          <p14:tracePt t="95564" x="4179888" y="4160838"/>
          <p14:tracePt t="95589" x="4108450" y="4187825"/>
          <p14:tracePt t="95606" x="4054475" y="4214813"/>
          <p14:tracePt t="95622" x="4027488" y="4232275"/>
          <p14:tracePt t="95639" x="4000500" y="4251325"/>
          <p14:tracePt t="95663" x="3990975" y="4259263"/>
          <p14:tracePt t="95689" x="3983038" y="4268788"/>
          <p14:tracePt t="95839" x="3983038" y="4276725"/>
          <p14:tracePt t="95922" x="3990975" y="4295775"/>
          <p14:tracePt t="95939" x="4000500" y="4295775"/>
          <p14:tracePt t="95963" x="4017963" y="4303713"/>
          <p14:tracePt t="95989" x="4054475" y="4303713"/>
          <p14:tracePt t="96006" x="4116388" y="4322763"/>
          <p14:tracePt t="96022" x="4232275" y="4340225"/>
          <p14:tracePt t="96039" x="4295775" y="4348163"/>
          <p14:tracePt t="96062" x="4473575" y="4367213"/>
          <p14:tracePt t="96089" x="4572000" y="4375150"/>
          <p14:tracePt t="96106" x="4633913" y="4375150"/>
          <p14:tracePt t="96122" x="4679950" y="4375150"/>
          <p14:tracePt t="96139" x="4687888" y="4375150"/>
          <p14:tracePt t="96163" x="4705350" y="4375150"/>
          <p14:tracePt t="96339" x="4697413" y="4375150"/>
          <p14:tracePt t="96389" x="4697413" y="4384675"/>
          <p14:tracePt t="96406" x="4697413" y="4394200"/>
          <p14:tracePt t="96438" x="4697413" y="4402138"/>
          <p14:tracePt t="96463" x="4724400" y="4438650"/>
          <p14:tracePt t="96488" x="4751388" y="4456113"/>
          <p14:tracePt t="96506" x="4795838" y="4483100"/>
          <p14:tracePt t="96522" x="4822825" y="4500563"/>
          <p14:tracePt t="96538" x="4840288" y="4510088"/>
          <p14:tracePt t="96562" x="4884738" y="4510088"/>
          <p14:tracePt t="96588" x="4919663" y="4510088"/>
          <p14:tracePt t="96605" x="4946650" y="4473575"/>
          <p14:tracePt t="96622" x="4956175" y="4419600"/>
          <p14:tracePt t="96638" x="4965700" y="4394200"/>
          <p14:tracePt t="96662" x="4973638" y="4313238"/>
          <p14:tracePt t="96688" x="4973638" y="4259263"/>
          <p14:tracePt t="96706" x="4919663" y="4160838"/>
          <p14:tracePt t="96722" x="4822825" y="4054475"/>
          <p14:tracePt t="96739" x="4759325" y="4000500"/>
          <p14:tracePt t="96765" x="4572000" y="3857625"/>
          <p14:tracePt t="96788" x="4446588" y="3813175"/>
          <p14:tracePt t="96805" x="4330700" y="3795713"/>
          <p14:tracePt t="96822" x="4268788" y="3786188"/>
          <p14:tracePt t="96838" x="4241800" y="3786188"/>
          <p14:tracePt t="96862" x="4187825" y="3822700"/>
          <p14:tracePt t="96888" x="4160838" y="3867150"/>
          <p14:tracePt t="96905" x="4143375" y="3902075"/>
          <p14:tracePt t="96921" x="4133850" y="3938588"/>
          <p14:tracePt t="96939" x="4125913" y="3956050"/>
          <p14:tracePt t="96962" x="4116388" y="3990975"/>
          <p14:tracePt t="96988" x="4116388" y="4017963"/>
          <p14:tracePt t="97004" x="4108450" y="4037013"/>
          <p14:tracePt t="97021" x="4098925" y="4062413"/>
          <p14:tracePt t="97038" x="4098925" y="4071938"/>
          <p14:tracePt t="97062" x="4098925" y="4098925"/>
          <p14:tracePt t="97088" x="4098925" y="4108450"/>
          <p14:tracePt t="97138" x="4098925" y="4116388"/>
          <p14:tracePt t="97171" x="4098925" y="4125913"/>
          <p14:tracePt t="97239" x="4098925" y="4133850"/>
          <p14:tracePt t="97605" x="4089400" y="4143375"/>
          <p14:tracePt t="97621" x="4089400" y="4152900"/>
          <p14:tracePt t="97638" x="4081463" y="4152900"/>
          <p14:tracePt t="97662" x="4071938" y="4170363"/>
          <p14:tracePt t="97687" x="4062413" y="4179888"/>
          <p14:tracePt t="97705" x="4044950" y="4205288"/>
          <p14:tracePt t="97721" x="4037013" y="4241800"/>
          <p14:tracePt t="97739" x="4027488" y="4268788"/>
          <p14:tracePt t="97765" x="4010025" y="4340225"/>
          <p14:tracePt t="97774" x="4000500" y="4357688"/>
          <p14:tracePt t="97788" x="4000500" y="4367213"/>
          <p14:tracePt t="97804" x="3990975" y="4394200"/>
          <p14:tracePt t="97821" x="3983038" y="4402138"/>
          <p14:tracePt t="97837" x="3983038" y="4411663"/>
          <p14:tracePt t="97861" x="3973513" y="4419600"/>
          <p14:tracePt t="97887" x="3973513" y="4429125"/>
          <p14:tracePt t="97921" x="3965575" y="4438650"/>
          <p14:tracePt t="97960" x="3956050" y="4438650"/>
          <p14:tracePt t="97987" x="3946525" y="4446588"/>
          <p14:tracePt t="98004" x="3938588" y="4446588"/>
          <p14:tracePt t="98021" x="3919538" y="4446588"/>
          <p14:tracePt t="98038" x="3902075" y="4456113"/>
          <p14:tracePt t="98061" x="3732213" y="4473575"/>
          <p14:tracePt t="98087" x="3581400" y="4491038"/>
          <p14:tracePt t="98104" x="3500438" y="4500563"/>
          <p14:tracePt t="98121" x="3429000" y="4500563"/>
          <p14:tracePt t="98137" x="3402013" y="4510088"/>
          <p14:tracePt t="98163" x="3322638" y="4510088"/>
          <p14:tracePt t="98187" x="3268663" y="4510088"/>
          <p14:tracePt t="98205" x="3205163" y="4510088"/>
          <p14:tracePt t="98220" x="3152775" y="4510088"/>
          <p14:tracePt t="98237" x="3133725" y="4510088"/>
          <p14:tracePt t="98263" x="3089275" y="4500563"/>
          <p14:tracePt t="98287" x="3071813" y="4491038"/>
          <p14:tracePt t="98303" x="3044825" y="4483100"/>
          <p14:tracePt t="98320" x="3009900" y="4456113"/>
          <p14:tracePt t="98337" x="2982913" y="4446588"/>
          <p14:tracePt t="98361" x="2946400" y="4394200"/>
          <p14:tracePt t="98387" x="2928938" y="4340225"/>
          <p14:tracePt t="98404" x="2928938" y="4276725"/>
          <p14:tracePt t="98420" x="2928938" y="4224338"/>
          <p14:tracePt t="98437" x="2938463" y="4197350"/>
          <p14:tracePt t="98462" x="2973388" y="4108450"/>
          <p14:tracePt t="98487" x="3017838" y="4062413"/>
          <p14:tracePt t="98505" x="3071813" y="4017963"/>
          <p14:tracePt t="98521" x="3170238" y="3983038"/>
          <p14:tracePt t="98538" x="3295650" y="3965575"/>
          <p14:tracePt t="98564" x="3411538" y="3965575"/>
          <p14:tracePt t="98573" x="3473450" y="3965575"/>
          <p14:tracePt t="98587" x="3536950" y="3965575"/>
          <p14:tracePt t="98603" x="3670300" y="3983038"/>
          <p14:tracePt t="98620" x="3813175" y="4027488"/>
          <p14:tracePt t="98637" x="3875088" y="4044950"/>
          <p14:tracePt t="98661" x="4017963" y="4089400"/>
          <p14:tracePt t="98686" x="4071938" y="4116388"/>
          <p14:tracePt t="98704" x="4098925" y="4143375"/>
          <p14:tracePt t="98720" x="4098925" y="4170363"/>
          <p14:tracePt t="98737" x="4098925" y="4187825"/>
          <p14:tracePt t="98737" x="4098925" y="4205288"/>
          <p14:tracePt t="98763" x="4098925" y="4241800"/>
          <p14:tracePt t="98786" x="4089400" y="4268788"/>
          <p14:tracePt t="98803" x="4062413" y="4286250"/>
          <p14:tracePt t="98820" x="4017963" y="4303713"/>
          <p14:tracePt t="98836" x="3983038" y="4313238"/>
          <p14:tracePt t="98860" x="3840163" y="4330700"/>
          <p14:tracePt t="98886" x="3732213" y="4357688"/>
          <p14:tracePt t="98902" x="3625850" y="4375150"/>
          <p14:tracePt t="98919" x="3517900" y="4394200"/>
          <p14:tracePt t="98936" x="3482975" y="4394200"/>
          <p14:tracePt t="98961" x="3394075" y="4402138"/>
          <p14:tracePt t="98985" x="3375025" y="4411663"/>
          <p14:tracePt t="99002" x="3367088" y="4411663"/>
          <p14:tracePt t="99020" x="3348038" y="4411663"/>
          <p14:tracePt t="100573" x="3357563" y="4411663"/>
          <p14:tracePt t="100585" x="3367088" y="4402138"/>
          <p14:tracePt t="100601" x="3384550" y="4402138"/>
          <p14:tracePt t="100618" x="3429000" y="4402138"/>
          <p14:tracePt t="100635" x="3482975" y="4394200"/>
          <p14:tracePt t="100661" x="3554413" y="4384675"/>
          <p14:tracePt t="100671" x="3598863" y="4384675"/>
          <p14:tracePt t="100685" x="3724275" y="4384675"/>
          <p14:tracePt t="100701" x="3795713" y="4375150"/>
          <p14:tracePt t="100718" x="3919538" y="4375150"/>
          <p14:tracePt t="100735" x="4044950" y="4375150"/>
          <p14:tracePt t="100760" x="4187825" y="4375150"/>
          <p14:tracePt t="100784" x="4357688" y="4384675"/>
          <p14:tracePt t="100801" x="4527550" y="4394200"/>
          <p14:tracePt t="100818" x="4705350" y="4402138"/>
          <p14:tracePt t="100834" x="4795838" y="4411663"/>
          <p14:tracePt t="100857" x="5054600" y="4419600"/>
          <p14:tracePt t="100884" x="5224463" y="4429125"/>
          <p14:tracePt t="100901" x="5375275" y="4456113"/>
          <p14:tracePt t="100918" x="5527675" y="4473575"/>
          <p14:tracePt t="100934" x="5589588" y="4483100"/>
          <p14:tracePt t="100959" x="5759450" y="4491038"/>
          <p14:tracePt t="100969" x="5795963" y="4491038"/>
          <p14:tracePt t="100984" x="5830888" y="4500563"/>
          <p14:tracePt t="101000" x="5875338" y="4510088"/>
          <p14:tracePt t="101018" x="5902325" y="4518025"/>
          <p14:tracePt t="101034" x="5911850" y="4518025"/>
          <p14:tracePt t="101058" x="5938838" y="4518025"/>
          <p14:tracePt t="101100" x="5946775" y="4518025"/>
          <p14:tracePt t="101151" x="5956300" y="4518025"/>
          <p14:tracePt t="101174" x="5965825" y="4518025"/>
          <p14:tracePt t="101217" x="5973763" y="4518025"/>
          <p14:tracePt t="101273" x="5983288" y="4518025"/>
          <p14:tracePt t="101400" x="5973763" y="4510088"/>
          <p14:tracePt t="101417" x="5973763" y="4500563"/>
          <p14:tracePt t="101433" x="5965825" y="4500563"/>
          <p14:tracePt t="101457" x="5956300" y="4491038"/>
          <p14:tracePt t="101468" x="5946775" y="4491038"/>
          <p14:tracePt t="101500" x="5938838" y="4491038"/>
          <p14:tracePt t="101534" x="5919788" y="4483100"/>
          <p14:tracePt t="101558" x="5911850" y="4483100"/>
          <p14:tracePt t="101583" x="5902325" y="4483100"/>
          <p14:tracePt t="101600" x="5894388" y="4483100"/>
          <p14:tracePt t="101634" x="5875338" y="4483100"/>
          <p14:tracePt t="101634" x="5857875" y="4483100"/>
          <p14:tracePt t="101659" x="5840413" y="4483100"/>
          <p14:tracePt t="101668" x="5830888" y="4483100"/>
          <p14:tracePt t="101684" x="5803900" y="4483100"/>
          <p14:tracePt t="101700" x="5795963" y="4483100"/>
          <p14:tracePt t="101718" x="5786438" y="4473575"/>
          <p14:tracePt t="101734" x="5768975" y="4473575"/>
          <p14:tracePt t="101768" x="5759450" y="4473575"/>
          <p14:tracePt t="101800" x="5759450" y="4465638"/>
          <p14:tracePt t="101818" x="5751513" y="4465638"/>
          <p14:tracePt t="102200" x="5751513" y="4446588"/>
          <p14:tracePt t="102217" x="5759450" y="4411663"/>
          <p14:tracePt t="102233" x="5786438" y="4375150"/>
          <p14:tracePt t="102258" x="5894388" y="4276725"/>
          <p14:tracePt t="102268" x="5938838" y="4241800"/>
          <p14:tracePt t="102283" x="5965825" y="4214813"/>
          <p14:tracePt t="102300" x="6027738" y="4170363"/>
          <p14:tracePt t="102317" x="6072188" y="4143375"/>
          <p14:tracePt t="102333" x="6108700" y="4116388"/>
          <p14:tracePt t="102358" x="6143625" y="4089400"/>
          <p14:tracePt t="102367" x="6161088" y="4081463"/>
          <p14:tracePt t="102383" x="6170613" y="4071938"/>
          <p14:tracePt t="102399" x="6197600" y="4071938"/>
          <p14:tracePt t="102417" x="6224588" y="4062413"/>
          <p14:tracePt t="102433" x="6242050" y="4062413"/>
          <p14:tracePt t="102450" x="6259513" y="4062413"/>
          <p14:tracePt t="102473" x="6276975" y="4062413"/>
          <p14:tracePt t="102499" x="6286500" y="4062413"/>
          <p14:tracePt t="102533" x="6296025" y="4062413"/>
          <p14:tracePt t="102574" x="6303963" y="4062413"/>
          <p14:tracePt t="102599" x="6303963" y="4071938"/>
          <p14:tracePt t="102776" x="6303963" y="4081463"/>
          <p14:tracePt t="102799" x="6303963" y="4089400"/>
          <p14:tracePt t="102850" x="6296025" y="4098925"/>
          <p14:tracePt t="102877" x="6286500" y="4108450"/>
          <p14:tracePt t="102900" x="6276975" y="4108450"/>
          <p14:tracePt t="102949" x="6269038" y="4108450"/>
          <p14:tracePt t="102972" x="6269038" y="4116388"/>
          <p14:tracePt t="104532" x="6259513" y="4116388"/>
          <p14:tracePt t="104548" x="6242050" y="4125913"/>
          <p14:tracePt t="104571" x="6205538" y="4143375"/>
          <p14:tracePt t="104597" x="6161088" y="4152900"/>
          <p14:tracePt t="104614" x="6099175" y="4187825"/>
          <p14:tracePt t="104631" x="6045200" y="4214813"/>
          <p14:tracePt t="104648" x="6027738" y="4224338"/>
          <p14:tracePt t="104671" x="5983288" y="4251325"/>
          <p14:tracePt t="104697" x="5956300" y="4268788"/>
          <p14:tracePt t="104714" x="5929313" y="4276725"/>
          <p14:tracePt t="104731" x="5902325" y="4286250"/>
          <p14:tracePt t="104748" x="5894388" y="4295775"/>
          <p14:tracePt t="104775" x="5857875" y="4313238"/>
          <p14:tracePt t="104797" x="5822950" y="4330700"/>
          <p14:tracePt t="104815" x="5786438" y="4340225"/>
          <p14:tracePt t="104831" x="5751513" y="4348163"/>
          <p14:tracePt t="104848" x="5741988" y="4348163"/>
          <p14:tracePt t="104872" x="5705475" y="4367213"/>
          <p14:tracePt t="104897" x="5688013" y="4367213"/>
          <p14:tracePt t="104914" x="5670550" y="4367213"/>
          <p14:tracePt t="104947" x="5661025" y="4367213"/>
          <p14:tracePt t="104971" x="5634038" y="4367213"/>
          <p14:tracePt t="104998" x="5616575" y="4357688"/>
          <p14:tracePt t="105015" x="5562600" y="4340225"/>
          <p14:tracePt t="105032" x="5510213" y="4330700"/>
          <p14:tracePt t="105048" x="5483225" y="4322763"/>
          <p14:tracePt t="105073" x="5438775" y="4303713"/>
          <p14:tracePt t="105097" x="5411788" y="4295775"/>
          <p14:tracePt t="105114" x="5402263" y="4286250"/>
          <p14:tracePt t="105147" x="5394325" y="4276725"/>
          <p14:tracePt t="105171" x="5394325" y="4259263"/>
          <p14:tracePt t="105197" x="5384800" y="4251325"/>
          <p14:tracePt t="105214" x="5384800" y="4241800"/>
          <p14:tracePt t="105231" x="5375275" y="4232275"/>
          <p14:tracePt t="105270" x="5375275" y="4224338"/>
          <p14:tracePt t="105297" x="5367338" y="4214813"/>
          <p14:tracePt t="105331" x="5367338" y="4205288"/>
          <p14:tracePt t="105347" x="5367338" y="4197350"/>
          <p14:tracePt t="105397" x="5367338" y="4187825"/>
          <p14:tracePt t="105414" x="5367338" y="4179888"/>
          <p14:tracePt t="105447" x="5367338" y="4170363"/>
          <p14:tracePt t="105472" x="5367338" y="4152900"/>
          <p14:tracePt t="105497" x="5375275" y="4143375"/>
          <p14:tracePt t="105530" x="5384800" y="4125913"/>
          <p14:tracePt t="105571" x="5394325" y="4116388"/>
          <p14:tracePt t="105597" x="5402263" y="4108450"/>
          <p14:tracePt t="105614" x="5411788" y="4098925"/>
          <p14:tracePt t="105630" x="5429250" y="4089400"/>
          <p14:tracePt t="105647" x="5438775" y="4089400"/>
          <p14:tracePt t="105671" x="5473700" y="4071938"/>
          <p14:tracePt t="105697" x="5510213" y="4054475"/>
          <p14:tracePt t="105713" x="5562600" y="4044950"/>
          <p14:tracePt t="105731" x="5599113" y="4044950"/>
          <p14:tracePt t="105748" x="5616575" y="4037013"/>
          <p14:tracePt t="105772" x="5661025" y="4037013"/>
          <p14:tracePt t="105798" x="5688013" y="4037013"/>
          <p14:tracePt t="105814" x="5705475" y="4037013"/>
          <p14:tracePt t="105830" x="5732463" y="4037013"/>
          <p14:tracePt t="105847" x="5741988" y="4037013"/>
          <p14:tracePt t="105871" x="5751513" y="4044950"/>
          <p14:tracePt t="105897" x="5759450" y="4054475"/>
          <p14:tracePt t="105930" x="5776913" y="4062413"/>
          <p14:tracePt t="105972" x="5786438" y="4071938"/>
          <p14:tracePt t="105997" x="5795963" y="4071938"/>
          <p14:tracePt t="106013" x="5803900" y="4089400"/>
          <p14:tracePt t="106047" x="5803900" y="4098925"/>
          <p14:tracePt t="106072" x="5822950" y="4108450"/>
          <p14:tracePt t="106114" x="5822950" y="4116388"/>
          <p14:tracePt t="106146" x="5822950" y="4125913"/>
          <p14:tracePt t="106172" x="5830888" y="4133850"/>
          <p14:tracePt t="106196" x="5830888" y="4143375"/>
          <p14:tracePt t="106213" x="5830888" y="4152900"/>
          <p14:tracePt t="106230" x="5830888" y="4160838"/>
          <p14:tracePt t="106247" x="5830888" y="4170363"/>
          <p14:tracePt t="106272" x="5822950" y="4179888"/>
          <p14:tracePt t="106296" x="5813425" y="4197350"/>
          <p14:tracePt t="106313" x="5795963" y="4224338"/>
          <p14:tracePt t="106331" x="5759450" y="4259263"/>
          <p14:tracePt t="106347" x="5741988" y="4276725"/>
          <p14:tracePt t="106371" x="5697538" y="4322763"/>
          <p14:tracePt t="106396" x="5670550" y="4340225"/>
          <p14:tracePt t="106413" x="5661025" y="4348163"/>
          <p14:tracePt t="106430" x="5653088" y="4357688"/>
          <p14:tracePt t="106447" x="5643563" y="4357688"/>
          <p14:tracePt t="106471" x="5626100" y="4367213"/>
          <p14:tracePt t="106496" x="5616575" y="4375150"/>
          <p14:tracePt t="106513" x="5599113" y="4375150"/>
          <p14:tracePt t="106530" x="5581650" y="4384675"/>
          <p14:tracePt t="106547" x="5562600" y="4384675"/>
          <p14:tracePt t="106571" x="5473700" y="4384675"/>
          <p14:tracePt t="106596" x="5419725" y="4384675"/>
          <p14:tracePt t="106613" x="5384800" y="4384675"/>
          <p14:tracePt t="106630" x="5357813" y="4375150"/>
          <p14:tracePt t="106669" x="5340350" y="4367213"/>
          <p14:tracePt t="106713" x="5330825" y="4357688"/>
          <p14:tracePt t="106730" x="5322888" y="4348163"/>
          <p14:tracePt t="106746" x="5313363" y="4340225"/>
          <p14:tracePt t="106771" x="5303838" y="4330700"/>
          <p14:tracePt t="106781" x="5295900" y="4322763"/>
          <p14:tracePt t="106796" x="5295900" y="4313238"/>
          <p14:tracePt t="106813" x="5286375" y="4286250"/>
          <p14:tracePt t="106830" x="5286375" y="4241800"/>
          <p14:tracePt t="106846" x="5286375" y="4205288"/>
          <p14:tracePt t="106871" x="5303838" y="4116388"/>
          <p14:tracePt t="106881" x="5313363" y="4089400"/>
          <p14:tracePt t="106896" x="5322888" y="4071938"/>
          <p14:tracePt t="106913" x="5357813" y="4037013"/>
          <p14:tracePt t="106930" x="5411788" y="4000500"/>
          <p14:tracePt t="106946" x="5446713" y="3990975"/>
          <p14:tracePt t="106971" x="5554663" y="3965575"/>
          <p14:tracePt t="106981" x="5572125" y="3965575"/>
          <p14:tracePt t="106996" x="5608638" y="3956050"/>
          <p14:tracePt t="107013" x="5661025" y="3956050"/>
          <p14:tracePt t="107030" x="5705475" y="3956050"/>
          <p14:tracePt t="107046" x="5732463" y="3956050"/>
          <p14:tracePt t="107070" x="5813425" y="3973513"/>
          <p14:tracePt t="107096" x="5867400" y="3983038"/>
          <p14:tracePt t="107113" x="5902325" y="4000500"/>
          <p14:tracePt t="107130" x="5929313" y="4010025"/>
          <p14:tracePt t="107146" x="5938838" y="4017963"/>
          <p14:tracePt t="107171" x="5946775" y="4027488"/>
          <p14:tracePt t="107196" x="5946775" y="4037013"/>
          <p14:tracePt t="107213" x="5946775" y="4044950"/>
          <p14:tracePt t="107246" x="5946775" y="4054475"/>
          <p14:tracePt t="107270" x="5946775" y="4071938"/>
          <p14:tracePt t="107280" x="5946775" y="4081463"/>
          <p14:tracePt t="107296" x="5946775" y="4089400"/>
          <p14:tracePt t="107312" x="5929313" y="4116388"/>
          <p14:tracePt t="107330" x="5911850" y="4133850"/>
          <p14:tracePt t="107346" x="5894388" y="4160838"/>
          <p14:tracePt t="107370" x="5813425" y="4241800"/>
          <p14:tracePt t="107380" x="5795963" y="4259263"/>
          <p14:tracePt t="107396" x="5786438" y="4276725"/>
          <p14:tracePt t="107412" x="5759450" y="4303713"/>
          <p14:tracePt t="107430" x="5732463" y="4322763"/>
          <p14:tracePt t="107446" x="5724525" y="4322763"/>
          <p14:tracePt t="107470" x="5688013" y="4340225"/>
          <p14:tracePt t="107480" x="5670550" y="4348163"/>
          <p14:tracePt t="107496" x="5661025" y="4357688"/>
          <p14:tracePt t="107512" x="5643563" y="4357688"/>
          <p14:tracePt t="107529" x="5634038" y="4357688"/>
          <p14:tracePt t="107546" x="5634038" y="4367213"/>
          <p14:tracePt t="107570" x="5626100" y="4367213"/>
          <p14:tracePt t="107612" x="5626100" y="4375150"/>
          <p14:tracePt t="107912" x="5589588" y="4375150"/>
          <p14:tracePt t="107929" x="5456238" y="4348163"/>
          <p14:tracePt t="107945" x="5357813" y="4330700"/>
          <p14:tracePt t="107970" x="5010150" y="4286250"/>
          <p14:tracePt t="107980" x="4894263" y="4276725"/>
          <p14:tracePt t="107995" x="4776788" y="4268788"/>
          <p14:tracePt t="108012" x="4572000" y="4268788"/>
          <p14:tracePt t="108030" x="4419600" y="4268788"/>
          <p14:tracePt t="108045" x="4348163" y="4268788"/>
          <p14:tracePt t="108070" x="4160838" y="4295775"/>
          <p14:tracePt t="108080" x="4125913" y="4303713"/>
          <p14:tracePt t="108096" x="4062413" y="4313238"/>
          <p14:tracePt t="108112" x="4044950" y="4322763"/>
          <p14:tracePt t="108129" x="4027488" y="4330700"/>
          <p14:tracePt t="108146" x="4010025" y="4340225"/>
          <p14:tracePt t="108170" x="3983038" y="4357688"/>
          <p14:tracePt t="108180" x="3973513" y="4367213"/>
          <p14:tracePt t="108195" x="3965575" y="4367213"/>
          <p14:tracePt t="108212" x="3938588" y="4384675"/>
          <p14:tracePt t="108230" x="3894138" y="4411663"/>
          <p14:tracePt t="108246" x="3830638" y="4438650"/>
          <p14:tracePt t="108272" x="3751263" y="4473575"/>
          <p14:tracePt t="108282" x="3724275" y="4473575"/>
          <p14:tracePt t="108296" x="3670300" y="4491038"/>
          <p14:tracePt t="108313" x="3643313" y="4500563"/>
          <p14:tracePt t="108329" x="3589338" y="4500563"/>
          <p14:tracePt t="108345" x="3554413" y="4510088"/>
          <p14:tracePt t="108369" x="3438525" y="4510088"/>
          <p14:tracePt t="108379" x="3402013" y="4510088"/>
          <p14:tracePt t="108395" x="3367088" y="4510088"/>
          <p14:tracePt t="108411" x="3313113" y="4510088"/>
          <p14:tracePt t="108429" x="3268663" y="4491038"/>
          <p14:tracePt t="108445" x="3241675" y="4483100"/>
          <p14:tracePt t="108469" x="3187700" y="4465638"/>
          <p14:tracePt t="108479" x="3170238" y="4456113"/>
          <p14:tracePt t="108495" x="3143250" y="4456113"/>
          <p14:tracePt t="108512" x="3108325" y="4438650"/>
          <p14:tracePt t="108529" x="3081338" y="4429125"/>
          <p14:tracePt t="108545" x="3054350" y="4402138"/>
          <p14:tracePt t="108570" x="3036888" y="4384675"/>
          <p14:tracePt t="108579" x="3027363" y="4375150"/>
          <p14:tracePt t="108595" x="3017838" y="4367213"/>
          <p14:tracePt t="108611" x="3000375" y="4348163"/>
          <p14:tracePt t="108629" x="3000375" y="4322763"/>
          <p14:tracePt t="108645" x="3000375" y="4286250"/>
          <p14:tracePt t="108669" x="3000375" y="4232275"/>
          <p14:tracePt t="108679" x="3009900" y="4214813"/>
          <p14:tracePt t="108694" x="3017838" y="4197350"/>
          <p14:tracePt t="108711" x="3036888" y="4170363"/>
          <p14:tracePt t="108729" x="3054350" y="4152900"/>
          <p14:tracePt t="108745" x="3081338" y="4133850"/>
          <p14:tracePt t="108770" x="3098800" y="4125913"/>
          <p14:tracePt t="108780" x="3116263" y="4116388"/>
          <p14:tracePt t="108794" x="3133725" y="4108450"/>
          <p14:tracePt t="108811" x="3152775" y="4098925"/>
          <p14:tracePt t="108829" x="3179763" y="4089400"/>
          <p14:tracePt t="108844" x="3205163" y="4081463"/>
          <p14:tracePt t="108870" x="3251200" y="4071938"/>
          <p14:tracePt t="108879" x="3276600" y="4062413"/>
          <p14:tracePt t="108894" x="3330575" y="4054475"/>
          <p14:tracePt t="108911" x="3357563" y="4054475"/>
          <p14:tracePt t="108928" x="3411538" y="4054475"/>
          <p14:tracePt t="108945" x="3465513" y="4054475"/>
          <p14:tracePt t="108969" x="3517900" y="4054475"/>
          <p14:tracePt t="108979" x="3544888" y="4054475"/>
          <p14:tracePt t="108994" x="3598863" y="4054475"/>
          <p14:tracePt t="109011" x="3616325" y="4062413"/>
          <p14:tracePt t="109029" x="3643313" y="4071938"/>
          <p14:tracePt t="109045" x="3670300" y="4081463"/>
          <p14:tracePt t="109069" x="3697288" y="4098925"/>
          <p14:tracePt t="109080" x="3705225" y="4108450"/>
          <p14:tracePt t="109094" x="3732213" y="4125913"/>
          <p14:tracePt t="109111" x="3741738" y="4133850"/>
          <p14:tracePt t="109128" x="3751263" y="4160838"/>
          <p14:tracePt t="109145" x="3759200" y="4179888"/>
          <p14:tracePt t="109169" x="3759200" y="4197350"/>
          <p14:tracePt t="109179" x="3759200" y="4205288"/>
          <p14:tracePt t="109211" x="3759200" y="4224338"/>
          <p14:tracePt t="109245" x="3759200" y="4232275"/>
          <p14:tracePt t="109269" x="3759200" y="4241800"/>
          <p14:tracePt t="109294" x="3759200" y="4251325"/>
          <p14:tracePt t="109312" x="3751263" y="4259263"/>
          <p14:tracePt t="109329" x="3741738" y="4268788"/>
          <p14:tracePt t="109345" x="3732213" y="4276725"/>
          <p14:tracePt t="109370" x="3724275" y="4286250"/>
          <p14:tracePt t="109379" x="3714750" y="4295775"/>
          <p14:tracePt t="109410" x="3697288" y="4303713"/>
          <p14:tracePt t="109428" x="3687763" y="4313238"/>
          <p14:tracePt t="109444" x="3679825" y="4330700"/>
          <p14:tracePt t="109468" x="3652838" y="4367213"/>
          <p14:tracePt t="109478" x="3643313" y="4384675"/>
          <p14:tracePt t="109494" x="3598863" y="4438650"/>
          <p14:tracePt t="109510" x="3571875" y="4465638"/>
          <p14:tracePt t="109528" x="3527425" y="4510088"/>
          <p14:tracePt t="109544" x="3482975" y="4537075"/>
          <p14:tracePt t="109569" x="3455988" y="4545013"/>
          <p14:tracePt t="109579" x="3455988" y="4554538"/>
          <p14:tracePt t="109594" x="3446463" y="4554538"/>
          <p14:tracePt t="109627" x="3438525" y="4554538"/>
          <p14:tracePt t="112366" x="3419475" y="4554538"/>
          <p14:tracePt t="112376" x="3402013" y="4554538"/>
          <p14:tracePt t="112393" x="3348038" y="4554538"/>
          <p14:tracePt t="112409" x="3322638" y="4554538"/>
          <p14:tracePt t="112425" x="3286125" y="4537075"/>
          <p14:tracePt t="112442" x="3251200" y="4527550"/>
          <p14:tracePt t="112467" x="3232150" y="4518025"/>
          <p14:tracePt t="112475" x="3224213" y="4518025"/>
          <p14:tracePt t="112508" x="3214688" y="4518025"/>
          <p14:tracePt t="112525" x="3205163" y="4518025"/>
          <p14:tracePt t="112664" x="3197225" y="4518025"/>
          <p14:tracePt t="112791" x="3187700" y="4518025"/>
          <p14:tracePt t="112825" x="3179763" y="4518025"/>
          <p14:tracePt t="112841" x="3170238" y="4518025"/>
          <p14:tracePt t="112866" x="3160713" y="4518025"/>
          <p14:tracePt t="112908" x="3152775" y="4518025"/>
          <p14:tracePt t="112925" x="3143250" y="4518025"/>
          <p14:tracePt t="112942" x="3125788" y="4518025"/>
          <p14:tracePt t="112965" x="3116263" y="4518025"/>
          <p14:tracePt t="112992" x="3108325" y="4510088"/>
          <p14:tracePt t="113008" x="3098800" y="4510088"/>
          <p14:tracePt t="113025" x="3089275" y="4510088"/>
          <p14:tracePt t="113064" x="3081338" y="4500563"/>
          <p14:tracePt t="117477" x="3089275" y="4500563"/>
          <p14:tracePt t="117488" x="3098800" y="4500563"/>
          <p14:tracePt t="117504" x="3152775" y="4500563"/>
          <p14:tracePt t="117521" x="3187700" y="4491038"/>
          <p14:tracePt t="117538" x="3276600" y="4473575"/>
          <p14:tracePt t="117555" x="3357563" y="4465638"/>
          <p14:tracePt t="117580" x="3419475" y="4456113"/>
          <p14:tracePt t="117588" x="3446463" y="4446588"/>
          <p14:tracePt t="117605" x="3500438" y="4446588"/>
          <p14:tracePt t="117622" x="3517900" y="4446588"/>
          <p14:tracePt t="117638" x="3536950" y="4438650"/>
          <p14:tracePt t="117655" x="3562350" y="4438650"/>
          <p14:tracePt t="117680" x="3589338" y="4438650"/>
          <p14:tracePt t="117705" x="3598863" y="4438650"/>
          <p14:tracePt t="117738" x="3608388" y="4438650"/>
          <p14:tracePt t="117804" x="3616325" y="4438650"/>
          <p14:tracePt t="118338" x="3625850" y="4438650"/>
          <p14:tracePt t="118377" x="3660775" y="4438650"/>
          <p14:tracePt t="118388" x="3679825" y="4438650"/>
          <p14:tracePt t="118405" x="3724275" y="4438650"/>
          <p14:tracePt t="118420" x="3751263" y="4446588"/>
          <p14:tracePt t="118437" x="3840163" y="4456113"/>
          <p14:tracePt t="118454" x="3973513" y="4465638"/>
          <p14:tracePt t="118478" x="4133850" y="4465638"/>
          <p14:tracePt t="118488" x="4224338" y="4465638"/>
          <p14:tracePt t="118504" x="4394200" y="4473575"/>
          <p14:tracePt t="118520" x="4473575" y="4473575"/>
          <p14:tracePt t="118537" x="4643438" y="4483100"/>
          <p14:tracePt t="118554" x="4795838" y="4500563"/>
          <p14:tracePt t="118578" x="4956175" y="4510088"/>
          <p14:tracePt t="118587" x="5037138" y="4518025"/>
          <p14:tracePt t="118604" x="5205413" y="4518025"/>
          <p14:tracePt t="118621" x="5286375" y="4527550"/>
          <p14:tracePt t="118637" x="5419725" y="4527550"/>
          <p14:tracePt t="118654" x="5510213" y="4527550"/>
          <p14:tracePt t="118678" x="5572125" y="4527550"/>
          <p14:tracePt t="118689" x="5589588" y="4527550"/>
          <p14:tracePt t="118705" x="5616575" y="4527550"/>
          <p14:tracePt t="118720" x="5626100" y="4527550"/>
          <p14:tracePt t="118737" x="5634038" y="4527550"/>
          <p14:tracePt t="118755" x="5643563" y="4527550"/>
          <p14:tracePt t="118954" x="5634038" y="4527550"/>
          <p14:tracePt t="118987" x="5626100" y="4518025"/>
          <p14:tracePt t="119021" x="5616575" y="4518025"/>
          <p14:tracePt t="119037" x="5589588" y="4500563"/>
          <p14:tracePt t="119055" x="5456238" y="4473575"/>
          <p14:tracePt t="119079" x="5197475" y="4429125"/>
          <p14:tracePt t="119088" x="5045075" y="4419600"/>
          <p14:tracePt t="119104" x="4741863" y="4419600"/>
          <p14:tracePt t="119120" x="4589463" y="4429125"/>
          <p14:tracePt t="119137" x="4276725" y="4456113"/>
          <p14:tracePt t="119154" x="3990975" y="4473575"/>
          <p14:tracePt t="119178" x="3786188" y="4491038"/>
          <p14:tracePt t="119188" x="3714750" y="4500563"/>
          <p14:tracePt t="119205" x="3608388" y="4500563"/>
          <p14:tracePt t="119220" x="3571875" y="4500563"/>
          <p14:tracePt t="119236" x="3536950" y="4500563"/>
          <p14:tracePt t="119255" x="3517900" y="4500563"/>
          <p14:tracePt t="119281" x="3500438" y="4500563"/>
          <p14:tracePt t="119505" x="3490913" y="4500563"/>
          <p14:tracePt t="119954" x="3490913" y="4491038"/>
          <p14:tracePt t="119987" x="3500438" y="4483100"/>
          <p14:tracePt t="120004" x="3500438" y="4473575"/>
          <p14:tracePt t="120036" x="3500438" y="4465638"/>
          <p14:tracePt t="120054" x="3509963" y="4456113"/>
          <p14:tracePt t="120076" x="3509963" y="4446588"/>
          <p14:tracePt t="120120" x="3517900" y="4438650"/>
          <p14:tracePt t="120154" x="3527425" y="4438650"/>
          <p14:tracePt t="120275" x="3536950" y="4438650"/>
          <p14:tracePt t="124372" x="3554413" y="4438650"/>
          <p14:tracePt t="124384" x="3589338" y="4438650"/>
          <p14:tracePt t="124399" x="3616325" y="4438650"/>
          <p14:tracePt t="124417" x="3697288" y="4438650"/>
          <p14:tracePt t="124433" x="3768725" y="4438650"/>
          <p14:tracePt t="124451" x="3803650" y="4438650"/>
          <p14:tracePt t="124476" x="3902075" y="4438650"/>
          <p14:tracePt t="124500" x="3956050" y="4438650"/>
          <p14:tracePt t="124517" x="4010025" y="4438650"/>
          <p14:tracePt t="124532" x="4037013" y="4438650"/>
          <p14:tracePt t="124549" x="4089400" y="4438650"/>
          <p14:tracePt t="124573" x="4152900" y="4438650"/>
          <p14:tracePt t="124599" x="4170363" y="4438650"/>
          <p14:tracePt t="124617" x="4197350" y="4438650"/>
          <p14:tracePt t="124632" x="4205288" y="4438650"/>
          <p14:tracePt t="124632" x="4214813" y="4438650"/>
          <p14:tracePt t="124672" x="4224338" y="4438650"/>
          <p14:tracePt t="124683" x="4232275" y="4446588"/>
          <p14:tracePt t="124699" x="4241800" y="4446588"/>
          <p14:tracePt t="124717" x="4251325" y="4446588"/>
          <p14:tracePt t="124749" x="4259263" y="4446588"/>
          <p14:tracePt t="125416" x="4179888" y="4438650"/>
          <p14:tracePt t="125432" x="4054475" y="4438650"/>
          <p14:tracePt t="125449" x="3983038" y="4419600"/>
          <p14:tracePt t="125473" x="3741738" y="4419600"/>
          <p14:tracePt t="125498" x="3616325" y="4419600"/>
          <p14:tracePt t="125516" x="3527425" y="4419600"/>
          <p14:tracePt t="125533" x="3465513" y="4419600"/>
          <p14:tracePt t="125549" x="3438525" y="4419600"/>
          <p14:tracePt t="125575" x="3394075" y="4429125"/>
          <p14:tracePt t="125599" x="3375025" y="4438650"/>
          <p14:tracePt t="125616" x="3367088" y="4438650"/>
          <p14:tracePt t="125632" x="3357563" y="4438650"/>
          <p14:tracePt t="125671" x="3348038" y="4446588"/>
          <p14:tracePt t="125732" x="3340100" y="4446588"/>
          <p14:tracePt t="125771" x="3322638" y="4446588"/>
          <p14:tracePt t="125798" x="3295650" y="4446588"/>
          <p14:tracePt t="125816" x="3268663" y="4446588"/>
          <p14:tracePt t="125831" x="3224213" y="4446588"/>
          <p14:tracePt t="125848" x="3179763" y="4438650"/>
          <p14:tracePt t="125872" x="3098800" y="4419600"/>
          <p14:tracePt t="125898" x="3044825" y="4402138"/>
          <p14:tracePt t="125915" x="2990850" y="4394200"/>
          <p14:tracePt t="125932" x="2938463" y="4375150"/>
          <p14:tracePt t="125948" x="2919413" y="4367213"/>
          <p14:tracePt t="125972" x="2874963" y="4348163"/>
          <p14:tracePt t="125998" x="2857500" y="4330700"/>
          <p14:tracePt t="126015" x="2847975" y="4313238"/>
          <p14:tracePt t="126032" x="2840038" y="4286250"/>
          <p14:tracePt t="126048" x="2840038" y="4276725"/>
          <p14:tracePt t="126071" x="2840038" y="4224338"/>
          <p14:tracePt t="126098" x="2840038" y="4179888"/>
          <p14:tracePt t="126115" x="2857500" y="4133850"/>
          <p14:tracePt t="126132" x="2928938" y="4108450"/>
          <p14:tracePt t="126149" x="2982913" y="4089400"/>
          <p14:tracePt t="126174" x="3187700" y="4062413"/>
          <p14:tracePt t="126198" x="3402013" y="4044950"/>
          <p14:tracePt t="126215" x="3608388" y="4044950"/>
          <p14:tracePt t="126231" x="3776663" y="4044950"/>
          <p14:tracePt t="126248" x="3848100" y="4054475"/>
          <p14:tracePt t="126275" x="4000500" y="4089400"/>
          <p14:tracePt t="126285" x="4027488" y="4098925"/>
          <p14:tracePt t="126298" x="4044950" y="4098925"/>
          <p14:tracePt t="126315" x="4071938" y="4116388"/>
          <p14:tracePt t="126348" x="4081463" y="4125913"/>
          <p14:tracePt t="126374" x="4089400" y="4143375"/>
          <p14:tracePt t="126398" x="4089400" y="4152900"/>
          <p14:tracePt t="126415" x="4089400" y="4160838"/>
          <p14:tracePt t="126431" x="4089400" y="4170363"/>
          <p14:tracePt t="126448" x="4081463" y="4179888"/>
          <p14:tracePt t="126472" x="4044950" y="4205288"/>
          <p14:tracePt t="126498" x="3973513" y="4241800"/>
          <p14:tracePt t="126515" x="3894138" y="4295775"/>
          <p14:tracePt t="126532" x="3776663" y="4348163"/>
          <p14:tracePt t="126548" x="3714750" y="4375150"/>
          <p14:tracePt t="126573" x="3527425" y="4429125"/>
          <p14:tracePt t="126597" x="3438525" y="4446588"/>
          <p14:tracePt t="126615" x="3357563" y="4456113"/>
          <p14:tracePt t="126631" x="3276600" y="4473575"/>
          <p14:tracePt t="126649" x="3241675" y="4473575"/>
          <p14:tracePt t="126674" x="3116263" y="4483100"/>
          <p14:tracePt t="126697" x="3044825" y="4473575"/>
          <p14:tracePt t="126714" x="2965450" y="4446588"/>
          <p14:tracePt t="126731" x="2901950" y="4411663"/>
          <p14:tracePt t="126748" x="2874963" y="4402138"/>
          <p14:tracePt t="126772" x="2786063" y="4348163"/>
          <p14:tracePt t="126798" x="2732088" y="4295775"/>
          <p14:tracePt t="126815" x="2705100" y="4232275"/>
          <p14:tracePt t="126831" x="2687638" y="4160838"/>
          <p14:tracePt t="126848" x="2687638" y="4116388"/>
          <p14:tracePt t="126871" x="2724150" y="4027488"/>
          <p14:tracePt t="126897" x="2751138" y="3973513"/>
          <p14:tracePt t="126914" x="2786063" y="3946525"/>
          <p14:tracePt t="126931" x="2840038" y="3919538"/>
          <p14:tracePt t="126948" x="2867025" y="3911600"/>
          <p14:tracePt t="126971" x="3027363" y="3884613"/>
          <p14:tracePt t="126997" x="3152775" y="3867150"/>
          <p14:tracePt t="127015" x="3268663" y="3857625"/>
          <p14:tracePt t="127031" x="3411538" y="3857625"/>
          <p14:tracePt t="127048" x="3482975" y="3857625"/>
          <p14:tracePt t="127071" x="3643313" y="3857625"/>
          <p14:tracePt t="127097" x="3714750" y="3875088"/>
          <p14:tracePt t="127114" x="3759200" y="3884613"/>
          <p14:tracePt t="127131" x="3786188" y="3911600"/>
          <p14:tracePt t="127148" x="3803650" y="3911600"/>
          <p14:tracePt t="127172" x="3840163" y="3946525"/>
          <p14:tracePt t="127198" x="3884613" y="4027488"/>
          <p14:tracePt t="127214" x="3894138" y="4054475"/>
          <p14:tracePt t="127230" x="3919538" y="4108450"/>
          <p14:tracePt t="127247" x="3929063" y="4133850"/>
          <p14:tracePt t="127272" x="3938588" y="4205288"/>
          <p14:tracePt t="127297" x="3938588" y="4241800"/>
          <p14:tracePt t="127314" x="3919538" y="4276725"/>
          <p14:tracePt t="127331" x="3894138" y="4322763"/>
          <p14:tracePt t="127348" x="3884613" y="4340225"/>
          <p14:tracePt t="127372" x="3813175" y="4419600"/>
          <p14:tracePt t="127397" x="3759200" y="4491038"/>
          <p14:tracePt t="127413" x="3687763" y="4537075"/>
          <p14:tracePt t="127431" x="3581400" y="4572000"/>
          <p14:tracePt t="127447" x="3517900" y="4581525"/>
          <p14:tracePt t="127472" x="3375025" y="4608513"/>
          <p14:tracePt t="127497" x="3276600" y="4608513"/>
          <p14:tracePt t="127514" x="3179763" y="4608513"/>
          <p14:tracePt t="127530" x="3071813" y="4581525"/>
          <p14:tracePt t="127548" x="3027363" y="4545013"/>
          <p14:tracePt t="127572" x="2911475" y="4419600"/>
          <p14:tracePt t="127597" x="2840038" y="4348163"/>
          <p14:tracePt t="127613" x="2803525" y="4286250"/>
          <p14:tracePt t="127630" x="2786063" y="4251325"/>
          <p14:tracePt t="127647" x="2776538" y="4224338"/>
          <p14:tracePt t="127672" x="2776538" y="4133850"/>
          <p14:tracePt t="127697" x="2803525" y="4054475"/>
          <p14:tracePt t="127714" x="2830513" y="4000500"/>
          <p14:tracePt t="127731" x="2867025" y="3973513"/>
          <p14:tracePt t="127747" x="2911475" y="3965575"/>
          <p14:tracePt t="127772" x="3089275" y="3938588"/>
          <p14:tracePt t="127782" x="3179763" y="3938588"/>
          <p14:tracePt t="127797" x="3259138" y="3938588"/>
          <p14:tracePt t="127814" x="3446463" y="3938588"/>
          <p14:tracePt t="127831" x="3616325" y="3946525"/>
          <p14:tracePt t="127847" x="3687763" y="3956050"/>
          <p14:tracePt t="127871" x="3840163" y="3990975"/>
          <p14:tracePt t="127896" x="3919538" y="4027488"/>
          <p14:tracePt t="127913" x="3990975" y="4054475"/>
          <p14:tracePt t="127930" x="4054475" y="4089400"/>
          <p14:tracePt t="127947" x="4071938" y="4098925"/>
          <p14:tracePt t="127972" x="4116388" y="4143375"/>
          <p14:tracePt t="127981" x="4133850" y="4152900"/>
          <p14:tracePt t="127997" x="4133850" y="4160838"/>
          <p14:tracePt t="128013" x="4143375" y="4170363"/>
          <p14:tracePt t="128031" x="4152900" y="4179888"/>
          <p14:tracePt t="128069" x="4152900" y="4197350"/>
          <p14:tracePt t="128097" x="4152900" y="4205288"/>
          <p14:tracePt t="128131" x="4152900" y="4214813"/>
          <p14:tracePt t="128147" x="4133850" y="4224338"/>
          <p14:tracePt t="128171" x="4071938" y="4251325"/>
          <p14:tracePt t="128181" x="4027488" y="4268788"/>
          <p14:tracePt t="128196" x="3990975" y="4295775"/>
          <p14:tracePt t="128213" x="3902075" y="4340225"/>
          <p14:tracePt t="128231" x="3822700" y="4394200"/>
          <p14:tracePt t="128247" x="3768725" y="4411663"/>
          <p14:tracePt t="128271" x="3616325" y="4465638"/>
          <p14:tracePt t="128281" x="3571875" y="4473575"/>
          <p14:tracePt t="128297" x="3517900" y="4483100"/>
          <p14:tracePt t="128313" x="3500438" y="4491038"/>
          <p14:tracePt t="128330" x="3473450" y="4500563"/>
          <p14:tracePt t="128369" x="3465513" y="4500563"/>
          <p14:tracePt t="128413" x="3465513" y="4510088"/>
          <p14:tracePt t="128430" x="3455988" y="4510088"/>
          <p14:tracePt t="128646" x="3446463" y="4510088"/>
          <p14:tracePt t="128670" x="3438525" y="4510088"/>
          <p14:tracePt t="128681" x="3429000" y="4510088"/>
          <p14:tracePt t="128712" x="3402013" y="4510088"/>
          <p14:tracePt t="128730" x="3357563" y="4518025"/>
          <p14:tracePt t="128746" x="3330575" y="4518025"/>
          <p14:tracePt t="128771" x="3259138" y="4518025"/>
          <p14:tracePt t="128781" x="3241675" y="4518025"/>
          <p14:tracePt t="128797" x="3214688" y="4518025"/>
          <p14:tracePt t="128814" x="3205163" y="4518025"/>
          <p14:tracePt t="128830" x="3197225" y="4518025"/>
          <p14:tracePt t="128847" x="3187700" y="4518025"/>
          <p14:tracePt t="128880" x="3179763" y="4518025"/>
          <p14:tracePt t="128896" x="3170238" y="4510088"/>
          <p14:tracePt t="128912" x="3160713" y="4500563"/>
          <p14:tracePt t="128930" x="3152775" y="4473575"/>
          <p14:tracePt t="128946" x="3133725" y="4438650"/>
          <p14:tracePt t="128970" x="3098800" y="4276725"/>
          <p14:tracePt t="128980" x="3089275" y="4214813"/>
          <p14:tracePt t="128996" x="3089275" y="4179888"/>
          <p14:tracePt t="129012" x="3089275" y="4108450"/>
          <p14:tracePt t="129031" x="3089275" y="4054475"/>
          <p14:tracePt t="129046" x="3108325" y="4027488"/>
          <p14:tracePt t="129070" x="3125788" y="4010025"/>
          <p14:tracePt t="129081" x="3133725" y="4000500"/>
          <p14:tracePt t="129096" x="3179763" y="3990975"/>
          <p14:tracePt t="129113" x="3224213" y="3983038"/>
          <p14:tracePt t="129130" x="3330575" y="3973513"/>
          <p14:tracePt t="129146" x="3438525" y="3965575"/>
          <p14:tracePt t="129170" x="3527425" y="3965575"/>
          <p14:tracePt t="129180" x="3562350" y="3965575"/>
          <p14:tracePt t="129195" x="3598863" y="3973513"/>
          <p14:tracePt t="129195" x="3643313" y="3973513"/>
          <p14:tracePt t="129212" x="3679825" y="3990975"/>
          <p14:tracePt t="129230" x="3751263" y="4027488"/>
          <p14:tracePt t="129246" x="3813175" y="4062413"/>
          <p14:tracePt t="129270" x="3857625" y="4108450"/>
          <p14:tracePt t="129280" x="3867150" y="4125913"/>
          <p14:tracePt t="129296" x="3894138" y="4170363"/>
          <p14:tracePt t="129313" x="3902075" y="4187825"/>
          <p14:tracePt t="129330" x="3911600" y="4232275"/>
          <p14:tracePt t="129346" x="3911600" y="4259263"/>
          <p14:tracePt t="129372" x="3911600" y="4286250"/>
          <p14:tracePt t="129380" x="3911600" y="4295775"/>
          <p14:tracePt t="129395" x="3911600" y="4322763"/>
          <p14:tracePt t="129429" x="3902075" y="4340225"/>
          <p14:tracePt t="129462" x="3894138" y="4340225"/>
          <p14:tracePt t="129486" x="3894138" y="4348163"/>
          <p14:tracePt t="129513" x="3884613" y="4348163"/>
          <p14:tracePt t="129529" x="3884613" y="4357688"/>
          <p14:tracePt t="129562" x="3875088" y="4357688"/>
          <p14:tracePt t="129587" x="3875088" y="4367213"/>
          <p14:tracePt t="129612" x="3875088" y="4375150"/>
          <p14:tracePt t="129662" x="3894138" y="4375150"/>
          <p14:tracePt t="129686" x="4000500" y="4375150"/>
          <p14:tracePt t="129712" x="4170363" y="4375150"/>
          <p14:tracePt t="129729" x="4295775" y="4375150"/>
          <p14:tracePt t="129745" x="4384675" y="4375150"/>
          <p14:tracePt t="129770" x="4446588" y="4375150"/>
          <p14:tracePt t="129779" x="4465638" y="4384675"/>
          <p14:tracePt t="129796" x="4500563" y="4384675"/>
          <p14:tracePt t="129812" x="4527550" y="4384675"/>
          <p14:tracePt t="129829" x="4545013" y="4384675"/>
          <p14:tracePt t="129845" x="4562475" y="4384675"/>
          <p14:tracePt t="129870" x="4572000" y="4384675"/>
          <p14:tracePt t="129896" x="4581525" y="4384675"/>
          <p14:tracePt t="131944" x="4687888" y="4375150"/>
          <p14:tracePt t="131960" x="4768850" y="4357688"/>
          <p14:tracePt t="131984" x="5197475" y="4276725"/>
          <p14:tracePt t="132010" x="5884863" y="4160838"/>
          <p14:tracePt t="132028" x="6991350" y="4017963"/>
          <p14:tracePt t="132044" x="8197850" y="3875088"/>
          <p14:tracePt t="132070" x="9037638" y="3786188"/>
          <p14:tracePt t="132079" x="9242425" y="3759200"/>
          <p14:tracePt t="132094" x="9420225" y="3732213"/>
          <p14:tracePt t="132110" x="9466263" y="3724275"/>
          <p14:tracePt t="132126" x="9491663" y="3714750"/>
          <p14:tracePt t="132145" x="9510713" y="3714750"/>
          <p14:tracePt t="132168" x="9510713" y="3705225"/>
          <p14:tracePt t="132482" x="9439275" y="3687763"/>
          <p14:tracePt t="132510" x="9313863" y="3660775"/>
          <p14:tracePt t="132527" x="9188450" y="3625850"/>
          <p14:tracePt t="132543" x="9090025" y="3616325"/>
          <p14:tracePt t="132559" x="9028113" y="3598863"/>
          <p14:tracePt t="132584" x="8831263" y="3517900"/>
          <p14:tracePt t="132609" x="8742363" y="3455988"/>
          <p14:tracePt t="132626" x="8680450" y="3357563"/>
          <p14:tracePt t="132644" x="8634413" y="3214688"/>
          <p14:tracePt t="132660" x="8626475" y="3143250"/>
          <p14:tracePt t="132684" x="8616950" y="2901950"/>
          <p14:tracePt t="132709" x="8626475" y="2714625"/>
          <p14:tracePt t="132726" x="8670925" y="2544763"/>
          <p14:tracePt t="132743" x="8742363" y="2401888"/>
          <p14:tracePt t="132760" x="8796338" y="2339975"/>
          <p14:tracePt t="132786" x="8966200" y="2160588"/>
          <p14:tracePt t="132810" x="9126538" y="2071688"/>
          <p14:tracePt t="132826" x="9296400" y="2027238"/>
          <p14:tracePt t="132843" x="9466263" y="2017713"/>
          <p14:tracePt t="132860" x="9537700" y="2017713"/>
          <p14:tracePt t="132884" x="9752013" y="2071688"/>
          <p14:tracePt t="132909" x="9858375" y="2125663"/>
          <p14:tracePt t="132926" x="9929813" y="2170113"/>
          <p14:tracePt t="132943" x="9966325" y="2214563"/>
          <p14:tracePt t="132960" x="9983788" y="2232025"/>
          <p14:tracePt t="132984" x="10010775" y="2303463"/>
          <p14:tracePt t="133010" x="10018713" y="2357438"/>
          <p14:tracePt t="133026" x="10037763" y="2446338"/>
          <p14:tracePt t="133043" x="10045700" y="2562225"/>
          <p14:tracePt t="133060" x="10045700" y="2625725"/>
          <p14:tracePt t="133083" x="10045700" y="2813050"/>
          <p14:tracePt t="133110" x="10045700" y="2946400"/>
          <p14:tracePt t="133110" x="10045700" y="3009900"/>
          <p14:tracePt t="133127" x="10045700" y="3054350"/>
          <p14:tracePt t="133144" x="10018713" y="3160713"/>
          <p14:tracePt t="133172" x="9939338" y="3348038"/>
          <p14:tracePt t="133193" x="9848850" y="3482975"/>
          <p14:tracePt t="133209" x="9777413" y="3536950"/>
          <p14:tracePt t="133226" x="9634538" y="3643313"/>
          <p14:tracePt t="133243" x="9447213" y="3732213"/>
          <p14:tracePt t="133260" x="9340850" y="3759200"/>
          <p14:tracePt t="133285" x="9037638" y="3813175"/>
          <p14:tracePt t="133309" x="8848725" y="3822700"/>
          <p14:tracePt t="133326" x="8688388" y="3795713"/>
          <p14:tracePt t="133343" x="8572500" y="3697288"/>
          <p14:tracePt t="133360" x="8518525" y="3625850"/>
          <p14:tracePt t="133384" x="8439150" y="3384550"/>
          <p14:tracePt t="133409" x="8420100" y="3232150"/>
          <p14:tracePt t="133426" x="8412163" y="3062288"/>
          <p14:tracePt t="133443" x="8420100" y="2901950"/>
          <p14:tracePt t="133459" x="8439150" y="2830513"/>
          <p14:tracePt t="133483" x="8562975" y="2589213"/>
          <p14:tracePt t="133509" x="8670925" y="2465388"/>
          <p14:tracePt t="133525" x="8786813" y="2374900"/>
          <p14:tracePt t="133543" x="8867775" y="2322513"/>
          <p14:tracePt t="133560" x="8920163" y="2303463"/>
          <p14:tracePt t="133586" x="9109075" y="2268538"/>
          <p14:tracePt t="133595" x="9161463" y="2268538"/>
          <p14:tracePt t="133609" x="9224963" y="2268538"/>
          <p14:tracePt t="133626" x="9331325" y="2268538"/>
          <p14:tracePt t="133643" x="9439275" y="2286000"/>
          <p14:tracePt t="133659" x="9491663" y="2312988"/>
          <p14:tracePt t="133683" x="9609138" y="2419350"/>
          <p14:tracePt t="133694" x="9626600" y="2446338"/>
          <p14:tracePt t="133709" x="9644063" y="2473325"/>
          <p14:tracePt t="133725" x="9671050" y="2536825"/>
          <p14:tracePt t="133742" x="9671050" y="2589213"/>
          <p14:tracePt t="133759" x="9671050" y="2616200"/>
          <p14:tracePt t="133783" x="9661525" y="2697163"/>
          <p14:tracePt t="133809" x="9634538" y="2768600"/>
          <p14:tracePt t="133825" x="9617075" y="2822575"/>
          <p14:tracePt t="133842" x="9590088" y="2884488"/>
          <p14:tracePt t="133859" x="9572625" y="2919413"/>
          <p14:tracePt t="133883" x="9474200" y="3089275"/>
          <p14:tracePt t="133894" x="9439275" y="3160713"/>
          <p14:tracePt t="133909" x="9394825" y="3224213"/>
          <p14:tracePt t="133926" x="9313863" y="3340100"/>
          <p14:tracePt t="133943" x="9232900" y="3429000"/>
          <p14:tracePt t="133959" x="9205913" y="3465513"/>
          <p14:tracePt t="133983" x="9161463" y="3517900"/>
          <p14:tracePt t="134009" x="9153525" y="3527425"/>
          <p14:tracePt t="134394" x="9134475" y="3517900"/>
          <p14:tracePt t="134409" x="9099550" y="3482975"/>
          <p14:tracePt t="134425" x="9010650" y="3375025"/>
          <p14:tracePt t="134443" x="8894763" y="3232150"/>
          <p14:tracePt t="134458" x="8840788" y="3143250"/>
          <p14:tracePt t="134483" x="8697913" y="2857500"/>
          <p14:tracePt t="134508" x="8599488" y="2633663"/>
          <p14:tracePt t="134525" x="8483600" y="2428875"/>
          <p14:tracePt t="134543" x="8375650" y="2268538"/>
          <p14:tracePt t="134558" x="8331200" y="2214563"/>
          <p14:tracePt t="134583" x="8259763" y="2125663"/>
          <p14:tracePt t="134593" x="8251825" y="2108200"/>
          <p14:tracePt t="134609" x="8242300" y="2098675"/>
          <p14:tracePt t="134626" x="8232775" y="2089150"/>
          <p14:tracePt t="134708" x="8269288" y="2089150"/>
          <p14:tracePt t="134725" x="8367713" y="2098675"/>
          <p14:tracePt t="134743" x="8537575" y="2143125"/>
          <p14:tracePt t="134758" x="8705850" y="2224088"/>
          <p14:tracePt t="134784" x="8875713" y="2357438"/>
          <p14:tracePt t="134793" x="8947150" y="2428875"/>
          <p14:tracePt t="134808" x="8991600" y="2517775"/>
          <p14:tracePt t="134824" x="9063038" y="2714625"/>
          <p14:tracePt t="134842" x="9090025" y="2919413"/>
          <p14:tracePt t="134858" x="9099550" y="3027363"/>
          <p14:tracePt t="134883" x="9099550" y="3367088"/>
          <p14:tracePt t="134909" x="9099550" y="3571875"/>
          <p14:tracePt t="134909" x="9099550" y="3643313"/>
          <p14:tracePt t="134925" x="9099550" y="3705225"/>
          <p14:tracePt t="134942" x="9090025" y="3768725"/>
          <p14:tracePt t="134958" x="9090025" y="3786188"/>
          <p14:tracePt t="134982" x="9090025" y="3813175"/>
          <p14:tracePt t="135143" x="9090025" y="3795713"/>
          <p14:tracePt t="135158" x="9090025" y="3768725"/>
          <p14:tracePt t="135182" x="9099550" y="3527425"/>
          <p14:tracePt t="135193" x="9099550" y="3394075"/>
          <p14:tracePt t="135208" x="9099550" y="3268663"/>
          <p14:tracePt t="135225" x="9063038" y="3027363"/>
          <p14:tracePt t="135242" x="8956675" y="2786063"/>
          <p14:tracePt t="135258" x="8769350" y="2536825"/>
          <p14:tracePt t="135283" x="8562975" y="2330450"/>
          <p14:tracePt t="135293" x="8439150" y="2241550"/>
          <p14:tracePt t="135308" x="8251825" y="2125663"/>
          <p14:tracePt t="135325" x="8188325" y="2098675"/>
          <p14:tracePt t="135342" x="8089900" y="2071688"/>
          <p14:tracePt t="135358" x="8072438" y="2062163"/>
          <p14:tracePt t="135381" x="8045450" y="2054225"/>
          <p14:tracePt t="135392" x="8037513" y="2054225"/>
          <p14:tracePt t="135480" x="8054975" y="2054225"/>
          <p14:tracePt t="135508" x="8072438" y="2054225"/>
          <p14:tracePt t="135524" x="8126413" y="2089150"/>
          <p14:tracePt t="135542" x="8242300" y="2170113"/>
          <p14:tracePt t="135558" x="8402638" y="2303463"/>
          <p14:tracePt t="135583" x="8562975" y="2465388"/>
          <p14:tracePt t="135592" x="8626475" y="2554288"/>
          <p14:tracePt t="135607" x="8697913" y="2643188"/>
          <p14:tracePt t="135624" x="8804275" y="2822575"/>
          <p14:tracePt t="135642" x="8885238" y="2973388"/>
          <p14:tracePt t="135658" x="8920163" y="3116263"/>
          <p14:tracePt t="135683" x="8939213" y="3241675"/>
          <p14:tracePt t="135692" x="8947150" y="3276600"/>
          <p14:tracePt t="135708" x="8956675" y="3348038"/>
          <p14:tracePt t="135724" x="8956675" y="3367088"/>
          <p14:tracePt t="135741" x="8966200" y="3384550"/>
          <p14:tracePt t="135758" x="8966200" y="3402013"/>
          <p14:tracePt t="136392" x="8966200" y="3394075"/>
          <p14:tracePt t="136407" x="8939213" y="3330575"/>
          <p14:tracePt t="136425" x="8902700" y="3259138"/>
          <p14:tracePt t="136441" x="8796338" y="3098800"/>
          <p14:tracePt t="136457" x="8724900" y="3000375"/>
          <p14:tracePt t="136481" x="8518525" y="2741613"/>
          <p14:tracePt t="136491" x="8447088" y="2670175"/>
          <p14:tracePt t="136507" x="8394700" y="2616200"/>
          <p14:tracePt t="136523" x="8296275" y="2527300"/>
          <p14:tracePt t="136541" x="8242300" y="2473325"/>
          <p14:tracePt t="136556" x="8232775" y="2455863"/>
          <p14:tracePt t="136581" x="8215313" y="2428875"/>
          <p14:tracePt t="136591" x="8205788" y="2419350"/>
          <p14:tracePt t="136723" x="8205788" y="2428875"/>
          <p14:tracePt t="136741" x="8215313" y="2428875"/>
          <p14:tracePt t="136791" x="8224838" y="2428875"/>
          <p14:tracePt t="136840" x="8224838" y="2438400"/>
          <p14:tracePt t="136857" x="8232775" y="2438400"/>
          <p14:tracePt t="136881" x="8242300" y="2446338"/>
          <p14:tracePt t="136891" x="8251825" y="2446338"/>
          <p14:tracePt t="136906" x="8251825" y="2455863"/>
          <p14:tracePt t="136923" x="8259763" y="2465388"/>
          <p14:tracePt t="136941" x="8286750" y="2482850"/>
          <p14:tracePt t="136957" x="8348663" y="2517775"/>
          <p14:tracePt t="136981" x="8439150" y="2608263"/>
          <p14:tracePt t="136991" x="8474075" y="2652713"/>
          <p14:tracePt t="137006" x="8528050" y="2705100"/>
          <p14:tracePt t="137023" x="8626475" y="2813050"/>
          <p14:tracePt t="137041" x="8715375" y="2938463"/>
          <p14:tracePt t="137057" x="8804275" y="3062288"/>
          <p14:tracePt t="137081" x="8867775" y="3197225"/>
          <p14:tracePt t="137091" x="8894763" y="3251200"/>
          <p14:tracePt t="137106" x="8920163" y="3330575"/>
          <p14:tracePt t="137123" x="8939213" y="3367088"/>
          <p14:tracePt t="137140" x="8956675" y="3438525"/>
          <p14:tracePt t="137156" x="8966200" y="3482975"/>
          <p14:tracePt t="137181" x="8974138" y="3509963"/>
          <p14:tracePt t="137191" x="8983663" y="3509963"/>
          <p14:tracePt t="137206" x="8983663" y="3517900"/>
          <p14:tracePt t="137241" x="8983663" y="3527425"/>
          <p14:tracePt t="137307" x="8991600" y="3536950"/>
          <p14:tracePt t="137356" x="8991600" y="3544888"/>
          <p14:tracePt t="137380" x="8991600" y="3536950"/>
          <p14:tracePt t="137690" x="9045575" y="3536950"/>
          <p14:tracePt t="137706" x="9109075" y="3536950"/>
          <p14:tracePt t="137723" x="9259888" y="3554413"/>
          <p14:tracePt t="137740" x="9402763" y="3581400"/>
          <p14:tracePt t="137756" x="9563100" y="3616325"/>
          <p14:tracePt t="137782" x="9698038" y="3652838"/>
          <p14:tracePt t="137790" x="9752013" y="3660775"/>
          <p14:tracePt t="137806" x="9831388" y="3697288"/>
          <p14:tracePt t="137823" x="9867900" y="3705225"/>
          <p14:tracePt t="137840" x="9947275" y="3724275"/>
          <p14:tracePt t="137856" x="10037763" y="3741738"/>
          <p14:tracePt t="137880" x="10109200" y="3751263"/>
          <p14:tracePt t="137891" x="10153650" y="3751263"/>
          <p14:tracePt t="137905" x="10188575" y="3751263"/>
          <p14:tracePt t="137922" x="10260013" y="3759200"/>
          <p14:tracePt t="137940" x="10323513" y="3768725"/>
          <p14:tracePt t="137956" x="10358438" y="3768725"/>
          <p14:tracePt t="137980" x="10375900" y="3768725"/>
          <p14:tracePt t="137990" x="10375900" y="3776663"/>
          <p14:tracePt t="138022" x="10385425" y="3776663"/>
          <p14:tracePt t="138123" x="10394950" y="3776663"/>
          <p14:tracePt t="138190" x="10402888" y="3776663"/>
          <p14:tracePt t="138206" x="10402888" y="3768725"/>
          <p14:tracePt t="138222" x="10402888" y="3759200"/>
          <p14:tracePt t="138240" x="10402888" y="3751263"/>
          <p14:tracePt t="138256" x="10402888" y="3741738"/>
          <p14:tracePt t="138280" x="10402888" y="3732213"/>
          <p14:tracePt t="138322" x="10402888" y="3724275"/>
          <p14:tracePt t="138378" x="10412413" y="3714750"/>
          <p14:tracePt t="138539" x="10412413" y="3724275"/>
          <p14:tracePt t="138739" x="10412413" y="3714750"/>
          <p14:tracePt t="138755" x="10412413" y="3697288"/>
          <p14:tracePt t="138780" x="10412413" y="3633788"/>
          <p14:tracePt t="138790" x="10402888" y="3581400"/>
          <p14:tracePt t="138805" x="10394950" y="3500438"/>
          <p14:tracePt t="138821" x="10385425" y="3473450"/>
          <p14:tracePt t="138839" x="10385425" y="3455988"/>
          <p14:tracePt t="138855" x="10385425" y="3446463"/>
          <p14:tracePt t="138956" x="10375900" y="3455988"/>
          <p14:tracePt t="138979" x="10367963" y="3455988"/>
          <p14:tracePt t="138990" x="10358438" y="3455988"/>
          <p14:tracePt t="139005" x="10304463" y="3438525"/>
          <p14:tracePt t="139021" x="10242550" y="3402013"/>
          <p14:tracePt t="139038" x="10037763" y="3286125"/>
          <p14:tracePt t="139055" x="9796463" y="3116263"/>
          <p14:tracePt t="139079" x="9563100" y="2938463"/>
          <p14:tracePt t="139088" x="9474200" y="2857500"/>
          <p14:tracePt t="139105" x="9323388" y="2724150"/>
          <p14:tracePt t="139121" x="9277350" y="2679700"/>
          <p14:tracePt t="139138" x="9215438" y="2625725"/>
          <p14:tracePt t="139155" x="9197975" y="2608263"/>
          <p14:tracePt t="139179" x="9197975" y="2598738"/>
          <p14:tracePt t="139222" x="9224963" y="2608263"/>
          <p14:tracePt t="139238" x="9296400" y="2679700"/>
          <p14:tracePt t="139255" x="9394825" y="2795588"/>
          <p14:tracePt t="139279" x="9537700" y="2955925"/>
          <p14:tracePt t="139289" x="9599613" y="3036888"/>
          <p14:tracePt t="139305" x="9742488" y="3187700"/>
          <p14:tracePt t="139321" x="9796463" y="3251200"/>
          <p14:tracePt t="139338" x="9875838" y="3375025"/>
          <p14:tracePt t="139355" x="9939338" y="3446463"/>
          <p14:tracePt t="139379" x="9966325" y="3490913"/>
          <p14:tracePt t="139388" x="9966325" y="3500438"/>
          <p14:tracePt t="139404" x="9974263" y="3509963"/>
          <p14:tracePt t="139421" x="9983788" y="3517900"/>
          <p14:tracePt t="139438" x="9991725" y="3527425"/>
          <p14:tracePt t="139477" x="10001250" y="3536950"/>
          <p14:tracePt t="139489" x="10001250" y="3544888"/>
          <p14:tracePt t="139538" x="10010775" y="3554413"/>
          <p14:tracePt t="139577" x="10018713" y="3562350"/>
          <p14:tracePt t="139588" x="10018713" y="3571875"/>
          <p14:tracePt t="139605" x="10028238" y="3581400"/>
          <p14:tracePt t="139638" x="10037763" y="3589338"/>
          <p14:tracePt t="139921" x="10055225" y="3589338"/>
          <p14:tracePt t="139938" x="10082213" y="3589338"/>
          <p14:tracePt t="139956" x="10109200" y="3571875"/>
          <p14:tracePt t="139980" x="10134600" y="3562350"/>
          <p14:tracePt t="139989" x="10153650" y="3554413"/>
          <p14:tracePt t="140004" x="10198100" y="3544888"/>
          <p14:tracePt t="140021" x="10225088" y="3536950"/>
          <p14:tracePt t="140037" x="10277475" y="3527425"/>
          <p14:tracePt t="140054" x="10331450" y="3527425"/>
          <p14:tracePt t="140079" x="10385425" y="3527425"/>
          <p14:tracePt t="140088" x="10412413" y="3527425"/>
          <p14:tracePt t="140103" x="10447338" y="3527425"/>
          <p14:tracePt t="140120" x="10456863" y="3527425"/>
          <p14:tracePt t="140137" x="10474325" y="3527425"/>
          <p14:tracePt t="140154" x="10483850" y="3527425"/>
          <p14:tracePt t="140178" x="10483850" y="3536950"/>
          <p14:tracePt t="140187" x="10491788" y="3536950"/>
          <p14:tracePt t="140237" x="10491788" y="3544888"/>
          <p14:tracePt t="140254" x="10483850" y="3544888"/>
          <p14:tracePt t="140279" x="10456863" y="3562350"/>
          <p14:tracePt t="140288" x="10439400" y="3571875"/>
          <p14:tracePt t="140304" x="10375900" y="3608388"/>
          <p14:tracePt t="140320" x="10348913" y="3633788"/>
          <p14:tracePt t="140337" x="10304463" y="3687763"/>
          <p14:tracePt t="140354" x="10277475" y="3724275"/>
          <p14:tracePt t="140379" x="10260013" y="3751263"/>
          <p14:tracePt t="140388" x="10260013" y="3759200"/>
          <p14:tracePt t="140404" x="10252075" y="3768725"/>
          <p14:tracePt t="140476" x="10252075" y="3751263"/>
          <p14:tracePt t="140488" x="10287000" y="3714750"/>
          <p14:tracePt t="140504" x="10385425" y="3625850"/>
          <p14:tracePt t="140521" x="10447338" y="3571875"/>
          <p14:tracePt t="140538" x="10545763" y="3500438"/>
          <p14:tracePt t="140554" x="10609263" y="3473450"/>
          <p14:tracePt t="140578" x="10634663" y="3455988"/>
          <p14:tracePt t="140588" x="10644188" y="3455988"/>
          <p14:tracePt t="140620" x="10661650" y="3455988"/>
          <p14:tracePt t="140637" x="10661650" y="3473450"/>
          <p14:tracePt t="140654" x="10661650" y="3490913"/>
          <p14:tracePt t="140678" x="10644188" y="3527425"/>
          <p14:tracePt t="140689" x="10617200" y="3544888"/>
          <p14:tracePt t="140704" x="10555288" y="3598863"/>
          <p14:tracePt t="140721" x="10528300" y="3616325"/>
          <p14:tracePt t="140737" x="10474325" y="3643313"/>
          <p14:tracePt t="140754" x="10466388" y="3660775"/>
          <p14:tracePt t="140780" x="10447338" y="3660775"/>
          <p14:tracePt t="140820" x="10466388" y="3652838"/>
          <p14:tracePt t="140837" x="10491788" y="3625850"/>
          <p14:tracePt t="140854" x="10563225" y="3554413"/>
          <p14:tracePt t="140877" x="10617200" y="3500438"/>
          <p14:tracePt t="140887" x="10634663" y="3490913"/>
          <p14:tracePt t="140903" x="10661650" y="3473450"/>
          <p14:tracePt t="140920" x="10671175" y="3465513"/>
          <p14:tracePt t="140937" x="10688638" y="3465513"/>
          <p14:tracePt t="140976" x="10698163" y="3465513"/>
          <p14:tracePt t="141004" x="10698163" y="3473450"/>
          <p14:tracePt t="141020" x="10698163" y="3482975"/>
          <p14:tracePt t="141037" x="10688638" y="3490913"/>
          <p14:tracePt t="141053" x="10661650" y="3500438"/>
          <p14:tracePt t="141077" x="10626725" y="3527425"/>
          <p14:tracePt t="141087" x="10599738" y="3527425"/>
          <p14:tracePt t="141103" x="10545763" y="3536950"/>
          <p14:tracePt t="141120" x="10518775" y="3544888"/>
          <p14:tracePt t="141136" x="10501313" y="3544888"/>
          <p14:tracePt t="141153" x="10483850" y="3544888"/>
          <p14:tracePt t="141178" x="10483850" y="3536950"/>
          <p14:tracePt t="141187" x="10483850" y="3527425"/>
          <p14:tracePt t="141204" x="10483850" y="3509963"/>
          <p14:tracePt t="141220" x="10491788" y="3500438"/>
          <p14:tracePt t="141237" x="10545763" y="3455988"/>
          <p14:tracePt t="141255" x="10609263" y="3411538"/>
          <p14:tracePt t="141278" x="10671175" y="3384550"/>
          <p14:tracePt t="141287" x="10688638" y="3375025"/>
          <p14:tracePt t="141304" x="10715625" y="3375025"/>
          <p14:tracePt t="141320" x="10725150" y="3375025"/>
          <p14:tracePt t="141336" x="10742613" y="3384550"/>
          <p14:tracePt t="141353" x="10752138" y="3402013"/>
          <p14:tracePt t="141377" x="10760075" y="3446463"/>
          <p14:tracePt t="141387" x="10769600" y="3482975"/>
          <p14:tracePt t="141403" x="10769600" y="3536950"/>
          <p14:tracePt t="141419" x="10769600" y="3571875"/>
          <p14:tracePt t="141436" x="10733088" y="3670300"/>
          <p14:tracePt t="141454" x="10653713" y="3803650"/>
          <p14:tracePt t="141478" x="10563225" y="3902075"/>
          <p14:tracePt t="141487" x="10518775" y="3938588"/>
          <p14:tracePt t="141503" x="10439400" y="3973513"/>
          <p14:tracePt t="141521" x="10402888" y="3983038"/>
          <p14:tracePt t="141536" x="10340975" y="3983038"/>
          <p14:tracePt t="141554" x="10296525" y="3983038"/>
          <p14:tracePt t="141577" x="10252075" y="3956050"/>
          <p14:tracePt t="141587" x="10242550" y="3946525"/>
          <p14:tracePt t="141604" x="10215563" y="3911600"/>
          <p14:tracePt t="141620" x="10215563" y="3884613"/>
          <p14:tracePt t="141636" x="10198100" y="3822700"/>
          <p14:tracePt t="141654" x="10198100" y="3768725"/>
          <p14:tracePt t="141677" x="10198100" y="3724275"/>
          <p14:tracePt t="141687" x="10206038" y="3705225"/>
          <p14:tracePt t="141704" x="10225088" y="3670300"/>
          <p14:tracePt t="141719" x="10233025" y="3660775"/>
          <p14:tracePt t="141736" x="10260013" y="3633788"/>
          <p14:tracePt t="141754" x="10296525" y="3625850"/>
          <p14:tracePt t="141779" x="10375900" y="3608388"/>
          <p14:tracePt t="141804" x="10412413" y="3608388"/>
          <p14:tracePt t="141820" x="10439400" y="3608388"/>
          <p14:tracePt t="141837" x="10447338" y="3608388"/>
          <p14:tracePt t="141874" x="10466388" y="3616325"/>
          <p14:tracePt t="141903" x="10474325" y="3633788"/>
          <p14:tracePt t="141936" x="10483850" y="3643313"/>
          <p14:tracePt t="141954" x="10483850" y="3652838"/>
          <p14:tracePt t="141978" x="10483850" y="3670300"/>
          <p14:tracePt t="142020" x="10483850" y="3687763"/>
          <p14:tracePt t="142077" x="10447338" y="3697288"/>
          <p14:tracePt t="142087" x="10412413" y="3697288"/>
          <p14:tracePt t="142104" x="10269538" y="3697288"/>
          <p14:tracePt t="142119" x="10153650" y="3705225"/>
          <p14:tracePt t="142136" x="9875838" y="3705225"/>
          <p14:tracePt t="142153" x="9582150" y="3714750"/>
          <p14:tracePt t="142177" x="9304338" y="3714750"/>
          <p14:tracePt t="142187" x="9180513" y="3714750"/>
          <p14:tracePt t="142203" x="8966200" y="3705225"/>
          <p14:tracePt t="142219" x="8875713" y="3705225"/>
          <p14:tracePt t="142235" x="8697913" y="3697288"/>
          <p14:tracePt t="142253" x="8562975" y="3697288"/>
          <p14:tracePt t="142277" x="8439150" y="3697288"/>
          <p14:tracePt t="142287" x="8375650" y="3697288"/>
          <p14:tracePt t="142304" x="8259763" y="3705225"/>
          <p14:tracePt t="142319" x="8205788" y="3714750"/>
          <p14:tracePt t="142336" x="8134350" y="3724275"/>
          <p14:tracePt t="142354" x="8089900" y="3724275"/>
          <p14:tracePt t="142377" x="8062913" y="3732213"/>
          <p14:tracePt t="142386" x="8054975" y="3732213"/>
          <p14:tracePt t="142403" x="8045450" y="3732213"/>
          <p14:tracePt t="142419" x="8037513" y="3732213"/>
          <p14:tracePt t="142436" x="8027988" y="3732213"/>
          <p14:tracePt t="142719" x="8001000" y="3741738"/>
          <p14:tracePt t="142736" x="7912100" y="3759200"/>
          <p14:tracePt t="142753" x="7831138" y="3776663"/>
          <p14:tracePt t="142777" x="7769225" y="3795713"/>
          <p14:tracePt t="142786" x="7732713" y="3803650"/>
          <p14:tracePt t="142803" x="7705725" y="3813175"/>
          <p14:tracePt t="142818" x="7697788" y="3813175"/>
          <p14:tracePt t="147731" x="7616825" y="3803650"/>
          <p14:tracePt t="147748" x="7554913" y="3795713"/>
          <p14:tracePt t="147766" x="7394575" y="3786188"/>
          <p14:tracePt t="147794" x="7072313" y="3795713"/>
          <p14:tracePt t="147816" x="6777038" y="3840163"/>
          <p14:tracePt t="147831" x="6473825" y="3911600"/>
          <p14:tracePt t="147848" x="6348413" y="3938588"/>
          <p14:tracePt t="147866" x="6116638" y="4010025"/>
          <p14:tracePt t="147894" x="5813425" y="4125913"/>
          <p14:tracePt t="147915" x="5626100" y="4241800"/>
          <p14:tracePt t="147931" x="5411788" y="4375150"/>
          <p14:tracePt t="147948" x="5286375" y="4446588"/>
          <p14:tracePt t="147965" x="5045075" y="4616450"/>
          <p14:tracePt t="147993" x="4697413" y="4857750"/>
          <p14:tracePt t="148015" x="4554538" y="4938713"/>
          <p14:tracePt t="148031" x="4473575" y="4991100"/>
          <p14:tracePt t="148048" x="4438650" y="5010150"/>
          <p14:tracePt t="148065" x="4367213" y="5072063"/>
          <p14:tracePt t="148093" x="4214813" y="5180013"/>
          <p14:tracePt t="148115" x="4116388" y="5241925"/>
          <p14:tracePt t="148131" x="4044950" y="5276850"/>
          <p14:tracePt t="148148" x="4027488" y="5295900"/>
          <p14:tracePt t="148165" x="4010025" y="5313363"/>
          <p14:tracePt t="148465" x="3973513" y="5313363"/>
          <p14:tracePt t="148495" x="3894138" y="5322888"/>
          <p14:tracePt t="148515" x="3840163" y="5330825"/>
          <p14:tracePt t="148531" x="3786188" y="5330825"/>
          <p14:tracePt t="148548" x="3751263" y="5340350"/>
          <p14:tracePt t="148565" x="3660775" y="5348288"/>
          <p14:tracePt t="148593" x="3517900" y="5348288"/>
          <p14:tracePt t="148615" x="3438525" y="5348288"/>
          <p14:tracePt t="148631" x="3384550" y="5348288"/>
          <p14:tracePt t="148647" x="3367088" y="5348288"/>
          <p14:tracePt t="148665" x="3348038" y="5348288"/>
          <p14:tracePt t="148693" x="3322638" y="5330825"/>
          <p14:tracePt t="148765" x="3313113" y="5322888"/>
          <p14:tracePt t="149348" x="3268663" y="5322888"/>
          <p14:tracePt t="149364" x="3214688" y="5322888"/>
          <p14:tracePt t="149391" x="3133725" y="5303838"/>
          <p14:tracePt t="149415" x="3081338" y="5286375"/>
          <p14:tracePt t="149430" x="3017838" y="5276850"/>
          <p14:tracePt t="149447" x="3000375" y="5268913"/>
          <p14:tracePt t="149463" x="2982913" y="5268913"/>
          <p14:tracePt t="149488" x="2965450" y="5251450"/>
          <p14:tracePt t="149563" x="2965450" y="5241925"/>
          <p14:tracePt t="149588" x="2973388" y="5241925"/>
          <p14:tracePt t="149613" x="2990850" y="5241925"/>
          <p14:tracePt t="149631" x="3017838" y="5241925"/>
          <p14:tracePt t="149647" x="3044825" y="5241925"/>
          <p14:tracePt t="149664" x="3133725" y="5241925"/>
          <p14:tracePt t="149689" x="3295650" y="5251450"/>
          <p14:tracePt t="149713" x="3402013" y="5259388"/>
          <p14:tracePt t="149730" x="3473450" y="5268913"/>
          <p14:tracePt t="149747" x="3500438" y="5268913"/>
          <p14:tracePt t="149764" x="3554413" y="5268913"/>
          <p14:tracePt t="149788" x="3608388" y="5268913"/>
          <p14:tracePt t="149788" x="3643313" y="5268913"/>
          <p14:tracePt t="149815" x="3724275" y="5268913"/>
          <p14:tracePt t="149830" x="3795713" y="5268913"/>
          <p14:tracePt t="149846" x="3830638" y="5268913"/>
          <p14:tracePt t="149863" x="3884613" y="5268913"/>
          <p14:tracePt t="149888" x="3938588" y="5259388"/>
          <p14:tracePt t="149888" x="3965575" y="5251450"/>
          <p14:tracePt t="149913" x="4027488" y="5251450"/>
          <p14:tracePt t="149930" x="4081463" y="5241925"/>
          <p14:tracePt t="149946" x="4108450" y="5241925"/>
          <p14:tracePt t="149963" x="4160838" y="5224463"/>
          <p14:tracePt t="149988" x="4214813" y="5205413"/>
          <p14:tracePt t="150013" x="4232275" y="5197475"/>
          <p14:tracePt t="150030" x="4241800" y="5187950"/>
          <p14:tracePt t="150047" x="4241800" y="5180013"/>
          <p14:tracePt t="150063" x="4251325" y="5170488"/>
          <p14:tracePt t="150088" x="4251325" y="5160963"/>
          <p14:tracePt t="150113" x="4251325" y="5153025"/>
          <p14:tracePt t="150146" x="4214813" y="5133975"/>
          <p14:tracePt t="150163" x="4152900" y="5089525"/>
          <p14:tracePt t="150188" x="3983038" y="5010150"/>
          <p14:tracePt t="150213" x="3875088" y="4973638"/>
          <p14:tracePt t="150230" x="3751263" y="4938713"/>
          <p14:tracePt t="150246" x="3687763" y="4929188"/>
          <p14:tracePt t="150263" x="3562350" y="4911725"/>
          <p14:tracePt t="150288" x="3375025" y="4902200"/>
          <p14:tracePt t="150313" x="3232150" y="4902200"/>
          <p14:tracePt t="150330" x="3081338" y="4902200"/>
          <p14:tracePt t="150346" x="3027363" y="4911725"/>
          <p14:tracePt t="150363" x="2901950" y="4929188"/>
          <p14:tracePt t="150388" x="2732088" y="4983163"/>
          <p14:tracePt t="150413" x="2660650" y="5018088"/>
          <p14:tracePt t="150431" x="2608263" y="5045075"/>
          <p14:tracePt t="150447" x="2589213" y="5054600"/>
          <p14:tracePt t="150464" x="2554288" y="5081588"/>
          <p14:tracePt t="150491" x="2517775" y="5126038"/>
          <p14:tracePt t="150513" x="2509838" y="5133975"/>
          <p14:tracePt t="150529" x="2509838" y="5153025"/>
          <p14:tracePt t="150564" x="2509838" y="5160963"/>
          <p14:tracePt t="150589" x="2509838" y="5180013"/>
          <p14:tracePt t="150613" x="2509838" y="5187950"/>
          <p14:tracePt t="150629" x="2527300" y="5214938"/>
          <p14:tracePt t="150646" x="2562225" y="5224463"/>
          <p14:tracePt t="150663" x="2625725" y="5259388"/>
          <p14:tracePt t="150687" x="2741613" y="5276850"/>
          <p14:tracePt t="150713" x="2830513" y="5276850"/>
          <p14:tracePt t="150729" x="2946400" y="5276850"/>
          <p14:tracePt t="150746" x="3027363" y="5268913"/>
          <p14:tracePt t="150763" x="3152775" y="5259388"/>
          <p14:tracePt t="150788" x="3340100" y="5241925"/>
          <p14:tracePt t="150813" x="3482975" y="5232400"/>
          <p14:tracePt t="150830" x="3616325" y="5224463"/>
          <p14:tracePt t="150846" x="3660775" y="5224463"/>
          <p14:tracePt t="150863" x="3751263" y="5224463"/>
          <p14:tracePt t="150888" x="3822700" y="5224463"/>
          <p14:tracePt t="150913" x="3848100" y="5224463"/>
          <p14:tracePt t="150930" x="3867150" y="5224463"/>
          <p14:tracePt t="150962" x="3875088" y="5224463"/>
          <p14:tracePt t="151397" x="3840163" y="5214938"/>
          <p14:tracePt t="151413" x="3813175" y="5214938"/>
          <p14:tracePt t="151429" x="3732213" y="5205413"/>
          <p14:tracePt t="151446" x="3697288" y="5205413"/>
          <p14:tracePt t="151462" x="3616325" y="5197475"/>
          <p14:tracePt t="151487" x="3527425" y="5197475"/>
          <p14:tracePt t="151512" x="3482975" y="5197475"/>
          <p14:tracePt t="151529" x="3446463" y="5205413"/>
          <p14:tracePt t="151546" x="3419475" y="5205413"/>
          <p14:tracePt t="151563" x="3411538" y="5205413"/>
          <p14:tracePt t="151590" x="3375025" y="5205413"/>
          <p14:tracePt t="151600" x="3367088" y="5205413"/>
          <p14:tracePt t="151612" x="3348038" y="5205413"/>
          <p14:tracePt t="151630" x="3330575" y="5205413"/>
          <p14:tracePt t="151646" x="3303588" y="5205413"/>
          <p14:tracePt t="151684" x="3295650" y="5205413"/>
          <p14:tracePt t="151696" x="3276600" y="5197475"/>
          <p14:tracePt t="151729" x="3268663" y="5187950"/>
          <p14:tracePt t="151745" x="3259138" y="5187950"/>
          <p14:tracePt t="151762" x="3251200" y="5180013"/>
          <p14:tracePt t="151787" x="3241675" y="5180013"/>
          <p14:tracePt t="151812" x="3241675" y="5170488"/>
          <p14:tracePt t="151862" x="3241675" y="5160963"/>
          <p14:tracePt t="151895" x="3241675" y="5143500"/>
          <p14:tracePt t="151929" x="3251200" y="5133975"/>
          <p14:tracePt t="151945" x="3259138" y="5126038"/>
          <p14:tracePt t="151962" x="3259138" y="5116513"/>
          <p14:tracePt t="151986" x="3286125" y="5099050"/>
          <p14:tracePt t="152012" x="3313113" y="5089525"/>
          <p14:tracePt t="152029" x="3367088" y="5072063"/>
          <p14:tracePt t="152045" x="3429000" y="5054600"/>
          <p14:tracePt t="152062" x="3455988" y="5037138"/>
          <p14:tracePt t="152086" x="3527425" y="5000625"/>
          <p14:tracePt t="152111" x="3581400" y="4973638"/>
          <p14:tracePt t="152129" x="3633788" y="4965700"/>
          <p14:tracePt t="152145" x="3714750" y="4946650"/>
          <p14:tracePt t="152162" x="3751263" y="4946650"/>
          <p14:tracePt t="152186" x="3840163" y="4929188"/>
          <p14:tracePt t="152211" x="3894138" y="4929188"/>
          <p14:tracePt t="152228" x="3946525" y="4929188"/>
          <p14:tracePt t="152245" x="4000500" y="4929188"/>
          <p14:tracePt t="152262" x="4027488" y="4929188"/>
          <p14:tracePt t="152286" x="4116388" y="4938713"/>
          <p14:tracePt t="152311" x="4160838" y="4946650"/>
          <p14:tracePt t="152328" x="4205288" y="4956175"/>
          <p14:tracePt t="152345" x="4241800" y="4973638"/>
          <p14:tracePt t="152362" x="4259263" y="4973638"/>
          <p14:tracePt t="152388" x="4303713" y="4991100"/>
          <p14:tracePt t="152411" x="4322763" y="5010150"/>
          <p14:tracePt t="152428" x="4348163" y="5010150"/>
          <p14:tracePt t="152445" x="4357688" y="5018088"/>
          <p14:tracePt t="152461" x="4367213" y="5018088"/>
          <p14:tracePt t="152512" x="4367213" y="5027613"/>
          <p14:tracePt t="152984" x="4367213" y="5037138"/>
          <p14:tracePt t="153011" x="4367213" y="5045075"/>
          <p14:tracePt t="153028" x="4367213" y="5054600"/>
          <p14:tracePt t="153044" x="4357688" y="5072063"/>
          <p14:tracePt t="153083" x="4348163" y="5089525"/>
          <p14:tracePt t="153111" x="4340225" y="5099050"/>
          <p14:tracePt t="153128" x="4340225" y="5108575"/>
          <p14:tracePt t="153145" x="4330700" y="5116513"/>
          <p14:tracePt t="153183" x="4330700" y="5126038"/>
          <p14:tracePt t="153210" x="4330700" y="5133975"/>
          <p14:tracePt t="153227" x="4330700" y="5143500"/>
          <p14:tracePt t="153284" x="4330700" y="5153025"/>
          <p14:tracePt t="153311" x="4330700" y="5160963"/>
          <p14:tracePt t="153327" x="4330700" y="5170488"/>
          <p14:tracePt t="153360" x="4330700" y="5180013"/>
          <p14:tracePt t="153384" x="4340225" y="5180013"/>
          <p14:tracePt t="153410" x="4340225" y="5187950"/>
          <p14:tracePt t="153427" x="4348163" y="5187950"/>
          <p14:tracePt t="153444" x="4357688" y="5187950"/>
          <p14:tracePt t="153484" x="4367213" y="5197475"/>
          <p14:tracePt t="153927" x="4375150" y="5197475"/>
          <p14:tracePt t="153944" x="4394200" y="5197475"/>
          <p14:tracePt t="153960" x="4402138" y="5197475"/>
          <p14:tracePt t="153986" x="4419600" y="5197475"/>
          <p14:tracePt t="154010" x="4429125" y="5197475"/>
          <p14:tracePt t="154026" x="4456113" y="5197475"/>
          <p14:tracePt t="154044" x="4527550" y="5197475"/>
          <p14:tracePt t="154060" x="4589463" y="5197475"/>
          <p14:tracePt t="154086" x="4776788" y="5197475"/>
          <p14:tracePt t="154110" x="4875213" y="5187950"/>
          <p14:tracePt t="154127" x="4956175" y="5187950"/>
          <p14:tracePt t="154144" x="5027613" y="5187950"/>
          <p14:tracePt t="154160" x="5062538" y="5187950"/>
          <p14:tracePt t="154185" x="5170488" y="5180013"/>
          <p14:tracePt t="154210" x="5214938" y="5180013"/>
          <p14:tracePt t="154226" x="5268913" y="5180013"/>
          <p14:tracePt t="154243" x="5322888" y="5180013"/>
          <p14:tracePt t="154260" x="5357813" y="5180013"/>
          <p14:tracePt t="154285" x="5456238" y="5180013"/>
          <p14:tracePt t="154310" x="5518150" y="5180013"/>
          <p14:tracePt t="154326" x="5572125" y="5180013"/>
          <p14:tracePt t="154343" x="5599113" y="5180013"/>
          <p14:tracePt t="154360" x="5608638" y="5180013"/>
          <p14:tracePt t="154384" x="5626100" y="5180013"/>
          <p14:tracePt t="155110" x="5634038" y="5180013"/>
          <p14:tracePt t="155126" x="5643563" y="5180013"/>
          <p14:tracePt t="155159" x="5653088" y="5180013"/>
          <p14:tracePt t="155184" x="5661025" y="5180013"/>
          <p14:tracePt t="155194" x="5670550" y="5180013"/>
          <p14:tracePt t="155226" x="5680075" y="5180013"/>
          <p14:tracePt t="155259" x="5697538" y="5180013"/>
          <p14:tracePt t="155284" x="5705475" y="5180013"/>
          <p14:tracePt t="155294" x="5724525" y="5180013"/>
          <p14:tracePt t="155325" x="5741988" y="5180013"/>
          <p14:tracePt t="155359" x="5759450" y="5180013"/>
          <p14:tracePt t="155384" x="5768975" y="5180013"/>
          <p14:tracePt t="155394" x="5776913" y="5180013"/>
          <p14:tracePt t="155426" x="5795963" y="5180013"/>
          <p14:tracePt t="155459" x="5803900" y="5180013"/>
          <p14:tracePt t="155484" x="5830888" y="5180013"/>
          <p14:tracePt t="155509" x="5875338" y="5180013"/>
          <p14:tracePt t="155509" x="5902325" y="5180013"/>
          <p14:tracePt t="155526" x="5929313" y="5180013"/>
          <p14:tracePt t="155543" x="5983288" y="5180013"/>
          <p14:tracePt t="155559" x="6000750" y="5170488"/>
          <p14:tracePt t="155584" x="6037263" y="5170488"/>
          <p14:tracePt t="155594" x="6045200" y="5170488"/>
          <p14:tracePt t="155625" x="6062663" y="5170488"/>
          <p14:tracePt t="155644" x="6072188" y="5170488"/>
          <p14:tracePt t="155681" x="6089650" y="5170488"/>
          <p14:tracePt t="155694" x="6099175" y="5170488"/>
          <p14:tracePt t="155726" x="6108700" y="5170488"/>
          <p14:tracePt t="155743" x="6134100" y="5170488"/>
          <p14:tracePt t="155759" x="6153150" y="5170488"/>
          <p14:tracePt t="155784" x="6180138" y="5170488"/>
          <p14:tracePt t="155793" x="6188075" y="5170488"/>
          <p14:tracePt t="155809" x="6205538" y="5170488"/>
          <p14:tracePt t="155826" x="6215063" y="5170488"/>
          <p14:tracePt t="155843" x="6224588" y="5170488"/>
          <p14:tracePt t="155859" x="6232525" y="5170488"/>
          <p14:tracePt t="155888" x="6251575" y="5180013"/>
          <p14:tracePt t="155909" x="6259513" y="5180013"/>
          <p14:tracePt t="155925" x="6269038" y="5187950"/>
          <p14:tracePt t="155943" x="6276975" y="5197475"/>
          <p14:tracePt t="155959" x="6286500" y="5197475"/>
          <p14:tracePt t="155982" x="6296025" y="5197475"/>
          <p14:tracePt t="155993" x="6303963" y="5197475"/>
          <p14:tracePt t="156008" x="6313488" y="5205413"/>
          <p14:tracePt t="156025" x="6323013" y="5205413"/>
          <p14:tracePt t="156058" x="6330950" y="5214938"/>
          <p14:tracePt t="156143" x="6313488" y="5214938"/>
          <p14:tracePt t="156159" x="6224588" y="5224463"/>
          <p14:tracePt t="156183" x="6010275" y="5241925"/>
          <p14:tracePt t="156193" x="5857875" y="5251450"/>
          <p14:tracePt t="156208" x="5572125" y="5286375"/>
          <p14:tracePt t="156225" x="5446713" y="5303838"/>
          <p14:tracePt t="156243" x="5224463" y="5340350"/>
          <p14:tracePt t="156259" x="4991100" y="5384800"/>
          <p14:tracePt t="156284" x="4786313" y="5419725"/>
          <p14:tracePt t="156293" x="4697413" y="5438775"/>
          <p14:tracePt t="156309" x="4500563" y="5465763"/>
          <p14:tracePt t="156325" x="4411663" y="5491163"/>
          <p14:tracePt t="156342" x="4259263" y="5510213"/>
          <p14:tracePt t="156358" x="4133850" y="5527675"/>
          <p14:tracePt t="156383" x="4027488" y="5537200"/>
          <p14:tracePt t="156393" x="3965575" y="5537200"/>
          <p14:tracePt t="156408" x="3867150" y="5545138"/>
          <p14:tracePt t="156425" x="3830638" y="5545138"/>
          <p14:tracePt t="156442" x="3759200" y="5554663"/>
          <p14:tracePt t="156458" x="3732213" y="5554663"/>
          <p14:tracePt t="156483" x="3705225" y="5554663"/>
          <p14:tracePt t="156493" x="3697288" y="5554663"/>
          <p14:tracePt t="156508" x="3670300" y="5562600"/>
          <p14:tracePt t="156525" x="3660775" y="5562600"/>
          <p14:tracePt t="156542" x="3643313" y="5572125"/>
          <p14:tracePt t="156558" x="3625850" y="5572125"/>
          <p14:tracePt t="156692" x="3633788" y="5572125"/>
          <p14:tracePt t="156725" x="3652838" y="5562600"/>
          <p14:tracePt t="156742" x="3687763" y="5562600"/>
          <p14:tracePt t="156758" x="3813175" y="5562600"/>
          <p14:tracePt t="156783" x="3983038" y="5554663"/>
          <p14:tracePt t="156792" x="4071938" y="5537200"/>
          <p14:tracePt t="156809" x="4232275" y="5527675"/>
          <p14:tracePt t="156825" x="4322763" y="5527675"/>
          <p14:tracePt t="156841" x="4465638" y="5518150"/>
          <p14:tracePt t="156858" x="4598988" y="5510213"/>
          <p14:tracePt t="156882" x="4741863" y="5500688"/>
          <p14:tracePt t="156892" x="4813300" y="5500688"/>
          <p14:tracePt t="156908" x="4938713" y="5491163"/>
          <p14:tracePt t="156925" x="4973638" y="5491163"/>
          <p14:tracePt t="156942" x="5027613" y="5491163"/>
          <p14:tracePt t="156959" x="5054600" y="5491163"/>
          <p14:tracePt t="156987" x="5062538" y="5483225"/>
          <p14:tracePt t="157541" x="5081588" y="5473700"/>
          <p14:tracePt t="157558" x="5133975" y="5465763"/>
          <p14:tracePt t="157583" x="5224463" y="5446713"/>
          <p14:tracePt t="157591" x="5268913" y="5438775"/>
          <p14:tracePt t="157607" x="5394325" y="5402263"/>
          <p14:tracePt t="157624" x="5456238" y="5384800"/>
          <p14:tracePt t="157641" x="5616575" y="5348288"/>
          <p14:tracePt t="157657" x="5776913" y="5313363"/>
          <p14:tracePt t="157682" x="5929313" y="5259388"/>
          <p14:tracePt t="157692" x="6000750" y="5241925"/>
          <p14:tracePt t="157707" x="6153150" y="5214938"/>
          <p14:tracePt t="157724" x="6205538" y="5205413"/>
          <p14:tracePt t="157740" x="6323013" y="5187950"/>
          <p14:tracePt t="157757" x="6394450" y="5180013"/>
          <p14:tracePt t="157782" x="6465888" y="5180013"/>
          <p14:tracePt t="157791" x="6491288" y="5170488"/>
          <p14:tracePt t="157807" x="6545263" y="5170488"/>
          <p14:tracePt t="157824" x="6572250" y="5170488"/>
          <p14:tracePt t="157840" x="6626225" y="5170488"/>
          <p14:tracePt t="157857" x="6670675" y="5170488"/>
          <p14:tracePt t="157882" x="6705600" y="5170488"/>
          <p14:tracePt t="157892" x="6715125" y="5170488"/>
          <p14:tracePt t="157907" x="6742113" y="5170488"/>
          <p14:tracePt t="157924" x="6751638" y="5170488"/>
          <p14:tracePt t="157940" x="6769100" y="5170488"/>
          <p14:tracePt t="157980" x="6777038" y="5170488"/>
          <p14:tracePt t="158041" x="6786563" y="5170488"/>
          <p14:tracePt t="158058" x="6786563" y="5180013"/>
          <p14:tracePt t="159040" x="6777038" y="5180013"/>
          <p14:tracePt t="159057" x="6759575" y="5180013"/>
          <p14:tracePt t="159081" x="6751638" y="5180013"/>
          <p14:tracePt t="159090" x="6732588" y="5180013"/>
          <p14:tracePt t="159107" x="6715125" y="5187950"/>
          <p14:tracePt t="159124" x="6697663" y="5197475"/>
          <p14:tracePt t="159140" x="6680200" y="5214938"/>
          <p14:tracePt t="159157" x="6608763" y="5241925"/>
          <p14:tracePt t="159185" x="6483350" y="5295900"/>
          <p14:tracePt t="159207" x="6429375" y="5330825"/>
          <p14:tracePt t="159223" x="6394450" y="5340350"/>
          <p14:tracePt t="159239" x="6348413" y="5367338"/>
          <p14:tracePt t="159257" x="6296025" y="5402263"/>
          <p14:tracePt t="159281" x="6242050" y="5438775"/>
          <p14:tracePt t="159290" x="6197600" y="5456238"/>
          <p14:tracePt t="159307" x="6126163" y="5483225"/>
          <p14:tracePt t="159323" x="6072188" y="5510213"/>
          <p14:tracePt t="159339" x="6054725" y="5510213"/>
          <p14:tracePt t="159357" x="6018213" y="5527675"/>
          <p14:tracePt t="159381" x="5991225" y="5537200"/>
          <p14:tracePt t="159390" x="5983288" y="5545138"/>
          <p14:tracePt t="159407" x="5965825" y="5545138"/>
          <p14:tracePt t="159424" x="5965825" y="5554663"/>
          <p14:tracePt t="159439" x="5956300" y="5554663"/>
          <p14:tracePt t="159457" x="5956300" y="5562600"/>
          <p14:tracePt t="159481" x="5946775" y="5562600"/>
          <p14:tracePt t="159639" x="5965825" y="5562600"/>
          <p14:tracePt t="159657" x="6037263" y="5554663"/>
          <p14:tracePt t="159681" x="6197600" y="5518150"/>
          <p14:tracePt t="159690" x="6303963" y="5491163"/>
          <p14:tracePt t="159706" x="6491288" y="5465763"/>
          <p14:tracePt t="159723" x="6643688" y="5446713"/>
          <p14:tracePt t="159739" x="6705600" y="5446713"/>
          <p14:tracePt t="159757" x="6813550" y="5438775"/>
          <p14:tracePt t="159781" x="6902450" y="5438775"/>
          <p14:tracePt t="159790" x="6938963" y="5438775"/>
          <p14:tracePt t="159807" x="7010400" y="5438775"/>
          <p14:tracePt t="159822" x="7062788" y="5438775"/>
          <p14:tracePt t="159839" x="7089775" y="5438775"/>
          <p14:tracePt t="159856" x="7108825" y="5446713"/>
          <p14:tracePt t="159880" x="7116763" y="5446713"/>
          <p14:tracePt t="159889" x="7126288" y="5446713"/>
          <p14:tracePt t="162393" x="7170738" y="5411788"/>
          <p14:tracePt t="162405" x="7232650" y="5357813"/>
          <p14:tracePt t="162422" x="7375525" y="5241925"/>
          <p14:tracePt t="162438" x="7572375" y="5143500"/>
          <p14:tracePt t="162454" x="7724775" y="5089525"/>
          <p14:tracePt t="162471" x="8054975" y="4946650"/>
          <p14:tracePt t="162495" x="8439150" y="4795838"/>
          <p14:tracePt t="162504" x="8626475" y="4697413"/>
          <p14:tracePt t="162521" x="8991600" y="4518025"/>
          <p14:tracePt t="162537" x="9134475" y="4429125"/>
          <p14:tracePt t="162553" x="9331325" y="4303713"/>
          <p14:tracePt t="162571" x="9402763" y="4241800"/>
          <p14:tracePt t="162594" x="9429750" y="4224338"/>
          <p14:tracePt t="162604" x="9439275" y="4224338"/>
          <p14:tracePt t="162821" x="9340850" y="4125913"/>
          <p14:tracePt t="162837" x="9197975" y="3956050"/>
          <p14:tracePt t="162853" x="9109075" y="3840163"/>
          <p14:tracePt t="162871" x="8912225" y="3544888"/>
          <p14:tracePt t="162895" x="8759825" y="3268663"/>
          <p14:tracePt t="162904" x="8697913" y="3108325"/>
          <p14:tracePt t="162921" x="8626475" y="2840038"/>
          <p14:tracePt t="162936" x="8609013" y="2724150"/>
          <p14:tracePt t="162954" x="8599488" y="2517775"/>
          <p14:tracePt t="162971" x="8599488" y="2347913"/>
          <p14:tracePt t="162995" x="8626475" y="2179638"/>
          <p14:tracePt t="163004" x="8643938" y="2098675"/>
          <p14:tracePt t="163020" x="8724900" y="1919288"/>
          <p14:tracePt t="163037" x="8769350" y="1847850"/>
          <p14:tracePt t="163053" x="8867775" y="1704975"/>
          <p14:tracePt t="163071" x="8956675" y="1571625"/>
          <p14:tracePt t="163095" x="9072563" y="1455738"/>
          <p14:tracePt t="163104" x="9134475" y="1393825"/>
          <p14:tracePt t="163121" x="9277350" y="1303338"/>
          <p14:tracePt t="163137" x="9420225" y="1231900"/>
          <p14:tracePt t="163153" x="9483725" y="1214438"/>
          <p14:tracePt t="163171" x="9617075" y="1204913"/>
          <p14:tracePt t="163195" x="9759950" y="1223963"/>
          <p14:tracePt t="163204" x="9848850" y="1250950"/>
          <p14:tracePt t="163221" x="10001250" y="1339850"/>
          <p14:tracePt t="163236" x="10082213" y="1411288"/>
          <p14:tracePt t="163253" x="10225088" y="1554163"/>
          <p14:tracePt t="163270" x="10340975" y="1704975"/>
          <p14:tracePt t="163295" x="10402888" y="1857375"/>
          <p14:tracePt t="163304" x="10420350" y="1938338"/>
          <p14:tracePt t="163320" x="10447338" y="2089150"/>
          <p14:tracePt t="163337" x="10439400" y="2268538"/>
          <p14:tracePt t="163353" x="10420350" y="2357438"/>
          <p14:tracePt t="163370" x="10348913" y="2527300"/>
          <p14:tracePt t="163395" x="10252075" y="2705100"/>
          <p14:tracePt t="163404" x="10198100" y="2795588"/>
          <p14:tracePt t="163421" x="10072688" y="2973388"/>
          <p14:tracePt t="163436" x="9912350" y="3133725"/>
          <p14:tracePt t="163454" x="9823450" y="3205163"/>
          <p14:tracePt t="163481" x="9582150" y="3438525"/>
          <p14:tracePt t="163490" x="9501188" y="3482975"/>
          <p14:tracePt t="163504" x="9429750" y="3517900"/>
          <p14:tracePt t="163520" x="9296400" y="3581400"/>
          <p14:tracePt t="163537" x="9180513" y="3589338"/>
          <p14:tracePt t="163553" x="9126538" y="3589338"/>
          <p14:tracePt t="163570" x="9045575" y="3562350"/>
          <p14:tracePt t="163595" x="8983663" y="3517900"/>
          <p14:tracePt t="163603" x="8956675" y="3482975"/>
          <p14:tracePt t="163620" x="8885238" y="3375025"/>
          <p14:tracePt t="163636" x="8804275" y="3179763"/>
          <p14:tracePt t="163653" x="8769350" y="3062288"/>
          <p14:tracePt t="163670" x="8742363" y="2795588"/>
          <p14:tracePt t="163694" x="8751888" y="2527300"/>
          <p14:tracePt t="163704" x="8796338" y="2401888"/>
          <p14:tracePt t="163720" x="8920163" y="2179638"/>
          <p14:tracePt t="163736" x="9090025" y="1982788"/>
          <p14:tracePt t="163753" x="9188450" y="1901825"/>
          <p14:tracePt t="163770" x="9358313" y="1785938"/>
          <p14:tracePt t="163795" x="9510713" y="1724025"/>
          <p14:tracePt t="163804" x="9572625" y="1714500"/>
          <p14:tracePt t="163820" x="9715500" y="1731963"/>
          <p14:tracePt t="163836" x="9867900" y="1785938"/>
          <p14:tracePt t="163852" x="9947275" y="1830388"/>
          <p14:tracePt t="163870" x="10072688" y="1928813"/>
          <p14:tracePt t="163894" x="10188575" y="2027238"/>
          <p14:tracePt t="163903" x="10233025" y="2089150"/>
          <p14:tracePt t="163920" x="10296525" y="2224088"/>
          <p14:tracePt t="163936" x="10323513" y="2347913"/>
          <p14:tracePt t="163954" x="10323513" y="2401888"/>
          <p14:tracePt t="163970" x="10323513" y="2536825"/>
          <p14:tracePt t="163994" x="10287000" y="2687638"/>
          <p14:tracePt t="164004" x="10260013" y="2759075"/>
          <p14:tracePt t="164020" x="10171113" y="2911475"/>
          <p14:tracePt t="164036" x="10082213" y="3044825"/>
          <p14:tracePt t="164052" x="10018713" y="3116263"/>
          <p14:tracePt t="164069" x="9929813" y="3214688"/>
          <p14:tracePt t="164094" x="9875838" y="3268663"/>
          <p14:tracePt t="164103" x="9867900" y="3268663"/>
          <p14:tracePt t="165119" x="9867900" y="3251200"/>
          <p14:tracePt t="165135" x="9929813" y="3133725"/>
          <p14:tracePt t="165152" x="9974263" y="3071813"/>
          <p14:tracePt t="165169" x="10090150" y="2928938"/>
          <p14:tracePt t="165193" x="10198100" y="2803525"/>
          <p14:tracePt t="165202" x="10233025" y="2759075"/>
          <p14:tracePt t="165218" x="10313988" y="2697163"/>
          <p14:tracePt t="165235" x="10385425" y="2643188"/>
          <p14:tracePt t="165252" x="10412413" y="2633663"/>
          <p14:tracePt t="165268" x="10483850" y="2598738"/>
          <p14:tracePt t="165293" x="10501313" y="2581275"/>
          <p14:tracePt t="165319" x="10491788" y="2581275"/>
          <p14:tracePt t="165335" x="10439400" y="2571750"/>
          <p14:tracePt t="165351" x="10375900" y="2554288"/>
          <p14:tracePt t="165368" x="10180638" y="2482850"/>
          <p14:tracePt t="165393" x="9867900" y="2393950"/>
          <p14:tracePt t="165403" x="9725025" y="2347913"/>
          <p14:tracePt t="165418" x="9483725" y="2286000"/>
          <p14:tracePt t="165434" x="9331325" y="2259013"/>
          <p14:tracePt t="165451" x="9277350" y="2259013"/>
          <p14:tracePt t="165468" x="9224963" y="2251075"/>
          <p14:tracePt t="165493" x="9205913" y="2251075"/>
          <p14:tracePt t="165535" x="9224963" y="2268538"/>
          <p14:tracePt t="165552" x="9251950" y="2295525"/>
          <p14:tracePt t="165569" x="9375775" y="2374900"/>
          <p14:tracePt t="165595" x="9599613" y="2517775"/>
          <p14:tracePt t="165618" x="9752013" y="2598738"/>
          <p14:tracePt t="165635" x="9858375" y="2660650"/>
          <p14:tracePt t="165652" x="9894888" y="2679700"/>
          <p14:tracePt t="165669" x="9920288" y="2705100"/>
          <p14:tracePt t="165695" x="9929813" y="2724150"/>
          <p14:tracePt t="165718" x="9929813" y="2732088"/>
          <p14:tracePt t="166518" x="9929813" y="2741613"/>
          <p14:tracePt t="166534" x="9894888" y="2759075"/>
          <p14:tracePt t="166551" x="9867900" y="2776538"/>
          <p14:tracePt t="166567" x="9759950" y="2874963"/>
          <p14:tracePt t="166592" x="9563100" y="3098800"/>
          <p14:tracePt t="166617" x="9420225" y="3259138"/>
          <p14:tracePt t="166634" x="9286875" y="3411538"/>
          <p14:tracePt t="166650" x="9215438" y="3490913"/>
          <p14:tracePt t="166667" x="9109075" y="3625850"/>
          <p14:tracePt t="166691" x="8974138" y="3803650"/>
          <p14:tracePt t="166717" x="8939213" y="3875088"/>
          <p14:tracePt t="166735" x="8920163" y="3902075"/>
          <p14:tracePt t="166751" x="8912225" y="3919538"/>
          <p14:tracePt t="166768" x="8912225" y="3929063"/>
          <p14:tracePt t="166796" x="8902700" y="3938588"/>
          <p14:tracePt t="166951" x="8894763" y="3938588"/>
          <p14:tracePt t="167201" x="8885238" y="3938588"/>
          <p14:tracePt t="167234" x="8867775" y="3929063"/>
          <p14:tracePt t="167251" x="8867775" y="3902075"/>
          <p14:tracePt t="167268" x="8867775" y="3884613"/>
          <p14:tracePt t="167292" x="8875713" y="3768725"/>
          <p14:tracePt t="167317" x="8974138" y="3633788"/>
          <p14:tracePt t="167334" x="9109075" y="3500438"/>
          <p14:tracePt t="167350" x="9180513" y="3438525"/>
          <p14:tracePt t="167366" x="9313863" y="3303588"/>
          <p14:tracePt t="167391" x="9456738" y="3160713"/>
          <p14:tracePt t="167417" x="9528175" y="3098800"/>
          <p14:tracePt t="167434" x="9582150" y="3071813"/>
          <p14:tracePt t="167450" x="9634538" y="3054350"/>
          <p14:tracePt t="167467" x="9644063" y="3054350"/>
          <p14:tracePt t="167491" x="9671050" y="3044825"/>
          <p14:tracePt t="167517" x="9680575" y="3044825"/>
          <p14:tracePt t="167550" x="9688513" y="3044825"/>
          <p14:tracePt t="167889" x="9653588" y="3036888"/>
          <p14:tracePt t="167900" x="9626600" y="3036888"/>
          <p14:tracePt t="167916" x="9545638" y="3017838"/>
          <p14:tracePt t="167933" x="9466263" y="3000375"/>
          <p14:tracePt t="167949" x="9429750" y="2990850"/>
          <p14:tracePt t="167966" x="9375775" y="2973388"/>
          <p14:tracePt t="167991" x="9296400" y="2955925"/>
          <p14:tracePt t="168017" x="9259888" y="2938463"/>
          <p14:tracePt t="168034" x="9224963" y="2928938"/>
          <p14:tracePt t="168049" x="9215438" y="2919413"/>
          <p14:tracePt t="168066" x="9197975" y="2911475"/>
          <p14:tracePt t="168091" x="9188450" y="2894013"/>
          <p14:tracePt t="168116" x="9180513" y="2894013"/>
          <p14:tracePt t="168166" x="9180513" y="2884488"/>
          <p14:tracePt t="168191" x="9170988" y="2874963"/>
          <p14:tracePt t="168216" x="9161463" y="2867025"/>
          <p14:tracePt t="168249" x="9144000" y="2857500"/>
          <p14:tracePt t="168249" x="9144000" y="2847975"/>
          <p14:tracePt t="168266" x="9134475" y="2840038"/>
          <p14:tracePt t="168291" x="9126538" y="2830513"/>
          <p14:tracePt t="168316" x="9117013" y="2822575"/>
          <p14:tracePt t="168333" x="9109075" y="2813050"/>
          <p14:tracePt t="168349" x="9109075" y="2803525"/>
          <p14:tracePt t="168466" x="9117013" y="2813050"/>
          <p14:tracePt t="168490" x="9126538" y="2830513"/>
          <p14:tracePt t="168516" x="9134475" y="2857500"/>
          <p14:tracePt t="168534" x="9153525" y="2884488"/>
          <p14:tracePt t="168549" x="9153525" y="2928938"/>
          <p14:tracePt t="168566" x="9153525" y="2955925"/>
          <p14:tracePt t="168591" x="9161463" y="3027363"/>
          <p14:tracePt t="168615" x="9180513" y="3089275"/>
          <p14:tracePt t="168633" x="9188450" y="3170238"/>
          <p14:tracePt t="168649" x="9197975" y="3205163"/>
          <p14:tracePt t="168649" x="9205913" y="3232150"/>
          <p14:tracePt t="168666" x="9215438" y="3259138"/>
          <p14:tracePt t="168690" x="9251950" y="3348038"/>
          <p14:tracePt t="168715" x="9269413" y="3402013"/>
          <p14:tracePt t="168733" x="9286875" y="3429000"/>
          <p14:tracePt t="168749" x="9286875" y="3455988"/>
          <p14:tracePt t="168765" x="9286875" y="3465513"/>
          <p14:tracePt t="168790" x="9286875" y="3482975"/>
          <p14:tracePt t="168815" x="9286875" y="3490913"/>
          <p14:tracePt t="168833" x="9286875" y="3500438"/>
          <p14:tracePt t="168849" x="9277350" y="3509963"/>
          <p14:tracePt t="168866" x="9269413" y="3517900"/>
          <p14:tracePt t="168893" x="9242425" y="3536950"/>
          <p14:tracePt t="168916" x="9197975" y="3544888"/>
          <p14:tracePt t="168933" x="9144000" y="3562350"/>
          <p14:tracePt t="168949" x="9099550" y="3571875"/>
          <p14:tracePt t="168965" x="9082088" y="3581400"/>
          <p14:tracePt t="168988" x="9018588" y="3589338"/>
          <p14:tracePt t="169015" x="8974138" y="3598863"/>
          <p14:tracePt t="169033" x="8920163" y="3608388"/>
          <p14:tracePt t="169049" x="8867775" y="3608388"/>
          <p14:tracePt t="169065" x="8848725" y="3608388"/>
          <p14:tracePt t="169089" x="8823325" y="3608388"/>
          <p14:tracePt t="169115" x="8813800" y="3608388"/>
          <p14:tracePt t="169188" x="8813800" y="3598863"/>
          <p14:tracePt t="169215" x="8813800" y="3581400"/>
          <p14:tracePt t="169232" x="8813800" y="3571875"/>
          <p14:tracePt t="169249" x="8831263" y="3554413"/>
          <p14:tracePt t="169265" x="8831263" y="3536950"/>
          <p14:tracePt t="169290" x="8885238" y="3419475"/>
          <p14:tracePt t="169315" x="8902700" y="3268663"/>
          <p14:tracePt t="169333" x="8902700" y="3108325"/>
          <p14:tracePt t="169349" x="8894763" y="2938463"/>
          <p14:tracePt t="169365" x="8867775" y="2867025"/>
          <p14:tracePt t="169389" x="8831263" y="2679700"/>
          <p14:tracePt t="169415" x="8823325" y="2608263"/>
          <p14:tracePt t="169432" x="8813800" y="2581275"/>
          <p14:tracePt t="169448" x="8813800" y="2554288"/>
          <p14:tracePt t="169487" x="8858250" y="2517775"/>
          <p14:tracePt t="169515" x="8902700" y="2500313"/>
          <p14:tracePt t="169531" x="8939213" y="2482850"/>
          <p14:tracePt t="169549" x="8983663" y="2465388"/>
          <p14:tracePt t="169565" x="9001125" y="2465388"/>
          <p14:tracePt t="169591" x="9037638" y="2465388"/>
          <p14:tracePt t="169615" x="9055100" y="2465388"/>
          <p14:tracePt t="169631" x="9082088" y="2465388"/>
          <p14:tracePt t="169648" x="9109075" y="2465388"/>
          <p14:tracePt t="169665" x="9117013" y="2473325"/>
          <p14:tracePt t="169689" x="9144000" y="2490788"/>
          <p14:tracePt t="169714" x="9153525" y="2490788"/>
          <p14:tracePt t="169731" x="9161463" y="2500313"/>
          <p14:tracePt t="169765" x="9170988" y="2500313"/>
          <p14:tracePt t="169832" x="9161463" y="2500313"/>
          <p14:tracePt t="169864" x="9134475" y="2500313"/>
          <p14:tracePt t="169891" x="9055100" y="2490788"/>
          <p14:tracePt t="169915" x="8920163" y="2490788"/>
          <p14:tracePt t="169931" x="8777288" y="2517775"/>
          <p14:tracePt t="169948" x="8643938" y="2581275"/>
          <p14:tracePt t="169965" x="8609013" y="2608263"/>
          <p14:tracePt t="169991" x="8491538" y="2714625"/>
          <p14:tracePt t="170015" x="8385175" y="2822575"/>
          <p14:tracePt t="170032" x="8340725" y="2867025"/>
          <p14:tracePt t="170048" x="8251825" y="2982913"/>
          <p14:tracePt t="170065" x="8215313" y="3044825"/>
          <p14:tracePt t="170090" x="8134350" y="3251200"/>
          <p14:tracePt t="170115" x="8126413" y="3375025"/>
          <p14:tracePt t="170131" x="8143875" y="3517900"/>
          <p14:tracePt t="170148" x="8205788" y="3670300"/>
          <p14:tracePt t="170165" x="8251825" y="3732213"/>
          <p14:tracePt t="170189" x="8367713" y="3857625"/>
          <p14:tracePt t="170214" x="8456613" y="3894138"/>
          <p14:tracePt t="170231" x="8589963" y="3911600"/>
          <p14:tracePt t="170247" x="8732838" y="3911600"/>
          <p14:tracePt t="170264" x="8796338" y="3911600"/>
          <p14:tracePt t="170289" x="8920163" y="3902075"/>
          <p14:tracePt t="170314" x="8974138" y="3884613"/>
          <p14:tracePt t="170332" x="9001125" y="3857625"/>
          <p14:tracePt t="170348" x="9001125" y="3813175"/>
          <p14:tracePt t="170364" x="9001125" y="3776663"/>
          <p14:tracePt t="170390" x="8956675" y="3625850"/>
          <p14:tracePt t="170414" x="8885238" y="3527425"/>
          <p14:tracePt t="170431" x="8759825" y="3402013"/>
          <p14:tracePt t="170448" x="8643938" y="3259138"/>
          <p14:tracePt t="170464" x="8599488" y="3197225"/>
          <p14:tracePt t="170489" x="8510588" y="3000375"/>
          <p14:tracePt t="170514" x="8510588" y="2894013"/>
          <p14:tracePt t="170531" x="8518525" y="2768600"/>
          <p14:tracePt t="170548" x="8599488" y="2660650"/>
          <p14:tracePt t="170564" x="8653463" y="2616200"/>
          <p14:tracePt t="170589" x="8848725" y="2500313"/>
          <p14:tracePt t="170614" x="8983663" y="2446338"/>
          <p14:tracePt t="170631" x="9117013" y="2428875"/>
          <p14:tracePt t="170648" x="9224963" y="2428875"/>
          <p14:tracePt t="170664" x="9259888" y="2428875"/>
          <p14:tracePt t="170689" x="9348788" y="2428875"/>
          <p14:tracePt t="170714" x="9375775" y="2438400"/>
          <p14:tracePt t="170731" x="9394825" y="2438400"/>
          <p14:tracePt t="170748" x="9402763" y="2446338"/>
          <p14:tracePt t="170764" x="9412288" y="2446338"/>
          <p14:tracePt t="170864" x="9394825" y="2455863"/>
          <p14:tracePt t="170891" x="9331325" y="2465388"/>
          <p14:tracePt t="170900" x="9269413" y="2482850"/>
          <p14:tracePt t="170914" x="9197975" y="2509838"/>
          <p14:tracePt t="170931" x="9037638" y="2608263"/>
          <p14:tracePt t="170948" x="8912225" y="2741613"/>
          <p14:tracePt t="170964" x="8867775" y="2830513"/>
          <p14:tracePt t="170989" x="8769350" y="3108325"/>
          <p14:tracePt t="171014" x="8759825" y="3268663"/>
          <p14:tracePt t="171030" x="8759825" y="3394075"/>
          <p14:tracePt t="171048" x="8786813" y="3482975"/>
          <p14:tracePt t="171065" x="8823325" y="3554413"/>
          <p14:tracePt t="171094" x="8929688" y="3598863"/>
          <p14:tracePt t="171114" x="9055100" y="3598863"/>
          <p14:tracePt t="171130" x="9117013" y="3598863"/>
          <p14:tracePt t="171147" x="9224963" y="3571875"/>
          <p14:tracePt t="171163" x="9269413" y="3554413"/>
          <p14:tracePt t="171189" x="9323388" y="3490913"/>
          <p14:tracePt t="171198" x="9331325" y="3429000"/>
          <p14:tracePt t="171214" x="9331325" y="3357563"/>
          <p14:tracePt t="171230" x="9331325" y="3179763"/>
          <p14:tracePt t="171248" x="9304338" y="2973388"/>
          <p14:tracePt t="171263" x="9296400" y="2894013"/>
          <p14:tracePt t="171288" x="9277350" y="2697163"/>
          <p14:tracePt t="171298" x="9277350" y="2660650"/>
          <p14:tracePt t="171313" x="9277350" y="2633663"/>
          <p14:tracePt t="171331" x="9277350" y="2598738"/>
          <p14:tracePt t="171348" x="9313863" y="2571750"/>
          <p14:tracePt t="171363" x="9340850" y="2562225"/>
          <p14:tracePt t="171388" x="9439275" y="2554288"/>
          <p14:tracePt t="171398" x="9483725" y="2554288"/>
          <p14:tracePt t="171413" x="9510713" y="2554288"/>
          <p14:tracePt t="171430" x="9555163" y="2562225"/>
          <p14:tracePt t="171447" x="9582150" y="2581275"/>
          <p14:tracePt t="171464" x="9590088" y="2581275"/>
          <p14:tracePt t="171488" x="9599613" y="2598738"/>
          <p14:tracePt t="171498" x="9609138" y="2598738"/>
          <p14:tracePt t="171514" x="9609138" y="2608263"/>
          <p14:tracePt t="172413" x="9590088" y="2616200"/>
          <p14:tracePt t="172429" x="9582150" y="2616200"/>
          <p14:tracePt t="172447" x="9572625" y="2625725"/>
          <p14:tracePt t="172485" x="9555163" y="2633663"/>
          <p14:tracePt t="172498" x="9545638" y="2633663"/>
          <p14:tracePt t="172513" x="9528175" y="2652713"/>
          <p14:tracePt t="172529" x="9501188" y="2660650"/>
          <p14:tracePt t="172547" x="9447213" y="2697163"/>
          <p14:tracePt t="172563" x="9358313" y="2759075"/>
          <p14:tracePt t="172587" x="9277350" y="2830513"/>
          <p14:tracePt t="172597" x="9232900" y="2857500"/>
          <p14:tracePt t="172613" x="9117013" y="2965450"/>
          <p14:tracePt t="172629" x="9063038" y="3027363"/>
          <p14:tracePt t="172647" x="8956675" y="3152775"/>
          <p14:tracePt t="172663" x="8858250" y="3259138"/>
          <p14:tracePt t="172688" x="8769350" y="3357563"/>
          <p14:tracePt t="172697" x="8724900" y="3402013"/>
          <p14:tracePt t="172713" x="8643938" y="3482975"/>
          <p14:tracePt t="172729" x="8599488" y="3517900"/>
          <p14:tracePt t="172747" x="8545513" y="3581400"/>
          <p14:tracePt t="172763" x="8501063" y="3616325"/>
          <p14:tracePt t="172788" x="8483600" y="3625850"/>
          <p14:tracePt t="172797" x="8483600" y="3633788"/>
          <p14:tracePt t="172813" x="8474075" y="3643313"/>
          <p14:tracePt t="172830" x="8466138" y="3643313"/>
          <p14:tracePt t="172862" x="8466138" y="3633788"/>
          <p14:tracePt t="172887" x="8466138" y="3608388"/>
          <p14:tracePt t="172897" x="8491538" y="3581400"/>
          <p14:tracePt t="172912" x="8589963" y="3490913"/>
          <p14:tracePt t="172929" x="8653463" y="3446463"/>
          <p14:tracePt t="172946" x="8786813" y="3357563"/>
          <p14:tracePt t="172963" x="8912225" y="3295650"/>
          <p14:tracePt t="172989" x="9037638" y="3259138"/>
          <p14:tracePt t="172999" x="9090025" y="3241675"/>
          <p14:tracePt t="173013" x="9161463" y="3232150"/>
          <p14:tracePt t="173029" x="9197975" y="3224213"/>
          <p14:tracePt t="173046" x="9232900" y="3224213"/>
          <p14:tracePt t="173062" x="9251950" y="3224213"/>
          <p14:tracePt t="173088" x="9269413" y="3214688"/>
          <p14:tracePt t="173097" x="9277350" y="3214688"/>
          <p14:tracePt t="173129" x="9286875" y="3214688"/>
          <p14:tracePt t="173146" x="9296400" y="3205163"/>
          <p14:tracePt t="173229" x="9286875" y="3205163"/>
          <p14:tracePt t="173246" x="9259888" y="3214688"/>
          <p14:tracePt t="173263" x="9197975" y="3232150"/>
          <p14:tracePt t="173288" x="9082088" y="3268663"/>
          <p14:tracePt t="173296" x="9028113" y="3286125"/>
          <p14:tracePt t="173312" x="8939213" y="3322638"/>
          <p14:tracePt t="173329" x="8885238" y="3340100"/>
          <p14:tracePt t="173346" x="8769350" y="3402013"/>
          <p14:tracePt t="173362" x="8653463" y="3482975"/>
          <p14:tracePt t="173387" x="8555038" y="3571875"/>
          <p14:tracePt t="173395" x="8510588" y="3608388"/>
          <p14:tracePt t="173412" x="8439150" y="3670300"/>
          <p14:tracePt t="173428" x="8420100" y="3697288"/>
          <p14:tracePt t="173445" x="8394700" y="3714750"/>
          <p14:tracePt t="173462" x="8375650" y="3732213"/>
          <p14:tracePt t="173487" x="8367713" y="3751263"/>
          <p14:tracePt t="173512" x="8358188" y="3759200"/>
          <p14:tracePt t="173545" x="8348663" y="3759200"/>
          <p14:tracePt t="174146" x="8323263" y="3776663"/>
          <p14:tracePt t="174162" x="8286750" y="3803650"/>
          <p14:tracePt t="174186" x="8232775" y="3857625"/>
          <p14:tracePt t="174195" x="8197850" y="3894138"/>
          <p14:tracePt t="174211" x="8081963" y="3973513"/>
          <p14:tracePt t="174228" x="8018463" y="4017963"/>
          <p14:tracePt t="174244" x="7885113" y="4116388"/>
          <p14:tracePt t="174261" x="7777163" y="4205288"/>
          <p14:tracePt t="174286" x="7688263" y="4286250"/>
          <p14:tracePt t="174296" x="7661275" y="4313238"/>
          <p14:tracePt t="174312" x="7599363" y="4384675"/>
          <p14:tracePt t="174329" x="7562850" y="4411663"/>
          <p14:tracePt t="174345" x="7500938" y="4465638"/>
          <p14:tracePt t="174362" x="7446963" y="4500563"/>
          <p14:tracePt t="174387" x="7419975" y="4518025"/>
          <p14:tracePt t="174396" x="7412038" y="4527550"/>
          <p14:tracePt t="174412" x="7394575" y="4537075"/>
          <p14:tracePt t="174444" x="7385050" y="4545013"/>
          <p14:tracePt t="178001" x="7375525" y="4554538"/>
          <p14:tracePt t="178010" x="7367588" y="4554538"/>
          <p14:tracePt t="178025" x="7331075" y="4572000"/>
          <p14:tracePt t="178042" x="7259638" y="4598988"/>
          <p14:tracePt t="178058" x="7205663" y="4616450"/>
          <p14:tracePt t="178075" x="7054850" y="4679950"/>
          <p14:tracePt t="178104" x="6804025" y="4803775"/>
          <p14:tracePt t="178127" x="6653213" y="4902200"/>
          <p14:tracePt t="178142" x="6510338" y="5018088"/>
          <p14:tracePt t="178158" x="6429375" y="5081588"/>
          <p14:tracePt t="178175" x="6276975" y="5214938"/>
          <p14:tracePt t="178205" x="6072188" y="5438775"/>
          <p14:tracePt t="178225" x="5938838" y="5589588"/>
          <p14:tracePt t="178241" x="5776913" y="5751513"/>
          <p14:tracePt t="178259" x="5697538" y="5840413"/>
          <p14:tracePt t="178292" x="5286375" y="6205538"/>
          <p14:tracePt t="178309" x="5187950" y="6276975"/>
          <p14:tracePt t="178326" x="5010150" y="6384925"/>
          <p14:tracePt t="178342" x="4803775" y="6465888"/>
          <p14:tracePt t="178359" x="4679950" y="6510338"/>
          <p14:tracePt t="178387" x="4330700" y="6589713"/>
          <p14:tracePt t="178397" x="4224338" y="6616700"/>
          <p14:tracePt t="178408" x="4116388" y="6634163"/>
          <p14:tracePt t="178426" x="3929063" y="6680200"/>
          <p14:tracePt t="178442" x="3795713" y="6715125"/>
          <p14:tracePt t="178458" x="3751263" y="6724650"/>
          <p14:tracePt t="178476" x="3705225" y="6742113"/>
          <p14:tracePt t="178504" x="3697288" y="6751638"/>
          <p14:tracePt t="178825" x="3652838" y="6751638"/>
          <p14:tracePt t="178841" x="3554413" y="6751638"/>
          <p14:tracePt t="178858" x="3517900" y="6742113"/>
          <p14:tracePt t="178874" x="3446463" y="6732588"/>
          <p14:tracePt t="178903" x="3340100" y="6724650"/>
          <p14:tracePt t="178925" x="3286125" y="6705600"/>
          <p14:tracePt t="178941" x="3241675" y="6697663"/>
          <p14:tracePt t="178958" x="3214688" y="6688138"/>
          <p14:tracePt t="178976" x="3197225" y="6680200"/>
          <p14:tracePt t="179004" x="3187700" y="6680200"/>
          <p14:tracePt t="179025" x="3179763" y="6680200"/>
          <p14:tracePt t="179075" x="3179763" y="6670675"/>
          <p14:tracePt t="179158" x="3187700" y="6670675"/>
          <p14:tracePt t="179175" x="3197225" y="6670675"/>
          <p14:tracePt t="179205" x="3224213" y="6670675"/>
          <p14:tracePt t="179215" x="3232150" y="6670675"/>
          <p14:tracePt t="179241" x="3295650" y="6670675"/>
          <p14:tracePt t="179258" x="3322638" y="6661150"/>
          <p14:tracePt t="179275" x="3375025" y="6661150"/>
          <p14:tracePt t="179305" x="3455988" y="6661150"/>
          <p14:tracePt t="179315" x="3482975" y="6661150"/>
          <p14:tracePt t="179326" x="3509963" y="6653213"/>
          <p14:tracePt t="179342" x="3554413" y="6643688"/>
          <p14:tracePt t="179359" x="3571875" y="6643688"/>
          <p14:tracePt t="179375" x="3608388" y="6626225"/>
          <p14:tracePt t="179406" x="3625850" y="6608763"/>
          <p14:tracePt t="179425" x="3633788" y="6599238"/>
          <p14:tracePt t="179441" x="3643313" y="6599238"/>
          <p14:tracePt t="179500" x="3652838" y="6589713"/>
          <p14:tracePt t="180574" x="3660775" y="6589713"/>
          <p14:tracePt t="180599" x="3714750" y="6599238"/>
          <p14:tracePt t="180624" x="3768725" y="6599238"/>
          <p14:tracePt t="180640" x="3830638" y="6608763"/>
          <p14:tracePt t="180657" x="3867150" y="6608763"/>
          <p14:tracePt t="180674" x="3965575" y="6608763"/>
          <p14:tracePt t="180699" x="4125913" y="6608763"/>
          <p14:tracePt t="180724" x="4197350" y="6608763"/>
          <p14:tracePt t="180740" x="4268788" y="6608763"/>
          <p14:tracePt t="180757" x="4303713" y="6608763"/>
          <p14:tracePt t="180774" x="4384675" y="6608763"/>
          <p14:tracePt t="180799" x="4491038" y="6608763"/>
          <p14:tracePt t="180823" x="4554538" y="6599238"/>
          <p14:tracePt t="180840" x="4608513" y="6599238"/>
          <p14:tracePt t="180856" x="4616450" y="6599238"/>
          <p14:tracePt t="180873" x="4633913" y="6599238"/>
          <p14:tracePt t="180907" x="4643438" y="6599238"/>
          <p14:tracePt t="181207" x="4652963" y="6589713"/>
          <p14:tracePt t="181223" x="4679950" y="6581775"/>
          <p14:tracePt t="181239" x="4697413" y="6572250"/>
          <p14:tracePt t="181256" x="4714875" y="6562725"/>
          <p14:tracePt t="181273" x="4751388" y="6554788"/>
          <p14:tracePt t="181298" x="4840288" y="6537325"/>
          <p14:tracePt t="181323" x="4946650" y="6537325"/>
          <p14:tracePt t="181340" x="5072063" y="6537325"/>
          <p14:tracePt t="181356" x="5133975" y="6537325"/>
          <p14:tracePt t="181373" x="5224463" y="6537325"/>
          <p14:tracePt t="181398" x="5340350" y="6537325"/>
          <p14:tracePt t="181423" x="5402263" y="6537325"/>
          <p14:tracePt t="181439" x="5456238" y="6537325"/>
          <p14:tracePt t="181456" x="5483225" y="6537325"/>
          <p14:tracePt t="181473" x="5518150" y="6537325"/>
          <p14:tracePt t="181500" x="5554663" y="6527800"/>
          <p14:tracePt t="181522" x="5562600" y="6518275"/>
          <p14:tracePt t="181539" x="5572125" y="6518275"/>
          <p14:tracePt t="181556" x="5581650" y="6518275"/>
          <p14:tracePt t="181596" x="5589588" y="6518275"/>
          <p14:tracePt t="182839" x="5608638" y="6518275"/>
          <p14:tracePt t="182855" x="5616575" y="6518275"/>
          <p14:tracePt t="182872" x="5626100" y="6510338"/>
          <p14:tracePt t="182899" x="5653088" y="6510338"/>
          <p14:tracePt t="182921" x="5705475" y="6510338"/>
          <p14:tracePt t="182938" x="5786438" y="6510338"/>
          <p14:tracePt t="182955" x="5848350" y="6510338"/>
          <p14:tracePt t="182971" x="5956300" y="6510338"/>
          <p14:tracePt t="182996" x="6134100" y="6510338"/>
          <p14:tracePt t="183021" x="6276975" y="6510338"/>
          <p14:tracePt t="183038" x="6446838" y="6510338"/>
          <p14:tracePt t="183054" x="6527800" y="6518275"/>
          <p14:tracePt t="183071" x="6697663" y="6527800"/>
          <p14:tracePt t="183097" x="6938963" y="6527800"/>
          <p14:tracePt t="183121" x="7045325" y="6527800"/>
          <p14:tracePt t="183138" x="7116763" y="6537325"/>
          <p14:tracePt t="183155" x="7161213" y="6537325"/>
          <p14:tracePt t="183171" x="7205663" y="6537325"/>
          <p14:tracePt t="183197" x="7251700" y="6537325"/>
          <p14:tracePt t="183221" x="7259638" y="6537325"/>
          <p14:tracePt t="183238" x="7269163" y="6537325"/>
          <p14:tracePt t="186070" x="7296150" y="6537325"/>
          <p14:tracePt t="186096" x="7304088" y="6537325"/>
          <p14:tracePt t="186105" x="7313613" y="6537325"/>
          <p14:tracePt t="186119" x="7323138" y="6537325"/>
          <p14:tracePt t="186136" x="7375525" y="6537325"/>
          <p14:tracePt t="186153" x="7439025" y="6537325"/>
          <p14:tracePt t="186169" x="7466013" y="6537325"/>
          <p14:tracePt t="186194" x="7527925" y="6537325"/>
          <p14:tracePt t="186219" x="7554913" y="6537325"/>
          <p14:tracePt t="186236" x="7581900" y="6537325"/>
          <p14:tracePt t="186252" x="7616825" y="6537325"/>
          <p14:tracePt t="186269" x="7626350" y="6537325"/>
          <p14:tracePt t="186294" x="7661275" y="6537325"/>
          <p14:tracePt t="186319" x="7688263" y="6537325"/>
          <p14:tracePt t="186335" x="7697788" y="6537325"/>
          <p14:tracePt t="186369" x="7705725" y="6537325"/>
          <p14:tracePt t="186453" x="7715250" y="6537325"/>
          <p14:tracePt t="188990" x="7732713" y="6537325"/>
          <p14:tracePt t="189001" x="7751763" y="6537325"/>
          <p14:tracePt t="189018" x="7786688" y="6537325"/>
          <p14:tracePt t="189034" x="7813675" y="6537325"/>
          <p14:tracePt t="189050" x="7875588" y="6537325"/>
          <p14:tracePt t="189067" x="7956550" y="6537325"/>
          <p14:tracePt t="189093" x="8081963" y="6537325"/>
          <p14:tracePt t="189101" x="8153400" y="6537325"/>
          <p14:tracePt t="189117" x="8296275" y="6537325"/>
          <p14:tracePt t="189133" x="8367713" y="6537325"/>
          <p14:tracePt t="189150" x="8518525" y="6537325"/>
          <p14:tracePt t="189167" x="8688388" y="6537325"/>
          <p14:tracePt t="189193" x="8840788" y="6537325"/>
          <p14:tracePt t="189202" x="8912225" y="6537325"/>
          <p14:tracePt t="189217" x="9055100" y="6537325"/>
          <p14:tracePt t="189234" x="9197975" y="6537325"/>
          <p14:tracePt t="189251" x="9259888" y="6537325"/>
          <p14:tracePt t="189267" x="9375775" y="6537325"/>
          <p14:tracePt t="189293" x="9491663" y="6537325"/>
          <p14:tracePt t="189301" x="9537700" y="6537325"/>
          <p14:tracePt t="189316" x="9609138" y="6537325"/>
          <p14:tracePt t="189333" x="9661525" y="6537325"/>
          <p14:tracePt t="189351" x="9680575" y="6537325"/>
          <p14:tracePt t="189367" x="9705975" y="6537325"/>
          <p14:tracePt t="189393" x="9725025" y="6537325"/>
          <p14:tracePt t="189416" x="9732963" y="6537325"/>
          <p14:tracePt t="189433" x="9742488" y="6537325"/>
          <p14:tracePt t="189617" x="9732963" y="6537325"/>
          <p14:tracePt t="189650" x="9725025" y="6537325"/>
          <p14:tracePt t="189690" x="9715500" y="6537325"/>
          <p14:tracePt t="189700" x="9705975" y="6537325"/>
          <p14:tracePt t="189733" x="9698038" y="6537325"/>
          <p14:tracePt t="189749" x="9688513" y="6537325"/>
          <p14:tracePt t="189790" x="9680575" y="6537325"/>
          <p14:tracePt t="189833" x="9661525" y="6537325"/>
          <p14:tracePt t="189889" x="9653588" y="6537325"/>
          <p14:tracePt t="190000" x="9644063" y="6537325"/>
          <p14:tracePt t="190200" x="9634538" y="6537325"/>
          <p14:tracePt t="190905" x="9644063" y="6537325"/>
          <p14:tracePt t="190932" x="9661525" y="6537325"/>
          <p14:tracePt t="190949" x="9671050" y="6527800"/>
          <p14:tracePt t="190966" x="9705975" y="6527800"/>
          <p14:tracePt t="190991" x="9804400" y="6518275"/>
          <p14:tracePt t="191016" x="9885363" y="6518275"/>
          <p14:tracePt t="191033" x="9947275" y="6510338"/>
          <p14:tracePt t="191048" x="9974263" y="6510338"/>
          <p14:tracePt t="191065" x="10037763" y="6500813"/>
          <p14:tracePt t="191091" x="10134600" y="6483350"/>
          <p14:tracePt t="191115" x="10206038" y="6483350"/>
          <p14:tracePt t="191132" x="10260013" y="6465888"/>
          <p14:tracePt t="191149" x="10287000" y="6465888"/>
          <p14:tracePt t="191165" x="10340975" y="6456363"/>
          <p14:tracePt t="191190" x="10394950" y="6446838"/>
          <p14:tracePt t="191215" x="10429875" y="6438900"/>
          <p14:tracePt t="191232" x="10456863" y="6438900"/>
          <p14:tracePt t="191249" x="10474325" y="6438900"/>
          <p14:tracePt t="191266" x="10491788" y="6429375"/>
          <p14:tracePt t="191291" x="10501313" y="6429375"/>
          <p14:tracePt t="191332" x="10510838" y="6429375"/>
          <p14:tracePt t="191365" x="10518775" y="6429375"/>
          <p14:tracePt t="191392" x="10537825" y="6429375"/>
          <p14:tracePt t="191415" x="10545763" y="6429375"/>
          <p14:tracePt t="191431" x="10555288" y="6429375"/>
          <p14:tracePt t="191448" x="10563225" y="6429375"/>
          <p14:tracePt t="191465" x="10572750" y="6438900"/>
          <p14:tracePt t="191490" x="10590213" y="6438900"/>
          <p14:tracePt t="191515" x="10599738" y="6438900"/>
          <p14:tracePt t="191532" x="10609263" y="6438900"/>
          <p14:tracePt t="191548" x="10617200" y="6438900"/>
          <p14:tracePt t="191565" x="10617200" y="6446838"/>
          <p14:tracePt t="191665" x="10609263" y="6446838"/>
          <p14:tracePt t="191690" x="10555288" y="6438900"/>
          <p14:tracePt t="191714" x="10466388" y="6419850"/>
          <p14:tracePt t="191731" x="10348913" y="6411913"/>
          <p14:tracePt t="191748" x="10313988" y="6402388"/>
          <p14:tracePt t="191765" x="10260013" y="6375400"/>
          <p14:tracePt t="191790" x="10233025" y="6330950"/>
          <p14:tracePt t="191815" x="10225088" y="6313488"/>
          <p14:tracePt t="191832" x="10215563" y="6286500"/>
          <p14:tracePt t="191849" x="10215563" y="6259513"/>
          <p14:tracePt t="191865" x="10225088" y="6251575"/>
          <p14:tracePt t="191890" x="10242550" y="6215063"/>
          <p14:tracePt t="191914" x="10269538" y="6188075"/>
          <p14:tracePt t="191931" x="10296525" y="6161088"/>
          <p14:tracePt t="191948" x="10323513" y="6153150"/>
          <p14:tracePt t="191965" x="10385425" y="6116638"/>
          <p14:tracePt t="191990" x="10501313" y="6062663"/>
          <p14:tracePt t="192015" x="10555288" y="6037263"/>
          <p14:tracePt t="192031" x="10617200" y="6010275"/>
          <p14:tracePt t="192048" x="10644188" y="6000750"/>
          <p14:tracePt t="192065" x="10698163" y="6000750"/>
          <p14:tracePt t="192091" x="10777538" y="5991225"/>
          <p14:tracePt t="192114" x="10814050" y="5991225"/>
          <p14:tracePt t="192131" x="10848975" y="6000750"/>
          <p14:tracePt t="192147" x="10858500" y="6010275"/>
          <p14:tracePt t="192164" x="10885488" y="6018213"/>
          <p14:tracePt t="192181" x="10912475" y="6037263"/>
          <p14:tracePt t="192206" x="10929938" y="6054725"/>
          <p14:tracePt t="192215" x="10947400" y="6062663"/>
          <p14:tracePt t="192231" x="10966450" y="6089650"/>
          <p14:tracePt t="192264" x="10983913" y="6116638"/>
          <p14:tracePt t="192281" x="10991850" y="6134100"/>
          <p14:tracePt t="192306" x="11001375" y="6143625"/>
          <p14:tracePt t="192316" x="11001375" y="6153150"/>
          <p14:tracePt t="192331" x="11010900" y="6161088"/>
          <p14:tracePt t="192349" x="11018838" y="6170613"/>
          <p14:tracePt t="192365" x="11028363" y="6170613"/>
          <p14:tracePt t="192392" x="11037888" y="6188075"/>
          <p14:tracePt t="192414" x="11045825" y="6197600"/>
          <p14:tracePt t="192431" x="11045825" y="6205538"/>
          <p14:tracePt t="192447" x="11045825" y="6215063"/>
          <p14:tracePt t="192464" x="11045825" y="6224588"/>
          <p14:tracePt t="192481" x="11045825" y="6232525"/>
          <p14:tracePt t="192505" x="11045825" y="6242050"/>
          <p14:tracePt t="192515" x="11037888" y="6251575"/>
          <p14:tracePt t="192531" x="11037888" y="6259513"/>
          <p14:tracePt t="192547" x="11028363" y="6269038"/>
          <p14:tracePt t="192564" x="11018838" y="6276975"/>
          <p14:tracePt t="192604" x="11001375" y="6296025"/>
          <p14:tracePt t="192615" x="10991850" y="6303963"/>
          <p14:tracePt t="192647" x="10983913" y="6313488"/>
          <p14:tracePt t="192664" x="10966450" y="6323013"/>
          <p14:tracePt t="192681" x="10956925" y="6340475"/>
          <p14:tracePt t="192706" x="10947400" y="6348413"/>
          <p14:tracePt t="192714" x="10939463" y="6348413"/>
          <p14:tracePt t="192732" x="10902950" y="6367463"/>
          <p14:tracePt t="192747" x="10841038" y="6384925"/>
          <p14:tracePt t="192764" x="10796588" y="6394450"/>
          <p14:tracePt t="192781" x="10725150" y="6411913"/>
          <p14:tracePt t="192806" x="10653713" y="6411913"/>
          <p14:tracePt t="192815" x="10609263" y="6411913"/>
          <p14:tracePt t="192831" x="10510838" y="6411913"/>
          <p14:tracePt t="192847" x="10394950" y="6402388"/>
          <p14:tracePt t="192864" x="10331450" y="6394450"/>
          <p14:tracePt t="192881" x="10215563" y="6357938"/>
          <p14:tracePt t="192906" x="10134600" y="6323013"/>
          <p14:tracePt t="192914" x="10109200" y="6313488"/>
          <p14:tracePt t="192931" x="10072688" y="6269038"/>
          <p14:tracePt t="192947" x="10055225" y="6224588"/>
          <p14:tracePt t="192964" x="10055225" y="6205538"/>
          <p14:tracePt t="192982" x="10045700" y="6161088"/>
          <p14:tracePt t="193006" x="10045700" y="6143625"/>
          <p14:tracePt t="193014" x="10045700" y="6134100"/>
          <p14:tracePt t="193031" x="10055225" y="6108700"/>
          <p14:tracePt t="193047" x="10082213" y="6089650"/>
          <p14:tracePt t="193063" x="10090150" y="6072188"/>
          <p14:tracePt t="193081" x="10144125" y="6045200"/>
          <p14:tracePt t="193106" x="10215563" y="6018213"/>
          <p14:tracePt t="193115" x="10252075" y="6000750"/>
          <p14:tracePt t="193131" x="10331450" y="5965825"/>
          <p14:tracePt t="193147" x="10420350" y="5956300"/>
          <p14:tracePt t="193163" x="10474325" y="5946775"/>
          <p14:tracePt t="193181" x="10582275" y="5938838"/>
          <p14:tracePt t="193205" x="10688638" y="5938838"/>
          <p14:tracePt t="193214" x="10725150" y="5938838"/>
          <p14:tracePt t="193231" x="10796588" y="5938838"/>
          <p14:tracePt t="193247" x="10841038" y="5956300"/>
          <p14:tracePt t="193264" x="10858500" y="5965825"/>
          <p14:tracePt t="193281" x="10885488" y="5973763"/>
          <p14:tracePt t="193306" x="10912475" y="5983288"/>
          <p14:tracePt t="193314" x="10920413" y="5991225"/>
          <p14:tracePt t="193331" x="10939463" y="6010275"/>
          <p14:tracePt t="193347" x="10947400" y="6027738"/>
          <p14:tracePt t="193364" x="10956925" y="6037263"/>
          <p14:tracePt t="193380" x="10966450" y="6062663"/>
          <p14:tracePt t="193406" x="10983913" y="6116638"/>
          <p14:tracePt t="193431" x="10991850" y="6161088"/>
          <p14:tracePt t="193447" x="10991850" y="6197600"/>
          <p14:tracePt t="193464" x="10991850" y="6215063"/>
          <p14:tracePt t="193481" x="10991850" y="6251575"/>
          <p14:tracePt t="193510" x="10974388" y="6276975"/>
          <p14:tracePt t="193520" x="10966450" y="6286500"/>
          <p14:tracePt t="193547" x="10956925" y="6296025"/>
          <p14:tracePt t="193563" x="10956925" y="6303963"/>
          <p14:tracePt t="193581" x="10947400" y="6313488"/>
          <p14:tracePt t="193606" x="10929938" y="6323013"/>
          <p14:tracePt t="193630" x="10920413" y="6330950"/>
          <p14:tracePt t="193663" x="10902950" y="6340475"/>
          <p14:tracePt t="193680" x="10895013" y="6357938"/>
          <p14:tracePt t="193706" x="10885488" y="6367463"/>
          <p14:tracePt t="193730" x="10868025" y="6375400"/>
          <p14:tracePt t="193746" x="10858500" y="6394450"/>
          <p14:tracePt t="193764" x="10848975" y="6402388"/>
          <p14:tracePt t="193780" x="10814050" y="6429375"/>
          <p14:tracePt t="193805" x="10769600" y="6456363"/>
          <p14:tracePt t="193830" x="10760075" y="6456363"/>
          <p14:tracePt t="193846" x="10760075" y="6465888"/>
          <p14:tracePt t="193880" x="10752138" y="6465888"/>
          <p14:tracePt t="209984" x="10617200" y="6465888"/>
          <p14:tracePt t="210009" x="10313988" y="6429375"/>
          <p14:tracePt t="210019" x="9983788" y="6394450"/>
          <p14:tracePt t="210035" x="8643938" y="6242050"/>
          <p14:tracePt t="210051" x="7742238" y="6126163"/>
          <p14:tracePt t="210068" x="6000750" y="5848350"/>
          <p14:tracePt t="210084" x="4822825" y="5545138"/>
          <p14:tracePt t="210112" x="4205288" y="5322888"/>
          <p14:tracePt t="210122" x="4071938" y="5268913"/>
          <p14:tracePt t="210135" x="3946525" y="5205413"/>
          <p14:tracePt t="210150" x="3919538" y="5187950"/>
          <p14:tracePt t="210168" x="3902075" y="5170488"/>
          <p14:tracePt t="210184" x="3894138" y="5170488"/>
          <p14:tracePt t="210451" x="3840163" y="5072063"/>
          <p14:tracePt t="210468" x="3795713" y="4902200"/>
          <p14:tracePt t="210484" x="3759200" y="4633913"/>
          <p14:tracePt t="210510" x="3741738" y="4232275"/>
          <p14:tracePt t="210519" x="3741738" y="3965575"/>
          <p14:tracePt t="210534" x="3741738" y="3259138"/>
          <p14:tracePt t="210550" x="3741738" y="2867025"/>
          <p14:tracePt t="210568" x="3776663" y="2251075"/>
          <p14:tracePt t="210584" x="3786188" y="1946275"/>
          <p14:tracePt t="210609" x="3795713" y="1785938"/>
          <p14:tracePt t="210619" x="3803650" y="1724025"/>
          <p14:tracePt t="210633" x="3813175" y="1633538"/>
          <p14:tracePt t="210650" x="3813175" y="1598613"/>
          <p14:tracePt t="210667" x="3813175" y="1554163"/>
          <p14:tracePt t="210683" x="3813175" y="1536700"/>
          <p14:tracePt t="210709" x="3813175" y="1527175"/>
          <p14:tracePt t="210807" x="3813175" y="1544638"/>
          <p14:tracePt t="210833" x="3813175" y="1581150"/>
          <p14:tracePt t="210850" x="3813175" y="1616075"/>
          <p14:tracePt t="210868" x="3803650" y="1758950"/>
          <p14:tracePt t="210884" x="3795713" y="1946275"/>
          <p14:tracePt t="210909" x="3776663" y="2143125"/>
          <p14:tracePt t="210918" x="3768725" y="2232025"/>
          <p14:tracePt t="210933" x="3741738" y="2428875"/>
          <p14:tracePt t="210950" x="3732213" y="2536825"/>
          <p14:tracePt t="210967" x="3705225" y="2751138"/>
          <p14:tracePt t="210984" x="3670300" y="2965450"/>
          <p14:tracePt t="211009" x="3625850" y="3187700"/>
          <p14:tracePt t="211018" x="3608388" y="3276600"/>
          <p14:tracePt t="211034" x="3571875" y="3500438"/>
          <p14:tracePt t="211050" x="3554413" y="3608388"/>
          <p14:tracePt t="211068" x="3509963" y="3822700"/>
          <p14:tracePt t="211084" x="3490913" y="4027488"/>
          <p14:tracePt t="211109" x="3473450" y="4197350"/>
          <p14:tracePt t="211117" x="3465513" y="4276725"/>
          <p14:tracePt t="211133" x="3446463" y="4446588"/>
          <p14:tracePt t="211150" x="3446463" y="4545013"/>
          <p14:tracePt t="211167" x="3438525" y="4697413"/>
          <p14:tracePt t="211184" x="3438525" y="4822825"/>
          <p14:tracePt t="211211" x="3429000" y="4956175"/>
          <p14:tracePt t="211219" x="3419475" y="5037138"/>
          <p14:tracePt t="211233" x="3411538" y="5214938"/>
          <p14:tracePt t="211250" x="3394075" y="5322888"/>
          <p14:tracePt t="211266" x="3384550" y="5500688"/>
          <p14:tracePt t="211283" x="3375025" y="5634038"/>
          <p14:tracePt t="211309" x="3375025" y="5705475"/>
          <p14:tracePt t="211317" x="3375025" y="5732463"/>
          <p14:tracePt t="211333" x="3411538" y="5759450"/>
          <p14:tracePt t="211607" x="3429000" y="5705475"/>
          <p14:tracePt t="211617" x="3446463" y="5626100"/>
          <p14:tracePt t="211633" x="3509963" y="5419725"/>
          <p14:tracePt t="211649" x="3536950" y="5286375"/>
          <p14:tracePt t="211666" x="3633788" y="4938713"/>
          <p14:tracePt t="211684" x="3759200" y="4527550"/>
          <p14:tracePt t="211709" x="3929063" y="4037013"/>
          <p14:tracePt t="211717" x="4027488" y="3822700"/>
          <p14:tracePt t="211734" x="4187825" y="3438525"/>
          <p14:tracePt t="211749" x="4241800" y="3313113"/>
          <p14:tracePt t="211766" x="4322763" y="3116263"/>
          <p14:tracePt t="211784" x="4384675" y="2938463"/>
          <p14:tracePt t="211809" x="4456113" y="2768600"/>
          <p14:tracePt t="211817" x="4491038" y="2687638"/>
          <p14:tracePt t="211833" x="4562475" y="2554288"/>
          <p14:tracePt t="211849" x="4616450" y="2482850"/>
          <p14:tracePt t="211866" x="4697413" y="2357438"/>
          <p14:tracePt t="211883" x="4768850" y="2232025"/>
          <p14:tracePt t="211909" x="4830763" y="2143125"/>
          <p14:tracePt t="211917" x="4848225" y="2108200"/>
          <p14:tracePt t="211933" x="4867275" y="2062163"/>
          <p14:tracePt t="211949" x="4875213" y="2044700"/>
          <p14:tracePt t="211966" x="4875213" y="2027238"/>
          <p14:tracePt t="211983" x="4894263" y="2000250"/>
          <p14:tracePt t="212008" x="4894263" y="1982788"/>
          <p14:tracePt t="212033" x="4894263" y="1973263"/>
          <p14:tracePt t="212066" x="4894263" y="1965325"/>
          <p14:tracePt t="212083" x="4894263" y="1955800"/>
          <p14:tracePt t="212108" x="4884738" y="1955800"/>
          <p14:tracePt t="212116" x="4875213" y="1955800"/>
          <p14:tracePt t="212149" x="4867275" y="1955800"/>
          <p14:tracePt t="212349" x="4857750" y="1955800"/>
          <p14:tracePt t="212366" x="4776788" y="1919288"/>
          <p14:tracePt t="212383" x="4643438" y="1901825"/>
          <p14:tracePt t="212410" x="4438650" y="1893888"/>
          <p14:tracePt t="212418" x="4330700" y="1893888"/>
          <p14:tracePt t="212432" x="4116388" y="1901825"/>
          <p14:tracePt t="212449" x="4010025" y="1911350"/>
          <p14:tracePt t="212466" x="3803650" y="1955800"/>
          <p14:tracePt t="212482" x="3643313" y="2017713"/>
          <p14:tracePt t="212508" x="3527425" y="2089150"/>
          <p14:tracePt t="212518" x="3482975" y="2125663"/>
          <p14:tracePt t="212533" x="3419475" y="2205038"/>
          <p14:tracePt t="212549" x="3394075" y="2259013"/>
          <p14:tracePt t="212566" x="3348038" y="2393950"/>
          <p14:tracePt t="212582" x="3322638" y="2562225"/>
          <p14:tracePt t="212608" x="3313113" y="2751138"/>
          <p14:tracePt t="212616" x="3313113" y="2847975"/>
          <p14:tracePt t="212632" x="3313113" y="3062288"/>
          <p14:tracePt t="212649" x="3313113" y="3179763"/>
          <p14:tracePt t="212666" x="3313113" y="3429000"/>
          <p14:tracePt t="212683" x="3303588" y="3687763"/>
          <p14:tracePt t="212709" x="3295650" y="3919538"/>
          <p14:tracePt t="212718" x="3286125" y="4044950"/>
          <p14:tracePt t="212732" x="3286125" y="4259263"/>
          <p14:tracePt t="212748" x="3276600" y="4375150"/>
          <p14:tracePt t="212766" x="3276600" y="4608513"/>
          <p14:tracePt t="212782" x="3295650" y="4848225"/>
          <p14:tracePt t="212809" x="3322638" y="5054600"/>
          <p14:tracePt t="212816" x="3340100" y="5153025"/>
          <p14:tracePt t="212832" x="3394075" y="5313363"/>
          <p14:tracePt t="212848" x="3419475" y="5375275"/>
          <p14:tracePt t="212865" x="3482975" y="5465763"/>
          <p14:tracePt t="212882" x="3536950" y="5500688"/>
          <p14:tracePt t="213165" x="3536950" y="5465763"/>
          <p14:tracePt t="213182" x="3527425" y="5322888"/>
          <p14:tracePt t="213207" x="3554413" y="5037138"/>
          <p14:tracePt t="213215" x="3608388" y="4822825"/>
          <p14:tracePt t="213231" x="3867150" y="4152900"/>
          <p14:tracePt t="213248" x="4062413" y="3724275"/>
          <p14:tracePt t="213266" x="4527550" y="2874963"/>
          <p14:tracePt t="213282" x="4911725" y="2295525"/>
          <p14:tracePt t="213313" x="5099050" y="2036763"/>
          <p14:tracePt t="213332" x="5153025" y="1965325"/>
          <p14:tracePt t="213348" x="5170488" y="1928813"/>
          <p14:tracePt t="213365" x="5197475" y="1874838"/>
          <p14:tracePt t="213382" x="5232400" y="1812925"/>
          <p14:tracePt t="213408" x="5259388" y="1768475"/>
          <p14:tracePt t="213416" x="5268913" y="1731963"/>
          <p14:tracePt t="213431" x="5303838" y="1679575"/>
          <p14:tracePt t="213448" x="5313363" y="1643063"/>
          <p14:tracePt t="213465" x="5330825" y="1608138"/>
          <p14:tracePt t="213482" x="5330825" y="1581150"/>
          <p14:tracePt t="213507" x="5330825" y="1554163"/>
          <p14:tracePt t="213515" x="5322888" y="1544638"/>
          <p14:tracePt t="213532" x="5276850" y="1527175"/>
          <p14:tracePt t="213548" x="5232400" y="1517650"/>
          <p14:tracePt t="213565" x="5062538" y="1517650"/>
          <p14:tracePt t="213582" x="4822825" y="1517650"/>
          <p14:tracePt t="213612" x="4465638" y="1562100"/>
          <p14:tracePt t="213631" x="4224338" y="1608138"/>
          <p14:tracePt t="213649" x="4108450" y="1633538"/>
          <p14:tracePt t="213664" x="3875088" y="1687513"/>
          <p14:tracePt t="213681" x="3697288" y="1741488"/>
          <p14:tracePt t="213706" x="3527425" y="1776413"/>
          <p14:tracePt t="213715" x="3438525" y="1785938"/>
          <p14:tracePt t="213731" x="3303588" y="1803400"/>
          <p14:tracePt t="213748" x="3268663" y="1803400"/>
          <p14:tracePt t="213765" x="3214688" y="1803400"/>
          <p14:tracePt t="213781" x="3179763" y="1803400"/>
          <p14:tracePt t="213806" x="3152775" y="1776413"/>
          <p14:tracePt t="213815" x="3143250" y="1758950"/>
          <p14:tracePt t="213832" x="3133725" y="1697038"/>
          <p14:tracePt t="213848" x="3133725" y="1660525"/>
          <p14:tracePt t="213865" x="3152775" y="1589088"/>
          <p14:tracePt t="213881" x="3232150" y="1465263"/>
          <p14:tracePt t="213910" x="3429000" y="1268413"/>
          <p14:tracePt t="213931" x="3562350" y="1160463"/>
          <p14:tracePt t="213947" x="3625850" y="1116013"/>
          <p14:tracePt t="213964" x="3751263" y="1044575"/>
          <p14:tracePt t="213981" x="3902075" y="973138"/>
          <p14:tracePt t="214006" x="4037013" y="946150"/>
          <p14:tracePt t="214014" x="4098925" y="938213"/>
          <p14:tracePt t="214031" x="4197350" y="928688"/>
          <p14:tracePt t="214047" x="4232275" y="928688"/>
          <p14:tracePt t="214064" x="4313238" y="938213"/>
          <p14:tracePt t="214082" x="4394200" y="965200"/>
          <p14:tracePt t="214108" x="4473575" y="1000125"/>
          <p14:tracePt t="214116" x="4518025" y="1036638"/>
          <p14:tracePt t="214132" x="4581525" y="1098550"/>
          <p14:tracePt t="214147" x="4616450" y="1143000"/>
          <p14:tracePt t="214164" x="4687888" y="1231900"/>
          <p14:tracePt t="214181" x="4751388" y="1347788"/>
          <p14:tracePt t="214206" x="4786313" y="1473200"/>
          <p14:tracePt t="214214" x="4795838" y="1536700"/>
          <p14:tracePt t="214231" x="4795838" y="1643063"/>
          <p14:tracePt t="214247" x="4776788" y="1697038"/>
          <p14:tracePt t="214264" x="4724400" y="1776413"/>
          <p14:tracePt t="214281" x="4633913" y="1874838"/>
          <p14:tracePt t="214306" x="4491038" y="2000250"/>
          <p14:tracePt t="214315" x="4402138" y="2062163"/>
          <p14:tracePt t="214331" x="4232275" y="2152650"/>
          <p14:tracePt t="214348" x="4143375" y="2187575"/>
          <p14:tracePt t="214365" x="3983038" y="2224088"/>
          <p14:tracePt t="214382" x="3867150" y="2251075"/>
          <p14:tracePt t="214409" x="3813175" y="2268538"/>
          <p14:tracePt t="214430" x="3803650" y="2276475"/>
          <p14:tracePt t="215502" x="3670300" y="2276475"/>
          <p14:tracePt t="215514" x="3562350" y="2268538"/>
          <p14:tracePt t="215531" x="3330575" y="2259013"/>
          <p14:tracePt t="215546" x="3081338" y="2251075"/>
          <p14:tracePt t="215563" x="2965450" y="2232025"/>
          <p14:tracePt t="215581" x="2724150" y="2232025"/>
          <p14:tracePt t="215606" x="2393950" y="2251075"/>
          <p14:tracePt t="215630" x="2259013" y="2259013"/>
          <p14:tracePt t="215646" x="2197100" y="2259013"/>
          <p14:tracePt t="215664" x="2187575" y="2259013"/>
          <p14:tracePt t="215681" x="2179638" y="2259013"/>
          <p14:tracePt t="215707" x="2160588" y="2259013"/>
          <p14:tracePt t="216246" x="2152650" y="2259013"/>
          <p14:tracePt t="216263" x="2133600" y="2259013"/>
          <p14:tracePt t="216280" x="2108200" y="2241550"/>
          <p14:tracePt t="216305" x="2036763" y="2197100"/>
          <p14:tracePt t="216314" x="1990725" y="2170113"/>
          <p14:tracePt t="216330" x="1884363" y="2116138"/>
          <p14:tracePt t="216346" x="1822450" y="2089150"/>
          <p14:tracePt t="216363" x="1795463" y="2081213"/>
          <p14:tracePt t="216380" x="1768475" y="2071688"/>
          <p14:tracePt t="216408" x="1741488" y="2062163"/>
          <p14:tracePt t="216446" x="1741488" y="2054225"/>
          <p14:tracePt t="216804" x="1866900" y="2027238"/>
          <p14:tracePt t="216830" x="2071688" y="2000250"/>
          <p14:tracePt t="216846" x="2347913" y="1982788"/>
          <p14:tracePt t="216863" x="2500313" y="1982788"/>
          <p14:tracePt t="216879" x="2759075" y="1982788"/>
          <p14:tracePt t="216905" x="2955925" y="1982788"/>
          <p14:tracePt t="216905" x="3017838" y="1990725"/>
          <p14:tracePt t="216929" x="3089275" y="2000250"/>
          <p14:tracePt t="216945" x="3125788" y="2000250"/>
          <p14:tracePt t="216962" x="3143250" y="2000250"/>
          <p14:tracePt t="216979" x="3152775" y="2000250"/>
          <p14:tracePt t="217004" x="3160713" y="2000250"/>
          <p14:tracePt t="217545" x="3125788" y="2000250"/>
          <p14:tracePt t="217562" x="3071813" y="2000250"/>
          <p14:tracePt t="217579" x="2919413" y="2000250"/>
          <p14:tracePt t="217605" x="2598738" y="1982788"/>
          <p14:tracePt t="217629" x="2393950" y="1973263"/>
          <p14:tracePt t="217645" x="2251075" y="1955800"/>
          <p14:tracePt t="217661" x="2197100" y="1946275"/>
          <p14:tracePt t="217678" x="2133600" y="1938338"/>
          <p14:tracePt t="217704" x="2098675" y="1938338"/>
          <p14:tracePt t="217729" x="2089150" y="1938338"/>
          <p14:tracePt t="218178" x="2071688" y="1938338"/>
          <p14:tracePt t="218204" x="1893888" y="1893888"/>
          <p14:tracePt t="218228" x="1785938" y="1857375"/>
          <p14:tracePt t="218244" x="1724025" y="1822450"/>
          <p14:tracePt t="218261" x="1687513" y="1812925"/>
          <p14:tracePt t="218278" x="1643063" y="1785938"/>
          <p14:tracePt t="218303" x="1598613" y="1758950"/>
          <p14:tracePt t="218328" x="1589088" y="1751013"/>
          <p14:tracePt t="218600" x="1589088" y="1704975"/>
          <p14:tracePt t="218612" x="1589088" y="1660525"/>
          <p14:tracePt t="218628" x="1589088" y="1527175"/>
          <p14:tracePt t="218645" x="1589088" y="1384300"/>
          <p14:tracePt t="218661" x="1589088" y="1330325"/>
          <p14:tracePt t="218678" x="1581150" y="1241425"/>
          <p14:tracePt t="218704" x="1571625" y="1169988"/>
          <p14:tracePt t="218728" x="1571625" y="1133475"/>
          <p14:tracePt t="218744" x="1571625" y="1116013"/>
          <p14:tracePt t="218760" x="1562100" y="1108075"/>
          <p14:tracePt t="218777" x="1562100" y="1098550"/>
          <p14:tracePt t="218811" x="1562100" y="1089025"/>
          <p14:tracePt t="219078" x="1562100" y="1027113"/>
          <p14:tracePt t="219103" x="1562100" y="911225"/>
          <p14:tracePt t="219127" x="1554163" y="839788"/>
          <p14:tracePt t="219144" x="1554163" y="776288"/>
          <p14:tracePt t="219161" x="1544638" y="741363"/>
          <p14:tracePt t="219177" x="1544638" y="696913"/>
          <p14:tracePt t="219203" x="1536700" y="660400"/>
          <p14:tracePt t="219227" x="1536700" y="633413"/>
          <p14:tracePt t="219244" x="1527175" y="608013"/>
          <p14:tracePt t="219260" x="1517650" y="608013"/>
          <p14:tracePt t="219277" x="1517650" y="598488"/>
          <p14:tracePt t="219302" x="1517650" y="581025"/>
          <p14:tracePt t="219311" x="1509713" y="581025"/>
          <p14:tracePt t="219327" x="1509713" y="571500"/>
          <p14:tracePt t="219360" x="1509713" y="561975"/>
          <p14:tracePt t="219394" x="1500188" y="554038"/>
          <p14:tracePt t="219419" x="1500188" y="544513"/>
          <p14:tracePt t="219427" x="1490663" y="536575"/>
          <p14:tracePt t="219460" x="1490663" y="527050"/>
          <p14:tracePt t="219477" x="1490663" y="517525"/>
          <p14:tracePt t="219501" x="1482725" y="490538"/>
          <p14:tracePt t="219511" x="1482725" y="482600"/>
          <p14:tracePt t="219527" x="1473200" y="455613"/>
          <p14:tracePt t="219544" x="1465263" y="428625"/>
          <p14:tracePt t="219560" x="1465263" y="419100"/>
          <p14:tracePt t="219577" x="1455738" y="393700"/>
          <p14:tracePt t="220644" x="1438275" y="1079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565" y="2281813"/>
            <a:ext cx="2579742" cy="294333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Types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2481875" y="1306434"/>
            <a:ext cx="3553097" cy="478905"/>
          </a:xfrm>
        </p:spPr>
        <p:txBody>
          <a:bodyPr>
            <a:no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Multi-User Computers</a:t>
            </a:r>
          </a:p>
          <a:p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782253" y="2138130"/>
            <a:ext cx="7393669" cy="4103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Server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Serves and supports a network, a group of network users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Provides centrally accessible storage space and shares printers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A small network server look similar to a desktop PC, but different 	OS, such as Window Server or Linux </a:t>
            </a:r>
            <a:endParaRPr lang="en-US" sz="1600" kern="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Does not directly provide processing power to clients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A group of servers located together in a single room or facility 	is called a server farm, or server cluster.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Large Internet service provider (ISP) companies maintain 	extensive server farms.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endParaRPr lang="en-US" sz="1600" kern="0" dirty="0" smtClean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  <a:p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6" t="5318" r="14937" b="9999"/>
          <a:stretch/>
        </p:blipFill>
        <p:spPr>
          <a:xfrm flipH="1">
            <a:off x="927326" y="1972492"/>
            <a:ext cx="2390639" cy="49228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813516"/>
      </p:ext>
    </p:extLst>
  </p:cSld>
  <p:clrMapOvr>
    <a:masterClrMapping/>
  </p:clrMapOvr>
  <p:transition spd="slow" advTm="26862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  <p:extLst mod="1">
    <p:ext uri="{3A86A75C-4F4B-4683-9AE1-C65F6400EC91}">
      <p14:laserTraceLst xmlns:p14="http://schemas.microsoft.com/office/powerpoint/2010/main">
        <p14:tracePtLst>
          <p14:tracePt t="49593" x="866775" y="5027613"/>
          <p14:tracePt t="49759" x="901700" y="5000625"/>
          <p14:tracePt t="49776" x="955675" y="4983163"/>
          <p14:tracePt t="49793" x="1116013" y="4894263"/>
          <p14:tracePt t="49809" x="1419225" y="4776788"/>
          <p14:tracePt t="49826" x="1616075" y="4697413"/>
          <p14:tracePt t="49843" x="2357438" y="4429125"/>
          <p14:tracePt t="49859" x="3697288" y="3946525"/>
          <p14:tracePt t="49876" x="4446588" y="3687763"/>
          <p14:tracePt t="49892" x="5670550" y="3322638"/>
          <p14:tracePt t="49909" x="6313488" y="3187700"/>
          <p14:tracePt t="49927" x="6616700" y="3125788"/>
          <p14:tracePt t="49943" x="6697663" y="3116263"/>
          <p14:tracePt t="49959" x="6831013" y="3098800"/>
          <p14:tracePt t="49975" x="6894513" y="3089275"/>
          <p14:tracePt t="49992" x="6991350" y="3081338"/>
          <p14:tracePt t="50009" x="7089775" y="3071813"/>
          <p14:tracePt t="50026" x="7197725" y="3062288"/>
          <p14:tracePt t="50043" x="7259638" y="3062288"/>
          <p14:tracePt t="50060" x="7394575" y="3054350"/>
          <p14:tracePt t="50076" x="7527925" y="3054350"/>
          <p14:tracePt t="50092" x="7599363" y="3044825"/>
          <p14:tracePt t="50109" x="7769225" y="3044825"/>
          <p14:tracePt t="50125" x="7848600" y="3044825"/>
          <p14:tracePt t="50142" x="7983538" y="3036888"/>
          <p14:tracePt t="50160" x="8062913" y="3036888"/>
          <p14:tracePt t="50177" x="8134350" y="3036888"/>
          <p14:tracePt t="50193" x="8153400" y="3036888"/>
          <p14:tracePt t="50209" x="8161338" y="3044825"/>
          <p14:tracePt t="50392" x="8001000" y="3054350"/>
          <p14:tracePt t="50410" x="7680325" y="3089275"/>
          <p14:tracePt t="50426" x="7331075" y="3133725"/>
          <p14:tracePt t="50426" x="6813550" y="3224213"/>
          <p14:tracePt t="50442" x="6000750" y="3384550"/>
          <p14:tracePt t="50459" x="4179888" y="3768725"/>
          <p14:tracePt t="50475" x="3384550" y="3965575"/>
          <p14:tracePt t="50492" x="2170113" y="4224338"/>
          <p14:tracePt t="50509" x="1554163" y="4330700"/>
          <p14:tracePt t="50525" x="1428750" y="4340225"/>
          <p14:tracePt t="50542" x="1295400" y="4357688"/>
          <p14:tracePt t="50559" x="1250950" y="4357688"/>
          <p14:tracePt t="50592" x="1241425" y="4357688"/>
          <p14:tracePt t="50842" x="1214438" y="4348163"/>
          <p14:tracePt t="50859" x="1116013" y="4259263"/>
          <p14:tracePt t="50875" x="1081088" y="4197350"/>
          <p14:tracePt t="50892" x="1044575" y="4037013"/>
          <p14:tracePt t="50909" x="1062038" y="3822700"/>
          <p14:tracePt t="50925" x="1108075" y="3697288"/>
          <p14:tracePt t="50941" x="1196975" y="3490913"/>
          <p14:tracePt t="50958" x="1303338" y="3322638"/>
          <p14:tracePt t="50975" x="1374775" y="3241675"/>
          <p14:tracePt t="50991" x="1527175" y="3116263"/>
          <p14:tracePt t="51008" x="1679575" y="3027363"/>
          <p14:tracePt t="51025" x="1751013" y="3009900"/>
          <p14:tracePt t="51042" x="1901825" y="3009900"/>
          <p14:tracePt t="51058" x="2044700" y="3062288"/>
          <p14:tracePt t="51074" x="2125663" y="3108325"/>
          <p14:tracePt t="51092" x="2259013" y="3224213"/>
          <p14:tracePt t="51109" x="2374900" y="3384550"/>
          <p14:tracePt t="51125" x="2438400" y="3500438"/>
          <p14:tracePt t="51142" x="2554288" y="3786188"/>
          <p14:tracePt t="51159" x="2633663" y="4143375"/>
          <p14:tracePt t="51175" x="2660650" y="4643438"/>
          <p14:tracePt t="51191" x="2643188" y="4946650"/>
          <p14:tracePt t="51208" x="2500313" y="5608638"/>
          <p14:tracePt t="51225" x="2419350" y="5902325"/>
          <p14:tracePt t="51241" x="2322513" y="6197600"/>
          <p14:tracePt t="51259" x="2251075" y="6296025"/>
          <p14:tracePt t="51275" x="2214563" y="6303963"/>
          <p14:tracePt t="51291" x="2133600" y="6313488"/>
          <p14:tracePt t="51308" x="2027238" y="6242050"/>
          <p14:tracePt t="51325" x="1965325" y="6180138"/>
          <p14:tracePt t="51341" x="1857375" y="6010275"/>
          <p14:tracePt t="51358" x="1741488" y="5803900"/>
          <p14:tracePt t="51375" x="1687513" y="5688013"/>
          <p14:tracePt t="51391" x="1598613" y="5456238"/>
          <p14:tracePt t="51408" x="1562100" y="5187950"/>
          <p14:tracePt t="51425" x="1562100" y="5045075"/>
          <p14:tracePt t="51441" x="1589088" y="4795838"/>
          <p14:tracePt t="51458" x="1652588" y="4562475"/>
          <p14:tracePt t="51474" x="1704975" y="4473575"/>
          <p14:tracePt t="51491" x="1830388" y="4313238"/>
          <p14:tracePt t="51508" x="2009775" y="4179888"/>
          <p14:tracePt t="51524" x="2108200" y="4116388"/>
          <p14:tracePt t="51541" x="2286000" y="4044950"/>
          <p14:tracePt t="51558" x="2428875" y="4017963"/>
          <p14:tracePt t="51574" x="2500313" y="4017963"/>
          <p14:tracePt t="51591" x="2633663" y="4017963"/>
          <p14:tracePt t="51608" x="2759075" y="4081463"/>
          <p14:tracePt t="51624" x="2822575" y="4133850"/>
          <p14:tracePt t="51641" x="2911475" y="4276725"/>
          <p14:tracePt t="51658" x="2982913" y="4446588"/>
          <p14:tracePt t="51676" x="3009900" y="4652963"/>
          <p14:tracePt t="51691" x="3017838" y="4759325"/>
          <p14:tracePt t="51708" x="3017838" y="5010150"/>
          <p14:tracePt t="51724" x="3017838" y="5160963"/>
          <p14:tracePt t="51741" x="3000375" y="5465763"/>
          <p14:tracePt t="51758" x="2965450" y="5680075"/>
          <p14:tracePt t="51774" x="2946400" y="5759450"/>
          <p14:tracePt t="51791" x="2928938" y="5848350"/>
          <p14:tracePt t="51808" x="2911475" y="5894388"/>
          <p14:tracePt t="51824" x="2884488" y="5911850"/>
          <p14:tracePt t="51841" x="2768600" y="5938838"/>
          <p14:tracePt t="51858" x="2589213" y="5929313"/>
          <p14:tracePt t="51874" x="2482850" y="5884863"/>
          <p14:tracePt t="51891" x="2259013" y="5741988"/>
          <p14:tracePt t="51908" x="2071688" y="5510213"/>
          <p14:tracePt t="51924" x="1928813" y="5214938"/>
          <p14:tracePt t="51941" x="1866900" y="5037138"/>
          <p14:tracePt t="51958" x="1785938" y="4616450"/>
          <p14:tracePt t="51974" x="1758950" y="4357688"/>
          <p14:tracePt t="51991" x="1751013" y="3938588"/>
          <p14:tracePt t="52008" x="1751013" y="3687763"/>
          <p14:tracePt t="52024" x="1758950" y="3589338"/>
          <p14:tracePt t="52041" x="1795463" y="3429000"/>
          <p14:tracePt t="52058" x="1857375" y="3286125"/>
          <p14:tracePt t="52074" x="1901825" y="3224213"/>
          <p14:tracePt t="52091" x="2009775" y="3125788"/>
          <p14:tracePt t="52108" x="2089150" y="3044825"/>
          <p14:tracePt t="52124" x="2133600" y="3017838"/>
          <p14:tracePt t="52141" x="2224088" y="2982913"/>
          <p14:tracePt t="52158" x="2366963" y="2946400"/>
          <p14:tracePt t="52175" x="2500313" y="2928938"/>
          <p14:tracePt t="52191" x="2554288" y="2928938"/>
          <p14:tracePt t="52208" x="2643188" y="2928938"/>
          <p14:tracePt t="52224" x="2714625" y="2946400"/>
          <p14:tracePt t="52240" x="2741613" y="2965450"/>
          <p14:tracePt t="52258" x="2776538" y="2990850"/>
          <p14:tracePt t="52274" x="2830513" y="3071813"/>
          <p14:tracePt t="52290" x="2857500" y="3116263"/>
          <p14:tracePt t="52308" x="2894013" y="3259138"/>
          <p14:tracePt t="52324" x="2911475" y="3402013"/>
          <p14:tracePt t="52341" x="2919413" y="3473450"/>
          <p14:tracePt t="52358" x="2919413" y="3643313"/>
          <p14:tracePt t="52374" x="2919413" y="3840163"/>
          <p14:tracePt t="52390" x="2919413" y="3946525"/>
          <p14:tracePt t="52408" x="2919413" y="4187825"/>
          <p14:tracePt t="52425" x="2919413" y="4419600"/>
          <p14:tracePt t="52440" x="2919413" y="4545013"/>
          <p14:tracePt t="52457" x="2901950" y="4759325"/>
          <p14:tracePt t="52474" x="2874963" y="4983163"/>
          <p14:tracePt t="52490" x="2857500" y="5116513"/>
          <p14:tracePt t="52508" x="2813050" y="5411788"/>
          <p14:tracePt t="52524" x="2786063" y="5643563"/>
          <p14:tracePt t="52540" x="2776538" y="5715000"/>
          <p14:tracePt t="52558" x="2759075" y="5813425"/>
          <p14:tracePt t="52574" x="2751138" y="5848350"/>
          <p14:tracePt t="52590" x="2741613" y="5848350"/>
          <p14:tracePt t="52874" x="2724150" y="5848350"/>
          <p14:tracePt t="52874" x="2697163" y="5848350"/>
          <p14:tracePt t="52890" x="2660650" y="5840413"/>
          <p14:tracePt t="52908" x="2536825" y="5751513"/>
          <p14:tracePt t="52924" x="2401888" y="5626100"/>
          <p14:tracePt t="52940" x="2339975" y="5554663"/>
          <p14:tracePt t="52957" x="2214563" y="5367338"/>
          <p14:tracePt t="52973" x="2152650" y="5251450"/>
          <p14:tracePt t="52990" x="2036763" y="5000625"/>
          <p14:tracePt t="53007" x="1946275" y="4705350"/>
          <p14:tracePt t="53023" x="1901825" y="4465638"/>
          <p14:tracePt t="53040" x="1893888" y="4348163"/>
          <p14:tracePt t="53058" x="1884363" y="4133850"/>
          <p14:tracePt t="53073" x="1884363" y="4054475"/>
          <p14:tracePt t="53090" x="1893888" y="3894138"/>
          <p14:tracePt t="53107" x="1928813" y="3741738"/>
          <p14:tracePt t="53123" x="1973263" y="3608388"/>
          <p14:tracePt t="53140" x="1990725" y="3544888"/>
          <p14:tracePt t="53157" x="2044700" y="3429000"/>
          <p14:tracePt t="53173" x="2071688" y="3375025"/>
          <p14:tracePt t="53173" x="2089150" y="3330575"/>
          <p14:tracePt t="53189" x="2116138" y="3295650"/>
          <p14:tracePt t="53207" x="2170113" y="3224213"/>
          <p14:tracePt t="53224" x="2197100" y="3170238"/>
          <p14:tracePt t="53240" x="2224088" y="3152775"/>
          <p14:tracePt t="53257" x="2259013" y="3116263"/>
          <p14:tracePt t="53274" x="2322513" y="3089275"/>
          <p14:tracePt t="53290" x="2347913" y="3071813"/>
          <p14:tracePt t="53307" x="2411413" y="3044825"/>
          <p14:tracePt t="53323" x="2446338" y="3027363"/>
          <p14:tracePt t="53339" x="2509838" y="3000375"/>
          <p14:tracePt t="53357" x="2544763" y="2982913"/>
          <p14:tracePt t="53373" x="2562225" y="2973388"/>
          <p14:tracePt t="53390" x="2571750" y="2973388"/>
          <p14:tracePt t="53423" x="2581275" y="2973388"/>
          <p14:tracePt t="53457" x="2581275" y="2982913"/>
          <p14:tracePt t="53490" x="2581275" y="3009900"/>
          <p14:tracePt t="53507" x="2581275" y="3089275"/>
          <p14:tracePt t="53523" x="2581275" y="3268663"/>
          <p14:tracePt t="53540" x="2581275" y="3375025"/>
          <p14:tracePt t="53557" x="2608263" y="3589338"/>
          <p14:tracePt t="53573" x="2625725" y="3768725"/>
          <p14:tracePt t="53590" x="2633663" y="3848100"/>
          <p14:tracePt t="53607" x="2652713" y="4010025"/>
          <p14:tracePt t="53623" x="2670175" y="4143375"/>
          <p14:tracePt t="53640" x="2679700" y="4205288"/>
          <p14:tracePt t="53657" x="2705100" y="4330700"/>
          <p14:tracePt t="53673" x="2741613" y="4473575"/>
          <p14:tracePt t="53690" x="2751138" y="4562475"/>
          <p14:tracePt t="53707" x="2776538" y="4741863"/>
          <p14:tracePt t="53723" x="2795588" y="4938713"/>
          <p14:tracePt t="53740" x="2803525" y="5018088"/>
          <p14:tracePt t="53756" x="2803525" y="5126038"/>
          <p14:tracePt t="53773" x="2803525" y="5197475"/>
          <p14:tracePt t="53790" x="2795588" y="5224463"/>
          <p14:tracePt t="53807" x="2741613" y="5286375"/>
          <p14:tracePt t="53822" x="2679700" y="5348288"/>
          <p14:tracePt t="53839" x="2652713" y="5384800"/>
          <p14:tracePt t="53856" x="2616200" y="5411788"/>
          <p14:tracePt t="53873" x="2589213" y="5429250"/>
          <p14:tracePt t="53889" x="2589213" y="5438775"/>
          <p14:tracePt t="53907" x="2581275" y="5446713"/>
          <p14:tracePt t="53923" x="2536825" y="5446713"/>
          <p14:tracePt t="53939" x="2500313" y="5446713"/>
          <p14:tracePt t="53957" x="2366963" y="5394325"/>
          <p14:tracePt t="53972" x="2224088" y="5295900"/>
          <p14:tracePt t="53989" x="2170113" y="5232400"/>
          <p14:tracePt t="54007" x="2071688" y="5099050"/>
          <p14:tracePt t="54024" x="1990725" y="4973638"/>
          <p14:tracePt t="54039" x="1946275" y="4894263"/>
          <p14:tracePt t="54056" x="1884363" y="4714875"/>
          <p14:tracePt t="54072" x="1839913" y="4491038"/>
          <p14:tracePt t="54089" x="1822450" y="4394200"/>
          <p14:tracePt t="54106" x="1803400" y="4205288"/>
          <p14:tracePt t="54122" x="1785938" y="4010025"/>
          <p14:tracePt t="54139" x="1785938" y="3929063"/>
          <p14:tracePt t="54157" x="1785938" y="3759200"/>
          <p14:tracePt t="54172" x="1822450" y="3608388"/>
          <p14:tracePt t="54189" x="1839913" y="3527425"/>
          <p14:tracePt t="54207" x="1884363" y="3411538"/>
          <p14:tracePt t="54222" x="1938338" y="3330575"/>
          <p14:tracePt t="54239" x="1965325" y="3286125"/>
          <p14:tracePt t="54256" x="2027238" y="3214688"/>
          <p14:tracePt t="54272" x="2116138" y="3143250"/>
          <p14:tracePt t="54290" x="2170113" y="3108325"/>
          <p14:tracePt t="54306" x="2276475" y="3036888"/>
          <p14:tracePt t="54323" x="2357438" y="2982913"/>
          <p14:tracePt t="54339" x="2393950" y="2955925"/>
          <p14:tracePt t="54356" x="2446338" y="2928938"/>
          <p14:tracePt t="54372" x="2500313" y="2911475"/>
          <p14:tracePt t="54389" x="2517775" y="2901950"/>
          <p14:tracePt t="54406" x="2571750" y="2894013"/>
          <p14:tracePt t="54423" x="2625725" y="2894013"/>
          <p14:tracePt t="54439" x="2652713" y="2894013"/>
          <p14:tracePt t="54456" x="2687638" y="2901950"/>
          <p14:tracePt t="54472" x="2714625" y="2938463"/>
          <p14:tracePt t="54489" x="2732088" y="2965450"/>
          <p14:tracePt t="54506" x="2759075" y="3027363"/>
          <p14:tracePt t="54522" x="2776538" y="3081338"/>
          <p14:tracePt t="54539" x="2776538" y="3098800"/>
          <p14:tracePt t="54556" x="2786063" y="3152775"/>
          <p14:tracePt t="54572" x="2803525" y="3214688"/>
          <p14:tracePt t="54589" x="2803525" y="3268663"/>
          <p14:tracePt t="54606" x="2813050" y="3384550"/>
          <p14:tracePt t="54622" x="2830513" y="3536950"/>
          <p14:tracePt t="54639" x="2840038" y="3608388"/>
          <p14:tracePt t="54656" x="2847975" y="3759200"/>
          <p14:tracePt t="54672" x="2847975" y="3919538"/>
          <p14:tracePt t="54689" x="2847975" y="3990975"/>
          <p14:tracePt t="54705" x="2847975" y="4133850"/>
          <p14:tracePt t="54722" x="2847975" y="4286250"/>
          <p14:tracePt t="54739" x="2847975" y="4367213"/>
          <p14:tracePt t="54755" x="2847975" y="4554538"/>
          <p14:tracePt t="54772" x="2840038" y="4751388"/>
          <p14:tracePt t="54789" x="2830513" y="4848225"/>
          <p14:tracePt t="54805" x="2813050" y="5018088"/>
          <p14:tracePt t="54823" x="2786063" y="5153025"/>
          <p14:tracePt t="54839" x="2768600" y="5214938"/>
          <p14:tracePt t="54856" x="2714625" y="5330825"/>
          <p14:tracePt t="54873" x="2643188" y="5429250"/>
          <p14:tracePt t="54888" x="2616200" y="5456238"/>
          <p14:tracePt t="54905" x="2589213" y="5491163"/>
          <p14:tracePt t="54922" x="2562225" y="5510213"/>
          <p14:tracePt t="54939" x="2562225" y="5518150"/>
          <p14:tracePt t="54956" x="2554288" y="5518150"/>
          <p14:tracePt t="54971" x="2527300" y="5491163"/>
          <p14:tracePt t="54988" x="2500313" y="5438775"/>
          <p14:tracePt t="55006" x="2438400" y="5295900"/>
          <p14:tracePt t="55023" x="2357438" y="5160963"/>
          <p14:tracePt t="55039" x="2322513" y="5089525"/>
          <p14:tracePt t="55056" x="2251075" y="4973638"/>
          <p14:tracePt t="55071" x="2179638" y="4857750"/>
          <p14:tracePt t="55088" x="2143125" y="4786313"/>
          <p14:tracePt t="55105" x="2081213" y="4652963"/>
          <p14:tracePt t="55122" x="2044700" y="4483100"/>
          <p14:tracePt t="55138" x="2027238" y="4394200"/>
          <p14:tracePt t="55155" x="2009775" y="4224338"/>
          <p14:tracePt t="55172" x="1990725" y="4054475"/>
          <p14:tracePt t="55188" x="1982788" y="3965575"/>
          <p14:tracePt t="55205" x="1965325" y="3795713"/>
          <p14:tracePt t="55222" x="1955800" y="3652838"/>
          <p14:tracePt t="55239" x="1946275" y="3571875"/>
          <p14:tracePt t="55255" x="1946275" y="3429000"/>
          <p14:tracePt t="55272" x="1955800" y="3295650"/>
          <p14:tracePt t="55288" x="1973263" y="3232150"/>
          <p14:tracePt t="55305" x="2009775" y="3133725"/>
          <p14:tracePt t="55322" x="2081213" y="3044825"/>
          <p14:tracePt t="55338" x="2116138" y="3009900"/>
          <p14:tracePt t="55356" x="2179638" y="2946400"/>
          <p14:tracePt t="55372" x="2241550" y="2894013"/>
          <p14:tracePt t="55388" x="2268538" y="2874963"/>
          <p14:tracePt t="55405" x="2312988" y="2847975"/>
          <p14:tracePt t="55422" x="2339975" y="2840038"/>
          <p14:tracePt t="55438" x="2357438" y="2830513"/>
          <p14:tracePt t="55455" x="2374900" y="2830513"/>
          <p14:tracePt t="55471" x="2393950" y="2830513"/>
          <p14:tracePt t="55488" x="2401888" y="2830513"/>
          <p14:tracePt t="55504" x="2428875" y="2840038"/>
          <p14:tracePt t="55522" x="2455863" y="2857500"/>
          <p14:tracePt t="55538" x="2473325" y="2874963"/>
          <p14:tracePt t="55555" x="2527300" y="2946400"/>
          <p14:tracePt t="55571" x="2571750" y="3044825"/>
          <p14:tracePt t="55588" x="2589213" y="3108325"/>
          <p14:tracePt t="55605" x="2633663" y="3268663"/>
          <p14:tracePt t="55621" x="2660650" y="3446463"/>
          <p14:tracePt t="55638" x="2670175" y="3554413"/>
          <p14:tracePt t="55655" x="2679700" y="3768725"/>
          <p14:tracePt t="55671" x="2697163" y="3983038"/>
          <p14:tracePt t="55688" x="2697163" y="4089400"/>
          <p14:tracePt t="55705" x="2705100" y="4322763"/>
          <p14:tracePt t="55721" x="2705100" y="4572000"/>
          <p14:tracePt t="55738" x="2705100" y="4705350"/>
          <p14:tracePt t="55755" x="2687638" y="4938713"/>
          <p14:tracePt t="55771" x="2670175" y="5133975"/>
          <p14:tracePt t="55788" x="2652713" y="5224463"/>
          <p14:tracePt t="55805" x="2598738" y="5394325"/>
          <p14:tracePt t="55821" x="2544763" y="5554663"/>
          <p14:tracePt t="55838" x="2517775" y="5626100"/>
          <p14:tracePt t="55855" x="2482850" y="5715000"/>
          <p14:tracePt t="55871" x="2473325" y="5768975"/>
          <p14:tracePt t="55888" x="2465388" y="5776913"/>
          <p14:tracePt t="55905" x="2455863" y="5786438"/>
          <p14:tracePt t="56305" x="2446338" y="5786438"/>
          <p14:tracePt t="56337" x="2401888" y="5741988"/>
          <p14:tracePt t="56354" x="2322513" y="5634038"/>
          <p14:tracePt t="56371" x="2224088" y="5473700"/>
          <p14:tracePt t="56387" x="2187575" y="5375275"/>
          <p14:tracePt t="56404" x="2108200" y="5143500"/>
          <p14:tracePt t="56422" x="2027238" y="4875213"/>
          <p14:tracePt t="56438" x="1955800" y="4537075"/>
          <p14:tracePt t="56455" x="1938338" y="4357688"/>
          <p14:tracePt t="56472" x="1893888" y="3973513"/>
          <p14:tracePt t="56488" x="1884363" y="3670300"/>
          <p14:tracePt t="56505" x="1884363" y="3562350"/>
          <p14:tracePt t="56521" x="1884363" y="3402013"/>
          <p14:tracePt t="56537" x="1893888" y="3330575"/>
          <p14:tracePt t="56554" x="1919288" y="3197225"/>
          <p14:tracePt t="56570" x="1955800" y="3089275"/>
          <p14:tracePt t="56587" x="1973263" y="3054350"/>
          <p14:tracePt t="56604" x="2000250" y="3000375"/>
          <p14:tracePt t="56620" x="2036763" y="2973388"/>
          <p14:tracePt t="56637" x="2062163" y="2973388"/>
          <p14:tracePt t="56654" x="2133600" y="2955925"/>
          <p14:tracePt t="56672" x="2224088" y="2938463"/>
          <p14:tracePt t="56687" x="2259013" y="2938463"/>
          <p14:tracePt t="56704" x="2322513" y="2938463"/>
          <p14:tracePt t="56721" x="2374900" y="2938463"/>
          <p14:tracePt t="56738" x="2411413" y="2965450"/>
          <p14:tracePt t="56755" x="2428875" y="2982913"/>
          <p14:tracePt t="56771" x="2473325" y="3036888"/>
          <p14:tracePt t="56787" x="2500313" y="3062288"/>
          <p14:tracePt t="56804" x="2544763" y="3143250"/>
          <p14:tracePt t="56821" x="2571750" y="3241675"/>
          <p14:tracePt t="56837" x="2589213" y="3286125"/>
          <p14:tracePt t="56837" x="2608263" y="3367088"/>
          <p14:tracePt t="56854" x="2616200" y="3438525"/>
          <p14:tracePt t="56872" x="2633663" y="3616325"/>
          <p14:tracePt t="56887" x="2652713" y="3714750"/>
          <p14:tracePt t="56905" x="2670175" y="3919538"/>
          <p14:tracePt t="56921" x="2679700" y="4133850"/>
          <p14:tracePt t="56937" x="2687638" y="4340225"/>
          <p14:tracePt t="56954" x="2687638" y="4446588"/>
          <p14:tracePt t="56971" x="2687638" y="4660900"/>
          <p14:tracePt t="56987" x="2687638" y="4768850"/>
          <p14:tracePt t="57003" x="2670175" y="4965700"/>
          <p14:tracePt t="57021" x="2652713" y="5116513"/>
          <p14:tracePt t="57037" x="2643188" y="5180013"/>
          <p14:tracePt t="57054" x="2625725" y="5268913"/>
          <p14:tracePt t="57071" x="2608263" y="5322888"/>
          <p14:tracePt t="57087" x="2598738" y="5357813"/>
          <p14:tracePt t="57104" x="2598738" y="5367338"/>
          <p14:tracePt t="57121" x="2589213" y="5375275"/>
          <p14:tracePt t="57137" x="2589213" y="5384800"/>
          <p14:tracePt t="57187" x="2581275" y="5394325"/>
          <p14:tracePt t="57304" x="2562225" y="5394325"/>
          <p14:tracePt t="57337" x="2490788" y="5286375"/>
          <p14:tracePt t="57354" x="2446338" y="5197475"/>
          <p14:tracePt t="57371" x="2339975" y="4983163"/>
          <p14:tracePt t="57387" x="2241550" y="4803775"/>
          <p14:tracePt t="57404" x="2187575" y="4724400"/>
          <p14:tracePt t="57421" x="2089150" y="4545013"/>
          <p14:tracePt t="57438" x="2009775" y="4357688"/>
          <p14:tracePt t="57453" x="1982788" y="4251325"/>
          <p14:tracePt t="57470" x="1938338" y="4054475"/>
          <p14:tracePt t="57487" x="1901825" y="3867150"/>
          <p14:tracePt t="57504" x="1893888" y="3768725"/>
          <p14:tracePt t="57521" x="1884363" y="3598863"/>
          <p14:tracePt t="57537" x="1874838" y="3455988"/>
          <p14:tracePt t="57554" x="1874838" y="3384550"/>
          <p14:tracePt t="57571" x="1874838" y="3251200"/>
          <p14:tracePt t="57586" x="1884363" y="3125788"/>
          <p14:tracePt t="57603" x="1893888" y="3081338"/>
          <p14:tracePt t="57621" x="1911350" y="3009900"/>
          <p14:tracePt t="57637" x="1946275" y="2946400"/>
          <p14:tracePt t="57654" x="1965325" y="2928938"/>
          <p14:tracePt t="57671" x="2027238" y="2884488"/>
          <p14:tracePt t="57686" x="2089150" y="2857500"/>
          <p14:tracePt t="57703" x="2116138" y="2847975"/>
          <p14:tracePt t="57721" x="2160588" y="2840038"/>
          <p14:tracePt t="57737" x="2205038" y="2840038"/>
          <p14:tracePt t="57753" x="2214563" y="2840038"/>
          <p14:tracePt t="57771" x="2241550" y="2840038"/>
          <p14:tracePt t="57786" x="2268538" y="2867025"/>
          <p14:tracePt t="57803" x="2286000" y="2874963"/>
          <p14:tracePt t="57821" x="2339975" y="2919413"/>
          <p14:tracePt t="57836" x="2393950" y="2982913"/>
          <p14:tracePt t="57854" x="2419350" y="3027363"/>
          <p14:tracePt t="57871" x="2473325" y="3108325"/>
          <p14:tracePt t="57886" x="2500313" y="3187700"/>
          <p14:tracePt t="57903" x="2517775" y="3241675"/>
          <p14:tracePt t="57920" x="2554288" y="3367088"/>
          <p14:tracePt t="57937" x="2571750" y="3490913"/>
          <p14:tracePt t="57953" x="2581275" y="3554413"/>
          <p14:tracePt t="57970" x="2598738" y="3670300"/>
          <p14:tracePt t="57986" x="2616200" y="3776663"/>
          <p14:tracePt t="58004" x="2625725" y="3830638"/>
          <p14:tracePt t="58021" x="2643188" y="3956050"/>
          <p14:tracePt t="58037" x="2652713" y="4081463"/>
          <p14:tracePt t="58053" x="2652713" y="4143375"/>
          <p14:tracePt t="58071" x="2660650" y="4286250"/>
          <p14:tracePt t="58086" x="2670175" y="4429125"/>
          <p14:tracePt t="58103" x="2670175" y="4500563"/>
          <p14:tracePt t="58120" x="2679700" y="4643438"/>
          <p14:tracePt t="58136" x="2679700" y="4786313"/>
          <p14:tracePt t="58153" x="2679700" y="4875213"/>
          <p14:tracePt t="58170" x="2679700" y="5027613"/>
          <p14:tracePt t="58186" x="2652713" y="5170488"/>
          <p14:tracePt t="58203" x="2633663" y="5259388"/>
          <p14:tracePt t="58219" x="2589213" y="5429250"/>
          <p14:tracePt t="58237" x="2509838" y="5599113"/>
          <p14:tracePt t="58253" x="2465388" y="5661025"/>
          <p14:tracePt t="58270" x="2374900" y="5759450"/>
          <p14:tracePt t="58286" x="2312988" y="5813425"/>
          <p14:tracePt t="58303" x="2286000" y="5822950"/>
          <p14:tracePt t="58319" x="2205038" y="5813425"/>
          <p14:tracePt t="58337" x="2089150" y="5705475"/>
          <p14:tracePt t="58353" x="2036763" y="5599113"/>
          <p14:tracePt t="58369" x="1874838" y="5286375"/>
          <p14:tracePt t="58386" x="1741488" y="4929188"/>
          <p14:tracePt t="58403" x="1679575" y="4759325"/>
          <p14:tracePt t="58419" x="1581150" y="4411663"/>
          <p14:tracePt t="58436" x="1536700" y="4143375"/>
          <p14:tracePt t="58453" x="1527175" y="3990975"/>
          <p14:tracePt t="58469" x="1527175" y="3697288"/>
          <p14:tracePt t="58485" x="1527175" y="3446463"/>
          <p14:tracePt t="58503" x="1544638" y="3340100"/>
          <p14:tracePt t="58520" x="1633538" y="3125788"/>
          <p14:tracePt t="58536" x="1768475" y="2928938"/>
          <p14:tracePt t="58552" x="1830388" y="2840038"/>
          <p14:tracePt t="58570" x="1965325" y="2679700"/>
          <p14:tracePt t="58586" x="2054225" y="2562225"/>
          <p14:tracePt t="58603" x="2089150" y="2517775"/>
          <p14:tracePt t="58619" x="2152650" y="2465388"/>
          <p14:tracePt t="58636" x="2205038" y="2438400"/>
          <p14:tracePt t="58653" x="2232025" y="2438400"/>
          <p14:tracePt t="58669" x="2286000" y="2438400"/>
          <p14:tracePt t="58686" x="2347913" y="2455863"/>
          <p14:tracePt t="58702" x="2366963" y="2473325"/>
          <p14:tracePt t="58719" x="2411413" y="2536825"/>
          <p14:tracePt t="58736" x="2465388" y="2633663"/>
          <p14:tracePt t="58753" x="2500313" y="2697163"/>
          <p14:tracePt t="58769" x="2571750" y="2840038"/>
          <p14:tracePt t="58786" x="2652713" y="2990850"/>
          <p14:tracePt t="58802" x="2687638" y="3062288"/>
          <p14:tracePt t="58819" x="2732088" y="3214688"/>
          <p14:tracePt t="58836" x="2776538" y="3384550"/>
          <p14:tracePt t="58853" x="2786063" y="3455988"/>
          <p14:tracePt t="58869" x="2803525" y="3598863"/>
          <p14:tracePt t="58886" x="2803525" y="3751263"/>
          <p14:tracePt t="58902" x="2803525" y="3822700"/>
          <p14:tracePt t="58920" x="2795588" y="3965575"/>
          <p14:tracePt t="58935" x="2751138" y="4133850"/>
          <p14:tracePt t="58952" x="2732088" y="4224338"/>
          <p14:tracePt t="58968" x="2697163" y="4394200"/>
          <p14:tracePt t="58985" x="2660650" y="4537075"/>
          <p14:tracePt t="59002" x="2643188" y="4598988"/>
          <p14:tracePt t="59019" x="2608263" y="4714875"/>
          <p14:tracePt t="59036" x="2589213" y="4795838"/>
          <p14:tracePt t="59053" x="2581275" y="4830763"/>
          <p14:tracePt t="59069" x="2571750" y="4884738"/>
          <p14:tracePt t="59087" x="2562225" y="4902200"/>
          <p14:tracePt t="59352" x="2544763" y="4911725"/>
          <p14:tracePt t="59369" x="2509838" y="4919663"/>
          <p14:tracePt t="59385" x="2428875" y="4938713"/>
          <p14:tracePt t="59402" x="2384425" y="4946650"/>
          <p14:tracePt t="59419" x="2276475" y="4956175"/>
          <p14:tracePt t="59435" x="2187575" y="4956175"/>
          <p14:tracePt t="59452" x="2152650" y="4956175"/>
          <p14:tracePt t="59468" x="2089150" y="4919663"/>
          <p14:tracePt t="59485" x="2017713" y="4813300"/>
          <p14:tracePt t="59502" x="1982788" y="4732338"/>
          <p14:tracePt t="59520" x="1911350" y="4537075"/>
          <p14:tracePt t="59535" x="1857375" y="4322763"/>
          <p14:tracePt t="59552" x="1847850" y="4214813"/>
          <p14:tracePt t="59569" x="1847850" y="4000500"/>
          <p14:tracePt t="59585" x="1866900" y="3786188"/>
          <p14:tracePt t="59603" x="1874838" y="3679825"/>
          <p14:tracePt t="59619" x="1893888" y="3490913"/>
          <p14:tracePt t="59635" x="1928813" y="3303588"/>
          <p14:tracePt t="59653" x="1946275" y="3224213"/>
          <p14:tracePt t="59669" x="1990725" y="3081338"/>
          <p14:tracePt t="59686" x="2044700" y="2973388"/>
          <p14:tracePt t="59702" x="2071688" y="2946400"/>
          <p14:tracePt t="59719" x="2116138" y="2894013"/>
          <p14:tracePt t="59735" x="2170113" y="2867025"/>
          <p14:tracePt t="59752" x="2197100" y="2857500"/>
          <p14:tracePt t="59768" x="2259013" y="2840038"/>
          <p14:tracePt t="59785" x="2312988" y="2840038"/>
          <p14:tracePt t="59802" x="2339975" y="2840038"/>
          <p14:tracePt t="59818" x="2411413" y="2867025"/>
          <p14:tracePt t="59835" x="2509838" y="2911475"/>
          <p14:tracePt t="59852" x="2554288" y="2938463"/>
          <p14:tracePt t="59868" x="2633663" y="3017838"/>
          <p14:tracePt t="59885" x="2705100" y="3098800"/>
          <p14:tracePt t="59901" x="2724150" y="3125788"/>
          <p14:tracePt t="59919" x="2759075" y="3205163"/>
          <p14:tracePt t="59935" x="2776538" y="3286125"/>
          <p14:tracePt t="59951" x="2776538" y="3330575"/>
          <p14:tracePt t="59968" x="2776538" y="3455988"/>
          <p14:tracePt t="59985" x="2768600" y="3571875"/>
          <p14:tracePt t="60001" x="2751138" y="3633788"/>
          <p14:tracePt t="60018" x="2705100" y="3741738"/>
          <p14:tracePt t="60035" x="2643188" y="3840163"/>
          <p14:tracePt t="60052" x="2608263" y="3902075"/>
          <p14:tracePt t="60068" x="2509838" y="4044950"/>
          <p14:tracePt t="60085" x="2419350" y="4187825"/>
          <p14:tracePt t="60102" x="2374900" y="4251325"/>
          <p14:tracePt t="60119" x="2312988" y="4330700"/>
          <p14:tracePt t="60467" x="2295525" y="4232275"/>
          <p14:tracePt t="60484" x="2276475" y="4044950"/>
          <p14:tracePt t="60501" x="2268538" y="3929063"/>
          <p14:tracePt t="60518" x="2259013" y="3687763"/>
          <p14:tracePt t="60534" x="2251075" y="3465513"/>
          <p14:tracePt t="60552" x="2241550" y="3375025"/>
          <p14:tracePt t="60568" x="2241550" y="3259138"/>
          <p14:tracePt t="60585" x="2241550" y="3197225"/>
          <p14:tracePt t="60601" x="2241550" y="3179763"/>
          <p14:tracePt t="60618" x="2241550" y="3170238"/>
          <p14:tracePt t="60668" x="2241550" y="3214688"/>
          <p14:tracePt t="60684" x="2241550" y="3330575"/>
          <p14:tracePt t="60701" x="2241550" y="3419475"/>
          <p14:tracePt t="60718" x="2232025" y="3670300"/>
          <p14:tracePt t="60734" x="2224088" y="3990975"/>
          <p14:tracePt t="60752" x="2214563" y="4340225"/>
          <p14:tracePt t="60768" x="2214563" y="4510088"/>
          <p14:tracePt t="60784" x="2214563" y="4840288"/>
          <p14:tracePt t="60801" x="2224088" y="4991100"/>
          <p14:tracePt t="60818" x="2259013" y="5232400"/>
          <p14:tracePt t="60834" x="2312988" y="5411788"/>
          <p14:tracePt t="60851" x="2347913" y="5473700"/>
          <p14:tracePt t="60867" x="2411413" y="5554663"/>
          <p14:tracePt t="60884" x="2438400" y="5572125"/>
          <p14:tracePt t="60900" x="2446338" y="5572125"/>
          <p14:tracePt t="60918" x="2473325" y="5510213"/>
          <p14:tracePt t="60934" x="2517775" y="5313363"/>
          <p14:tracePt t="60951" x="2536825" y="5160963"/>
          <p14:tracePt t="60967" x="2571750" y="4822825"/>
          <p14:tracePt t="60984" x="2581275" y="4456113"/>
          <p14:tracePt t="61000" x="2581275" y="4259263"/>
          <p14:tracePt t="61018" x="2562225" y="3830638"/>
          <p14:tracePt t="61034" x="2509838" y="3500438"/>
          <p14:tracePt t="61051" x="2465388" y="3375025"/>
          <p14:tracePt t="61067" x="2393950" y="3205163"/>
          <p14:tracePt t="61084" x="2322513" y="3098800"/>
          <p14:tracePt t="61100" x="2295525" y="3062288"/>
          <p14:tracePt t="61117" x="2251075" y="3027363"/>
          <p14:tracePt t="61134" x="2232025" y="3027363"/>
          <p14:tracePt t="61151" x="2214563" y="3027363"/>
          <p14:tracePt t="61167" x="2197100" y="3036888"/>
          <p14:tracePt t="61184" x="2160588" y="3108325"/>
          <p14:tracePt t="61200" x="2143125" y="3170238"/>
          <p14:tracePt t="61217" x="2108200" y="3348038"/>
          <p14:tracePt t="61233" x="2062163" y="3670300"/>
          <p14:tracePt t="61250" x="2044700" y="3938588"/>
          <p14:tracePt t="61267" x="2036763" y="4670425"/>
          <p14:tracePt t="61284" x="2054225" y="5545138"/>
          <p14:tracePt t="61300" x="2089150" y="5867400"/>
          <p14:tracePt t="61317" x="2160588" y="6205538"/>
          <p14:tracePt t="61334" x="2205038" y="6340475"/>
          <p14:tracePt t="61351" x="2241550" y="6384925"/>
          <p14:tracePt t="61367" x="2330450" y="6465888"/>
          <p14:tracePt t="61384" x="2438400" y="6500813"/>
          <p14:tracePt t="61400" x="2490788" y="6500813"/>
          <p14:tracePt t="61417" x="2598738" y="6446838"/>
          <p14:tracePt t="61434" x="2714625" y="6251575"/>
          <p14:tracePt t="61450" x="2786063" y="6116638"/>
          <p14:tracePt t="61466" x="2911475" y="5759450"/>
          <p14:tracePt t="61483" x="2982913" y="5367338"/>
          <p14:tracePt t="61500" x="2982913" y="5116513"/>
          <p14:tracePt t="61517" x="2938463" y="4589463"/>
          <p14:tracePt t="61534" x="2847975" y="4160838"/>
          <p14:tracePt t="61550" x="2813050" y="4017963"/>
          <p14:tracePt t="61567" x="2741613" y="3830638"/>
          <p14:tracePt t="61583" x="2687638" y="3705225"/>
          <p14:tracePt t="61600" x="2652713" y="3652838"/>
          <p14:tracePt t="61618" x="2589213" y="3581400"/>
          <p14:tracePt t="61634" x="2527300" y="3536950"/>
          <p14:tracePt t="61650" x="2500313" y="3536950"/>
          <p14:tracePt t="61666" x="2446338" y="3536950"/>
          <p14:tracePt t="61683" x="2366963" y="3633788"/>
          <p14:tracePt t="61700" x="2312988" y="3714750"/>
          <p14:tracePt t="61717" x="2214563" y="3919538"/>
          <p14:tracePt t="61734" x="2143125" y="4170363"/>
          <p14:tracePt t="61750" x="2125663" y="4286250"/>
          <p14:tracePt t="61767" x="2108200" y="4527550"/>
          <p14:tracePt t="61784" x="2108200" y="4759325"/>
          <p14:tracePt t="61801" x="2116138" y="5000625"/>
          <p14:tracePt t="61817" x="2133600" y="5108575"/>
          <p14:tracePt t="61835" x="2187575" y="5303838"/>
          <p14:tracePt t="61850" x="2214563" y="5375275"/>
          <p14:tracePt t="61866" x="2268538" y="5483225"/>
          <p14:tracePt t="61884" x="2303463" y="5537200"/>
          <p14:tracePt t="61900" x="2312988" y="5545138"/>
          <p14:tracePt t="61918" x="2330450" y="5562600"/>
          <p14:tracePt t="61934" x="2339975" y="5572125"/>
          <p14:tracePt t="61966" x="2347913" y="5581650"/>
          <p14:tracePt t="62034" x="2357438" y="5581650"/>
          <p14:tracePt t="62166" x="2357438" y="5589588"/>
          <p14:tracePt t="62716" x="2347913" y="5589588"/>
          <p14:tracePt t="62749" x="2347913" y="5599113"/>
          <p14:tracePt t="62867" x="2347913" y="5608638"/>
          <p14:tracePt t="63116" x="2347913" y="5599113"/>
          <p14:tracePt t="63149" x="2347913" y="5500688"/>
          <p14:tracePt t="63166" x="2357438" y="5411788"/>
          <p14:tracePt t="63183" x="2366963" y="5197475"/>
          <p14:tracePt t="63199" x="2366963" y="4956175"/>
          <p14:tracePt t="63216" x="2366963" y="4803775"/>
          <p14:tracePt t="63233" x="2339975" y="4473575"/>
          <p14:tracePt t="63249" x="2303463" y="4116388"/>
          <p14:tracePt t="63266" x="2276475" y="3956050"/>
          <p14:tracePt t="63283" x="2251075" y="3705225"/>
          <p14:tracePt t="63299" x="2232025" y="3554413"/>
          <p14:tracePt t="63315" x="2224088" y="3500438"/>
          <p14:tracePt t="63333" x="2214563" y="3438525"/>
          <p14:tracePt t="63349" x="2214563" y="3419475"/>
          <p14:tracePt t="63399" x="2214563" y="3473450"/>
          <p14:tracePt t="63416" x="2214563" y="3509963"/>
          <p14:tracePt t="63433" x="2214563" y="3625850"/>
          <p14:tracePt t="63449" x="2214563" y="3867150"/>
          <p14:tracePt t="63466" x="2214563" y="4044950"/>
          <p14:tracePt t="63482" x="2214563" y="4608513"/>
          <p14:tracePt t="63498" x="2268538" y="5465763"/>
          <p14:tracePt t="63516" x="2303463" y="5902325"/>
          <p14:tracePt t="63533" x="2393950" y="6510338"/>
          <p14:tracePt t="63549" x="2455863" y="6705600"/>
          <p14:tracePt t="63566" x="2473325" y="6732588"/>
          <p14:tracePt t="63583" x="2490788" y="6742113"/>
          <p14:tracePt t="63599" x="2500313" y="6724650"/>
          <p14:tracePt t="63615" x="2509838" y="6680200"/>
          <p14:tracePt t="63633" x="2527300" y="6483350"/>
          <p14:tracePt t="63649" x="2554288" y="6205538"/>
          <p14:tracePt t="63665" x="2554288" y="6062663"/>
          <p14:tracePt t="63682" x="2544763" y="5715000"/>
          <p14:tracePt t="63698" x="2509838" y="5259388"/>
          <p14:tracePt t="63715" x="2473325" y="4983163"/>
          <p14:tracePt t="63733" x="2419350" y="4500563"/>
          <p14:tracePt t="63749" x="2401888" y="4205288"/>
          <p14:tracePt t="63765" x="2393950" y="4116388"/>
          <p14:tracePt t="63782" x="2393950" y="4017963"/>
          <p14:tracePt t="63798" x="2393950" y="3956050"/>
          <p14:tracePt t="63815" x="2393950" y="3938588"/>
          <p14:tracePt t="63832" x="2393950" y="3919538"/>
          <p14:tracePt t="63916" x="2393950" y="4044950"/>
          <p14:tracePt t="63933" x="2393950" y="4143375"/>
          <p14:tracePt t="63951" x="2393950" y="4402138"/>
          <p14:tracePt t="63966" x="2393950" y="4572000"/>
          <p14:tracePt t="63982" x="2393950" y="4991100"/>
          <p14:tracePt t="63998" x="2411413" y="5384800"/>
          <p14:tracePt t="64015" x="2419350" y="5545138"/>
          <p14:tracePt t="64032" x="2446338" y="5741988"/>
          <p14:tracePt t="64050" x="2455863" y="5830888"/>
          <p14:tracePt t="64065" x="2465388" y="5848350"/>
          <p14:tracePt t="64098" x="2465388" y="5768975"/>
          <p14:tracePt t="64115" x="2455863" y="5670550"/>
          <p14:tracePt t="64132" x="2446338" y="5402263"/>
          <p14:tracePt t="64148" x="2419350" y="5045075"/>
          <p14:tracePt t="64165" x="2411413" y="4848225"/>
          <p14:tracePt t="64182" x="2374900" y="4419600"/>
          <p14:tracePt t="64198" x="2347913" y="4037013"/>
          <p14:tracePt t="64215" x="2339975" y="3884613"/>
          <p14:tracePt t="64232" x="2312988" y="3670300"/>
          <p14:tracePt t="64248" x="2303463" y="3536950"/>
          <p14:tracePt t="64265" x="2303463" y="3500438"/>
          <p14:tracePt t="64281" x="2303463" y="3455988"/>
          <p14:tracePt t="64298" x="2303463" y="3438525"/>
          <p14:tracePt t="64333" x="2303463" y="3446463"/>
          <p14:tracePt t="64349" x="2303463" y="3490913"/>
          <p14:tracePt t="64365" x="2303463" y="3527425"/>
          <p14:tracePt t="64381" x="2303463" y="3660775"/>
          <p14:tracePt t="64398" x="2303463" y="3857625"/>
          <p14:tracePt t="64415" x="2303463" y="3973513"/>
          <p14:tracePt t="64432" x="2322513" y="4214813"/>
          <p14:tracePt t="64448" x="2339975" y="4438650"/>
          <p14:tracePt t="64464" x="2347913" y="4527550"/>
          <p14:tracePt t="64481" x="2357438" y="4633913"/>
          <p14:tracePt t="64498" x="2366963" y="4679950"/>
          <p14:tracePt t="64515" x="2366963" y="4697413"/>
          <p14:tracePt t="64531" x="2374900" y="4705350"/>
          <p14:tracePt t="64564" x="2374900" y="4714875"/>
          <p14:tracePt t="65514" x="2374900" y="4705350"/>
          <p14:tracePt t="65530" x="2374900" y="4697413"/>
          <p14:tracePt t="65547" x="2366963" y="4687888"/>
          <p14:tracePt t="65564" x="2366963" y="4679950"/>
          <p14:tracePt t="65580" x="2357438" y="4670425"/>
          <p14:tracePt t="65598" x="2357438" y="4643438"/>
          <p14:tracePt t="65614" x="2357438" y="4616450"/>
          <p14:tracePt t="65630" x="2357438" y="4554538"/>
          <p14:tracePt t="65647" x="2366963" y="4473575"/>
          <p14:tracePt t="65664" x="2384425" y="4438650"/>
          <p14:tracePt t="65680" x="2446338" y="4348163"/>
          <p14:tracePt t="65697" x="2554288" y="4259263"/>
          <p14:tracePt t="65714" x="2625725" y="4224338"/>
          <p14:tracePt t="65730" x="2776538" y="4152900"/>
          <p14:tracePt t="65747" x="2955925" y="4098925"/>
          <p14:tracePt t="65764" x="3054350" y="4081463"/>
          <p14:tracePt t="65780" x="3232150" y="4037013"/>
          <p14:tracePt t="65797" x="3402013" y="4010025"/>
          <p14:tracePt t="65814" x="3482975" y="4000500"/>
          <p14:tracePt t="65831" x="3633788" y="3990975"/>
          <p14:tracePt t="65847" x="3759200" y="3983038"/>
          <p14:tracePt t="65864" x="3813175" y="3983038"/>
          <p14:tracePt t="65880" x="3911600" y="4000500"/>
          <p14:tracePt t="65897" x="4027488" y="4044950"/>
          <p14:tracePt t="65914" x="4089400" y="4081463"/>
          <p14:tracePt t="65931" x="4224338" y="4170363"/>
          <p14:tracePt t="65947" x="4322763" y="4276725"/>
          <p14:tracePt t="65963" x="4367213" y="4330700"/>
          <p14:tracePt t="65980" x="4438650" y="4429125"/>
          <p14:tracePt t="65996" x="4491038" y="4510088"/>
          <p14:tracePt t="66014" x="4510088" y="4554538"/>
          <p14:tracePt t="66030" x="4537075" y="4633913"/>
          <p14:tracePt t="66047" x="4554538" y="4687888"/>
          <p14:tracePt t="66064" x="4562475" y="4714875"/>
          <p14:tracePt t="66096" x="4572000" y="4724400"/>
          <p14:tracePt t="66180" x="4572000" y="4714875"/>
          <p14:tracePt t="66196" x="4562475" y="4697413"/>
          <p14:tracePt t="66213" x="4554538" y="4687888"/>
          <p14:tracePt t="66229" x="4500563" y="4625975"/>
          <p14:tracePt t="66246" x="4394200" y="4537075"/>
          <p14:tracePt t="66264" x="4322763" y="4500563"/>
          <p14:tracePt t="66280" x="4170363" y="4419600"/>
          <p14:tracePt t="66297" x="4027488" y="4348163"/>
          <p14:tracePt t="66313" x="3965575" y="4303713"/>
          <p14:tracePt t="66330" x="3822700" y="4251325"/>
          <p14:tracePt t="66348" x="3697288" y="4214813"/>
          <p14:tracePt t="66364" x="3571875" y="4187825"/>
          <p14:tracePt t="66380" x="3509963" y="4179888"/>
          <p14:tracePt t="66397" x="3384550" y="4160838"/>
          <p14:tracePt t="66413" x="3268663" y="4152900"/>
          <p14:tracePt t="66431" x="3205163" y="4152900"/>
          <p14:tracePt t="66448" x="3108325" y="4143375"/>
          <p14:tracePt t="66464" x="3017838" y="4143375"/>
          <p14:tracePt t="66480" x="2982913" y="4143375"/>
          <p14:tracePt t="66496" x="2911475" y="4152900"/>
          <p14:tracePt t="66513" x="2874963" y="4152900"/>
          <p14:tracePt t="66529" x="2803525" y="4170363"/>
          <p14:tracePt t="66547" x="2751138" y="4179888"/>
          <p14:tracePt t="66564" x="2697163" y="4197350"/>
          <p14:tracePt t="66580" x="2670175" y="4205288"/>
          <p14:tracePt t="66598" x="2633663" y="4214813"/>
          <p14:tracePt t="66614" x="2608263" y="4224338"/>
          <p14:tracePt t="66630" x="2598738" y="4232275"/>
          <p14:tracePt t="66647" x="2589213" y="4241800"/>
          <p14:tracePt t="66664" x="2581275" y="4251325"/>
          <p14:tracePt t="66679" x="2571750" y="4251325"/>
          <p14:tracePt t="67313" x="2562225" y="4224338"/>
          <p14:tracePt t="67329" x="2562225" y="4197350"/>
          <p14:tracePt t="67347" x="2544763" y="4143375"/>
          <p14:tracePt t="67364" x="2536825" y="4108450"/>
          <p14:tracePt t="67379" x="2527300" y="4089400"/>
          <p14:tracePt t="67397" x="2509838" y="4044950"/>
          <p14:tracePt t="67413" x="2482850" y="4010025"/>
          <p14:tracePt t="67429" x="2473325" y="3990975"/>
          <p14:tracePt t="67447" x="2428875" y="3965575"/>
          <p14:tracePt t="67462" x="2374900" y="3938588"/>
          <p14:tracePt t="67479" x="2347913" y="3911600"/>
          <p14:tracePt t="67496" x="2303463" y="3867150"/>
          <p14:tracePt t="67512" x="2259013" y="3813175"/>
          <p14:tracePt t="67529" x="2241550" y="3795713"/>
          <p14:tracePt t="67546" x="2197100" y="3759200"/>
          <p14:tracePt t="67562" x="2170113" y="3751263"/>
          <p14:tracePt t="67578" x="2098675" y="3724275"/>
          <p14:tracePt t="67596" x="2027238" y="3714750"/>
          <p14:tracePt t="67613" x="1946275" y="3697288"/>
          <p14:tracePt t="67629" x="1911350" y="3697288"/>
          <p14:tracePt t="67646" x="1839913" y="3687763"/>
          <p14:tracePt t="67663" x="1768475" y="3687763"/>
          <p14:tracePt t="67679" x="1724025" y="3687763"/>
          <p14:tracePt t="67696" x="1598613" y="3687763"/>
          <p14:tracePt t="67712" x="1482725" y="3705225"/>
          <p14:tracePt t="67729" x="1428750" y="3724275"/>
          <p14:tracePt t="67746" x="1347788" y="3751263"/>
          <p14:tracePt t="67763" x="1268413" y="3813175"/>
          <p14:tracePt t="67779" x="1241425" y="3840163"/>
          <p14:tracePt t="67796" x="1187450" y="3911600"/>
          <p14:tracePt t="67812" x="1143000" y="3983038"/>
          <p14:tracePt t="67829" x="1133475" y="4010025"/>
          <p14:tracePt t="67846" x="1133475" y="4081463"/>
          <p14:tracePt t="67863" x="1133475" y="4179888"/>
          <p14:tracePt t="67879" x="1133475" y="4224338"/>
          <p14:tracePt t="67896" x="1133475" y="4286250"/>
          <p14:tracePt t="67913" x="1133475" y="4322763"/>
          <p14:tracePt t="67930" x="1133475" y="4330700"/>
          <p14:tracePt t="67946" x="1133475" y="4340225"/>
          <p14:tracePt t="67962" x="1133475" y="4348163"/>
          <p14:tracePt t="68029" x="1133475" y="4340225"/>
          <p14:tracePt t="68046" x="1143000" y="4303713"/>
          <p14:tracePt t="68063" x="1196975" y="4179888"/>
          <p14:tracePt t="68079" x="1241425" y="4081463"/>
          <p14:tracePt t="68096" x="1401763" y="3857625"/>
          <p14:tracePt t="68112" x="1571625" y="3687763"/>
          <p14:tracePt t="68129" x="1652588" y="3625850"/>
          <p14:tracePt t="68146" x="1785938" y="3554413"/>
          <p14:tracePt t="68163" x="1893888" y="3527425"/>
          <p14:tracePt t="68179" x="1938338" y="3517900"/>
          <p14:tracePt t="68196" x="2036763" y="3517900"/>
          <p14:tracePt t="68212" x="2125663" y="3517900"/>
          <p14:tracePt t="68229" x="2160588" y="3527425"/>
          <p14:tracePt t="68245" x="2251075" y="3562350"/>
          <p14:tracePt t="68262" x="2303463" y="3616325"/>
          <p14:tracePt t="68278" x="2339975" y="3633788"/>
          <p14:tracePt t="68295" x="2401888" y="3679825"/>
          <p14:tracePt t="68311" x="2446338" y="3724275"/>
          <p14:tracePt t="68328" x="2465388" y="3741738"/>
          <p14:tracePt t="68345" x="2490788" y="3759200"/>
          <p14:tracePt t="68362" x="2500313" y="3776663"/>
          <p14:tracePt t="68395" x="2509838" y="3786188"/>
          <p14:tracePt t="68412" x="2517775" y="3795713"/>
          <p14:tracePt t="68445" x="2527300" y="3795713"/>
          <p14:tracePt t="68496" x="2527300" y="3803650"/>
          <p14:tracePt t="68578" x="2527300" y="3813175"/>
          <p14:tracePt t="68728" x="2527300" y="3822700"/>
          <p14:tracePt t="68745" x="2527300" y="3830638"/>
          <p14:tracePt t="68762" x="2527300" y="3857625"/>
          <p14:tracePt t="68778" x="2527300" y="3902075"/>
          <p14:tracePt t="68795" x="2544763" y="4098925"/>
          <p14:tracePt t="68811" x="2544763" y="4384675"/>
          <p14:tracePt t="68828" x="2544763" y="4537075"/>
          <p14:tracePt t="68845" x="2554288" y="4840288"/>
          <p14:tracePt t="68862" x="2562225" y="5099050"/>
          <p14:tracePt t="68878" x="2571750" y="5205413"/>
          <p14:tracePt t="68895" x="2581275" y="5357813"/>
          <p14:tracePt t="68911" x="2589213" y="5429250"/>
          <p14:tracePt t="68929" x="2589213" y="5446713"/>
          <p14:tracePt t="68945" x="2598738" y="5465763"/>
          <p14:tracePt t="68961" x="2598738" y="5473700"/>
          <p14:tracePt t="68995" x="2598738" y="5483225"/>
          <p14:tracePt t="69095" x="2598738" y="5456238"/>
          <p14:tracePt t="69111" x="2598738" y="5330825"/>
          <p14:tracePt t="69128" x="2598738" y="5197475"/>
          <p14:tracePt t="69144" x="2598738" y="4840288"/>
          <p14:tracePt t="69162" x="2571750" y="4491038"/>
          <p14:tracePt t="69178" x="2544763" y="4303713"/>
          <p14:tracePt t="69194" x="2473325" y="3929063"/>
          <p14:tracePt t="69211" x="2393950" y="3633788"/>
          <p14:tracePt t="69228" x="2374900" y="3527425"/>
          <p14:tracePt t="69246" x="2347913" y="3357563"/>
          <p14:tracePt t="69261" x="2339975" y="3251200"/>
          <p14:tracePt t="69278" x="2330450" y="3214688"/>
          <p14:tracePt t="69294" x="2330450" y="3179763"/>
          <p14:tracePt t="69344" x="2330450" y="3197225"/>
          <p14:tracePt t="69361" x="2330450" y="3241675"/>
          <p14:tracePt t="69377" x="2330450" y="3276600"/>
          <p14:tracePt t="69394" x="2330450" y="3384550"/>
          <p14:tracePt t="69411" x="2339975" y="3571875"/>
          <p14:tracePt t="69428" x="2347913" y="3697288"/>
          <p14:tracePt t="69445" x="2384425" y="3956050"/>
          <p14:tracePt t="69461" x="2428875" y="4259263"/>
          <p14:tracePt t="69477" x="2446338" y="4375150"/>
          <p14:tracePt t="69494" x="2482850" y="4598988"/>
          <p14:tracePt t="69511" x="2527300" y="4786313"/>
          <p14:tracePt t="69527" x="2544763" y="4857750"/>
          <p14:tracePt t="69544" x="2554288" y="4946650"/>
          <p14:tracePt t="69561" x="2562225" y="4991100"/>
          <p14:tracePt t="69577" x="2571750" y="5010150"/>
          <p14:tracePt t="69595" x="2571750" y="5018088"/>
          <p14:tracePt t="69628" x="2571750" y="5027613"/>
          <p14:tracePt t="70044" x="2527300" y="4983163"/>
          <p14:tracePt t="70060" x="2322513" y="4687888"/>
          <p14:tracePt t="70077" x="2187575" y="4429125"/>
          <p14:tracePt t="70094" x="1919288" y="3714750"/>
          <p14:tracePt t="70110" x="1751013" y="2857500"/>
          <p14:tracePt t="70127" x="1714500" y="2490788"/>
          <p14:tracePt t="70144" x="1731963" y="2009775"/>
          <p14:tracePt t="70160" x="1803400" y="1822450"/>
          <p14:tracePt t="70177" x="1839913" y="1751013"/>
          <p14:tracePt t="70194" x="1938338" y="1670050"/>
          <p14:tracePt t="70211" x="2044700" y="1643063"/>
          <p14:tracePt t="70227" x="2116138" y="1643063"/>
          <p14:tracePt t="70244" x="2303463" y="1687513"/>
          <p14:tracePt t="70261" x="2490788" y="1803400"/>
          <p14:tracePt t="70277" x="2581275" y="1893888"/>
          <p14:tracePt t="70294" x="2776538" y="2160588"/>
          <p14:tracePt t="70311" x="2990850" y="2608263"/>
          <p14:tracePt t="70327" x="3098800" y="2901950"/>
          <p14:tracePt t="70344" x="3224213" y="3517900"/>
          <p14:tracePt t="70361" x="3232150" y="4089400"/>
          <p14:tracePt t="70376" x="3187700" y="4340225"/>
          <p14:tracePt t="70393" x="3036888" y="4786313"/>
          <p14:tracePt t="70410" x="2840038" y="5143500"/>
          <p14:tracePt t="70427" x="2741613" y="5286375"/>
          <p14:tracePt t="70444" x="2554288" y="5491163"/>
          <p14:tracePt t="70460" x="2384425" y="5626100"/>
          <p14:tracePt t="70476" x="2312988" y="5680075"/>
          <p14:tracePt t="70493" x="2160588" y="5715000"/>
          <p14:tracePt t="70510" x="2017713" y="5697538"/>
          <p14:tracePt t="70527" x="1946275" y="5661025"/>
          <p14:tracePt t="70543" x="1847850" y="5545138"/>
          <p14:tracePt t="70560" x="1785938" y="5384800"/>
          <p14:tracePt t="70577" x="1758950" y="5276850"/>
          <p14:tracePt t="70593" x="1741488" y="5062538"/>
          <p14:tracePt t="70610" x="1741488" y="4857750"/>
          <p14:tracePt t="70627" x="1741488" y="4776788"/>
          <p14:tracePt t="70644" x="1741488" y="4643438"/>
          <p14:tracePt t="70661" x="1758950" y="4554538"/>
          <p14:tracePt t="70676" x="1768475" y="4518025"/>
          <p14:tracePt t="70694" x="1785938" y="4465638"/>
          <p14:tracePt t="70709" x="1795463" y="4438650"/>
          <p14:tracePt t="70726" x="1803400" y="4429125"/>
          <p14:tracePt t="70743" x="1812925" y="4419600"/>
          <p14:tracePt t="70776" x="1822450" y="4419600"/>
          <p14:tracePt t="70826" x="1830388" y="4419600"/>
          <p14:tracePt t="70860" x="1847850" y="4411663"/>
          <p14:tracePt t="70876" x="1874838" y="4394200"/>
          <p14:tracePt t="70894" x="1973263" y="4340225"/>
          <p14:tracePt t="70910" x="2125663" y="4241800"/>
          <p14:tracePt t="70927" x="2303463" y="4152900"/>
          <p14:tracePt t="70943" x="2374900" y="4116388"/>
          <p14:tracePt t="70961" x="2490788" y="4071938"/>
          <p14:tracePt t="70976" x="2536825" y="4062413"/>
          <p14:tracePt t="70993" x="2581275" y="4054475"/>
          <p14:tracePt t="71010" x="2598738" y="4054475"/>
          <p14:tracePt t="71043" x="2608263" y="4054475"/>
          <p14:tracePt t="71060" x="2608263" y="4044950"/>
          <p14:tracePt t="71094" x="2608263" y="4037013"/>
          <p14:tracePt t="71126" x="2598738" y="4017963"/>
          <p14:tracePt t="71143" x="2544763" y="3938588"/>
          <p14:tracePt t="71161" x="2419350" y="3795713"/>
          <p14:tracePt t="71177" x="2347913" y="3724275"/>
          <p14:tracePt t="71177" x="2286000" y="3679825"/>
          <p14:tracePt t="71194" x="2224088" y="3633788"/>
          <p14:tracePt t="71210" x="2071688" y="3571875"/>
          <p14:tracePt t="71226" x="1982788" y="3562350"/>
          <p14:tracePt t="71243" x="1822450" y="3571875"/>
          <p14:tracePt t="71260" x="1643063" y="3660775"/>
          <p14:tracePt t="71276" x="1562100" y="3732213"/>
          <p14:tracePt t="71293" x="1419225" y="3884613"/>
          <p14:tracePt t="71310" x="1312863" y="4071938"/>
          <p14:tracePt t="71326" x="1268413" y="4187825"/>
          <p14:tracePt t="71343" x="1223963" y="4367213"/>
          <p14:tracePt t="71360" x="1204913" y="4491038"/>
          <p14:tracePt t="71377" x="1204913" y="4527550"/>
          <p14:tracePt t="71410" x="1241425" y="4510088"/>
          <p14:tracePt t="71426" x="1347788" y="4402138"/>
          <p14:tracePt t="71443" x="1438275" y="4322763"/>
          <p14:tracePt t="71460" x="1660525" y="4160838"/>
          <p14:tracePt t="71476" x="1785938" y="4081463"/>
          <p14:tracePt t="71492" x="1973263" y="3983038"/>
          <p14:tracePt t="71510" x="2143125" y="3946525"/>
          <p14:tracePt t="71526" x="2232025" y="3938588"/>
          <p14:tracePt t="71526" x="2303463" y="3938588"/>
          <p14:tracePt t="71543" x="2374900" y="3938588"/>
          <p14:tracePt t="71560" x="2482850" y="3965575"/>
          <p14:tracePt t="71575" x="2527300" y="3983038"/>
          <p14:tracePt t="71592" x="2589213" y="4017963"/>
          <p14:tracePt t="71610" x="2652713" y="4062413"/>
          <p14:tracePt t="71626" x="2714625" y="4098925"/>
          <p14:tracePt t="71643" x="2768600" y="4108450"/>
          <p14:tracePt t="71660" x="2901950" y="4125913"/>
          <p14:tracePt t="71676" x="3071813" y="4152900"/>
          <p14:tracePt t="71692" x="3160713" y="4160838"/>
          <p14:tracePt t="71710" x="3313113" y="4179888"/>
          <p14:tracePt t="71726" x="3419475" y="4214813"/>
          <p14:tracePt t="71743" x="3455988" y="4224338"/>
          <p14:tracePt t="71760" x="3490913" y="4251325"/>
          <p14:tracePt t="71775" x="3500438" y="4251325"/>
          <p14:tracePt t="71792" x="3509963" y="4259263"/>
          <p14:tracePt t="71842" x="3490913" y="4251325"/>
          <p14:tracePt t="71860" x="3348038" y="4187825"/>
          <p14:tracePt t="71876" x="3108325" y="4133850"/>
          <p14:tracePt t="71892" x="2973388" y="4116388"/>
          <p14:tracePt t="71910" x="2751138" y="4089400"/>
          <p14:tracePt t="71926" x="2598738" y="4089400"/>
          <p14:tracePt t="71942" x="2536825" y="4089400"/>
          <p14:tracePt t="71960" x="2473325" y="4089400"/>
          <p14:tracePt t="71976" x="2438400" y="4098925"/>
          <p14:tracePt t="71992" x="2438400" y="4108450"/>
          <p14:tracePt t="72010" x="2428875" y="4108450"/>
          <p14:tracePt t="72043" x="2428875" y="4116388"/>
          <p14:tracePt t="72125" x="2428875" y="4098925"/>
          <p14:tracePt t="72160" x="2428875" y="4089400"/>
          <p14:tracePt t="72176" x="2428875" y="4081463"/>
          <p14:tracePt t="72192" x="2428875" y="4062413"/>
          <p14:tracePt t="72210" x="2428875" y="4044950"/>
          <p14:tracePt t="72225" x="2357438" y="4000500"/>
          <p14:tracePt t="72242" x="2295525" y="3983038"/>
          <p14:tracePt t="72260" x="2160588" y="3973513"/>
          <p14:tracePt t="72275" x="2000250" y="4000500"/>
          <p14:tracePt t="72292" x="1919288" y="4027488"/>
          <p14:tracePt t="72309" x="1751013" y="4125913"/>
          <p14:tracePt t="72325" x="1616075" y="4259263"/>
          <p14:tracePt t="72342" x="1562100" y="4322763"/>
          <p14:tracePt t="72359" x="1482725" y="4438650"/>
          <p14:tracePt t="72375" x="1428750" y="4518025"/>
          <p14:tracePt t="72392" x="1419225" y="4537075"/>
          <p14:tracePt t="72410" x="1419225" y="4554538"/>
          <p14:tracePt t="72443" x="1428750" y="4554538"/>
          <p14:tracePt t="72460" x="1509713" y="4510088"/>
          <p14:tracePt t="72476" x="1670050" y="4419600"/>
          <p14:tracePt t="72492" x="1776413" y="4367213"/>
          <p14:tracePt t="72509" x="1990725" y="4295775"/>
          <p14:tracePt t="72525" x="2170113" y="4268788"/>
          <p14:tracePt t="72541" x="2241550" y="4259263"/>
          <p14:tracePt t="72559" x="2330450" y="4259263"/>
          <p14:tracePt t="72575" x="2366963" y="4259263"/>
          <p14:tracePt t="72591" x="2374900" y="4259263"/>
          <p14:tracePt t="72609" x="2384425" y="4259263"/>
          <p14:tracePt t="72759" x="2438400" y="4251325"/>
          <p14:tracePt t="72775" x="2633663" y="4232275"/>
          <p14:tracePt t="72792" x="2751138" y="4214813"/>
          <p14:tracePt t="72808" x="2973388" y="4214813"/>
          <p14:tracePt t="72825" x="3152775" y="4232275"/>
          <p14:tracePt t="72841" x="3232150" y="4251325"/>
          <p14:tracePt t="72858" x="3330575" y="4276725"/>
          <p14:tracePt t="72875" x="3394075" y="4313238"/>
          <p14:tracePt t="72892" x="3402013" y="4313238"/>
          <p14:tracePt t="72908" x="3419475" y="4330700"/>
          <p14:tracePt t="72926" x="3429000" y="4330700"/>
          <p14:tracePt t="73008" x="3438525" y="4330700"/>
          <p14:tracePt t="73341" x="3438525" y="4340225"/>
          <p14:tracePt t="73458" x="3438525" y="4348163"/>
          <p14:tracePt t="73475" x="3429000" y="4348163"/>
          <p14:tracePt t="73509" x="3429000" y="4357688"/>
          <p14:tracePt t="73542" x="3419475" y="4357688"/>
          <p14:tracePt t="73591" x="3411538" y="4357688"/>
          <p14:tracePt t="73724" x="3402013" y="4357688"/>
          <p14:tracePt t="74824" x="3429000" y="4348163"/>
          <p14:tracePt t="74840" x="3554413" y="4313238"/>
          <p14:tracePt t="74857" x="3660775" y="4276725"/>
          <p14:tracePt t="74874" x="3983038" y="4187825"/>
          <p14:tracePt t="74890" x="4510088" y="4037013"/>
          <p14:tracePt t="74907" x="4894263" y="3956050"/>
          <p14:tracePt t="74925" x="5938838" y="3795713"/>
          <p14:tracePt t="74940" x="6572250" y="3741738"/>
          <p14:tracePt t="74957" x="7697788" y="3660775"/>
          <p14:tracePt t="74973" x="8466138" y="3660775"/>
          <p14:tracePt t="74990" x="8858250" y="3660775"/>
          <p14:tracePt t="75007" x="8966200" y="3660775"/>
          <p14:tracePt t="75024" x="9099550" y="3660775"/>
          <p14:tracePt t="75040" x="9144000" y="3660775"/>
          <p14:tracePt t="75058" x="9224963" y="3660775"/>
          <p14:tracePt t="75074" x="9286875" y="3652838"/>
          <p14:tracePt t="75090" x="9331325" y="3643313"/>
          <p14:tracePt t="75106" x="9348788" y="3643313"/>
          <p14:tracePt t="75123" x="9375775" y="3633788"/>
          <p14:tracePt t="75157" x="9385300" y="3633788"/>
          <p14:tracePt t="75174" x="9394825" y="3625850"/>
          <p14:tracePt t="75190" x="9402763" y="3625850"/>
          <p14:tracePt t="75207" x="9412288" y="3625850"/>
          <p14:tracePt t="75223" x="9429750" y="3608388"/>
          <p14:tracePt t="75240" x="9466263" y="3598863"/>
          <p14:tracePt t="75257" x="9483725" y="3589338"/>
          <p14:tracePt t="75274" x="9528175" y="3581400"/>
          <p14:tracePt t="75290" x="9537700" y="3581400"/>
          <p14:tracePt t="75306" x="9555163" y="3571875"/>
          <p14:tracePt t="75339" x="9555163" y="3562350"/>
          <p14:tracePt t="75357" x="9563100" y="3562350"/>
          <p14:tracePt t="75640" x="9555163" y="3562350"/>
          <p14:tracePt t="75656" x="9555163" y="3554413"/>
          <p14:tracePt t="75674" x="9545638" y="3554413"/>
          <p14:tracePt t="75707" x="9537700" y="3554413"/>
          <p14:tracePt t="75723" x="9528175" y="3554413"/>
          <p14:tracePt t="75756" x="9518650" y="3544888"/>
          <p14:tracePt t="75773" x="9501188" y="3544888"/>
          <p14:tracePt t="75789" x="9491663" y="3544888"/>
          <p14:tracePt t="75806" x="9447213" y="3536950"/>
          <p14:tracePt t="75823" x="9367838" y="3536950"/>
          <p14:tracePt t="75839" x="9304338" y="3536950"/>
          <p14:tracePt t="75856" x="9215438" y="3536950"/>
          <p14:tracePt t="75873" x="9144000" y="3536950"/>
          <p14:tracePt t="75889" x="9109075" y="3536950"/>
          <p14:tracePt t="75906" x="9055100" y="3536950"/>
          <p14:tracePt t="75924" x="9001125" y="3527425"/>
          <p14:tracePt t="75941" x="8966200" y="3517900"/>
          <p14:tracePt t="75957" x="8947150" y="3517900"/>
          <p14:tracePt t="75990" x="8929688" y="3517900"/>
          <p14:tracePt t="78920" x="8912225" y="3517900"/>
          <p14:tracePt t="78937" x="8885238" y="3509963"/>
          <p14:tracePt t="78954" x="8867775" y="3509963"/>
          <p14:tracePt t="78970" x="8804275" y="3509963"/>
          <p14:tracePt t="78986" x="8670925" y="3509963"/>
          <p14:tracePt t="79003" x="8589963" y="3509963"/>
          <p14:tracePt t="79020" x="8385175" y="3509963"/>
          <p14:tracePt t="79037" x="8153400" y="3517900"/>
          <p14:tracePt t="79054" x="8018463" y="3517900"/>
          <p14:tracePt t="79071" x="7759700" y="3527425"/>
          <p14:tracePt t="79087" x="7500938" y="3544888"/>
          <p14:tracePt t="79104" x="7394575" y="3544888"/>
          <p14:tracePt t="79120" x="7215188" y="3544888"/>
          <p14:tracePt t="79137" x="7081838" y="3544888"/>
          <p14:tracePt t="79153" x="7037388" y="3544888"/>
          <p14:tracePt t="79170" x="7000875" y="3544888"/>
          <p14:tracePt t="79187" x="6991350" y="3544888"/>
          <p14:tracePt t="79437" x="6919913" y="3544888"/>
          <p14:tracePt t="79454" x="6848475" y="3536950"/>
          <p14:tracePt t="79470" x="6661150" y="3536950"/>
          <p14:tracePt t="79486" x="6419850" y="3536950"/>
          <p14:tracePt t="79503" x="6296025" y="3544888"/>
          <p14:tracePt t="79521" x="6054725" y="3562350"/>
          <p14:tracePt t="79536" x="5822950" y="3581400"/>
          <p14:tracePt t="79553" x="5697538" y="3589338"/>
          <p14:tracePt t="79570" x="5483225" y="3608388"/>
          <p14:tracePt t="79586" x="5303838" y="3625850"/>
          <p14:tracePt t="79603" x="5232400" y="3643313"/>
          <p14:tracePt t="79620" x="5133975" y="3652838"/>
          <p14:tracePt t="79636" x="5108575" y="3670300"/>
          <p14:tracePt t="79869" x="4973638" y="3705225"/>
          <p14:tracePt t="79886" x="4724400" y="3795713"/>
          <p14:tracePt t="79903" x="4545013" y="3857625"/>
          <p14:tracePt t="79920" x="4000500" y="4054475"/>
          <p14:tracePt t="79937" x="3286125" y="4340225"/>
          <p14:tracePt t="79956" x="2473325" y="4643438"/>
          <p14:tracePt t="79970" x="2133600" y="4759325"/>
          <p14:tracePt t="79986" x="1660525" y="4857750"/>
          <p14:tracePt t="80003" x="1536700" y="4857750"/>
          <p14:tracePt t="80019" x="1384300" y="4840288"/>
          <p14:tracePt t="80036" x="1285875" y="4759325"/>
          <p14:tracePt t="80053" x="1241425" y="4705350"/>
          <p14:tracePt t="80070" x="1169988" y="4572000"/>
          <p14:tracePt t="80086" x="1143000" y="4384675"/>
          <p14:tracePt t="80103" x="1143000" y="4295775"/>
          <p14:tracePt t="80119" x="1143000" y="4098925"/>
          <p14:tracePt t="80136" x="1187450" y="3911600"/>
          <p14:tracePt t="80153" x="1223963" y="3813175"/>
          <p14:tracePt t="80171" x="1330325" y="3643313"/>
          <p14:tracePt t="80186" x="1465263" y="3509963"/>
          <p14:tracePt t="80202" x="1544638" y="3455988"/>
          <p14:tracePt t="80219" x="1751013" y="3357563"/>
          <p14:tracePt t="80236" x="1990725" y="3313113"/>
          <p14:tracePt t="80253" x="2108200" y="3303588"/>
          <p14:tracePt t="80270" x="2347913" y="3303588"/>
          <p14:tracePt t="80287" x="2571750" y="3348038"/>
          <p14:tracePt t="80303" x="2687638" y="3394075"/>
          <p14:tracePt t="80319" x="2894013" y="3500438"/>
          <p14:tracePt t="80336" x="3062288" y="3652838"/>
          <p14:tracePt t="80353" x="3133725" y="3732213"/>
          <p14:tracePt t="80369" x="3241675" y="3902075"/>
          <p14:tracePt t="80385" x="3303588" y="4089400"/>
          <p14:tracePt t="80402" x="3322638" y="4179888"/>
          <p14:tracePt t="80419" x="3340100" y="4303713"/>
          <p14:tracePt t="80436" x="3340100" y="4394200"/>
          <p14:tracePt t="80453" x="3313113" y="4456113"/>
          <p14:tracePt t="80469" x="3295650" y="4465638"/>
          <p14:tracePt t="80486" x="3224213" y="4491038"/>
          <p14:tracePt t="80503" x="3179763" y="4500563"/>
          <p14:tracePt t="80519" x="3036888" y="4510088"/>
          <p14:tracePt t="80536" x="2874963" y="4491038"/>
          <p14:tracePt t="80553" x="2786063" y="4473575"/>
          <p14:tracePt t="80569" x="2652713" y="4384675"/>
          <p14:tracePt t="80586" x="2562225" y="4241800"/>
          <p14:tracePt t="80602" x="2544763" y="4170363"/>
          <p14:tracePt t="80619" x="2544763" y="4000500"/>
          <p14:tracePt t="80636" x="2598738" y="3822700"/>
          <p14:tracePt t="80652" x="2652713" y="3741738"/>
          <p14:tracePt t="80669" x="2776538" y="3581400"/>
          <p14:tracePt t="80686" x="2982913" y="3455988"/>
          <p14:tracePt t="80702" x="3116263" y="3394075"/>
          <p14:tracePt t="80719" x="3357563" y="3322638"/>
          <p14:tracePt t="80736" x="3589338" y="3295650"/>
          <p14:tracePt t="80752" x="3697288" y="3295650"/>
          <p14:tracePt t="80769" x="3848100" y="3313113"/>
          <p14:tracePt t="80786" x="3990975" y="3357563"/>
          <p14:tracePt t="80802" x="4044950" y="3394075"/>
          <p14:tracePt t="80819" x="4125913" y="3473450"/>
          <p14:tracePt t="80835" x="4187825" y="3554413"/>
          <p14:tracePt t="80852" x="4205288" y="3598863"/>
          <p14:tracePt t="80869" x="4214813" y="3670300"/>
          <p14:tracePt t="80885" x="4214813" y="3751263"/>
          <p14:tracePt t="80902" x="4214813" y="3795713"/>
          <p14:tracePt t="80919" x="4187825" y="3911600"/>
          <p14:tracePt t="80936" x="4143375" y="4037013"/>
          <p14:tracePt t="80952" x="4116388" y="4089400"/>
          <p14:tracePt t="80968" x="4071938" y="4160838"/>
          <p14:tracePt t="80985" x="4054475" y="4197350"/>
          <p14:tracePt t="81002" x="4037013" y="4205288"/>
          <p14:tracePt t="81019" x="4000500" y="4224338"/>
          <p14:tracePt t="81035" x="3919538" y="4232275"/>
          <p14:tracePt t="81052" x="3857625" y="4232275"/>
          <p14:tracePt t="81068" x="3732213" y="4232275"/>
          <p14:tracePt t="81085" x="3581400" y="4224338"/>
          <p14:tracePt t="81101" x="3509963" y="4205288"/>
          <p14:tracePt t="81118" x="3375025" y="4133850"/>
          <p14:tracePt t="81135" x="3276600" y="4010025"/>
          <p14:tracePt t="81152" x="3251200" y="3946525"/>
          <p14:tracePt t="81168" x="3224213" y="3822700"/>
          <p14:tracePt t="81185" x="3224213" y="3705225"/>
          <p14:tracePt t="81202" x="3251200" y="3608388"/>
          <p14:tracePt t="81219" x="3276600" y="3571875"/>
          <p14:tracePt t="81236" x="3348038" y="3500438"/>
          <p14:tracePt t="81252" x="3384550" y="3482975"/>
          <p14:tracePt t="81268" x="3465513" y="3446463"/>
          <p14:tracePt t="81285" x="3581400" y="3429000"/>
          <p14:tracePt t="81302" x="3643313" y="3429000"/>
          <p14:tracePt t="81318" x="3751263" y="3429000"/>
          <p14:tracePt t="81335" x="3830638" y="3473450"/>
          <p14:tracePt t="81352" x="3902075" y="3527425"/>
          <p14:tracePt t="81368" x="3929063" y="3562350"/>
          <p14:tracePt t="81386" x="3965575" y="3616325"/>
          <p14:tracePt t="81402" x="3990975" y="3679825"/>
          <p14:tracePt t="81418" x="4000500" y="3714750"/>
          <p14:tracePt t="81436" x="4000500" y="3813175"/>
          <p14:tracePt t="81452" x="4000500" y="3946525"/>
          <p14:tracePt t="81468" x="4000500" y="4010025"/>
          <p14:tracePt t="81485" x="3990975" y="4116388"/>
          <p14:tracePt t="81502" x="3983038" y="4160838"/>
          <p14:tracePt t="81502" x="3965575" y="4197350"/>
          <p14:tracePt t="81518" x="3946525" y="4224338"/>
          <p14:tracePt t="81536" x="3919538" y="4259263"/>
          <p14:tracePt t="81552" x="3902075" y="4286250"/>
          <p14:tracePt t="81586" x="3894138" y="4303713"/>
          <p14:tracePt t="81602" x="3875088" y="4313238"/>
          <p14:tracePt t="81636" x="3867150" y="4313238"/>
          <p14:tracePt t="81652" x="3857625" y="4322763"/>
          <p14:tracePt t="81668" x="3848100" y="4322763"/>
          <p14:tracePt t="81701" x="3840163" y="4322763"/>
          <p14:tracePt t="81918" x="3732213" y="4276725"/>
          <p14:tracePt t="81936" x="3544888" y="4197350"/>
          <p14:tracePt t="81952" x="3348038" y="4098925"/>
          <p14:tracePt t="81968" x="3251200" y="4054475"/>
          <p14:tracePt t="81985" x="3054350" y="3965575"/>
          <p14:tracePt t="82001" x="2965450" y="3919538"/>
          <p14:tracePt t="82018" x="2803525" y="3875088"/>
          <p14:tracePt t="82036" x="2679700" y="3848100"/>
          <p14:tracePt t="82052" x="2598738" y="3848100"/>
          <p14:tracePt t="82069" x="2562225" y="3848100"/>
          <p14:tracePt t="82085" x="2509838" y="3857625"/>
          <p14:tracePt t="82102" x="2455863" y="3884613"/>
          <p14:tracePt t="82118" x="2446338" y="3902075"/>
          <p14:tracePt t="82135" x="2419350" y="3946525"/>
          <p14:tracePt t="82151" x="2411413" y="4000500"/>
          <p14:tracePt t="82168" x="2401888" y="4017963"/>
          <p14:tracePt t="82185" x="2393950" y="4044950"/>
          <p14:tracePt t="82285" x="2438400" y="4000500"/>
          <p14:tracePt t="82301" x="2581275" y="3875088"/>
          <p14:tracePt t="82317" x="2697163" y="3795713"/>
          <p14:tracePt t="82335" x="2965450" y="3679825"/>
          <p14:tracePt t="82351" x="3205163" y="3616325"/>
          <p14:tracePt t="82368" x="3330575" y="3598863"/>
          <p14:tracePt t="82385" x="3554413" y="3598863"/>
          <p14:tracePt t="82401" x="3732213" y="3616325"/>
          <p14:tracePt t="82418" x="3803650" y="3633788"/>
          <p14:tracePt t="82435" x="3946525" y="3697288"/>
          <p14:tracePt t="82451" x="4044950" y="3768725"/>
          <p14:tracePt t="82468" x="4071938" y="3776663"/>
          <p14:tracePt t="82485" x="4098925" y="3803650"/>
          <p14:tracePt t="82500" x="4108450" y="3803650"/>
          <p14:tracePt t="82535" x="4062413" y="3768725"/>
          <p14:tracePt t="82551" x="3983038" y="3697288"/>
          <p14:tracePt t="82567" x="3911600" y="3643313"/>
          <p14:tracePt t="82584" x="3724275" y="3527425"/>
          <p14:tracePt t="82601" x="3509963" y="3438525"/>
          <p14:tracePt t="82617" x="3394075" y="3419475"/>
          <p14:tracePt t="82635" x="3197225" y="3411538"/>
          <p14:tracePt t="82651" x="3036888" y="3411538"/>
          <p14:tracePt t="82668" x="2990850" y="3429000"/>
          <p14:tracePt t="82685" x="2919413" y="3465513"/>
          <p14:tracePt t="82701" x="2884488" y="3517900"/>
          <p14:tracePt t="82717" x="2874963" y="3544888"/>
          <p14:tracePt t="82735" x="2867025" y="3625850"/>
          <p14:tracePt t="82751" x="2857500" y="3714750"/>
          <p14:tracePt t="82768" x="2847975" y="3751263"/>
          <p14:tracePt t="82784" x="2840038" y="3803650"/>
          <p14:tracePt t="82801" x="2840038" y="3822700"/>
          <p14:tracePt t="82817" x="2840038" y="3830638"/>
          <p14:tracePt t="82835" x="2840038" y="3840163"/>
          <p14:tracePt t="82901" x="2840038" y="3848100"/>
          <p14:tracePt t="83118" x="2847975" y="3840163"/>
          <p14:tracePt t="83134" x="2884488" y="3822700"/>
          <p14:tracePt t="83151" x="3009900" y="3786188"/>
          <p14:tracePt t="83168" x="3108325" y="3768725"/>
          <p14:tracePt t="83184" x="3340100" y="3759200"/>
          <p14:tracePt t="83200" x="3554413" y="3776663"/>
          <p14:tracePt t="83217" x="3643313" y="3813175"/>
          <p14:tracePt t="83234" x="3786188" y="3867150"/>
          <p14:tracePt t="83250" x="3848100" y="3894138"/>
          <p14:tracePt t="83267" x="3875088" y="3911600"/>
          <p14:tracePt t="83284" x="3902075" y="3919538"/>
          <p14:tracePt t="83301" x="3911600" y="3929063"/>
          <p14:tracePt t="83367" x="3867150" y="3902075"/>
          <p14:tracePt t="83383" x="3714750" y="3840163"/>
          <p14:tracePt t="83400" x="3509963" y="3776663"/>
          <p14:tracePt t="83417" x="3411538" y="3759200"/>
          <p14:tracePt t="83434" x="3232150" y="3751263"/>
          <p14:tracePt t="83450" x="3071813" y="3751263"/>
          <p14:tracePt t="83467" x="3009900" y="3759200"/>
          <p14:tracePt t="83483" x="2938463" y="3776663"/>
          <p14:tracePt t="83500" x="2884488" y="3786188"/>
          <p14:tracePt t="83516" x="2874963" y="3795713"/>
          <p14:tracePt t="83534" x="2867025" y="3803650"/>
          <p14:tracePt t="83551" x="2857500" y="3803650"/>
          <p14:tracePt t="83583" x="2847975" y="3803650"/>
          <p14:tracePt t="83600" x="2847975" y="3813175"/>
          <p14:tracePt t="84000" x="2847975" y="3830638"/>
          <p14:tracePt t="84017" x="2840038" y="3840163"/>
          <p14:tracePt t="84033" x="2813050" y="3902075"/>
          <p14:tracePt t="84050" x="2768600" y="3965575"/>
          <p14:tracePt t="84067" x="2751138" y="3983038"/>
          <p14:tracePt t="84083" x="2741613" y="4000500"/>
          <p14:tracePt t="84100" x="2732088" y="4010025"/>
          <p14:tracePt t="84184" x="2741613" y="4000500"/>
          <p14:tracePt t="84217" x="2768600" y="3983038"/>
          <p14:tracePt t="84217" x="2803525" y="3956050"/>
          <p14:tracePt t="84234" x="2874963" y="3919538"/>
          <p14:tracePt t="84249" x="3036888" y="3822700"/>
          <p14:tracePt t="84266" x="3116263" y="3776663"/>
          <p14:tracePt t="84283" x="3259138" y="3687763"/>
          <p14:tracePt t="84300" x="3348038" y="3652838"/>
          <p14:tracePt t="84316" x="3375025" y="3643313"/>
          <p14:tracePt t="84333" x="3419475" y="3633788"/>
          <p14:tracePt t="84350" x="3438525" y="3633788"/>
          <p14:tracePt t="84367" x="3446463" y="3633788"/>
          <p14:tracePt t="84399" x="3455988" y="3643313"/>
          <p14:tracePt t="84849" x="3465513" y="3589338"/>
          <p14:tracePt t="84866" x="3473450" y="3517900"/>
          <p14:tracePt t="84882" x="3509963" y="3322638"/>
          <p14:tracePt t="84899" x="3562350" y="3116263"/>
          <p14:tracePt t="84916" x="3581400" y="3036888"/>
          <p14:tracePt t="84933" x="3608388" y="2901950"/>
          <p14:tracePt t="84949" x="3616325" y="2822575"/>
          <p14:tracePt t="84966" x="3616325" y="2803525"/>
          <p14:tracePt t="84982" x="3625850" y="2786063"/>
          <p14:tracePt t="85015" x="3633788" y="2786063"/>
          <p14:tracePt t="85066" x="3633788" y="2795588"/>
          <p14:tracePt t="85315" x="3633788" y="2813050"/>
          <p14:tracePt t="85332" x="3625850" y="2830513"/>
          <p14:tracePt t="85348" x="3616325" y="2894013"/>
          <p14:tracePt t="85365" x="3608388" y="2955925"/>
          <p14:tracePt t="85382" x="3598863" y="3116263"/>
          <p14:tracePt t="85399" x="3598863" y="3295650"/>
          <p14:tracePt t="85416" x="3598863" y="3482975"/>
          <p14:tracePt t="85432" x="3598863" y="3581400"/>
          <p14:tracePt t="85451" x="3598863" y="3732213"/>
          <p14:tracePt t="85466" x="3598863" y="3840163"/>
          <p14:tracePt t="85482" x="3598863" y="3875088"/>
          <p14:tracePt t="85498" x="3598863" y="3919538"/>
          <p14:tracePt t="85515" x="3598863" y="3946525"/>
          <p14:tracePt t="85531" x="3589338" y="3965575"/>
          <p14:tracePt t="85549" x="3581400" y="3990975"/>
          <p14:tracePt t="85566" x="3581400" y="4000500"/>
          <p14:tracePt t="85582" x="3562350" y="4010025"/>
          <p14:tracePt t="85599" x="3544888" y="4010025"/>
          <p14:tracePt t="85616" x="3527425" y="4010025"/>
          <p14:tracePt t="85632" x="3473450" y="3990975"/>
          <p14:tracePt t="85649" x="3411538" y="3946525"/>
          <p14:tracePt t="85666" x="3394075" y="3929063"/>
          <p14:tracePt t="85682" x="3367088" y="3867150"/>
          <p14:tracePt t="85699" x="3348038" y="3830638"/>
          <p14:tracePt t="85715" x="3348038" y="3813175"/>
          <p14:tracePt t="85732" x="3348038" y="3803650"/>
          <p14:tracePt t="85749" x="3367088" y="3786188"/>
          <p14:tracePt t="85765" x="3375025" y="3776663"/>
          <p14:tracePt t="85782" x="3411538" y="3768725"/>
          <p14:tracePt t="85798" x="3446463" y="3768725"/>
          <p14:tracePt t="85815" x="3465513" y="3768725"/>
          <p14:tracePt t="85832" x="3517900" y="3786188"/>
          <p14:tracePt t="85850" x="3571875" y="3822700"/>
          <p14:tracePt t="85865" x="3598863" y="3830638"/>
          <p14:tracePt t="85882" x="3660775" y="3875088"/>
          <p14:tracePt t="85898" x="3724275" y="3946525"/>
          <p14:tracePt t="85915" x="3741738" y="3973513"/>
          <p14:tracePt t="85932" x="3776663" y="4037013"/>
          <p14:tracePt t="85949" x="3795713" y="4081463"/>
          <p14:tracePt t="85965" x="3803650" y="4089400"/>
          <p14:tracePt t="85965" x="3803650" y="4098925"/>
          <p14:tracePt t="85981" x="3803650" y="4108450"/>
          <p14:tracePt t="86366" x="3786188" y="4108450"/>
          <p14:tracePt t="86397" x="3776663" y="4098925"/>
          <p14:tracePt t="86414" x="3759200" y="4098925"/>
          <p14:tracePt t="86431" x="3714750" y="4081463"/>
          <p14:tracePt t="86448" x="3581400" y="4081463"/>
          <p14:tracePt t="86465" x="3490913" y="4081463"/>
          <p14:tracePt t="86481" x="3295650" y="4133850"/>
          <p14:tracePt t="86498" x="3133725" y="4187825"/>
          <p14:tracePt t="86515" x="3071813" y="4224338"/>
          <p14:tracePt t="86531" x="2973388" y="4295775"/>
          <p14:tracePt t="86547" x="2884488" y="4367213"/>
          <p14:tracePt t="86564" x="2840038" y="4411663"/>
          <p14:tracePt t="86581" x="2751138" y="4500563"/>
          <p14:tracePt t="86598" x="2697163" y="4572000"/>
          <p14:tracePt t="86615" x="2679700" y="4598988"/>
          <p14:tracePt t="86631" x="2660650" y="4633913"/>
          <p14:tracePt t="86664" x="2652713" y="4652963"/>
          <p14:tracePt t="86698" x="2643188" y="4660900"/>
          <p14:tracePt t="86781" x="2652713" y="4652963"/>
          <p14:tracePt t="86798" x="2687638" y="4625975"/>
          <p14:tracePt t="86814" x="2751138" y="4581525"/>
          <p14:tracePt t="86832" x="2982913" y="4465638"/>
          <p14:tracePt t="86849" x="3251200" y="4357688"/>
          <p14:tracePt t="86865" x="3465513" y="4286250"/>
          <p14:tracePt t="86881" x="3562350" y="4268788"/>
          <p14:tracePt t="86898" x="3724275" y="4251325"/>
          <p14:tracePt t="86914" x="3776663" y="4251325"/>
          <p14:tracePt t="86932" x="3867150" y="4251325"/>
          <p14:tracePt t="86948" x="3902075" y="4251325"/>
          <p14:tracePt t="86964" x="3911600" y="4251325"/>
          <p14:tracePt t="86980" x="3929063" y="4251325"/>
          <p14:tracePt t="87081" x="3919538" y="4241800"/>
          <p14:tracePt t="87099" x="3875088" y="4241800"/>
          <p14:tracePt t="87114" x="3776663" y="4241800"/>
          <p14:tracePt t="87131" x="3705225" y="4241800"/>
          <p14:tracePt t="87148" x="3544888" y="4268788"/>
          <p14:tracePt t="87165" x="3375025" y="4313238"/>
          <p14:tracePt t="87180" x="3286125" y="4340225"/>
          <p14:tracePt t="87198" x="3143250" y="4411663"/>
          <p14:tracePt t="87214" x="3036888" y="4483100"/>
          <p14:tracePt t="87231" x="2990850" y="4518025"/>
          <p14:tracePt t="87248" x="2946400" y="4562475"/>
          <p14:tracePt t="87264" x="2911475" y="4589463"/>
          <p14:tracePt t="87280" x="2901950" y="4598988"/>
          <p14:tracePt t="87314" x="2894013" y="4608513"/>
          <p14:tracePt t="87914" x="2911475" y="4554538"/>
          <p14:tracePt t="87930" x="2919413" y="4510088"/>
          <p14:tracePt t="87947" x="2990850" y="4394200"/>
          <p14:tracePt t="87964" x="3054350" y="4259263"/>
          <p14:tracePt t="87980" x="3081338" y="4187825"/>
          <p14:tracePt t="87997" x="3116263" y="4062413"/>
          <p14:tracePt t="88013" x="3152775" y="3965575"/>
          <p14:tracePt t="88030" x="3170238" y="3919538"/>
          <p14:tracePt t="88048" x="3187700" y="3857625"/>
          <p14:tracePt t="88064" x="3205163" y="3803650"/>
          <p14:tracePt t="88080" x="3205163" y="3776663"/>
          <p14:tracePt t="88098" x="3224213" y="3759200"/>
          <p14:tracePt t="88114" x="3224213" y="3732213"/>
          <p14:tracePt t="88130" x="3232150" y="3724275"/>
          <p14:tracePt t="88147" x="3232150" y="3705225"/>
          <p14:tracePt t="88180" x="3241675" y="3697288"/>
          <p14:tracePt t="88230" x="3241675" y="3687763"/>
          <p14:tracePt t="88263" x="3241675" y="3679825"/>
          <p14:tracePt t="88280" x="3241675" y="3670300"/>
          <p14:tracePt t="92310" x="3313113" y="3670300"/>
          <p14:tracePt t="92327" x="3465513" y="3670300"/>
          <p14:tracePt t="92345" x="3643313" y="3670300"/>
          <p14:tracePt t="92360" x="3741738" y="3670300"/>
          <p14:tracePt t="92377" x="3956050" y="3660775"/>
          <p14:tracePt t="92393" x="4044950" y="3660775"/>
          <p14:tracePt t="92410" x="4214813" y="3660775"/>
          <p14:tracePt t="92426" x="4348163" y="3660775"/>
          <p14:tracePt t="92445" x="4473575" y="3670300"/>
          <p14:tracePt t="92460" x="4518025" y="3670300"/>
          <p14:tracePt t="92476" x="4608513" y="3679825"/>
          <p14:tracePt t="92493" x="4633913" y="3687763"/>
          <p14:tracePt t="92510" x="4670425" y="3697288"/>
          <p14:tracePt t="92527" x="4705350" y="3697288"/>
          <p14:tracePt t="92545" x="4724400" y="3697288"/>
          <p14:tracePt t="92560" x="4732338" y="3705225"/>
          <p14:tracePt t="93076" x="4751388" y="3705225"/>
          <p14:tracePt t="93093" x="4786313" y="3705225"/>
          <p14:tracePt t="93110" x="4795838" y="3705225"/>
          <p14:tracePt t="93126" x="4840288" y="3697288"/>
          <p14:tracePt t="93143" x="4902200" y="3687763"/>
          <p14:tracePt t="93162" x="4946650" y="3687763"/>
          <p14:tracePt t="93176" x="5027613" y="3679825"/>
          <p14:tracePt t="93193" x="5108575" y="3679825"/>
          <p14:tracePt t="93209" x="5143500" y="3679825"/>
          <p14:tracePt t="93226" x="5197475" y="3679825"/>
          <p14:tracePt t="93245" x="5232400" y="3679825"/>
          <p14:tracePt t="93259" x="5241925" y="3679825"/>
          <p14:tracePt t="93276" x="5276850" y="3679825"/>
          <p14:tracePt t="93292" x="5295900" y="3679825"/>
          <p14:tracePt t="93309" x="5313363" y="3679825"/>
          <p14:tracePt t="93326" x="5330825" y="3687763"/>
          <p14:tracePt t="93342" x="5357813" y="3687763"/>
          <p14:tracePt t="93361" x="5367338" y="3697288"/>
          <p14:tracePt t="93376" x="5402263" y="3705225"/>
          <p14:tracePt t="93393" x="5438775" y="3705225"/>
          <p14:tracePt t="93409" x="5446713" y="3705225"/>
          <p14:tracePt t="93427" x="5483225" y="3714750"/>
          <p14:tracePt t="93447" x="5500688" y="3724275"/>
          <p14:tracePt t="93460" x="5518150" y="3724275"/>
          <p14:tracePt t="93493" x="5537200" y="3724275"/>
          <p14:tracePt t="93509" x="5537200" y="3732213"/>
          <p14:tracePt t="93526" x="5545138" y="3732213"/>
          <p14:tracePt t="94692" x="5562600" y="3741738"/>
          <p14:tracePt t="94709" x="5572125" y="3741738"/>
          <p14:tracePt t="94726" x="5616575" y="3741738"/>
          <p14:tracePt t="94742" x="5705475" y="3741738"/>
          <p14:tracePt t="94758" x="5776913" y="3732213"/>
          <p14:tracePt t="94776" x="5956300" y="3714750"/>
          <p14:tracePt t="94792" x="6170613" y="3697288"/>
          <p14:tracePt t="94808" x="6296025" y="3687763"/>
          <p14:tracePt t="94826" x="6491288" y="3670300"/>
          <p14:tracePt t="94841" x="6661150" y="3660775"/>
          <p14:tracePt t="94858" x="6742113" y="3660775"/>
          <p14:tracePt t="94876" x="6894513" y="3660775"/>
          <p14:tracePt t="94892" x="7010400" y="3660775"/>
          <p14:tracePt t="94908" x="7054850" y="3660775"/>
          <p14:tracePt t="94926" x="7134225" y="3660775"/>
          <p14:tracePt t="94942" x="7205663" y="3660775"/>
          <p14:tracePt t="94961" x="7304088" y="3660775"/>
          <p14:tracePt t="94991" x="7439025" y="3660775"/>
          <p14:tracePt t="95008" x="7466013" y="3660775"/>
          <p14:tracePt t="95025" x="7491413" y="3660775"/>
          <p14:tracePt t="95041" x="7518400" y="3660775"/>
          <p14:tracePt t="95076" x="7527925" y="3660775"/>
          <p14:tracePt t="95341" x="7545388" y="3660775"/>
          <p14:tracePt t="95358" x="7562850" y="3660775"/>
          <p14:tracePt t="95375" x="7616825" y="3652838"/>
          <p14:tracePt t="95391" x="7705725" y="3643313"/>
          <p14:tracePt t="95408" x="7759700" y="3633788"/>
          <p14:tracePt t="95425" x="7875588" y="3616325"/>
          <p14:tracePt t="95441" x="8001000" y="3598863"/>
          <p14:tracePt t="95458" x="8062913" y="3589338"/>
          <p14:tracePt t="95476" x="8161338" y="3581400"/>
          <p14:tracePt t="95491" x="8224838" y="3571875"/>
          <p14:tracePt t="95508" x="8259763" y="3562350"/>
          <p14:tracePt t="95525" x="8286750" y="3554413"/>
          <p14:tracePt t="95540" x="8313738" y="3544888"/>
          <p14:tracePt t="95557" x="8323263" y="3536950"/>
          <p14:tracePt t="95575" x="8340725" y="3536950"/>
          <p14:tracePt t="95607" x="8348663" y="3536950"/>
          <p14:tracePt t="95625" x="8358188" y="3536950"/>
          <p14:tracePt t="95725" x="8367713" y="3536950"/>
          <p14:tracePt t="96575" x="8323263" y="3527425"/>
          <p14:tracePt t="96590" x="8108950" y="3509963"/>
          <p14:tracePt t="96607" x="7947025" y="3509963"/>
          <p14:tracePt t="96624" x="7197725" y="3598863"/>
          <p14:tracePt t="96640" x="5983288" y="3848100"/>
          <p14:tracePt t="96657" x="5357813" y="3990975"/>
          <p14:tracePt t="96675" x="4295775" y="4348163"/>
          <p14:tracePt t="96690" x="3517900" y="4705350"/>
          <p14:tracePt t="96707" x="3205163" y="4884738"/>
          <p14:tracePt t="96724" x="2759075" y="5143500"/>
          <p14:tracePt t="96740" x="2581275" y="5232400"/>
          <p14:tracePt t="96757" x="2536825" y="5259388"/>
          <p14:tracePt t="96774" x="2500313" y="5286375"/>
          <p14:tracePt t="96790" x="2473325" y="5295900"/>
          <p14:tracePt t="96807" x="2465388" y="5303838"/>
          <p14:tracePt t="96824" x="2428875" y="5322888"/>
          <p14:tracePt t="96840" x="2374900" y="5322888"/>
          <p14:tracePt t="96857" x="2339975" y="5322888"/>
          <p14:tracePt t="96874" x="2214563" y="5295900"/>
          <p14:tracePt t="96890" x="2054225" y="5232400"/>
          <p14:tracePt t="96907" x="1955800" y="5197475"/>
          <p14:tracePt t="96923" x="1758950" y="5081588"/>
          <p14:tracePt t="96940" x="1616075" y="4911725"/>
          <p14:tracePt t="96957" x="1517650" y="4732338"/>
          <p14:tracePt t="96974" x="1490663" y="4633913"/>
          <p14:tracePt t="96990" x="1482725" y="4419600"/>
          <p14:tracePt t="97007" x="1482725" y="4313238"/>
          <p14:tracePt t="97024" x="1562100" y="4098925"/>
          <p14:tracePt t="97040" x="1724025" y="3857625"/>
          <p14:tracePt t="97058" x="1965325" y="3598863"/>
          <p14:tracePt t="97074" x="2116138" y="3490913"/>
          <p14:tracePt t="97090" x="2401888" y="3303588"/>
          <p14:tracePt t="97107" x="2598738" y="3232150"/>
          <p14:tracePt t="97123" x="2679700" y="3205163"/>
          <p14:tracePt t="97139" x="2795588" y="3197225"/>
          <p14:tracePt t="97156" x="2857500" y="3205163"/>
          <p14:tracePt t="97173" x="2973388" y="3251200"/>
          <p14:tracePt t="97190" x="3081338" y="3367088"/>
          <p14:tracePt t="97206" x="3125788" y="3438525"/>
          <p14:tracePt t="97223" x="3187700" y="3616325"/>
          <p14:tracePt t="97240" x="3224213" y="3795713"/>
          <p14:tracePt t="97256" x="3232150" y="3894138"/>
          <p14:tracePt t="97273" x="3232150" y="4116388"/>
          <p14:tracePt t="97289" x="3205163" y="4402138"/>
          <p14:tracePt t="97306" x="3170238" y="4589463"/>
          <p14:tracePt t="97323" x="3036888" y="4983163"/>
          <p14:tracePt t="97340" x="2847975" y="5357813"/>
          <p14:tracePt t="97356" x="2786063" y="5456238"/>
          <p14:tracePt t="97373" x="2652713" y="5581650"/>
          <p14:tracePt t="97389" x="2527300" y="5608638"/>
          <p14:tracePt t="97406" x="2465388" y="5608638"/>
          <p14:tracePt t="97423" x="2347913" y="5599113"/>
          <p14:tracePt t="97440" x="2268538" y="5527675"/>
          <p14:tracePt t="97457" x="2224088" y="5473700"/>
          <p14:tracePt t="97474" x="2125663" y="5313363"/>
          <p14:tracePt t="97489" x="2044700" y="5081588"/>
          <p14:tracePt t="97506" x="2027238" y="4956175"/>
          <p14:tracePt t="97522" x="2000250" y="4705350"/>
          <p14:tracePt t="97539" x="2000250" y="4419600"/>
          <p14:tracePt t="97556" x="2009775" y="4286250"/>
          <p14:tracePt t="97573" x="2027238" y="4054475"/>
          <p14:tracePt t="97589" x="2062163" y="3857625"/>
          <p14:tracePt t="97606" x="2081213" y="3786188"/>
          <p14:tracePt t="97623" x="2116138" y="3687763"/>
          <p14:tracePt t="97639" x="2179638" y="3625850"/>
          <p14:tracePt t="97656" x="2224088" y="3598863"/>
          <p14:tracePt t="97673" x="2357438" y="3562350"/>
          <p14:tracePt t="97689" x="2500313" y="3544888"/>
          <p14:tracePt t="97706" x="2581275" y="3544888"/>
          <p14:tracePt t="97723" x="2724150" y="3544888"/>
          <p14:tracePt t="97739" x="2857500" y="3589338"/>
          <p14:tracePt t="97756" x="2911475" y="3616325"/>
          <p14:tracePt t="97773" x="2990850" y="3697288"/>
          <p14:tracePt t="97789" x="3062288" y="3813175"/>
          <p14:tracePt t="97806" x="3081338" y="3867150"/>
          <p14:tracePt t="97822" x="3108325" y="3956050"/>
          <p14:tracePt t="97839" x="3108325" y="4017963"/>
          <p14:tracePt t="97856" x="3116263" y="4044950"/>
          <p14:tracePt t="97873" x="3116263" y="4098925"/>
          <p14:tracePt t="97889" x="3116263" y="4143375"/>
          <p14:tracePt t="97906" x="3116263" y="4170363"/>
          <p14:tracePt t="97922" x="3116263" y="4241800"/>
          <p14:tracePt t="97939" x="3098800" y="4340225"/>
          <p14:tracePt t="97956" x="3098800" y="4402138"/>
          <p14:tracePt t="97972" x="3081338" y="4527550"/>
          <p14:tracePt t="97990" x="3062288" y="4652963"/>
          <p14:tracePt t="98005" x="3044825" y="4714875"/>
          <p14:tracePt t="98022" x="3017838" y="4813300"/>
          <p14:tracePt t="98039" x="3000375" y="4875213"/>
          <p14:tracePt t="98055" x="2990850" y="4902200"/>
          <p14:tracePt t="98073" x="2982913" y="4938713"/>
          <p14:tracePt t="98089" x="2973388" y="4946650"/>
          <p14:tracePt t="98106" x="2973388" y="4956175"/>
          <p14:tracePt t="99022" x="2955925" y="4956175"/>
          <p14:tracePt t="99038" x="2901950" y="4884738"/>
          <p14:tracePt t="99055" x="2867025" y="4840288"/>
          <p14:tracePt t="99072" x="2786063" y="4714875"/>
          <p14:tracePt t="99088" x="2705100" y="4537075"/>
          <p14:tracePt t="99105" x="2670175" y="4438650"/>
          <p14:tracePt t="99122" x="2598738" y="4205288"/>
          <p14:tracePt t="99139" x="2544763" y="3956050"/>
          <p14:tracePt t="99157" x="2509838" y="3697288"/>
          <p14:tracePt t="99171" x="2490788" y="3581400"/>
          <p14:tracePt t="99188" x="2446338" y="3375025"/>
          <p14:tracePt t="99205" x="2428875" y="3214688"/>
          <p14:tracePt t="99222" x="2419350" y="3152775"/>
          <p14:tracePt t="99239" x="2411413" y="3062288"/>
          <p14:tracePt t="99255" x="2401888" y="3000375"/>
          <p14:tracePt t="99271" x="2401888" y="2982913"/>
          <p14:tracePt t="99288" x="2401888" y="2955925"/>
          <p14:tracePt t="99304" x="2393950" y="2955925"/>
          <p14:tracePt t="99321" x="2393950" y="2946400"/>
          <p14:tracePt t="99388" x="2393950" y="2965450"/>
          <p14:tracePt t="99405" x="2393950" y="3009900"/>
          <p14:tracePt t="99421" x="2374900" y="3187700"/>
          <p14:tracePt t="99438" x="2374900" y="3482975"/>
          <p14:tracePt t="99455" x="2374900" y="3776663"/>
          <p14:tracePt t="99472" x="2374900" y="3919538"/>
          <p14:tracePt t="99488" x="2374900" y="4214813"/>
          <p14:tracePt t="99504" x="2374900" y="4394200"/>
          <p14:tracePt t="99521" x="2374900" y="4732338"/>
          <p14:tracePt t="99538" x="2384425" y="5054600"/>
          <p14:tracePt t="99555" x="2384425" y="5180013"/>
          <p14:tracePt t="99571" x="2393950" y="5367338"/>
          <p14:tracePt t="99588" x="2401888" y="5491163"/>
          <p14:tracePt t="99604" x="2411413" y="5527675"/>
          <p14:tracePt t="99621" x="2411413" y="5554663"/>
          <p14:tracePt t="99655" x="2411413" y="5510213"/>
          <p14:tracePt t="99671" x="2411413" y="5286375"/>
          <p14:tracePt t="99688" x="2411413" y="4795838"/>
          <p14:tracePt t="99704" x="2411413" y="4456113"/>
          <p14:tracePt t="99721" x="2393950" y="3581400"/>
          <p14:tracePt t="99739" x="2374900" y="2830513"/>
          <p14:tracePt t="99754" x="2366963" y="2608263"/>
          <p14:tracePt t="99771" x="2357438" y="2357438"/>
          <p14:tracePt t="99788" x="2347913" y="2224088"/>
          <p14:tracePt t="99804" x="2347913" y="2187575"/>
          <p14:tracePt t="99821" x="2347913" y="2152650"/>
          <p14:tracePt t="99838" x="2347913" y="2143125"/>
          <p14:tracePt t="99888" x="2347913" y="2187575"/>
          <p14:tracePt t="99904" x="2347913" y="2232025"/>
          <p14:tracePt t="99921" x="2339975" y="2384425"/>
          <p14:tracePt t="99938" x="2339975" y="2616200"/>
          <p14:tracePt t="99954" x="2339975" y="2894013"/>
          <p14:tracePt t="99972" x="2347913" y="3044825"/>
          <p14:tracePt t="99988" x="2374900" y="3375025"/>
          <p14:tracePt t="100004" x="2393950" y="3536950"/>
          <p14:tracePt t="100021" x="2438400" y="3830638"/>
          <p14:tracePt t="100038" x="2482850" y="4017963"/>
          <p14:tracePt t="100054" x="2500313" y="4081463"/>
          <p14:tracePt t="100071" x="2517775" y="4143375"/>
          <p14:tracePt t="100087" x="2544763" y="4179888"/>
          <p14:tracePt t="100104" x="2562225" y="4187825"/>
          <p14:tracePt t="100121" x="2562225" y="4197350"/>
          <p14:tracePt t="100654" x="2571750" y="4197350"/>
          <p14:tracePt t="100671" x="2616200" y="4187825"/>
          <p14:tracePt t="100687" x="2679700" y="4152900"/>
          <p14:tracePt t="100704" x="2741613" y="4133850"/>
          <p14:tracePt t="100720" x="2928938" y="4098925"/>
          <p14:tracePt t="100738" x="3152775" y="4062413"/>
          <p14:tracePt t="100754" x="3429000" y="4017963"/>
          <p14:tracePt t="100770" x="3589338" y="3990975"/>
          <p14:tracePt t="100788" x="3857625" y="3956050"/>
          <p14:tracePt t="100804" x="4116388" y="3919538"/>
          <p14:tracePt t="100820" x="4232275" y="3911600"/>
          <p14:tracePt t="100838" x="4446588" y="3894138"/>
          <p14:tracePt t="100854" x="4625975" y="3875088"/>
          <p14:tracePt t="100871" x="4705350" y="3867150"/>
          <p14:tracePt t="100887" x="4822825" y="3867150"/>
          <p14:tracePt t="100904" x="4884738" y="3867150"/>
          <p14:tracePt t="100920" x="4902200" y="3857625"/>
          <p14:tracePt t="100937" x="4919663" y="3857625"/>
          <p14:tracePt t="101271" x="4929188" y="3857625"/>
          <p14:tracePt t="101286" x="4983163" y="3840163"/>
          <p14:tracePt t="101303" x="5010150" y="3830638"/>
          <p14:tracePt t="101320" x="5062538" y="3822700"/>
          <p14:tracePt t="101337" x="5116513" y="3795713"/>
          <p14:tracePt t="101354" x="5170488" y="3751263"/>
          <p14:tracePt t="101371" x="5205413" y="3724275"/>
          <p14:tracePt t="101386" x="5268913" y="3670300"/>
          <p14:tracePt t="101403" x="5295900" y="3643313"/>
          <p14:tracePt t="101420" x="5375275" y="3608388"/>
          <p14:tracePt t="101437" x="5446713" y="3581400"/>
          <p14:tracePt t="101454" x="5491163" y="3562350"/>
          <p14:tracePt t="101470" x="5510213" y="3562350"/>
          <p14:tracePt t="101486" x="5527675" y="3544888"/>
          <p14:tracePt t="101519" x="5537200" y="3544888"/>
          <p14:tracePt t="101570" x="5537200" y="3536950"/>
          <p14:tracePt t="101603" x="5518150" y="3536950"/>
          <p14:tracePt t="101620" x="5510213" y="3536950"/>
          <p14:tracePt t="101637" x="5456238" y="3536950"/>
          <p14:tracePt t="101653" x="5384800" y="3527425"/>
          <p14:tracePt t="101670" x="5330825" y="3517900"/>
          <p14:tracePt t="101687" x="5241925" y="3517900"/>
          <p14:tracePt t="101703" x="5126038" y="3517900"/>
          <p14:tracePt t="101720" x="5062538" y="3527425"/>
          <p14:tracePt t="101737" x="4956175" y="3536950"/>
          <p14:tracePt t="101753" x="4894263" y="3544888"/>
          <p14:tracePt t="101770" x="4875213" y="3544888"/>
          <p14:tracePt t="101787" x="4848225" y="3544888"/>
          <p14:tracePt t="101803" x="4840288" y="3554413"/>
          <p14:tracePt t="101820" x="4830763" y="3554413"/>
          <p14:tracePt t="102053" x="4875213" y="3554413"/>
          <p14:tracePt t="102070" x="4929188" y="3554413"/>
          <p14:tracePt t="102087" x="5160963" y="3571875"/>
          <p14:tracePt t="102103" x="5456238" y="3581400"/>
          <p14:tracePt t="102119" x="5608638" y="3589338"/>
          <p14:tracePt t="102137" x="5857875" y="3608388"/>
          <p14:tracePt t="102153" x="6081713" y="3625850"/>
          <p14:tracePt t="102169" x="6180138" y="3643313"/>
          <p14:tracePt t="102186" x="6348413" y="3660775"/>
          <p14:tracePt t="102202" x="6518275" y="3687763"/>
          <p14:tracePt t="102219" x="6608763" y="3705225"/>
          <p14:tracePt t="102237" x="6751638" y="3724275"/>
          <p14:tracePt t="102253" x="6858000" y="3741738"/>
          <p14:tracePt t="102269" x="6902450" y="3751263"/>
          <p14:tracePt t="102287" x="6983413" y="3759200"/>
          <p14:tracePt t="102302" x="7054850" y="3759200"/>
          <p14:tracePt t="102320" x="7089775" y="3759200"/>
          <p14:tracePt t="102336" x="7153275" y="3768725"/>
          <p14:tracePt t="102352" x="7205663" y="3768725"/>
          <p14:tracePt t="102369" x="7224713" y="3768725"/>
          <p14:tracePt t="102386" x="7251700" y="3768725"/>
          <p14:tracePt t="102636" x="7269163" y="3768725"/>
          <p14:tracePt t="102652" x="7323138" y="3759200"/>
          <p14:tracePt t="102669" x="7367588" y="3741738"/>
          <p14:tracePt t="102686" x="7446963" y="3724275"/>
          <p14:tracePt t="102702" x="7518400" y="3705225"/>
          <p14:tracePt t="102719" x="7572375" y="3697288"/>
          <p14:tracePt t="102736" x="7670800" y="3687763"/>
          <p14:tracePt t="102753" x="7759700" y="3670300"/>
          <p14:tracePt t="102769" x="7796213" y="3660775"/>
          <p14:tracePt t="102786" x="7840663" y="3660775"/>
          <p14:tracePt t="102802" x="7875588" y="3652838"/>
          <p14:tracePt t="102819" x="7885113" y="3643313"/>
          <p14:tracePt t="102836" x="7902575" y="3643313"/>
          <p14:tracePt t="102852" x="7912100" y="3643313"/>
          <p14:tracePt t="102869" x="7920038" y="3643313"/>
          <p14:tracePt t="102902" x="7929563" y="3633788"/>
          <p14:tracePt t="102919" x="7939088" y="3633788"/>
          <p14:tracePt t="102970" x="7947025" y="3633788"/>
          <p14:tracePt t="106000" x="7983538" y="3625850"/>
          <p14:tracePt t="106017" x="8027988" y="3625850"/>
          <p14:tracePt t="106033" x="8072438" y="3616325"/>
          <p14:tracePt t="106050" x="8205788" y="3616325"/>
          <p14:tracePt t="106067" x="8286750" y="3616325"/>
          <p14:tracePt t="106083" x="8466138" y="3616325"/>
          <p14:tracePt t="106100" x="8653463" y="3616325"/>
          <p14:tracePt t="106116" x="8742363" y="3616325"/>
          <p14:tracePt t="106133" x="8885238" y="3608388"/>
          <p14:tracePt t="106150" x="8983663" y="3598863"/>
          <p14:tracePt t="106166" x="9010650" y="3598863"/>
          <p14:tracePt t="106183" x="9055100" y="3589338"/>
          <p14:tracePt t="106200" x="9082088" y="3589338"/>
          <p14:tracePt t="106216" x="9090025" y="3581400"/>
          <p14:tracePt t="106233" x="9099550" y="3581400"/>
          <p14:tracePt t="106266" x="9109075" y="3581400"/>
          <p14:tracePt t="106466" x="9090025" y="3581400"/>
          <p14:tracePt t="106484" x="9063038" y="3571875"/>
          <p14:tracePt t="106500" x="8902700" y="3562350"/>
          <p14:tracePt t="106516" x="8777288" y="3554413"/>
          <p14:tracePt t="106532" x="8420100" y="3554413"/>
          <p14:tracePt t="106550" x="7956550" y="3554413"/>
          <p14:tracePt t="106566" x="7688263" y="3554413"/>
          <p14:tracePt t="106583" x="7188200" y="3571875"/>
          <p14:tracePt t="106600" x="6715125" y="3608388"/>
          <p14:tracePt t="106617" x="6313488" y="3687763"/>
          <p14:tracePt t="106633" x="6170613" y="3724275"/>
          <p14:tracePt t="106650" x="5956300" y="3759200"/>
          <p14:tracePt t="106667" x="5786438" y="3776663"/>
          <p14:tracePt t="106682" x="5715000" y="3786188"/>
          <p14:tracePt t="106700" x="5562600" y="3803650"/>
          <p14:tracePt t="106716" x="5419725" y="3822700"/>
          <p14:tracePt t="106733" x="5330825" y="3830638"/>
          <p14:tracePt t="106749" x="5187950" y="3848100"/>
          <p14:tracePt t="106766" x="5126038" y="3857625"/>
          <p14:tracePt t="106783" x="5000625" y="3875088"/>
          <p14:tracePt t="106800" x="4884738" y="3894138"/>
          <p14:tracePt t="106816" x="4751388" y="3911600"/>
          <p14:tracePt t="106833" x="4687888" y="3919538"/>
          <p14:tracePt t="106850" x="4562475" y="3938588"/>
          <p14:tracePt t="106866" x="4438650" y="3956050"/>
          <p14:tracePt t="106882" x="4375150" y="3965575"/>
          <p14:tracePt t="106900" x="4259263" y="3983038"/>
          <p14:tracePt t="106916" x="4152900" y="4000500"/>
          <p14:tracePt t="106932" x="4116388" y="4010025"/>
          <p14:tracePt t="106950" x="4062413" y="4027488"/>
          <p14:tracePt t="106966" x="4017963" y="4037013"/>
          <p14:tracePt t="106983" x="4000500" y="4037013"/>
          <p14:tracePt t="106999" x="3983038" y="4044950"/>
          <p14:tracePt t="107032" x="3973513" y="4044950"/>
          <p14:tracePt t="109497" x="3929063" y="4027488"/>
          <p14:tracePt t="109513" x="3884613" y="4010025"/>
          <p14:tracePt t="109530" x="3857625" y="4010025"/>
          <p14:tracePt t="109547" x="3786188" y="3990975"/>
          <p14:tracePt t="109564" x="3724275" y="3973513"/>
          <p14:tracePt t="109580" x="3697288" y="3965575"/>
          <p14:tracePt t="109597" x="3633788" y="3919538"/>
          <p14:tracePt t="109614" x="3562350" y="3857625"/>
          <p14:tracePt t="109630" x="3536950" y="3822700"/>
          <p14:tracePt t="109647" x="3490913" y="3768725"/>
          <p14:tracePt t="109664" x="3455988" y="3714750"/>
          <p14:tracePt t="109681" x="3446463" y="3687763"/>
          <p14:tracePt t="109696" x="3438525" y="3643313"/>
          <p14:tracePt t="109713" x="3438525" y="3589338"/>
          <p14:tracePt t="109730" x="3446463" y="3554413"/>
          <p14:tracePt t="109747" x="3465513" y="3509963"/>
          <p14:tracePt t="109764" x="3490913" y="3465513"/>
          <p14:tracePt t="109780" x="3509963" y="3429000"/>
          <p14:tracePt t="109797" x="3571875" y="3375025"/>
          <p14:tracePt t="109814" x="3652838" y="3340100"/>
          <p14:tracePt t="109831" x="3697288" y="3322638"/>
          <p14:tracePt t="109848" x="3803650" y="3303588"/>
          <p14:tracePt t="109866" x="3867150" y="3295650"/>
          <p14:tracePt t="109881" x="3894138" y="3286125"/>
          <p14:tracePt t="109897" x="3946525" y="3286125"/>
          <p14:tracePt t="109913" x="3983038" y="3295650"/>
          <p14:tracePt t="109930" x="4017963" y="3295650"/>
          <p14:tracePt t="109946" x="4071938" y="3330575"/>
          <p14:tracePt t="109963" x="4133850" y="3375025"/>
          <p14:tracePt t="109981" x="4170363" y="3411538"/>
          <p14:tracePt t="109997" x="4232275" y="3473450"/>
          <p14:tracePt t="110013" x="4268788" y="3509963"/>
          <p14:tracePt t="110030" x="4276725" y="3536950"/>
          <p14:tracePt t="110046" x="4295775" y="3571875"/>
          <p14:tracePt t="110064" x="4313238" y="3608388"/>
          <p14:tracePt t="110080" x="4322763" y="3633788"/>
          <p14:tracePt t="110097" x="4322763" y="3679825"/>
          <p14:tracePt t="110114" x="4322763" y="3732213"/>
          <p14:tracePt t="110130" x="4322763" y="3759200"/>
          <p14:tracePt t="110146" x="4322763" y="3803650"/>
          <p14:tracePt t="110163" x="4313238" y="3830638"/>
          <p14:tracePt t="110180" x="4313238" y="3840163"/>
          <p14:tracePt t="110196" x="4286250" y="3867150"/>
          <p14:tracePt t="110213" x="4268788" y="3894138"/>
          <p14:tracePt t="110230" x="4241800" y="3894138"/>
          <p14:tracePt t="110246" x="4197350" y="3911600"/>
          <p14:tracePt t="110263" x="4133850" y="3919538"/>
          <p14:tracePt t="110280" x="4108450" y="3919538"/>
          <p14:tracePt t="110296" x="4054475" y="3929063"/>
          <p14:tracePt t="110313" x="4000500" y="3938588"/>
          <p14:tracePt t="110330" x="3983038" y="3938588"/>
          <p14:tracePt t="110346" x="3956050" y="3946525"/>
          <p14:tracePt t="110364" x="3919538" y="3946525"/>
          <p14:tracePt t="110380" x="3884613" y="3938588"/>
          <p14:tracePt t="110396" x="3830638" y="3911600"/>
          <p14:tracePt t="110413" x="3776663" y="3875088"/>
          <p14:tracePt t="110429" x="3759200" y="3857625"/>
          <p14:tracePt t="110446" x="3732213" y="3803650"/>
          <p14:tracePt t="110463" x="3705225" y="3751263"/>
          <p14:tracePt t="110480" x="3697288" y="3724275"/>
          <p14:tracePt t="110496" x="3679825" y="3660775"/>
          <p14:tracePt t="110513" x="3670300" y="3608388"/>
          <p14:tracePt t="110529" x="3670300" y="3581400"/>
          <p14:tracePt t="110546" x="3679825" y="3527425"/>
          <p14:tracePt t="110563" x="3714750" y="3465513"/>
          <p14:tracePt t="110580" x="3751263" y="3438525"/>
          <p14:tracePt t="110597" x="3822700" y="3375025"/>
          <p14:tracePt t="110614" x="3902075" y="3348038"/>
          <p14:tracePt t="110630" x="3946525" y="3340100"/>
          <p14:tracePt t="110646" x="4010025" y="3322638"/>
          <p14:tracePt t="110663" x="4062413" y="3322638"/>
          <p14:tracePt t="110680" x="4089400" y="3330575"/>
          <p14:tracePt t="110696" x="4152900" y="3357563"/>
          <p14:tracePt t="110714" x="4205288" y="3384550"/>
          <p14:tracePt t="110729" x="4232275" y="3402013"/>
          <p14:tracePt t="110746" x="4259263" y="3429000"/>
          <p14:tracePt t="110762" x="4276725" y="3455988"/>
          <p14:tracePt t="110779" x="4286250" y="3465513"/>
          <p14:tracePt t="110796" x="4295775" y="3490913"/>
          <p14:tracePt t="110813" x="4295775" y="3509963"/>
          <p14:tracePt t="110829" x="4295775" y="3517900"/>
          <p14:tracePt t="110846" x="4295775" y="3544888"/>
          <p14:tracePt t="110863" x="4286250" y="3571875"/>
          <p14:tracePt t="110880" x="4276725" y="3581400"/>
          <p14:tracePt t="110880" x="4268788" y="3598863"/>
          <p14:tracePt t="110896" x="4259263" y="3625850"/>
          <p14:tracePt t="110914" x="4251325" y="3670300"/>
          <p14:tracePt t="110930" x="4241800" y="3705225"/>
          <p14:tracePt t="110946" x="4232275" y="3724275"/>
          <p14:tracePt t="110963" x="4214813" y="3759200"/>
          <p14:tracePt t="110980" x="4197350" y="3786188"/>
          <p14:tracePt t="110996" x="4197350" y="3795713"/>
          <p14:tracePt t="111012" x="4179888" y="3813175"/>
          <p14:tracePt t="111029" x="4179888" y="3822700"/>
          <p14:tracePt t="111046" x="4160838" y="3848100"/>
          <p14:tracePt t="111062" x="4133850" y="3875088"/>
          <p14:tracePt t="111079" x="4125913" y="3884613"/>
          <p14:tracePt t="111095" x="4098925" y="3902075"/>
          <p14:tracePt t="111114" x="4081463" y="3919538"/>
          <p14:tracePt t="111129" x="4071938" y="3919538"/>
          <p14:tracePt t="111146" x="4062413" y="3929063"/>
          <p14:tracePt t="111163" x="4054475" y="3929063"/>
          <p14:tracePt t="111196" x="4044950" y="3938588"/>
          <p14:tracePt t="111214" x="4027488" y="3938588"/>
          <p14:tracePt t="111246" x="4017963" y="3946525"/>
          <p14:tracePt t="111312" x="4010025" y="3946525"/>
          <p14:tracePt t="111345" x="4010025" y="3956050"/>
          <p14:tracePt t="111396" x="4000500" y="3956050"/>
          <p14:tracePt t="111429" x="4000500" y="3965575"/>
          <p14:tracePt t="111445" x="3990975" y="3965575"/>
          <p14:tracePt t="111479" x="3983038" y="3973513"/>
          <p14:tracePt t="111513" x="3973513" y="3983038"/>
          <p14:tracePt t="111545" x="3965575" y="3983038"/>
          <p14:tracePt t="111563" x="3956050" y="3983038"/>
          <p14:tracePt t="111579" x="3929063" y="3983038"/>
          <p14:tracePt t="111595" x="3919538" y="3973513"/>
          <p14:tracePt t="111613" x="3884613" y="3946525"/>
          <p14:tracePt t="111629" x="3848100" y="3919538"/>
          <p14:tracePt t="111645" x="3830638" y="3911600"/>
          <p14:tracePt t="111663" x="3803650" y="3884613"/>
          <p14:tracePt t="111679" x="3786188" y="3857625"/>
          <p14:tracePt t="111695" x="3776663" y="3848100"/>
          <p14:tracePt t="111713" x="3768725" y="3822700"/>
          <p14:tracePt t="111729" x="3759200" y="3795713"/>
          <p14:tracePt t="111746" x="3759200" y="3776663"/>
          <p14:tracePt t="111763" x="3759200" y="3741738"/>
          <p14:tracePt t="111780" x="3759200" y="3705225"/>
          <p14:tracePt t="111795" x="3759200" y="3679825"/>
          <p14:tracePt t="111812" x="3768725" y="3616325"/>
          <p14:tracePt t="111828" x="3776663" y="3589338"/>
          <p14:tracePt t="111845" x="3786188" y="3544888"/>
          <p14:tracePt t="111862" x="3813175" y="3509963"/>
          <p14:tracePt t="111879" x="3840163" y="3473450"/>
          <p14:tracePt t="111895" x="3857625" y="3465513"/>
          <p14:tracePt t="111913" x="3884613" y="3438525"/>
          <p14:tracePt t="111928" x="3929063" y="3419475"/>
          <p14:tracePt t="111945" x="3956050" y="3411538"/>
          <p14:tracePt t="111963" x="4010025" y="3411538"/>
          <p14:tracePt t="111979" x="4062413" y="3411538"/>
          <p14:tracePt t="111996" x="4081463" y="3411538"/>
          <p14:tracePt t="112013" x="4116388" y="3419475"/>
          <p14:tracePt t="112029" x="4133850" y="3429000"/>
          <p14:tracePt t="112045" x="4152900" y="3438525"/>
          <p14:tracePt t="112078" x="4160838" y="3465513"/>
          <p14:tracePt t="112095" x="4170363" y="3482975"/>
          <p14:tracePt t="112112" x="4179888" y="3500438"/>
          <p14:tracePt t="112128" x="4179888" y="3536950"/>
          <p14:tracePt t="112144" x="4187825" y="3554413"/>
          <p14:tracePt t="112162" x="4187825" y="3598863"/>
          <p14:tracePt t="112178" x="4187825" y="3633788"/>
          <p14:tracePt t="112195" x="4187825" y="3660775"/>
          <p14:tracePt t="112212" x="4187825" y="3679825"/>
          <p14:tracePt t="112228" x="4179888" y="3705225"/>
          <p14:tracePt t="112245" x="4170363" y="3714750"/>
          <p14:tracePt t="112262" x="4170363" y="3741738"/>
          <p14:tracePt t="112278" x="4160838" y="3768725"/>
          <p14:tracePt t="112295" x="4152900" y="3776663"/>
          <p14:tracePt t="112312" x="4143375" y="3803650"/>
          <p14:tracePt t="112328" x="4133850" y="3830638"/>
          <p14:tracePt t="112345" x="4125913" y="3848100"/>
          <p14:tracePt t="112363" x="4098925" y="3884613"/>
          <p14:tracePt t="112379" x="4062413" y="3911600"/>
          <p14:tracePt t="112395" x="4044950" y="3919538"/>
          <p14:tracePt t="112412" x="4010025" y="3946525"/>
          <p14:tracePt t="112428" x="3990975" y="3956050"/>
          <p14:tracePt t="112445" x="3983038" y="3965575"/>
          <p14:tracePt t="112479" x="3965575" y="3965575"/>
          <p14:tracePt t="112495" x="3965575" y="3973513"/>
          <p14:tracePt t="112578" x="3956050" y="3973513"/>
          <p14:tracePt t="112628" x="3946525" y="3973513"/>
          <p14:tracePt t="112662" x="3929063" y="3973513"/>
          <p14:tracePt t="112694" x="3919538" y="3973513"/>
          <p14:tracePt t="112712" x="3911600" y="3965575"/>
          <p14:tracePt t="112728" x="3884613" y="3956050"/>
          <p14:tracePt t="112744" x="3857625" y="3938588"/>
          <p14:tracePt t="112762" x="3768725" y="3875088"/>
          <p14:tracePt t="112778" x="3697288" y="3813175"/>
          <p14:tracePt t="112794" x="3670300" y="3786188"/>
          <p14:tracePt t="112812" x="3643313" y="3724275"/>
          <p14:tracePt t="112829" x="3633788" y="3679825"/>
          <p14:tracePt t="112844" x="3633788" y="3652838"/>
          <p14:tracePt t="112861" x="3633788" y="3608388"/>
          <p14:tracePt t="112878" x="3633788" y="3571875"/>
          <p14:tracePt t="112894" x="3643313" y="3562350"/>
          <p14:tracePt t="112911" x="3670300" y="3536950"/>
          <p14:tracePt t="112928" x="3697288" y="3517900"/>
          <p14:tracePt t="112944" x="3705225" y="3509963"/>
          <p14:tracePt t="112961" x="3732213" y="3490913"/>
          <p14:tracePt t="112978" x="3759200" y="3473450"/>
          <p14:tracePt t="112995" x="3768725" y="3473450"/>
          <p14:tracePt t="113011" x="3795713" y="3465513"/>
          <p14:tracePt t="113027" x="3813175" y="3455988"/>
          <p14:tracePt t="113061" x="3830638" y="3455988"/>
          <p14:tracePt t="113094" x="3840163" y="3455988"/>
          <p14:tracePt t="113111" x="3857625" y="3455988"/>
          <p14:tracePt t="113127" x="3884613" y="3465513"/>
          <p14:tracePt t="113144" x="3894138" y="3465513"/>
          <p14:tracePt t="113161" x="3938588" y="3482975"/>
          <p14:tracePt t="113178" x="4000500" y="3509963"/>
          <p14:tracePt t="113194" x="4017963" y="3527425"/>
          <p14:tracePt t="113211" x="4054475" y="3554413"/>
          <p14:tracePt t="113228" x="4081463" y="3571875"/>
          <p14:tracePt t="113261" x="4089400" y="3589338"/>
          <p14:tracePt t="113278" x="4108450" y="3598863"/>
          <p14:tracePt t="113311" x="4108450" y="3608388"/>
          <p14:tracePt t="113344" x="4108450" y="3616325"/>
          <p14:tracePt t="113362" x="4108450" y="3625850"/>
          <p14:tracePt t="113377" x="4108450" y="3633788"/>
          <p14:tracePt t="113394" x="4108450" y="3643313"/>
          <p14:tracePt t="113411" x="4108450" y="3660775"/>
          <p14:tracePt t="113427" x="4108450" y="3687763"/>
          <p14:tracePt t="113444" x="4108450" y="3697288"/>
          <p14:tracePt t="113461" x="4108450" y="3751263"/>
          <p14:tracePt t="113478" x="4098925" y="3830638"/>
          <p14:tracePt t="113494" x="4089400" y="3857625"/>
          <p14:tracePt t="113510" x="4071938" y="3911600"/>
          <p14:tracePt t="113527" x="4054475" y="3956050"/>
          <p14:tracePt t="113544" x="4044950" y="3983038"/>
          <p14:tracePt t="113561" x="4017963" y="4000500"/>
          <p14:tracePt t="113577" x="3983038" y="4017963"/>
          <p14:tracePt t="113594" x="3973513" y="4027488"/>
          <p14:tracePt t="113610" x="3946525" y="4037013"/>
          <p14:tracePt t="113628" x="3919538" y="4044950"/>
          <p14:tracePt t="113644" x="3911600" y="4044950"/>
          <p14:tracePt t="113660" x="3884613" y="4044950"/>
          <p14:tracePt t="113677" x="3867150" y="4037013"/>
          <p14:tracePt t="113694" x="3848100" y="4027488"/>
          <p14:tracePt t="113710" x="3822700" y="4000500"/>
          <p14:tracePt t="113727" x="3803650" y="3973513"/>
          <p14:tracePt t="113744" x="3786188" y="3956050"/>
          <p14:tracePt t="113760" x="3759200" y="3894138"/>
          <p14:tracePt t="113777" x="3724275" y="3830638"/>
          <p14:tracePt t="113794" x="3714750" y="3786188"/>
          <p14:tracePt t="113811" x="3679825" y="3732213"/>
          <p14:tracePt t="113827" x="3670300" y="3670300"/>
          <p14:tracePt t="113844" x="3670300" y="3643313"/>
          <p14:tracePt t="113861" x="3670300" y="3589338"/>
          <p14:tracePt t="113878" x="3670300" y="3544888"/>
          <p14:tracePt t="113894" x="3679825" y="3527425"/>
          <p14:tracePt t="113910" x="3687763" y="3490913"/>
          <p14:tracePt t="113927" x="3714750" y="3446463"/>
          <p14:tracePt t="113944" x="3724275" y="3429000"/>
          <p14:tracePt t="113960" x="3751263" y="3394075"/>
          <p14:tracePt t="113977" x="3776663" y="3367088"/>
          <p14:tracePt t="113994" x="3786188" y="3367088"/>
          <p14:tracePt t="114010" x="3822700" y="3348038"/>
          <p14:tracePt t="114026" x="3848100" y="3340100"/>
          <p14:tracePt t="114043" x="3875088" y="3340100"/>
          <p14:tracePt t="114060" x="3919538" y="3340100"/>
          <p14:tracePt t="114077" x="3956050" y="3348038"/>
          <p14:tracePt t="114094" x="3973513" y="3357563"/>
          <p14:tracePt t="114110" x="4010025" y="3367088"/>
          <p14:tracePt t="114127" x="4037013" y="3394075"/>
          <p14:tracePt t="114144" x="4062413" y="3419475"/>
          <p14:tracePt t="114163" x="4081463" y="3429000"/>
          <p14:tracePt t="114163" x="4089400" y="3446463"/>
          <p14:tracePt t="114193" x="4116388" y="3465513"/>
          <p14:tracePt t="114210" x="4125913" y="3490913"/>
          <p14:tracePt t="114227" x="4143375" y="3500438"/>
          <p14:tracePt t="114244" x="4143375" y="3509963"/>
          <p14:tracePt t="114260" x="4152900" y="3517900"/>
          <p14:tracePt t="114277" x="4160838" y="3527425"/>
          <p14:tracePt t="114293" x="4160838" y="3536950"/>
          <p14:tracePt t="114310" x="4170363" y="3544888"/>
          <p14:tracePt t="114343" x="4179888" y="3562350"/>
          <p14:tracePt t="114360" x="4187825" y="3571875"/>
          <p14:tracePt t="114394" x="4197350" y="3581400"/>
          <p14:tracePt t="114394" x="4197350" y="3589338"/>
          <p14:tracePt t="114410" x="4197350" y="3598863"/>
          <p14:tracePt t="114427" x="4197350" y="3608388"/>
          <p14:tracePt t="114444" x="4197350" y="3625850"/>
          <p14:tracePt t="114460" x="4197350" y="3633788"/>
          <p14:tracePt t="114477" x="4197350" y="3652838"/>
          <p14:tracePt t="114493" x="4197350" y="3670300"/>
          <p14:tracePt t="114509" x="4179888" y="3687763"/>
          <p14:tracePt t="114526" x="4170363" y="3732213"/>
          <p14:tracePt t="114543" x="4152900" y="3759200"/>
          <p14:tracePt t="114560" x="4125913" y="3813175"/>
          <p14:tracePt t="114577" x="4108450" y="3848100"/>
          <p14:tracePt t="114593" x="4108450" y="3857625"/>
          <p14:tracePt t="114610" x="4089400" y="3884613"/>
          <p14:tracePt t="114627" x="4081463" y="3911600"/>
          <p14:tracePt t="114643" x="4071938" y="3919538"/>
          <p14:tracePt t="114660" x="4062413" y="3946525"/>
          <p14:tracePt t="114677" x="4054475" y="3973513"/>
          <p14:tracePt t="114693" x="4044950" y="3983038"/>
          <p14:tracePt t="114709" x="4037013" y="3990975"/>
          <p14:tracePt t="114727" x="4037013" y="4000500"/>
          <p14:tracePt t="114760" x="4027488" y="4010025"/>
          <p14:tracePt t="114826" x="4027488" y="4017963"/>
          <p14:tracePt t="114893" x="4027488" y="4027488"/>
          <p14:tracePt t="115759" x="4037013" y="4027488"/>
          <p14:tracePt t="115776" x="4054475" y="4027488"/>
          <p14:tracePt t="115792" x="4081463" y="4027488"/>
          <p14:tracePt t="115809" x="4098925" y="4017963"/>
          <p14:tracePt t="115826" x="4116388" y="4017963"/>
          <p14:tracePt t="115842" x="4152900" y="4000500"/>
          <p14:tracePt t="115859" x="4179888" y="3990975"/>
          <p14:tracePt t="115876" x="4295775" y="3956050"/>
          <p14:tracePt t="115892" x="4446588" y="3919538"/>
          <p14:tracePt t="115909" x="4537075" y="3902075"/>
          <p14:tracePt t="115927" x="4705350" y="3867150"/>
          <p14:tracePt t="115942" x="4902200" y="3840163"/>
          <p14:tracePt t="115959" x="5000625" y="3813175"/>
          <p14:tracePt t="115977" x="5180013" y="3795713"/>
          <p14:tracePt t="115992" x="5367338" y="3776663"/>
          <p14:tracePt t="116009" x="5465763" y="3776663"/>
          <p14:tracePt t="116026" x="5643563" y="3768725"/>
          <p14:tracePt t="116042" x="5813425" y="3759200"/>
          <p14:tracePt t="116058" x="5902325" y="3751263"/>
          <p14:tracePt t="116076" x="6072188" y="3732213"/>
          <p14:tracePt t="116092" x="6242050" y="3714750"/>
          <p14:tracePt t="116109" x="6330950" y="3705225"/>
          <p14:tracePt t="116126" x="6500813" y="3687763"/>
          <p14:tracePt t="116142" x="6634163" y="3670300"/>
          <p14:tracePt t="116159" x="6670675" y="3660775"/>
          <p14:tracePt t="116177" x="6724650" y="3660775"/>
          <p14:tracePt t="116192" x="6751638" y="3652838"/>
          <p14:tracePt t="116226" x="6759575" y="3652838"/>
          <p14:tracePt t="116260" x="6769100" y="3652838"/>
          <p14:tracePt t="116476" x="6759575" y="3652838"/>
          <p14:tracePt t="116575" x="6751638" y="3652838"/>
          <p14:tracePt t="116592" x="6742113" y="3652838"/>
          <p14:tracePt t="116625" x="6732588" y="3652838"/>
          <p14:tracePt t="116642" x="6715125" y="3652838"/>
          <p14:tracePt t="116658" x="6705600" y="3652838"/>
          <p14:tracePt t="116676" x="6653213" y="3652838"/>
          <p14:tracePt t="116692" x="6554788" y="3652838"/>
          <p14:tracePt t="116708" x="6491288" y="3652838"/>
          <p14:tracePt t="116725" x="6367463" y="3652838"/>
          <p14:tracePt t="116742" x="6251575" y="3652838"/>
          <p14:tracePt t="116758" x="6188075" y="3652838"/>
          <p14:tracePt t="116775" x="6081713" y="3670300"/>
          <p14:tracePt t="116791" x="6000750" y="3679825"/>
          <p14:tracePt t="116808" x="5965825" y="3687763"/>
          <p14:tracePt t="116825" x="5875338" y="3724275"/>
          <p14:tracePt t="116841" x="5776913" y="3776663"/>
          <p14:tracePt t="116858" x="5705475" y="3813175"/>
          <p14:tracePt t="116875" x="5581650" y="3884613"/>
          <p14:tracePt t="116891" x="5446713" y="3956050"/>
          <p14:tracePt t="116908" x="5384800" y="4000500"/>
          <p14:tracePt t="116925" x="5259388" y="4044950"/>
          <p14:tracePt t="116942" x="5143500" y="4081463"/>
          <p14:tracePt t="116958" x="5089525" y="4098925"/>
          <p14:tracePt t="116975" x="5027613" y="4116388"/>
          <p14:tracePt t="116992" x="4983163" y="4133850"/>
          <p14:tracePt t="117008" x="4965700" y="4133850"/>
          <p14:tracePt t="117025" x="4956175" y="4133850"/>
          <p14:tracePt t="117058" x="4946650" y="4133850"/>
          <p14:tracePt t="117757" x="4938713" y="4133850"/>
          <p14:tracePt t="117774" x="4911725" y="4133850"/>
          <p14:tracePt t="117791" x="4884738" y="4116388"/>
          <p14:tracePt t="117807" x="4857750" y="4116388"/>
          <p14:tracePt t="117824" x="4822825" y="4098925"/>
          <p14:tracePt t="117841" x="4786313" y="4089400"/>
          <p14:tracePt t="117857" x="4776788" y="4081463"/>
          <p14:tracePt t="117874" x="4751388" y="4071938"/>
          <p14:tracePt t="117891" x="4724400" y="4054475"/>
          <p14:tracePt t="117907" x="4714875" y="4044950"/>
          <p14:tracePt t="117924" x="4697413" y="4037013"/>
          <p14:tracePt t="117940" x="4697413" y="4027488"/>
          <p14:tracePt t="118008" x="4697413" y="4017963"/>
          <p14:tracePt t="118023" x="4705350" y="4017963"/>
          <p14:tracePt t="118040" x="4724400" y="4010025"/>
          <p14:tracePt t="118057" x="4741863" y="4010025"/>
          <p14:tracePt t="118074" x="4803775" y="4010025"/>
          <p14:tracePt t="118091" x="4956175" y="4010025"/>
          <p14:tracePt t="118108" x="5126038" y="4000500"/>
          <p14:tracePt t="118124" x="5205413" y="4000500"/>
          <p14:tracePt t="118140" x="5375275" y="3983038"/>
          <p14:tracePt t="118157" x="5456238" y="3983038"/>
          <p14:tracePt t="118175" x="5616575" y="3983038"/>
          <p14:tracePt t="118190" x="5741988" y="3983038"/>
          <p14:tracePt t="118207" x="5795963" y="3983038"/>
          <p14:tracePt t="118224" x="5875338" y="3983038"/>
          <p14:tracePt t="118240" x="5946775" y="3983038"/>
          <p14:tracePt t="118257" x="5965825" y="3983038"/>
          <p14:tracePt t="118274" x="5983288" y="3983038"/>
          <p14:tracePt t="118290" x="5991225" y="3983038"/>
          <p14:tracePt t="118307" x="6000750" y="3983038"/>
          <p14:tracePt t="119056" x="5991225" y="3973513"/>
          <p14:tracePt t="119073" x="5956300" y="3965575"/>
          <p14:tracePt t="119090" x="5919788" y="3956050"/>
          <p14:tracePt t="119106" x="5894388" y="3946525"/>
          <p14:tracePt t="119123" x="5830888" y="3946525"/>
          <p14:tracePt t="119140" x="5751513" y="3938588"/>
          <p14:tracePt t="119159" x="5680075" y="3929063"/>
          <p14:tracePt t="119173" x="5634038" y="3919538"/>
          <p14:tracePt t="119189" x="5581650" y="3919538"/>
          <p14:tracePt t="119206" x="5554663" y="3919538"/>
          <p14:tracePt t="119223" x="5518150" y="3919538"/>
          <p14:tracePt t="119240" x="5491163" y="3911600"/>
          <p14:tracePt t="119256" x="5483225" y="3911600"/>
          <p14:tracePt t="119274" x="5473700" y="3911600"/>
          <p14:tracePt t="119289" x="5465763" y="3911600"/>
          <p14:tracePt t="119373" x="5465763" y="3902075"/>
          <p14:tracePt t="119440" x="5473700" y="3902075"/>
          <p14:tracePt t="119474" x="5483225" y="3902075"/>
          <p14:tracePt t="119489" x="5491163" y="3902075"/>
          <p14:tracePt t="119507" x="5510213" y="3902075"/>
          <p14:tracePt t="119523" x="5527675" y="3902075"/>
          <p14:tracePt t="119539" x="5616575" y="3902075"/>
          <p14:tracePt t="119556" x="5688013" y="3894138"/>
          <p14:tracePt t="119573" x="5884863" y="3884613"/>
          <p14:tracePt t="119589" x="6072188" y="3884613"/>
          <p14:tracePt t="119606" x="6153150" y="3884613"/>
          <p14:tracePt t="119623" x="6296025" y="3884613"/>
          <p14:tracePt t="119639" x="6384925" y="3875088"/>
          <p14:tracePt t="119656" x="6411913" y="3875088"/>
          <p14:tracePt t="119673" x="6438900" y="3875088"/>
          <p14:tracePt t="119706" x="6446838" y="3875088"/>
          <p14:tracePt t="120006" x="6456363" y="3875088"/>
          <p14:tracePt t="120022" x="6473825" y="3875088"/>
          <p14:tracePt t="120039" x="6491288" y="3875088"/>
          <p14:tracePt t="120056" x="6510338" y="3875088"/>
          <p14:tracePt t="120073" x="6562725" y="3857625"/>
          <p14:tracePt t="120089" x="6616700" y="3848100"/>
          <p14:tracePt t="120106" x="6643688" y="3840163"/>
          <p14:tracePt t="120122" x="6697663" y="3822700"/>
          <p14:tracePt t="120139" x="6751638" y="3822700"/>
          <p14:tracePt t="120156" x="6777038" y="3822700"/>
          <p14:tracePt t="120173" x="6848475" y="3822700"/>
          <p14:tracePt t="120190" x="6919913" y="3813175"/>
          <p14:tracePt t="120206" x="6938963" y="3813175"/>
          <p14:tracePt t="120222" x="6965950" y="3813175"/>
          <p14:tracePt t="120239" x="6991350" y="3813175"/>
          <p14:tracePt t="120272" x="7000875" y="3813175"/>
          <p14:tracePt t="120289" x="7010400" y="3813175"/>
          <p14:tracePt t="120305" x="7018338" y="3813175"/>
          <p14:tracePt t="122970" x="7037388" y="3803650"/>
          <p14:tracePt t="122988" x="7081838" y="3795713"/>
          <p14:tracePt t="123004" x="7099300" y="3776663"/>
          <p14:tracePt t="123020" x="7116763" y="3776663"/>
          <p14:tracePt t="123037" x="7134225" y="3768725"/>
          <p14:tracePt t="123053" x="7143750" y="3759200"/>
          <p14:tracePt t="123103" x="7153275" y="3759200"/>
          <p14:tracePt t="123138" x="7153275" y="3751263"/>
          <p14:tracePt t="123170" x="7161213" y="3751263"/>
          <p14:tracePt t="123254" x="7170738" y="3751263"/>
          <p14:tracePt t="137358" x="7143750" y="3751263"/>
          <p14:tracePt t="137375" x="7062788" y="3741738"/>
          <p14:tracePt t="137392" x="6929438" y="3741738"/>
          <p14:tracePt t="137408" x="6858000" y="3759200"/>
          <p14:tracePt t="137425" x="6680200" y="3803650"/>
          <p14:tracePt t="137442" x="6518275" y="3857625"/>
          <p14:tracePt t="137458" x="6456363" y="3884613"/>
          <p14:tracePt t="137475" x="6340475" y="3938588"/>
          <p14:tracePt t="137491" x="6259513" y="3990975"/>
          <p14:tracePt t="137508" x="6143625" y="4027488"/>
          <p14:tracePt t="137524" x="6081713" y="4044950"/>
          <p14:tracePt t="137541" x="5956300" y="4071938"/>
          <p14:tracePt t="137558" x="5848350" y="4089400"/>
          <p14:tracePt t="137575" x="5795963" y="4089400"/>
          <p14:tracePt t="137592" x="5670550" y="4108450"/>
          <p14:tracePt t="137608" x="5616575" y="4108450"/>
          <p14:tracePt t="137624" x="5491163" y="4116388"/>
          <p14:tracePt t="137642" x="5394325" y="4116388"/>
          <p14:tracePt t="137658" x="5322888" y="4116388"/>
          <p14:tracePt t="137675" x="5295900" y="4116388"/>
          <p14:tracePt t="137692" x="5241925" y="4116388"/>
          <p14:tracePt t="137708" x="5197475" y="4116388"/>
          <p14:tracePt t="137725" x="5187950" y="4116388"/>
          <p14:tracePt t="137741" x="5170488" y="4108450"/>
          <p14:tracePt t="137758" x="5153025" y="4108450"/>
          <p14:tracePt t="137775" x="5153025" y="4098925"/>
          <p14:tracePt t="137808" x="5143500" y="4098925"/>
          <p14:tracePt t="137824" x="5143500" y="4089400"/>
          <p14:tracePt t="137858" x="5160963" y="4081463"/>
          <p14:tracePt t="137858" x="5180013" y="4071938"/>
          <p14:tracePt t="137874" x="5232400" y="4054475"/>
          <p14:tracePt t="137892" x="5438775" y="4017963"/>
          <p14:tracePt t="137908" x="5803900" y="3990975"/>
          <p14:tracePt t="137925" x="5973763" y="3990975"/>
          <p14:tracePt t="137942" x="6348413" y="4010025"/>
          <p14:tracePt t="137958" x="6742113" y="4062413"/>
          <p14:tracePt t="137974" x="6919913" y="4081463"/>
          <p14:tracePt t="137992" x="7180263" y="4133850"/>
          <p14:tracePt t="138008" x="7331075" y="4170363"/>
          <p14:tracePt t="138024" x="7385050" y="4187825"/>
          <p14:tracePt t="138041" x="7456488" y="4214813"/>
          <p14:tracePt t="138058" x="7466013" y="4224338"/>
          <p14:tracePt t="138092" x="7429500" y="4224338"/>
          <p14:tracePt t="138108" x="7286625" y="4214813"/>
          <p14:tracePt t="138124" x="7180263" y="4214813"/>
          <p14:tracePt t="138141" x="6884988" y="4214813"/>
          <p14:tracePt t="138157" x="6537325" y="4232275"/>
          <p14:tracePt t="138175" x="6384925" y="4232275"/>
          <p14:tracePt t="138192" x="6153150" y="4232275"/>
          <p14:tracePt t="138207" x="5983288" y="4232275"/>
          <p14:tracePt t="138224" x="5938838" y="4232275"/>
          <p14:tracePt t="138241" x="5884863" y="4224338"/>
          <p14:tracePt t="138257" x="5875338" y="4224338"/>
          <p14:tracePt t="138292" x="5894388" y="4224338"/>
          <p14:tracePt t="138307" x="5956300" y="4214813"/>
          <p14:tracePt t="138324" x="6000750" y="4205288"/>
          <p14:tracePt t="138341" x="6161088" y="4187825"/>
          <p14:tracePt t="138357" x="6384925" y="4179888"/>
          <p14:tracePt t="138374" x="6510338" y="4170363"/>
          <p14:tracePt t="138392" x="6732588" y="4160838"/>
          <p14:tracePt t="138407" x="6919913" y="4143375"/>
          <p14:tracePt t="138424" x="6991350" y="4133850"/>
          <p14:tracePt t="138441" x="7081838" y="4125913"/>
          <p14:tracePt t="138457" x="7116763" y="4125913"/>
          <p14:tracePt t="138474" x="7126288" y="4125913"/>
          <p14:tracePt t="138508" x="7081838" y="4125913"/>
          <p14:tracePt t="138523" x="7018338" y="4125913"/>
          <p14:tracePt t="138541" x="6875463" y="4125913"/>
          <p14:tracePt t="138557" x="6724650" y="4133850"/>
          <p14:tracePt t="138574" x="6653213" y="4133850"/>
          <p14:tracePt t="138591" x="6527800" y="4143375"/>
          <p14:tracePt t="138607" x="6429375" y="4152900"/>
          <p14:tracePt t="138624" x="6394450" y="4160838"/>
          <p14:tracePt t="138641" x="6367463" y="4160838"/>
          <p14:tracePt t="138657" x="6357938" y="4160838"/>
          <p14:tracePt t="138757" x="6375400" y="4160838"/>
          <p14:tracePt t="138791" x="6402388" y="4160838"/>
          <p14:tracePt t="138807" x="6419850" y="4160838"/>
          <p14:tracePt t="138824" x="6438900" y="4170363"/>
          <p14:tracePt t="138841" x="6491288" y="4170363"/>
          <p14:tracePt t="138857" x="6572250" y="4179888"/>
          <p14:tracePt t="138874" x="6634163" y="4179888"/>
          <p14:tracePt t="138891" x="6769100" y="4187825"/>
          <p14:tracePt t="138907" x="6938963" y="4197350"/>
          <p14:tracePt t="138924" x="7018338" y="4197350"/>
          <p14:tracePt t="138941" x="7188200" y="4205288"/>
          <p14:tracePt t="138957" x="7331075" y="4214813"/>
          <p14:tracePt t="138974" x="7375525" y="4214813"/>
          <p14:tracePt t="138991" x="7439025" y="4214813"/>
          <p14:tracePt t="139007" x="7456488" y="4214813"/>
          <p14:tracePt t="139041" x="7419975" y="4214813"/>
          <p14:tracePt t="139056" x="7251700" y="4214813"/>
          <p14:tracePt t="139073" x="7108825" y="4214813"/>
          <p14:tracePt t="139091" x="6608763" y="4241800"/>
          <p14:tracePt t="139107" x="6018213" y="4286250"/>
          <p14:tracePt t="139124" x="5768975" y="4295775"/>
          <p14:tracePt t="139141" x="5384800" y="4322763"/>
          <p14:tracePt t="139157" x="5232400" y="4330700"/>
          <p14:tracePt t="139173" x="5197475" y="4330700"/>
          <p14:tracePt t="139191" x="5187950" y="4330700"/>
          <p14:tracePt t="139224" x="5214938" y="4330700"/>
          <p14:tracePt t="139241" x="5286375" y="4313238"/>
          <p14:tracePt t="139257" x="5419725" y="4295775"/>
          <p14:tracePt t="139273" x="5500688" y="4286250"/>
          <p14:tracePt t="139291" x="5697538" y="4268788"/>
          <p14:tracePt t="139306" x="5867400" y="4251325"/>
          <p14:tracePt t="139323" x="5946775" y="4241800"/>
          <p14:tracePt t="139340" x="6081713" y="4224338"/>
          <p14:tracePt t="139357" x="6153150" y="4224338"/>
          <p14:tracePt t="139373" x="6180138" y="4214813"/>
          <p14:tracePt t="139390" x="6215063" y="4214813"/>
          <p14:tracePt t="139456" x="6180138" y="4232275"/>
          <p14:tracePt t="139473" x="6143625" y="4241800"/>
          <p14:tracePt t="139491" x="5983288" y="4268788"/>
          <p14:tracePt t="139507" x="5786438" y="4303713"/>
          <p14:tracePt t="139523" x="5688013" y="4322763"/>
          <p14:tracePt t="139539" x="5545138" y="4357688"/>
          <p14:tracePt t="139556" x="5456238" y="4375150"/>
          <p14:tracePt t="139573" x="5429250" y="4384675"/>
          <p14:tracePt t="139590" x="5394325" y="4394200"/>
          <p14:tracePt t="139623" x="5384800" y="4394200"/>
          <p14:tracePt t="140106" x="5394325" y="4394200"/>
          <p14:tracePt t="140123" x="5402263" y="4394200"/>
          <p14:tracePt t="140139" x="5411788" y="4375150"/>
          <p14:tracePt t="140156" x="5411788" y="4322763"/>
          <p14:tracePt t="140174" x="5411788" y="4286250"/>
          <p14:tracePt t="140191" x="5411788" y="4214813"/>
          <p14:tracePt t="140206" x="5411788" y="4160838"/>
          <p14:tracePt t="140222" x="5411788" y="4152900"/>
          <p14:tracePt t="140239" x="5394325" y="4133850"/>
          <p14:tracePt t="140256" x="5330825" y="4116388"/>
          <p14:tracePt t="140273" x="5276850" y="4116388"/>
          <p14:tracePt t="140289" x="5170488" y="4116388"/>
          <p14:tracePt t="140306" x="5037138" y="4116388"/>
          <p14:tracePt t="140323" x="4965700" y="4116388"/>
          <p14:tracePt t="140339" x="4822825" y="4143375"/>
          <p14:tracePt t="140356" x="4687888" y="4187825"/>
          <p14:tracePt t="140373" x="4633913" y="4224338"/>
          <p14:tracePt t="140389" x="4554538" y="4295775"/>
          <p14:tracePt t="140406" x="4491038" y="4357688"/>
          <p14:tracePt t="140423" x="4465638" y="4394200"/>
          <p14:tracePt t="140439" x="4438650" y="4446588"/>
          <p14:tracePt t="140456" x="4419600" y="4500563"/>
          <p14:tracePt t="140473" x="4419600" y="4510088"/>
          <p14:tracePt t="140490" x="4419600" y="4518025"/>
          <p14:tracePt t="140539" x="4429125" y="4518025"/>
          <p14:tracePt t="140555" x="4438650" y="4510088"/>
          <p14:tracePt t="140572" x="4446588" y="4500563"/>
          <p14:tracePt t="140589" x="4456113" y="4483100"/>
          <p14:tracePt t="140606" x="4465638" y="4446588"/>
          <p14:tracePt t="140622" x="4473575" y="4419600"/>
          <p14:tracePt t="140639" x="4491038" y="4330700"/>
          <p14:tracePt t="140656" x="4500563" y="4232275"/>
          <p14:tracePt t="140673" x="4500563" y="4187825"/>
          <p14:tracePt t="140690" x="4500563" y="4089400"/>
          <p14:tracePt t="140706" x="4483100" y="3983038"/>
          <p14:tracePt t="140722" x="4446588" y="3929063"/>
          <p14:tracePt t="140739" x="4313238" y="3822700"/>
          <p14:tracePt t="140756" x="4116388" y="3714750"/>
          <p14:tracePt t="140775" x="3822700" y="3643313"/>
          <p14:tracePt t="140789" x="3670300" y="3616325"/>
          <p14:tracePt t="140806" x="3322638" y="3608388"/>
          <p14:tracePt t="140822" x="3143250" y="3608388"/>
          <p14:tracePt t="140838" x="2874963" y="3625850"/>
          <p14:tracePt t="140855" x="2679700" y="3670300"/>
          <p14:tracePt t="140872" x="2608263" y="3687763"/>
          <p14:tracePt t="140889" x="2509838" y="3732213"/>
          <p14:tracePt t="140906" x="2455863" y="3768725"/>
          <p14:tracePt t="140922" x="2446338" y="3786188"/>
          <p14:tracePt t="140939" x="2428875" y="3813175"/>
          <p14:tracePt t="140955" x="2419350" y="3830638"/>
          <p14:tracePt t="140973" x="2419350" y="3840163"/>
          <p14:tracePt t="140989" x="2419350" y="3848100"/>
          <p14:tracePt t="141006" x="2419350" y="3857625"/>
          <p14:tracePt t="141038" x="2419350" y="3867150"/>
          <p14:tracePt t="141172" x="2428875" y="3857625"/>
          <p14:tracePt t="141189" x="2473325" y="3830638"/>
          <p14:tracePt t="141205" x="2598738" y="3759200"/>
          <p14:tracePt t="141223" x="2803525" y="3670300"/>
          <p14:tracePt t="141239" x="2928938" y="3643313"/>
          <p14:tracePt t="141256" x="3224213" y="3616325"/>
          <p14:tracePt t="141273" x="3517900" y="3643313"/>
          <p14:tracePt t="141288" x="3633788" y="3660775"/>
          <p14:tracePt t="141305" x="3857625" y="3724275"/>
          <p14:tracePt t="141322" x="3956050" y="3759200"/>
          <p14:tracePt t="141338" x="4116388" y="3830638"/>
          <p14:tracePt t="141355" x="4232275" y="3875088"/>
          <p14:tracePt t="141372" x="4259263" y="3884613"/>
          <p14:tracePt t="141389" x="4303713" y="3911600"/>
          <p14:tracePt t="141422" x="4322763" y="3911600"/>
          <p14:tracePt t="141488" x="4303713" y="3911600"/>
          <p14:tracePt t="141505" x="4187825" y="3884613"/>
          <p14:tracePt t="141522" x="4081463" y="3848100"/>
          <p14:tracePt t="141538" x="3786188" y="3795713"/>
          <p14:tracePt t="141555" x="3473450" y="3776663"/>
          <p14:tracePt t="141572" x="3330575" y="3776663"/>
          <p14:tracePt t="141588" x="3054350" y="3776663"/>
          <p14:tracePt t="141604" x="2822575" y="3795713"/>
          <p14:tracePt t="141621" x="2741613" y="3813175"/>
          <p14:tracePt t="141638" x="2608263" y="3830638"/>
          <p14:tracePt t="141655" x="2536825" y="3848100"/>
          <p14:tracePt t="141672" x="2517775" y="3857625"/>
          <p14:tracePt t="141688" x="2509838" y="3867150"/>
          <p14:tracePt t="141839" x="2500313" y="3867150"/>
          <p14:tracePt t="141989" x="2509838" y="3867150"/>
          <p14:tracePt t="142006" x="2536825" y="3857625"/>
          <p14:tracePt t="142021" x="2589213" y="3840163"/>
          <p14:tracePt t="142038" x="2652713" y="3830638"/>
          <p14:tracePt t="142055" x="2813050" y="3822700"/>
          <p14:tracePt t="142071" x="2973388" y="3813175"/>
          <p14:tracePt t="142088" x="3062288" y="3813175"/>
          <p14:tracePt t="142104" x="3214688" y="3822700"/>
          <p14:tracePt t="142121" x="3286125" y="3822700"/>
          <p14:tracePt t="142121" x="3348038" y="3830638"/>
          <p14:tracePt t="142137" x="3402013" y="3840163"/>
          <p14:tracePt t="142155" x="3465513" y="3848100"/>
          <p14:tracePt t="142171" x="3500438" y="3857625"/>
          <p14:tracePt t="142188" x="3517900" y="3857625"/>
          <p14:tracePt t="142221" x="3536950" y="3857625"/>
          <p14:tracePt t="142321" x="3446463" y="3830638"/>
          <p14:tracePt t="142337" x="3357563" y="3822700"/>
          <p14:tracePt t="142355" x="3125788" y="3803650"/>
          <p14:tracePt t="142371" x="2901950" y="3803650"/>
          <p14:tracePt t="142388" x="2803525" y="3803650"/>
          <p14:tracePt t="142404" x="2643188" y="3813175"/>
          <p14:tracePt t="142420" x="2527300" y="3830638"/>
          <p14:tracePt t="142437" x="2482850" y="3840163"/>
          <p14:tracePt t="142455" x="2419350" y="3857625"/>
          <p14:tracePt t="142471" x="2393950" y="3857625"/>
          <p14:tracePt t="142488" x="2393950" y="3867150"/>
          <p14:tracePt t="142505" x="2384425" y="3867150"/>
          <p14:tracePt t="142605" x="2401888" y="3867150"/>
          <p14:tracePt t="142621" x="2438400" y="3857625"/>
          <p14:tracePt t="142637" x="2473325" y="3840163"/>
          <p14:tracePt t="142655" x="2616200" y="3803650"/>
          <p14:tracePt t="142671" x="2822575" y="3768725"/>
          <p14:tracePt t="142688" x="2919413" y="3759200"/>
          <p14:tracePt t="142705" x="3108325" y="3751263"/>
          <p14:tracePt t="142721" x="3276600" y="3751263"/>
          <p14:tracePt t="142738" x="3348038" y="3759200"/>
          <p14:tracePt t="142755" x="3465513" y="3776663"/>
          <p14:tracePt t="142771" x="3544888" y="3786188"/>
          <p14:tracePt t="142788" x="3571875" y="3795713"/>
          <p14:tracePt t="142805" x="3616325" y="3813175"/>
          <p14:tracePt t="142820" x="3643313" y="3822700"/>
          <p14:tracePt t="142854" x="3652838" y="3822700"/>
          <p14:tracePt t="142905" x="3660775" y="3822700"/>
          <p14:tracePt t="143020" x="3660775" y="3830638"/>
          <p14:tracePt t="143237" x="3652838" y="3830638"/>
          <p14:tracePt t="143320" x="3643313" y="3830638"/>
          <p14:tracePt t="143337" x="3633788" y="3830638"/>
          <p14:tracePt t="143355" x="3625850" y="3830638"/>
          <p14:tracePt t="143387" x="3598863" y="3830638"/>
          <p14:tracePt t="143404" x="3536950" y="3830638"/>
          <p14:tracePt t="143420" x="3429000" y="3830638"/>
          <p14:tracePt t="143437" x="3367088" y="3822700"/>
          <p14:tracePt t="143454" x="3232150" y="3813175"/>
          <p14:tracePt t="143470" x="3081338" y="3803650"/>
          <p14:tracePt t="143488" x="2990850" y="3795713"/>
          <p14:tracePt t="143504" x="2840038" y="3759200"/>
          <p14:tracePt t="143520" x="2724150" y="3714750"/>
          <p14:tracePt t="143536" x="2679700" y="3687763"/>
          <p14:tracePt t="143554" x="2633663" y="3616325"/>
          <p14:tracePt t="143570" x="2633663" y="3517900"/>
          <p14:tracePt t="143587" x="2633663" y="3455988"/>
          <p14:tracePt t="143604" x="2633663" y="3322638"/>
          <p14:tracePt t="143620" x="2643188" y="3187700"/>
          <p14:tracePt t="143637" x="2652713" y="3125788"/>
          <p14:tracePt t="143654" x="2660650" y="3017838"/>
          <p14:tracePt t="143670" x="2679700" y="2946400"/>
          <p14:tracePt t="143687" x="2687638" y="2928938"/>
          <p14:tracePt t="143703" x="2687638" y="2911475"/>
          <p14:tracePt t="143754" x="2687638" y="2928938"/>
          <p14:tracePt t="143770" x="2687638" y="2990850"/>
          <p14:tracePt t="143787" x="2679700" y="3062288"/>
          <p14:tracePt t="143803" x="2660650" y="3313113"/>
          <p14:tracePt t="143820" x="2633663" y="3786188"/>
          <p14:tracePt t="143836" x="2616200" y="4062413"/>
          <p14:tracePt t="143853" x="2589213" y="4652963"/>
          <p14:tracePt t="143870" x="2571750" y="5143500"/>
          <p14:tracePt t="143887" x="2571750" y="5313363"/>
          <p14:tracePt t="143903" x="2571750" y="5500688"/>
          <p14:tracePt t="143920" x="2581275" y="5572125"/>
          <p14:tracePt t="143936" x="2581275" y="5589588"/>
          <p14:tracePt t="143954" x="2581275" y="5608638"/>
          <p14:tracePt t="143987" x="2581275" y="5599113"/>
          <p14:tracePt t="144003" x="2581275" y="5510213"/>
          <p14:tracePt t="144020" x="2589213" y="5322888"/>
          <p14:tracePt t="144036" x="2589213" y="5205413"/>
          <p14:tracePt t="144053" x="2608263" y="4884738"/>
          <p14:tracePt t="144069" x="2616200" y="4465638"/>
          <p14:tracePt t="144086" x="2633663" y="4241800"/>
          <p14:tracePt t="144103" x="2652713" y="3867150"/>
          <p14:tracePt t="144119" x="2679700" y="3589338"/>
          <p14:tracePt t="144136" x="2687638" y="3509963"/>
          <p14:tracePt t="144153" x="2687638" y="3384550"/>
          <p14:tracePt t="144169" x="2687638" y="3348038"/>
          <p14:tracePt t="144186" x="2687638" y="3340100"/>
          <p14:tracePt t="144237" x="2687638" y="3357563"/>
          <p14:tracePt t="144253" x="2687638" y="3384550"/>
          <p14:tracePt t="144270" x="2679700" y="3429000"/>
          <p14:tracePt t="144286" x="2679700" y="3465513"/>
          <p14:tracePt t="144303" x="2660650" y="3633788"/>
          <p14:tracePt t="144319" x="2633663" y="3929063"/>
          <p14:tracePt t="144336" x="2625725" y="4160838"/>
          <p14:tracePt t="144353" x="2598738" y="4705350"/>
          <p14:tracePt t="144370" x="2581275" y="5197475"/>
          <p14:tracePt t="144387" x="2581275" y="5438775"/>
          <p14:tracePt t="144403" x="2581275" y="5491163"/>
          <p14:tracePt t="144420" x="2581275" y="5554663"/>
          <p14:tracePt t="144436" x="2581275" y="5562600"/>
          <p14:tracePt t="144452" x="2581275" y="5572125"/>
          <p14:tracePt t="144469" x="2581275" y="5581650"/>
          <p14:tracePt t="146285" x="2544763" y="5518150"/>
          <p14:tracePt t="146301" x="2455863" y="5330825"/>
          <p14:tracePt t="146318" x="2339975" y="5089525"/>
          <p14:tracePt t="146334" x="2251075" y="4929188"/>
          <p14:tracePt t="146351" x="2089150" y="4545013"/>
          <p14:tracePt t="146368" x="1874838" y="3946525"/>
          <p14:tracePt t="146385" x="1758950" y="3562350"/>
          <p14:tracePt t="146402" x="1608138" y="2847975"/>
          <p14:tracePt t="146418" x="1571625" y="2482850"/>
          <p14:tracePt t="146434" x="1571625" y="2401888"/>
          <p14:tracePt t="146451" x="1571625" y="2295525"/>
          <p14:tracePt t="146468" x="1581150" y="2232025"/>
          <p14:tracePt t="146485" x="1581150" y="2197100"/>
          <p14:tracePt t="146502" x="1608138" y="2160588"/>
          <p14:tracePt t="146519" x="1643063" y="2143125"/>
          <p14:tracePt t="146534" x="1704975" y="2125663"/>
          <p14:tracePt t="146551" x="1768475" y="2125663"/>
          <p14:tracePt t="146567" x="1928813" y="2125663"/>
          <p14:tracePt t="146584" x="2009775" y="2143125"/>
          <p14:tracePt t="146601" x="2170113" y="2214563"/>
          <p14:tracePt t="146618" x="2312988" y="2303463"/>
          <p14:tracePt t="146634" x="2384425" y="2357438"/>
          <p14:tracePt t="146651" x="2465388" y="2455863"/>
          <p14:tracePt t="146668" x="2527300" y="2581275"/>
          <p14:tracePt t="146684" x="2544763" y="2643188"/>
          <p14:tracePt t="146701" x="2571750" y="2768600"/>
          <p14:tracePt t="146717" x="2581275" y="2911475"/>
          <p14:tracePt t="146734" x="2589213" y="3000375"/>
          <p14:tracePt t="146751" x="2589213" y="3205163"/>
          <p14:tracePt t="146768" x="2598738" y="3438525"/>
          <p14:tracePt t="146785" x="2598738" y="3670300"/>
          <p14:tracePt t="146801" x="2598738" y="3786188"/>
          <p14:tracePt t="146818" x="2589213" y="4027488"/>
          <p14:tracePt t="146835" x="2581275" y="4143375"/>
          <p14:tracePt t="146835" x="2571750" y="4251325"/>
          <p14:tracePt t="146851" x="2554288" y="4357688"/>
          <p14:tracePt t="146868" x="2517775" y="4554538"/>
          <p14:tracePt t="146884" x="2490788" y="4643438"/>
          <p14:tracePt t="146884" x="2465388" y="4724400"/>
          <p14:tracePt t="146901" x="2438400" y="4803775"/>
          <p14:tracePt t="146917" x="2366963" y="4919663"/>
          <p14:tracePt t="146934" x="2347913" y="4946650"/>
          <p14:tracePt t="146951" x="2312988" y="4983163"/>
          <p14:tracePt t="146967" x="2286000" y="5000625"/>
          <p14:tracePt t="147001" x="2259013" y="5000625"/>
          <p14:tracePt t="147019" x="2224088" y="4911725"/>
          <p14:tracePt t="147034" x="2205038" y="4822825"/>
          <p14:tracePt t="147050" x="2152650" y="4589463"/>
          <p14:tracePt t="147067" x="2098675" y="4348163"/>
          <p14:tracePt t="147084" x="2071688" y="4116388"/>
          <p14:tracePt t="147101" x="2062163" y="3990975"/>
          <p14:tracePt t="147117" x="2062163" y="3768725"/>
          <p14:tracePt t="147134" x="2081213" y="3562350"/>
          <p14:tracePt t="147151" x="2098675" y="3482975"/>
          <p14:tracePt t="147167" x="2133600" y="3322638"/>
          <p14:tracePt t="147185" x="2179638" y="3205163"/>
          <p14:tracePt t="147201" x="2214563" y="3160713"/>
          <p14:tracePt t="147217" x="2295525" y="3089275"/>
          <p14:tracePt t="147233" x="2347913" y="3054350"/>
          <p14:tracePt t="147250" x="2438400" y="3009900"/>
          <p14:tracePt t="147267" x="2509838" y="2990850"/>
          <p14:tracePt t="147284" x="2554288" y="2990850"/>
          <p14:tracePt t="147301" x="2581275" y="2990850"/>
          <p14:tracePt t="147318" x="2633663" y="3000375"/>
          <p14:tracePt t="147334" x="2670175" y="3017838"/>
          <p14:tracePt t="147351" x="2687638" y="3027363"/>
          <p14:tracePt t="147368" x="2732088" y="3081338"/>
          <p14:tracePt t="147384" x="2768600" y="3152775"/>
          <p14:tracePt t="147400" x="2786063" y="3197225"/>
          <p14:tracePt t="147418" x="2813050" y="3303588"/>
          <p14:tracePt t="147433" x="2822575" y="3375025"/>
          <p14:tracePt t="147433" x="2822575" y="3465513"/>
          <p14:tracePt t="147450" x="2822575" y="3554413"/>
          <p14:tracePt t="147468" x="2822575" y="3751263"/>
          <p14:tracePt t="147484" x="2795588" y="3938588"/>
          <p14:tracePt t="147500" x="2786063" y="4044950"/>
          <p14:tracePt t="147517" x="2751138" y="4259263"/>
          <p14:tracePt t="147534" x="2687638" y="4518025"/>
          <p14:tracePt t="147551" x="2652713" y="4687888"/>
          <p14:tracePt t="147569" x="2581275" y="5018088"/>
          <p14:tracePt t="147584" x="2527300" y="5276850"/>
          <p14:tracePt t="147600" x="2509838" y="5375275"/>
          <p14:tracePt t="147618" x="2482850" y="5483225"/>
          <p14:tracePt t="147633" x="2473325" y="5518150"/>
          <p14:tracePt t="147650" x="2473325" y="5527675"/>
          <p14:tracePt t="148350" x="2465388" y="5510213"/>
          <p14:tracePt t="148368" x="2446338" y="5402263"/>
          <p14:tracePt t="148383" x="2428875" y="5187950"/>
          <p14:tracePt t="148400" x="2419350" y="5054600"/>
          <p14:tracePt t="148417" x="2393950" y="4732338"/>
          <p14:tracePt t="148433" x="2374900" y="4375150"/>
          <p14:tracePt t="148450" x="2357438" y="4152900"/>
          <p14:tracePt t="148467" x="2357438" y="3589338"/>
          <p14:tracePt t="148483" x="2357438" y="3036888"/>
          <p14:tracePt t="148500" x="2366963" y="2813050"/>
          <p14:tracePt t="148518" x="2374900" y="2544763"/>
          <p14:tracePt t="148533" x="2384425" y="2438400"/>
          <p14:tracePt t="148549" x="2393950" y="2411413"/>
          <p14:tracePt t="148567" x="2393950" y="2384425"/>
          <p14:tracePt t="148633" x="2393950" y="2411413"/>
          <p14:tracePt t="148650" x="2393950" y="2438400"/>
          <p14:tracePt t="148667" x="2393950" y="2490788"/>
          <p14:tracePt t="148683" x="2384425" y="2589213"/>
          <p14:tracePt t="148699" x="2374900" y="2660650"/>
          <p14:tracePt t="148717" x="2357438" y="2867025"/>
          <p14:tracePt t="148733" x="2312988" y="3116263"/>
          <p14:tracePt t="148749" x="2286000" y="3276600"/>
          <p14:tracePt t="148767" x="2241550" y="3616325"/>
          <p14:tracePt t="148783" x="2214563" y="3973513"/>
          <p14:tracePt t="148800" x="2205038" y="4125913"/>
          <p14:tracePt t="148816" x="2197100" y="4411663"/>
          <p14:tracePt t="148833" x="2187575" y="4652963"/>
          <p14:tracePt t="148850" x="2187575" y="4768850"/>
          <p14:tracePt t="148867" x="2197100" y="4973638"/>
          <p14:tracePt t="148883" x="2232025" y="5133975"/>
          <p14:tracePt t="148899" x="2251075" y="5205413"/>
          <p14:tracePt t="148917" x="2276475" y="5286375"/>
          <p14:tracePt t="148933" x="2286000" y="5313363"/>
          <p14:tracePt t="148949" x="2295525" y="5322888"/>
          <p14:tracePt t="148967" x="2303463" y="5322888"/>
          <p14:tracePt t="149033" x="2312988" y="5303838"/>
          <p14:tracePt t="149050" x="2322513" y="5259388"/>
          <p14:tracePt t="149067" x="2347913" y="5054600"/>
          <p14:tracePt t="149083" x="2411413" y="4714875"/>
          <p14:tracePt t="149099" x="2446338" y="4527550"/>
          <p14:tracePt t="149117" x="2527300" y="4108450"/>
          <p14:tracePt t="149132" x="2616200" y="3517900"/>
          <p14:tracePt t="149149" x="2643188" y="3197225"/>
          <p14:tracePt t="149166" x="2670175" y="2679700"/>
          <p14:tracePt t="149183" x="2687638" y="2384425"/>
          <p14:tracePt t="149199" x="2687638" y="2295525"/>
          <p14:tracePt t="149216" x="2687638" y="2224088"/>
          <p14:tracePt t="149232" x="2670175" y="2179638"/>
          <p14:tracePt t="149249" x="2670175" y="2170113"/>
          <p14:tracePt t="149267" x="2652713" y="2160588"/>
          <p14:tracePt t="149299" x="2643188" y="2160588"/>
          <p14:tracePt t="149316" x="2625725" y="2205038"/>
          <p14:tracePt t="149332" x="2598738" y="2303463"/>
          <p14:tracePt t="149348" x="2581275" y="2393950"/>
          <p14:tracePt t="149366" x="2536825" y="2616200"/>
          <p14:tracePt t="149382" x="2482850" y="2919413"/>
          <p14:tracePt t="149399" x="2455863" y="3054350"/>
          <p14:tracePt t="149416" x="2428875" y="3295650"/>
          <p14:tracePt t="149433" x="2411413" y="3509963"/>
          <p14:tracePt t="149449" x="2411413" y="3616325"/>
          <p14:tracePt t="149467" x="2419350" y="3848100"/>
          <p14:tracePt t="149483" x="2438400" y="4098925"/>
          <p14:tracePt t="149499" x="2455863" y="4232275"/>
          <p14:tracePt t="149516" x="2490788" y="4465638"/>
          <p14:tracePt t="149532" x="2509838" y="4643438"/>
          <p14:tracePt t="149550" x="2517775" y="4714875"/>
          <p14:tracePt t="149566" x="2527300" y="4813300"/>
          <p14:tracePt t="149582" x="2536825" y="4875213"/>
          <p14:tracePt t="149598" x="2536825" y="4894263"/>
          <p14:tracePt t="149617" x="2536825" y="4902200"/>
          <p14:tracePt t="149932" x="2536825" y="4919663"/>
          <p14:tracePt t="149948" x="2536825" y="4929188"/>
          <p14:tracePt t="149966" x="2509838" y="4956175"/>
          <p14:tracePt t="149982" x="2465388" y="4965700"/>
          <p14:tracePt t="149999" x="2428875" y="4965700"/>
          <p14:tracePt t="150016" x="2357438" y="4965700"/>
          <p14:tracePt t="150032" x="2276475" y="4919663"/>
          <p14:tracePt t="150049" x="2251075" y="4857750"/>
          <p14:tracePt t="150066" x="2214563" y="4679950"/>
          <p14:tracePt t="150082" x="2197100" y="4429125"/>
          <p14:tracePt t="150098" x="2187575" y="4276725"/>
          <p14:tracePt t="150116" x="2187575" y="4010025"/>
          <p14:tracePt t="150132" x="2197100" y="3776663"/>
          <p14:tracePt t="150148" x="2214563" y="3670300"/>
          <p14:tracePt t="150165" x="2268538" y="3473450"/>
          <p14:tracePt t="150182" x="2322513" y="3313113"/>
          <p14:tracePt t="150198" x="2347913" y="3251200"/>
          <p14:tracePt t="150216" x="2384425" y="3179763"/>
          <p14:tracePt t="150232" x="2411413" y="3143250"/>
          <p14:tracePt t="150248" x="2428875" y="3133725"/>
          <p14:tracePt t="150266" x="2446338" y="3116263"/>
          <p14:tracePt t="150281" x="2482850" y="3116263"/>
          <p14:tracePt t="150298" x="2490788" y="3116263"/>
          <p14:tracePt t="150315" x="2517775" y="3116263"/>
          <p14:tracePt t="150332" x="2554288" y="3143250"/>
          <p14:tracePt t="150349" x="2581275" y="3160713"/>
          <p14:tracePt t="150366" x="2643188" y="3232150"/>
          <p14:tracePt t="150383" x="2724150" y="3340100"/>
          <p14:tracePt t="150398" x="2759075" y="3402013"/>
          <p14:tracePt t="150415" x="2840038" y="3527425"/>
          <p14:tracePt t="150431" x="2884488" y="3679825"/>
          <p14:tracePt t="150448" x="2901950" y="3768725"/>
          <p14:tracePt t="150466" x="2919413" y="3938588"/>
          <p14:tracePt t="150482" x="2928938" y="4116388"/>
          <p14:tracePt t="150498" x="2928938" y="4224338"/>
          <p14:tracePt t="150516" x="2928938" y="4429125"/>
          <p14:tracePt t="150531" x="2928938" y="4643438"/>
          <p14:tracePt t="150548" x="2919413" y="4751388"/>
          <p14:tracePt t="150565" x="2901950" y="4956175"/>
          <p14:tracePt t="150582" x="2874963" y="5116513"/>
          <p14:tracePt t="150598" x="2857500" y="5180013"/>
          <p14:tracePt t="150615" x="2803525" y="5295900"/>
          <p14:tracePt t="150632" x="2741613" y="5375275"/>
          <p14:tracePt t="150648" x="2705100" y="5419725"/>
          <p14:tracePt t="150665" x="2643188" y="5473700"/>
          <p14:tracePt t="150681" x="2589213" y="5491163"/>
          <p14:tracePt t="150698" x="2562225" y="5491163"/>
          <p14:tracePt t="150715" x="2490788" y="5429250"/>
          <p14:tracePt t="150731" x="2384425" y="5259388"/>
          <p14:tracePt t="150747" x="2339975" y="5153025"/>
          <p14:tracePt t="150764" x="2251075" y="4946650"/>
          <p14:tracePt t="150781" x="2170113" y="4741863"/>
          <p14:tracePt t="150797" x="2143125" y="4652963"/>
          <p14:tracePt t="150815" x="2071688" y="4473575"/>
          <p14:tracePt t="150831" x="2017713" y="4303713"/>
          <p14:tracePt t="150848" x="1990725" y="4214813"/>
          <p14:tracePt t="150865" x="1955800" y="4037013"/>
          <p14:tracePt t="150882" x="1938338" y="3875088"/>
          <p14:tracePt t="150898" x="1928813" y="3803650"/>
          <p14:tracePt t="150914" x="1919288" y="3660775"/>
          <p14:tracePt t="150931" x="1928813" y="3517900"/>
          <p14:tracePt t="150948" x="1938338" y="3438525"/>
          <p14:tracePt t="150964" x="1973263" y="3330575"/>
          <p14:tracePt t="150982" x="2009775" y="3232150"/>
          <p14:tracePt t="150997" x="2017713" y="3205163"/>
          <p14:tracePt t="151015" x="2081213" y="3143250"/>
          <p14:tracePt t="151031" x="2143125" y="3081338"/>
          <p14:tracePt t="151048" x="2170113" y="3054350"/>
          <p14:tracePt t="151064" x="2232025" y="3027363"/>
          <p14:tracePt t="151081" x="2286000" y="3009900"/>
          <p14:tracePt t="151098" x="2303463" y="3009900"/>
          <p14:tracePt t="151114" x="2347913" y="3009900"/>
          <p14:tracePt t="151131" x="2393950" y="3017838"/>
          <p14:tracePt t="151147" x="2419350" y="3027363"/>
          <p14:tracePt t="151164" x="2482850" y="3054350"/>
          <p14:tracePt t="151181" x="2536825" y="3089275"/>
          <p14:tracePt t="151197" x="2571750" y="3125788"/>
          <p14:tracePt t="151214" x="2608263" y="3179763"/>
          <p14:tracePt t="151231" x="2633663" y="3251200"/>
          <p14:tracePt t="151247" x="2643188" y="3286125"/>
          <p14:tracePt t="151264" x="2643188" y="3384550"/>
          <p14:tracePt t="151281" x="2652713" y="3509963"/>
          <p14:tracePt t="151298" x="2652713" y="3571875"/>
          <p14:tracePt t="151314" x="2633663" y="3705225"/>
          <p14:tracePt t="151331" x="2616200" y="3840163"/>
          <p14:tracePt t="151347" x="2598738" y="3902075"/>
          <p14:tracePt t="151365" x="2571750" y="4017963"/>
          <p14:tracePt t="151382" x="2536825" y="4108450"/>
          <p14:tracePt t="151397" x="2517775" y="4133850"/>
          <p14:tracePt t="151415" x="2509838" y="4170363"/>
          <p14:tracePt t="151431" x="2500313" y="4179888"/>
          <p14:tracePt t="151464" x="2500313" y="4160838"/>
          <p14:tracePt t="151480" x="2500313" y="4062413"/>
          <p14:tracePt t="151497" x="2500313" y="3990975"/>
          <p14:tracePt t="151514" x="2517775" y="3813175"/>
          <p14:tracePt t="151530" x="2517775" y="3598863"/>
          <p14:tracePt t="151547" x="2517775" y="3509963"/>
          <p14:tracePt t="151563" x="2509838" y="3348038"/>
          <p14:tracePt t="151580" x="2490788" y="3224213"/>
          <p14:tracePt t="151597" x="2482850" y="3179763"/>
          <p14:tracePt t="151614" x="2465388" y="3108325"/>
          <p14:tracePt t="151630" x="2446338" y="3081338"/>
          <p14:tracePt t="151647" x="2438400" y="3081338"/>
          <p14:tracePt t="151664" x="2411413" y="3071813"/>
          <p14:tracePt t="151681" x="2374900" y="3071813"/>
          <p14:tracePt t="151697" x="2366963" y="3089275"/>
          <p14:tracePt t="151713" x="2322513" y="3152775"/>
          <p14:tracePt t="151730" x="2276475" y="3276600"/>
          <p14:tracePt t="151747" x="2259013" y="3375025"/>
          <p14:tracePt t="151764" x="2224088" y="3598863"/>
          <p14:tracePt t="151782" x="2205038" y="3848100"/>
          <p14:tracePt t="151797" x="2205038" y="3983038"/>
          <p14:tracePt t="151814" x="2214563" y="4232275"/>
          <p14:tracePt t="151830" x="2259013" y="4465638"/>
          <p14:tracePt t="151847" x="2286000" y="4581525"/>
          <p14:tracePt t="151863" x="2357438" y="4795838"/>
          <p14:tracePt t="151881" x="2446338" y="5010150"/>
          <p14:tracePt t="151897" x="2490788" y="5081588"/>
          <p14:tracePt t="151913" x="2598738" y="5197475"/>
          <p14:tracePt t="151931" x="2679700" y="5241925"/>
          <p14:tracePt t="151947" x="2705100" y="5241925"/>
          <p14:tracePt t="151964" x="2768600" y="5214938"/>
          <p14:tracePt t="151980" x="2840038" y="5081588"/>
          <p14:tracePt t="151997" x="2874963" y="4991100"/>
          <p14:tracePt t="152014" x="2928938" y="4786313"/>
          <p14:tracePt t="152030" x="2955925" y="4572000"/>
          <p14:tracePt t="152047" x="2955925" y="4483100"/>
          <p14:tracePt t="152063" x="2955925" y="4313238"/>
          <p14:tracePt t="152080" x="2946400" y="4143375"/>
          <p14:tracePt t="152097" x="2928938" y="4071938"/>
          <p14:tracePt t="152114" x="2884488" y="3929063"/>
          <p14:tracePt t="152131" x="2795588" y="3803650"/>
          <p14:tracePt t="152147" x="2751138" y="3732213"/>
          <p14:tracePt t="152163" x="2660650" y="3633788"/>
          <p14:tracePt t="152181" x="2598738" y="3581400"/>
          <p14:tracePt t="152197" x="2581275" y="3571875"/>
          <p14:tracePt t="152213" x="2554288" y="3562350"/>
          <p14:tracePt t="152230" x="2536825" y="3562350"/>
          <p14:tracePt t="152263" x="2517775" y="3589338"/>
          <p14:tracePt t="152280" x="2500313" y="3633788"/>
          <p14:tracePt t="152297" x="2490788" y="3670300"/>
          <p14:tracePt t="152313" x="2455863" y="3813175"/>
          <p14:tracePt t="152330" x="2428875" y="3990975"/>
          <p14:tracePt t="152347" x="2401888" y="4205288"/>
          <p14:tracePt t="152363" x="2393950" y="4313238"/>
          <p14:tracePt t="152380" x="2374900" y="4518025"/>
          <p14:tracePt t="152397" x="2374900" y="4616450"/>
          <p14:tracePt t="152413" x="2393950" y="4768850"/>
          <p14:tracePt t="152430" x="2411413" y="4911725"/>
          <p14:tracePt t="152447" x="2419350" y="4973638"/>
          <p14:tracePt t="152463" x="2428875" y="5062538"/>
          <p14:tracePt t="152481" x="2446338" y="5126038"/>
          <p14:tracePt t="152497" x="2455863" y="5153025"/>
          <p14:tracePt t="152513" x="2455863" y="5160963"/>
          <p14:tracePt t="152530" x="2465388" y="5170488"/>
          <p14:tracePt t="152547" x="2465388" y="5180013"/>
          <p14:tracePt t="152563" x="2465388" y="5187950"/>
          <p14:tracePt t="153313" x="2465388" y="5180013"/>
          <p14:tracePt t="153330" x="2465388" y="5126038"/>
          <p14:tracePt t="153346" x="2482850" y="5062538"/>
          <p14:tracePt t="153363" x="2581275" y="4857750"/>
          <p14:tracePt t="153379" x="2741613" y="4598988"/>
          <p14:tracePt t="153396" x="2928938" y="4357688"/>
          <p14:tracePt t="153413" x="3036888" y="4276725"/>
          <p14:tracePt t="153429" x="3276600" y="4125913"/>
          <p14:tracePt t="153446" x="3375025" y="4071938"/>
          <p14:tracePt t="153463" x="3598863" y="3983038"/>
          <p14:tracePt t="153479" x="3813175" y="3929063"/>
          <p14:tracePt t="153496" x="4027488" y="3894138"/>
          <p14:tracePt t="153513" x="4133850" y="3884613"/>
          <p14:tracePt t="153529" x="4367213" y="3875088"/>
          <p14:tracePt t="153546" x="4589463" y="3875088"/>
          <p14:tracePt t="153563" x="4697413" y="3875088"/>
          <p14:tracePt t="153581" x="4875213" y="3875088"/>
          <p14:tracePt t="153596" x="5000625" y="3894138"/>
          <p14:tracePt t="153613" x="5037138" y="3902075"/>
          <p14:tracePt t="153629" x="5081588" y="3902075"/>
          <p14:tracePt t="153645" x="5099050" y="3911600"/>
          <p14:tracePt t="153662" x="5153025" y="3938588"/>
          <p14:tracePt t="153679" x="5205413" y="3965575"/>
          <p14:tracePt t="153695" x="5251450" y="3983038"/>
          <p14:tracePt t="153712" x="5348288" y="4037013"/>
          <p14:tracePt t="153730" x="5446713" y="4116388"/>
          <p14:tracePt t="153746" x="5527675" y="4205288"/>
          <p14:tracePt t="153762" x="5572125" y="4251325"/>
          <p14:tracePt t="153779" x="5599113" y="4286250"/>
          <p14:tracePt t="154295" x="5599113" y="4276725"/>
          <p14:tracePt t="154312" x="5545138" y="4214813"/>
          <p14:tracePt t="154328" x="5438775" y="4081463"/>
          <p14:tracePt t="154345" x="5367338" y="4000500"/>
          <p14:tracePt t="154363" x="5205413" y="3867150"/>
          <p14:tracePt t="154379" x="5018088" y="3768725"/>
          <p14:tracePt t="154395" x="4902200" y="3724275"/>
          <p14:tracePt t="154412" x="4660900" y="3652838"/>
          <p14:tracePt t="154428" x="4375150" y="3625850"/>
          <p14:tracePt t="154445" x="4224338" y="3625850"/>
          <p14:tracePt t="154462" x="3840163" y="3652838"/>
          <p14:tracePt t="154478" x="3303588" y="3830638"/>
          <p14:tracePt t="154495" x="3071813" y="3929063"/>
          <p14:tracePt t="154512" x="2786063" y="4071938"/>
          <p14:tracePt t="154528" x="2679700" y="4125913"/>
          <p14:tracePt t="154545" x="2660650" y="4143375"/>
          <p14:tracePt t="154561" x="2643188" y="4152900"/>
          <p14:tracePt t="154595" x="2643188" y="4160838"/>
          <p14:tracePt t="154595" x="2633663" y="4160838"/>
          <p14:tracePt t="154745" x="2633663" y="4143375"/>
          <p14:tracePt t="154761" x="2633663" y="4125913"/>
          <p14:tracePt t="154779" x="2714625" y="4054475"/>
          <p14:tracePt t="154795" x="2901950" y="3956050"/>
          <p14:tracePt t="154811" x="3017838" y="3911600"/>
          <p14:tracePt t="154829" x="3251200" y="3867150"/>
          <p14:tracePt t="154845" x="3490913" y="3857625"/>
          <p14:tracePt t="154862" x="3598863" y="3857625"/>
          <p14:tracePt t="154879" x="3813175" y="3875088"/>
          <p14:tracePt t="154895" x="4000500" y="3946525"/>
          <p14:tracePt t="154911" x="4071938" y="3983038"/>
          <p14:tracePt t="154929" x="4197350" y="4062413"/>
          <p14:tracePt t="154944" x="4276725" y="4133850"/>
          <p14:tracePt t="154962" x="4313238" y="4152900"/>
          <p14:tracePt t="154979" x="4348163" y="4179888"/>
          <p14:tracePt t="154994" x="4367213" y="4197350"/>
          <p14:tracePt t="155012" x="4375150" y="4197350"/>
          <p14:tracePt t="155044" x="4384675" y="4197350"/>
          <p14:tracePt t="155079" x="4367213" y="4197350"/>
          <p14:tracePt t="155095" x="4303713" y="4160838"/>
          <p14:tracePt t="155111" x="4214813" y="4116388"/>
          <p14:tracePt t="155129" x="3938588" y="4000500"/>
          <p14:tracePt t="155145" x="3598863" y="3911600"/>
          <p14:tracePt t="155161" x="3446463" y="3894138"/>
          <p14:tracePt t="155179" x="3160713" y="3875088"/>
          <p14:tracePt t="155195" x="2938463" y="3875088"/>
          <p14:tracePt t="155211" x="2847975" y="3875088"/>
          <p14:tracePt t="155228" x="2714625" y="3902075"/>
          <p14:tracePt t="155244" x="2643188" y="3938588"/>
          <p14:tracePt t="155261" x="2625725" y="3956050"/>
          <p14:tracePt t="155279" x="2598738" y="3990975"/>
          <p14:tracePt t="155294" x="2581275" y="4017963"/>
          <p14:tracePt t="155311" x="2571750" y="4017963"/>
          <p14:tracePt t="155329" x="2562225" y="4027488"/>
          <p14:tracePt t="155411" x="2562225" y="4010025"/>
          <p14:tracePt t="155429" x="2571750" y="3990975"/>
          <p14:tracePt t="155444" x="2652713" y="3929063"/>
          <p14:tracePt t="155461" x="2724150" y="3894138"/>
          <p14:tracePt t="155478" x="2874963" y="3830638"/>
          <p14:tracePt t="155494" x="3017838" y="3803650"/>
          <p14:tracePt t="155511" x="3089275" y="3795713"/>
          <p14:tracePt t="155528" x="3232150" y="3795713"/>
          <p14:tracePt t="155544" x="3348038" y="3795713"/>
          <p14:tracePt t="155560" x="3384550" y="3795713"/>
          <p14:tracePt t="155577" x="3446463" y="3813175"/>
          <p14:tracePt t="155595" x="3500438" y="3830638"/>
          <p14:tracePt t="155611" x="3517900" y="3830638"/>
          <p14:tracePt t="155628" x="3544888" y="3848100"/>
          <p14:tracePt t="155644" x="3562350" y="3857625"/>
          <p14:tracePt t="155661" x="3571875" y="3867150"/>
          <p14:tracePt t="155679" x="3581400" y="3867150"/>
          <p14:tracePt t="155695" x="3589338" y="3867150"/>
          <p14:tracePt t="155744" x="3562350" y="3857625"/>
          <p14:tracePt t="155760" x="3527425" y="3840163"/>
          <p14:tracePt t="155778" x="3375025" y="3786188"/>
          <p14:tracePt t="155794" x="3160713" y="3732213"/>
          <p14:tracePt t="155810" x="3054350" y="3724275"/>
          <p14:tracePt t="155828" x="2840038" y="3724275"/>
          <p14:tracePt t="155844" x="2652713" y="3741738"/>
          <p14:tracePt t="155861" x="2589213" y="3759200"/>
          <p14:tracePt t="155878" x="2500313" y="3795713"/>
          <p14:tracePt t="155894" x="2446338" y="3840163"/>
          <p14:tracePt t="155911" x="2438400" y="3857625"/>
          <p14:tracePt t="155928" x="2419350" y="3902075"/>
          <p14:tracePt t="155944" x="2401888" y="3919538"/>
          <p14:tracePt t="155960" x="2401888" y="3929063"/>
          <p14:tracePt t="155978" x="2401888" y="3938588"/>
          <p14:tracePt t="156028" x="2401888" y="3946525"/>
          <p14:tracePt t="156043" x="2393950" y="3946525"/>
          <p14:tracePt t="156177" x="2393950" y="3938588"/>
          <p14:tracePt t="156210" x="2393950" y="3929063"/>
          <p14:tracePt t="156228" x="2401888" y="3929063"/>
          <p14:tracePt t="156260" x="2401888" y="3919538"/>
          <p14:tracePt t="156278" x="2411413" y="3919538"/>
          <p14:tracePt t="156294" x="2419350" y="3911600"/>
          <p14:tracePt t="156310" x="2428875" y="3911600"/>
          <p14:tracePt t="156328" x="2438400" y="3902075"/>
          <p14:tracePt t="156344" x="2509838" y="3884613"/>
          <p14:tracePt t="156360" x="2589213" y="3857625"/>
          <p14:tracePt t="156377" x="2857500" y="3822700"/>
          <p14:tracePt t="156395" x="3116263" y="3803650"/>
          <p14:tracePt t="156410" x="3232150" y="3803650"/>
          <p14:tracePt t="156427" x="3446463" y="3803650"/>
          <p14:tracePt t="156444" x="3625850" y="3840163"/>
          <p14:tracePt t="156460" x="3705225" y="3857625"/>
          <p14:tracePt t="156477" x="3822700" y="3902075"/>
          <p14:tracePt t="156494" x="3884613" y="3929063"/>
          <p14:tracePt t="156510" x="3911600" y="3938588"/>
          <p14:tracePt t="156527" x="3929063" y="3946525"/>
          <p14:tracePt t="156560" x="3938588" y="3956050"/>
          <p14:tracePt t="156976" x="3938588" y="3965575"/>
          <p14:tracePt t="157027" x="3938588" y="3973513"/>
          <p14:tracePt t="157043" x="3946525" y="3973513"/>
          <p14:tracePt t="157076" x="3946525" y="3983038"/>
          <p14:tracePt t="157093" x="3956050" y="3983038"/>
          <p14:tracePt t="157193" x="3919538" y="3965575"/>
          <p14:tracePt t="157210" x="3875088" y="3938588"/>
          <p14:tracePt t="157226" x="3724275" y="3867150"/>
          <p14:tracePt t="157243" x="3581400" y="3822700"/>
          <p14:tracePt t="157259" x="3517900" y="3813175"/>
          <p14:tracePt t="157276" x="3411538" y="3813175"/>
          <p14:tracePt t="157293" x="3303588" y="3813175"/>
          <p14:tracePt t="157309" x="3259138" y="3830638"/>
          <p14:tracePt t="157326" x="3152775" y="3867150"/>
          <p14:tracePt t="157343" x="3062288" y="3902075"/>
          <p14:tracePt t="157359" x="3017838" y="3919538"/>
          <p14:tracePt t="157377" x="2919413" y="3956050"/>
          <p14:tracePt t="157393" x="2830513" y="3973513"/>
          <p14:tracePt t="157409" x="2786063" y="3983038"/>
          <p14:tracePt t="157426" x="2724150" y="4000500"/>
          <p14:tracePt t="157443" x="2670175" y="4000500"/>
          <p14:tracePt t="157459" x="2652713" y="4000500"/>
          <p14:tracePt t="157476" x="2616200" y="4000500"/>
          <p14:tracePt t="157493" x="2598738" y="4000500"/>
          <p14:tracePt t="157509" x="2581275" y="4000500"/>
          <p14:tracePt t="157559" x="2571750" y="4000500"/>
          <p14:tracePt t="158459" x="2571750" y="4037013"/>
          <p14:tracePt t="158475" x="2581275" y="4071938"/>
          <p14:tracePt t="158493" x="2598738" y="4133850"/>
          <p14:tracePt t="158509" x="2616200" y="4224338"/>
          <p14:tracePt t="158526" x="2616200" y="4268788"/>
          <p14:tracePt t="158542" x="2625725" y="4330700"/>
          <p14:tracePt t="158558" x="2625725" y="4348163"/>
          <p14:tracePt t="158575" x="2625725" y="4367213"/>
          <p14:tracePt t="158659" x="2625725" y="4348163"/>
          <p14:tracePt t="158675" x="2625725" y="4303713"/>
          <p14:tracePt t="158693" x="2625725" y="4224338"/>
          <p14:tracePt t="158708" x="2625725" y="4187825"/>
          <p14:tracePt t="158725" x="2625725" y="4116388"/>
          <p14:tracePt t="158742" x="2625725" y="4071938"/>
          <p14:tracePt t="158758" x="2625725" y="4062413"/>
          <p14:tracePt t="158775" x="2625725" y="4044950"/>
          <p14:tracePt t="158793" x="2625725" y="4037013"/>
          <p14:tracePt t="158859" x="2625725" y="4062413"/>
          <p14:tracePt t="158876" x="2625725" y="4071938"/>
          <p14:tracePt t="158893" x="2633663" y="4108450"/>
          <p14:tracePt t="158908" x="2643188" y="4160838"/>
          <p14:tracePt t="158925" x="2643188" y="4187825"/>
          <p14:tracePt t="158941" x="2652713" y="4224338"/>
          <p14:tracePt t="158958" x="2652713" y="4232275"/>
          <p14:tracePt t="158975" x="2652713" y="4241800"/>
          <p14:tracePt t="159009" x="2660650" y="4224338"/>
          <p14:tracePt t="159025" x="2660650" y="4214813"/>
          <p14:tracePt t="159041" x="2697163" y="4143375"/>
          <p14:tracePt t="159058" x="2732088" y="4081463"/>
          <p14:tracePt t="159074" x="2857500" y="3929063"/>
          <p14:tracePt t="159092" x="3000375" y="3786188"/>
          <p14:tracePt t="159108" x="3089275" y="3732213"/>
          <p14:tracePt t="159125" x="3276600" y="3643313"/>
          <p14:tracePt t="159143" x="3446463" y="3608388"/>
          <p14:tracePt t="159159" x="3581400" y="3598863"/>
          <p14:tracePt t="159175" x="3643313" y="3598863"/>
          <p14:tracePt t="159193" x="3759200" y="3633788"/>
          <p14:tracePt t="159208" x="3795713" y="3652838"/>
          <p14:tracePt t="159224" x="3875088" y="3724275"/>
          <p14:tracePt t="159242" x="3929063" y="3786188"/>
          <p14:tracePt t="159258" x="3965575" y="3840163"/>
          <p14:tracePt t="159275" x="3983038" y="3857625"/>
          <p14:tracePt t="159292" x="3990975" y="3884613"/>
          <p14:tracePt t="159308" x="4000500" y="3902075"/>
          <p14:tracePt t="159324" x="4010025" y="3911600"/>
          <p14:tracePt t="159358" x="4017963" y="3919538"/>
          <p14:tracePt t="159692" x="4017963" y="3929063"/>
          <p14:tracePt t="159724" x="4010025" y="3929063"/>
          <p14:tracePt t="159758" x="4000500" y="3938588"/>
          <p14:tracePt t="159774" x="3983038" y="3946525"/>
          <p14:tracePt t="159792" x="3946525" y="3990975"/>
          <p14:tracePt t="159808" x="3803650" y="4143375"/>
          <p14:tracePt t="159824" x="3714750" y="4251325"/>
          <p14:tracePt t="159841" x="3482975" y="4483100"/>
          <p14:tracePt t="159857" x="3286125" y="4660900"/>
          <p14:tracePt t="159874" x="3205163" y="4724400"/>
          <p14:tracePt t="159892" x="3098800" y="4795838"/>
          <p14:tracePt t="159908" x="3044825" y="4813300"/>
          <p14:tracePt t="159925" x="3027363" y="4813300"/>
          <p14:tracePt t="159942" x="3000375" y="4803775"/>
          <p14:tracePt t="159958" x="2973388" y="4759325"/>
          <p14:tracePt t="159974" x="2955925" y="4724400"/>
          <p14:tracePt t="159992" x="2901950" y="4652963"/>
          <p14:tracePt t="160007" x="2830513" y="4589463"/>
          <p14:tracePt t="160024" x="2803525" y="4554538"/>
          <p14:tracePt t="160041" x="2732088" y="4491038"/>
          <p14:tracePt t="160057" x="2697163" y="4438650"/>
          <p14:tracePt t="160074" x="2679700" y="4419600"/>
          <p14:tracePt t="160092" x="2652713" y="4394200"/>
          <p14:tracePt t="160107" x="2643188" y="4375150"/>
          <p14:tracePt t="160124" x="2633663" y="4375150"/>
          <p14:tracePt t="160174" x="2633663" y="4384675"/>
          <p14:tracePt t="160192" x="2633663" y="4394200"/>
          <p14:tracePt t="160208" x="2633663" y="4411663"/>
          <p14:tracePt t="160241" x="2625725" y="4419600"/>
          <p14:tracePt t="160257" x="2625725" y="4429125"/>
          <p14:tracePt t="160324" x="2625725" y="4411663"/>
          <p14:tracePt t="160341" x="2625725" y="4384675"/>
          <p14:tracePt t="160357" x="2616200" y="4330700"/>
          <p14:tracePt t="160374" x="2616200" y="4303713"/>
          <p14:tracePt t="160391" x="2598738" y="4268788"/>
          <p14:tracePt t="160407" x="2598738" y="4251325"/>
          <p14:tracePt t="160441" x="2589213" y="4259263"/>
          <p14:tracePt t="160457" x="2571750" y="4276725"/>
          <p14:tracePt t="160474" x="2562225" y="4295775"/>
          <p14:tracePt t="160491" x="2536825" y="4340225"/>
          <p14:tracePt t="160508" x="2517775" y="4375150"/>
          <p14:tracePt t="160524" x="2509838" y="4375150"/>
          <p14:tracePt t="160573" x="2500313" y="4367213"/>
          <p14:tracePt t="160590" x="2500313" y="4340225"/>
          <p14:tracePt t="160607" x="2490788" y="4276725"/>
          <p14:tracePt t="160624" x="2482850" y="4241800"/>
          <p14:tracePt t="160641" x="2455863" y="4160838"/>
          <p14:tracePt t="160658" x="2411413" y="4098925"/>
          <p14:tracePt t="160675" x="2384425" y="4071938"/>
          <p14:tracePt t="160691" x="2312988" y="4044950"/>
          <p14:tracePt t="160707" x="2197100" y="4044950"/>
          <p14:tracePt t="160724" x="2108200" y="4062413"/>
          <p14:tracePt t="160740" x="1938338" y="4143375"/>
          <p14:tracePt t="160757" x="1758950" y="4268788"/>
          <p14:tracePt t="160774" x="1679575" y="4340225"/>
          <p14:tracePt t="160791" x="1554163" y="4456113"/>
          <p14:tracePt t="160807" x="1473200" y="4554538"/>
          <p14:tracePt t="160823" x="1446213" y="4598988"/>
          <p14:tracePt t="160840" x="1419225" y="4679950"/>
          <p14:tracePt t="160857" x="1401763" y="4759325"/>
          <p14:tracePt t="160873" x="1393825" y="4786313"/>
          <p14:tracePt t="160890" x="1393825" y="4813300"/>
          <p14:tracePt t="160907" x="1384300" y="4822825"/>
          <p14:tracePt t="160940" x="1374775" y="4822825"/>
          <p14:tracePt t="160973" x="1374775" y="4813300"/>
          <p14:tracePt t="160991" x="1393825" y="4795838"/>
          <p14:tracePt t="161007" x="1473200" y="4724400"/>
          <p14:tracePt t="161024" x="1660525" y="4572000"/>
          <p14:tracePt t="161040" x="1776413" y="4491038"/>
          <p14:tracePt t="161057" x="2027238" y="4357688"/>
          <p14:tracePt t="161075" x="2286000" y="4276725"/>
          <p14:tracePt t="161090" x="2401888" y="4259263"/>
          <p14:tracePt t="161106" x="2625725" y="4232275"/>
          <p14:tracePt t="161123" x="2714625" y="4232275"/>
          <p14:tracePt t="161139" x="2822575" y="4232275"/>
          <p14:tracePt t="161156" x="2874963" y="4232275"/>
          <p14:tracePt t="161174" x="2884488" y="4232275"/>
          <p14:tracePt t="161190" x="2901950" y="4232275"/>
          <p14:tracePt t="161223" x="2901950" y="4241800"/>
          <p14:tracePt t="161240" x="2911475" y="4241800"/>
          <p14:tracePt t="161490" x="2911475" y="4251325"/>
          <p14:tracePt t="161506" x="2911475" y="4295775"/>
          <p14:tracePt t="161523" x="2911475" y="4340225"/>
          <p14:tracePt t="161540" x="2911475" y="4491038"/>
          <p14:tracePt t="161556" x="2894013" y="4670425"/>
          <p14:tracePt t="161573" x="2894013" y="4741863"/>
          <p14:tracePt t="161589" x="2884488" y="4840288"/>
          <p14:tracePt t="161606" x="2867025" y="4884738"/>
          <p14:tracePt t="161639" x="2847975" y="4894263"/>
          <p14:tracePt t="161656" x="2830513" y="4867275"/>
          <p14:tracePt t="161674" x="2822575" y="4840288"/>
          <p14:tracePt t="161690" x="2813050" y="4759325"/>
          <p14:tracePt t="161706" x="2813050" y="4625975"/>
          <p14:tracePt t="161723" x="2830513" y="4537075"/>
          <p14:tracePt t="161739" x="2894013" y="4367213"/>
          <p14:tracePt t="161756" x="3000375" y="4214813"/>
          <p14:tracePt t="161773" x="3071813" y="4143375"/>
          <p14:tracePt t="161790" x="3241675" y="4037013"/>
          <p14:tracePt t="161806" x="3375025" y="3990975"/>
          <p14:tracePt t="161823" x="3438525" y="3983038"/>
          <p14:tracePt t="161839" x="3536950" y="3973513"/>
          <p14:tracePt t="161856" x="3633788" y="3973513"/>
          <p14:tracePt t="161873" x="3679825" y="3983038"/>
          <p14:tracePt t="161890" x="3741738" y="3990975"/>
          <p14:tracePt t="161906" x="3786188" y="4010025"/>
          <p14:tracePt t="161922" x="3803650" y="4010025"/>
          <p14:tracePt t="161939" x="3813175" y="4027488"/>
          <p14:tracePt t="162006" x="3741738" y="4027488"/>
          <p14:tracePt t="162023" x="3608388" y="4010025"/>
          <p14:tracePt t="162040" x="3527425" y="3990975"/>
          <p14:tracePt t="162056" x="3313113" y="3983038"/>
          <p14:tracePt t="162073" x="3116263" y="3983038"/>
          <p14:tracePt t="162090" x="3036888" y="3990975"/>
          <p14:tracePt t="162106" x="2919413" y="4010025"/>
          <p14:tracePt t="162122" x="2884488" y="4017963"/>
          <p14:tracePt t="162139" x="2830513" y="4037013"/>
          <p14:tracePt t="162155" x="2795588" y="4037013"/>
          <p14:tracePt t="162172" x="2786063" y="4037013"/>
          <p14:tracePt t="162189" x="2776538" y="4044950"/>
          <p14:tracePt t="162206" x="2768600" y="4054475"/>
          <p14:tracePt t="162506" x="2768600" y="4044950"/>
          <p14:tracePt t="162723" x="2786063" y="4044950"/>
          <p14:tracePt t="162756" x="2786063" y="4062413"/>
          <p14:tracePt t="162772" x="2786063" y="4133850"/>
          <p14:tracePt t="162789" x="2776538" y="4197350"/>
          <p14:tracePt t="162806" x="2741613" y="4340225"/>
          <p14:tracePt t="162822" x="2714625" y="4456113"/>
          <p14:tracePt t="162839" x="2705100" y="4491038"/>
          <p14:tracePt t="162856" x="2697163" y="4554538"/>
          <p14:tracePt t="162872" x="2687638" y="4581525"/>
          <p14:tracePt t="162889" x="2687638" y="4589463"/>
          <p14:tracePt t="162906" x="2679700" y="4589463"/>
          <p14:tracePt t="162922" x="2670175" y="4589463"/>
          <p14:tracePt t="162938" x="2670175" y="4581525"/>
          <p14:tracePt t="162956" x="2670175" y="4527550"/>
          <p14:tracePt t="162972" x="2679700" y="4348163"/>
          <p14:tracePt t="162989" x="2687638" y="4214813"/>
          <p14:tracePt t="163006" x="2714625" y="3911600"/>
          <p14:tracePt t="163022" x="2759075" y="3616325"/>
          <p14:tracePt t="163038" x="2786063" y="3490913"/>
          <p14:tracePt t="163055" x="2803525" y="3313113"/>
          <p14:tracePt t="163072" x="2813050" y="3214688"/>
          <p14:tracePt t="163088" x="2813050" y="3187700"/>
          <p14:tracePt t="163106" x="2813050" y="3170238"/>
          <p14:tracePt t="163139" x="2813050" y="3179763"/>
          <p14:tracePt t="163156" x="2813050" y="3232150"/>
          <p14:tracePt t="163175" x="2813050" y="3375025"/>
          <p14:tracePt t="163188" x="2813050" y="3490913"/>
          <p14:tracePt t="163206" x="2813050" y="3840163"/>
          <p14:tracePt t="163221" x="2768600" y="4411663"/>
          <p14:tracePt t="163238" x="2732088" y="4830763"/>
          <p14:tracePt t="163256" x="2660650" y="5715000"/>
          <p14:tracePt t="163272" x="2625725" y="6269038"/>
          <p14:tracePt t="163289" x="2608263" y="6357938"/>
          <p14:tracePt t="163306" x="2608263" y="6419850"/>
          <p14:tracePt t="163322" x="2598738" y="6429375"/>
          <p14:tracePt t="163356" x="2589213" y="6348413"/>
          <p14:tracePt t="163372" x="2581275" y="6143625"/>
          <p14:tracePt t="163389" x="2571750" y="6000750"/>
          <p14:tracePt t="163406" x="2562225" y="5599113"/>
          <p14:tracePt t="163421" x="2544763" y="5232400"/>
          <p14:tracePt t="163438" x="2536825" y="5072063"/>
          <p14:tracePt t="163455" x="2527300" y="4840288"/>
          <p14:tracePt t="163472" x="2517775" y="4660900"/>
          <p14:tracePt t="163489" x="2517775" y="4598988"/>
          <p14:tracePt t="163505" x="2517775" y="4518025"/>
          <p14:tracePt t="163522" x="2517775" y="4465638"/>
          <p14:tracePt t="163538" x="2527300" y="4465638"/>
          <p14:tracePt t="163555" x="2536825" y="4456113"/>
          <p14:tracePt t="163571" x="2544763" y="4465638"/>
          <p14:tracePt t="163588" x="2554288" y="4483100"/>
          <p14:tracePt t="163605" x="2571750" y="4554538"/>
          <p14:tracePt t="163622" x="2608263" y="4705350"/>
          <p14:tracePt t="163638" x="2625725" y="4830763"/>
          <p14:tracePt t="163655" x="2660650" y="5160963"/>
          <p14:tracePt t="163671" x="2679700" y="5491163"/>
          <p14:tracePt t="163688" x="2687638" y="5608638"/>
          <p14:tracePt t="163706" x="2697163" y="5795963"/>
          <p14:tracePt t="163722" x="2705100" y="5894388"/>
          <p14:tracePt t="163738" x="2705100" y="5919788"/>
          <p14:tracePt t="163755" x="2705100" y="5929313"/>
          <p14:tracePt t="163788" x="2679700" y="5875338"/>
          <p14:tracePt t="163805" x="2616200" y="5634038"/>
          <p14:tracePt t="163821" x="2527300" y="5143500"/>
          <p14:tracePt t="163838" x="2482850" y="4813300"/>
          <p14:tracePt t="163855" x="2419350" y="3983038"/>
          <p14:tracePt t="163871" x="2347913" y="3170238"/>
          <p14:tracePt t="163888" x="2339975" y="2894013"/>
          <p14:tracePt t="163905" x="2322513" y="2670175"/>
          <p14:tracePt t="163921" x="2312988" y="2608263"/>
          <p14:tracePt t="163971" x="2312988" y="2598738"/>
          <p14:tracePt t="163988" x="2322513" y="2598738"/>
          <p14:tracePt t="164005" x="2322513" y="2616200"/>
          <p14:tracePt t="164038" x="2322513" y="2643188"/>
          <p14:tracePt t="164054" x="2330450" y="2732088"/>
          <p14:tracePt t="164071" x="2347913" y="2928938"/>
          <p14:tracePt t="164088" x="2357438" y="3044825"/>
          <p14:tracePt t="164104" x="2384425" y="3313113"/>
          <p14:tracePt t="164121" x="2401888" y="3608388"/>
          <p14:tracePt t="164138" x="2411413" y="3741738"/>
          <p14:tracePt t="164154" x="2428875" y="3990975"/>
          <p14:tracePt t="164171" x="2446338" y="4224338"/>
          <p14:tracePt t="164188" x="2465388" y="4340225"/>
          <p14:tracePt t="164205" x="2473325" y="4545013"/>
          <p14:tracePt t="164221" x="2473325" y="4741863"/>
          <p14:tracePt t="164238" x="2473325" y="4822825"/>
          <p14:tracePt t="164254" x="2473325" y="4938713"/>
          <p14:tracePt t="164271" x="2473325" y="4991100"/>
          <p14:tracePt t="164287" x="2465388" y="5000625"/>
          <p14:tracePt t="164304" x="2455863" y="4991100"/>
          <p14:tracePt t="164320" x="2411413" y="4902200"/>
          <p14:tracePt t="164337" x="2374900" y="4813300"/>
          <p14:tracePt t="164354" x="2241550" y="4510088"/>
          <p14:tracePt t="164371" x="2081213" y="4098925"/>
          <p14:tracePt t="164388" x="2009775" y="3884613"/>
          <p14:tracePt t="164404" x="1919288" y="3500438"/>
          <p14:tracePt t="164421" x="1901825" y="3251200"/>
          <p14:tracePt t="164438" x="1901825" y="3143250"/>
          <p14:tracePt t="164455" x="1919288" y="2973388"/>
          <p14:tracePt t="164470" x="1982788" y="2857500"/>
          <p14:tracePt t="164488" x="2017713" y="2813050"/>
          <p14:tracePt t="164504" x="2081213" y="2759075"/>
          <p14:tracePt t="164521" x="2160588" y="2732088"/>
          <p14:tracePt t="164538" x="2205038" y="2732088"/>
          <p14:tracePt t="164538" x="2268538" y="2732088"/>
          <p14:tracePt t="164554" x="2330450" y="2732088"/>
          <p14:tracePt t="164570" x="2446338" y="2759075"/>
          <p14:tracePt t="164587" x="2482850" y="2786063"/>
          <p14:tracePt t="164604" x="2562225" y="2840038"/>
          <p14:tracePt t="164621" x="2598738" y="2938463"/>
          <p14:tracePt t="164637" x="2616200" y="3000375"/>
          <p14:tracePt t="164654" x="2633663" y="3133725"/>
          <p14:tracePt t="164671" x="2652713" y="3303588"/>
          <p14:tracePt t="164687" x="2652713" y="3394075"/>
          <p14:tracePt t="164704" x="2652713" y="3571875"/>
          <p14:tracePt t="164721" x="2652713" y="3732213"/>
          <p14:tracePt t="164737" x="2652713" y="3803650"/>
          <p14:tracePt t="164754" x="2652713" y="3919538"/>
          <p14:tracePt t="164771" x="2652713" y="4027488"/>
          <p14:tracePt t="164787" x="2652713" y="4062413"/>
          <p14:tracePt t="164804" x="2652713" y="4143375"/>
          <p14:tracePt t="164820" x="2652713" y="4197350"/>
          <p14:tracePt t="164837" x="2652713" y="4214813"/>
          <p14:tracePt t="164854" x="2652713" y="4232275"/>
          <p14:tracePt t="164870" x="2652713" y="4251325"/>
          <p14:tracePt t="166469" x="2633663" y="4214813"/>
          <p14:tracePt t="166486" x="2608263" y="4098925"/>
          <p14:tracePt t="166503" x="2608263" y="4044950"/>
          <p14:tracePt t="166520" x="2598738" y="3919538"/>
          <p14:tracePt t="166537" x="2608263" y="3813175"/>
          <p14:tracePt t="166553" x="2625725" y="3759200"/>
          <p14:tracePt t="166570" x="2687638" y="3652838"/>
          <p14:tracePt t="166585" x="2732088" y="3598863"/>
          <p14:tracePt t="166602" x="2857500" y="3500438"/>
          <p14:tracePt t="166619" x="3000375" y="3429000"/>
          <p14:tracePt t="166636" x="3179763" y="3384550"/>
          <p14:tracePt t="166653" x="3276600" y="3375025"/>
          <p14:tracePt t="166669" x="3465513" y="3367088"/>
          <p14:tracePt t="166686" x="3652838" y="3367088"/>
          <p14:tracePt t="166702" x="3741738" y="3375025"/>
          <p14:tracePt t="166719" x="3875088" y="3402013"/>
          <p14:tracePt t="166735" x="3938588" y="3419475"/>
          <p14:tracePt t="166753" x="4017963" y="3465513"/>
          <p14:tracePt t="166770" x="4089400" y="3536950"/>
          <p14:tracePt t="166786" x="4143375" y="3581400"/>
          <p14:tracePt t="166802" x="4170363" y="3616325"/>
          <p14:tracePt t="166820" x="4232275" y="3679825"/>
          <p14:tracePt t="166836" x="4303713" y="3741738"/>
          <p14:tracePt t="166852" x="4322763" y="3759200"/>
          <p14:tracePt t="166870" x="4357688" y="3786188"/>
          <p14:tracePt t="166902" x="4367213" y="3795713"/>
          <p14:tracePt t="166952" x="4322763" y="3776663"/>
          <p14:tracePt t="166970" x="4170363" y="3705225"/>
          <p14:tracePt t="166986" x="3919538" y="3608388"/>
          <p14:tracePt t="167002" x="3776663" y="3571875"/>
          <p14:tracePt t="167020" x="3536950" y="3554413"/>
          <p14:tracePt t="167036" x="3286125" y="3562350"/>
          <p14:tracePt t="167052" x="3170238" y="3581400"/>
          <p14:tracePt t="167069" x="2973388" y="3652838"/>
          <p14:tracePt t="167085" x="2822575" y="3732213"/>
          <p14:tracePt t="167102" x="2759075" y="3776663"/>
          <p14:tracePt t="167119" x="2643188" y="3875088"/>
          <p14:tracePt t="167135" x="2571750" y="3973513"/>
          <p14:tracePt t="167152" x="2554288" y="4000500"/>
          <p14:tracePt t="167170" x="2527300" y="4044950"/>
          <p14:tracePt t="167185" x="2527300" y="4062413"/>
          <p14:tracePt t="167236" x="2554288" y="4062413"/>
          <p14:tracePt t="167252" x="2589213" y="4054475"/>
          <p14:tracePt t="167269" x="2670175" y="3983038"/>
          <p14:tracePt t="167285" x="2840038" y="3857625"/>
          <p14:tracePt t="167302" x="2955925" y="3795713"/>
          <p14:tracePt t="167319" x="3179763" y="3679825"/>
          <p14:tracePt t="167335" x="3384550" y="3608388"/>
          <p14:tracePt t="167352" x="3473450" y="3589338"/>
          <p14:tracePt t="167369" x="3625850" y="3571875"/>
          <p14:tracePt t="167386" x="3724275" y="3571875"/>
          <p14:tracePt t="167403" x="3759200" y="3571875"/>
          <p14:tracePt t="167419" x="3840163" y="3581400"/>
          <p14:tracePt t="167435" x="3911600" y="3608388"/>
          <p14:tracePt t="167452" x="3946525" y="3616325"/>
          <p14:tracePt t="167470" x="4027488" y="3652838"/>
          <p14:tracePt t="167485" x="4108450" y="3687763"/>
          <p14:tracePt t="167503" x="4133850" y="3697288"/>
          <p14:tracePt t="167519" x="4170363" y="3714750"/>
          <p14:tracePt t="167536" x="4187825" y="3714750"/>
          <p14:tracePt t="167569" x="4197350" y="3714750"/>
          <p14:tracePt t="167603" x="4187825" y="3714750"/>
          <p14:tracePt t="167619" x="4125913" y="3697288"/>
          <p14:tracePt t="167635" x="3938588" y="3633788"/>
          <p14:tracePt t="167651" x="3803650" y="3608388"/>
          <p14:tracePt t="167669" x="3490913" y="3571875"/>
          <p14:tracePt t="167685" x="3170238" y="3571875"/>
          <p14:tracePt t="167702" x="3017838" y="3571875"/>
          <p14:tracePt t="167719" x="2768600" y="3616325"/>
          <p14:tracePt t="167735" x="2598738" y="3660775"/>
          <p14:tracePt t="167752" x="2536825" y="3687763"/>
          <p14:tracePt t="167769" x="2465388" y="3732213"/>
          <p14:tracePt t="167785" x="2428875" y="3759200"/>
          <p14:tracePt t="167801" x="2419350" y="3768725"/>
          <p14:tracePt t="167819" x="2401888" y="3776663"/>
          <p14:tracePt t="167885" x="2419350" y="3768725"/>
          <p14:tracePt t="167902" x="2446338" y="3751263"/>
          <p14:tracePt t="167919" x="2509838" y="3724275"/>
          <p14:tracePt t="167935" x="2633663" y="3687763"/>
          <p14:tracePt t="167952" x="2714625" y="3670300"/>
          <p14:tracePt t="167969" x="2857500" y="3652838"/>
          <p14:tracePt t="167985" x="3000375" y="3643313"/>
          <p14:tracePt t="168001" x="3071813" y="3643313"/>
          <p14:tracePt t="168019" x="3241675" y="3643313"/>
          <p14:tracePt t="168035" x="3411538" y="3660775"/>
          <p14:tracePt t="168051" x="3482975" y="3670300"/>
          <p14:tracePt t="168068" x="3633788" y="3697288"/>
          <p14:tracePt t="168084" x="3768725" y="3732213"/>
          <p14:tracePt t="168102" x="3803650" y="3751263"/>
          <p14:tracePt t="168118" x="3875088" y="3768725"/>
          <p14:tracePt t="168135" x="3902075" y="3786188"/>
          <p14:tracePt t="168201" x="3848100" y="3759200"/>
          <p14:tracePt t="168218" x="3751263" y="3724275"/>
          <p14:tracePt t="168234" x="3616325" y="3697288"/>
          <p14:tracePt t="168251" x="3536950" y="3687763"/>
          <p14:tracePt t="168268" x="3330575" y="3679825"/>
          <p14:tracePt t="168285" x="3143250" y="3679825"/>
          <p14:tracePt t="168302" x="3044825" y="3679825"/>
          <p14:tracePt t="168318" x="2867025" y="3714750"/>
          <p14:tracePt t="168335" x="2724150" y="3759200"/>
          <p14:tracePt t="168351" x="2670175" y="3786188"/>
          <p14:tracePt t="168368" x="2589213" y="3848100"/>
          <p14:tracePt t="168384" x="2536825" y="3911600"/>
          <p14:tracePt t="168401" x="2509838" y="3938588"/>
          <p14:tracePt t="168418" x="2490788" y="3965575"/>
          <p14:tracePt t="168435" x="2482850" y="3973513"/>
          <p14:tracePt t="168451" x="2482850" y="3983038"/>
          <p14:tracePt t="168468" x="2482850" y="3990975"/>
          <p14:tracePt t="168502" x="2500313" y="3990975"/>
          <p14:tracePt t="168518" x="2554288" y="3973513"/>
          <p14:tracePt t="168535" x="2714625" y="3946525"/>
          <p14:tracePt t="168551" x="2822575" y="3929063"/>
          <p14:tracePt t="168567" x="3027363" y="3894138"/>
          <p14:tracePt t="168584" x="3197225" y="3884613"/>
          <p14:tracePt t="168601" x="3268663" y="3875088"/>
          <p14:tracePt t="168617" x="3375025" y="3875088"/>
          <p14:tracePt t="168635" x="3465513" y="3875088"/>
          <p14:tracePt t="168651" x="3500438" y="3875088"/>
          <p14:tracePt t="168667" x="3589338" y="3884613"/>
          <p14:tracePt t="168684" x="3652838" y="3894138"/>
          <p14:tracePt t="168701" x="3679825" y="3894138"/>
          <p14:tracePt t="168717" x="3697288" y="3902075"/>
          <p14:tracePt t="168734" x="3705225" y="3902075"/>
          <p14:tracePt t="168768" x="3679825" y="3894138"/>
          <p14:tracePt t="168784" x="3598863" y="3875088"/>
          <p14:tracePt t="168801" x="3527425" y="3875088"/>
          <p14:tracePt t="168817" x="3340100" y="3867150"/>
          <p14:tracePt t="168834" x="3133725" y="3875088"/>
          <p14:tracePt t="168851" x="3036888" y="3884613"/>
          <p14:tracePt t="168867" x="2857500" y="3929063"/>
          <p14:tracePt t="168884" x="2697163" y="3965575"/>
          <p14:tracePt t="168901" x="2633663" y="3983038"/>
          <p14:tracePt t="168917" x="2562225" y="4010025"/>
          <p14:tracePt t="168934" x="2527300" y="4027488"/>
          <p14:tracePt t="168967" x="2517775" y="4037013"/>
          <p14:tracePt t="169051" x="2562225" y="4037013"/>
          <p14:tracePt t="169067" x="2705100" y="4000500"/>
          <p14:tracePt t="169084" x="2901950" y="3965575"/>
          <p14:tracePt t="169101" x="3009900" y="3946525"/>
          <p14:tracePt t="169117" x="3187700" y="3929063"/>
          <p14:tracePt t="169134" x="3322638" y="3919538"/>
          <p14:tracePt t="169150" x="3375025" y="3919538"/>
          <p14:tracePt t="169167" x="3438525" y="3911600"/>
          <p14:tracePt t="169184" x="3482975" y="3911600"/>
          <p14:tracePt t="169201" x="3500438" y="3911600"/>
          <p14:tracePt t="169217" x="3527425" y="3911600"/>
          <p14:tracePt t="169250" x="3536950" y="3911600"/>
          <p14:tracePt t="169350" x="3482975" y="3911600"/>
          <p14:tracePt t="169367" x="3322638" y="3911600"/>
          <p14:tracePt t="169384" x="3133725" y="3929063"/>
          <p14:tracePt t="169401" x="3062288" y="3938588"/>
          <p14:tracePt t="169417" x="2928938" y="3956050"/>
          <p14:tracePt t="169434" x="2840038" y="3973513"/>
          <p14:tracePt t="169450" x="2795588" y="3983038"/>
          <p14:tracePt t="169467" x="2751138" y="4000500"/>
          <p14:tracePt t="169484" x="2732088" y="4000500"/>
          <p14:tracePt t="169501" x="2724150" y="4010025"/>
          <p14:tracePt t="169634" x="2732088" y="4010025"/>
          <p14:tracePt t="169650" x="2751138" y="4010025"/>
          <p14:tracePt t="169666" x="2795588" y="4010025"/>
          <p14:tracePt t="169683" x="2938463" y="3983038"/>
          <p14:tracePt t="169701" x="3125788" y="3965575"/>
          <p14:tracePt t="169717" x="3197225" y="3956050"/>
          <p14:tracePt t="169733" x="3303588" y="3938588"/>
          <p14:tracePt t="169750" x="3340100" y="3938588"/>
          <p14:tracePt t="169766" x="3394075" y="3938588"/>
          <p14:tracePt t="169783" x="3429000" y="3938588"/>
          <p14:tracePt t="169801" x="3446463" y="3938588"/>
          <p14:tracePt t="169833" x="3455988" y="3938588"/>
          <p14:tracePt t="176428" x="3652838" y="3946525"/>
          <p14:tracePt t="176445" x="3768725" y="3965575"/>
          <p14:tracePt t="176462" x="4098925" y="4010025"/>
          <p14:tracePt t="176482" x="4562475" y="4071938"/>
          <p14:tracePt t="176495" x="4848225" y="4133850"/>
          <p14:tracePt t="176511" x="5456238" y="4286250"/>
          <p14:tracePt t="176528" x="6018213" y="4491038"/>
          <p14:tracePt t="176544" x="6251575" y="4589463"/>
          <p14:tracePt t="176561" x="6643688" y="4795838"/>
          <p14:tracePt t="176581" x="6919913" y="4983163"/>
          <p14:tracePt t="176594" x="7018338" y="5072063"/>
          <p14:tracePt t="176612" x="7188200" y="5214938"/>
          <p14:tracePt t="176629" x="7296150" y="5340350"/>
          <p14:tracePt t="176645" x="7331075" y="5375275"/>
          <p14:tracePt t="176661" x="7348538" y="5411788"/>
          <p14:tracePt t="176978" x="7412038" y="5348288"/>
          <p14:tracePt t="176994" x="7446963" y="5303838"/>
          <p14:tracePt t="177011" x="7527925" y="5214938"/>
          <p14:tracePt t="177028" x="7643813" y="5116513"/>
          <p14:tracePt t="177045" x="7688263" y="5072063"/>
          <p14:tracePt t="177061" x="7759700" y="4991100"/>
          <p14:tracePt t="177078" x="7796213" y="4965700"/>
          <p14:tracePt t="177095" x="7831138" y="4919663"/>
          <p14:tracePt t="177111" x="7858125" y="4894263"/>
          <p14:tracePt t="177128" x="7858125" y="4867275"/>
          <p14:tracePt t="177144" x="7875588" y="4848225"/>
          <p14:tracePt t="177161" x="7885113" y="4822825"/>
          <p14:tracePt t="177177" x="7894638" y="4813300"/>
          <p14:tracePt t="177194" x="7894638" y="4786313"/>
          <p14:tracePt t="177211" x="7894638" y="4759325"/>
          <p14:tracePt t="177227" x="7894638" y="4751388"/>
          <p14:tracePt t="177244" x="7894638" y="4724400"/>
          <p14:tracePt t="177261" x="7885113" y="4705350"/>
          <p14:tracePt t="177278" x="7875588" y="4687888"/>
          <p14:tracePt t="177295" x="7867650" y="4670425"/>
          <p14:tracePt t="177311" x="7848600" y="4643438"/>
          <p14:tracePt t="177328" x="7840663" y="4625975"/>
          <p14:tracePt t="177344" x="7813675" y="4589463"/>
          <p14:tracePt t="177361" x="7796213" y="4562475"/>
          <p14:tracePt t="177378" x="7786688" y="4554538"/>
          <p14:tracePt t="177395" x="7777163" y="4545013"/>
          <p14:tracePt t="177411" x="7769225" y="4537075"/>
          <p14:tracePt t="178062" x="7759700" y="4537075"/>
          <p14:tracePt t="178082" x="7742238" y="4537075"/>
          <p14:tracePt t="178094" x="7732713" y="4537075"/>
          <p14:tracePt t="178111" x="7688263" y="4537075"/>
          <p14:tracePt t="178127" x="7626350" y="4537075"/>
          <p14:tracePt t="178144" x="7589838" y="4537075"/>
          <p14:tracePt t="178160" x="7518400" y="4537075"/>
          <p14:tracePt t="178177" x="7456488" y="4537075"/>
          <p14:tracePt t="178193" x="7429500" y="4537075"/>
          <p14:tracePt t="178211" x="7394575" y="4537075"/>
          <p14:tracePt t="178227" x="7367588" y="4537075"/>
          <p14:tracePt t="178243" x="7358063" y="4537075"/>
          <p14:tracePt t="178277" x="7348538" y="4537075"/>
          <p14:tracePt t="178394" x="7358063" y="4537075"/>
          <p14:tracePt t="178411" x="7375525" y="4537075"/>
          <p14:tracePt t="178427" x="7419975" y="4537075"/>
          <p14:tracePt t="178443" x="7473950" y="4537075"/>
          <p14:tracePt t="178461" x="7599363" y="4537075"/>
          <p14:tracePt t="178477" x="7742238" y="4537075"/>
          <p14:tracePt t="178494" x="7804150" y="4537075"/>
          <p14:tracePt t="178511" x="7912100" y="4537075"/>
          <p14:tracePt t="178527" x="7983538" y="4537075"/>
          <p14:tracePt t="178543" x="8010525" y="4537075"/>
          <p14:tracePt t="178561" x="8045450" y="4537075"/>
          <p14:tracePt t="178593" x="8054975" y="4537075"/>
          <p14:tracePt t="178993" x="8062913" y="4537075"/>
          <p14:tracePt t="179010" x="8081963" y="4537075"/>
          <p14:tracePt t="179027" x="8116888" y="4537075"/>
          <p14:tracePt t="179043" x="8143875" y="4537075"/>
          <p14:tracePt t="179060" x="8224838" y="4527550"/>
          <p14:tracePt t="179076" x="8296275" y="4527550"/>
          <p14:tracePt t="179093" x="8323263" y="4527550"/>
          <p14:tracePt t="179110" x="8367713" y="4527550"/>
          <p14:tracePt t="179127" x="8394700" y="4527550"/>
          <p14:tracePt t="179143" x="8412163" y="4527550"/>
          <p14:tracePt t="179161" x="8420100" y="4527550"/>
          <p14:tracePt t="179193" x="8429625" y="4527550"/>
          <p14:tracePt t="179276" x="8402638" y="4527550"/>
          <p14:tracePt t="179293" x="8367713" y="4527550"/>
          <p14:tracePt t="179310" x="8205788" y="4527550"/>
          <p14:tracePt t="179326" x="8010525" y="4537075"/>
          <p14:tracePt t="179343" x="7912100" y="4537075"/>
          <p14:tracePt t="179361" x="7751763" y="4545013"/>
          <p14:tracePt t="179376" x="7661275" y="4545013"/>
          <p14:tracePt t="179393" x="7626350" y="4554538"/>
          <p14:tracePt t="179410" x="7599363" y="4554538"/>
          <p14:tracePt t="179426" x="7589838" y="4554538"/>
          <p14:tracePt t="179443" x="7581900" y="4554538"/>
          <p14:tracePt t="179526" x="7581900" y="4562475"/>
          <p14:tracePt t="179893" x="7545388" y="4562475"/>
          <p14:tracePt t="179909" x="7491413" y="4545013"/>
          <p14:tracePt t="179926" x="7348538" y="4527550"/>
          <p14:tracePt t="179942" x="7242175" y="4527550"/>
          <p14:tracePt t="179960" x="6973888" y="4527550"/>
          <p14:tracePt t="179977" x="6680200" y="4527550"/>
          <p14:tracePt t="179992" x="6554788" y="4527550"/>
          <p14:tracePt t="180010" x="6313488" y="4545013"/>
          <p14:tracePt t="180026" x="6099175" y="4572000"/>
          <p14:tracePt t="180043" x="6000750" y="4581525"/>
          <p14:tracePt t="180059" x="5848350" y="4598988"/>
          <p14:tracePt t="180075" x="5697538" y="4616450"/>
          <p14:tracePt t="180093" x="5643563" y="4616450"/>
          <p14:tracePt t="180109" x="5545138" y="4625975"/>
          <p14:tracePt t="180125" x="5491163" y="4625975"/>
          <p14:tracePt t="180142" x="5473700" y="4625975"/>
          <p14:tracePt t="180160" x="5465763" y="4625975"/>
          <p14:tracePt t="180177" x="5446713" y="4625975"/>
          <p14:tracePt t="180243" x="5438775" y="4625975"/>
          <p14:tracePt t="180259" x="5429250" y="4633913"/>
          <p14:tracePt t="180292" x="5394325" y="4643438"/>
          <p14:tracePt t="180309" x="5286375" y="4660900"/>
          <p14:tracePt t="180325" x="5116513" y="4679950"/>
          <p14:tracePt t="180342" x="5037138" y="4687888"/>
          <p14:tracePt t="180359" x="4884738" y="4705350"/>
          <p14:tracePt t="180375" x="4741863" y="4714875"/>
          <p14:tracePt t="180392" x="4670425" y="4714875"/>
          <p14:tracePt t="180409" x="4562475" y="4714875"/>
          <p14:tracePt t="180425" x="4491038" y="4714875"/>
          <p14:tracePt t="180442" x="4473575" y="4705350"/>
          <p14:tracePt t="180459" x="4456113" y="4697413"/>
          <p14:tracePt t="180475" x="4446588" y="4679950"/>
          <p14:tracePt t="180492" x="4438650" y="4670425"/>
          <p14:tracePt t="180509" x="4438650" y="4652963"/>
          <p14:tracePt t="180525" x="4438650" y="4625975"/>
          <p14:tracePt t="180542" x="4438650" y="4616450"/>
          <p14:tracePt t="180559" x="4456113" y="4589463"/>
          <p14:tracePt t="180575" x="4473575" y="4562475"/>
          <p14:tracePt t="180592" x="4483100" y="4554538"/>
          <p14:tracePt t="180609" x="4537075" y="4500563"/>
          <p14:tracePt t="180625" x="4625975" y="4429125"/>
          <p14:tracePt t="180642" x="4687888" y="4394200"/>
          <p14:tracePt t="180659" x="4830763" y="4322763"/>
          <p14:tracePt t="180676" x="4991100" y="4259263"/>
          <p14:tracePt t="180692" x="5072063" y="4241800"/>
          <p14:tracePt t="180709" x="5224463" y="4214813"/>
          <p14:tracePt t="180725" x="5384800" y="4205288"/>
          <p14:tracePt t="180742" x="5473700" y="4205288"/>
          <p14:tracePt t="180759" x="5634038" y="4205288"/>
          <p14:tracePt t="180775" x="5768975" y="4214813"/>
          <p14:tracePt t="180792" x="5830888" y="4232275"/>
          <p14:tracePt t="180809" x="5938838" y="4268788"/>
          <p14:tracePt t="180825" x="6027738" y="4303713"/>
          <p14:tracePt t="180842" x="6072188" y="4313238"/>
          <p14:tracePt t="180859" x="6126163" y="4348163"/>
          <p14:tracePt t="180875" x="6161088" y="4375150"/>
          <p14:tracePt t="180892" x="6180138" y="4394200"/>
          <p14:tracePt t="180909" x="6180138" y="4402138"/>
          <p14:tracePt t="180925" x="6180138" y="4411663"/>
          <p14:tracePt t="180942" x="6170613" y="4419600"/>
          <p14:tracePt t="180959" x="6089650" y="4419600"/>
          <p14:tracePt t="180975" x="5875338" y="4429125"/>
          <p14:tracePt t="180992" x="5680075" y="4429125"/>
          <p14:tracePt t="181008" x="4973638" y="4438650"/>
          <p14:tracePt t="181025" x="3840163" y="4438650"/>
          <p14:tracePt t="181043" x="3187700" y="4429125"/>
          <p14:tracePt t="181058" x="2089150" y="4394200"/>
          <p14:tracePt t="181074" x="1598613" y="4367213"/>
          <p14:tracePt t="181092" x="1509713" y="4357688"/>
          <p14:tracePt t="181108" x="1438275" y="4348163"/>
          <p14:tracePt t="181124" x="1428750" y="4340225"/>
          <p14:tracePt t="181409" x="1438275" y="4313238"/>
          <p14:tracePt t="181425" x="1465263" y="4187825"/>
          <p14:tracePt t="181441" x="1482725" y="4098925"/>
          <p14:tracePt t="181458" x="1554163" y="3848100"/>
          <p14:tracePt t="181475" x="1660525" y="3589338"/>
          <p14:tracePt t="181491" x="1724025" y="3473450"/>
          <p14:tracePt t="181507" x="1839913" y="3295650"/>
          <p14:tracePt t="181524" x="1928813" y="3179763"/>
          <p14:tracePt t="181541" x="1965325" y="3133725"/>
          <p14:tracePt t="181558" x="2027238" y="3054350"/>
          <p14:tracePt t="181574" x="2089150" y="3000375"/>
          <p14:tracePt t="181591" x="2108200" y="2990850"/>
          <p14:tracePt t="181607" x="2143125" y="2990850"/>
          <p14:tracePt t="181624" x="2160588" y="2990850"/>
          <p14:tracePt t="181641" x="2170113" y="3000375"/>
          <p14:tracePt t="181658" x="2170113" y="3062288"/>
          <p14:tracePt t="181675" x="2179638" y="3232150"/>
          <p14:tracePt t="181691" x="2179638" y="3348038"/>
          <p14:tracePt t="181708" x="2179638" y="3670300"/>
          <p14:tracePt t="181724" x="2179638" y="4037013"/>
          <p14:tracePt t="181741" x="2179638" y="4205288"/>
          <p14:tracePt t="181758" x="2197100" y="4527550"/>
          <p14:tracePt t="181774" x="2205038" y="4741863"/>
          <p14:tracePt t="181791" x="2214563" y="4813300"/>
          <p14:tracePt t="181808" x="2214563" y="4911725"/>
          <p14:tracePt t="181824" x="2214563" y="4946650"/>
          <p14:tracePt t="181858" x="2214563" y="4902200"/>
          <p14:tracePt t="181874" x="2214563" y="4724400"/>
          <p14:tracePt t="181891" x="2214563" y="4598988"/>
          <p14:tracePt t="181907" x="2251075" y="4286250"/>
          <p14:tracePt t="181924" x="2295525" y="3990975"/>
          <p14:tracePt t="181941" x="2312988" y="3884613"/>
          <p14:tracePt t="181957" x="2347913" y="3705225"/>
          <p14:tracePt t="181974" x="2366963" y="3544888"/>
          <p14:tracePt t="181991" x="2374900" y="3482975"/>
          <p14:tracePt t="182007" x="2393950" y="3402013"/>
          <p14:tracePt t="182024" x="2401888" y="3384550"/>
          <p14:tracePt t="182057" x="2401888" y="3394075"/>
          <p14:tracePt t="182074" x="2401888" y="3429000"/>
          <p14:tracePt t="182091" x="2401888" y="3455988"/>
          <p14:tracePt t="182107" x="2401888" y="3527425"/>
          <p14:tracePt t="182123" x="2384425" y="3633788"/>
          <p14:tracePt t="182140" x="2374900" y="3697288"/>
          <p14:tracePt t="182158" x="2366963" y="3840163"/>
          <p14:tracePt t="182175" x="2366963" y="3965575"/>
          <p14:tracePt t="182191" x="2366963" y="4027488"/>
          <p14:tracePt t="182207" x="2366963" y="4133850"/>
          <p14:tracePt t="182224" x="2366963" y="4251325"/>
          <p14:tracePt t="182240" x="2366963" y="4313238"/>
          <p14:tracePt t="182257" x="2366963" y="4419600"/>
          <p14:tracePt t="182274" x="2366963" y="4510088"/>
          <p14:tracePt t="182291" x="2366963" y="4545013"/>
          <p14:tracePt t="182307" x="2366963" y="4608513"/>
          <p14:tracePt t="182324" x="2366963" y="4660900"/>
          <p14:tracePt t="182341" x="2366963" y="4705350"/>
          <p14:tracePt t="182357" x="2366963" y="4724400"/>
          <p14:tracePt t="182657" x="2374900" y="4652963"/>
          <p14:tracePt t="182674" x="2393950" y="4402138"/>
          <p14:tracePt t="182690" x="2401888" y="4224338"/>
          <p14:tracePt t="182707" x="2428875" y="3724275"/>
          <p14:tracePt t="182723" x="2455863" y="3303588"/>
          <p14:tracePt t="182740" x="2455863" y="3152775"/>
          <p14:tracePt t="182757" x="2465388" y="2973388"/>
          <p14:tracePt t="182774" x="2465388" y="2874963"/>
          <p14:tracePt t="182790" x="2465388" y="2847975"/>
          <p14:tracePt t="182807" x="2465388" y="2830513"/>
          <p14:tracePt t="182857" x="2465388" y="2857500"/>
          <p14:tracePt t="182873" x="2465388" y="2919413"/>
          <p14:tracePt t="182890" x="2455863" y="2965450"/>
          <p14:tracePt t="182907" x="2446338" y="3143250"/>
          <p14:tracePt t="182924" x="2428875" y="3446463"/>
          <p14:tracePt t="182940" x="2428875" y="3660775"/>
          <p14:tracePt t="182957" x="2419350" y="4224338"/>
          <p14:tracePt t="182973" x="2419350" y="4759325"/>
          <p14:tracePt t="182990" x="2419350" y="4956175"/>
          <p14:tracePt t="183006" x="2419350" y="5143500"/>
          <p14:tracePt t="183023" x="2419350" y="5205413"/>
          <p14:tracePt t="183057" x="2419350" y="5197475"/>
          <p14:tracePt t="183073" x="2446338" y="5054600"/>
          <p14:tracePt t="183090" x="2490788" y="4894263"/>
          <p14:tracePt t="183106" x="2687638" y="4348163"/>
          <p14:tracePt t="183123" x="2938463" y="3768725"/>
          <p14:tracePt t="183140" x="3036888" y="3544888"/>
          <p14:tracePt t="183156" x="3125788" y="3357563"/>
          <p14:tracePt t="183175" x="3160713" y="3313113"/>
          <p14:tracePt t="183191" x="3187700" y="3313113"/>
          <p14:tracePt t="183207" x="3197225" y="3313113"/>
          <p14:tracePt t="183223" x="3232150" y="3348038"/>
          <p14:tracePt t="183240" x="3259138" y="3394075"/>
          <p14:tracePt t="183256" x="3348038" y="3536950"/>
          <p14:tracePt t="183273" x="3446463" y="3724275"/>
          <p14:tracePt t="183290" x="3490913" y="3830638"/>
          <p14:tracePt t="183306" x="3589338" y="4027488"/>
          <p14:tracePt t="183323" x="3679825" y="4170363"/>
          <p14:tracePt t="183340" x="3714750" y="4214813"/>
          <p14:tracePt t="183357" x="3741738" y="4251325"/>
          <p14:tracePt t="183373" x="3759200" y="4251325"/>
          <p14:tracePt t="183390" x="3786188" y="4251325"/>
          <p14:tracePt t="183407" x="3795713" y="4251325"/>
          <p14:tracePt t="183423" x="3803650" y="4251325"/>
          <p14:tracePt t="183440" x="3813175" y="4251325"/>
          <p14:tracePt t="183473" x="3822700" y="4251325"/>
          <p14:tracePt t="183506" x="3830638" y="4251325"/>
          <p14:tracePt t="183573" x="3840163" y="4251325"/>
          <p14:tracePt t="183690" x="3803650" y="4232275"/>
          <p14:tracePt t="183706" x="3759200" y="4205288"/>
          <p14:tracePt t="183724" x="3562350" y="4116388"/>
          <p14:tracePt t="183740" x="3241675" y="4010025"/>
          <p14:tracePt t="183756" x="3098800" y="3983038"/>
          <p14:tracePt t="183774" x="2847975" y="3946525"/>
          <p14:tracePt t="183789" x="2643188" y="3929063"/>
          <p14:tracePt t="183806" x="2571750" y="3929063"/>
          <p14:tracePt t="183822" x="2446338" y="3929063"/>
          <p14:tracePt t="183839" x="2411413" y="3929063"/>
          <p14:tracePt t="183856" x="2357438" y="3946525"/>
          <p14:tracePt t="183874" x="2312988" y="3983038"/>
          <p14:tracePt t="183889" x="2276475" y="4044950"/>
          <p14:tracePt t="183906" x="2259013" y="4081463"/>
          <p14:tracePt t="183924" x="2232025" y="4160838"/>
          <p14:tracePt t="183939" x="2232025" y="4241800"/>
          <p14:tracePt t="183957" x="2241550" y="4268788"/>
          <p14:tracePt t="183974" x="2251075" y="4286250"/>
          <p14:tracePt t="183989" x="2268538" y="4276725"/>
          <p14:tracePt t="184007" x="2286000" y="4251325"/>
          <p14:tracePt t="184023" x="2347913" y="4089400"/>
          <p14:tracePt t="184039" x="2482850" y="3786188"/>
          <p14:tracePt t="184056" x="2571750" y="3598863"/>
          <p14:tracePt t="184073" x="2724150" y="3276600"/>
          <p14:tracePt t="184089" x="2803525" y="3108325"/>
          <p14:tracePt t="184106" x="2830513" y="3054350"/>
          <p14:tracePt t="184123" x="2857500" y="3000375"/>
          <p14:tracePt t="184139" x="2874963" y="2990850"/>
          <p14:tracePt t="184189" x="2884488" y="3098800"/>
          <p14:tracePt t="184206" x="2884488" y="3187700"/>
          <p14:tracePt t="184223" x="2884488" y="3402013"/>
          <p14:tracePt t="184239" x="2874963" y="3633788"/>
          <p14:tracePt t="184256" x="2874963" y="3741738"/>
          <p14:tracePt t="184273" x="2867025" y="3919538"/>
          <p14:tracePt t="184289" x="2857500" y="4054475"/>
          <p14:tracePt t="184306" x="2857500" y="4089400"/>
          <p14:tracePt t="184323" x="2857500" y="4133850"/>
          <p14:tracePt t="184339" x="2857500" y="4152900"/>
          <p14:tracePt t="184356" x="2857500" y="4160838"/>
          <p14:tracePt t="184455" x="2847975" y="4160838"/>
          <p14:tracePt t="184506" x="2847975" y="4152900"/>
          <p14:tracePt t="184523" x="2830513" y="4133850"/>
          <p14:tracePt t="184539" x="2768600" y="3973513"/>
          <p14:tracePt t="184555" x="2714625" y="3830638"/>
          <p14:tracePt t="184573" x="2608263" y="3527425"/>
          <p14:tracePt t="184588" x="2536825" y="3322638"/>
          <p14:tracePt t="184605" x="2509838" y="3232150"/>
          <p14:tracePt t="184622" x="2455863" y="3089275"/>
          <p14:tracePt t="184638" x="2384425" y="2955925"/>
          <p14:tracePt t="184655" x="2347913" y="2894013"/>
          <p14:tracePt t="184672" x="2303463" y="2786063"/>
          <p14:tracePt t="184689" x="2286000" y="2724150"/>
          <p14:tracePt t="184706" x="2276475" y="2705100"/>
          <p14:tracePt t="184755" x="2276475" y="2714625"/>
          <p14:tracePt t="184773" x="2276475" y="2759075"/>
          <p14:tracePt t="184789" x="2276475" y="2867025"/>
          <p14:tracePt t="184806" x="2276475" y="2955925"/>
          <p14:tracePt t="184823" x="2276475" y="3303588"/>
          <p14:tracePt t="184838" x="2276475" y="4054475"/>
          <p14:tracePt t="184855" x="2295525" y="4608513"/>
          <p14:tracePt t="184872" x="2330450" y="5867400"/>
          <p14:tracePt t="184889" x="2366963" y="6848475"/>
          <p14:tracePt t="184905" x="2393950" y="6848475"/>
          <p14:tracePt t="184923" x="2411413" y="6848475"/>
          <p14:tracePt t="184939" x="2419350" y="6848475"/>
          <p14:tracePt t="184955" x="2428875" y="6848475"/>
          <p14:tracePt t="185056" x="2428875" y="6840538"/>
          <p14:tracePt t="185073" x="2428875" y="6831013"/>
          <p14:tracePt t="185088" x="2428875" y="6769100"/>
          <p14:tracePt t="185105" x="2428875" y="6715125"/>
          <p14:tracePt t="185122" x="2428875" y="6500813"/>
          <p14:tracePt t="185138" x="2438400" y="6224588"/>
          <p14:tracePt t="185155" x="2438400" y="6045200"/>
          <p14:tracePt t="185172" x="2455863" y="5626100"/>
          <p14:tracePt t="185188" x="2465388" y="5133975"/>
          <p14:tracePt t="185205" x="2465388" y="4919663"/>
          <p14:tracePt t="185222" x="2465388" y="4598988"/>
          <p14:tracePt t="185239" x="2465388" y="4429125"/>
          <p14:tracePt t="185255" x="2465388" y="4375150"/>
          <p14:tracePt t="185272" x="2455863" y="4295775"/>
          <p14:tracePt t="185288" x="2455863" y="4251325"/>
          <p14:tracePt t="185305" x="2455863" y="4241800"/>
          <p14:tracePt t="185321" x="2455863" y="4224338"/>
          <p14:tracePt t="185488" x="2446338" y="4232275"/>
          <p14:tracePt t="185521" x="2438400" y="4232275"/>
          <p14:tracePt t="185572" x="2428875" y="4241800"/>
          <p14:tracePt t="185605" x="2428875" y="4251325"/>
          <p14:tracePt t="185622" x="2419350" y="4268788"/>
          <p14:tracePt t="185638" x="2411413" y="4330700"/>
          <p14:tracePt t="185654" x="2411413" y="4411663"/>
          <p14:tracePt t="185671" x="2411413" y="4714875"/>
          <p14:tracePt t="185688" x="2419350" y="5205413"/>
          <p14:tracePt t="185705" x="2438400" y="5473700"/>
          <p14:tracePt t="185721" x="2509838" y="5983288"/>
          <p14:tracePt t="185738" x="2562225" y="6232525"/>
          <p14:tracePt t="185755" x="2581275" y="6286500"/>
          <p14:tracePt t="185771" x="2589213" y="6313488"/>
          <p14:tracePt t="185805" x="2625725" y="6242050"/>
          <p14:tracePt t="185821" x="2732088" y="5894388"/>
          <p14:tracePt t="185838" x="2965450" y="5160963"/>
          <p14:tracePt t="185854" x="3071813" y="4776788"/>
          <p14:tracePt t="185871" x="3214688" y="4108450"/>
          <p14:tracePt t="185888" x="3268663" y="3857625"/>
          <p14:tracePt t="185905" x="3286125" y="3795713"/>
          <p14:tracePt t="185921" x="3303588" y="3751263"/>
          <p14:tracePt t="185938" x="3330575" y="3741738"/>
          <p14:tracePt t="185954" x="3348038" y="3741738"/>
          <p14:tracePt t="185971" x="3438525" y="3803650"/>
          <p14:tracePt t="185988" x="3581400" y="3911600"/>
          <p14:tracePt t="186004" x="3652838" y="3990975"/>
          <p14:tracePt t="186021" x="3786188" y="4133850"/>
          <p14:tracePt t="186038" x="3884613" y="4241800"/>
          <p14:tracePt t="186054" x="3919538" y="4259263"/>
          <p14:tracePt t="186071" x="3956050" y="4276725"/>
          <p14:tracePt t="186087" x="3983038" y="4268788"/>
          <p14:tracePt t="186104" x="4000500" y="4232275"/>
          <p14:tracePt t="186120" x="4071938" y="4143375"/>
          <p14:tracePt t="186137" x="4143375" y="4017963"/>
          <p14:tracePt t="186154" x="4179888" y="3983038"/>
          <p14:tracePt t="186171" x="4241800" y="3919538"/>
          <p14:tracePt t="186188" x="4330700" y="3919538"/>
          <p14:tracePt t="186205" x="4394200" y="3919538"/>
          <p14:tracePt t="186221" x="4518025" y="3956050"/>
          <p14:tracePt t="186238" x="4616450" y="4027488"/>
          <p14:tracePt t="186255" x="4660900" y="4071938"/>
          <p14:tracePt t="186271" x="4714875" y="4152900"/>
          <p14:tracePt t="186288" x="4741863" y="4179888"/>
          <p14:tracePt t="186338" x="4679950" y="4116388"/>
          <p14:tracePt t="186354" x="4598988" y="4037013"/>
          <p14:tracePt t="186371" x="4295775" y="3786188"/>
          <p14:tracePt t="186387" x="3776663" y="3411538"/>
          <p14:tracePt t="186405" x="3419475" y="3187700"/>
          <p14:tracePt t="186420" x="2724150" y="2741613"/>
          <p14:tracePt t="186437" x="2268538" y="2446338"/>
          <p14:tracePt t="186454" x="2179638" y="2393950"/>
          <p14:tracePt t="186471" x="2081213" y="2322513"/>
          <p14:tracePt t="186488" x="2044700" y="2303463"/>
          <p14:tracePt t="186520" x="2036763" y="2303463"/>
          <p14:tracePt t="186538" x="2027238" y="2366963"/>
          <p14:tracePt t="186554" x="2027238" y="2509838"/>
          <p14:tracePt t="186571" x="2027238" y="2616200"/>
          <p14:tracePt t="186587" x="2027238" y="2928938"/>
          <p14:tracePt t="186604" x="2027238" y="3098800"/>
          <p14:tracePt t="186620" x="2036763" y="3429000"/>
          <p14:tracePt t="186638" x="2036763" y="3616325"/>
          <p14:tracePt t="186654" x="2036763" y="3679825"/>
          <p14:tracePt t="186671" x="2036763" y="3697288"/>
          <p14:tracePt t="186689" x="2044700" y="3697288"/>
          <p14:tracePt t="186704" x="2044700" y="3679825"/>
          <p14:tracePt t="186720" x="2062163" y="3509963"/>
          <p14:tracePt t="186737" x="2081213" y="3224213"/>
          <p14:tracePt t="186754" x="2108200" y="3062288"/>
          <p14:tracePt t="186770" x="2133600" y="2830513"/>
          <p14:tracePt t="186787" x="2152650" y="2660650"/>
          <p14:tracePt t="186804" x="2170113" y="2571750"/>
          <p14:tracePt t="186820" x="2179638" y="2554288"/>
          <p14:tracePt t="186837" x="2179638" y="2544763"/>
          <p14:tracePt t="186870" x="2187575" y="2581275"/>
          <p14:tracePt t="186887" x="2205038" y="2697163"/>
          <p14:tracePt t="186904" x="2224088" y="2938463"/>
          <p14:tracePt t="186920" x="2251075" y="3108325"/>
          <p14:tracePt t="186937" x="2303463" y="3679825"/>
          <p14:tracePt t="186953" x="2339975" y="4098925"/>
          <p14:tracePt t="186970" x="2393950" y="5197475"/>
          <p14:tracePt t="186988" x="2428875" y="6215063"/>
          <p14:tracePt t="187004" x="2438400" y="6661150"/>
          <p14:tracePt t="187021" x="2438400" y="6751638"/>
          <p14:tracePt t="187037" x="2438400" y="6813550"/>
          <p14:tracePt t="187053" x="2438400" y="6831013"/>
          <p14:tracePt t="187070" x="2438400" y="6840538"/>
          <p14:tracePt t="187103" x="2428875" y="6831013"/>
          <p14:tracePt t="187103" x="2419350" y="6796088"/>
          <p14:tracePt t="187120" x="2411413" y="6732588"/>
          <p14:tracePt t="187137" x="2393950" y="6518275"/>
          <p14:tracePt t="187153" x="2393950" y="6242050"/>
          <p14:tracePt t="187170" x="2393950" y="6072188"/>
          <p14:tracePt t="187187" x="2401888" y="5527675"/>
          <p14:tracePt t="187204" x="2428875" y="4894263"/>
          <p14:tracePt t="187220" x="2465388" y="4589463"/>
          <p14:tracePt t="187237" x="2500313" y="4205288"/>
          <p14:tracePt t="187253" x="2517775" y="4062413"/>
          <p14:tracePt t="187270" x="2517775" y="4037013"/>
          <p14:tracePt t="187287" x="2527300" y="4017963"/>
          <p14:tracePt t="187303" x="2536825" y="4017963"/>
          <p14:tracePt t="187319" x="2536825" y="4037013"/>
          <p14:tracePt t="187337" x="2554288" y="4143375"/>
          <p14:tracePt t="187353" x="2598738" y="4367213"/>
          <p14:tracePt t="187370" x="2616200" y="4518025"/>
          <p14:tracePt t="187388" x="2670175" y="4902200"/>
          <p14:tracePt t="187403" x="2697163" y="5429250"/>
          <p14:tracePt t="187420" x="2714625" y="5697538"/>
          <p14:tracePt t="187437" x="2751138" y="6180138"/>
          <p14:tracePt t="187453" x="2768600" y="6340475"/>
          <p14:tracePt t="187470" x="2768600" y="6367463"/>
          <p14:tracePt t="187488" x="2776538" y="6375400"/>
          <p14:tracePt t="187504" x="2795588" y="6269038"/>
          <p14:tracePt t="187520" x="2813050" y="6153150"/>
          <p14:tracePt t="187537" x="2894013" y="5803900"/>
          <p14:tracePt t="187553" x="3036888" y="5313363"/>
          <p14:tracePt t="187570" x="3098800" y="5081588"/>
          <p14:tracePt t="187587" x="3187700" y="4776788"/>
          <p14:tracePt t="187603" x="3232150" y="4633913"/>
          <p14:tracePt t="187620" x="3259138" y="4598988"/>
          <p14:tracePt t="187636" x="3295650" y="4562475"/>
          <p14:tracePt t="187653" x="3322638" y="4562475"/>
          <p14:tracePt t="187669" x="3348038" y="4562475"/>
          <p14:tracePt t="187686" x="3419475" y="4625975"/>
          <p14:tracePt t="187703" x="3517900" y="4751388"/>
          <p14:tracePt t="187720" x="3554413" y="4813300"/>
          <p14:tracePt t="187737" x="3625850" y="4938713"/>
          <p14:tracePt t="187754" x="3687763" y="5037138"/>
          <p14:tracePt t="187769" x="3714750" y="5062538"/>
          <p14:tracePt t="187786" x="3732213" y="5089525"/>
          <p14:tracePt t="187803" x="3786188" y="5054600"/>
          <p14:tracePt t="187819" x="3822700" y="5000625"/>
          <p14:tracePt t="187837" x="3919538" y="4867275"/>
          <p14:tracePt t="187853" x="3990975" y="4751388"/>
          <p14:tracePt t="187869" x="4010025" y="4724400"/>
          <p14:tracePt t="187886" x="4044950" y="4705350"/>
          <p14:tracePt t="187903" x="4081463" y="4705350"/>
          <p14:tracePt t="187919" x="4098925" y="4705350"/>
          <p14:tracePt t="187937" x="4125913" y="4724400"/>
          <p14:tracePt t="187953" x="4152900" y="4768850"/>
          <p14:tracePt t="187969" x="4160838" y="4776788"/>
          <p14:tracePt t="188337" x="4197350" y="4776788"/>
          <p14:tracePt t="188353" x="4259263" y="4776788"/>
          <p14:tracePt t="188369" x="4295775" y="4776788"/>
          <p14:tracePt t="188387" x="4384675" y="4776788"/>
          <p14:tracePt t="188402" x="4500563" y="4786313"/>
          <p14:tracePt t="188419" x="4562475" y="4795838"/>
          <p14:tracePt t="188436" x="4652963" y="4795838"/>
          <p14:tracePt t="188453" x="4697413" y="4803775"/>
          <p14:tracePt t="188469" x="4714875" y="4803775"/>
          <p14:tracePt t="188487" x="4724400" y="4803775"/>
          <p14:tracePt t="188503" x="4732338" y="4803775"/>
          <p14:tracePt t="188519" x="4741863" y="4803775"/>
          <p14:tracePt t="188736" x="4732338" y="4803775"/>
          <p14:tracePt t="188786" x="4724400" y="4803775"/>
          <p14:tracePt t="188852" x="4714875" y="4803775"/>
          <p14:tracePt t="188935" x="4705350" y="4813300"/>
          <p14:tracePt t="188969" x="4697413" y="4813300"/>
          <p14:tracePt t="189019" x="4687888" y="4813300"/>
          <p14:tracePt t="189035" x="4679950" y="4813300"/>
          <p14:tracePt t="189053" x="4660900" y="4795838"/>
          <p14:tracePt t="189069" x="4643438" y="4751388"/>
          <p14:tracePt t="189085" x="4554538" y="4581525"/>
          <p14:tracePt t="189102" x="4429125" y="4348163"/>
          <p14:tracePt t="189119" x="4367213" y="4259263"/>
          <p14:tracePt t="189135" x="4251325" y="4098925"/>
          <p14:tracePt t="189152" x="4143375" y="3956050"/>
          <p14:tracePt t="189169" x="4108450" y="3911600"/>
          <p14:tracePt t="189185" x="4037013" y="3857625"/>
          <p14:tracePt t="189202" x="3990975" y="3840163"/>
          <p14:tracePt t="189218" x="3973513" y="3840163"/>
          <p14:tracePt t="189236" x="3929063" y="3875088"/>
          <p14:tracePt t="189252" x="3894138" y="3965575"/>
          <p14:tracePt t="189268" x="3875088" y="4027488"/>
          <p14:tracePt t="189286" x="3840163" y="4197350"/>
          <p14:tracePt t="189303" x="3822700" y="4419600"/>
          <p14:tracePt t="189319" x="3813175" y="4545013"/>
          <p14:tracePt t="189335" x="3813175" y="4795838"/>
          <p14:tracePt t="189351" x="3848100" y="4983163"/>
          <p14:tracePt t="189368" x="3867150" y="5045075"/>
          <p14:tracePt t="189385" x="3919538" y="5089525"/>
          <p14:tracePt t="189402" x="3990975" y="5089525"/>
          <p14:tracePt t="189418" x="4062413" y="5054600"/>
          <p14:tracePt t="189435" x="4214813" y="4902200"/>
          <p14:tracePt t="189452" x="4367213" y="4714875"/>
          <p14:tracePt t="189468" x="4419600" y="4598988"/>
          <p14:tracePt t="189485" x="4500563" y="4384675"/>
          <p14:tracePt t="189503" x="4527550" y="4224338"/>
          <p14:tracePt t="189518" x="4527550" y="4160838"/>
          <p14:tracePt t="189535" x="4527550" y="4062413"/>
          <p14:tracePt t="189552" x="4491038" y="3983038"/>
          <p14:tracePt t="189569" x="4438650" y="3929063"/>
          <p14:tracePt t="189585" x="4402138" y="3911600"/>
          <p14:tracePt t="189602" x="4286250" y="3902075"/>
          <p14:tracePt t="189618" x="4224338" y="3919538"/>
          <p14:tracePt t="189635" x="4098925" y="3990975"/>
          <p14:tracePt t="189651" x="3938588" y="4108450"/>
          <p14:tracePt t="189668" x="3867150" y="4170363"/>
          <p14:tracePt t="189686" x="3714750" y="4340225"/>
          <p14:tracePt t="189702" x="3598863" y="4518025"/>
          <p14:tracePt t="189719" x="3527425" y="4714875"/>
          <p14:tracePt t="189734" x="3509963" y="4813300"/>
          <p14:tracePt t="189751" x="3500438" y="5000625"/>
          <p14:tracePt t="189768" x="3500438" y="5089525"/>
          <p14:tracePt t="189785" x="3554413" y="5251450"/>
          <p14:tracePt t="189802" x="3679825" y="5384800"/>
          <p14:tracePt t="189818" x="3759200" y="5429250"/>
          <p14:tracePt t="189835" x="3929063" y="5465763"/>
          <p14:tracePt t="189852" x="4116388" y="5465763"/>
          <p14:tracePt t="189868" x="4286250" y="5438775"/>
          <p14:tracePt t="189886" x="4375150" y="5411788"/>
          <p14:tracePt t="189902" x="4537075" y="5330825"/>
          <p14:tracePt t="189918" x="4616450" y="5286375"/>
          <p14:tracePt t="189934" x="4741863" y="5143500"/>
          <p14:tracePt t="189951" x="4830763" y="4956175"/>
          <p14:tracePt t="189967" x="4857750" y="4857750"/>
          <p14:tracePt t="189984" x="4884738" y="4643438"/>
          <p14:tracePt t="190002" x="4875213" y="4438650"/>
          <p14:tracePt t="190018" x="4795838" y="4232275"/>
          <p14:tracePt t="190035" x="4751388" y="4143375"/>
          <p14:tracePt t="190052" x="4625975" y="3983038"/>
          <p14:tracePt t="190068" x="4545013" y="3938588"/>
          <p14:tracePt t="190085" x="4375150" y="3884613"/>
          <p14:tracePt t="190101" x="4197350" y="3857625"/>
          <p14:tracePt t="190118" x="4108450" y="3867150"/>
          <p14:tracePt t="190118" x="4037013" y="3884613"/>
          <p14:tracePt t="190134" x="3965575" y="3902075"/>
          <p14:tracePt t="190151" x="3830638" y="3965575"/>
          <p14:tracePt t="190168" x="3768725" y="4010025"/>
          <p14:tracePt t="190184" x="3660775" y="4125913"/>
          <p14:tracePt t="190201" x="3581400" y="4286250"/>
          <p14:tracePt t="190217" x="3544888" y="4384675"/>
          <p14:tracePt t="190234" x="3509963" y="4589463"/>
          <p14:tracePt t="190251" x="3490913" y="4803775"/>
          <p14:tracePt t="190268" x="3490913" y="4911725"/>
          <p14:tracePt t="190285" x="3490913" y="5089525"/>
          <p14:tracePt t="190302" x="3544888" y="5214938"/>
          <p14:tracePt t="190318" x="3589338" y="5259388"/>
          <p14:tracePt t="190335" x="3705225" y="5313363"/>
          <p14:tracePt t="190351" x="3840163" y="5322888"/>
          <p14:tracePt t="190368" x="4000500" y="5303838"/>
          <p14:tracePt t="190384" x="4081463" y="5268913"/>
          <p14:tracePt t="190401" x="4251325" y="5143500"/>
          <p14:tracePt t="190417" x="4322763" y="5072063"/>
          <p14:tracePt t="190434" x="4419600" y="4884738"/>
          <p14:tracePt t="190451" x="4465638" y="4679950"/>
          <p14:tracePt t="190468" x="4473575" y="4465638"/>
          <p14:tracePt t="190484" x="4446588" y="4367213"/>
          <p14:tracePt t="190501" x="4330700" y="4179888"/>
          <p14:tracePt t="190518" x="4160838" y="4027488"/>
          <p14:tracePt t="190534" x="4062413" y="3983038"/>
          <p14:tracePt t="190552" x="3857625" y="3938588"/>
          <p14:tracePt t="190568" x="3643313" y="3946525"/>
          <p14:tracePt t="190584" x="3527425" y="3983038"/>
          <p14:tracePt t="190600" x="3303588" y="4081463"/>
          <p14:tracePt t="190617" x="3205163" y="4152900"/>
          <p14:tracePt t="190617" x="3116263" y="4232275"/>
          <p14:tracePt t="190634" x="3044825" y="4322763"/>
          <p14:tracePt t="190652" x="2938463" y="4500563"/>
          <p14:tracePt t="190667" x="2857500" y="4705350"/>
          <p14:tracePt t="190684" x="2830513" y="4822825"/>
          <p14:tracePt t="190702" x="2803525" y="5089525"/>
          <p14:tracePt t="190717" x="2786063" y="5340350"/>
          <p14:tracePt t="190735" x="2786063" y="5438775"/>
          <p14:tracePt t="190752" x="2786063" y="5581650"/>
          <p14:tracePt t="190767" x="2795588" y="5643563"/>
          <p14:tracePt t="190784" x="2795588" y="5661025"/>
          <p14:tracePt t="190801" x="2803525" y="5680075"/>
          <p14:tracePt t="190817" x="2803525" y="5688013"/>
          <p14:tracePt t="190834" x="2803525" y="5697538"/>
          <p14:tracePt t="191384" x="2795588" y="5697538"/>
          <p14:tracePt t="191401" x="2776538" y="5697538"/>
          <p14:tracePt t="191417" x="2724150" y="5653088"/>
          <p14:tracePt t="191433" x="2660650" y="5599113"/>
          <p14:tracePt t="191451" x="2527300" y="5429250"/>
          <p14:tracePt t="191467" x="2419350" y="5224463"/>
          <p14:tracePt t="191484" x="2374900" y="5108575"/>
          <p14:tracePt t="191501" x="2339975" y="4875213"/>
          <p14:tracePt t="191517" x="2330450" y="4625975"/>
          <p14:tracePt t="191533" x="2330450" y="4491038"/>
          <p14:tracePt t="191551" x="2347913" y="4214813"/>
          <p14:tracePt t="191566" x="2446338" y="3894138"/>
          <p14:tracePt t="191583" x="2509838" y="3776663"/>
          <p14:tracePt t="191600" x="2643188" y="3598863"/>
          <p14:tracePt t="191616" x="2751138" y="3517900"/>
          <p14:tracePt t="191633" x="2803525" y="3490913"/>
          <p14:tracePt t="191651" x="2919413" y="3465513"/>
          <p14:tracePt t="191667" x="3081338" y="3455988"/>
          <p14:tracePt t="191683" x="3170238" y="3455988"/>
          <p14:tracePt t="191701" x="3394075" y="3517900"/>
          <p14:tracePt t="191717" x="3616325" y="3625850"/>
          <p14:tracePt t="191733" x="3705225" y="3697288"/>
          <p14:tracePt t="191750" x="3848100" y="3830638"/>
          <p14:tracePt t="191767" x="3965575" y="3965575"/>
          <p14:tracePt t="191783" x="4010025" y="4044950"/>
          <p14:tracePt t="191801" x="4081463" y="4197350"/>
          <p14:tracePt t="191817" x="4108450" y="4340225"/>
          <p14:tracePt t="191834" x="4116388" y="4402138"/>
          <p14:tracePt t="191850" x="4116388" y="4483100"/>
          <p14:tracePt t="191866" x="4116388" y="4537075"/>
          <p14:tracePt t="191883" x="4116388" y="4562475"/>
          <p14:tracePt t="191901" x="4108450" y="4581525"/>
          <p14:tracePt t="191917" x="4108450" y="4589463"/>
          <p14:tracePt t="191933" x="4098925" y="4598988"/>
          <p14:tracePt t="191951" x="4089400" y="4598988"/>
          <p14:tracePt t="192001" x="4089400" y="4608513"/>
          <p14:tracePt t="192050" x="4081463" y="4616450"/>
          <p14:tracePt t="192083" x="4062413" y="4616450"/>
          <p14:tracePt t="192100" x="4000500" y="4633913"/>
          <p14:tracePt t="192116" x="3822700" y="4670425"/>
          <p14:tracePt t="192133" x="3705225" y="4687888"/>
          <p14:tracePt t="192150" x="3455988" y="4724400"/>
          <p14:tracePt t="192166" x="3197225" y="4741863"/>
          <p14:tracePt t="192183" x="3062288" y="4741863"/>
          <p14:tracePt t="192200" x="2822575" y="4687888"/>
          <p14:tracePt t="192216" x="2616200" y="4598988"/>
          <p14:tracePt t="192233" x="2527300" y="4545013"/>
          <p14:tracePt t="192250" x="2374900" y="4384675"/>
          <p14:tracePt t="192266" x="2268538" y="4170363"/>
          <p14:tracePt t="192283" x="2232025" y="3956050"/>
          <p14:tracePt t="192301" x="2224088" y="3848100"/>
          <p14:tracePt t="192316" x="2241550" y="3633788"/>
          <p14:tracePt t="192332" x="2268538" y="3527425"/>
          <p14:tracePt t="192349" x="2384425" y="3303588"/>
          <p14:tracePt t="192366" x="2527300" y="3081338"/>
          <p14:tracePt t="192383" x="2608263" y="3000375"/>
          <p14:tracePt t="192399" x="2732088" y="2884488"/>
          <p14:tracePt t="192416" x="2813050" y="2847975"/>
          <p14:tracePt t="192433" x="2847975" y="2840038"/>
          <p14:tracePt t="192449" x="2928938" y="2840038"/>
          <p14:tracePt t="192466" x="3054350" y="2874963"/>
          <p14:tracePt t="192483" x="3116263" y="2919413"/>
          <p14:tracePt t="192500" x="3251200" y="3054350"/>
          <p14:tracePt t="192516" x="3357563" y="3241675"/>
          <p14:tracePt t="192533" x="3411538" y="3340100"/>
          <p14:tracePt t="192550" x="3482975" y="3562350"/>
          <p14:tracePt t="192566" x="3509963" y="3786188"/>
          <p14:tracePt t="192583" x="3509963" y="3894138"/>
          <p14:tracePt t="192600" x="3509963" y="4108450"/>
          <p14:tracePt t="192615" x="3482975" y="4313238"/>
          <p14:tracePt t="192632" x="3455988" y="4411663"/>
          <p14:tracePt t="192649" x="3419475" y="4581525"/>
          <p14:tracePt t="192666" x="3367088" y="4732338"/>
          <p14:tracePt t="192683" x="3340100" y="4803775"/>
          <p14:tracePt t="192699" x="3276600" y="4956175"/>
          <p14:tracePt t="192716" x="3232150" y="5081588"/>
          <p14:tracePt t="192733" x="3214688" y="5133975"/>
          <p14:tracePt t="192749" x="3187700" y="5224463"/>
          <p14:tracePt t="192766" x="3170238" y="5286375"/>
          <p14:tracePt t="192783" x="3160713" y="5295900"/>
          <p14:tracePt t="192800" x="3160713" y="5303838"/>
          <p14:tracePt t="192816" x="3160713" y="5313363"/>
          <p14:tracePt t="192884" x="3152775" y="5313363"/>
          <p14:tracePt t="192932" x="3143250" y="5313363"/>
          <p14:tracePt t="192949" x="3125788" y="5313363"/>
          <p14:tracePt t="192966" x="3071813" y="5295900"/>
          <p14:tracePt t="192982" x="3000375" y="5259388"/>
          <p14:tracePt t="192999" x="2813050" y="5153025"/>
          <p14:tracePt t="193016" x="2643188" y="5010150"/>
          <p14:tracePt t="193033" x="2571750" y="4929188"/>
          <p14:tracePt t="193050" x="2482850" y="4751388"/>
          <p14:tracePt t="193066" x="2428875" y="4572000"/>
          <p14:tracePt t="193088" x="2401888" y="4419600"/>
          <p14:tracePt t="193099" x="2393950" y="4348163"/>
          <p14:tracePt t="193116" x="2393950" y="4214813"/>
          <p14:tracePt t="193132" x="2393950" y="4160838"/>
          <p14:tracePt t="193148" x="2393950" y="4044950"/>
          <p14:tracePt t="193165" x="2393950" y="3990975"/>
          <p14:tracePt t="193182" x="2393950" y="3973513"/>
          <p14:tracePt t="193199" x="2393950" y="3956050"/>
          <p14:tracePt t="193232" x="2393950" y="3946525"/>
          <p14:tracePt t="193282" x="2393950" y="3929063"/>
          <p14:tracePt t="193300" x="2384425" y="3929063"/>
          <p14:tracePt t="193332" x="2374900" y="3919538"/>
          <p14:tracePt t="193349" x="2374900" y="3911600"/>
          <p14:tracePt t="193365" x="2374900" y="3902075"/>
          <p14:tracePt t="193382" x="2374900" y="3894138"/>
          <p14:tracePt t="193449" x="2384425" y="3911600"/>
          <p14:tracePt t="193465" x="2401888" y="3965575"/>
          <p14:tracePt t="193482" x="2419350" y="4027488"/>
          <p14:tracePt t="193499" x="2455863" y="4143375"/>
          <p14:tracePt t="193516" x="2482850" y="4205288"/>
          <p14:tracePt t="193549" x="2490788" y="4197350"/>
          <p14:tracePt t="193566" x="2554288" y="4037013"/>
          <p14:tracePt t="193582" x="2616200" y="3875088"/>
          <p14:tracePt t="193598" x="2830513" y="3367088"/>
          <p14:tracePt t="193615" x="2973388" y="2965450"/>
          <p14:tracePt t="193632" x="3017838" y="2857500"/>
          <p14:tracePt t="193648" x="3044825" y="2768600"/>
          <p14:tracePt t="193665" x="3062288" y="2751138"/>
          <p14:tracePt t="193699" x="3071813" y="2776538"/>
          <p14:tracePt t="193715" x="3098800" y="2874963"/>
          <p14:tracePt t="193732" x="3116263" y="2955925"/>
          <p14:tracePt t="193748" x="3179763" y="3116263"/>
          <p14:tracePt t="193765" x="3232150" y="3232150"/>
          <p14:tracePt t="193782" x="3268663" y="3286125"/>
          <p14:tracePt t="193799" x="3286125" y="3295650"/>
          <p14:tracePt t="193815" x="3313113" y="3303588"/>
          <p14:tracePt t="193832" x="3330575" y="3303588"/>
          <p14:tracePt t="193848" x="3384550" y="3303588"/>
          <p14:tracePt t="193865" x="3438525" y="3295650"/>
          <p14:tracePt t="193882" x="3517900" y="3295650"/>
          <p14:tracePt t="193899" x="3554413" y="3295650"/>
          <p14:tracePt t="193915" x="3633788" y="3330575"/>
          <p14:tracePt t="193932" x="3724275" y="3402013"/>
          <p14:tracePt t="193948" x="3768725" y="3455988"/>
          <p14:tracePt t="193964" x="3894138" y="3608388"/>
          <p14:tracePt t="193981" x="4044950" y="3741738"/>
          <p14:tracePt t="193998" x="4125913" y="3813175"/>
          <p14:tracePt t="194014" x="4286250" y="3946525"/>
          <p14:tracePt t="194031" x="4357688" y="4017963"/>
          <p14:tracePt t="194049" x="4527550" y="4133850"/>
          <p14:tracePt t="194066" x="4679950" y="4251325"/>
          <p14:tracePt t="194081" x="4813300" y="4357688"/>
          <p14:tracePt t="194098" x="4867275" y="4419600"/>
          <p14:tracePt t="194115" x="4983163" y="4554538"/>
          <p14:tracePt t="194133" x="5072063" y="4660900"/>
          <p14:tracePt t="194148" x="5116513" y="4705350"/>
          <p14:tracePt t="194166" x="5205413" y="4795838"/>
          <p14:tracePt t="194186" x="5268913" y="4857750"/>
          <p14:tracePt t="194199" x="5286375" y="4867275"/>
          <p14:tracePt t="194214" x="5295900" y="4875213"/>
          <p14:tracePt t="194481" x="5251450" y="4875213"/>
          <p14:tracePt t="194498" x="5224463" y="4875213"/>
          <p14:tracePt t="194516" x="5160963" y="4875213"/>
          <p14:tracePt t="194531" x="5089525" y="4875213"/>
          <p14:tracePt t="194548" x="5054600" y="4875213"/>
          <p14:tracePt t="194566" x="4983163" y="4875213"/>
          <p14:tracePt t="194581" x="4929188" y="4875213"/>
          <p14:tracePt t="194598" x="4911725" y="4875213"/>
          <p14:tracePt t="194614" x="4875213" y="4875213"/>
          <p14:tracePt t="194631" x="4857750" y="4875213"/>
          <p14:tracePt t="194648" x="4857750" y="4867275"/>
          <p14:tracePt t="194681" x="4848225" y="4867275"/>
          <p14:tracePt t="194714" x="4848225" y="4857750"/>
          <p14:tracePt t="194731" x="4857750" y="4857750"/>
          <p14:tracePt t="194748" x="4867275" y="4857750"/>
          <p14:tracePt t="194765" x="4894263" y="4848225"/>
          <p14:tracePt t="194781" x="5010150" y="4848225"/>
          <p14:tracePt t="194798" x="5099050" y="4848225"/>
          <p14:tracePt t="194814" x="5276850" y="4848225"/>
          <p14:tracePt t="194831" x="5411788" y="4840288"/>
          <p14:tracePt t="194848" x="5456238" y="4840288"/>
          <p14:tracePt t="194865" x="5545138" y="4840288"/>
          <p14:tracePt t="194881" x="5616575" y="4830763"/>
          <p14:tracePt t="194898" x="5643563" y="4822825"/>
          <p14:tracePt t="194915" x="5688013" y="4822825"/>
          <p14:tracePt t="194931" x="5715000" y="4822825"/>
          <p14:tracePt t="194965" x="5732463" y="4822825"/>
          <p14:tracePt t="194981" x="5741988" y="4813300"/>
          <p14:tracePt t="195081" x="5751513" y="4813300"/>
          <p14:tracePt t="195147" x="5751513" y="4803775"/>
          <p14:tracePt t="196496" x="5768975" y="4803775"/>
          <p14:tracePt t="196514" x="5803900" y="4795838"/>
          <p14:tracePt t="196530" x="5848350" y="4786313"/>
          <p14:tracePt t="196547" x="5875338" y="4786313"/>
          <p14:tracePt t="196564" x="5946775" y="4776788"/>
          <p14:tracePt t="196579" x="6045200" y="4759325"/>
          <p14:tracePt t="196596" x="6099175" y="4759325"/>
          <p14:tracePt t="196614" x="6170613" y="4751388"/>
          <p14:tracePt t="196629" x="6242050" y="4741863"/>
          <p14:tracePt t="196646" x="6269038" y="4741863"/>
          <p14:tracePt t="196664" x="6303963" y="4732338"/>
          <p14:tracePt t="196680" x="6340475" y="4732338"/>
          <p14:tracePt t="196696" x="6357938" y="4732338"/>
          <p14:tracePt t="196713" x="6402388" y="4732338"/>
          <p14:tracePt t="196729" x="6438900" y="4732338"/>
          <p14:tracePt t="196746" x="6456363" y="4732338"/>
          <p14:tracePt t="196763" x="6491288" y="4732338"/>
          <p14:tracePt t="196780" x="6518275" y="4732338"/>
          <p14:tracePt t="196797" x="6527800" y="4732338"/>
          <p14:tracePt t="196813" x="6554788" y="4732338"/>
          <p14:tracePt t="196829" x="6581775" y="4741863"/>
          <p14:tracePt t="196846" x="6589713" y="4741863"/>
          <p14:tracePt t="196864" x="6616700" y="4741863"/>
          <p14:tracePt t="196879" x="6661150" y="4741863"/>
          <p14:tracePt t="196897" x="6688138" y="4741863"/>
          <p14:tracePt t="196913" x="6742113" y="4741863"/>
          <p14:tracePt t="196929" x="6796088" y="4741863"/>
          <p14:tracePt t="196946" x="6823075" y="4741863"/>
          <p14:tracePt t="196963" x="6884988" y="4741863"/>
          <p14:tracePt t="196979" x="6965950" y="4741863"/>
          <p14:tracePt t="196996" x="7000875" y="4741863"/>
          <p14:tracePt t="197013" x="7072313" y="4741863"/>
          <p14:tracePt t="197029" x="7116763" y="4741863"/>
          <p14:tracePt t="197046" x="7153275" y="4751388"/>
          <p14:tracePt t="197080" x="7161213" y="4751388"/>
          <p14:tracePt t="197113" x="7170738" y="4751388"/>
          <p14:tracePt t="197296" x="7170738" y="4741863"/>
          <p14:tracePt t="198178" x="7134225" y="4741863"/>
          <p14:tracePt t="198195" x="7108825" y="4741863"/>
          <p14:tracePt t="198212" x="7027863" y="4741863"/>
          <p14:tracePt t="198228" x="6875463" y="4741863"/>
          <p14:tracePt t="198245" x="6777038" y="4759325"/>
          <p14:tracePt t="198262" x="6581775" y="4768850"/>
          <p14:tracePt t="198278" x="6419850" y="4786313"/>
          <p14:tracePt t="198295" x="6330950" y="4803775"/>
          <p14:tracePt t="198312" x="6197600" y="4830763"/>
          <p14:tracePt t="198328" x="6081713" y="4857750"/>
          <p14:tracePt t="198345" x="6045200" y="4867275"/>
          <p14:tracePt t="198362" x="5973763" y="4875213"/>
          <p14:tracePt t="198378" x="5929313" y="4884738"/>
          <p14:tracePt t="198396" x="5911850" y="4884738"/>
          <p14:tracePt t="198413" x="5902325" y="4884738"/>
          <p14:tracePt t="198445" x="5875338" y="4884738"/>
          <p14:tracePt t="198461" x="5867400" y="4884738"/>
          <p14:tracePt t="198480" x="5822950" y="4884738"/>
          <p14:tracePt t="198494" x="5786438" y="4884738"/>
          <p14:tracePt t="198511" x="5661025" y="4867275"/>
          <p14:tracePt t="198528" x="5500688" y="4848225"/>
          <p14:tracePt t="198545" x="5340350" y="4848225"/>
          <p14:tracePt t="198562" x="5268913" y="4848225"/>
          <p14:tracePt t="198580" x="5153025" y="4848225"/>
          <p14:tracePt t="198595" x="5116513" y="4848225"/>
          <p14:tracePt t="198612" x="5062538" y="4840288"/>
          <p14:tracePt t="198628" x="5045075" y="4840288"/>
          <p14:tracePt t="198644" x="5037138" y="4840288"/>
          <p14:tracePt t="198695" x="5037138" y="4830763"/>
          <p14:tracePt t="198745" x="5072063" y="4830763"/>
          <p14:tracePt t="198745" x="5133975" y="4822825"/>
          <p14:tracePt t="198761" x="5224463" y="4822825"/>
          <p14:tracePt t="198778" x="5545138" y="4822825"/>
          <p14:tracePt t="198795" x="5956300" y="4857750"/>
          <p14:tracePt t="198812" x="6161088" y="4875213"/>
          <p14:tracePt t="198828" x="6491288" y="4894263"/>
          <p14:tracePt t="198844" x="6724650" y="4919663"/>
          <p14:tracePt t="198862" x="6813550" y="4919663"/>
          <p14:tracePt t="198878" x="6919913" y="4929188"/>
          <p14:tracePt t="198895" x="6973888" y="4929188"/>
          <p14:tracePt t="198912" x="6991350" y="4929188"/>
          <p14:tracePt t="198927" x="7010400" y="4929188"/>
          <p14:tracePt t="198944" x="7018338" y="4929188"/>
          <p14:tracePt t="198994" x="7010400" y="4919663"/>
          <p14:tracePt t="199011" x="7000875" y="4919663"/>
          <p14:tracePt t="199028" x="6919913" y="4902200"/>
          <p14:tracePt t="199045" x="6777038" y="4884738"/>
          <p14:tracePt t="199061" x="6688138" y="4875213"/>
          <p14:tracePt t="199079" x="6537325" y="4867275"/>
          <p14:tracePt t="199094" x="6367463" y="4857750"/>
          <p14:tracePt t="199111" x="6286500" y="4857750"/>
          <p14:tracePt t="199127" x="6126163" y="4857750"/>
          <p14:tracePt t="199145" x="6018213" y="4857750"/>
          <p14:tracePt t="199161" x="5983288" y="4857750"/>
          <p14:tracePt t="199178" x="5929313" y="4857750"/>
          <p14:tracePt t="199195" x="5902325" y="4857750"/>
          <p14:tracePt t="199212" x="5894388" y="4857750"/>
          <p14:tracePt t="199244" x="5884863" y="4857750"/>
          <p14:tracePt t="199344" x="5894388" y="4857750"/>
          <p14:tracePt t="199361" x="5902325" y="4857750"/>
          <p14:tracePt t="199394" x="5919788" y="4857750"/>
          <p14:tracePt t="199411" x="5929313" y="4857750"/>
          <p14:tracePt t="199428" x="5946775" y="4848225"/>
          <p14:tracePt t="199444" x="5973763" y="4848225"/>
          <p14:tracePt t="199461" x="5983288" y="4848225"/>
          <p14:tracePt t="199478" x="6027738" y="4830763"/>
          <p14:tracePt t="199495" x="6062663" y="4822825"/>
          <p14:tracePt t="199511" x="6072188" y="4813300"/>
          <p14:tracePt t="199544" x="6072188" y="4803775"/>
          <p14:tracePt t="199561" x="6062663" y="4795838"/>
          <p14:tracePt t="199578" x="5991225" y="4786313"/>
          <p14:tracePt t="199594" x="5822950" y="4786313"/>
          <p14:tracePt t="199611" x="5697538" y="4786313"/>
          <p14:tracePt t="199627" x="5500688" y="4786313"/>
          <p14:tracePt t="199644" x="5340350" y="4795838"/>
          <p14:tracePt t="199661" x="5268913" y="4795838"/>
          <p14:tracePt t="199678" x="5160963" y="4795838"/>
          <p14:tracePt t="199694" x="5099050" y="4795838"/>
          <p14:tracePt t="199712" x="5072063" y="4795838"/>
          <p14:tracePt t="199728" x="5037138" y="4795838"/>
          <p14:tracePt t="199744" x="5027613" y="4795838"/>
          <p14:tracePt t="199760" x="5018088" y="4795838"/>
          <p14:tracePt t="199778" x="5010150" y="4795838"/>
          <p14:tracePt t="199910" x="5027613" y="4795838"/>
          <p14:tracePt t="199928" x="5054600" y="4795838"/>
          <p14:tracePt t="199944" x="5099050" y="4795838"/>
          <p14:tracePt t="199961" x="5116513" y="4795838"/>
          <p14:tracePt t="199978" x="5133975" y="4795838"/>
          <p14:tracePt t="200028" x="5108575" y="4786313"/>
          <p14:tracePt t="200044" x="5062538" y="4768850"/>
          <p14:tracePt t="200061" x="5045075" y="4759325"/>
          <p14:tracePt t="200078" x="5027613" y="4732338"/>
          <p14:tracePt t="200094" x="5018088" y="4714875"/>
          <p14:tracePt t="200111" x="5018088" y="4705350"/>
          <p14:tracePt t="200127" x="5018088" y="4687888"/>
          <p14:tracePt t="200144" x="5054600" y="4679950"/>
          <p14:tracePt t="200160" x="5081588" y="4679950"/>
          <p14:tracePt t="200178" x="5153025" y="4679950"/>
          <p14:tracePt t="200194" x="5259388" y="4705350"/>
          <p14:tracePt t="200211" x="5303838" y="4741863"/>
          <p14:tracePt t="200228" x="5375275" y="4813300"/>
          <p14:tracePt t="200244" x="5429250" y="4867275"/>
          <p14:tracePt t="200260" x="5438775" y="4884738"/>
          <p14:tracePt t="200278" x="5483225" y="4911725"/>
          <p14:tracePt t="200293" x="5527675" y="4919663"/>
          <p14:tracePt t="200310" x="5554663" y="4919663"/>
          <p14:tracePt t="200327" x="5626100" y="4919663"/>
          <p14:tracePt t="200343" x="5732463" y="4911725"/>
          <p14:tracePt t="200360" x="5776913" y="4902200"/>
          <p14:tracePt t="200377" x="5875338" y="4902200"/>
          <p14:tracePt t="200393" x="5946775" y="4902200"/>
          <p14:tracePt t="200411" x="5973763" y="4911725"/>
          <p14:tracePt t="200427" x="5991225" y="4929188"/>
          <p14:tracePt t="200443" x="5991225" y="4956175"/>
          <p14:tracePt t="200460" x="5991225" y="4965700"/>
          <p14:tracePt t="200478" x="5983288" y="4991100"/>
          <p14:tracePt t="200493" x="5938838" y="5018088"/>
          <p14:tracePt t="200510" x="5911850" y="5027613"/>
          <p14:tracePt t="200527" x="5867400" y="5037138"/>
          <p14:tracePt t="200543" x="5813425" y="5037138"/>
          <p14:tracePt t="200560" x="5786438" y="5037138"/>
          <p14:tracePt t="200577" x="5715000" y="5037138"/>
          <p14:tracePt t="200595" x="5626100" y="5037138"/>
          <p14:tracePt t="200611" x="5581650" y="5027613"/>
          <p14:tracePt t="200627" x="5510213" y="5027613"/>
          <p14:tracePt t="200643" x="5456238" y="5027613"/>
          <p14:tracePt t="200660" x="5429250" y="5027613"/>
          <p14:tracePt t="200677" x="5411788" y="5027613"/>
          <p14:tracePt t="200693" x="5402263" y="5027613"/>
          <p14:tracePt t="200709" x="5394325" y="5027613"/>
          <p14:tracePt t="205241" x="5446713" y="5027613"/>
          <p14:tracePt t="205257" x="5537200" y="5027613"/>
          <p14:tracePt t="205273" x="5599113" y="5027613"/>
          <p14:tracePt t="205292" x="5741988" y="5027613"/>
          <p14:tracePt t="205306" x="5884863" y="5027613"/>
          <p14:tracePt t="205323" x="5956300" y="5027613"/>
          <p14:tracePt t="205339" x="6099175" y="5037138"/>
          <p14:tracePt t="205356" x="6242050" y="5054600"/>
          <p14:tracePt t="205373" x="6323013" y="5062538"/>
          <p14:tracePt t="205391" x="6429375" y="5081588"/>
          <p14:tracePt t="205406" x="6510338" y="5089525"/>
          <p14:tracePt t="205423" x="6545263" y="5099050"/>
          <p14:tracePt t="205423" x="6581775" y="5099050"/>
          <p14:tracePt t="205439" x="6616700" y="5108575"/>
          <p14:tracePt t="205456" x="6697663" y="5126038"/>
          <p14:tracePt t="205473" x="6732588" y="5126038"/>
          <p14:tracePt t="205490" x="6804025" y="5126038"/>
          <p14:tracePt t="205507" x="6858000" y="5133975"/>
          <p14:tracePt t="205524" x="6894513" y="5143500"/>
          <p14:tracePt t="205540" x="6902450" y="5143500"/>
          <p14:tracePt t="205556" x="6929438" y="5143500"/>
          <p14:tracePt t="205573" x="6938963" y="5143500"/>
          <p14:tracePt t="205589" x="6965950" y="5143500"/>
          <p14:tracePt t="205606" x="6983413" y="5153025"/>
          <p14:tracePt t="205623" x="7000875" y="5153025"/>
          <p14:tracePt t="205639" x="7045325" y="5153025"/>
          <p14:tracePt t="205656" x="7072313" y="5153025"/>
          <p14:tracePt t="205674" x="7081838" y="5153025"/>
          <p14:tracePt t="205689" x="7099300" y="5153025"/>
          <p14:tracePt t="205723" x="7108825" y="5153025"/>
          <p14:tracePt t="206622" x="7126288" y="5153025"/>
          <p14:tracePt t="206638" x="7134225" y="5153025"/>
          <p14:tracePt t="206655" x="7180263" y="5153025"/>
          <p14:tracePt t="206672" x="7232650" y="5153025"/>
          <p14:tracePt t="206689" x="7269163" y="5153025"/>
          <p14:tracePt t="206706" x="7331075" y="5153025"/>
          <p14:tracePt t="206722" x="7375525" y="5153025"/>
          <p14:tracePt t="206739" x="7446963" y="5153025"/>
          <p14:tracePt t="206755" x="7545388" y="5153025"/>
          <p14:tracePt t="206772" x="7643813" y="5153025"/>
          <p14:tracePt t="206788" x="7680325" y="5153025"/>
          <p14:tracePt t="206805" x="7742238" y="5153025"/>
          <p14:tracePt t="206822" x="7769225" y="5143500"/>
          <p14:tracePt t="206838" x="7823200" y="5133975"/>
          <p14:tracePt t="206855" x="7858125" y="5133975"/>
          <p14:tracePt t="206872" x="7885113" y="5133975"/>
          <p14:tracePt t="206888" x="7894638" y="5126038"/>
          <p14:tracePt t="206906" x="7902575" y="5126038"/>
          <p14:tracePt t="206939" x="7912100" y="5126038"/>
          <p14:tracePt t="206956" x="7912100" y="5116513"/>
          <p14:tracePt t="207021" x="7912100" y="5108575"/>
          <p14:tracePt t="207589" x="7875588" y="5108575"/>
          <p14:tracePt t="207604" x="7813675" y="5108575"/>
          <p14:tracePt t="207621" x="7670800" y="5126038"/>
          <p14:tracePt t="207638" x="7562850" y="5143500"/>
          <p14:tracePt t="207654" x="7323138" y="5197475"/>
          <p14:tracePt t="207671" x="7010400" y="5286375"/>
          <p14:tracePt t="207687" x="6831013" y="5348288"/>
          <p14:tracePt t="207704" x="6438900" y="5483225"/>
          <p14:tracePt t="207721" x="6045200" y="5599113"/>
          <p14:tracePt t="207738" x="5857875" y="5653088"/>
          <p14:tracePt t="207755" x="5545138" y="5724525"/>
          <p14:tracePt t="207772" x="5330825" y="5751513"/>
          <p14:tracePt t="207788" x="5241925" y="5759450"/>
          <p14:tracePt t="207806" x="5089525" y="5776913"/>
          <p14:tracePt t="207821" x="4946650" y="5786438"/>
          <p14:tracePt t="207838" x="4884738" y="5786438"/>
          <p14:tracePt t="207855" x="4822825" y="5795963"/>
          <p14:tracePt t="207871" x="4776788" y="5795963"/>
          <p14:tracePt t="207888" x="4768850" y="5795963"/>
          <p14:tracePt t="207905" x="4759325" y="5795963"/>
          <p14:tracePt t="208154" x="4714875" y="5795963"/>
          <p14:tracePt t="208171" x="4598988" y="5795963"/>
          <p14:tracePt t="208187" x="4537075" y="5786438"/>
          <p14:tracePt t="208205" x="4419600" y="5759450"/>
          <p14:tracePt t="208221" x="4313238" y="5724525"/>
          <p14:tracePt t="208237" x="4268788" y="5697538"/>
          <p14:tracePt t="208255" x="4170363" y="5626100"/>
          <p14:tracePt t="208271" x="4089400" y="5545138"/>
          <p14:tracePt t="208287" x="4062413" y="5510213"/>
          <p14:tracePt t="208305" x="4044950" y="5465763"/>
          <p14:tracePt t="208321" x="4044950" y="5429250"/>
          <p14:tracePt t="208337" x="4044950" y="5411788"/>
          <p14:tracePt t="208355" x="4071938" y="5384800"/>
          <p14:tracePt t="208371" x="4116388" y="5357813"/>
          <p14:tracePt t="208387" x="4143375" y="5340350"/>
          <p14:tracePt t="208405" x="4224338" y="5313363"/>
          <p14:tracePt t="208420" x="4340225" y="5276850"/>
          <p14:tracePt t="208437" x="4402138" y="5259388"/>
          <p14:tracePt t="208455" x="4554538" y="5241925"/>
          <p14:tracePt t="208471" x="4670425" y="5241925"/>
          <p14:tracePt t="208488" x="4732338" y="5241925"/>
          <p14:tracePt t="208505" x="4840288" y="5251450"/>
          <p14:tracePt t="208521" x="4938713" y="5268913"/>
          <p14:tracePt t="208537" x="4983163" y="5268913"/>
          <p14:tracePt t="208554" x="5054600" y="5286375"/>
          <p14:tracePt t="208571" x="5108575" y="5303838"/>
          <p14:tracePt t="208587" x="5126038" y="5303838"/>
          <p14:tracePt t="208604" x="5153025" y="5322888"/>
          <p14:tracePt t="208637" x="5160963" y="5330825"/>
          <p14:tracePt t="208655" x="5160963" y="5340350"/>
          <p14:tracePt t="208687" x="5153025" y="5340350"/>
          <p14:tracePt t="208705" x="5108575" y="5340350"/>
          <p14:tracePt t="208720" x="4973638" y="5340350"/>
          <p14:tracePt t="208737" x="4894263" y="5340350"/>
          <p14:tracePt t="208755" x="4714875" y="5348288"/>
          <p14:tracePt t="208770" x="4537075" y="5367338"/>
          <p14:tracePt t="208787" x="4456113" y="5375275"/>
          <p14:tracePt t="208804" x="4322763" y="5394325"/>
          <p14:tracePt t="208820" x="4214813" y="5411788"/>
          <p14:tracePt t="208836" x="4160838" y="5419725"/>
          <p14:tracePt t="208854" x="4081463" y="5438775"/>
          <p14:tracePt t="208870" x="4017963" y="5465763"/>
          <p14:tracePt t="208887" x="3983038" y="5473700"/>
          <p14:tracePt t="208904" x="3956050" y="5500688"/>
          <p14:tracePt t="208920" x="3938588" y="5527675"/>
          <p14:tracePt t="208937" x="3929063" y="5537200"/>
          <p14:tracePt t="208970" x="3929063" y="5554663"/>
          <p14:tracePt t="209005" x="3938588" y="5562600"/>
          <p14:tracePt t="209020" x="3983038" y="5572125"/>
          <p14:tracePt t="209037" x="4017963" y="5581650"/>
          <p14:tracePt t="209054" x="4116388" y="5599113"/>
          <p14:tracePt t="209071" x="4205288" y="5608638"/>
          <p14:tracePt t="209093" x="4268788" y="5608638"/>
          <p14:tracePt t="209106" x="4295775" y="5608638"/>
          <p14:tracePt t="209120" x="4348163" y="5589588"/>
          <p14:tracePt t="209136" x="4384675" y="5581650"/>
          <p14:tracePt t="209154" x="4411663" y="5562600"/>
          <p14:tracePt t="209170" x="4429125" y="5554663"/>
          <p14:tracePt t="209187" x="4438650" y="5545138"/>
          <p14:tracePt t="209204" x="4438650" y="5537200"/>
          <p14:tracePt t="209220" x="4446588" y="5527675"/>
          <p14:tracePt t="209254" x="4446588" y="5518150"/>
          <p14:tracePt t="209287" x="4429125" y="5500688"/>
          <p14:tracePt t="209304" x="4402138" y="5483225"/>
          <p14:tracePt t="209320" x="4330700" y="5446713"/>
          <p14:tracePt t="209337" x="4268788" y="5429250"/>
          <p14:tracePt t="209354" x="4133850" y="5394325"/>
          <p14:tracePt t="209370" x="3983038" y="5367338"/>
          <p14:tracePt t="209387" x="3911600" y="5357813"/>
          <p14:tracePt t="209404" x="3786188" y="5348288"/>
          <p14:tracePt t="209420" x="3697288" y="5348288"/>
          <p14:tracePt t="209436" x="3652838" y="5348288"/>
          <p14:tracePt t="209454" x="3571875" y="5357813"/>
          <p14:tracePt t="209470" x="3517900" y="5394325"/>
          <p14:tracePt t="209487" x="3500438" y="5419725"/>
          <p14:tracePt t="209504" x="3482975" y="5473700"/>
          <p14:tracePt t="209520" x="3473450" y="5545138"/>
          <p14:tracePt t="209536" x="3482975" y="5581650"/>
          <p14:tracePt t="209553" x="3527425" y="5643563"/>
          <p14:tracePt t="209570" x="3589338" y="5688013"/>
          <p14:tracePt t="209590" x="3670300" y="5715000"/>
          <p14:tracePt t="209603" x="3732213" y="5715000"/>
          <p14:tracePt t="209619" x="3884613" y="5715000"/>
          <p14:tracePt t="209636" x="3983038" y="5697538"/>
          <p14:tracePt t="209653" x="4179888" y="5643563"/>
          <p14:tracePt t="209670" x="4367213" y="5545138"/>
          <p14:tracePt t="209686" x="4438650" y="5491163"/>
          <p14:tracePt t="209703" x="4562475" y="5394325"/>
          <p14:tracePt t="209720" x="4625975" y="5303838"/>
          <p14:tracePt t="209737" x="4633913" y="5268913"/>
          <p14:tracePt t="209753" x="4643438" y="5214938"/>
          <p14:tracePt t="209770" x="4633913" y="5153025"/>
          <p14:tracePt t="209786" x="4598988" y="5126038"/>
          <p14:tracePt t="209803" x="4500563" y="5062538"/>
          <p14:tracePt t="209819" x="4367213" y="5037138"/>
          <p14:tracePt t="209836" x="4286250" y="5037138"/>
          <p14:tracePt t="209853" x="4081463" y="5072063"/>
          <p14:tracePt t="209869" x="3884613" y="5160963"/>
          <p14:tracePt t="209886" x="3795713" y="5214938"/>
          <p14:tracePt t="209903" x="3625850" y="5340350"/>
          <p14:tracePt t="209919" x="3482975" y="5473700"/>
          <p14:tracePt t="209936" x="3438525" y="5554663"/>
          <p14:tracePt t="209952" x="3367088" y="5705475"/>
          <p14:tracePt t="209969" x="3348038" y="5875338"/>
          <p14:tracePt t="209986" x="3348038" y="5956300"/>
          <p14:tracePt t="210003" x="3402013" y="6108700"/>
          <p14:tracePt t="210020" x="3517900" y="6205538"/>
          <p14:tracePt t="210036" x="3589338" y="6232525"/>
          <p14:tracePt t="210053" x="3803650" y="6251575"/>
          <p14:tracePt t="210070" x="4152900" y="6180138"/>
          <p14:tracePt t="210090" x="4670425" y="5991225"/>
          <p14:tracePt t="210103" x="4973638" y="5857875"/>
          <p14:tracePt t="210119" x="5562600" y="5545138"/>
          <p14:tracePt t="210136" x="5911850" y="5303838"/>
          <p14:tracePt t="210153" x="5983288" y="5251450"/>
          <p14:tracePt t="210169" x="6054725" y="5187950"/>
          <p14:tracePt t="210188" x="6081713" y="5160963"/>
          <p14:tracePt t="210203" x="6089650" y="5153025"/>
          <p14:tracePt t="210219" x="6099175" y="5116513"/>
          <p14:tracePt t="210236" x="6099175" y="5099050"/>
          <p14:tracePt t="210253" x="6099175" y="5027613"/>
          <p14:tracePt t="210269" x="6045200" y="4946650"/>
          <p14:tracePt t="210286" x="5991225" y="4894263"/>
          <p14:tracePt t="210303" x="5840413" y="4795838"/>
          <p14:tracePt t="210319" x="5589588" y="4724400"/>
          <p14:tracePt t="210336" x="5411788" y="4714875"/>
          <p14:tracePt t="210353" x="4946650" y="4714875"/>
          <p14:tracePt t="210369" x="4375150" y="4840288"/>
          <p14:tracePt t="210386" x="4081463" y="4929188"/>
          <p14:tracePt t="210403" x="3670300" y="5108575"/>
          <p14:tracePt t="210419" x="3509963" y="5197475"/>
          <p14:tracePt t="210436" x="3465513" y="5232400"/>
          <p14:tracePt t="210453" x="3411538" y="5295900"/>
          <p14:tracePt t="210469" x="3367088" y="5375275"/>
          <p14:tracePt t="210486" x="3357563" y="5411788"/>
          <p14:tracePt t="210503" x="3330575" y="5483225"/>
          <p14:tracePt t="210519" x="3322638" y="5518150"/>
          <p14:tracePt t="210536" x="3313113" y="5527675"/>
          <p14:tracePt t="210552" x="3313113" y="5537200"/>
          <p14:tracePt t="210585" x="3313113" y="5545138"/>
          <p14:tracePt t="212118" x="3340100" y="5545138"/>
          <p14:tracePt t="212134" x="3402013" y="5527675"/>
          <p14:tracePt t="212151" x="3465513" y="5518150"/>
          <p14:tracePt t="212169" x="3633788" y="5491163"/>
          <p14:tracePt t="212184" x="3867150" y="5456238"/>
          <p14:tracePt t="212202" x="4000500" y="5429250"/>
          <p14:tracePt t="212219" x="4322763" y="5375275"/>
          <p14:tracePt t="212235" x="4679950" y="5286375"/>
          <p14:tracePt t="212252" x="4875213" y="5232400"/>
          <p14:tracePt t="212269" x="5241925" y="5133975"/>
          <p14:tracePt t="212288" x="5500688" y="5099050"/>
          <p14:tracePt t="212301" x="5608638" y="5081588"/>
          <p14:tracePt t="212318" x="5786438" y="5062538"/>
          <p14:tracePt t="212334" x="5919788" y="5054600"/>
          <p14:tracePt t="212351" x="5973763" y="5054600"/>
          <p14:tracePt t="212368" x="6099175" y="5054600"/>
          <p14:tracePt t="212384" x="6215063" y="5054600"/>
          <p14:tracePt t="212401" x="6276975" y="5054600"/>
          <p14:tracePt t="212417" x="6375400" y="5054600"/>
          <p14:tracePt t="212434" x="6438900" y="5045075"/>
          <p14:tracePt t="212451" x="6465888" y="5045075"/>
          <p14:tracePt t="212468" x="6510338" y="5045075"/>
          <p14:tracePt t="212484" x="6554788" y="5045075"/>
          <p14:tracePt t="212502" x="6562725" y="5045075"/>
          <p14:tracePt t="212519" x="6581775" y="5045075"/>
          <p14:tracePt t="212534" x="6599238" y="5045075"/>
          <p14:tracePt t="212550" x="6608763" y="5045075"/>
          <p14:tracePt t="213417" x="6626225" y="5045075"/>
          <p14:tracePt t="213433" x="6661150" y="5045075"/>
          <p14:tracePt t="213450" x="6670675" y="5045075"/>
          <p14:tracePt t="213467" x="6705600" y="5054600"/>
          <p14:tracePt t="213483" x="6732588" y="5062538"/>
          <p14:tracePt t="213500" x="6742113" y="5072063"/>
          <p14:tracePt t="213517" x="6769100" y="5081588"/>
          <p14:tracePt t="213534" x="6796088" y="5099050"/>
          <p14:tracePt t="213567" x="6813550" y="5099050"/>
          <p14:tracePt t="213600" x="6813550" y="5108575"/>
          <p14:tracePt t="213617" x="6823075" y="5108575"/>
          <p14:tracePt t="213700" x="6831013" y="5116513"/>
          <p14:tracePt t="213767" x="6831013" y="5126038"/>
          <p14:tracePt t="213900" x="6823075" y="5126038"/>
          <p14:tracePt t="213917" x="6823075" y="5133975"/>
          <p14:tracePt t="213933" x="6804025" y="5133975"/>
          <p14:tracePt t="213966" x="6777038" y="5133975"/>
          <p14:tracePt t="213983" x="6705600" y="5143500"/>
          <p14:tracePt t="213999" x="6661150" y="5153025"/>
          <p14:tracePt t="214017" x="6527800" y="5160963"/>
          <p14:tracePt t="214033" x="6367463" y="5170488"/>
          <p14:tracePt t="214050" x="6286500" y="5180013"/>
          <p14:tracePt t="214067" x="6126163" y="5187950"/>
          <p14:tracePt t="214083" x="6000750" y="5187950"/>
          <p14:tracePt t="214100" x="5938838" y="5197475"/>
          <p14:tracePt t="214116" x="5840413" y="5197475"/>
          <p14:tracePt t="214133" x="5751513" y="5205413"/>
          <p14:tracePt t="214149" x="5724525" y="5205413"/>
          <p14:tracePt t="214167" x="5680075" y="5214938"/>
          <p14:tracePt t="214183" x="5653088" y="5214938"/>
          <p14:tracePt t="214216" x="5643563" y="5214938"/>
          <p14:tracePt t="214249" x="5634038" y="5214938"/>
          <p14:tracePt t="214616" x="5626100" y="5214938"/>
          <p14:tracePt t="219429" x="5608638" y="5205413"/>
          <p14:tracePt t="219462" x="5527675" y="5180013"/>
          <p14:tracePt t="219479" x="5465763" y="5170488"/>
          <p14:tracePt t="219496" x="5348288" y="5153025"/>
          <p14:tracePt t="219513" x="5251450" y="5153025"/>
          <p14:tracePt t="219529" x="5214938" y="5153025"/>
          <p14:tracePt t="219545" x="5143500" y="5153025"/>
          <p14:tracePt t="219563" x="5099050" y="5160963"/>
          <p14:tracePt t="219580" x="5081588" y="5170488"/>
          <p14:tracePt t="219597" x="5062538" y="5170488"/>
          <p14:tracePt t="219612" x="5054600" y="5170488"/>
          <p14:tracePt t="219679" x="5062538" y="5170488"/>
          <p14:tracePt t="219698" x="5081588" y="5170488"/>
          <p14:tracePt t="219712" x="5126038" y="5170488"/>
          <p14:tracePt t="219729" x="5187950" y="5170488"/>
          <p14:tracePt t="219745" x="5375275" y="5160963"/>
          <p14:tracePt t="219762" x="5581650" y="5160963"/>
          <p14:tracePt t="219779" x="5688013" y="5160963"/>
          <p14:tracePt t="219796" x="5875338" y="5160963"/>
          <p14:tracePt t="219812" x="6027738" y="5160963"/>
          <p14:tracePt t="219828" x="6099175" y="5160963"/>
          <p14:tracePt t="219845" x="6251575" y="5160963"/>
          <p14:tracePt t="219862" x="6367463" y="5160963"/>
          <p14:tracePt t="219878" x="6429375" y="5160963"/>
          <p14:tracePt t="219895" x="6510338" y="5160963"/>
          <p14:tracePt t="219912" x="6572250" y="5160963"/>
          <p14:tracePt t="219928" x="6599238" y="5160963"/>
          <p14:tracePt t="219945" x="6634163" y="5160963"/>
          <p14:tracePt t="219961" x="6661150" y="5153025"/>
          <p14:tracePt t="219995" x="6670675" y="5153025"/>
          <p14:tracePt t="220013" x="6670675" y="5143500"/>
          <p14:tracePt t="220028" x="6680200" y="5143500"/>
          <p14:tracePt t="223143" x="6688138" y="5143500"/>
          <p14:tracePt t="223159" x="6705600" y="5143500"/>
          <p14:tracePt t="223193" x="6715125" y="5143500"/>
          <p14:tracePt t="223210" x="6724650" y="5143500"/>
          <p14:tracePt t="223227" x="6732588" y="5143500"/>
          <p14:tracePt t="223243" x="6742113" y="5133975"/>
          <p14:tracePt t="223259" x="6769100" y="5133975"/>
          <p14:tracePt t="223276" x="6777038" y="5133975"/>
          <p14:tracePt t="223293" x="6813550" y="5133975"/>
          <p14:tracePt t="223309" x="6875463" y="5133975"/>
          <p14:tracePt t="223325" x="6911975" y="5133975"/>
          <p14:tracePt t="223342" x="6973888" y="5133975"/>
          <p14:tracePt t="223359" x="7027863" y="5133975"/>
          <p14:tracePt t="223376" x="7054850" y="5133975"/>
          <p14:tracePt t="223393" x="7081838" y="5133975"/>
          <p14:tracePt t="223409" x="7108825" y="5133975"/>
          <p14:tracePt t="223426" x="7126288" y="5133975"/>
          <p14:tracePt t="223443" x="7134225" y="5133975"/>
          <p14:tracePt t="223459" x="7153275" y="5133975"/>
          <p14:tracePt t="223476" x="7161213" y="5133975"/>
          <p14:tracePt t="223509" x="7170738" y="5133975"/>
          <p14:tracePt t="223792" x="7161213" y="5133975"/>
          <p14:tracePt t="223843" x="7153275" y="5133975"/>
          <p14:tracePt t="223893" x="7143750" y="5133975"/>
          <p14:tracePt t="223910" x="7134225" y="5133975"/>
          <p14:tracePt t="223959" x="7126288" y="5133975"/>
          <p14:tracePt t="223975" x="7116763" y="5143500"/>
          <p14:tracePt t="224025" x="7108825" y="5143500"/>
          <p14:tracePt t="224042" x="7099300" y="5153025"/>
          <p14:tracePt t="224075" x="7081838" y="5160963"/>
          <p14:tracePt t="224108" x="7062788" y="5160963"/>
          <p14:tracePt t="224141" x="7054850" y="5160963"/>
          <p14:tracePt t="224159" x="7045325" y="5170488"/>
          <p14:tracePt t="224175" x="7027863" y="5170488"/>
          <p14:tracePt t="224209" x="7018338" y="5170488"/>
          <p14:tracePt t="224226" x="7010400" y="5180013"/>
          <p14:tracePt t="224242" x="6991350" y="5187950"/>
          <p14:tracePt t="224260" x="6973888" y="5187950"/>
          <p14:tracePt t="224275" x="6946900" y="5187950"/>
          <p14:tracePt t="224292" x="6929438" y="5197475"/>
          <p14:tracePt t="224310" x="6875463" y="5205413"/>
          <p14:tracePt t="224325" x="6823075" y="5205413"/>
          <p14:tracePt t="224342" x="6796088" y="5205413"/>
          <p14:tracePt t="224359" x="6742113" y="5214938"/>
          <p14:tracePt t="224375" x="6688138" y="5224463"/>
          <p14:tracePt t="224392" x="6661150" y="5224463"/>
          <p14:tracePt t="224409" x="6608763" y="5232400"/>
          <p14:tracePt t="224425" x="6572250" y="5232400"/>
          <p14:tracePt t="224441" x="6562725" y="5232400"/>
          <p14:tracePt t="224459" x="6537325" y="5232400"/>
          <p14:tracePt t="224492" x="6527800" y="5232400"/>
          <p14:tracePt t="224509" x="6527800" y="5241925"/>
          <p14:tracePt t="224525" x="6518275" y="5241925"/>
          <p14:tracePt t="224559" x="6510338" y="5241925"/>
          <p14:tracePt t="224658" x="6500813" y="5241925"/>
          <p14:tracePt t="224692" x="6491288" y="5241925"/>
          <p14:tracePt t="224709" x="6483350" y="5241925"/>
          <p14:tracePt t="224725" x="6465888" y="5241925"/>
          <p14:tracePt t="224742" x="6456363" y="5241925"/>
          <p14:tracePt t="224759" x="6402388" y="5224463"/>
          <p14:tracePt t="224775" x="6286500" y="5205413"/>
          <p14:tracePt t="224792" x="6224588" y="5197475"/>
          <p14:tracePt t="224809" x="6143625" y="5197475"/>
          <p14:tracePt t="224824" x="6072188" y="5197475"/>
          <p14:tracePt t="224841" x="6045200" y="5197475"/>
          <p14:tracePt t="224859" x="5991225" y="5197475"/>
          <p14:tracePt t="224875" x="5956300" y="5197475"/>
          <p14:tracePt t="224892" x="5938838" y="5197475"/>
          <p14:tracePt t="224909" x="5911850" y="5197475"/>
          <p14:tracePt t="224925" x="5894388" y="5197475"/>
          <p14:tracePt t="224941" x="5875338" y="5197475"/>
          <p14:tracePt t="224975" x="5867400" y="5197475"/>
          <p14:tracePt t="225009" x="5857875" y="5197475"/>
          <p14:tracePt t="225092" x="5848350" y="5197475"/>
          <p14:tracePt t="225141" x="5840413" y="5197475"/>
          <p14:tracePt t="225175" x="5830888" y="5197475"/>
          <p14:tracePt t="225224" x="5822950" y="5197475"/>
          <p14:tracePt t="225241" x="5813425" y="5197475"/>
          <p14:tracePt t="225274" x="5803900" y="5197475"/>
          <p14:tracePt t="225308" x="5795963" y="5197475"/>
          <p14:tracePt t="225341" x="5786438" y="5197475"/>
          <p14:tracePt t="225391" x="5776913" y="5187950"/>
          <p14:tracePt t="225409" x="5768975" y="5187950"/>
          <p14:tracePt t="225441" x="5759450" y="5187950"/>
          <p14:tracePt t="225458" x="5741988" y="5187950"/>
          <p14:tracePt t="225474" x="5697538" y="5187950"/>
          <p14:tracePt t="225491" x="5661025" y="5180013"/>
          <p14:tracePt t="225508" x="5562600" y="5180013"/>
          <p14:tracePt t="225524" x="5500688" y="5170488"/>
          <p14:tracePt t="225542" x="5473700" y="5170488"/>
          <p14:tracePt t="225558" x="5438775" y="5170488"/>
          <p14:tracePt t="225575" x="5419725" y="5170488"/>
          <p14:tracePt t="225608" x="5411788" y="5160963"/>
          <p14:tracePt t="225640" x="5402263" y="5160963"/>
          <p14:tracePt t="225774" x="5411788" y="5160963"/>
          <p14:tracePt t="225808" x="5419725" y="5160963"/>
          <p14:tracePt t="225841" x="5438775" y="5160963"/>
          <p14:tracePt t="225857" x="5446713" y="5160963"/>
          <p14:tracePt t="225874" x="5465763" y="5160963"/>
          <p14:tracePt t="225891" x="5483225" y="5160963"/>
          <p14:tracePt t="225907" x="5518150" y="5153025"/>
          <p14:tracePt t="225924" x="5581650" y="5143500"/>
          <p14:tracePt t="225940" x="5616575" y="5133975"/>
          <p14:tracePt t="225958" x="5670550" y="5126038"/>
          <p14:tracePt t="225974" x="5724525" y="5126038"/>
          <p14:tracePt t="225991" x="5741988" y="5126038"/>
          <p14:tracePt t="226008" x="5786438" y="5126038"/>
          <p14:tracePt t="226024" x="5840413" y="5126038"/>
          <p14:tracePt t="226041" x="5867400" y="5116513"/>
          <p14:tracePt t="226057" x="5919788" y="5116513"/>
          <p14:tracePt t="226074" x="5965825" y="5116513"/>
          <p14:tracePt t="226095" x="6000750" y="5116513"/>
          <p14:tracePt t="226108" x="6018213" y="5116513"/>
          <p14:tracePt t="226123" x="6037263" y="5116513"/>
          <p14:tracePt t="226140" x="6045200" y="5116513"/>
          <p14:tracePt t="226157" x="6072188" y="5116513"/>
          <p14:tracePt t="226174" x="6099175" y="5116513"/>
          <p14:tracePt t="226207" x="6108700" y="5116513"/>
          <p14:tracePt t="226223" x="6116638" y="5116513"/>
          <p14:tracePt t="226240" x="6126163" y="5116513"/>
          <p14:tracePt t="226257" x="6143625" y="5116513"/>
          <p14:tracePt t="226290" x="6161088" y="5116513"/>
          <p14:tracePt t="226307" x="6180138" y="5116513"/>
          <p14:tracePt t="226340" x="6197600" y="5116513"/>
          <p14:tracePt t="226357" x="6205538" y="5116513"/>
          <p14:tracePt t="226890" x="6180138" y="5126038"/>
          <p14:tracePt t="226907" x="6134100" y="5126038"/>
          <p14:tracePt t="226924" x="6081713" y="5126038"/>
          <p14:tracePt t="226940" x="6054725" y="5133975"/>
          <p14:tracePt t="226956" x="5991225" y="5153025"/>
          <p14:tracePt t="226973" x="5956300" y="5160963"/>
          <p14:tracePt t="226990" x="5938838" y="5160963"/>
          <p14:tracePt t="227007" x="5894388" y="5170488"/>
          <p14:tracePt t="227023" x="5840413" y="5180013"/>
          <p14:tracePt t="227040" x="5813425" y="5180013"/>
          <p14:tracePt t="227056" x="5741988" y="5187950"/>
          <p14:tracePt t="227073" x="5670550" y="5197475"/>
          <p14:tracePt t="227092" x="5599113" y="5205413"/>
          <p14:tracePt t="227107" x="5562600" y="5205413"/>
          <p14:tracePt t="227123" x="5491163" y="5214938"/>
          <p14:tracePt t="227140" x="5411788" y="5224463"/>
          <p14:tracePt t="227156" x="5375275" y="5232400"/>
          <p14:tracePt t="227174" x="5322888" y="5232400"/>
          <p14:tracePt t="227189" x="5295900" y="5232400"/>
          <p14:tracePt t="227206" x="5259388" y="5232400"/>
          <p14:tracePt t="227223" x="5241925" y="5232400"/>
          <p14:tracePt t="227239" x="5232400" y="5232400"/>
          <p14:tracePt t="227256" x="5214938" y="5232400"/>
          <p14:tracePt t="227289" x="5205413" y="5232400"/>
          <p14:tracePt t="227389" x="5197475" y="5232400"/>
          <p14:tracePt t="227606" x="5205413" y="5232400"/>
          <p14:tracePt t="227639" x="5224463" y="5232400"/>
          <p14:tracePt t="227673" x="5232400" y="5232400"/>
          <p14:tracePt t="227690" x="5241925" y="5232400"/>
          <p14:tracePt t="227706" x="5251450" y="5232400"/>
          <p14:tracePt t="227723" x="5259388" y="5232400"/>
          <p14:tracePt t="227739" x="5268913" y="5232400"/>
          <p14:tracePt t="227789" x="5276850" y="5232400"/>
          <p14:tracePt t="227823" x="5286375" y="5232400"/>
          <p14:tracePt t="227856" x="5295900" y="5232400"/>
          <p14:tracePt t="227906" x="5303838" y="5232400"/>
          <p14:tracePt t="227939" x="5322888" y="5232400"/>
          <p14:tracePt t="227956" x="5330825" y="5232400"/>
          <p14:tracePt t="227989" x="5348288" y="5232400"/>
          <p14:tracePt t="228022" x="5375275" y="5232400"/>
          <p14:tracePt t="228039" x="5402263" y="5232400"/>
          <p14:tracePt t="228056" x="5411788" y="5232400"/>
          <p14:tracePt t="228073" x="5438775" y="5241925"/>
          <p14:tracePt t="228089" x="5483225" y="5241925"/>
          <p14:tracePt t="228106" x="5510213" y="5241925"/>
          <p14:tracePt t="228122" x="5572125" y="5251450"/>
          <p14:tracePt t="228139" x="5608638" y="5251450"/>
          <p14:tracePt t="228156" x="5616575" y="5251450"/>
          <p14:tracePt t="228173" x="5634038" y="5251450"/>
          <p14:tracePt t="228206" x="5643563" y="5251450"/>
          <p14:tracePt t="228255" x="5653088" y="5251450"/>
          <p14:tracePt t="228405" x="5643563" y="5251450"/>
          <p14:tracePt t="228489" x="5634038" y="5251450"/>
          <p14:tracePt t="228589" x="5634038" y="5259388"/>
          <p14:tracePt t="228606" x="5643563" y="5259388"/>
          <p14:tracePt t="228606" x="5653088" y="5259388"/>
          <p14:tracePt t="228638" x="5661025" y="5259388"/>
          <p14:tracePt t="228655" x="5670550" y="5259388"/>
          <p14:tracePt t="228673" x="5688013" y="5259388"/>
          <p14:tracePt t="228690" x="5724525" y="5259388"/>
          <p14:tracePt t="228705" x="5751513" y="5268913"/>
          <p14:tracePt t="228723" x="5803900" y="5268913"/>
          <p14:tracePt t="228739" x="5830888" y="5268913"/>
          <p14:tracePt t="228755" x="5848350" y="5268913"/>
          <p14:tracePt t="228772" x="5857875" y="5268913"/>
          <p14:tracePt t="228788" x="5875338" y="5268913"/>
          <p14:tracePt t="228838" x="5884863" y="5268913"/>
          <p14:tracePt t="231403" x="5867400" y="5268913"/>
          <p14:tracePt t="231436" x="5857875" y="5268913"/>
          <p14:tracePt t="231453" x="5840413" y="5268913"/>
          <p14:tracePt t="231469" x="5795963" y="5268913"/>
          <p14:tracePt t="231487" x="5661025" y="5268913"/>
          <p14:tracePt t="231503" x="5581650" y="5268913"/>
          <p14:tracePt t="231520" x="5429250" y="5259388"/>
          <p14:tracePt t="231537" x="5303838" y="5251450"/>
          <p14:tracePt t="231553" x="5259388" y="5251450"/>
          <p14:tracePt t="231570" x="5170488" y="5241925"/>
          <p14:tracePt t="231587" x="5108575" y="5241925"/>
          <p14:tracePt t="231606" x="5072063" y="5232400"/>
          <p14:tracePt t="231620" x="5062538" y="5232400"/>
          <p14:tracePt t="231636" x="5054600" y="5232400"/>
          <p14:tracePt t="231736" x="5081588" y="5232400"/>
          <p14:tracePt t="231753" x="5133975" y="5232400"/>
          <p14:tracePt t="231770" x="5197475" y="5232400"/>
          <p14:tracePt t="231786" x="5375275" y="5232400"/>
          <p14:tracePt t="231803" x="5554663" y="5232400"/>
          <p14:tracePt t="231819" x="5626100" y="5232400"/>
          <p14:tracePt t="231836" x="5768975" y="5232400"/>
          <p14:tracePt t="231853" x="5902325" y="5232400"/>
          <p14:tracePt t="231869" x="5956300" y="5232400"/>
          <p14:tracePt t="231887" x="6045200" y="5232400"/>
          <p14:tracePt t="231903" x="6108700" y="5232400"/>
          <p14:tracePt t="231919" x="6126163" y="5232400"/>
          <p14:tracePt t="231936" x="6153150" y="5241925"/>
          <p14:tracePt t="231969" x="6161088" y="5241925"/>
          <p14:tracePt t="232502" x="6180138" y="5241925"/>
          <p14:tracePt t="232520" x="6188075" y="5241925"/>
          <p14:tracePt t="232535" x="6224588" y="5241925"/>
          <p14:tracePt t="232552" x="6276975" y="5241925"/>
          <p14:tracePt t="232568" x="6313488" y="5241925"/>
          <p14:tracePt t="232586" x="6375400" y="5241925"/>
          <p14:tracePt t="232602" x="6429375" y="5241925"/>
          <p14:tracePt t="232618" x="6456363" y="5241925"/>
          <p14:tracePt t="232635" x="6510338" y="5241925"/>
          <p14:tracePt t="232652" x="6554788" y="5241925"/>
          <p14:tracePt t="232669" x="6572250" y="5241925"/>
          <p14:tracePt t="232686" x="6589713" y="5241925"/>
          <p14:tracePt t="232702" x="6608763" y="5241925"/>
          <p14:tracePt t="232719" x="6616700" y="5241925"/>
          <p14:tracePt t="232753" x="6634163" y="5241925"/>
          <p14:tracePt t="232769" x="6643688" y="5241925"/>
          <p14:tracePt t="232786" x="6653213" y="5241925"/>
          <p14:tracePt t="232819" x="6670675" y="5241925"/>
          <p14:tracePt t="232836" x="6705600" y="5241925"/>
          <p14:tracePt t="232853" x="6786563" y="5241925"/>
          <p14:tracePt t="232868" x="6848475" y="5232400"/>
          <p14:tracePt t="232886" x="6983413" y="5214938"/>
          <p14:tracePt t="232903" x="7072313" y="5205413"/>
          <p14:tracePt t="232919" x="7099300" y="5197475"/>
          <p14:tracePt t="232936" x="7143750" y="5197475"/>
          <p14:tracePt t="232952" x="7170738" y="5187950"/>
          <p14:tracePt t="232985" x="7180263" y="5187950"/>
          <p14:tracePt t="233052" x="7188200" y="5187950"/>
          <p14:tracePt t="233535" x="7153275" y="5187950"/>
          <p14:tracePt t="233551" x="7089775" y="5187950"/>
          <p14:tracePt t="233568" x="7045325" y="5197475"/>
          <p14:tracePt t="233586" x="6911975" y="5214938"/>
          <p14:tracePt t="233603" x="6751638" y="5232400"/>
          <p14:tracePt t="233618" x="6670675" y="5241925"/>
          <p14:tracePt t="233635" x="6500813" y="5259388"/>
          <p14:tracePt t="233651" x="6340475" y="5286375"/>
          <p14:tracePt t="233668" x="6269038" y="5295900"/>
          <p14:tracePt t="233685" x="6134100" y="5313363"/>
          <p14:tracePt t="233701" x="6045200" y="5322888"/>
          <p14:tracePt t="233718" x="6018213" y="5330825"/>
          <p14:tracePt t="233735" x="5983288" y="5348288"/>
          <p14:tracePt t="233768" x="5973763" y="5348288"/>
          <p14:tracePt t="233835" x="5965825" y="5348288"/>
          <p14:tracePt t="233851" x="5956300" y="5357813"/>
          <p14:tracePt t="233868" x="5946775" y="5357813"/>
          <p14:tracePt t="233885" x="5894388" y="5367338"/>
          <p14:tracePt t="233901" x="5724525" y="5402263"/>
          <p14:tracePt t="233918" x="5599113" y="5429250"/>
          <p14:tracePt t="233935" x="5375275" y="5456238"/>
          <p14:tracePt t="233951" x="5170488" y="5473700"/>
          <p14:tracePt t="233968" x="5089525" y="5473700"/>
          <p14:tracePt t="233985" x="4956175" y="5483225"/>
          <p14:tracePt t="234002" x="4867275" y="5483225"/>
          <p14:tracePt t="234018" x="4830763" y="5483225"/>
          <p14:tracePt t="234035" x="4786313" y="5483225"/>
          <p14:tracePt t="234051" x="4751388" y="5473700"/>
          <p14:tracePt t="234067" x="4741863" y="5465763"/>
          <p14:tracePt t="234085" x="4732338" y="5438775"/>
          <p14:tracePt t="234101" x="4724400" y="5411788"/>
          <p14:tracePt t="234119" x="4724400" y="5402263"/>
          <p14:tracePt t="234135" x="4724400" y="5375275"/>
          <p14:tracePt t="234151" x="4724400" y="5357813"/>
          <p14:tracePt t="234167" x="4741863" y="5340350"/>
          <p14:tracePt t="234185" x="4768850" y="5313363"/>
          <p14:tracePt t="234201" x="4840288" y="5286375"/>
          <p14:tracePt t="234217" x="4902200" y="5259388"/>
          <p14:tracePt t="234235" x="5062538" y="5214938"/>
          <p14:tracePt t="234250" x="5232400" y="5170488"/>
          <p14:tracePt t="234268" x="5322888" y="5153025"/>
          <p14:tracePt t="234285" x="5491163" y="5133975"/>
          <p14:tracePt t="234301" x="5661025" y="5116513"/>
          <p14:tracePt t="234318" x="5732463" y="5116513"/>
          <p14:tracePt t="234335" x="5848350" y="5116513"/>
          <p14:tracePt t="234351" x="5938838" y="5126038"/>
          <p14:tracePt t="234367" x="5973763" y="5133975"/>
          <p14:tracePt t="234385" x="6045200" y="5143500"/>
          <p14:tracePt t="234401" x="6089650" y="5160963"/>
          <p14:tracePt t="234417" x="6108700" y="5170488"/>
          <p14:tracePt t="234434" x="6143625" y="5180013"/>
          <p14:tracePt t="234450" x="6170613" y="5187950"/>
          <p14:tracePt t="234467" x="6170613" y="5197475"/>
          <p14:tracePt t="234485" x="6180138" y="5214938"/>
          <p14:tracePt t="234518" x="6188075" y="5241925"/>
          <p14:tracePt t="234551" x="6188075" y="5251450"/>
          <p14:tracePt t="234568" x="6188075" y="5259388"/>
          <p14:tracePt t="234585" x="6143625" y="5276850"/>
          <p14:tracePt t="234604" x="6018213" y="5330825"/>
          <p14:tracePt t="234618" x="5911850" y="5375275"/>
          <p14:tracePt t="234634" x="5670550" y="5446713"/>
          <p14:tracePt t="234650" x="5438775" y="5500688"/>
          <p14:tracePt t="234667" x="5348288" y="5527675"/>
          <p14:tracePt t="234684" x="5197475" y="5554663"/>
          <p14:tracePt t="234700" x="5081588" y="5572125"/>
          <p14:tracePt t="234717" x="5054600" y="5572125"/>
          <p14:tracePt t="234734" x="5027613" y="5572125"/>
          <p14:tracePt t="234750" x="5018088" y="5572125"/>
          <p14:tracePt t="236233" x="5010150" y="5572125"/>
          <p14:tracePt t="236249" x="4973638" y="5572125"/>
          <p14:tracePt t="236266" x="4946650" y="5581650"/>
          <p14:tracePt t="236283" x="4848225" y="5589588"/>
          <p14:tracePt t="236299" x="4687888" y="5589588"/>
          <p14:tracePt t="236316" x="4608513" y="5599113"/>
          <p14:tracePt t="236333" x="4438650" y="5599113"/>
          <p14:tracePt t="236350" x="4268788" y="5608638"/>
          <p14:tracePt t="236366" x="4187825" y="5616575"/>
          <p14:tracePt t="236383" x="4017963" y="5626100"/>
          <p14:tracePt t="236399" x="3875088" y="5643563"/>
          <p14:tracePt t="236416" x="3705225" y="5661025"/>
          <p14:tracePt t="236433" x="3625850" y="5661025"/>
          <p14:tracePt t="236449" x="3465513" y="5670550"/>
          <p14:tracePt t="236466" x="3394075" y="5670550"/>
          <p14:tracePt t="236483" x="3276600" y="5670550"/>
          <p14:tracePt t="236499" x="3160713" y="5670550"/>
          <p14:tracePt t="236516" x="3116263" y="5661025"/>
          <p14:tracePt t="236533" x="3027363" y="5661025"/>
          <p14:tracePt t="236550" x="2973388" y="5653088"/>
          <p14:tracePt t="236566" x="2938463" y="5634038"/>
          <p14:tracePt t="236583" x="2911475" y="5634038"/>
          <p14:tracePt t="236599" x="2884488" y="5616575"/>
          <p14:tracePt t="236616" x="2847975" y="5581650"/>
          <p14:tracePt t="236633" x="2822575" y="5545138"/>
          <p14:tracePt t="236649" x="2751138" y="5446713"/>
          <p14:tracePt t="236666" x="2670175" y="5313363"/>
          <p14:tracePt t="236683" x="2633663" y="5214938"/>
          <p14:tracePt t="236701" x="2581275" y="4983163"/>
          <p14:tracePt t="236716" x="2554288" y="4714875"/>
          <p14:tracePt t="236732" x="2544763" y="4589463"/>
          <p14:tracePt t="236749" x="2527300" y="4357688"/>
          <p14:tracePt t="236765" x="2509838" y="4268788"/>
          <p14:tracePt t="236782" x="2500313" y="4108450"/>
          <p14:tracePt t="236799" x="2500313" y="4000500"/>
          <p14:tracePt t="236815" x="2500313" y="3965575"/>
          <p14:tracePt t="236832" x="2500313" y="3919538"/>
          <p14:tracePt t="236883" x="2500313" y="3956050"/>
          <p14:tracePt t="236899" x="2500313" y="4081463"/>
          <p14:tracePt t="236915" x="2509838" y="4340225"/>
          <p14:tracePt t="236932" x="2517775" y="4518025"/>
          <p14:tracePt t="236948" x="2544763" y="4938713"/>
          <p14:tracePt t="236965" x="2598738" y="5419725"/>
          <p14:tracePt t="236982" x="2643188" y="5661025"/>
          <p14:tracePt t="236999" x="2714625" y="6054725"/>
          <p14:tracePt t="237016" x="2759075" y="6276975"/>
          <p14:tracePt t="237032" x="2768600" y="6348413"/>
          <p14:tracePt t="237049" x="2786063" y="6419850"/>
          <p14:tracePt t="237066" x="2786063" y="6438900"/>
          <p14:tracePt t="237116" x="2803525" y="6286500"/>
          <p14:tracePt t="237132" x="2813050" y="6180138"/>
          <p14:tracePt t="237149" x="2847975" y="5803900"/>
          <p14:tracePt t="237165" x="2911475" y="5180013"/>
          <p14:tracePt t="237182" x="2946400" y="4786313"/>
          <p14:tracePt t="237198" x="3027363" y="4089400"/>
          <p14:tracePt t="237216" x="3062288" y="3741738"/>
          <p14:tracePt t="237232" x="3071813" y="3652838"/>
          <p14:tracePt t="237249" x="3089275" y="3581400"/>
          <p14:tracePt t="237265" x="3098800" y="3562350"/>
          <p14:tracePt t="237315" x="3108325" y="3598863"/>
          <p14:tracePt t="237332" x="3108325" y="3625850"/>
          <p14:tracePt t="237349" x="3108325" y="3687763"/>
          <p14:tracePt t="237365" x="3116263" y="3822700"/>
          <p14:tracePt t="237382" x="3116263" y="3902075"/>
          <p14:tracePt t="237399" x="3133725" y="4108450"/>
          <p14:tracePt t="237415" x="3152775" y="4322763"/>
          <p14:tracePt t="237431" x="3179763" y="4419600"/>
          <p14:tracePt t="237449" x="3214688" y="4581525"/>
          <p14:tracePt t="237465" x="3241675" y="4679950"/>
          <p14:tracePt t="237482" x="3241675" y="4697413"/>
          <p14:tracePt t="237499" x="3251200" y="4705350"/>
          <p14:tracePt t="237516" x="3268663" y="4687888"/>
          <p14:tracePt t="237532" x="3286125" y="4652963"/>
          <p14:tracePt t="237549" x="3357563" y="4491038"/>
          <p14:tracePt t="237565" x="3429000" y="4303713"/>
          <p14:tracePt t="237581" x="3473450" y="4214813"/>
          <p14:tracePt t="237600" x="3527425" y="4054475"/>
          <p14:tracePt t="237616" x="3554413" y="3956050"/>
          <p14:tracePt t="237632" x="3562350" y="3929063"/>
          <p14:tracePt t="237649" x="3571875" y="3911600"/>
          <p14:tracePt t="237699" x="3571875" y="3938588"/>
          <p14:tracePt t="237716" x="3571875" y="4010025"/>
          <p14:tracePt t="237732" x="3562350" y="4071938"/>
          <p14:tracePt t="237749" x="3544888" y="4259263"/>
          <p14:tracePt t="237765" x="3517900" y="4500563"/>
          <p14:tracePt t="237781" x="3509963" y="4616450"/>
          <p14:tracePt t="237799" x="3500438" y="4803775"/>
          <p14:tracePt t="237815" x="3490913" y="4902200"/>
          <p14:tracePt t="237831" x="3490913" y="4919663"/>
          <p14:tracePt t="237865" x="3482975" y="4857750"/>
          <p14:tracePt t="237881" x="3482975" y="4786313"/>
          <p14:tracePt t="237899" x="3482975" y="4581525"/>
          <p14:tracePt t="237915" x="3482975" y="4394200"/>
          <p14:tracePt t="237931" x="3473450" y="4322763"/>
          <p14:tracePt t="237949" x="3455988" y="4224338"/>
          <p14:tracePt t="237965" x="3446463" y="4179888"/>
          <p14:tracePt t="237981" x="3429000" y="4179888"/>
          <p14:tracePt t="237999" x="3419475" y="4179888"/>
          <p14:tracePt t="238031" x="3402013" y="4214813"/>
          <p14:tracePt t="238049" x="3367088" y="4340225"/>
          <p14:tracePt t="238065" x="3322638" y="4545013"/>
          <p14:tracePt t="238081" x="3276600" y="4652963"/>
          <p14:tracePt t="238099" x="3197225" y="4848225"/>
          <p14:tracePt t="238115" x="3152775" y="4956175"/>
          <p14:tracePt t="238131" x="3133725" y="4965700"/>
          <p14:tracePt t="238148" x="3116263" y="4965700"/>
          <p14:tracePt t="238165" x="3089275" y="4867275"/>
          <p14:tracePt t="238181" x="3081338" y="4759325"/>
          <p14:tracePt t="238198" x="3062288" y="4483100"/>
          <p14:tracePt t="238215" x="3044825" y="4133850"/>
          <p14:tracePt t="238231" x="3044825" y="4000500"/>
          <p14:tracePt t="238248" x="3036888" y="3786188"/>
          <p14:tracePt t="238264" x="3027363" y="3670300"/>
          <p14:tracePt t="238281" x="3017838" y="3643313"/>
          <p14:tracePt t="238299" x="3017838" y="3625850"/>
          <p14:tracePt t="238315" x="3000375" y="3625850"/>
          <p14:tracePt t="238331" x="3000375" y="3633788"/>
          <p14:tracePt t="238349" x="2982913" y="3705225"/>
          <p14:tracePt t="238365" x="2965450" y="3848100"/>
          <p14:tracePt t="238381" x="2955925" y="3946525"/>
          <p14:tracePt t="238399" x="2938463" y="4197350"/>
          <p14:tracePt t="238415" x="2911475" y="4518025"/>
          <p14:tracePt t="238431" x="2901950" y="4697413"/>
          <p14:tracePt t="238448" x="2901950" y="5037138"/>
          <p14:tracePt t="238464" x="2901950" y="5367338"/>
          <p14:tracePt t="238481" x="2928938" y="5483225"/>
          <p14:tracePt t="238498" x="2973388" y="5653088"/>
          <p14:tracePt t="238514" x="3054350" y="5741988"/>
          <p14:tracePt t="238530" x="3098800" y="5759450"/>
          <p14:tracePt t="238548" x="3241675" y="5741988"/>
          <p14:tracePt t="238565" x="3375025" y="5608638"/>
          <p14:tracePt t="238581" x="3446463" y="5491163"/>
          <p14:tracePt t="238598" x="3608388" y="5143500"/>
          <p14:tracePt t="238614" x="3714750" y="4759325"/>
          <p14:tracePt t="238631" x="3724275" y="4581525"/>
          <p14:tracePt t="238648" x="3724275" y="4330700"/>
          <p14:tracePt t="238664" x="3679825" y="4179888"/>
          <p14:tracePt t="238681" x="3652838" y="4133850"/>
          <p14:tracePt t="238698" x="3589338" y="4089400"/>
          <p14:tracePt t="238715" x="3517900" y="4071938"/>
          <p14:tracePt t="238730" x="3465513" y="4071938"/>
          <p14:tracePt t="238748" x="3375025" y="4089400"/>
          <p14:tracePt t="238764" x="3286125" y="4170363"/>
          <p14:tracePt t="238781" x="3224213" y="4268788"/>
          <p14:tracePt t="238800" x="3187700" y="4303713"/>
          <p14:tracePt t="238814" x="3133725" y="4384675"/>
          <p14:tracePt t="238830" x="3089275" y="4429125"/>
          <p14:tracePt t="238847" x="3071813" y="4456113"/>
          <p14:tracePt t="238864" x="3036888" y="4483100"/>
          <p14:tracePt t="238880" x="3009900" y="4491038"/>
          <p14:tracePt t="238897" x="2990850" y="4510088"/>
          <p14:tracePt t="238914" x="2973388" y="4518025"/>
          <p14:tracePt t="238931" x="2965450" y="4518025"/>
          <p14:tracePt t="238947" x="2955925" y="4518025"/>
          <p14:tracePt t="238980" x="2946400" y="4518025"/>
          <p14:tracePt t="239563" x="3000375" y="4483100"/>
          <p14:tracePt t="239580" x="3062288" y="4438650"/>
          <p14:tracePt t="239598" x="3197225" y="4330700"/>
          <p14:tracePt t="239613" x="3313113" y="4214813"/>
          <p14:tracePt t="239630" x="3367088" y="4160838"/>
          <p14:tracePt t="239647" x="3446463" y="4044950"/>
          <p14:tracePt t="239663" x="3482975" y="3956050"/>
          <p14:tracePt t="239680" x="3490913" y="3919538"/>
          <p14:tracePt t="239697" x="3490913" y="3840163"/>
          <p14:tracePt t="239713" x="3473450" y="3732213"/>
          <p14:tracePt t="239730" x="3446463" y="3652838"/>
          <p14:tracePt t="239747" x="3340100" y="3490913"/>
          <p14:tracePt t="239763" x="3205163" y="3348038"/>
          <p14:tracePt t="239780" x="3125788" y="3286125"/>
          <p14:tracePt t="239797" x="2973388" y="3205163"/>
          <p14:tracePt t="239814" x="2803525" y="3152775"/>
          <p14:tracePt t="239830" x="2633663" y="3125788"/>
          <p14:tracePt t="239847" x="2562225" y="3125788"/>
          <p14:tracePt t="239864" x="2428875" y="3125788"/>
          <p14:tracePt t="239880" x="2303463" y="3160713"/>
          <p14:tracePt t="239900" x="2170113" y="3241675"/>
          <p14:tracePt t="239929" x="2071688" y="3348038"/>
          <p14:tracePt t="239947" x="2009775" y="3473450"/>
          <p14:tracePt t="239963" x="1982788" y="3633788"/>
          <p14:tracePt t="239980" x="1982788" y="3741738"/>
          <p14:tracePt t="239996" x="1982788" y="3973513"/>
          <p14:tracePt t="240014" x="2000250" y="4259263"/>
          <p14:tracePt t="240030" x="2027238" y="4419600"/>
          <p14:tracePt t="240046" x="2089150" y="4643438"/>
          <p14:tracePt t="240063" x="2133600" y="4795838"/>
          <p14:tracePt t="240079" x="2160588" y="4822825"/>
          <p14:tracePt t="240096" x="2187575" y="4848225"/>
          <p14:tracePt t="240113" x="2241550" y="4830763"/>
          <p14:tracePt t="240129" x="2303463" y="4786313"/>
          <p14:tracePt t="240146" x="2509838" y="4581525"/>
          <p14:tracePt t="240163" x="2830513" y="4116388"/>
          <p14:tracePt t="240180" x="2990850" y="3830638"/>
          <p14:tracePt t="240196" x="3259138" y="3251200"/>
          <p14:tracePt t="240213" x="3394075" y="2830513"/>
          <p14:tracePt t="240230" x="3411538" y="2732088"/>
          <p14:tracePt t="240246" x="3411538" y="2643188"/>
          <p14:tracePt t="240264" x="3411538" y="2598738"/>
          <p14:tracePt t="240280" x="3411538" y="2581275"/>
          <p14:tracePt t="240313" x="3402013" y="2581275"/>
          <p14:tracePt t="240329" x="3394075" y="2581275"/>
          <p14:tracePt t="240346" x="3384550" y="2581275"/>
          <p14:tracePt t="240413" x="3375025" y="2581275"/>
          <p14:tracePt t="240496" x="3367088" y="2589213"/>
          <p14:tracePt t="240546" x="3348038" y="2598738"/>
          <p14:tracePt t="240580" x="3330575" y="2608263"/>
          <p14:tracePt t="240580" x="3313113" y="2625725"/>
          <p14:tracePt t="240597" x="3268663" y="2660650"/>
          <p14:tracePt t="240613" x="3143250" y="2786063"/>
          <p14:tracePt t="240629" x="3081338" y="2867025"/>
          <p14:tracePt t="240646" x="2982913" y="3036888"/>
          <p14:tracePt t="240662" x="2928938" y="3241675"/>
          <p14:tracePt t="240679" x="2919413" y="3348038"/>
          <p14:tracePt t="240696" x="2901950" y="3581400"/>
          <p14:tracePt t="240713" x="2901950" y="3813175"/>
          <p14:tracePt t="240729" x="2911475" y="3946525"/>
          <p14:tracePt t="240746" x="2955925" y="4241800"/>
          <p14:tracePt t="240763" x="2982913" y="4616450"/>
          <p14:tracePt t="240779" x="2990850" y="4867275"/>
          <p14:tracePt t="240796" x="2990850" y="5286375"/>
          <p14:tracePt t="240813" x="2946400" y="5545138"/>
          <p14:tracePt t="240830" x="2884488" y="5653088"/>
          <p14:tracePt t="240846" x="2857500" y="5661025"/>
          <p14:tracePt t="240863" x="2759075" y="5670550"/>
          <p14:tracePt t="240880" x="2652713" y="5599113"/>
          <p14:tracePt t="240897" x="2562225" y="5446713"/>
          <p14:tracePt t="240929" x="2465388" y="5045075"/>
          <p14:tracePt t="240946" x="2455863" y="4867275"/>
          <p14:tracePt t="240962" x="2446338" y="4348163"/>
          <p14:tracePt t="240979" x="2446338" y="4071938"/>
          <p14:tracePt t="240995" x="2490788" y="3554413"/>
          <p14:tracePt t="241013" x="2581275" y="3170238"/>
          <p14:tracePt t="241029" x="2616200" y="3062288"/>
          <p14:tracePt t="241046" x="2697163" y="2919413"/>
          <p14:tracePt t="241062" x="2741613" y="2847975"/>
          <p14:tracePt t="241079" x="2786063" y="2813050"/>
          <p14:tracePt t="241096" x="2803525" y="2795588"/>
          <p14:tracePt t="241114" x="2830513" y="2795588"/>
          <p14:tracePt t="241128" x="2867025" y="2786063"/>
          <p14:tracePt t="241146" x="2884488" y="2786063"/>
          <p14:tracePt t="241162" x="2938463" y="2803525"/>
          <p14:tracePt t="241179" x="3027363" y="2857500"/>
          <p14:tracePt t="241196" x="3071813" y="2894013"/>
          <p14:tracePt t="241212" x="3143250" y="2982913"/>
          <p14:tracePt t="241228" x="3187700" y="3036888"/>
          <p14:tracePt t="241245" x="3232150" y="3143250"/>
          <p14:tracePt t="241263" x="3268663" y="3251200"/>
          <p14:tracePt t="241279" x="3295650" y="3348038"/>
          <p14:tracePt t="241296" x="3303588" y="3402013"/>
          <p14:tracePt t="241314" x="3322638" y="3473450"/>
          <p14:tracePt t="241329" x="3330575" y="3536950"/>
          <p14:tracePt t="241346" x="3330575" y="3562350"/>
          <p14:tracePt t="241363" x="3330575" y="3616325"/>
          <p14:tracePt t="241379" x="3330575" y="3670300"/>
          <p14:tracePt t="241395" x="3330575" y="3697288"/>
          <p14:tracePt t="241413" x="3330575" y="3759200"/>
          <p14:tracePt t="241429" x="3322638" y="3848100"/>
          <p14:tracePt t="241445" x="3303588" y="3894138"/>
          <p14:tracePt t="241462" x="3268663" y="4017963"/>
          <p14:tracePt t="241479" x="3224213" y="4152900"/>
          <p14:tracePt t="241495" x="3205163" y="4214813"/>
          <p14:tracePt t="241513" x="3170238" y="4303713"/>
          <p14:tracePt t="241529" x="3152775" y="4348163"/>
          <p14:tracePt t="241545" x="3152775" y="4367213"/>
          <p14:tracePt t="241579" x="3143250" y="4375150"/>
          <p14:tracePt t="241628" x="3143250" y="4384675"/>
          <p14:tracePt t="241713" x="3152775" y="4384675"/>
          <p14:tracePt t="241779" x="3170238" y="4340225"/>
          <p14:tracePt t="241795" x="3179763" y="4303713"/>
          <p14:tracePt t="241813" x="3197225" y="4187825"/>
          <p14:tracePt t="241828" x="3197225" y="4044950"/>
          <p14:tracePt t="241845" x="3197225" y="3973513"/>
          <p14:tracePt t="241863" x="3197225" y="3875088"/>
          <p14:tracePt t="241878" x="3197225" y="3830638"/>
          <p14:tracePt t="241895" x="3197225" y="3822700"/>
          <p14:tracePt t="241912" x="3187700" y="3813175"/>
          <p14:tracePt t="241996" x="3187700" y="3822700"/>
          <p14:tracePt t="242014" x="3197225" y="3848100"/>
          <p14:tracePt t="242028" x="3232150" y="3902075"/>
          <p14:tracePt t="242045" x="3276600" y="3946525"/>
          <p14:tracePt t="242062" x="3384550" y="4037013"/>
          <p14:tracePt t="242078" x="3500438" y="4133850"/>
          <p14:tracePt t="242096" x="3554413" y="4187825"/>
          <p14:tracePt t="242112" x="3679825" y="4313238"/>
          <p14:tracePt t="242129" x="3822700" y="4438650"/>
          <p14:tracePt t="242145" x="3902075" y="4491038"/>
          <p14:tracePt t="242162" x="4044950" y="4598988"/>
          <p14:tracePt t="242178" x="4152900" y="4670425"/>
          <p14:tracePt t="242195" x="4187825" y="4705350"/>
          <p14:tracePt t="242212" x="4276725" y="4741863"/>
          <p14:tracePt t="242228" x="4367213" y="4759325"/>
          <p14:tracePt t="242244" x="4419600" y="4759325"/>
          <p14:tracePt t="242262" x="4545013" y="4741863"/>
          <p14:tracePt t="242278" x="4660900" y="4679950"/>
          <p14:tracePt t="242295" x="4705350" y="4643438"/>
          <p14:tracePt t="242312" x="4786313" y="4545013"/>
          <p14:tracePt t="242328" x="4830763" y="4411663"/>
          <p14:tracePt t="242345" x="4840288" y="4340225"/>
          <p14:tracePt t="242363" x="4840288" y="4160838"/>
          <p14:tracePt t="242378" x="4795838" y="3965575"/>
          <p14:tracePt t="242398" x="4705350" y="3813175"/>
          <p14:tracePt t="242413" x="4643438" y="3751263"/>
          <p14:tracePt t="242428" x="4491038" y="3687763"/>
          <p14:tracePt t="242444" x="4402138" y="3679825"/>
          <p14:tracePt t="242462" x="4179888" y="3697288"/>
          <p14:tracePt t="242478" x="3902075" y="3795713"/>
          <p14:tracePt t="242495" x="3795713" y="3848100"/>
          <p14:tracePt t="242512" x="3608388" y="3946525"/>
          <p14:tracePt t="242528" x="3482975" y="4017963"/>
          <p14:tracePt t="242545" x="3446463" y="4044950"/>
          <p14:tracePt t="242562" x="3419475" y="4062413"/>
          <p14:tracePt t="242612" x="3446463" y="4054475"/>
          <p14:tracePt t="242628" x="3473450" y="3965575"/>
          <p14:tracePt t="242644" x="3490913" y="3884613"/>
          <p14:tracePt t="242662" x="3517900" y="3751263"/>
          <p14:tracePt t="242677" x="3527425" y="3660775"/>
          <p14:tracePt t="242694" x="3527425" y="3633788"/>
          <p14:tracePt t="242712" x="3509963" y="3608388"/>
          <p14:tracePt t="242727" x="3419475" y="3581400"/>
          <p14:tracePt t="242744" x="3367088" y="3571875"/>
          <p14:tracePt t="242761" x="3241675" y="3571875"/>
          <p14:tracePt t="242778" x="3143250" y="3589338"/>
          <p14:tracePt t="242794" x="3089275" y="3625850"/>
          <p14:tracePt t="242811" x="2982913" y="3705225"/>
          <p14:tracePt t="242827" x="2894013" y="3803650"/>
          <p14:tracePt t="242844" x="2857500" y="3857625"/>
          <p14:tracePt t="242861" x="2786063" y="3946525"/>
          <p14:tracePt t="242878" x="2732088" y="4017963"/>
          <p14:tracePt t="242894" x="2724150" y="4044950"/>
          <p14:tracePt t="242911" x="2697163" y="4081463"/>
          <p14:tracePt t="242928" x="2687638" y="4089400"/>
          <p14:tracePt t="242944" x="2679700" y="4098925"/>
          <p14:tracePt t="242995" x="2687638" y="4089400"/>
          <p14:tracePt t="243011" x="2786063" y="4037013"/>
          <p14:tracePt t="243028" x="3017838" y="3938588"/>
          <p14:tracePt t="243045" x="3152775" y="3875088"/>
          <p14:tracePt t="243061" x="3384550" y="3803650"/>
          <p14:tracePt t="243077" x="3589338" y="3795713"/>
          <p14:tracePt t="243095" x="3759200" y="3813175"/>
          <p14:tracePt t="243112" x="3830638" y="3830638"/>
          <p14:tracePt t="243127" x="3956050" y="3902075"/>
          <p14:tracePt t="243144" x="4010025" y="3938588"/>
          <p14:tracePt t="243161" x="4089400" y="4010025"/>
          <p14:tracePt t="243177" x="4152900" y="4098925"/>
          <p14:tracePt t="243194" x="4160838" y="4133850"/>
          <p14:tracePt t="243211" x="4187825" y="4197350"/>
          <p14:tracePt t="243227" x="4197350" y="4214813"/>
          <p14:tracePt t="243261" x="4197350" y="4205288"/>
          <p14:tracePt t="243277" x="4160838" y="4116388"/>
          <p14:tracePt t="243294" x="4098925" y="4062413"/>
          <p14:tracePt t="243311" x="3938588" y="3938588"/>
          <p14:tracePt t="243327" x="3705225" y="3848100"/>
          <p14:tracePt t="243344" x="3581400" y="3813175"/>
          <p14:tracePt t="243360" x="3340100" y="3795713"/>
          <p14:tracePt t="243377" x="3116263" y="3803650"/>
          <p14:tracePt t="243394" x="3017838" y="3830638"/>
          <p14:tracePt t="243411" x="2867025" y="3884613"/>
          <p14:tracePt t="243427" x="2795588" y="3956050"/>
          <p14:tracePt t="243444" x="2776538" y="4010025"/>
          <p14:tracePt t="243462" x="2768600" y="4143375"/>
          <p14:tracePt t="243477" x="2803525" y="4268788"/>
          <p14:tracePt t="243494" x="2847975" y="4322763"/>
          <p14:tracePt t="243510" x="2965450" y="4411663"/>
          <p14:tracePt t="243527" x="3116263" y="4465638"/>
          <p14:tracePt t="243543" x="3205163" y="4483100"/>
          <p14:tracePt t="243560" x="3384550" y="4518025"/>
          <p14:tracePt t="243577" x="3544888" y="4537075"/>
          <p14:tracePt t="243594" x="3679825" y="4545013"/>
          <p14:tracePt t="243611" x="3724275" y="4554538"/>
          <p14:tracePt t="243628" x="3786188" y="4554538"/>
          <p14:tracePt t="243643" x="3813175" y="4537075"/>
          <p14:tracePt t="243660" x="3840163" y="4438650"/>
          <p14:tracePt t="243677" x="3813175" y="4276725"/>
          <p14:tracePt t="243694" x="3795713" y="4197350"/>
          <p14:tracePt t="243710" x="3732213" y="4054475"/>
          <p14:tracePt t="243727" x="3625850" y="3956050"/>
          <p14:tracePt t="243743" x="3544888" y="3911600"/>
          <p14:tracePt t="243760" x="3340100" y="3884613"/>
          <p14:tracePt t="243777" x="3125788" y="3894138"/>
          <p14:tracePt t="243794" x="3027363" y="3929063"/>
          <p14:tracePt t="243810" x="2857500" y="4010025"/>
          <p14:tracePt t="243827" x="2741613" y="4143375"/>
          <p14:tracePt t="243843" x="2705100" y="4205288"/>
          <p14:tracePt t="243861" x="2652713" y="4357688"/>
          <p14:tracePt t="243877" x="2652713" y="4483100"/>
          <p14:tracePt t="243894" x="2652713" y="4589463"/>
          <p14:tracePt t="243910" x="2652713" y="4643438"/>
          <p14:tracePt t="243926" x="2670175" y="4705350"/>
          <p14:tracePt t="243943" x="2687638" y="4732338"/>
          <p14:tracePt t="243960" x="2732088" y="4786313"/>
          <p14:tracePt t="243977" x="2768600" y="4830763"/>
          <p14:tracePt t="243994" x="2786063" y="4840288"/>
          <p14:tracePt t="244010" x="2822575" y="4867275"/>
          <p14:tracePt t="244027" x="2847975" y="4884738"/>
          <p14:tracePt t="244044" x="2867025" y="4902200"/>
          <p14:tracePt t="244077" x="2884488" y="4911725"/>
          <p14:tracePt t="244494" x="2938463" y="4911725"/>
          <p14:tracePt t="244512" x="2982913" y="4911725"/>
          <p14:tracePt t="244543" x="3054350" y="4911725"/>
          <p14:tracePt t="244559" x="3160713" y="4919663"/>
          <p14:tracePt t="244576" x="3295650" y="4938713"/>
          <p14:tracePt t="244593" x="3367088" y="4946650"/>
          <p14:tracePt t="244609" x="3500438" y="4965700"/>
          <p14:tracePt t="244627" x="3625850" y="4991100"/>
          <p14:tracePt t="244643" x="3687763" y="5010150"/>
          <p14:tracePt t="244660" x="3813175" y="5045075"/>
          <p14:tracePt t="244676" x="3911600" y="5072063"/>
          <p14:tracePt t="244693" x="3946525" y="5099050"/>
          <p14:tracePt t="244710" x="4017963" y="5133975"/>
          <p14:tracePt t="244727" x="4081463" y="5160963"/>
          <p14:tracePt t="244743" x="4108450" y="5180013"/>
          <p14:tracePt t="244759" x="4179888" y="5205413"/>
          <p14:tracePt t="244776" x="4259263" y="5241925"/>
          <p14:tracePt t="244793" x="4295775" y="5259388"/>
          <p14:tracePt t="244810" x="4357688" y="5286375"/>
          <p14:tracePt t="244826" x="4411663" y="5313363"/>
          <p14:tracePt t="244843" x="4429125" y="5340350"/>
          <p14:tracePt t="244859" x="4446588" y="5348288"/>
          <p14:tracePt t="244876" x="4456113" y="5367338"/>
          <p14:tracePt t="245176" x="4473575" y="5367338"/>
          <p14:tracePt t="245192" x="4491038" y="5357813"/>
          <p14:tracePt t="245209" x="4527550" y="5357813"/>
          <p14:tracePt t="245226" x="4616450" y="5348288"/>
          <p14:tracePt t="245242" x="4670425" y="5348288"/>
          <p14:tracePt t="245259" x="4803775" y="5340350"/>
          <p14:tracePt t="245275" x="4973638" y="5340350"/>
          <p14:tracePt t="245293" x="5062538" y="5340350"/>
          <p14:tracePt t="245309" x="5232400" y="5340350"/>
          <p14:tracePt t="245326" x="5384800" y="5340350"/>
          <p14:tracePt t="245342" x="5473700" y="5340350"/>
          <p14:tracePt t="245359" x="5616575" y="5340350"/>
          <p14:tracePt t="245376" x="5741988" y="5348288"/>
          <p14:tracePt t="245392" x="5786438" y="5348288"/>
          <p14:tracePt t="245409" x="5848350" y="5357813"/>
          <p14:tracePt t="245426" x="5902325" y="5357813"/>
          <p14:tracePt t="245442" x="5911850" y="5357813"/>
          <p14:tracePt t="245459" x="5929313" y="5367338"/>
          <p14:tracePt t="245476" x="5983288" y="5375275"/>
          <p14:tracePt t="245493" x="6010275" y="5375275"/>
          <p14:tracePt t="245509" x="6089650" y="5394325"/>
          <p14:tracePt t="245525" x="6197600" y="5402263"/>
          <p14:tracePt t="245542" x="6242050" y="5411788"/>
          <p14:tracePt t="245559" x="6357938" y="5429250"/>
          <p14:tracePt t="245575" x="6473825" y="5446713"/>
          <p14:tracePt t="245592" x="6537325" y="5456238"/>
          <p14:tracePt t="245609" x="6653213" y="5473700"/>
          <p14:tracePt t="245626" x="6724650" y="5491163"/>
          <p14:tracePt t="245643" x="6759575" y="5500688"/>
          <p14:tracePt t="245658" x="6813550" y="5510213"/>
          <p14:tracePt t="245676" x="6840538" y="5537200"/>
          <p14:tracePt t="246358" x="6840538" y="5545138"/>
          <p14:tracePt t="246375" x="6804025" y="5589588"/>
          <p14:tracePt t="246392" x="6680200" y="5670550"/>
          <p14:tracePt t="246409" x="6608763" y="5732463"/>
          <p14:tracePt t="246425" x="6411913" y="5848350"/>
          <p14:tracePt t="246442" x="6197600" y="5938838"/>
          <p14:tracePt t="246458" x="6099175" y="5973763"/>
          <p14:tracePt t="246475" x="5911850" y="6037263"/>
          <p14:tracePt t="246492" x="5741988" y="6089650"/>
          <p14:tracePt t="246508" x="5653088" y="6126163"/>
          <p14:tracePt t="246525" x="5518150" y="6180138"/>
          <p14:tracePt t="246541" x="5465763" y="6205538"/>
          <p14:tracePt t="246558" x="5394325" y="6224588"/>
          <p14:tracePt t="246575" x="5367338" y="6242050"/>
          <p14:tracePt t="246592" x="5357813" y="6242050"/>
          <p14:tracePt t="246611" x="5348288" y="6242050"/>
          <p14:tracePt t="248207" x="5330825" y="6215063"/>
          <p14:tracePt t="248224" x="5295900" y="6126163"/>
          <p14:tracePt t="248240" x="5259388" y="5965825"/>
          <p14:tracePt t="248257" x="5241925" y="5857875"/>
          <p14:tracePt t="248274" x="5197475" y="5589588"/>
          <p14:tracePt t="248291" x="5133975" y="5153025"/>
          <p14:tracePt t="248309" x="4991100" y="4500563"/>
          <p14:tracePt t="248325" x="4867275" y="4089400"/>
          <p14:tracePt t="248341" x="4625975" y="3384550"/>
          <p14:tracePt t="248357" x="4518025" y="3152775"/>
          <p14:tracePt t="248374" x="4402138" y="2928938"/>
          <p14:tracePt t="248390" x="4313238" y="2822575"/>
          <p14:tracePt t="248406" x="4259263" y="2786063"/>
          <p14:tracePt t="248424" x="4152900" y="2741613"/>
          <p14:tracePt t="248440" x="4071938" y="2714625"/>
          <p14:tracePt t="248457" x="4044950" y="2705100"/>
          <p14:tracePt t="248474" x="4027488" y="2705100"/>
          <p14:tracePt t="248490" x="4017963" y="2697163"/>
          <p14:tracePt t="248506" x="4010025" y="2697163"/>
          <p14:tracePt t="248524" x="4000500" y="2697163"/>
          <p14:tracePt t="248540" x="3990975" y="2679700"/>
          <p14:tracePt t="248556" x="3983038" y="2679700"/>
          <p14:tracePt t="248573" x="3956050" y="2633663"/>
          <p14:tracePt t="248590" x="3902075" y="2544763"/>
          <p14:tracePt t="248607" x="3867150" y="2500313"/>
          <p14:tracePt t="248624" x="3803650" y="2438400"/>
          <p14:tracePt t="248640" x="3751263" y="2384425"/>
          <p14:tracePt t="248656" x="3724275" y="2374900"/>
          <p14:tracePt t="248674" x="3705225" y="2357438"/>
          <p14:tracePt t="248690" x="3687763" y="2357438"/>
          <p14:tracePt t="248857" x="3697288" y="2357438"/>
          <p14:tracePt t="248906" x="3705225" y="2357438"/>
          <p14:tracePt t="248924" x="3714750" y="2357438"/>
          <p14:tracePt t="248956" x="3732213" y="2357438"/>
          <p14:tracePt t="248974" x="3776663" y="2357438"/>
          <p14:tracePt t="248990" x="3929063" y="2357438"/>
          <p14:tracePt t="249006" x="4037013" y="2357438"/>
          <p14:tracePt t="249024" x="4214813" y="2357438"/>
          <p14:tracePt t="249040" x="4357688" y="2357438"/>
          <p14:tracePt t="249056" x="4429125" y="2357438"/>
          <p14:tracePt t="249073" x="4554538" y="2339975"/>
          <p14:tracePt t="249090" x="4643438" y="2330450"/>
          <p14:tracePt t="249106" x="4670425" y="2330450"/>
          <p14:tracePt t="249123" x="4705350" y="2322513"/>
          <p14:tracePt t="249140" x="4724400" y="2322513"/>
          <p14:tracePt t="249174" x="4732338" y="2322513"/>
          <p14:tracePt t="249206" x="4714875" y="2312988"/>
          <p14:tracePt t="249224" x="4625975" y="2295525"/>
          <p14:tracePt t="249239" x="4446588" y="2276475"/>
          <p14:tracePt t="249256" x="4340225" y="2268538"/>
          <p14:tracePt t="249273" x="4125913" y="2251075"/>
          <p14:tracePt t="249289" x="3938588" y="2232025"/>
          <p14:tracePt t="249306" x="3848100" y="2224088"/>
          <p14:tracePt t="249323" x="3687763" y="2205038"/>
          <p14:tracePt t="249339" x="3562350" y="2170113"/>
          <p14:tracePt t="249356" x="3500438" y="2133600"/>
          <p14:tracePt t="249373" x="3465513" y="2125663"/>
          <p14:tracePt t="249389" x="3429000" y="2108200"/>
          <p14:tracePt t="249409" x="3402013" y="2098675"/>
          <p14:tracePt t="249423" x="3402013" y="2089150"/>
          <p14:tracePt t="249439" x="3384550" y="2081213"/>
          <p14:tracePt t="249472" x="3384550" y="2071688"/>
          <p14:tracePt t="249556" x="3394075" y="2071688"/>
          <p14:tracePt t="249573" x="3402013" y="2071688"/>
          <p14:tracePt t="249589" x="3438525" y="2071688"/>
          <p14:tracePt t="249606" x="3482975" y="2071688"/>
          <p14:tracePt t="249623" x="3660775" y="2071688"/>
          <p14:tracePt t="249639" x="3929063" y="2071688"/>
          <p14:tracePt t="249655" x="4081463" y="2071688"/>
          <p14:tracePt t="249673" x="4375150" y="2071688"/>
          <p14:tracePt t="249689" x="4714875" y="2071688"/>
          <p14:tracePt t="249706" x="4894263" y="2062163"/>
          <p14:tracePt t="249723" x="5214938" y="2062163"/>
          <p14:tracePt t="249739" x="5429250" y="2054225"/>
          <p14:tracePt t="249756" x="5491163" y="2044700"/>
          <p14:tracePt t="249773" x="5554663" y="2044700"/>
          <p14:tracePt t="249789" x="5581650" y="2044700"/>
          <p14:tracePt t="249808" x="5589588" y="2036763"/>
          <p14:tracePt t="249839" x="5599113" y="2036763"/>
          <p14:tracePt t="250023" x="5581650" y="2044700"/>
          <p14:tracePt t="250039" x="5545138" y="2044700"/>
          <p14:tracePt t="250055" x="5491163" y="2054225"/>
          <p14:tracePt t="250072" x="5357813" y="2081213"/>
          <p14:tracePt t="250088" x="5205413" y="2133600"/>
          <p14:tracePt t="250106" x="5116513" y="2170113"/>
          <p14:tracePt t="250123" x="4946650" y="2251075"/>
          <p14:tracePt t="250138" x="4795838" y="2330450"/>
          <p14:tracePt t="250155" x="4732338" y="2366963"/>
          <p14:tracePt t="250172" x="4598988" y="2446338"/>
          <p14:tracePt t="250189" x="4491038" y="2517775"/>
          <p14:tracePt t="250205" x="4446588" y="2554288"/>
          <p14:tracePt t="250223" x="4384675" y="2616200"/>
          <p14:tracePt t="250240" x="4340225" y="2679700"/>
          <p14:tracePt t="250255" x="4313238" y="2705100"/>
          <p14:tracePt t="250272" x="4286250" y="2759075"/>
          <p14:tracePt t="250289" x="4268788" y="2776538"/>
          <p14:tracePt t="250305" x="4251325" y="2795588"/>
          <p14:tracePt t="250322" x="4232275" y="2803525"/>
          <p14:tracePt t="250338" x="4205288" y="2822575"/>
          <p14:tracePt t="250355" x="4197350" y="2822575"/>
          <p14:tracePt t="250372" x="4152900" y="2822575"/>
          <p14:tracePt t="250389" x="4116388" y="2822575"/>
          <p14:tracePt t="250405" x="4098925" y="2822575"/>
          <p14:tracePt t="250423" x="4062413" y="2803525"/>
          <p14:tracePt t="250439" x="4027488" y="2795588"/>
          <p14:tracePt t="250456" x="3990975" y="2786063"/>
          <p14:tracePt t="250472" x="3983038" y="2776538"/>
          <p14:tracePt t="250489" x="3956050" y="2768600"/>
          <p14:tracePt t="250506" x="3929063" y="2768600"/>
          <p14:tracePt t="250522" x="3919538" y="2759075"/>
          <p14:tracePt t="250538" x="3902075" y="2759075"/>
          <p14:tracePt t="250555" x="3902075" y="2751138"/>
          <p14:tracePt t="250572" x="3894138" y="2751138"/>
          <p14:tracePt t="250622" x="3884613" y="2751138"/>
          <p14:tracePt t="250671" x="3884613" y="2741613"/>
          <p14:tracePt t="250772" x="3894138" y="2741613"/>
          <p14:tracePt t="250788" x="3894138" y="2732088"/>
          <p14:tracePt t="250805" x="3902075" y="2724150"/>
          <p14:tracePt t="250839" x="3911600" y="2714625"/>
          <p14:tracePt t="250855" x="3919538" y="2714625"/>
          <p14:tracePt t="250888" x="3929063" y="2705100"/>
          <p14:tracePt t="250905" x="3946525" y="2705100"/>
          <p14:tracePt t="250939" x="3973513" y="2705100"/>
          <p14:tracePt t="250955" x="4044950" y="2768600"/>
          <p14:tracePt t="250972" x="4098925" y="2822575"/>
          <p14:tracePt t="250988" x="4224338" y="2973388"/>
          <p14:tracePt t="251005" x="4340225" y="3108325"/>
          <p14:tracePt t="251022" x="4402138" y="3160713"/>
          <p14:tracePt t="251039" x="4537075" y="3241675"/>
          <p14:tracePt t="251055" x="4697413" y="3303588"/>
          <p14:tracePt t="251072" x="4776788" y="3313113"/>
          <p14:tracePt t="251088" x="4973638" y="3313113"/>
          <p14:tracePt t="251105" x="5170488" y="3251200"/>
          <p14:tracePt t="251122" x="5251450" y="3214688"/>
          <p14:tracePt t="251139" x="5429250" y="3116263"/>
          <p14:tracePt t="251154" x="5510213" y="3054350"/>
          <p14:tracePt t="251171" x="5634038" y="2938463"/>
          <p14:tracePt t="251188" x="5688013" y="2795588"/>
          <p14:tracePt t="251205" x="5697538" y="2670175"/>
          <p14:tracePt t="251222" x="5680075" y="2608263"/>
          <p14:tracePt t="251238" x="5589588" y="2482850"/>
          <p14:tracePt t="251254" x="5537200" y="2419350"/>
          <p14:tracePt t="251271" x="5394325" y="2330450"/>
          <p14:tracePt t="251288" x="5224463" y="2268538"/>
          <p14:tracePt t="251305" x="5045075" y="2259013"/>
          <p14:tracePt t="251321" x="4946650" y="2259013"/>
          <p14:tracePt t="251337" x="4768850" y="2303463"/>
          <p14:tracePt t="251354" x="4679950" y="2330450"/>
          <p14:tracePt t="251354" x="4608513" y="2366963"/>
          <p14:tracePt t="251371" x="4537075" y="2401888"/>
          <p14:tracePt t="251388" x="4438650" y="2482850"/>
          <p14:tracePt t="251405" x="4357688" y="2571750"/>
          <p14:tracePt t="251422" x="4322763" y="2616200"/>
          <p14:tracePt t="251438" x="4251325" y="2697163"/>
          <p14:tracePt t="251454" x="4197350" y="2776538"/>
          <p14:tracePt t="251471" x="4170363" y="2795588"/>
          <p14:tracePt t="251488" x="4143375" y="2813050"/>
          <p14:tracePt t="251506" x="4133850" y="2822575"/>
          <p14:tracePt t="251538" x="4125913" y="2822575"/>
          <p14:tracePt t="251604" x="4116388" y="2822575"/>
          <p14:tracePt t="252670" x="4089400" y="2840038"/>
          <p14:tracePt t="252687" x="4062413" y="2867025"/>
          <p14:tracePt t="252704" x="4037013" y="2928938"/>
          <p14:tracePt t="252721" x="4017963" y="2965450"/>
          <p14:tracePt t="252738" x="3983038" y="3044825"/>
          <p14:tracePt t="252754" x="3938588" y="3143250"/>
          <p14:tracePt t="252770" x="3911600" y="3205163"/>
          <p14:tracePt t="252787" x="3830638" y="3348038"/>
          <p14:tracePt t="252803" x="3741738" y="3500438"/>
          <p14:tracePt t="252820" x="3687763" y="3581400"/>
          <p14:tracePt t="252837" x="3598863" y="3697288"/>
          <p14:tracePt t="252853" x="3517900" y="3776663"/>
          <p14:tracePt t="252870" x="3490913" y="3786188"/>
          <p14:tracePt t="252887" x="3455988" y="3813175"/>
          <p14:tracePt t="252903" x="3438525" y="3813175"/>
          <p14:tracePt t="252921" x="3429000" y="3813175"/>
          <p14:tracePt t="252938" x="3419475" y="3813175"/>
          <p14:tracePt t="252953" x="3411538" y="3803650"/>
          <p14:tracePt t="252970" x="3402013" y="3803650"/>
          <p14:tracePt t="252987" x="3394075" y="3795713"/>
          <p14:tracePt t="253003" x="3384550" y="3786188"/>
          <p14:tracePt t="253020" x="3384550" y="3768725"/>
          <p14:tracePt t="253037" x="3367088" y="3705225"/>
          <p14:tracePt t="253053" x="3348038" y="3608388"/>
          <p14:tracePt t="253069" x="3340100" y="3562350"/>
          <p14:tracePt t="253087" x="3313113" y="3536950"/>
          <p14:tracePt t="253103" x="3295650" y="3536950"/>
          <p14:tracePt t="253120" x="3276600" y="3544888"/>
          <p14:tracePt t="253137" x="3251200" y="3589338"/>
          <p14:tracePt t="253153" x="3214688" y="3687763"/>
          <p14:tracePt t="253169" x="3197225" y="3759200"/>
          <p14:tracePt t="253187" x="3170238" y="3919538"/>
          <p14:tracePt t="253203" x="3152775" y="4071938"/>
          <p14:tracePt t="253220" x="3143250" y="4125913"/>
          <p14:tracePt t="253238" x="3133725" y="4187825"/>
          <p14:tracePt t="253253" x="3125788" y="4214813"/>
          <p14:tracePt t="253270" x="3116263" y="4214813"/>
          <p14:tracePt t="253303" x="3108325" y="4214813"/>
          <p14:tracePt t="253320" x="3098800" y="4214813"/>
          <p14:tracePt t="253337" x="3081338" y="4179888"/>
          <p14:tracePt t="253353" x="3044825" y="4054475"/>
          <p14:tracePt t="253370" x="3027363" y="3956050"/>
          <p14:tracePt t="253387" x="3009900" y="3759200"/>
          <p14:tracePt t="253403" x="3017838" y="3581400"/>
          <p14:tracePt t="253420" x="3036888" y="3500438"/>
          <p14:tracePt t="253437" x="3098800" y="3348038"/>
          <p14:tracePt t="253453" x="3187700" y="3214688"/>
          <p14:tracePt t="253469" x="3232150" y="3152775"/>
          <p14:tracePt t="253487" x="3348038" y="3062288"/>
          <p14:tracePt t="253503" x="3490913" y="3009900"/>
          <p14:tracePt t="253520" x="3562350" y="3000375"/>
          <p14:tracePt t="253537" x="3697288" y="2990850"/>
          <p14:tracePt t="253552" x="3813175" y="2990850"/>
          <p14:tracePt t="253569" x="3867150" y="3009900"/>
          <p14:tracePt t="253587" x="3973513" y="3054350"/>
          <p14:tracePt t="253603" x="4054475" y="3116263"/>
          <p14:tracePt t="253620" x="4116388" y="3179763"/>
          <p14:tracePt t="253637" x="4125913" y="3214688"/>
          <p14:tracePt t="253653" x="4143375" y="3303588"/>
          <p14:tracePt t="253670" x="4143375" y="3357563"/>
          <p14:tracePt t="253686" x="4152900" y="3438525"/>
          <p14:tracePt t="253703" x="4160838" y="3500438"/>
          <p14:tracePt t="253720" x="4160838" y="3517900"/>
          <p14:tracePt t="253737" x="4170363" y="3536950"/>
          <p14:tracePt t="253753" x="4170363" y="3544888"/>
          <p14:tracePt t="253769" x="4170363" y="3554413"/>
          <p14:tracePt t="253786" x="4170363" y="3562350"/>
          <p14:tracePt t="254636" x="4170363" y="3571875"/>
          <p14:tracePt t="254686" x="4170363" y="3581400"/>
          <p14:tracePt t="254705" x="4170363" y="3589338"/>
          <p14:tracePt t="254719" x="4179888" y="3608388"/>
          <p14:tracePt t="254736" x="4179888" y="3625850"/>
          <p14:tracePt t="254752" x="4205288" y="3714750"/>
          <p14:tracePt t="254769" x="4224338" y="3776663"/>
          <p14:tracePt t="254785" x="4295775" y="3929063"/>
          <p14:tracePt t="254804" x="4394200" y="4081463"/>
          <p14:tracePt t="254818" x="4456113" y="4160838"/>
          <p14:tracePt t="254835" x="4500563" y="4205288"/>
          <p14:tracePt t="255085" x="4473575" y="4027488"/>
          <p14:tracePt t="255102" x="4456113" y="3687763"/>
          <p14:tracePt t="255119" x="4518025" y="3017838"/>
          <p14:tracePt t="255135" x="4581525" y="2562225"/>
          <p14:tracePt t="255151" x="4776788" y="1562100"/>
          <p14:tracePt t="255168" x="4946650" y="1036638"/>
          <p14:tracePt t="255184" x="5340350" y="142875"/>
          <p14:tracePt t="255202" x="5562600" y="0"/>
          <p14:tracePt t="255218" x="5599113" y="0"/>
          <p14:tracePt t="255234" x="5634038" y="0"/>
          <p14:tracePt t="255268" x="5643563" y="0"/>
          <p14:tracePt t="255285" x="5643563" y="36513"/>
          <p14:tracePt t="255302" x="5653088" y="98425"/>
          <p14:tracePt t="255318" x="5653088" y="152400"/>
          <p14:tracePt t="255334" x="5653088" y="276225"/>
          <p14:tracePt t="255351" x="5653088" y="446088"/>
          <p14:tracePt t="255368" x="5653088" y="554038"/>
          <p14:tracePt t="255385" x="5653088" y="785813"/>
          <p14:tracePt t="255402" x="5634038" y="1071563"/>
          <p14:tracePt t="255418" x="5616575" y="1223963"/>
          <p14:tracePt t="255435" x="5599113" y="1473200"/>
          <p14:tracePt t="255451" x="5581650" y="1704975"/>
          <p14:tracePt t="255468" x="5572125" y="1812925"/>
          <p14:tracePt t="255485" x="5572125" y="2027238"/>
          <p14:tracePt t="255502" x="5572125" y="2268538"/>
          <p14:tracePt t="255518" x="5572125" y="2384425"/>
          <p14:tracePt t="255534" x="5572125" y="2608263"/>
          <p14:tracePt t="255551" x="5589588" y="2786063"/>
          <p14:tracePt t="255568" x="5589588" y="2857500"/>
          <p14:tracePt t="255585" x="5599113" y="2973388"/>
          <p14:tracePt t="255601" x="5608638" y="3081338"/>
          <p14:tracePt t="255619" x="5626100" y="3214688"/>
          <p14:tracePt t="255635" x="5634038" y="3286125"/>
          <p14:tracePt t="255651" x="5661025" y="3438525"/>
          <p14:tracePt t="255668" x="5670550" y="3500438"/>
          <p14:tracePt t="255684" x="5688013" y="3544888"/>
          <p14:tracePt t="255702" x="5697538" y="3554413"/>
          <p14:tracePt t="255918" x="5680075" y="3554413"/>
          <p14:tracePt t="255934" x="5562600" y="3473450"/>
          <p14:tracePt t="255951" x="5384800" y="3367088"/>
          <p14:tracePt t="255967" x="5276850" y="3322638"/>
          <p14:tracePt t="255984" x="5027613" y="3205163"/>
          <p14:tracePt t="256001" x="4768850" y="3089275"/>
          <p14:tracePt t="256019" x="4500563" y="2982913"/>
          <p14:tracePt t="256034" x="4375150" y="2928938"/>
          <p14:tracePt t="256051" x="4152900" y="2840038"/>
          <p14:tracePt t="256067" x="3990975" y="2768600"/>
          <p14:tracePt t="256084" x="3929063" y="2751138"/>
          <p14:tracePt t="256103" x="3857625" y="2732088"/>
          <p14:tracePt t="256118" x="3830638" y="2714625"/>
          <p14:tracePt t="256134" x="3822700" y="2714625"/>
          <p14:tracePt t="256151" x="3813175" y="2705100"/>
          <p14:tracePt t="256218" x="3822700" y="2705100"/>
          <p14:tracePt t="256234" x="3830638" y="2697163"/>
          <p14:tracePt t="256251" x="3946525" y="2670175"/>
          <p14:tracePt t="256267" x="4027488" y="2652713"/>
          <p14:tracePt t="256285" x="4241800" y="2625725"/>
          <p14:tracePt t="256302" x="4456113" y="2598738"/>
          <p14:tracePt t="256318" x="4652963" y="2589213"/>
          <p14:tracePt t="256334" x="4714875" y="2581275"/>
          <p14:tracePt t="256350" x="4795838" y="2581275"/>
          <p14:tracePt t="256367" x="4840288" y="2581275"/>
          <p14:tracePt t="256384" x="4848225" y="2571750"/>
          <p14:tracePt t="256401" x="4857750" y="2571750"/>
          <p14:tracePt t="256434" x="4848225" y="2571750"/>
          <p14:tracePt t="256450" x="4751388" y="2571750"/>
          <p14:tracePt t="256467" x="4562475" y="2571750"/>
          <p14:tracePt t="256484" x="4465638" y="2571750"/>
          <p14:tracePt t="256501" x="4286250" y="2589213"/>
          <p14:tracePt t="256518" x="4133850" y="2598738"/>
          <p14:tracePt t="256534" x="4071938" y="2608263"/>
          <p14:tracePt t="256550" x="4000500" y="2616200"/>
          <p14:tracePt t="256567" x="3983038" y="2616200"/>
          <p14:tracePt t="256584" x="3965575" y="2625725"/>
          <p14:tracePt t="256618" x="3956050" y="2625725"/>
          <p14:tracePt t="256683" x="3973513" y="2616200"/>
          <p14:tracePt t="256700" x="4017963" y="2608263"/>
          <p14:tracePt t="256717" x="4108450" y="2589213"/>
          <p14:tracePt t="256734" x="4170363" y="2581275"/>
          <p14:tracePt t="256750" x="4268788" y="2562225"/>
          <p14:tracePt t="256768" x="4384675" y="2544763"/>
          <p14:tracePt t="256785" x="4446588" y="2536825"/>
          <p14:tracePt t="256802" x="4554538" y="2527300"/>
          <p14:tracePt t="256817" x="4633913" y="2517775"/>
          <p14:tracePt t="256834" x="4660900" y="2517775"/>
          <p14:tracePt t="256850" x="4687888" y="2517775"/>
          <p14:tracePt t="256866" x="4697413" y="2517775"/>
          <p14:tracePt t="256866" x="4697413" y="2509838"/>
          <p14:tracePt t="256934" x="4670425" y="2509838"/>
          <p14:tracePt t="256950" x="4545013" y="2509838"/>
          <p14:tracePt t="256967" x="4394200" y="2509838"/>
          <p14:tracePt t="256983" x="4322763" y="2509838"/>
          <p14:tracePt t="257001" x="4187825" y="2509838"/>
          <p14:tracePt t="257017" x="4108450" y="2500313"/>
          <p14:tracePt t="257034" x="4062413" y="2500313"/>
          <p14:tracePt t="257051" x="4017963" y="2500313"/>
          <p14:tracePt t="257067" x="4000500" y="2500313"/>
          <p14:tracePt t="257100" x="3990975" y="2490788"/>
          <p14:tracePt t="257784" x="3973513" y="2490788"/>
          <p14:tracePt t="257801" x="3938588" y="2490788"/>
          <p14:tracePt t="257817" x="3894138" y="2490788"/>
          <p14:tracePt t="257834" x="3867150" y="2490788"/>
          <p14:tracePt t="257851" x="3813175" y="2490788"/>
          <p14:tracePt t="257867" x="3759200" y="2490788"/>
          <p14:tracePt t="257883" x="3741738" y="2490788"/>
          <p14:tracePt t="257901" x="3705225" y="2500313"/>
          <p14:tracePt t="257916" x="3687763" y="2509838"/>
          <p14:tracePt t="257949" x="3679825" y="2509838"/>
          <p14:tracePt t="258116" x="3705225" y="2509838"/>
          <p14:tracePt t="258133" x="3714750" y="2500313"/>
          <p14:tracePt t="258150" x="3759200" y="2500313"/>
          <p14:tracePt t="258166" x="3830638" y="2490788"/>
          <p14:tracePt t="258183" x="3867150" y="2490788"/>
          <p14:tracePt t="258200" x="3938588" y="2482850"/>
          <p14:tracePt t="258217" x="4017963" y="2473325"/>
          <p14:tracePt t="258233" x="4044950" y="2473325"/>
          <p14:tracePt t="258249" x="4098925" y="2473325"/>
          <p14:tracePt t="258265" x="4133850" y="2473325"/>
          <p14:tracePt t="258283" x="4143375" y="2473325"/>
          <p14:tracePt t="258300" x="4170363" y="2473325"/>
          <p14:tracePt t="258333" x="4179888" y="2473325"/>
          <p14:tracePt t="258350" x="4187825" y="2473325"/>
          <p14:tracePt t="258382" x="4197350" y="2473325"/>
          <p14:tracePt t="258533" x="4187825" y="2473325"/>
          <p14:tracePt t="258550" x="4160838" y="2473325"/>
          <p14:tracePt t="258566" x="4116388" y="2473325"/>
          <p14:tracePt t="258583" x="4081463" y="2473325"/>
          <p14:tracePt t="258600" x="3973513" y="2473325"/>
          <p14:tracePt t="258616" x="3875088" y="2490788"/>
          <p14:tracePt t="258633" x="3786188" y="2509838"/>
          <p14:tracePt t="258650" x="3751263" y="2517775"/>
          <p14:tracePt t="258665" x="3679825" y="2527300"/>
          <p14:tracePt t="258682" x="3660775" y="2527300"/>
          <p14:tracePt t="258700" x="3633788" y="2536825"/>
          <p14:tracePt t="258732" x="3625850" y="2536825"/>
          <p14:tracePt t="258749" x="3616325" y="2536825"/>
          <p14:tracePt t="258900" x="3625850" y="2536825"/>
          <p14:tracePt t="258933" x="3643313" y="2536825"/>
          <p14:tracePt t="258949" x="3652838" y="2536825"/>
          <p14:tracePt t="258982" x="3660775" y="2536825"/>
          <p14:tracePt t="258999" x="3679825" y="2536825"/>
          <p14:tracePt t="259015" x="3697288" y="2536825"/>
          <p14:tracePt t="259033" x="3705225" y="2527300"/>
          <p14:tracePt t="259049" x="3724275" y="2527300"/>
          <p14:tracePt t="259065" x="3751263" y="2527300"/>
          <p14:tracePt t="259082" x="3759200" y="2527300"/>
          <p14:tracePt t="259099" x="3803650" y="2527300"/>
          <p14:tracePt t="259115" x="3875088" y="2527300"/>
          <p14:tracePt t="259132" x="3911600" y="2527300"/>
          <p14:tracePt t="259149" x="3990975" y="2527300"/>
          <p14:tracePt t="259165" x="4054475" y="2536825"/>
          <p14:tracePt t="259182" x="4081463" y="2536825"/>
          <p14:tracePt t="259198" x="4125913" y="2544763"/>
          <p14:tracePt t="259215" x="4170363" y="2554288"/>
          <p14:tracePt t="259233" x="4197350" y="2554288"/>
          <p14:tracePt t="259249" x="4232275" y="2562225"/>
          <p14:tracePt t="259266" x="4259263" y="2571750"/>
          <p14:tracePt t="259281" x="4276725" y="2571750"/>
          <p14:tracePt t="259299" x="4286250" y="2571750"/>
          <p14:tracePt t="259399" x="4268788" y="2571750"/>
          <p14:tracePt t="259415" x="4214813" y="2571750"/>
          <p14:tracePt t="259432" x="4143375" y="2571750"/>
          <p14:tracePt t="259448" x="3946525" y="2571750"/>
          <p14:tracePt t="259465" x="3768725" y="2571750"/>
          <p14:tracePt t="259481" x="3687763" y="2571750"/>
          <p14:tracePt t="259498" x="3536950" y="2571750"/>
          <p14:tracePt t="259515" x="3411538" y="2562225"/>
          <p14:tracePt t="259532" x="3375025" y="2562225"/>
          <p14:tracePt t="259548" x="3330575" y="2544763"/>
          <p14:tracePt t="259565" x="3313113" y="2544763"/>
          <p14:tracePt t="259582" x="3303588" y="2544763"/>
          <p14:tracePt t="259598" x="3303588" y="2536825"/>
          <p14:tracePt t="259664" x="3322638" y="2536825"/>
          <p14:tracePt t="259681" x="3330575" y="2536825"/>
          <p14:tracePt t="259698" x="3348038" y="2536825"/>
          <p14:tracePt t="259715" x="3419475" y="2536825"/>
          <p14:tracePt t="259732" x="3473450" y="2536825"/>
          <p14:tracePt t="259748" x="3616325" y="2536825"/>
          <p14:tracePt t="259765" x="3759200" y="2536825"/>
          <p14:tracePt t="259781" x="3830638" y="2536825"/>
          <p14:tracePt t="259799" x="3956050" y="2536825"/>
          <p14:tracePt t="259815" x="4071938" y="2536825"/>
          <p14:tracePt t="259831" x="4125913" y="2536825"/>
          <p14:tracePt t="259848" x="4232275" y="2536825"/>
          <p14:tracePt t="259865" x="4303713" y="2536825"/>
          <p14:tracePt t="259882" x="4330700" y="2536825"/>
          <p14:tracePt t="259898" x="4367213" y="2536825"/>
          <p14:tracePt t="259915" x="4394200" y="2536825"/>
          <p14:tracePt t="259932" x="4402138" y="2536825"/>
          <p14:tracePt t="259948" x="4411663" y="2536825"/>
          <p14:tracePt t="260064" x="4394200" y="2536825"/>
          <p14:tracePt t="260082" x="4384675" y="2536825"/>
          <p14:tracePt t="260098" x="4303713" y="2527300"/>
          <p14:tracePt t="260115" x="4170363" y="2517775"/>
          <p14:tracePt t="260132" x="4027488" y="2517775"/>
          <p14:tracePt t="260148" x="3956050" y="2517775"/>
          <p14:tracePt t="260164" x="3830638" y="2536825"/>
          <p14:tracePt t="260181" x="3795713" y="2544763"/>
          <p14:tracePt t="260197" x="3724275" y="2562225"/>
          <p14:tracePt t="260214" x="3697288" y="2571750"/>
          <p14:tracePt t="260231" x="3687763" y="2571750"/>
          <p14:tracePt t="260247" x="3670300" y="2581275"/>
          <p14:tracePt t="260347" x="3679825" y="2571750"/>
          <p14:tracePt t="260364" x="3697288" y="2571750"/>
          <p14:tracePt t="260381" x="3714750" y="2562225"/>
          <p14:tracePt t="260398" x="3786188" y="2544763"/>
          <p14:tracePt t="260414" x="3884613" y="2527300"/>
          <p14:tracePt t="260431" x="3929063" y="2517775"/>
          <p14:tracePt t="260447" x="4010025" y="2517775"/>
          <p14:tracePt t="260464" x="4081463" y="2509838"/>
          <p14:tracePt t="260481" x="4125913" y="2509838"/>
          <p14:tracePt t="260498" x="4187825" y="2509838"/>
          <p14:tracePt t="260515" x="4241800" y="2509838"/>
          <p14:tracePt t="260531" x="4276725" y="2509838"/>
          <p14:tracePt t="260547" x="4286250" y="2509838"/>
          <p14:tracePt t="260564" x="4313238" y="2509838"/>
          <p14:tracePt t="260597" x="4322763" y="2509838"/>
          <p14:tracePt t="260614" x="4330700" y="2509838"/>
          <p14:tracePt t="260632" x="4340225" y="2509838"/>
          <p14:tracePt t="260847" x="4330700" y="2509838"/>
          <p14:tracePt t="260880" x="4330700" y="2517775"/>
          <p14:tracePt t="260897" x="4322763" y="2517775"/>
          <p14:tracePt t="260931" x="4303713" y="2527300"/>
          <p14:tracePt t="260947" x="4286250" y="2527300"/>
          <p14:tracePt t="260964" x="4170363" y="2527300"/>
          <p14:tracePt t="260980" x="3965575" y="2500313"/>
          <p14:tracePt t="260997" x="3857625" y="2490788"/>
          <p14:tracePt t="261015" x="3679825" y="2473325"/>
          <p14:tracePt t="261030" x="3554413" y="2455863"/>
          <p14:tracePt t="261048" x="3517900" y="2455863"/>
          <p14:tracePt t="261064" x="3473450" y="2446338"/>
          <p14:tracePt t="261080" x="3455988" y="2438400"/>
          <p14:tracePt t="261113" x="3446463" y="2438400"/>
          <p14:tracePt t="261230" x="3465513" y="2438400"/>
          <p14:tracePt t="261247" x="3473450" y="2438400"/>
          <p14:tracePt t="261280" x="3500438" y="2438400"/>
          <p14:tracePt t="261297" x="3517900" y="2438400"/>
          <p14:tracePt t="261314" x="3589338" y="2438400"/>
          <p14:tracePt t="261330" x="3705225" y="2446338"/>
          <p14:tracePt t="261347" x="3768725" y="2455863"/>
          <p14:tracePt t="261364" x="3867150" y="2465388"/>
          <p14:tracePt t="261380" x="3946525" y="2465388"/>
          <p14:tracePt t="261397" x="3983038" y="2465388"/>
          <p14:tracePt t="261413" x="4054475" y="2473325"/>
          <p14:tracePt t="261430" x="4108450" y="2473325"/>
          <p14:tracePt t="261446" x="4133850" y="2482850"/>
          <p14:tracePt t="261464" x="4160838" y="2482850"/>
          <p14:tracePt t="261480" x="4187825" y="2482850"/>
          <p14:tracePt t="261514" x="4197350" y="2482850"/>
          <p14:tracePt t="261530" x="4205288" y="2482850"/>
          <p14:tracePt t="261546" x="4205288" y="2490788"/>
          <p14:tracePt t="261580" x="4224338" y="2490788"/>
          <p14:tracePt t="261647" x="4232275" y="2490788"/>
          <p14:tracePt t="262646" x="4224338" y="2490788"/>
          <p14:tracePt t="262664" x="4160838" y="2500313"/>
          <p14:tracePt t="262679" x="4081463" y="2509838"/>
          <p14:tracePt t="262696" x="4027488" y="2509838"/>
          <p14:tracePt t="262714" x="3938588" y="2517775"/>
          <p14:tracePt t="262729" x="3884613" y="2527300"/>
          <p14:tracePt t="262745" x="3867150" y="2527300"/>
          <p14:tracePt t="262763" x="3848100" y="2527300"/>
          <p14:tracePt t="262779" x="3830638" y="2527300"/>
          <p14:tracePt t="262896" x="3840163" y="2527300"/>
          <p14:tracePt t="262913" x="3867150" y="2527300"/>
          <p14:tracePt t="262929" x="3911600" y="2527300"/>
          <p14:tracePt t="262945" x="3946525" y="2527300"/>
          <p14:tracePt t="262963" x="4017963" y="2527300"/>
          <p14:tracePt t="262979" x="4071938" y="2527300"/>
          <p14:tracePt t="262996" x="4098925" y="2527300"/>
          <p14:tracePt t="263013" x="4125913" y="2536825"/>
          <p14:tracePt t="263028" x="4143375" y="2536825"/>
          <p14:tracePt t="263045" x="4152900" y="2536825"/>
          <p14:tracePt t="263163" x="4116388" y="2536825"/>
          <p14:tracePt t="263179" x="4037013" y="2536825"/>
          <p14:tracePt t="263195" x="3973513" y="2536825"/>
          <p14:tracePt t="263213" x="3875088" y="2536825"/>
          <p14:tracePt t="263228" x="3822700" y="2536825"/>
          <p14:tracePt t="263245" x="3803650" y="2536825"/>
          <p14:tracePt t="263262" x="3776663" y="2544763"/>
          <p14:tracePt t="263278" x="3759200" y="2544763"/>
          <p14:tracePt t="263295" x="3751263" y="2554288"/>
          <p14:tracePt t="263313" x="3741738" y="2554288"/>
          <p14:tracePt t="263345" x="3732213" y="2554288"/>
          <p14:tracePt t="263413" x="3724275" y="2554288"/>
          <p14:tracePt t="263446" x="3705225" y="2554288"/>
          <p14:tracePt t="263463" x="3679825" y="2554288"/>
          <p14:tracePt t="263479" x="3616325" y="2554288"/>
          <p14:tracePt t="263495" x="3581400" y="2554288"/>
          <p14:tracePt t="263512" x="3509963" y="2554288"/>
          <p14:tracePt t="263528" x="3455988" y="2562225"/>
          <p14:tracePt t="263545" x="3438525" y="2562225"/>
          <p14:tracePt t="263562" x="3411538" y="2562225"/>
          <p14:tracePt t="263595" x="3402013" y="2562225"/>
          <p14:tracePt t="263613" x="3402013" y="2571750"/>
          <p14:tracePt t="264195" x="3384550" y="2571750"/>
          <p14:tracePt t="264228" x="3375025" y="2571750"/>
          <p14:tracePt t="264245" x="3367088" y="2571750"/>
          <p14:tracePt t="264261" x="3340100" y="2571750"/>
          <p14:tracePt t="264278" x="3232150" y="2554288"/>
          <p14:tracePt t="264294" x="3143250" y="2536825"/>
          <p14:tracePt t="264311" x="2973388" y="2500313"/>
          <p14:tracePt t="264329" x="2822575" y="2465388"/>
          <p14:tracePt t="264345" x="2751138" y="2446338"/>
          <p14:tracePt t="264362" x="2598738" y="2411413"/>
          <p14:tracePt t="264378" x="2455863" y="2357438"/>
          <p14:tracePt t="264395" x="2393950" y="2330450"/>
          <p14:tracePt t="264411" x="2276475" y="2286000"/>
          <p14:tracePt t="264428" x="2170113" y="2241550"/>
          <p14:tracePt t="264444" x="2116138" y="2224088"/>
          <p14:tracePt t="264461" x="2027238" y="2170113"/>
          <p14:tracePt t="264478" x="1938338" y="2098675"/>
          <p14:tracePt t="264494" x="1893888" y="2054225"/>
          <p14:tracePt t="264512" x="1822450" y="1973263"/>
          <p14:tracePt t="264528" x="1785938" y="1919288"/>
          <p14:tracePt t="264544" x="1776413" y="1901825"/>
          <p14:tracePt t="264561" x="1758950" y="1874838"/>
          <p14:tracePt t="264577" x="1758950" y="1866900"/>
          <p14:tracePt t="265894" x="1758950" y="1847850"/>
          <p14:tracePt t="265910" x="1768475" y="1839913"/>
          <p14:tracePt t="265927" x="1785938" y="1795463"/>
          <p14:tracePt t="265944" x="1839913" y="1731963"/>
          <p14:tracePt t="265960" x="1874838" y="1687513"/>
          <p14:tracePt t="265977" x="1938338" y="1625600"/>
          <p14:tracePt t="265993" x="1990725" y="1589088"/>
          <p14:tracePt t="266010" x="2009775" y="1581150"/>
          <p14:tracePt t="266027" x="2044700" y="1554163"/>
          <p14:tracePt t="266043" x="2081213" y="1536700"/>
          <p14:tracePt t="266060" x="2089150" y="1536700"/>
          <p14:tracePt t="266077" x="2116138" y="1517650"/>
          <p14:tracePt t="266093" x="2125663" y="1517650"/>
          <p14:tracePt t="266111" x="2133600" y="1517650"/>
          <p14:tracePt t="266128" x="2133600" y="1509713"/>
          <p14:tracePt t="266510" x="2133600" y="1500188"/>
          <p14:tracePt t="266526" x="2143125" y="1482725"/>
          <p14:tracePt t="266543" x="2143125" y="1446213"/>
          <p14:tracePt t="266560" x="2152650" y="1419225"/>
          <p14:tracePt t="266576" x="2160588" y="1339850"/>
          <p14:tracePt t="266593" x="2170113" y="1258888"/>
          <p14:tracePt t="266611" x="2179638" y="1231900"/>
          <p14:tracePt t="266627" x="2197100" y="1196975"/>
          <p14:tracePt t="266644" x="2205038" y="1160463"/>
          <p14:tracePt t="266659" x="2205038" y="1152525"/>
          <p14:tracePt t="266676" x="2214563" y="1125538"/>
          <p14:tracePt t="266693" x="2224088" y="1062038"/>
          <p14:tracePt t="266709" x="2224088" y="1036638"/>
          <p14:tracePt t="266726" x="2241550" y="982663"/>
          <p14:tracePt t="266743" x="2251075" y="938213"/>
          <p14:tracePt t="266759" x="2251075" y="919163"/>
          <p14:tracePt t="266776" x="2251075" y="884238"/>
          <p14:tracePt t="266793" x="2241550" y="830263"/>
          <p14:tracePt t="266809" x="2224088" y="785813"/>
          <p14:tracePt t="266827" x="2179638" y="696913"/>
          <p14:tracePt t="266843" x="2133600" y="608013"/>
          <p14:tracePt t="266860" x="2098675" y="581025"/>
          <p14:tracePt t="266877" x="2036763" y="517525"/>
          <p14:tracePt t="266893" x="1982788" y="482600"/>
          <p14:tracePt t="266909" x="1965325" y="473075"/>
          <p14:tracePt t="266927" x="1938338" y="455613"/>
          <p14:tracePt t="266942" x="1911350" y="438150"/>
          <p14:tracePt t="266959" x="1893888" y="428625"/>
          <p14:tracePt t="266975" x="1884363" y="419100"/>
          <p14:tracePt t="266993" x="1874838" y="411163"/>
          <p14:tracePt t="267026" x="1866900" y="401638"/>
          <p14:tracePt t="267043" x="1857375" y="393700"/>
          <p14:tracePt t="267059" x="1847850" y="384175"/>
          <p14:tracePt t="267093" x="1803400" y="347663"/>
          <p14:tracePt t="267109" x="1785938" y="339725"/>
          <p14:tracePt t="267127" x="1724025" y="295275"/>
          <p14:tracePt t="267143" x="1679575" y="258763"/>
          <p14:tracePt t="267159" x="1670050" y="241300"/>
          <p14:tracePt t="267177" x="1652588" y="223838"/>
          <p14:tracePt t="267192" x="1643063" y="204788"/>
          <p14:tracePt t="267209" x="1633538" y="204788"/>
          <p14:tracePt t="267227" x="1625600" y="196850"/>
          <p14:tracePt t="267277" x="1616075" y="187325"/>
          <p14:tracePt t="267309" x="1608138" y="187325"/>
          <p14:tracePt t="267326" x="1598613" y="179388"/>
          <p14:tracePt t="267342" x="1589088" y="169863"/>
          <p14:tracePt t="267359" x="1581150" y="160338"/>
          <p14:tracePt t="267377" x="1571625" y="152400"/>
          <p14:tracePt t="267409" x="1554163" y="142875"/>
          <p14:tracePt t="267427" x="1544638" y="133350"/>
          <p14:tracePt t="267458" x="1536700" y="125413"/>
          <p14:tracePt t="267509" x="1527175" y="125413"/>
          <p14:tracePt t="267526" x="1527175" y="115888"/>
          <p14:tracePt t="268375" x="1455738" y="9842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6" y="1387398"/>
            <a:ext cx="1661339" cy="510484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Types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2429698" y="1526574"/>
            <a:ext cx="4428307" cy="613953"/>
          </a:xfrm>
        </p:spPr>
        <p:txBody>
          <a:bodyPr>
            <a:no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Multi-User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Computers</a:t>
            </a:r>
          </a:p>
          <a:p>
            <a:pPr marL="1143000" lvl="2" indent="-228600" algn="l" eaLnBrk="0" fontAlgn="base" hangingPunct="0">
              <a:spcAft>
                <a:spcPct val="0"/>
              </a:spcAft>
              <a:buFontTx/>
              <a:buChar char="•"/>
            </a:pPr>
            <a:endParaRPr lang="en-US" kern="0" dirty="0">
              <a:solidFill>
                <a:srgbClr val="000000"/>
              </a:solidFill>
              <a:latin typeface="Arial"/>
              <a:ea typeface="ＭＳ Ｐゴシック" pitchFamily="-10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558" t="3389" r="5141" b="2690"/>
          <a:stretch/>
        </p:blipFill>
        <p:spPr>
          <a:xfrm>
            <a:off x="7680961" y="1476103"/>
            <a:ext cx="4023360" cy="501613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609205" y="2190998"/>
            <a:ext cx="4941130" cy="2756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b="0" i="0" u="none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Mainframe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-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Capable of processing and storing large 	amounts of business data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	- Provides processing support to terminals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</a:rPr>
              <a:t> 	- Large cabinet, or a series of cabinets, 	each about  the size of refrigerator.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083261"/>
      </p:ext>
    </p:extLst>
  </p:cSld>
  <p:clrMapOvr>
    <a:masterClrMapping/>
  </p:clrMapOvr>
  <p:transition spd="slow" advTm="14226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  <p:extLst mod="1">
    <p:ext uri="{3A86A75C-4F4B-4683-9AE1-C65F6400EC91}">
      <p14:laserTraceLst xmlns:p14="http://schemas.microsoft.com/office/powerpoint/2010/main">
        <p14:tracePtLst>
          <p14:tracePt t="21875" x="919163" y="5018088"/>
          <p14:tracePt t="22026" x="973138" y="4991100"/>
          <p14:tracePt t="22042" x="1143000" y="4902200"/>
          <p14:tracePt t="22059" x="1455738" y="4759325"/>
          <p14:tracePt t="22075" x="1704975" y="4660900"/>
          <p14:tracePt t="22092" x="2286000" y="4411663"/>
          <p14:tracePt t="22109" x="2901950" y="4170363"/>
          <p14:tracePt t="22125" x="3197225" y="4062413"/>
          <p14:tracePt t="22142" x="3732213" y="3894138"/>
          <p14:tracePt t="22159" x="4125913" y="3795713"/>
          <p14:tracePt t="22176" x="4232275" y="3776663"/>
          <p14:tracePt t="22193" x="4375150" y="3741738"/>
          <p14:tracePt t="22209" x="4465638" y="3732213"/>
          <p14:tracePt t="22225" x="4510088" y="3724275"/>
          <p14:tracePt t="22242" x="4581525" y="3714750"/>
          <p14:tracePt t="22260" x="4652963" y="3705225"/>
          <p14:tracePt t="22276" x="4697413" y="3705225"/>
          <p14:tracePt t="22292" x="4768850" y="3697288"/>
          <p14:tracePt t="22309" x="4848225" y="3687763"/>
          <p14:tracePt t="22325" x="4884738" y="3687763"/>
          <p14:tracePt t="22342" x="4983163" y="3679825"/>
          <p14:tracePt t="22360" x="5099050" y="3670300"/>
          <p14:tracePt t="22376" x="5160963" y="3670300"/>
          <p14:tracePt t="22392" x="5268913" y="3670300"/>
          <p14:tracePt t="22410" x="5340350" y="3670300"/>
          <p14:tracePt t="22425" x="5384800" y="3670300"/>
          <p14:tracePt t="22442" x="5456238" y="3652838"/>
          <p14:tracePt t="22460" x="5554663" y="3625850"/>
          <p14:tracePt t="22476" x="5589588" y="3608388"/>
          <p14:tracePt t="22492" x="5670550" y="3581400"/>
          <p14:tracePt t="22510" x="5724525" y="3544888"/>
          <p14:tracePt t="22525" x="5732463" y="3544888"/>
          <p14:tracePt t="22542" x="5741988" y="3536950"/>
          <p14:tracePt t="22559" x="5741988" y="3509963"/>
          <p14:tracePt t="22575" x="5741988" y="3500438"/>
          <p14:tracePt t="22592" x="5705475" y="3473450"/>
          <p14:tracePt t="22609" x="5599113" y="3419475"/>
          <p14:tracePt t="22625" x="5527675" y="3394075"/>
          <p14:tracePt t="22642" x="5340350" y="3322638"/>
          <p14:tracePt t="22659" x="5143500" y="3241675"/>
          <p14:tracePt t="22675" x="5045075" y="3205163"/>
          <p14:tracePt t="22692" x="4884738" y="3133725"/>
          <p14:tracePt t="22709" x="4759325" y="3089275"/>
          <p14:tracePt t="22725" x="4714875" y="3071813"/>
          <p14:tracePt t="22742" x="4670425" y="3062288"/>
          <p14:tracePt t="22760" x="4643438" y="3054350"/>
          <p14:tracePt t="22775" x="4633913" y="3044825"/>
          <p14:tracePt t="22792" x="4633913" y="3027363"/>
          <p14:tracePt t="22809" x="4633913" y="2982913"/>
          <p14:tracePt t="22825" x="4633913" y="2955925"/>
          <p14:tracePt t="22842" x="4679950" y="2884488"/>
          <p14:tracePt t="22860" x="4759325" y="2795588"/>
          <p14:tracePt t="22876" x="4813300" y="2751138"/>
          <p14:tracePt t="22891" x="4973638" y="2687638"/>
          <p14:tracePt t="22909" x="5143500" y="2660650"/>
          <p14:tracePt t="22925" x="5224463" y="2660650"/>
          <p14:tracePt t="22941" x="5394325" y="2660650"/>
          <p14:tracePt t="22959" x="5537200" y="2687638"/>
          <p14:tracePt t="22975" x="5599113" y="2705100"/>
          <p14:tracePt t="22993" x="5688013" y="2741613"/>
          <p14:tracePt t="23009" x="5732463" y="2786063"/>
          <p14:tracePt t="23025" x="5759450" y="2822575"/>
          <p14:tracePt t="23041" x="5786438" y="2867025"/>
          <p14:tracePt t="23059" x="5803900" y="2919413"/>
          <p14:tracePt t="23075" x="5803900" y="2938463"/>
          <p14:tracePt t="23091" x="5803900" y="2973388"/>
          <p14:tracePt t="23109" x="5803900" y="3027363"/>
          <p14:tracePt t="23125" x="5803900" y="3054350"/>
          <p14:tracePt t="23142" x="5803900" y="3116263"/>
          <p14:tracePt t="23159" x="5776913" y="3179763"/>
          <p14:tracePt t="23175" x="5768975" y="3197225"/>
          <p14:tracePt t="23191" x="5741988" y="3241675"/>
          <p14:tracePt t="23209" x="5705475" y="3268663"/>
          <p14:tracePt t="23226" x="5653088" y="3295650"/>
          <p14:tracePt t="23242" x="5616575" y="3303588"/>
          <p14:tracePt t="23259" x="5572125" y="3340100"/>
          <p14:tracePt t="23274" x="5554663" y="3340100"/>
          <p14:tracePt t="23291" x="5537200" y="3357563"/>
          <p14:tracePt t="23309" x="5527675" y="3357563"/>
          <p14:tracePt t="23325" x="5518150" y="3357563"/>
          <p14:tracePt t="23341" x="5510213" y="3367088"/>
          <p14:tracePt t="27438" x="5545138" y="3367088"/>
          <p14:tracePt t="27456" x="5572125" y="3367088"/>
          <p14:tracePt t="27472" x="5653088" y="3367088"/>
          <p14:tracePt t="27488" x="5751513" y="3367088"/>
          <p14:tracePt t="27505" x="5795963" y="3367088"/>
          <p14:tracePt t="27521" x="5867400" y="3367088"/>
          <p14:tracePt t="27538" x="5938838" y="3357563"/>
          <p14:tracePt t="27555" x="5965825" y="3348038"/>
          <p14:tracePt t="27571" x="5983288" y="3348038"/>
          <p14:tracePt t="27589" x="6000750" y="3340100"/>
          <p14:tracePt t="27621" x="6010275" y="3340100"/>
          <p14:tracePt t="27655" x="6010275" y="3330575"/>
          <p14:tracePt t="27671" x="5991225" y="3322638"/>
          <p14:tracePt t="27688" x="5929313" y="3322638"/>
          <p14:tracePt t="27705" x="5857875" y="3322638"/>
          <p14:tracePt t="27721" x="5688013" y="3322638"/>
          <p14:tracePt t="27738" x="5518150" y="3348038"/>
          <p14:tracePt t="27754" x="5438775" y="3357563"/>
          <p14:tracePt t="27771" x="5295900" y="3367088"/>
          <p14:tracePt t="27788" x="5170488" y="3375025"/>
          <p14:tracePt t="27805" x="5108575" y="3375025"/>
          <p14:tracePt t="27822" x="4991100" y="3384550"/>
          <p14:tracePt t="27838" x="4867275" y="3375025"/>
          <p14:tracePt t="27854" x="4803775" y="3357563"/>
          <p14:tracePt t="27871" x="4697413" y="3322638"/>
          <p14:tracePt t="27888" x="4616450" y="3286125"/>
          <p14:tracePt t="27905" x="4581525" y="3268663"/>
          <p14:tracePt t="27921" x="4518025" y="3241675"/>
          <p14:tracePt t="27938" x="4473575" y="3214688"/>
          <p14:tracePt t="27954" x="4456113" y="3197225"/>
          <p14:tracePt t="27971" x="4438650" y="3152775"/>
          <p14:tracePt t="27988" x="4429125" y="3098800"/>
          <p14:tracePt t="28005" x="4429125" y="3062288"/>
          <p14:tracePt t="28021" x="4446588" y="2982913"/>
          <p14:tracePt t="28037" x="4491038" y="2919413"/>
          <p14:tracePt t="28054" x="4527550" y="2894013"/>
          <p14:tracePt t="28072" x="4625975" y="2847975"/>
          <p14:tracePt t="28088" x="4776788" y="2822575"/>
          <p14:tracePt t="28105" x="4857750" y="2813050"/>
          <p14:tracePt t="28121" x="5037138" y="2803525"/>
          <p14:tracePt t="28138" x="5251450" y="2803525"/>
          <p14:tracePt t="28154" x="5348288" y="2813050"/>
          <p14:tracePt t="28171" x="5510213" y="2847975"/>
          <p14:tracePt t="28188" x="5670550" y="2911475"/>
          <p14:tracePt t="28205" x="5741988" y="2946400"/>
          <p14:tracePt t="28221" x="5867400" y="3009900"/>
          <p14:tracePt t="28238" x="5938838" y="3054350"/>
          <p14:tracePt t="28254" x="5965825" y="3081338"/>
          <p14:tracePt t="28271" x="6000750" y="3108325"/>
          <p14:tracePt t="28288" x="6010275" y="3133725"/>
          <p14:tracePt t="28304" x="6018213" y="3143250"/>
          <p14:tracePt t="28321" x="6018213" y="3152775"/>
          <p14:tracePt t="28338" x="6018213" y="3160713"/>
          <p14:tracePt t="28354" x="6018213" y="3170238"/>
          <p14:tracePt t="28371" x="5973763" y="3197225"/>
          <p14:tracePt t="28388" x="5902325" y="3259138"/>
          <p14:tracePt t="28404" x="5857875" y="3295650"/>
          <p14:tracePt t="28421" x="5795963" y="3340100"/>
          <p14:tracePt t="28438" x="5768975" y="3367088"/>
          <p14:tracePt t="28454" x="5751513" y="3375025"/>
          <p14:tracePt t="28471" x="5741988" y="3384550"/>
          <p14:tracePt t="28489" x="5732463" y="3384550"/>
          <p14:tracePt t="28537" x="5724525" y="3384550"/>
          <p14:tracePt t="28671" x="5724525" y="3394075"/>
          <p14:tracePt t="28970" x="5724525" y="3402013"/>
          <p14:tracePt t="29038" x="5741988" y="3411538"/>
          <p14:tracePt t="29070" x="5751513" y="3411538"/>
          <p14:tracePt t="29088" x="5768975" y="3419475"/>
          <p14:tracePt t="29104" x="5786438" y="3419475"/>
          <p14:tracePt t="29121" x="5857875" y="3438525"/>
          <p14:tracePt t="29138" x="5929313" y="3446463"/>
          <p14:tracePt t="29154" x="5956300" y="3455988"/>
          <p14:tracePt t="29170" x="6010275" y="3465513"/>
          <p14:tracePt t="29188" x="6027738" y="3473450"/>
          <p14:tracePt t="29204" x="6045200" y="3473450"/>
          <p14:tracePt t="29220" x="6054725" y="3473450"/>
          <p14:tracePt t="29238" x="6054725" y="3482975"/>
          <p14:tracePt t="29254" x="6062663" y="3482975"/>
          <p14:tracePt t="29287" x="6072188" y="3482975"/>
          <p14:tracePt t="30053" x="6081713" y="3482975"/>
          <p14:tracePt t="30086" x="6089650" y="3482975"/>
          <p14:tracePt t="30120" x="6099175" y="3473450"/>
          <p14:tracePt t="30170" x="6116638" y="3473450"/>
          <p14:tracePt t="30186" x="6126163" y="3465513"/>
          <p14:tracePt t="30203" x="6143625" y="3455988"/>
          <p14:tracePt t="30220" x="6170613" y="3446463"/>
          <p14:tracePt t="30236" x="6215063" y="3429000"/>
          <p14:tracePt t="30253" x="6269038" y="3419475"/>
          <p14:tracePt t="30269" x="6286500" y="3411538"/>
          <p14:tracePt t="30286" x="6323013" y="3402013"/>
          <p14:tracePt t="30303" x="6340475" y="3394075"/>
          <p14:tracePt t="30320" x="6348413" y="3394075"/>
          <p14:tracePt t="30336" x="6357938" y="3394075"/>
          <p14:tracePt t="30353" x="6367463" y="3394075"/>
          <p14:tracePt t="30453" x="6375400" y="3394075"/>
          <p14:tracePt t="30486" x="6375400" y="3384550"/>
          <p14:tracePt t="30886" x="6367463" y="3384550"/>
          <p14:tracePt t="30969" x="6357938" y="3384550"/>
          <p14:tracePt t="30986" x="6348413" y="3384550"/>
          <p14:tracePt t="31019" x="6340475" y="3394075"/>
          <p14:tracePt t="31035" x="6330950" y="3394075"/>
          <p14:tracePt t="31052" x="6296025" y="3394075"/>
          <p14:tracePt t="31069" x="6259513" y="3394075"/>
          <p14:tracePt t="31086" x="6143625" y="3375025"/>
          <p14:tracePt t="31103" x="6037263" y="3357563"/>
          <p14:tracePt t="31119" x="5983288" y="3348038"/>
          <p14:tracePt t="31135" x="5911850" y="3348038"/>
          <p14:tracePt t="31153" x="5840413" y="3348038"/>
          <p14:tracePt t="31169" x="5813425" y="3348038"/>
          <p14:tracePt t="31186" x="5768975" y="3348038"/>
          <p14:tracePt t="31202" x="5751513" y="3348038"/>
          <p14:tracePt t="31219" x="5741988" y="3348038"/>
          <p14:tracePt t="31235" x="5732463" y="3348038"/>
          <p14:tracePt t="31402" x="5724525" y="3348038"/>
          <p14:tracePt t="31453" x="5715000" y="3348038"/>
          <p14:tracePt t="31485" x="5705475" y="3348038"/>
          <p14:tracePt t="31502" x="5697538" y="3340100"/>
          <p14:tracePt t="31519" x="5697538" y="3330575"/>
          <p14:tracePt t="31535" x="5670550" y="3330575"/>
          <p14:tracePt t="31552" x="5634038" y="3313113"/>
          <p14:tracePt t="31568" x="5589588" y="3303588"/>
          <p14:tracePt t="31585" x="5518150" y="3295650"/>
          <p14:tracePt t="31602" x="5446713" y="3276600"/>
          <p14:tracePt t="31619" x="5429250" y="3268663"/>
          <p14:tracePt t="31635" x="5394325" y="3268663"/>
          <p14:tracePt t="31653" x="5384800" y="3259138"/>
          <p14:tracePt t="31685" x="5375275" y="3259138"/>
          <p14:tracePt t="31785" x="5384800" y="3259138"/>
          <p14:tracePt t="31803" x="5394325" y="3259138"/>
          <p14:tracePt t="31818" x="5402263" y="3259138"/>
          <p14:tracePt t="31835" x="5438775" y="3259138"/>
          <p14:tracePt t="31852" x="5518150" y="3276600"/>
          <p14:tracePt t="31868" x="5581650" y="3286125"/>
          <p14:tracePt t="31886" x="5697538" y="3322638"/>
          <p14:tracePt t="31902" x="5768975" y="3348038"/>
          <p14:tracePt t="31918" x="5786438" y="3348038"/>
          <p14:tracePt t="31935" x="5813425" y="3367088"/>
          <p14:tracePt t="31952" x="5822950" y="3367088"/>
          <p14:tracePt t="32002" x="5830888" y="3367088"/>
          <p14:tracePt t="32068" x="5830888" y="3375025"/>
          <p14:tracePt t="32168" x="5840413" y="3375025"/>
          <p14:tracePt t="32185" x="5840413" y="3384550"/>
          <p14:tracePt t="32202" x="5848350" y="3394075"/>
          <p14:tracePt t="32234" x="5848350" y="3402013"/>
          <p14:tracePt t="32252" x="5857875" y="3411538"/>
          <p14:tracePt t="32268" x="5857875" y="3429000"/>
          <p14:tracePt t="32285" x="5867400" y="3446463"/>
          <p14:tracePt t="32302" x="5867400" y="3473450"/>
          <p14:tracePt t="32318" x="5867400" y="3500438"/>
          <p14:tracePt t="32335" x="5840413" y="3581400"/>
          <p14:tracePt t="32352" x="5759450" y="3687763"/>
          <p14:tracePt t="32368" x="5705475" y="3732213"/>
          <p14:tracePt t="32385" x="5572125" y="3786188"/>
          <p14:tracePt t="32402" x="5402263" y="3786188"/>
          <p14:tracePt t="32418" x="5313363" y="3776663"/>
          <p14:tracePt t="32434" x="5180013" y="3724275"/>
          <p14:tracePt t="32452" x="5108575" y="3652838"/>
          <p14:tracePt t="32468" x="5081588" y="3625850"/>
          <p14:tracePt t="32484" x="5054600" y="3554413"/>
          <p14:tracePt t="32501" x="5089525" y="3419475"/>
          <p14:tracePt t="32518" x="5205413" y="3268663"/>
          <p14:tracePt t="32534" x="5276850" y="3197225"/>
          <p14:tracePt t="32551" x="5419725" y="3089275"/>
          <p14:tracePt t="32567" x="5491163" y="3054350"/>
          <p14:tracePt t="32585" x="5626100" y="3027363"/>
          <p14:tracePt t="32601" x="5741988" y="3027363"/>
          <p14:tracePt t="32618" x="5795963" y="3027363"/>
          <p14:tracePt t="32634" x="5884863" y="3036888"/>
          <p14:tracePt t="32651" x="5929313" y="3062288"/>
          <p14:tracePt t="32668" x="5956300" y="3108325"/>
          <p14:tracePt t="32684" x="5965825" y="3152775"/>
          <p14:tracePt t="32702" x="5973763" y="3224213"/>
          <p14:tracePt t="32718" x="5983288" y="3313113"/>
          <p14:tracePt t="32735" x="5983288" y="3348038"/>
          <p14:tracePt t="32751" x="5965825" y="3429000"/>
          <p14:tracePt t="32767" x="5956300" y="3465513"/>
          <p14:tracePt t="32784" x="5946775" y="3517900"/>
          <p14:tracePt t="32801" x="5929313" y="3544888"/>
          <p14:tracePt t="32818" x="5929313" y="3554413"/>
          <p14:tracePt t="32851" x="5929313" y="3562350"/>
          <p14:tracePt t="32867" x="5919788" y="3562350"/>
          <p14:tracePt t="33600" x="5929313" y="3562350"/>
          <p14:tracePt t="33634" x="5938838" y="3562350"/>
          <p14:tracePt t="33684" x="5946775" y="3562350"/>
          <p14:tracePt t="33700" x="5956300" y="3562350"/>
          <p14:tracePt t="33717" x="5973763" y="3562350"/>
          <p14:tracePt t="33750" x="5983288" y="3562350"/>
          <p14:tracePt t="33767" x="5991225" y="3562350"/>
          <p14:tracePt t="33800" x="6000750" y="3562350"/>
          <p14:tracePt t="33850" x="6010275" y="3562350"/>
          <p14:tracePt t="33883" x="6010275" y="3554413"/>
          <p14:tracePt t="33917" x="6000750" y="3554413"/>
          <p14:tracePt t="33950" x="5991225" y="3554413"/>
          <p14:tracePt t="33983" x="5983288" y="3544888"/>
          <p14:tracePt t="34000" x="5973763" y="3536950"/>
          <p14:tracePt t="34033" x="5965825" y="3536950"/>
          <p14:tracePt t="34050" x="5956300" y="3536950"/>
          <p14:tracePt t="34100" x="5946775" y="3527425"/>
          <p14:tracePt t="34166" x="5938838" y="3527425"/>
          <p14:tracePt t="34233" x="5938838" y="3517900"/>
          <p14:tracePt t="34284" x="5938838" y="3509963"/>
          <p14:tracePt t="34299" x="5938838" y="3500438"/>
          <p14:tracePt t="34333" x="5946775" y="3490913"/>
          <p14:tracePt t="34367" x="5956300" y="3482975"/>
          <p14:tracePt t="34399" x="5973763" y="3465513"/>
          <p14:tracePt t="34416" x="6000750" y="3455988"/>
          <p14:tracePt t="34433" x="6037263" y="3438525"/>
          <p14:tracePt t="34450" x="6180138" y="3394075"/>
          <p14:tracePt t="34467" x="6348413" y="3348038"/>
          <p14:tracePt t="34483" x="6429375" y="3330575"/>
          <p14:tracePt t="34500" x="6599238" y="3313113"/>
          <p14:tracePt t="34517" x="6732588" y="3313113"/>
          <p14:tracePt t="34533" x="6796088" y="3313113"/>
          <p14:tracePt t="34550" x="6884988" y="3313113"/>
          <p14:tracePt t="34566" x="6946900" y="3330575"/>
          <p14:tracePt t="34583" x="6973888" y="3340100"/>
          <p14:tracePt t="34599" x="7027863" y="3367088"/>
          <p14:tracePt t="34617" x="7081838" y="3394075"/>
          <p14:tracePt t="34633" x="7116763" y="3411538"/>
          <p14:tracePt t="34649" x="7153275" y="3429000"/>
          <p14:tracePt t="34667" x="7170738" y="3446463"/>
          <p14:tracePt t="34683" x="7180263" y="3446463"/>
          <p14:tracePt t="34700" x="7180263" y="3455988"/>
          <p14:tracePt t="34717" x="7188200" y="3455988"/>
          <p14:tracePt t="34900" x="7188200" y="3465513"/>
          <p14:tracePt t="36015" x="7180263" y="3465513"/>
          <p14:tracePt t="36032" x="7170738" y="3473450"/>
          <p14:tracePt t="36048" x="7134225" y="3482975"/>
          <p14:tracePt t="36065" x="7054850" y="3482975"/>
          <p14:tracePt t="36082" x="6919913" y="3482975"/>
          <p14:tracePt t="36098" x="6848475" y="3482975"/>
          <p14:tracePt t="36115" x="6724650" y="3482975"/>
          <p14:tracePt t="36132" x="6599238" y="3473450"/>
          <p14:tracePt t="36148" x="6545263" y="3455988"/>
          <p14:tracePt t="36165" x="6465888" y="3419475"/>
          <p14:tracePt t="36181" x="6402388" y="3394075"/>
          <p14:tracePt t="36198" x="6384925" y="3375025"/>
          <p14:tracePt t="36215" x="6357938" y="3357563"/>
          <p14:tracePt t="36231" x="6348413" y="3330575"/>
          <p14:tracePt t="36248" x="6348413" y="3322638"/>
          <p14:tracePt t="36265" x="6348413" y="3276600"/>
          <p14:tracePt t="36281" x="6348413" y="3232150"/>
          <p14:tracePt t="36298" x="6357938" y="3224213"/>
          <p14:tracePt t="36315" x="6367463" y="3205163"/>
          <p14:tracePt t="36331" x="6375400" y="3205163"/>
          <p14:tracePt t="36365" x="6375400" y="3214688"/>
          <p14:tracePt t="36381" x="6357938" y="3259138"/>
          <p14:tracePt t="36399" x="6323013" y="3303588"/>
          <p14:tracePt t="36415" x="6224588" y="3411538"/>
          <p14:tracePt t="36431" x="6143625" y="3482975"/>
          <p14:tracePt t="36448" x="6126163" y="3509963"/>
          <p14:tracePt t="36465" x="6089650" y="3527425"/>
          <p14:tracePt t="36498" x="6081713" y="3527425"/>
          <p14:tracePt t="36515" x="6072188" y="3527425"/>
          <p14:tracePt t="36531" x="6072188" y="3509963"/>
          <p14:tracePt t="36548" x="6089650" y="3490913"/>
          <p14:tracePt t="36565" x="6143625" y="3419475"/>
          <p14:tracePt t="36582" x="6197600" y="3367088"/>
          <p14:tracePt t="36598" x="6205538" y="3348038"/>
          <p14:tracePt t="36615" x="6224588" y="3340100"/>
          <p14:tracePt t="36632" x="6232525" y="3340100"/>
          <p14:tracePt t="36682" x="6205538" y="3375025"/>
          <p14:tracePt t="36698" x="6180138" y="3402013"/>
          <p14:tracePt t="36714" x="6089650" y="3482975"/>
          <p14:tracePt t="36731" x="6027738" y="3527425"/>
          <p14:tracePt t="36748" x="6010275" y="3536950"/>
          <p14:tracePt t="36764" x="5973763" y="3554413"/>
          <p14:tracePt t="36798" x="5965825" y="3554413"/>
          <p14:tracePt t="36814" x="5965825" y="3544888"/>
          <p14:tracePt t="36848" x="5965825" y="3536950"/>
          <p14:tracePt t="36864" x="5973763" y="3536950"/>
          <p14:tracePt t="36882" x="5973763" y="3527425"/>
          <p14:tracePt t="36915" x="5983288" y="3527425"/>
          <p14:tracePt t="36998" x="5965825" y="3527425"/>
          <p14:tracePt t="37015" x="5929313" y="3527425"/>
          <p14:tracePt t="37031" x="5857875" y="3527425"/>
          <p14:tracePt t="37047" x="5803900" y="3527425"/>
          <p14:tracePt t="37064" x="5688013" y="3517900"/>
          <p14:tracePt t="37081" x="5608638" y="3500438"/>
          <p14:tracePt t="37097" x="5581650" y="3490913"/>
          <p14:tracePt t="37114" x="5554663" y="3482975"/>
          <p14:tracePt t="37131" x="5537200" y="3473450"/>
          <p14:tracePt t="37148" x="5527675" y="3473450"/>
          <p14:tracePt t="37247" x="5537200" y="3473450"/>
          <p14:tracePt t="37264" x="5562600" y="3473450"/>
          <p14:tracePt t="37281" x="5616575" y="3473450"/>
          <p14:tracePt t="37297" x="5661025" y="3465513"/>
          <p14:tracePt t="37314" x="5768975" y="3465513"/>
          <p14:tracePt t="37331" x="5840413" y="3465513"/>
          <p14:tracePt t="37347" x="5857875" y="3465513"/>
          <p14:tracePt t="37364" x="5875338" y="3465513"/>
          <p14:tracePt t="37397" x="5884863" y="3465513"/>
          <p14:tracePt t="37448" x="5884863" y="3455988"/>
          <p14:tracePt t="37631" x="5875338" y="3455988"/>
          <p14:tracePt t="37648" x="5867400" y="3455988"/>
          <p14:tracePt t="37664" x="5857875" y="3455988"/>
          <p14:tracePt t="37682" x="5822950" y="3446463"/>
          <p14:tracePt t="37697" x="5786438" y="3446463"/>
          <p14:tracePt t="37713" x="5643563" y="3446463"/>
          <p14:tracePt t="37731" x="5456238" y="3446463"/>
          <p14:tracePt t="37747" x="5348288" y="3446463"/>
          <p14:tracePt t="37764" x="5153025" y="3465513"/>
          <p14:tracePt t="37781" x="4973638" y="3490913"/>
          <p14:tracePt t="37798" x="4902200" y="3500438"/>
          <p14:tracePt t="37814" x="4803775" y="3517900"/>
          <p14:tracePt t="37831" x="4751388" y="3527425"/>
          <p14:tracePt t="37847" x="4741863" y="3536950"/>
          <p14:tracePt t="37863" x="4732338" y="3536950"/>
          <p14:tracePt t="37881" x="4724400" y="3536950"/>
          <p14:tracePt t="37947" x="4724400" y="3527425"/>
          <p14:tracePt t="37964" x="4732338" y="3517900"/>
          <p14:tracePt t="38014" x="4741863" y="3517900"/>
          <p14:tracePt t="38063" x="4751388" y="3554413"/>
          <p14:tracePt t="38080" x="4786313" y="3679825"/>
          <p14:tracePt t="38097" x="4813300" y="3768725"/>
          <p14:tracePt t="38113" x="4875213" y="3919538"/>
          <p14:tracePt t="38131" x="4902200" y="3990975"/>
          <p14:tracePt t="38147" x="4911725" y="4000500"/>
          <p14:tracePt t="38163" x="4938713" y="4010025"/>
          <p14:tracePt t="38181" x="4991100" y="3983038"/>
          <p14:tracePt t="38197" x="5045075" y="3946525"/>
          <p14:tracePt t="38213" x="5197475" y="3822700"/>
          <p14:tracePt t="38231" x="5348288" y="3687763"/>
          <p14:tracePt t="38247" x="5429250" y="3643313"/>
          <p14:tracePt t="38264" x="5581650" y="3581400"/>
          <p14:tracePt t="38280" x="5688013" y="3581400"/>
          <p14:tracePt t="38296" x="5724525" y="3581400"/>
          <p14:tracePt t="38313" x="5786438" y="3608388"/>
          <p14:tracePt t="38330" x="5813425" y="3633788"/>
          <p14:tracePt t="38347" x="5813425" y="3652838"/>
          <p14:tracePt t="38363" x="5830888" y="3670300"/>
          <p14:tracePt t="38381" x="5840413" y="3687763"/>
          <p14:tracePt t="38396" x="5848350" y="3687763"/>
          <p14:tracePt t="38413" x="5884863" y="3687763"/>
          <p14:tracePt t="38431" x="5991225" y="3679825"/>
          <p14:tracePt t="38447" x="6062663" y="3660775"/>
          <p14:tracePt t="38463" x="6197600" y="3625850"/>
          <p14:tracePt t="38481" x="6296025" y="3598863"/>
          <p14:tracePt t="38497" x="6323013" y="3598863"/>
          <p14:tracePt t="38513" x="6348413" y="3598863"/>
          <p14:tracePt t="38531" x="6357938" y="3598863"/>
          <p14:tracePt t="38546" x="6367463" y="3598863"/>
          <p14:tracePt t="38664" x="6357938" y="3598863"/>
          <p14:tracePt t="38680" x="6303963" y="3598863"/>
          <p14:tracePt t="38697" x="6251575" y="3598863"/>
          <p14:tracePt t="38713" x="6153150" y="3598863"/>
          <p14:tracePt t="38730" x="6089650" y="3598863"/>
          <p14:tracePt t="38747" x="6072188" y="3598863"/>
          <p14:tracePt t="38763" x="6062663" y="3598863"/>
          <p14:tracePt t="38780" x="6062663" y="3589338"/>
          <p14:tracePt t="38813" x="6072188" y="3581400"/>
          <p14:tracePt t="38830" x="6116638" y="3554413"/>
          <p14:tracePt t="38846" x="6143625" y="3544888"/>
          <p14:tracePt t="38863" x="6170613" y="3517900"/>
          <p14:tracePt t="38880" x="6170613" y="3490913"/>
          <p14:tracePt t="38896" x="6161088" y="3482975"/>
          <p14:tracePt t="38913" x="6089650" y="3446463"/>
          <p14:tracePt t="38930" x="6010275" y="3419475"/>
          <p14:tracePt t="38946" x="5965825" y="3402013"/>
          <p14:tracePt t="38963" x="5857875" y="3384550"/>
          <p14:tracePt t="38980" x="5751513" y="3375025"/>
          <p14:tracePt t="38996" x="5715000" y="3375025"/>
          <p14:tracePt t="39013" x="5653088" y="3375025"/>
          <p14:tracePt t="39030" x="5599113" y="3384550"/>
          <p14:tracePt t="39047" x="5554663" y="3394075"/>
          <p14:tracePt t="39063" x="5537200" y="3402013"/>
          <p14:tracePt t="39080" x="5500688" y="3411538"/>
          <p14:tracePt t="39096" x="5483225" y="3411538"/>
          <p14:tracePt t="39113" x="5429250" y="3419475"/>
          <p14:tracePt t="39129" x="5367338" y="3429000"/>
          <p14:tracePt t="39146" x="5340350" y="3429000"/>
          <p14:tracePt t="39163" x="5286375" y="3429000"/>
          <p14:tracePt t="39180" x="5224463" y="3429000"/>
          <p14:tracePt t="39196" x="5133975" y="3411538"/>
          <p14:tracePt t="39212" x="5072063" y="3402013"/>
          <p14:tracePt t="39229" x="4956175" y="3384550"/>
          <p14:tracePt t="39246" x="4902200" y="3375025"/>
          <p14:tracePt t="39263" x="4822825" y="3367088"/>
          <p14:tracePt t="39279" x="4751388" y="3340100"/>
          <p14:tracePt t="39296" x="4670425" y="3303588"/>
          <p14:tracePt t="39313" x="4625975" y="3286125"/>
          <p14:tracePt t="39329" x="4545013" y="3251200"/>
          <p14:tracePt t="39346" x="4473575" y="3214688"/>
          <p14:tracePt t="39363" x="4456113" y="3205163"/>
          <p14:tracePt t="39379" x="4438650" y="3179763"/>
          <p14:tracePt t="39396" x="4429125" y="3152775"/>
          <p14:tracePt t="39412" x="4429125" y="3143250"/>
          <p14:tracePt t="39429" x="4438650" y="3125788"/>
          <p14:tracePt t="39447" x="4491038" y="3116263"/>
          <p14:tracePt t="39463" x="4518025" y="3108325"/>
          <p14:tracePt t="39479" x="4581525" y="3089275"/>
          <p14:tracePt t="39496" x="4670425" y="3081338"/>
          <p14:tracePt t="39513" x="4732338" y="3081338"/>
          <p14:tracePt t="39529" x="4848225" y="3081338"/>
          <p14:tracePt t="39546" x="4973638" y="3108325"/>
          <p14:tracePt t="39562" x="5018088" y="3125788"/>
          <p14:tracePt t="39579" x="5089525" y="3187700"/>
          <p14:tracePt t="39595" x="5126038" y="3241675"/>
          <p14:tracePt t="39612" x="5133975" y="3286125"/>
          <p14:tracePt t="39629" x="5143500" y="3348038"/>
          <p14:tracePt t="39646" x="5143500" y="3402013"/>
          <p14:tracePt t="39662" x="5143500" y="3419475"/>
          <p14:tracePt t="39680" x="5143500" y="3455988"/>
          <p14:tracePt t="39695" x="5143500" y="3490913"/>
          <p14:tracePt t="39713" x="5143500" y="3509963"/>
          <p14:tracePt t="39729" x="5143500" y="3536950"/>
          <p14:tracePt t="39746" x="5153025" y="3562350"/>
          <p14:tracePt t="39764" x="5153025" y="3571875"/>
          <p14:tracePt t="39779" x="5180013" y="3589338"/>
          <p14:tracePt t="39796" x="5232400" y="3598863"/>
          <p14:tracePt t="39812" x="5259388" y="3598863"/>
          <p14:tracePt t="39828" x="5313363" y="3598863"/>
          <p14:tracePt t="39845" x="5357813" y="3598863"/>
          <p14:tracePt t="39863" x="5367338" y="3598863"/>
          <p14:tracePt t="39879" x="5394325" y="3598863"/>
          <p14:tracePt t="39895" x="5402263" y="3598863"/>
          <p14:tracePt t="39912" x="5411788" y="3598863"/>
          <p14:tracePt t="39946" x="5419725" y="3598863"/>
          <p14:tracePt t="39995" x="5429250" y="3598863"/>
          <p14:tracePt t="40062" x="5429250" y="3589338"/>
          <p14:tracePt t="40078" x="5419725" y="3581400"/>
          <p14:tracePt t="40095" x="5402263" y="3562350"/>
          <p14:tracePt t="40112" x="5367338" y="3544888"/>
          <p14:tracePt t="40128" x="5286375" y="3490913"/>
          <p14:tracePt t="40145" x="5214938" y="3429000"/>
          <p14:tracePt t="40162" x="5180013" y="3411538"/>
          <p14:tracePt t="40178" x="5153025" y="3384550"/>
          <p14:tracePt t="40196" x="5133975" y="3367088"/>
          <p14:tracePt t="40212" x="5126038" y="3357563"/>
          <p14:tracePt t="40228" x="5116513" y="3348038"/>
          <p14:tracePt t="40312" x="5126038" y="3348038"/>
          <p14:tracePt t="40328" x="5133975" y="3348038"/>
          <p14:tracePt t="40345" x="5197475" y="3348038"/>
          <p14:tracePt t="40362" x="5251450" y="3357563"/>
          <p14:tracePt t="40378" x="5375275" y="3375025"/>
          <p14:tracePt t="40395" x="5473700" y="3375025"/>
          <p14:tracePt t="40412" x="5510213" y="3375025"/>
          <p14:tracePt t="40428" x="5562600" y="3375025"/>
          <p14:tracePt t="40446" x="5626100" y="3357563"/>
          <p14:tracePt t="40462" x="5653088" y="3348038"/>
          <p14:tracePt t="40479" x="5715000" y="3286125"/>
          <p14:tracePt t="40495" x="5813425" y="3224213"/>
          <p14:tracePt t="40513" x="5875338" y="3179763"/>
          <p14:tracePt t="40529" x="6037263" y="3125788"/>
          <p14:tracePt t="40545" x="6224588" y="3089275"/>
          <p14:tracePt t="40561" x="6303963" y="3081338"/>
          <p14:tracePt t="40579" x="6473825" y="3071813"/>
          <p14:tracePt t="40595" x="6626225" y="3062288"/>
          <p14:tracePt t="40611" x="6688138" y="3062288"/>
          <p14:tracePt t="40628" x="6804025" y="3071813"/>
          <p14:tracePt t="40646" x="6884988" y="3098800"/>
          <p14:tracePt t="40661" x="6911975" y="3116263"/>
          <p14:tracePt t="40678" x="6973888" y="3152775"/>
          <p14:tracePt t="40696" x="7018338" y="3214688"/>
          <p14:tracePt t="40712" x="7037388" y="3241675"/>
          <p14:tracePt t="40728" x="7062788" y="3286125"/>
          <p14:tracePt t="40745" x="7072313" y="3313113"/>
          <p14:tracePt t="40762" x="7081838" y="3330575"/>
          <p14:tracePt t="40779" x="7081838" y="3348038"/>
          <p14:tracePt t="40796" x="7089775" y="3357563"/>
          <p14:tracePt t="40828" x="7089775" y="3367088"/>
          <p14:tracePt t="40846" x="7099300" y="3367088"/>
          <p14:tracePt t="44461" x="7108825" y="3367088"/>
          <p14:tracePt t="44476" x="7161213" y="3367088"/>
          <p14:tracePt t="44493" x="7348538" y="3348038"/>
          <p14:tracePt t="44511" x="7626350" y="3330575"/>
          <p14:tracePt t="44527" x="7777163" y="3330575"/>
          <p14:tracePt t="44543" x="8099425" y="3330575"/>
          <p14:tracePt t="44560" x="8358188" y="3375025"/>
          <p14:tracePt t="44576" x="8474075" y="3402013"/>
          <p14:tracePt t="44593" x="8670925" y="3482975"/>
          <p14:tracePt t="44610" x="8823325" y="3589338"/>
          <p14:tracePt t="44626" x="8875713" y="3643313"/>
          <p14:tracePt t="44643" x="8939213" y="3751263"/>
          <p14:tracePt t="44660" x="8956675" y="3822700"/>
          <p14:tracePt t="44677" x="8956675" y="3848100"/>
          <p14:tracePt t="44693" x="8947150" y="3857625"/>
          <p14:tracePt t="44710" x="8875713" y="3875088"/>
          <p14:tracePt t="44726" x="8813800" y="3875088"/>
          <p14:tracePt t="44743" x="8653463" y="3857625"/>
          <p14:tracePt t="44760" x="8518525" y="3803650"/>
          <p14:tracePt t="44776" x="8466138" y="3759200"/>
          <p14:tracePt t="44793" x="8385175" y="3616325"/>
          <p14:tracePt t="44810" x="8375650" y="3419475"/>
          <p14:tracePt t="44826" x="8412163" y="3295650"/>
          <p14:tracePt t="44842" x="8555038" y="3027363"/>
          <p14:tracePt t="44860" x="8813800" y="2786063"/>
          <p14:tracePt t="44876" x="8956675" y="2687638"/>
          <p14:tracePt t="44893" x="9269413" y="2554288"/>
          <p14:tracePt t="44910" x="9491663" y="2517775"/>
          <p14:tracePt t="44926" x="9590088" y="2509838"/>
          <p14:tracePt t="44942" x="9759950" y="2509838"/>
          <p14:tracePt t="44959" x="9912350" y="2581275"/>
          <p14:tracePt t="44976" x="10037763" y="2714625"/>
          <p14:tracePt t="44993" x="10082213" y="2803525"/>
          <p14:tracePt t="45011" x="10144125" y="3017838"/>
          <p14:tracePt t="45027" x="10161588" y="3259138"/>
          <p14:tracePt t="45043" x="10161588" y="3375025"/>
          <p14:tracePt t="45059" x="10161588" y="3625850"/>
          <p14:tracePt t="45076" x="10134600" y="3875088"/>
          <p14:tracePt t="45092" x="10099675" y="3983038"/>
          <p14:tracePt t="45109" x="10010775" y="4197350"/>
          <p14:tracePt t="45126" x="9966325" y="4295775"/>
          <p14:tracePt t="45126" x="9912350" y="4375150"/>
          <p14:tracePt t="45142" x="9867900" y="4456113"/>
          <p14:tracePt t="45159" x="9786938" y="4572000"/>
          <p14:tracePt t="45176" x="9752013" y="4616450"/>
          <p14:tracePt t="45193" x="9688513" y="4660900"/>
          <p14:tracePt t="45209" x="9609138" y="4679950"/>
          <p14:tracePt t="45226" x="9545638" y="4679950"/>
          <p14:tracePt t="45242" x="9420225" y="4616450"/>
          <p14:tracePt t="45260" x="9286875" y="4446588"/>
          <p14:tracePt t="45276" x="9082088" y="4125913"/>
          <p14:tracePt t="45293" x="8966200" y="3867150"/>
          <p14:tracePt t="45309" x="8777288" y="3286125"/>
          <p14:tracePt t="45326" x="8751888" y="2786063"/>
          <p14:tracePt t="45342" x="8777288" y="2598738"/>
          <p14:tracePt t="45359" x="8966200" y="2268538"/>
          <p14:tracePt t="45375" x="9090025" y="2133600"/>
          <p14:tracePt t="45375" x="9242425" y="2017713"/>
          <p14:tracePt t="45392" x="9385300" y="1938338"/>
          <p14:tracePt t="45408" x="9572625" y="1874838"/>
          <p14:tracePt t="45425" x="9644063" y="1874838"/>
          <p14:tracePt t="45425" x="9715500" y="1874838"/>
          <p14:tracePt t="45442" x="9786938" y="1911350"/>
          <p14:tracePt t="45459" x="9920288" y="1990725"/>
          <p14:tracePt t="45475" x="9991725" y="2081213"/>
          <p14:tracePt t="45492" x="10018713" y="2133600"/>
          <p14:tracePt t="45509" x="10045700" y="2268538"/>
          <p14:tracePt t="45526" x="10063163" y="2438400"/>
          <p14:tracePt t="45542" x="10063163" y="2517775"/>
          <p14:tracePt t="45558" x="10037763" y="2660650"/>
          <p14:tracePt t="45575" x="9991725" y="2813050"/>
          <p14:tracePt t="45592" x="9956800" y="2894013"/>
          <p14:tracePt t="45609" x="9875838" y="3017838"/>
          <p14:tracePt t="45625" x="9777413" y="3143250"/>
          <p14:tracePt t="45642" x="9732963" y="3197225"/>
          <p14:tracePt t="45659" x="9609138" y="3303588"/>
          <p14:tracePt t="45675" x="9483725" y="3402013"/>
          <p14:tracePt t="45692" x="9412288" y="3446463"/>
          <p14:tracePt t="45708" x="9323388" y="3517900"/>
          <p14:tracePt t="45725" x="9259888" y="3554413"/>
          <p14:tracePt t="45742" x="9242425" y="3571875"/>
          <p14:tracePt t="45759" x="9215438" y="3581400"/>
          <p14:tracePt t="45775" x="9205913" y="3589338"/>
          <p14:tracePt t="45808" x="9197975" y="3589338"/>
          <p14:tracePt t="46059" x="9180513" y="3589338"/>
          <p14:tracePt t="46092" x="9170988" y="3571875"/>
          <p14:tracePt t="46109" x="9134475" y="3509963"/>
          <p14:tracePt t="46125" x="9099550" y="3394075"/>
          <p14:tracePt t="46141" x="9090025" y="3330575"/>
          <p14:tracePt t="46158" x="9090025" y="3224213"/>
          <p14:tracePt t="46175" x="9090025" y="3098800"/>
          <p14:tracePt t="46192" x="9099550" y="3036888"/>
          <p14:tracePt t="46208" x="9134475" y="2946400"/>
          <p14:tracePt t="46225" x="9188450" y="2867025"/>
          <p14:tracePt t="46241" x="9215438" y="2822575"/>
          <p14:tracePt t="46258" x="9331325" y="2741613"/>
          <p14:tracePt t="46275" x="9466263" y="2660650"/>
          <p14:tracePt t="46292" x="9545638" y="2633663"/>
          <p14:tracePt t="46308" x="9671050" y="2589213"/>
          <p14:tracePt t="46325" x="9777413" y="2581275"/>
          <p14:tracePt t="46341" x="9831388" y="2581275"/>
          <p14:tracePt t="46358" x="9902825" y="2581275"/>
          <p14:tracePt t="46375" x="9983788" y="2608263"/>
          <p14:tracePt t="46392" x="10010775" y="2616200"/>
          <p14:tracePt t="46409" x="10072688" y="2660650"/>
          <p14:tracePt t="46425" x="10117138" y="2724150"/>
          <p14:tracePt t="46441" x="10144125" y="2768600"/>
          <p14:tracePt t="46458" x="10188575" y="2884488"/>
          <p14:tracePt t="46475" x="10225088" y="3044825"/>
          <p14:tracePt t="46491" x="10252075" y="3143250"/>
          <p14:tracePt t="46509" x="10277475" y="3330575"/>
          <p14:tracePt t="46525" x="10296525" y="3500438"/>
          <p14:tracePt t="46541" x="10296525" y="3562350"/>
          <p14:tracePt t="46558" x="10304463" y="3652838"/>
          <p14:tracePt t="46574" x="10313988" y="3697288"/>
          <p14:tracePt t="46591" x="10313988" y="3714750"/>
          <p14:tracePt t="46608" x="10313988" y="3741738"/>
          <p14:tracePt t="46641" x="10313988" y="3751263"/>
          <p14:tracePt t="47507" x="10296525" y="3732213"/>
          <p14:tracePt t="47525" x="10269538" y="3705225"/>
          <p14:tracePt t="47540" x="10225088" y="3679825"/>
          <p14:tracePt t="47557" x="10117138" y="3608388"/>
          <p14:tracePt t="47574" x="9956800" y="3509963"/>
          <p14:tracePt t="47591" x="9867900" y="3465513"/>
          <p14:tracePt t="47607" x="9688513" y="3384550"/>
          <p14:tracePt t="47624" x="9501188" y="3340100"/>
          <p14:tracePt t="47640" x="9385300" y="3322638"/>
          <p14:tracePt t="47657" x="9170988" y="3276600"/>
          <p14:tracePt t="47674" x="8956675" y="3224213"/>
          <p14:tracePt t="47691" x="8848725" y="3179763"/>
          <p14:tracePt t="47707" x="8634413" y="3108325"/>
          <p14:tracePt t="47725" x="8447088" y="3071813"/>
          <p14:tracePt t="47740" x="8348663" y="3062288"/>
          <p14:tracePt t="47757" x="8180388" y="3044825"/>
          <p14:tracePt t="47775" x="8045450" y="3036888"/>
          <p14:tracePt t="47791" x="8010525" y="3027363"/>
          <p14:tracePt t="47807" x="7947025" y="3027363"/>
          <p14:tracePt t="47825" x="7894638" y="3027363"/>
          <p14:tracePt t="47840" x="7848600" y="3027363"/>
          <p14:tracePt t="47857" x="7742238" y="3044825"/>
          <p14:tracePt t="47874" x="7616825" y="3062288"/>
          <p14:tracePt t="47890" x="7554913" y="3071813"/>
          <p14:tracePt t="47907" x="7446963" y="3081338"/>
          <p14:tracePt t="47925" x="7286625" y="3098800"/>
          <p14:tracePt t="47940" x="7197725" y="3098800"/>
          <p14:tracePt t="47957" x="7018338" y="3098800"/>
          <p14:tracePt t="47974" x="6858000" y="3098800"/>
          <p14:tracePt t="47990" x="6796088" y="3089275"/>
          <p14:tracePt t="48007" x="6705600" y="3071813"/>
          <p14:tracePt t="48025" x="6661150" y="3062288"/>
          <p14:tracePt t="48057" x="6653213" y="3062288"/>
          <p14:tracePt t="49006" x="6661150" y="3062288"/>
          <p14:tracePt t="49024" x="6705600" y="3062288"/>
          <p14:tracePt t="49039" x="6732588" y="3062288"/>
          <p14:tracePt t="49056" x="6823075" y="3054350"/>
          <p14:tracePt t="49074" x="6938963" y="3044825"/>
          <p14:tracePt t="49090" x="7000875" y="3044825"/>
          <p14:tracePt t="49106" x="7143750" y="3044825"/>
          <p14:tracePt t="49123" x="7313613" y="3044825"/>
          <p14:tracePt t="49139" x="7394575" y="3044825"/>
          <p14:tracePt t="49156" x="7572375" y="3062288"/>
          <p14:tracePt t="49174" x="7777163" y="3125788"/>
          <p14:tracePt t="49189" x="7894638" y="3179763"/>
          <p14:tracePt t="49206" x="8134350" y="3340100"/>
          <p14:tracePt t="49223" x="8394700" y="3536950"/>
          <p14:tracePt t="49240" x="8572500" y="3751263"/>
          <p14:tracePt t="49256" x="8643938" y="3857625"/>
          <p14:tracePt t="49273" x="8732838" y="4027488"/>
          <p14:tracePt t="49290" x="8759825" y="4197350"/>
          <p14:tracePt t="49306" x="8759825" y="4286250"/>
          <p14:tracePt t="49323" x="8769350" y="4429125"/>
          <p14:tracePt t="49339" x="8769350" y="4473575"/>
          <p14:tracePt t="49356" x="8751888" y="4527550"/>
          <p14:tracePt t="49373" x="8705850" y="4545013"/>
          <p14:tracePt t="49390" x="8599488" y="4545013"/>
          <p14:tracePt t="49406" x="8537575" y="4518025"/>
          <p14:tracePt t="49423" x="8402638" y="4429125"/>
          <p14:tracePt t="49439" x="8348663" y="4375150"/>
          <p14:tracePt t="49456" x="8251825" y="4224338"/>
          <p14:tracePt t="49473" x="8188325" y="4037013"/>
          <p14:tracePt t="49489" x="8170863" y="3929063"/>
          <p14:tracePt t="49506" x="8180388" y="3705225"/>
          <p14:tracePt t="49523" x="8259763" y="3455988"/>
          <p14:tracePt t="49539" x="8474075" y="3160713"/>
          <p14:tracePt t="49556" x="8653463" y="2973388"/>
          <p14:tracePt t="49573" x="9153525" y="2608263"/>
          <p14:tracePt t="49589" x="9385300" y="2473325"/>
          <p14:tracePt t="49606" x="9796463" y="2312988"/>
          <p14:tracePt t="49622" x="9983788" y="2303463"/>
          <p14:tracePt t="49639" x="10055225" y="2312988"/>
          <p14:tracePt t="49655" x="10188575" y="2401888"/>
          <p14:tracePt t="49672" x="10313988" y="2562225"/>
          <p14:tracePt t="49689" x="10367963" y="2660650"/>
          <p14:tracePt t="49689" x="10402888" y="2786063"/>
          <p14:tracePt t="49706" x="10447338" y="2928938"/>
          <p14:tracePt t="49722" x="10510838" y="3276600"/>
          <p14:tracePt t="49739" x="10518775" y="3455988"/>
          <p14:tracePt t="49755" x="10537825" y="3786188"/>
          <p14:tracePt t="49772" x="10537825" y="4027488"/>
          <p14:tracePt t="49789" x="10474325" y="4224338"/>
          <p14:tracePt t="49806" x="10429875" y="4303713"/>
          <p14:tracePt t="49822" x="10277475" y="4438650"/>
          <p14:tracePt t="49839" x="10206038" y="4500563"/>
          <p14:tracePt t="49855" x="10028238" y="4581525"/>
          <p14:tracePt t="49872" x="9858375" y="4633913"/>
          <p14:tracePt t="49889" x="9715500" y="4643438"/>
          <p14:tracePt t="49906" x="9653588" y="4643438"/>
          <p14:tracePt t="49922" x="9528175" y="4589463"/>
          <p14:tracePt t="49939" x="9367838" y="4446588"/>
          <p14:tracePt t="49955" x="9277350" y="4330700"/>
          <p14:tracePt t="49972" x="9109075" y="3965575"/>
          <p14:tracePt t="49989" x="8991600" y="3527425"/>
          <p14:tracePt t="50005" x="8947150" y="3268663"/>
          <p14:tracePt t="50023" x="8929688" y="2822575"/>
          <p14:tracePt t="50039" x="9018588" y="2419350"/>
          <p14:tracePt t="50055" x="9117013" y="2214563"/>
          <p14:tracePt t="50072" x="9340850" y="1847850"/>
          <p14:tracePt t="50088" x="9528175" y="1660525"/>
          <p14:tracePt t="50106" x="9617075" y="1616075"/>
          <p14:tracePt t="50122" x="9786938" y="1554163"/>
          <p14:tracePt t="50138" x="9929813" y="1544638"/>
          <p14:tracePt t="50155" x="9991725" y="1554163"/>
          <p14:tracePt t="50172" x="10117138" y="1625600"/>
          <p14:tracePt t="50188" x="10215563" y="1758950"/>
          <p14:tracePt t="50205" x="10269538" y="1839913"/>
          <p14:tracePt t="50222" x="10340975" y="2009775"/>
          <p14:tracePt t="50239" x="10394950" y="2214563"/>
          <p14:tracePt t="50255" x="10402888" y="2322513"/>
          <p14:tracePt t="50272" x="10420350" y="2536825"/>
          <p14:tracePt t="50289" x="10420350" y="2751138"/>
          <p14:tracePt t="50305" x="10420350" y="2857500"/>
          <p14:tracePt t="50323" x="10420350" y="3071813"/>
          <p14:tracePt t="50338" x="10394950" y="3286125"/>
          <p14:tracePt t="50355" x="10375900" y="3394075"/>
          <p14:tracePt t="50372" x="10331450" y="3616325"/>
          <p14:tracePt t="50388" x="10252075" y="3795713"/>
          <p14:tracePt t="50405" x="10206038" y="3875088"/>
          <p14:tracePt t="50422" x="10099675" y="4017963"/>
          <p14:tracePt t="50438" x="9983788" y="4133850"/>
          <p14:tracePt t="50455" x="9902825" y="4179888"/>
          <p14:tracePt t="50471" x="9732963" y="4251325"/>
          <p14:tracePt t="50488" x="9563100" y="4276725"/>
          <p14:tracePt t="50505" x="9474200" y="4286250"/>
          <p14:tracePt t="50523" x="9331325" y="4286250"/>
          <p14:tracePt t="50539" x="9215438" y="4268788"/>
          <p14:tracePt t="50556" x="9170988" y="4241800"/>
          <p14:tracePt t="50571" x="9072563" y="4143375"/>
          <p14:tracePt t="50588" x="8983663" y="4000500"/>
          <p14:tracePt t="50605" x="8929688" y="3911600"/>
          <p14:tracePt t="50622" x="8840788" y="3705225"/>
          <p14:tracePt t="50638" x="8777288" y="3473450"/>
          <p14:tracePt t="50656" x="8742363" y="3367088"/>
          <p14:tracePt t="50671" x="8715375" y="3152775"/>
          <p14:tracePt t="50688" x="8705850" y="2973388"/>
          <p14:tracePt t="50705" x="8705850" y="2901950"/>
          <p14:tracePt t="50721" x="8724900" y="2786063"/>
          <p14:tracePt t="50738" x="8786813" y="2687638"/>
          <p14:tracePt t="50755" x="8813800" y="2643188"/>
          <p14:tracePt t="50771" x="8885238" y="2581275"/>
          <p14:tracePt t="50788" x="8956675" y="2517775"/>
          <p14:tracePt t="50805" x="9001125" y="2482850"/>
          <p14:tracePt t="50822" x="9082088" y="2428875"/>
          <p14:tracePt t="50838" x="9153525" y="2411413"/>
          <p14:tracePt t="50855" x="9180513" y="2401888"/>
          <p14:tracePt t="50871" x="9224963" y="2393950"/>
          <p14:tracePt t="50888" x="9259888" y="2384425"/>
          <p14:tracePt t="50905" x="9269413" y="2384425"/>
          <p14:tracePt t="50921" x="9286875" y="2384425"/>
          <p14:tracePt t="50938" x="9296400" y="2393950"/>
          <p14:tracePt t="50954" x="9304338" y="2393950"/>
          <p14:tracePt t="51254" x="9313863" y="2393950"/>
          <p14:tracePt t="51271" x="9394825" y="2411413"/>
          <p14:tracePt t="51288" x="9510713" y="2455863"/>
          <p14:tracePt t="51305" x="9572625" y="2490788"/>
          <p14:tracePt t="51321" x="9698038" y="2581275"/>
          <p14:tracePt t="51338" x="9777413" y="2705100"/>
          <p14:tracePt t="51355" x="9796463" y="2768600"/>
          <p14:tracePt t="51372" x="9823450" y="2911475"/>
          <p14:tracePt t="51388" x="9823450" y="3081338"/>
          <p14:tracePt t="51404" x="9823450" y="3160713"/>
          <p14:tracePt t="51421" x="9813925" y="3330575"/>
          <p14:tracePt t="51437" x="9769475" y="3482975"/>
          <p14:tracePt t="51454" x="9725025" y="3554413"/>
          <p14:tracePt t="51470" x="9617075" y="3724275"/>
          <p14:tracePt t="51488" x="9474200" y="3902075"/>
          <p14:tracePt t="51504" x="9367838" y="3983038"/>
          <p14:tracePt t="51521" x="9045575" y="4125913"/>
          <p14:tracePt t="51537" x="8555038" y="4214813"/>
          <p14:tracePt t="51554" x="8242300" y="4214813"/>
          <p14:tracePt t="51571" x="7429500" y="4152900"/>
          <p14:tracePt t="51588" x="6715125" y="4027488"/>
          <p14:tracePt t="51605" x="6483350" y="3983038"/>
          <p14:tracePt t="51621" x="6205538" y="3929063"/>
          <p14:tracePt t="51637" x="6072188" y="3902075"/>
          <p14:tracePt t="51654" x="6037263" y="3894138"/>
          <p14:tracePt t="51671" x="5991225" y="3884613"/>
          <p14:tracePt t="51689" x="5965825" y="3875088"/>
          <p14:tracePt t="51705" x="5956300" y="3867150"/>
          <p14:tracePt t="51720" x="5938838" y="3867150"/>
          <p14:tracePt t="51754" x="5929313" y="3857625"/>
          <p14:tracePt t="51804" x="5919788" y="3840163"/>
          <p14:tracePt t="51821" x="5902325" y="3830638"/>
          <p14:tracePt t="51838" x="5894388" y="3786188"/>
          <p14:tracePt t="51854" x="5884863" y="3741738"/>
          <p14:tracePt t="51871" x="5867400" y="3608388"/>
          <p14:tracePt t="51887" x="5867400" y="3482975"/>
          <p14:tracePt t="51904" x="5867400" y="3438525"/>
          <p14:tracePt t="51920" x="5875338" y="3367088"/>
          <p14:tracePt t="51938" x="5884863" y="3322638"/>
          <p14:tracePt t="51954" x="5894388" y="3303588"/>
          <p14:tracePt t="51970" x="5902325" y="3276600"/>
          <p14:tracePt t="51988" x="5929313" y="3251200"/>
          <p14:tracePt t="52005" x="5946775" y="3241675"/>
          <p14:tracePt t="52021" x="6000750" y="3241675"/>
          <p14:tracePt t="52038" x="6072188" y="3232150"/>
          <p14:tracePt t="52054" x="6099175" y="3232150"/>
          <p14:tracePt t="52071" x="6143625" y="3232150"/>
          <p14:tracePt t="52088" x="6161088" y="3232150"/>
          <p14:tracePt t="52105" x="6180138" y="3232150"/>
          <p14:tracePt t="52120" x="6188075" y="3232150"/>
          <p14:tracePt t="52187" x="6197600" y="3224213"/>
          <p14:tracePt t="55984" x="6242050" y="3224213"/>
          <p14:tracePt t="56001" x="6375400" y="3205163"/>
          <p14:tracePt t="56018" x="6581775" y="3179763"/>
          <p14:tracePt t="56034" x="6697663" y="3170238"/>
          <p14:tracePt t="56051" x="6946900" y="3152775"/>
          <p14:tracePt t="56067" x="7081838" y="3152775"/>
          <p14:tracePt t="56084" x="7358063" y="3152775"/>
          <p14:tracePt t="56101" x="7634288" y="3205163"/>
          <p14:tracePt t="56117" x="7786688" y="3251200"/>
          <p14:tracePt t="56135" x="8045450" y="3367088"/>
          <p14:tracePt t="56151" x="8259763" y="3482975"/>
          <p14:tracePt t="56167" x="8348663" y="3536950"/>
          <p14:tracePt t="56185" x="8518525" y="3633788"/>
          <p14:tracePt t="56201" x="8661400" y="3714750"/>
          <p14:tracePt t="56217" x="8715375" y="3751263"/>
          <p14:tracePt t="56234" x="8796338" y="3830638"/>
          <p14:tracePt t="56251" x="8867775" y="3894138"/>
          <p14:tracePt t="56267" x="8885238" y="3929063"/>
          <p14:tracePt t="56285" x="8902700" y="3938588"/>
          <p14:tracePt t="56584" x="8912225" y="3938588"/>
          <p14:tracePt t="56601" x="8974138" y="3938588"/>
          <p14:tracePt t="56618" x="9072563" y="3938588"/>
          <p14:tracePt t="56635" x="9144000" y="3938588"/>
          <p14:tracePt t="56651" x="9313863" y="3929063"/>
          <p14:tracePt t="56668" x="9474200" y="3929063"/>
          <p14:tracePt t="56685" x="9563100" y="3929063"/>
          <p14:tracePt t="56701" x="9725025" y="3929063"/>
          <p14:tracePt t="56716" x="9813925" y="3929063"/>
          <p14:tracePt t="56733" x="9947275" y="3938588"/>
          <p14:tracePt t="56751" x="10010775" y="3946525"/>
          <p14:tracePt t="56767" x="10028238" y="3946525"/>
          <p14:tracePt t="56783" x="10055225" y="3956050"/>
          <p14:tracePt t="56817" x="10063163" y="3956050"/>
          <p14:tracePt t="60015" x="10072688" y="3965575"/>
          <p14:tracePt t="60031" x="10082213" y="3973513"/>
          <p14:tracePt t="60098" x="10045700" y="3938588"/>
          <p14:tracePt t="60115" x="9947275" y="3840163"/>
          <p14:tracePt t="60131" x="9875838" y="3776663"/>
          <p14:tracePt t="60147" x="9769475" y="3697288"/>
          <p14:tracePt t="60165" x="9688513" y="3643313"/>
          <p14:tracePt t="60181" x="9609138" y="3608388"/>
          <p14:tracePt t="60198" x="9572625" y="3589338"/>
          <p14:tracePt t="60215" x="9537700" y="3581400"/>
          <p14:tracePt t="60231" x="9528175" y="3571875"/>
          <p14:tracePt t="60247" x="9510713" y="3571875"/>
          <p14:tracePt t="60264" x="9501188" y="3562350"/>
          <p14:tracePt t="60797" x="9528175" y="3554413"/>
          <p14:tracePt t="60815" x="9590088" y="3554413"/>
          <p14:tracePt t="60831" x="9661525" y="3544888"/>
          <p14:tracePt t="60847" x="9698038" y="3544888"/>
          <p14:tracePt t="60864" x="9752013" y="3544888"/>
          <p14:tracePt t="60880" x="9786938" y="3544888"/>
          <p14:tracePt t="60897" x="9796463" y="3544888"/>
          <p14:tracePt t="60915" x="9804400" y="3544888"/>
          <p14:tracePt t="60930" x="9813925" y="3536950"/>
          <p14:tracePt t="61197" x="9813925" y="3527425"/>
          <p14:tracePt t="61297" x="9813925" y="3517900"/>
          <p14:tracePt t="61347" x="9804400" y="3517900"/>
          <p14:tracePt t="61363" x="9804400" y="3527425"/>
          <p14:tracePt t="61380" x="9786938" y="3527425"/>
          <p14:tracePt t="61397" x="9777413" y="3527425"/>
          <p14:tracePt t="61413" x="9732963" y="3536950"/>
          <p14:tracePt t="61430" x="9626600" y="3536950"/>
          <p14:tracePt t="61447" x="9555163" y="3536950"/>
          <p14:tracePt t="61463" x="9429750" y="3536950"/>
          <p14:tracePt t="61480" x="9313863" y="3536950"/>
          <p14:tracePt t="61497" x="9259888" y="3536950"/>
          <p14:tracePt t="61514" x="9188450" y="3536950"/>
          <p14:tracePt t="61531" x="9134475" y="3536950"/>
          <p14:tracePt t="61546" x="9117013" y="3536950"/>
          <p14:tracePt t="61563" x="9082088" y="3554413"/>
          <p14:tracePt t="61579" x="9055100" y="3562350"/>
          <p14:tracePt t="61614" x="9045575" y="3562350"/>
          <p14:tracePt t="61630" x="9037638" y="3562350"/>
          <p14:tracePt t="61663" x="9037638" y="3509963"/>
          <p14:tracePt t="61680" x="9010650" y="3367088"/>
          <p14:tracePt t="61696" x="9001125" y="3259138"/>
          <p14:tracePt t="61714" x="8991600" y="3081338"/>
          <p14:tracePt t="61730" x="8974138" y="2928938"/>
          <p14:tracePt t="61746" x="8974138" y="2884488"/>
          <p14:tracePt t="61763" x="8966200" y="2822575"/>
          <p14:tracePt t="61780" x="8966200" y="2786063"/>
          <p14:tracePt t="61847" x="8966200" y="2795588"/>
          <p14:tracePt t="61864" x="8983663" y="2894013"/>
          <p14:tracePt t="61881" x="9018588" y="3089275"/>
          <p14:tracePt t="61896" x="9045575" y="3187700"/>
          <p14:tracePt t="61913" x="9090025" y="3348038"/>
          <p14:tracePt t="61930" x="9126538" y="3482975"/>
          <p14:tracePt t="61947" x="9144000" y="3517900"/>
          <p14:tracePt t="61963" x="9153525" y="3554413"/>
          <p14:tracePt t="61980" x="9170988" y="3554413"/>
          <p14:tracePt t="61996" x="9188450" y="3536950"/>
          <p14:tracePt t="62013" x="9251950" y="3438525"/>
          <p14:tracePt t="62031" x="9331325" y="3295650"/>
          <p14:tracePt t="62047" x="9358313" y="3232150"/>
          <p14:tracePt t="62063" x="9385300" y="3125788"/>
          <p14:tracePt t="62080" x="9402763" y="3089275"/>
          <p14:tracePt t="62096" x="9412288" y="3071813"/>
          <p14:tracePt t="62113" x="9420225" y="3071813"/>
          <p14:tracePt t="62146" x="9447213" y="3116263"/>
          <p14:tracePt t="62163" x="9483725" y="3224213"/>
          <p14:tracePt t="62181" x="9545638" y="3348038"/>
          <p14:tracePt t="62197" x="9572625" y="3402013"/>
          <p14:tracePt t="62213" x="9599613" y="3509963"/>
          <p14:tracePt t="62230" x="9634538" y="3581400"/>
          <p14:tracePt t="62246" x="9644063" y="3589338"/>
          <p14:tracePt t="62263" x="9653588" y="3598863"/>
          <p14:tracePt t="62280" x="9661525" y="3608388"/>
          <p14:tracePt t="62296" x="9671050" y="3608388"/>
          <p14:tracePt t="62363" x="9671050" y="3598863"/>
          <p14:tracePt t="62380" x="9671050" y="3589338"/>
          <p14:tracePt t="62430" x="9680575" y="3581400"/>
          <p14:tracePt t="62612" x="9671050" y="3571875"/>
          <p14:tracePt t="62646" x="9661525" y="3571875"/>
          <p14:tracePt t="62662" x="9653588" y="3571875"/>
          <p14:tracePt t="62680" x="9634538" y="3571875"/>
          <p14:tracePt t="62696" x="9609138" y="3589338"/>
          <p14:tracePt t="62696" x="9545638" y="3608388"/>
          <p14:tracePt t="62712" x="9456738" y="3633788"/>
          <p14:tracePt t="62730" x="9259888" y="3697288"/>
          <p14:tracePt t="62746" x="9180513" y="3714750"/>
          <p14:tracePt t="62762" x="9045575" y="3732213"/>
          <p14:tracePt t="62780" x="8956675" y="3732213"/>
          <p14:tracePt t="62796" x="8929688" y="3732213"/>
          <p14:tracePt t="62812" x="8894763" y="3732213"/>
          <p14:tracePt t="62829" x="8875713" y="3732213"/>
          <p14:tracePt t="62845" x="8867775" y="3732213"/>
          <p14:tracePt t="62880" x="8867775" y="3724275"/>
          <p14:tracePt t="63678" x="8858250" y="3714750"/>
          <p14:tracePt t="63695" x="8858250" y="3679825"/>
          <p14:tracePt t="63712" x="8858250" y="3652838"/>
          <p14:tracePt t="63729" x="8858250" y="3581400"/>
          <p14:tracePt t="63745" x="8858250" y="3482975"/>
          <p14:tracePt t="63762" x="8858250" y="3438525"/>
          <p14:tracePt t="63778" x="8867775" y="3322638"/>
          <p14:tracePt t="63795" x="8875713" y="3224213"/>
          <p14:tracePt t="63811" x="8875713" y="3179763"/>
          <p14:tracePt t="63828" x="8885238" y="3108325"/>
          <p14:tracePt t="63845" x="8894763" y="3062288"/>
          <p14:tracePt t="63861" x="8894763" y="3054350"/>
          <p14:tracePt t="63878" x="8894763" y="3044825"/>
          <p14:tracePt t="63895" x="8902700" y="3036888"/>
          <p14:tracePt t="63962" x="8912225" y="3036888"/>
          <p14:tracePt t="63978" x="8912225" y="3054350"/>
          <p14:tracePt t="63995" x="8947150" y="3116263"/>
          <p14:tracePt t="64011" x="8983663" y="3170238"/>
          <p14:tracePt t="64029" x="9090025" y="3322638"/>
          <p14:tracePt t="64045" x="9197975" y="3473450"/>
          <p14:tracePt t="64061" x="9242425" y="3554413"/>
          <p14:tracePt t="64078" x="9331325" y="3670300"/>
          <p14:tracePt t="64094" x="9429750" y="3751263"/>
          <p14:tracePt t="64111" x="9483725" y="3776663"/>
          <p14:tracePt t="64128" x="9572625" y="3803650"/>
          <p14:tracePt t="64144" x="9626600" y="3813175"/>
          <p14:tracePt t="64161" x="9653588" y="3813175"/>
          <p14:tracePt t="64178" x="9705975" y="3768725"/>
          <p14:tracePt t="64195" x="9777413" y="3652838"/>
          <p14:tracePt t="64211" x="9804400" y="3581400"/>
          <p14:tracePt t="64228" x="9848850" y="3482975"/>
          <p14:tracePt t="64245" x="9875838" y="3411538"/>
          <p14:tracePt t="64261" x="9885363" y="3394075"/>
          <p14:tracePt t="64278" x="9885363" y="3367088"/>
          <p14:tracePt t="64312" x="9885363" y="3357563"/>
          <p14:tracePt t="64327" x="9894888" y="3357563"/>
          <p14:tracePt t="64378" x="9894888" y="3367088"/>
          <p14:tracePt t="64395" x="9902825" y="3411538"/>
          <p14:tracePt t="64411" x="9902825" y="3465513"/>
          <p14:tracePt t="64428" x="9912350" y="3625850"/>
          <p14:tracePt t="64444" x="9929813" y="3786188"/>
          <p14:tracePt t="64461" x="9929813" y="3857625"/>
          <p14:tracePt t="64478" x="9947275" y="3990975"/>
          <p14:tracePt t="64496" x="9974263" y="4089400"/>
          <p14:tracePt t="64511" x="9991725" y="4116388"/>
          <p14:tracePt t="64528" x="10018713" y="4133850"/>
          <p14:tracePt t="64545" x="10037763" y="4143375"/>
          <p14:tracePt t="64577" x="10045700" y="4133850"/>
          <p14:tracePt t="64594" x="10072688" y="4089400"/>
          <p14:tracePt t="64611" x="10090150" y="4044950"/>
          <p14:tracePt t="64627" x="10109200" y="3965575"/>
          <p14:tracePt t="64644" x="10134600" y="3884613"/>
          <p14:tracePt t="64660" x="10144125" y="3848100"/>
          <p14:tracePt t="64677" x="10153650" y="3768725"/>
          <p14:tracePt t="64695" x="10171113" y="3724275"/>
          <p14:tracePt t="64711" x="10171113" y="3714750"/>
          <p14:tracePt t="64727" x="10180638" y="3705225"/>
          <p14:tracePt t="64744" x="10180638" y="3697288"/>
          <p14:tracePt t="64777" x="10188575" y="3697288"/>
          <p14:tracePt t="64794" x="10188575" y="3705225"/>
          <p14:tracePt t="64811" x="10198100" y="3724275"/>
          <p14:tracePt t="64827" x="10206038" y="3741738"/>
          <p14:tracePt t="64844" x="10233025" y="3795713"/>
          <p14:tracePt t="64861" x="10242550" y="3822700"/>
          <p14:tracePt t="64877" x="10269538" y="3867150"/>
          <p14:tracePt t="64894" x="10296525" y="3902075"/>
          <p14:tracePt t="64910" x="10304463" y="3911600"/>
          <p14:tracePt t="64927" x="10313988" y="3911600"/>
          <p14:tracePt t="64944" x="10323513" y="3911600"/>
          <p14:tracePt t="64977" x="10331450" y="3911600"/>
          <p14:tracePt t="64995" x="10331450" y="3894138"/>
          <p14:tracePt t="65011" x="10331450" y="3867150"/>
          <p14:tracePt t="65027" x="10331450" y="3795713"/>
          <p14:tracePt t="65045" x="10331450" y="3697288"/>
          <p14:tracePt t="65061" x="10331450" y="3660775"/>
          <p14:tracePt t="65077" x="10331450" y="3625850"/>
          <p14:tracePt t="65094" x="10323513" y="3608388"/>
          <p14:tracePt t="65110" x="10323513" y="3598863"/>
          <p14:tracePt t="65244" x="10323513" y="3589338"/>
          <p14:tracePt t="65261" x="10313988" y="3571875"/>
          <p14:tracePt t="65277" x="10304463" y="3536950"/>
          <p14:tracePt t="65295" x="10269538" y="3446463"/>
          <p14:tracePt t="65310" x="10252075" y="3394075"/>
          <p14:tracePt t="65327" x="10225088" y="3322638"/>
          <p14:tracePt t="65345" x="10206038" y="3286125"/>
          <p14:tracePt t="65377" x="10198100" y="3276600"/>
          <p14:tracePt t="65394" x="10188575" y="3276600"/>
          <p14:tracePt t="65427" x="10180638" y="3286125"/>
          <p14:tracePt t="65445" x="10171113" y="3295650"/>
          <p14:tracePt t="65477" x="10171113" y="3303588"/>
          <p14:tracePt t="65495" x="10161588" y="3303588"/>
          <p14:tracePt t="65594" x="10161588" y="3313113"/>
          <p14:tracePt t="65660" x="10153650" y="3313113"/>
          <p14:tracePt t="65727" x="10153650" y="3303588"/>
          <p14:tracePt t="65744" x="10144125" y="3295650"/>
          <p14:tracePt t="65760" x="10144125" y="3286125"/>
          <p14:tracePt t="65777" x="10134600" y="3276600"/>
          <p14:tracePt t="65794" x="10126663" y="3268663"/>
          <p14:tracePt t="65826" x="10117138" y="3268663"/>
          <p14:tracePt t="65844" x="10109200" y="3268663"/>
          <p14:tracePt t="65860" x="10099675" y="3268663"/>
          <p14:tracePt t="65877" x="10063163" y="3295650"/>
          <p14:tracePt t="65894" x="10010775" y="3313113"/>
          <p14:tracePt t="65910" x="9991725" y="3322638"/>
          <p14:tracePt t="65926" x="9956800" y="3322638"/>
          <p14:tracePt t="65944" x="9939338" y="3313113"/>
          <p14:tracePt t="65960" x="9920288" y="3295650"/>
          <p14:tracePt t="65977" x="9894888" y="3268663"/>
          <p14:tracePt t="65994" x="9867900" y="3241675"/>
          <p14:tracePt t="66010" x="9848850" y="3232150"/>
          <p14:tracePt t="66027" x="9796463" y="3187700"/>
          <p14:tracePt t="66044" x="9732963" y="3143250"/>
          <p14:tracePt t="66060" x="9705975" y="3116263"/>
          <p14:tracePt t="66076" x="9644063" y="3071813"/>
          <p14:tracePt t="66094" x="9582150" y="3027363"/>
          <p14:tracePt t="66110" x="9510713" y="2990850"/>
          <p14:tracePt t="66126" x="9474200" y="2982913"/>
          <p14:tracePt t="66144" x="9394825" y="2946400"/>
          <p14:tracePt t="66160" x="9313863" y="2928938"/>
          <p14:tracePt t="66177" x="9277350" y="2919413"/>
          <p14:tracePt t="66194" x="9224963" y="2919413"/>
          <p14:tracePt t="66210" x="9161463" y="2938463"/>
          <p14:tracePt t="66226" x="9134475" y="2955925"/>
          <p14:tracePt t="66243" x="9072563" y="3027363"/>
          <p14:tracePt t="66260" x="9001125" y="3089275"/>
          <p14:tracePt t="66276" x="8974138" y="3116263"/>
          <p14:tracePt t="66293" x="8920163" y="3170238"/>
          <p14:tracePt t="66309" x="8912225" y="3179763"/>
          <p14:tracePt t="66326" x="8894763" y="3187700"/>
          <p14:tracePt t="66343" x="8875713" y="3187700"/>
          <p14:tracePt t="66410" x="8875713" y="3170238"/>
          <p14:tracePt t="66426" x="8875713" y="3143250"/>
          <p14:tracePt t="66443" x="8867775" y="3081338"/>
          <p14:tracePt t="66459" x="8858250" y="3044825"/>
          <p14:tracePt t="66476" x="8848725" y="2973388"/>
          <p14:tracePt t="66493" x="8831263" y="2946400"/>
          <p14:tracePt t="66510" x="8823325" y="2938463"/>
          <p14:tracePt t="66526" x="8813800" y="2928938"/>
          <p14:tracePt t="66543" x="8804275" y="2928938"/>
          <p14:tracePt t="66576" x="8804275" y="2938463"/>
          <p14:tracePt t="66592" x="8786813" y="2965450"/>
          <p14:tracePt t="66610" x="8777288" y="3062288"/>
          <p14:tracePt t="66626" x="8751888" y="3152775"/>
          <p14:tracePt t="66643" x="8724900" y="3330575"/>
          <p14:tracePt t="66659" x="8705850" y="3465513"/>
          <p14:tracePt t="66676" x="8705850" y="3500438"/>
          <p14:tracePt t="66693" x="8697913" y="3554413"/>
          <p14:tracePt t="66709" x="8697913" y="3562350"/>
          <p14:tracePt t="66726" x="8697913" y="3571875"/>
          <p14:tracePt t="66776" x="8697913" y="3562350"/>
          <p14:tracePt t="66792" x="8697913" y="3554413"/>
          <p14:tracePt t="66809" x="8697913" y="3536950"/>
          <p14:tracePt t="66826" x="8697913" y="3517900"/>
          <p14:tracePt t="66842" x="8697913" y="3509963"/>
          <p14:tracePt t="66859" x="8697913" y="3482975"/>
          <p14:tracePt t="66893" x="8697913" y="3465513"/>
          <p14:tracePt t="66910" x="8688388" y="3438525"/>
          <p14:tracePt t="66926" x="8670925" y="3429000"/>
          <p14:tracePt t="66942" x="8589963" y="3394075"/>
          <p14:tracePt t="66959" x="8474075" y="3367088"/>
          <p14:tracePt t="66976" x="8429625" y="3357563"/>
          <p14:tracePt t="66992" x="8323263" y="3367088"/>
          <p14:tracePt t="67009" x="8259763" y="3402013"/>
          <p14:tracePt t="67026" x="8224838" y="3429000"/>
          <p14:tracePt t="67042" x="8180388" y="3509963"/>
          <p14:tracePt t="67059" x="8161338" y="3643313"/>
          <p14:tracePt t="67075" x="8153400" y="3724275"/>
          <p14:tracePt t="67092" x="8153400" y="3902075"/>
          <p14:tracePt t="67109" x="8153400" y="4089400"/>
          <p14:tracePt t="67126" x="8153400" y="4170363"/>
          <p14:tracePt t="67143" x="8180388" y="4322763"/>
          <p14:tracePt t="67160" x="8197850" y="4465638"/>
          <p14:tracePt t="67175" x="8205788" y="4537075"/>
          <p14:tracePt t="67192" x="8251825" y="4660900"/>
          <p14:tracePt t="67209" x="8340725" y="4786313"/>
          <p14:tracePt t="67227" x="8402638" y="4840288"/>
          <p14:tracePt t="67243" x="8572500" y="4929188"/>
          <p14:tracePt t="67260" x="8786813" y="5000625"/>
          <p14:tracePt t="67275" x="8912225" y="5010150"/>
          <p14:tracePt t="67292" x="9144000" y="5018088"/>
          <p14:tracePt t="67309" x="9385300" y="4991100"/>
          <p14:tracePt t="67326" x="9491663" y="4965700"/>
          <p14:tracePt t="67342" x="9661525" y="4848225"/>
          <p14:tracePt t="67359" x="9786938" y="4670425"/>
          <p14:tracePt t="67376" x="9840913" y="4562475"/>
          <p14:tracePt t="67392" x="9894888" y="4340225"/>
          <p14:tracePt t="67409" x="9902825" y="4125913"/>
          <p14:tracePt t="67426" x="9902825" y="4037013"/>
          <p14:tracePt t="67442" x="9885363" y="3867150"/>
          <p14:tracePt t="67459" x="9823450" y="3705225"/>
          <p14:tracePt t="67475" x="9769475" y="3625850"/>
          <p14:tracePt t="67492" x="9661525" y="3527425"/>
          <p14:tracePt t="67510" x="9582150" y="3482975"/>
          <p14:tracePt t="67525" x="9545638" y="3473450"/>
          <p14:tracePt t="67542" x="9491663" y="3473450"/>
          <p14:tracePt t="67559" x="9466263" y="3509963"/>
          <p14:tracePt t="67575" x="9456738" y="3536950"/>
          <p14:tracePt t="67592" x="9429750" y="3679825"/>
          <p14:tracePt t="67608" x="9412288" y="3911600"/>
          <p14:tracePt t="67625" x="9412288" y="4037013"/>
          <p14:tracePt t="67642" x="9412288" y="4295775"/>
          <p14:tracePt t="67658" x="9439275" y="4510088"/>
          <p14:tracePt t="67675" x="9456738" y="4589463"/>
          <p14:tracePt t="67692" x="9518650" y="4705350"/>
          <p14:tracePt t="67709" x="9626600" y="4786313"/>
          <p14:tracePt t="67725" x="9688513" y="4813300"/>
          <p14:tracePt t="67742" x="9813925" y="4840288"/>
          <p14:tracePt t="67759" x="9902825" y="4848225"/>
          <p14:tracePt t="67775" x="9939338" y="4848225"/>
          <p14:tracePt t="67792" x="10001250" y="4786313"/>
          <p14:tracePt t="67809" x="10037763" y="4633913"/>
          <p14:tracePt t="67825" x="10045700" y="4527550"/>
          <p14:tracePt t="67842" x="10045700" y="4295775"/>
          <p14:tracePt t="67858" x="10010775" y="4071938"/>
          <p14:tracePt t="67875" x="9991725" y="3983038"/>
          <p14:tracePt t="67892" x="9939338" y="3840163"/>
          <p14:tracePt t="67908" x="9867900" y="3751263"/>
          <p14:tracePt t="67925" x="9848850" y="3732213"/>
          <p14:tracePt t="67941" x="9823450" y="3714750"/>
          <p14:tracePt t="67958" x="9796463" y="3714750"/>
          <p14:tracePt t="67975" x="9786938" y="3714750"/>
          <p14:tracePt t="67991" x="9786938" y="3751263"/>
          <p14:tracePt t="68009" x="9786938" y="3867150"/>
          <p14:tracePt t="68025" x="9796463" y="3946525"/>
          <p14:tracePt t="68043" x="9840913" y="4143375"/>
          <p14:tracePt t="68059" x="9885363" y="4330700"/>
          <p14:tracePt t="68075" x="9912350" y="4402138"/>
          <p14:tracePt t="68091" x="9966325" y="4518025"/>
          <p14:tracePt t="68108" x="10028238" y="4572000"/>
          <p14:tracePt t="68125" x="10072688" y="4581525"/>
          <p14:tracePt t="68142" x="10144125" y="4589463"/>
          <p14:tracePt t="68159" x="10233025" y="4537075"/>
          <p14:tracePt t="68175" x="10269538" y="4500563"/>
          <p14:tracePt t="68192" x="10323513" y="4348163"/>
          <p14:tracePt t="68209" x="10331450" y="4143375"/>
          <p14:tracePt t="68225" x="10331450" y="4037013"/>
          <p14:tracePt t="68241" x="10260013" y="3840163"/>
          <p14:tracePt t="68259" x="10090150" y="3697288"/>
          <p14:tracePt t="68276" x="9991725" y="3643313"/>
          <p14:tracePt t="68291" x="9813925" y="3589338"/>
          <p14:tracePt t="68309" x="9698038" y="3581400"/>
          <p14:tracePt t="68325" x="9671050" y="3581400"/>
          <p14:tracePt t="68341" x="9626600" y="3616325"/>
          <p14:tracePt t="68358" x="9617075" y="3714750"/>
          <p14:tracePt t="68375" x="9626600" y="3803650"/>
          <p14:tracePt t="68391" x="9661525" y="3973513"/>
          <p14:tracePt t="68409" x="9715500" y="4133850"/>
          <p14:tracePt t="68425" x="9742488" y="4205288"/>
          <p14:tracePt t="68441" x="9804400" y="4348163"/>
          <p14:tracePt t="68459" x="9867900" y="4465638"/>
          <p14:tracePt t="68475" x="9894888" y="4510088"/>
          <p14:tracePt t="68492" x="9983788" y="4581525"/>
          <p14:tracePt t="68509" x="10063163" y="4616450"/>
          <p14:tracePt t="68526" x="10109200" y="4633913"/>
          <p14:tracePt t="68542" x="10126663" y="4633913"/>
          <p14:tracePt t="68559" x="10144125" y="4633913"/>
          <p14:tracePt t="68591" x="10153650" y="4633913"/>
          <p14:tracePt t="68609" x="10161588" y="4633913"/>
          <p14:tracePt t="68659" x="10171113" y="4633913"/>
          <p14:tracePt t="68674" x="10180638" y="4633913"/>
          <p14:tracePt t="68724" x="10188575" y="4633913"/>
          <p14:tracePt t="68759" x="10198100" y="4633913"/>
          <p14:tracePt t="68808" x="10206038" y="4633913"/>
          <p14:tracePt t="68941" x="10206038" y="4625975"/>
          <p14:tracePt t="68958" x="10206038" y="4616450"/>
          <p14:tracePt t="68974" x="10198100" y="4608513"/>
          <p14:tracePt t="68991" x="10180638" y="4572000"/>
          <p14:tracePt t="69009" x="10109200" y="4510088"/>
          <p14:tracePt t="69025" x="9991725" y="4429125"/>
          <p14:tracePt t="69041" x="9912350" y="4394200"/>
          <p14:tracePt t="69058" x="9725025" y="4367213"/>
          <p14:tracePt t="69074" x="9599613" y="4357688"/>
          <p14:tracePt t="69090" x="9313863" y="4357688"/>
          <p14:tracePt t="69108" x="9037638" y="4357688"/>
          <p14:tracePt t="69124" x="8912225" y="4357688"/>
          <p14:tracePt t="69141" x="8697913" y="4348163"/>
          <p14:tracePt t="69158" x="8528050" y="4322763"/>
          <p14:tracePt t="69174" x="8456613" y="4303713"/>
          <p14:tracePt t="69191" x="8340725" y="4259263"/>
          <p14:tracePt t="69208" x="8269288" y="4187825"/>
          <p14:tracePt t="69224" x="8215313" y="4098925"/>
          <p14:tracePt t="69241" x="8197850" y="4044950"/>
          <p14:tracePt t="69258" x="8161338" y="3919538"/>
          <p14:tracePt t="69274" x="8143875" y="3857625"/>
          <p14:tracePt t="69291" x="8126413" y="3714750"/>
          <p14:tracePt t="69308" x="8116888" y="3554413"/>
          <p14:tracePt t="69324" x="8116888" y="3473450"/>
          <p14:tracePt t="69341" x="8134350" y="3295650"/>
          <p14:tracePt t="69357" x="8215313" y="3089275"/>
          <p14:tracePt t="69374" x="8277225" y="3009900"/>
          <p14:tracePt t="69390" x="8420100" y="2830513"/>
          <p14:tracePt t="69407" x="8589963" y="2670175"/>
          <p14:tracePt t="69424" x="8680450" y="2598738"/>
          <p14:tracePt t="69440" x="8912225" y="2473325"/>
          <p14:tracePt t="69457" x="9126538" y="2393950"/>
          <p14:tracePt t="69474" x="9358313" y="2366963"/>
          <p14:tracePt t="69491" x="9474200" y="2357438"/>
          <p14:tracePt t="69508" x="9705975" y="2357438"/>
          <p14:tracePt t="69524" x="9956800" y="2419350"/>
          <p14:tracePt t="69541" x="10063163" y="2455863"/>
          <p14:tracePt t="69558" x="10252075" y="2554288"/>
          <p14:tracePt t="69575" x="10402888" y="2660650"/>
          <p14:tracePt t="69591" x="10483850" y="2732088"/>
          <p14:tracePt t="69607" x="10609263" y="2867025"/>
          <p14:tracePt t="69624" x="10688638" y="2965450"/>
          <p14:tracePt t="69640" x="10725150" y="3000375"/>
          <p14:tracePt t="69657" x="10752138" y="3044825"/>
          <p14:tracePt t="69674" x="10760075" y="3062288"/>
          <p14:tracePt t="69707" x="10769600" y="3071813"/>
          <p14:tracePt t="70906" x="10760075" y="3071813"/>
          <p14:tracePt t="70923" x="10661650" y="3062288"/>
          <p14:tracePt t="70939" x="10572750" y="3044825"/>
          <p14:tracePt t="70956" x="10367963" y="3017838"/>
          <p14:tracePt t="70973" x="10126663" y="2973388"/>
          <p14:tracePt t="70989" x="10001250" y="2928938"/>
          <p14:tracePt t="71006" x="9769475" y="2840038"/>
          <p14:tracePt t="71023" x="9599613" y="2705100"/>
          <p14:tracePt t="71040" x="9537700" y="2643188"/>
          <p14:tracePt t="71056" x="9456738" y="2509838"/>
          <p14:tracePt t="71072" x="9439275" y="2393950"/>
          <p14:tracePt t="71089" x="9439275" y="2322513"/>
          <p14:tracePt t="71106" x="9491663" y="2170113"/>
          <p14:tracePt t="71123" x="9634538" y="2017713"/>
          <p14:tracePt t="71139" x="9725025" y="1955800"/>
          <p14:tracePt t="71156" x="9912350" y="1839913"/>
          <p14:tracePt t="71172" x="10109200" y="1785938"/>
          <p14:tracePt t="71189" x="10188575" y="1776413"/>
          <p14:tracePt t="71206" x="10340975" y="1776413"/>
          <p14:tracePt t="71223" x="10420350" y="1776413"/>
          <p14:tracePt t="71239" x="10447338" y="1785938"/>
          <p14:tracePt t="71256" x="10501313" y="1795463"/>
          <p14:tracePt t="71272" x="10518775" y="1803400"/>
          <p14:tracePt t="71289" x="10528300" y="1812925"/>
          <p14:tracePt t="71306" x="10537825" y="1822450"/>
          <p14:tracePt t="71340" x="10545763" y="1822450"/>
          <p14:tracePt t="71955" x="10537825" y="1822450"/>
          <p14:tracePt t="71972" x="10528300" y="1822450"/>
          <p14:tracePt t="71988" x="10518775" y="1822450"/>
          <p14:tracePt t="72005" x="10483850" y="1822450"/>
          <p14:tracePt t="72023" x="10358438" y="1803400"/>
          <p14:tracePt t="72039" x="10134600" y="1785938"/>
          <p14:tracePt t="72056" x="10001250" y="1768475"/>
          <p14:tracePt t="72073" x="9752013" y="1758950"/>
          <p14:tracePt t="72088" x="9644063" y="1758950"/>
          <p14:tracePt t="72105" x="9456738" y="1751013"/>
          <p14:tracePt t="72123" x="9304338" y="1741488"/>
          <p14:tracePt t="72138" x="9242425" y="1741488"/>
          <p14:tracePt t="72155" x="9161463" y="1731963"/>
          <p14:tracePt t="72173" x="9126538" y="1731963"/>
          <p14:tracePt t="72188" x="9117013" y="1731963"/>
          <p14:tracePt t="72205" x="9109075" y="1731963"/>
          <p14:tracePt t="72223" x="9099550" y="1731963"/>
          <p14:tracePt t="72273" x="9090025" y="1731963"/>
          <p14:tracePt t="72405" x="9082088" y="1731963"/>
          <p14:tracePt t="72439" x="9063038" y="1741488"/>
          <p14:tracePt t="72455" x="9045575" y="1751013"/>
          <p14:tracePt t="72472" x="8947150" y="1776413"/>
          <p14:tracePt t="72489" x="8823325" y="1812925"/>
          <p14:tracePt t="72506" x="8777288" y="1830388"/>
          <p14:tracePt t="72522" x="8732838" y="1839913"/>
          <p14:tracePt t="72538" x="8715375" y="1847850"/>
          <p14:tracePt t="72556" x="8705850" y="1847850"/>
          <p14:tracePt t="72572" x="8697913" y="1847850"/>
          <p14:tracePt t="72638" x="8697913" y="1857375"/>
          <p14:tracePt t="76302" x="8697913" y="1893888"/>
          <p14:tracePt t="76319" x="8697913" y="1928813"/>
          <p14:tracePt t="76335" x="8697913" y="2000250"/>
          <p14:tracePt t="76352" x="8697913" y="2089150"/>
          <p14:tracePt t="76369" x="8705850" y="2152650"/>
          <p14:tracePt t="76386" x="8715375" y="2286000"/>
          <p14:tracePt t="76402" x="8732838" y="2428875"/>
          <p14:tracePt t="76418" x="8742363" y="2500313"/>
          <p14:tracePt t="76435" x="8769350" y="2660650"/>
          <p14:tracePt t="76452" x="8786813" y="2830513"/>
          <p14:tracePt t="76468" x="8796338" y="2928938"/>
          <p14:tracePt t="76485" x="8823325" y="3116263"/>
          <p14:tracePt t="76502" x="8848725" y="3295650"/>
          <p14:tracePt t="76519" x="8867775" y="3384550"/>
          <p14:tracePt t="76535" x="8894763" y="3517900"/>
          <p14:tracePt t="76553" x="8929688" y="3616325"/>
          <p14:tracePt t="76568" x="8939213" y="3643313"/>
          <p14:tracePt t="76585" x="8966200" y="3670300"/>
          <p14:tracePt t="76602" x="8974138" y="3679825"/>
          <p14:tracePt t="79183" x="8974138" y="3687763"/>
          <p14:tracePt t="79200" x="8983663" y="3724275"/>
          <p14:tracePt t="79216" x="9018588" y="3813175"/>
          <p14:tracePt t="79233" x="9045575" y="3875088"/>
          <p14:tracePt t="79250" x="9117013" y="4027488"/>
          <p14:tracePt t="79266" x="9197975" y="4170363"/>
          <p14:tracePt t="79283" x="9232900" y="4224338"/>
          <p14:tracePt t="79300" x="9277350" y="4286250"/>
          <p14:tracePt t="79316" x="9331325" y="4295775"/>
          <p14:tracePt t="79333" x="9375775" y="4268788"/>
          <p14:tracePt t="79350" x="9510713" y="4133850"/>
          <p14:tracePt t="79366" x="9634538" y="3946525"/>
          <p14:tracePt t="79383" x="9688513" y="3857625"/>
          <p14:tracePt t="79400" x="9752013" y="3724275"/>
          <p14:tracePt t="79416" x="9786938" y="3633788"/>
          <p14:tracePt t="79433" x="9786938" y="3625850"/>
          <p14:tracePt t="79450" x="9804400" y="3625850"/>
          <p14:tracePt t="79466" x="9831388" y="3643313"/>
          <p14:tracePt t="79483" x="9858375" y="3670300"/>
          <p14:tracePt t="79499" x="9920288" y="3768725"/>
          <p14:tracePt t="79516" x="10001250" y="3902075"/>
          <p14:tracePt t="79533" x="10037763" y="3956050"/>
          <p14:tracePt t="79550" x="10082213" y="4027488"/>
          <p14:tracePt t="79567" x="10109200" y="4054475"/>
          <p14:tracePt t="79583" x="10117138" y="4054475"/>
          <p14:tracePt t="79599" x="10126663" y="4054475"/>
          <p14:tracePt t="79616" x="10144125" y="4027488"/>
          <p14:tracePt t="79633" x="10144125" y="4010025"/>
          <p14:tracePt t="79649" x="10161588" y="3990975"/>
          <p14:tracePt t="79666" x="10171113" y="3973513"/>
          <p14:tracePt t="79699" x="10188575" y="3973513"/>
          <p14:tracePt t="79716" x="10225088" y="3990975"/>
          <p14:tracePt t="79733" x="10269538" y="4010025"/>
          <p14:tracePt t="79749" x="10375900" y="4081463"/>
          <p14:tracePt t="79766" x="10447338" y="4143375"/>
          <p14:tracePt t="79784" x="10474325" y="4160838"/>
          <p14:tracePt t="79800" x="10510838" y="4170363"/>
          <p14:tracePt t="79817" x="10528300" y="4170363"/>
          <p14:tracePt t="79832" x="10545763" y="4170363"/>
          <p14:tracePt t="79849" x="10572750" y="4116388"/>
          <p14:tracePt t="79866" x="10599738" y="4062413"/>
          <p14:tracePt t="79882" x="10617200" y="4027488"/>
          <p14:tracePt t="79899" x="10626725" y="4000500"/>
          <p14:tracePt t="79916" x="10634663" y="4000500"/>
          <p14:tracePt t="80866" x="10617200" y="4010025"/>
          <p14:tracePt t="80882" x="10609263" y="4010025"/>
          <p14:tracePt t="80898" x="10563225" y="4017963"/>
          <p14:tracePt t="80916" x="10429875" y="4062413"/>
          <p14:tracePt t="80933" x="10215563" y="4125913"/>
          <p14:tracePt t="80948" x="10109200" y="4143375"/>
          <p14:tracePt t="80966" x="9894888" y="4197350"/>
          <p14:tracePt t="80983" x="9786938" y="4214813"/>
          <p14:tracePt t="80998" x="9599613" y="4251325"/>
          <p14:tracePt t="81015" x="9466263" y="4286250"/>
          <p14:tracePt t="81031" x="9420225" y="4295775"/>
          <p14:tracePt t="81048" x="9348788" y="4295775"/>
          <p14:tracePt t="81066" x="9304338" y="4295775"/>
          <p14:tracePt t="81083" x="9296400" y="4295775"/>
          <p14:tracePt t="81098" x="9269413" y="4268788"/>
          <p14:tracePt t="81115" x="9259888" y="4224338"/>
          <p14:tracePt t="81131" x="9251950" y="4197350"/>
          <p14:tracePt t="81148" x="9232900" y="4081463"/>
          <p14:tracePt t="81166" x="9215438" y="3911600"/>
          <p14:tracePt t="81182" x="9205913" y="3813175"/>
          <p14:tracePt t="81198" x="9188450" y="3633788"/>
          <p14:tracePt t="81216" x="9161463" y="3465513"/>
          <p14:tracePt t="81231" x="9153525" y="3394075"/>
          <p14:tracePt t="81248" x="9153525" y="3295650"/>
          <p14:tracePt t="81265" x="9153525" y="3251200"/>
          <p14:tracePt t="81282" x="9144000" y="3232150"/>
          <p14:tracePt t="81331" x="9144000" y="3241675"/>
          <p14:tracePt t="81348" x="9144000" y="3295650"/>
          <p14:tracePt t="81365" x="9144000" y="3438525"/>
          <p14:tracePt t="81381" x="9144000" y="3536950"/>
          <p14:tracePt t="81398" x="9153525" y="3759200"/>
          <p14:tracePt t="81415" x="9170988" y="3965575"/>
          <p14:tracePt t="81431" x="9180513" y="4037013"/>
          <p14:tracePt t="81448" x="9197975" y="4116388"/>
          <p14:tracePt t="81465" x="9205913" y="4133850"/>
          <p14:tracePt t="81498" x="9215438" y="4133850"/>
          <p14:tracePt t="81515" x="9232900" y="4108450"/>
          <p14:tracePt t="81531" x="9251950" y="4071938"/>
          <p14:tracePt t="81548" x="9304338" y="3990975"/>
          <p14:tracePt t="81566" x="9340850" y="3919538"/>
          <p14:tracePt t="81582" x="9358313" y="3902075"/>
          <p14:tracePt t="81598" x="9367838" y="3902075"/>
          <p14:tracePt t="81615" x="9375775" y="3911600"/>
          <p14:tracePt t="81631" x="9385300" y="3929063"/>
          <p14:tracePt t="81648" x="9412288" y="3983038"/>
          <p14:tracePt t="81665" x="9439275" y="4044950"/>
          <p14:tracePt t="81682" x="9483725" y="4098925"/>
          <p14:tracePt t="81698" x="9518650" y="4108450"/>
          <p14:tracePt t="81715" x="9572625" y="4116388"/>
          <p14:tracePt t="81731" x="9609138" y="4116388"/>
          <p14:tracePt t="81748" x="9688513" y="4062413"/>
          <p14:tracePt t="81765" x="9769475" y="3956050"/>
          <p14:tracePt t="81782" x="9831388" y="3848100"/>
          <p14:tracePt t="81798" x="9858375" y="3813175"/>
          <p14:tracePt t="81814" x="9885363" y="3776663"/>
          <p14:tracePt t="81831" x="9894888" y="3768725"/>
          <p14:tracePt t="81848" x="9902825" y="3768725"/>
          <p14:tracePt t="81865" x="9929813" y="3776663"/>
          <p14:tracePt t="81880" x="9966325" y="3840163"/>
          <p14:tracePt t="81897" x="9991725" y="3875088"/>
          <p14:tracePt t="81914" x="10063163" y="3965575"/>
          <p14:tracePt t="81930" x="10082213" y="3990975"/>
          <p14:tracePt t="81930" x="10109200" y="4027488"/>
          <p14:tracePt t="81947" x="10126663" y="4044950"/>
          <p14:tracePt t="81964" x="10144125" y="4062413"/>
          <p14:tracePt t="81980" x="10161588" y="4071938"/>
          <p14:tracePt t="81996" x="10171113" y="4071938"/>
          <p14:tracePt t="82014" x="10180638" y="4071938"/>
          <p14:tracePt t="82030" x="10188575" y="4071938"/>
          <p14:tracePt t="82046" x="10198100" y="4071938"/>
          <p14:tracePt t="82064" x="10206038" y="4062413"/>
          <p14:tracePt t="82096" x="10225088" y="4062413"/>
          <p14:tracePt t="82113" x="10269538" y="4062413"/>
          <p14:tracePt t="82130" x="10304463" y="4071938"/>
          <p14:tracePt t="82146" x="10385425" y="4098925"/>
          <p14:tracePt t="82163" x="10439400" y="4133850"/>
          <p14:tracePt t="82180" x="10474325" y="4160838"/>
          <p14:tracePt t="82197" x="10491788" y="4187825"/>
          <p14:tracePt t="82214" x="10501313" y="4205288"/>
          <p14:tracePt t="82230" x="10510838" y="4224338"/>
          <p14:tracePt t="82246" x="10510838" y="4232275"/>
          <p14:tracePt t="82263" x="10510838" y="4241800"/>
          <p14:tracePt t="82279" x="10491788" y="4259263"/>
          <p14:tracePt t="82296" x="10456863" y="4276725"/>
          <p14:tracePt t="82313" x="10323513" y="4313238"/>
          <p14:tracePt t="82330" x="10198100" y="4340225"/>
          <p14:tracePt t="82346" x="10144125" y="4348163"/>
          <p14:tracePt t="82363" x="10063163" y="4357688"/>
          <p14:tracePt t="82380" x="10010775" y="4375150"/>
          <p14:tracePt t="82396" x="9991725" y="4375150"/>
          <p14:tracePt t="82413" x="9966325" y="4375150"/>
          <p14:tracePt t="82446" x="9956800" y="4375150"/>
          <p14:tracePt t="83395" x="9929813" y="4375150"/>
          <p14:tracePt t="83413" x="9813925" y="4367213"/>
          <p14:tracePt t="83429" x="9653588" y="4295775"/>
          <p14:tracePt t="83446" x="9563100" y="4251325"/>
          <p14:tracePt t="83463" x="9375775" y="4116388"/>
          <p14:tracePt t="83479" x="9161463" y="3938588"/>
          <p14:tracePt t="83495" x="9055100" y="3803650"/>
          <p14:tracePt t="83512" x="8920163" y="3571875"/>
          <p14:tracePt t="83529" x="8848725" y="3357563"/>
          <p14:tracePt t="83546" x="8840788" y="3251200"/>
          <p14:tracePt t="83562" x="8858250" y="3062288"/>
          <p14:tracePt t="83578" x="8966200" y="2874963"/>
          <p14:tracePt t="83595" x="9037638" y="2786063"/>
          <p14:tracePt t="83612" x="9197975" y="2625725"/>
          <p14:tracePt t="83629" x="9385300" y="2509838"/>
          <p14:tracePt t="83645" x="9483725" y="2473325"/>
          <p14:tracePt t="83662" x="9671050" y="2438400"/>
          <p14:tracePt t="83679" x="9875838" y="2446338"/>
          <p14:tracePt t="83696" x="9966325" y="2473325"/>
          <p14:tracePt t="83712" x="10099675" y="2536825"/>
          <p14:tracePt t="83728" x="10198100" y="2616200"/>
          <p14:tracePt t="83745" x="10242550" y="2660650"/>
          <p14:tracePt t="83762" x="10313988" y="2776538"/>
          <p14:tracePt t="83779" x="10375900" y="2938463"/>
          <p14:tracePt t="83795" x="10394950" y="3027363"/>
          <p14:tracePt t="83812" x="10412413" y="3241675"/>
          <p14:tracePt t="83828" x="10412413" y="3465513"/>
          <p14:tracePt t="83845" x="10412413" y="3581400"/>
          <p14:tracePt t="83862" x="10375900" y="3795713"/>
          <p14:tracePt t="83878" x="10340975" y="3990975"/>
          <p14:tracePt t="83895" x="10313988" y="4081463"/>
          <p14:tracePt t="83912" x="10233025" y="4232275"/>
          <p14:tracePt t="83929" x="10144125" y="4357688"/>
          <p14:tracePt t="83945" x="10090150" y="4429125"/>
          <p14:tracePt t="83962" x="9991725" y="4518025"/>
          <p14:tracePt t="83978" x="9902825" y="4572000"/>
          <p14:tracePt t="83996" x="9867900" y="4589463"/>
          <p14:tracePt t="84012" x="9796463" y="4598988"/>
          <p14:tracePt t="84030" x="9769475" y="4608513"/>
          <p14:tracePt t="84045" x="9752013" y="4608513"/>
          <p14:tracePt t="84062" x="9742488" y="4608513"/>
          <p14:tracePt t="84312" x="9705975" y="4608513"/>
          <p14:tracePt t="84328" x="9609138" y="4589463"/>
          <p14:tracePt t="84345" x="9537700" y="4554538"/>
          <p14:tracePt t="84361" x="9375775" y="4446588"/>
          <p14:tracePt t="84378" x="9170988" y="4295775"/>
          <p14:tracePt t="84394" x="9082088" y="4214813"/>
          <p14:tracePt t="84411" x="8912225" y="4010025"/>
          <p14:tracePt t="84429" x="8786813" y="3714750"/>
          <p14:tracePt t="84446" x="8751888" y="3544888"/>
          <p14:tracePt t="84461" x="8742363" y="3224213"/>
          <p14:tracePt t="84479" x="8759825" y="2928938"/>
          <p14:tracePt t="84495" x="8804275" y="2803525"/>
          <p14:tracePt t="84511" x="8912225" y="2608263"/>
          <p14:tracePt t="84529" x="9045575" y="2482850"/>
          <p14:tracePt t="84545" x="9117013" y="2438400"/>
          <p14:tracePt t="84561" x="9215438" y="2374900"/>
          <p14:tracePt t="84578" x="9358313" y="2347913"/>
          <p14:tracePt t="84594" x="9439275" y="2347913"/>
          <p14:tracePt t="84611" x="9609138" y="2347913"/>
          <p14:tracePt t="84628" x="9752013" y="2366963"/>
          <p14:tracePt t="84644" x="9823450" y="2384425"/>
          <p14:tracePt t="84661" x="9956800" y="2446338"/>
          <p14:tracePt t="84678" x="10072688" y="2536825"/>
          <p14:tracePt t="84695" x="10117138" y="2571750"/>
          <p14:tracePt t="84711" x="10198100" y="2670175"/>
          <p14:tracePt t="84728" x="10242550" y="2803525"/>
          <p14:tracePt t="84744" x="10260013" y="2874963"/>
          <p14:tracePt t="84761" x="10277475" y="3017838"/>
          <p14:tracePt t="84779" x="10277475" y="3160713"/>
          <p14:tracePt t="84794" x="10277475" y="3232150"/>
          <p14:tracePt t="84811" x="10260013" y="3394075"/>
          <p14:tracePt t="84828" x="10225088" y="3544888"/>
          <p14:tracePt t="84845" x="10198100" y="3616325"/>
          <p14:tracePt t="84861" x="10117138" y="3759200"/>
          <p14:tracePt t="84878" x="10037763" y="3884613"/>
          <p14:tracePt t="84894" x="9991725" y="3956050"/>
          <p14:tracePt t="84911" x="9902825" y="4081463"/>
          <p14:tracePt t="84929" x="9831388" y="4179888"/>
          <p14:tracePt t="84945" x="9796463" y="4224338"/>
          <p14:tracePt t="84961" x="9705975" y="4303713"/>
          <p14:tracePt t="84979" x="9626600" y="4367213"/>
          <p14:tracePt t="84994" x="9599613" y="4384675"/>
          <p14:tracePt t="85011" x="9563100" y="4411663"/>
          <p14:tracePt t="85028" x="9555163" y="4419600"/>
          <p14:tracePt t="85044" x="9545638" y="4429125"/>
          <p14:tracePt t="85062" x="9537700" y="4429125"/>
          <p14:tracePt t="85095" x="9528175" y="4438650"/>
          <p14:tracePt t="85144" x="9518650" y="4446588"/>
          <p14:tracePt t="85160" x="9501188" y="4465638"/>
          <p14:tracePt t="85178" x="9447213" y="4491038"/>
          <p14:tracePt t="85194" x="9385300" y="4500563"/>
          <p14:tracePt t="85211" x="9242425" y="4500563"/>
          <p14:tracePt t="85228" x="9109075" y="4483100"/>
          <p14:tracePt t="85245" x="9055100" y="4465638"/>
          <p14:tracePt t="85261" x="8966200" y="4429125"/>
          <p14:tracePt t="85278" x="8875713" y="4367213"/>
          <p14:tracePt t="85294" x="8831263" y="4330700"/>
          <p14:tracePt t="85311" x="8751888" y="4160838"/>
          <p14:tracePt t="85328" x="8680450" y="3956050"/>
          <p14:tracePt t="85344" x="8661400" y="3848100"/>
          <p14:tracePt t="85361" x="8626475" y="3633788"/>
          <p14:tracePt t="85378" x="8616950" y="3419475"/>
          <p14:tracePt t="85394" x="8616950" y="3322638"/>
          <p14:tracePt t="85411" x="8680450" y="3108325"/>
          <p14:tracePt t="85428" x="8777288" y="2894013"/>
          <p14:tracePt t="85444" x="8840788" y="2803525"/>
          <p14:tracePt t="85460" x="8929688" y="2670175"/>
          <p14:tracePt t="85478" x="9028113" y="2598738"/>
          <p14:tracePt t="85494" x="9090025" y="2554288"/>
          <p14:tracePt t="85511" x="9232900" y="2509838"/>
          <p14:tracePt t="85527" x="9375775" y="2490788"/>
          <p14:tracePt t="85544" x="9466263" y="2490788"/>
          <p14:tracePt t="85561" x="9626600" y="2490788"/>
          <p14:tracePt t="85578" x="9786938" y="2517775"/>
          <p14:tracePt t="85594" x="9848850" y="2536825"/>
          <p14:tracePt t="85610" x="9947275" y="2598738"/>
          <p14:tracePt t="85628" x="10037763" y="2724150"/>
          <p14:tracePt t="85644" x="10072688" y="2795588"/>
          <p14:tracePt t="85660" x="10126663" y="2965450"/>
          <p14:tracePt t="85678" x="10153650" y="3133725"/>
          <p14:tracePt t="85694" x="10161588" y="3224213"/>
          <p14:tracePt t="85711" x="10161588" y="3367088"/>
          <p14:tracePt t="85728" x="10134600" y="3527425"/>
          <p14:tracePt t="85744" x="10109200" y="3608388"/>
          <p14:tracePt t="85760" x="10028238" y="3803650"/>
          <p14:tracePt t="85778" x="9939338" y="3990975"/>
          <p14:tracePt t="85794" x="9885363" y="4071938"/>
          <p14:tracePt t="85811" x="9769475" y="4224338"/>
          <p14:tracePt t="85828" x="9671050" y="4357688"/>
          <p14:tracePt t="85844" x="9626600" y="4411663"/>
          <p14:tracePt t="85860" x="9555163" y="4491038"/>
          <p14:tracePt t="85878" x="9528175" y="4518025"/>
          <p14:tracePt t="85894" x="9518650" y="4537075"/>
          <p14:tracePt t="85911" x="9510713" y="4537075"/>
          <p14:tracePt t="85928" x="9510713" y="4545013"/>
          <p14:tracePt t="87276" x="9491663" y="4473575"/>
          <p14:tracePt t="87293" x="9483725" y="4340225"/>
          <p14:tracePt t="87309" x="9483725" y="4251325"/>
          <p14:tracePt t="87326" x="9491663" y="4098925"/>
          <p14:tracePt t="87343" x="9518650" y="3973513"/>
          <p14:tracePt t="87359" x="9537700" y="3911600"/>
          <p14:tracePt t="87376" x="9563100" y="3786188"/>
          <p14:tracePt t="87392" x="9582150" y="3697288"/>
          <p14:tracePt t="87409" x="9590088" y="3670300"/>
          <p14:tracePt t="87426" x="9599613" y="3633788"/>
          <p14:tracePt t="87459" x="9609138" y="3625850"/>
          <p14:tracePt t="87593" x="9590088" y="3625850"/>
          <p14:tracePt t="87609" x="9582150" y="3625850"/>
          <p14:tracePt t="87626" x="9528175" y="3608388"/>
          <p14:tracePt t="87642" x="9367838" y="3589338"/>
          <p14:tracePt t="87659" x="9286875" y="3589338"/>
          <p14:tracePt t="87676" x="9117013" y="3616325"/>
          <p14:tracePt t="87692" x="8939213" y="3705225"/>
          <p14:tracePt t="87709" x="8848725" y="3768725"/>
          <p14:tracePt t="87725" x="8688388" y="3894138"/>
          <p14:tracePt t="87743" x="8562975" y="4027488"/>
          <p14:tracePt t="87759" x="8510588" y="4089400"/>
          <p14:tracePt t="87776" x="8439150" y="4214813"/>
          <p14:tracePt t="87792" x="8402638" y="4276725"/>
          <p14:tracePt t="87809" x="8385175" y="4303713"/>
          <p14:tracePt t="87825" x="8375650" y="4322763"/>
          <p14:tracePt t="87876" x="8367713" y="4322763"/>
          <p14:tracePt t="87892" x="8367713" y="4268788"/>
          <p14:tracePt t="87909" x="8375650" y="4187825"/>
          <p14:tracePt t="87925" x="8439150" y="3840163"/>
          <p14:tracePt t="87942" x="8589963" y="3259138"/>
          <p14:tracePt t="87959" x="8697913" y="2965450"/>
          <p14:tracePt t="87975" x="8947150" y="2384425"/>
          <p14:tracePt t="87992" x="9126538" y="2036763"/>
          <p14:tracePt t="88009" x="9161463" y="1965325"/>
          <p14:tracePt t="88025" x="9205913" y="1901825"/>
          <p14:tracePt t="88042" x="9215438" y="1893888"/>
          <p14:tracePt t="88076" x="9224963" y="1919288"/>
          <p14:tracePt t="88092" x="9242425" y="2017713"/>
          <p14:tracePt t="88109" x="9251950" y="2116138"/>
          <p14:tracePt t="88125" x="9269413" y="2384425"/>
          <p14:tracePt t="88142" x="9296400" y="2786063"/>
          <p14:tracePt t="88158" x="9313863" y="3027363"/>
          <p14:tracePt t="88175" x="9348788" y="3554413"/>
          <p14:tracePt t="88192" x="9412288" y="3929063"/>
          <p14:tracePt t="88209" x="9429750" y="4017963"/>
          <p14:tracePt t="88225" x="9483725" y="4098925"/>
          <p14:tracePt t="88243" x="9510713" y="4116388"/>
          <p14:tracePt t="88259" x="9545638" y="4116388"/>
          <p14:tracePt t="88275" x="9626600" y="4037013"/>
          <p14:tracePt t="88292" x="9742488" y="3894138"/>
          <p14:tracePt t="88308" x="9804400" y="3830638"/>
          <p14:tracePt t="88325" x="9902825" y="3714750"/>
          <p14:tracePt t="88341" x="9956800" y="3670300"/>
          <p14:tracePt t="88358" x="9966325" y="3652838"/>
          <p14:tracePt t="88375" x="9991725" y="3643313"/>
          <p14:tracePt t="88392" x="10018713" y="3660775"/>
          <p14:tracePt t="88408" x="10028238" y="3687763"/>
          <p14:tracePt t="88425" x="10045700" y="3776663"/>
          <p14:tracePt t="88443" x="10063163" y="3875088"/>
          <p14:tracePt t="88458" x="10072688" y="3911600"/>
          <p14:tracePt t="88475" x="10082213" y="3983038"/>
          <p14:tracePt t="88492" x="10090150" y="4037013"/>
          <p14:tracePt t="88509" x="10099675" y="4054475"/>
          <p14:tracePt t="88525" x="10109200" y="4081463"/>
          <p14:tracePt t="88543" x="10109200" y="4089400"/>
          <p14:tracePt t="89575" x="10072688" y="4089400"/>
          <p14:tracePt t="89592" x="9912350" y="4081463"/>
          <p14:tracePt t="89608" x="9831388" y="4062413"/>
          <p14:tracePt t="89624" x="9644063" y="3983038"/>
          <p14:tracePt t="89641" x="9456738" y="3830638"/>
          <p14:tracePt t="89657" x="9367838" y="3732213"/>
          <p14:tracePt t="89674" x="9205913" y="3411538"/>
          <p14:tracePt t="89691" x="9117013" y="2955925"/>
          <p14:tracePt t="89707" x="9099550" y="2705100"/>
          <p14:tracePt t="89724" x="9144000" y="2276475"/>
          <p14:tracePt t="89742" x="9348788" y="1955800"/>
          <p14:tracePt t="89758" x="9466263" y="1847850"/>
          <p14:tracePt t="89758" x="9590088" y="1751013"/>
          <p14:tracePt t="89774" x="9725025" y="1687513"/>
          <p14:tracePt t="89792" x="9939338" y="1625600"/>
          <p14:tracePt t="89807" x="10045700" y="1625600"/>
          <p14:tracePt t="89824" x="10206038" y="1652588"/>
          <p14:tracePt t="89841" x="10340975" y="1785938"/>
          <p14:tracePt t="89857" x="10394950" y="1893888"/>
          <p14:tracePt t="89874" x="10447338" y="2143125"/>
          <p14:tracePt t="89891" x="10447338" y="2401888"/>
          <p14:tracePt t="89907" x="10439400" y="2536825"/>
          <p14:tracePt t="89924" x="10394950" y="2759075"/>
          <p14:tracePt t="89941" x="10304463" y="2955925"/>
          <p14:tracePt t="89957" x="10252075" y="3044825"/>
          <p14:tracePt t="89974" x="10117138" y="3197225"/>
          <p14:tracePt t="89991" x="9983788" y="3295650"/>
          <p14:tracePt t="90007" x="9929813" y="3330575"/>
          <p14:tracePt t="90024" x="9831388" y="3394075"/>
          <p14:tracePt t="90041" x="9732963" y="3429000"/>
          <p14:tracePt t="90058" x="9653588" y="3455988"/>
          <p14:tracePt t="90074" x="9617075" y="3473450"/>
          <p14:tracePt t="90091" x="9563100" y="3490913"/>
          <p14:tracePt t="90107" x="9537700" y="3500438"/>
          <p14:tracePt t="90124" x="9510713" y="3517900"/>
          <p14:tracePt t="90141" x="9491663" y="3527425"/>
          <p14:tracePt t="90157" x="9483725" y="3536950"/>
          <p14:tracePt t="90174" x="9474200" y="3536950"/>
          <p14:tracePt t="90191" x="9474200" y="3544888"/>
          <p14:tracePt t="90224" x="9474200" y="3554413"/>
          <p14:tracePt t="90257" x="9474200" y="3562350"/>
          <p14:tracePt t="90873" x="9456738" y="3571875"/>
          <p14:tracePt t="90890" x="9367838" y="3589338"/>
          <p14:tracePt t="90906" x="9232900" y="3625850"/>
          <p14:tracePt t="90923" x="9161463" y="3660775"/>
          <p14:tracePt t="90940" x="9010650" y="3714750"/>
          <p14:tracePt t="90957" x="8885238" y="3759200"/>
          <p14:tracePt t="90973" x="8823325" y="3776663"/>
          <p14:tracePt t="90990" x="8697913" y="3813175"/>
          <p14:tracePt t="91007" x="8562975" y="3867150"/>
          <p14:tracePt t="91023" x="8510588" y="3902075"/>
          <p14:tracePt t="91040" x="8412163" y="3973513"/>
          <p14:tracePt t="91056" x="8348663" y="4027488"/>
          <p14:tracePt t="91073" x="8331200" y="4044950"/>
          <p14:tracePt t="91091" x="8304213" y="4071938"/>
          <p14:tracePt t="91123" x="8296275" y="4081463"/>
          <p14:tracePt t="91139" x="8286750" y="4089400"/>
          <p14:tracePt t="91240" x="8286750" y="4071938"/>
          <p14:tracePt t="91256" x="8277225" y="4044950"/>
          <p14:tracePt t="91273" x="8259763" y="4010025"/>
          <p14:tracePt t="91290" x="8224838" y="3848100"/>
          <p14:tracePt t="91306" x="8188325" y="3652838"/>
          <p14:tracePt t="91323" x="8188325" y="3571875"/>
          <p14:tracePt t="91339" x="8232775" y="3402013"/>
          <p14:tracePt t="91356" x="8340725" y="3224213"/>
          <p14:tracePt t="91373" x="8412163" y="3133725"/>
          <p14:tracePt t="91390" x="8562975" y="2973388"/>
          <p14:tracePt t="91407" x="8724900" y="2847975"/>
          <p14:tracePt t="91422" x="8796338" y="2803525"/>
          <p14:tracePt t="91439" x="8947150" y="2714625"/>
          <p14:tracePt t="91457" x="9090025" y="2652713"/>
          <p14:tracePt t="91473" x="9144000" y="2633663"/>
          <p14:tracePt t="91489" x="9205913" y="2616200"/>
          <p14:tracePt t="91506" x="9242425" y="2616200"/>
          <p14:tracePt t="91539" x="9251950" y="2616200"/>
          <p14:tracePt t="91573" x="9251950" y="2643188"/>
          <p14:tracePt t="91589" x="9232900" y="2714625"/>
          <p14:tracePt t="91606" x="9215438" y="2857500"/>
          <p14:tracePt t="91623" x="9205913" y="2955925"/>
          <p14:tracePt t="91639" x="9197975" y="3197225"/>
          <p14:tracePt t="91656" x="9215438" y="3500438"/>
          <p14:tracePt t="91673" x="9232900" y="3660775"/>
          <p14:tracePt t="91690" x="9286875" y="3965575"/>
          <p14:tracePt t="91706" x="9358313" y="4187825"/>
          <p14:tracePt t="91723" x="9385300" y="4259263"/>
          <p14:tracePt t="91739" x="9439275" y="4340225"/>
          <p14:tracePt t="91755" x="9501188" y="4357688"/>
          <p14:tracePt t="91772" x="9555163" y="4348163"/>
          <p14:tracePt t="91789" x="9698038" y="4224338"/>
          <p14:tracePt t="91807" x="9848850" y="3990975"/>
          <p14:tracePt t="91822" x="9920288" y="3813175"/>
          <p14:tracePt t="91839" x="10099675" y="3295650"/>
          <p14:tracePt t="91856" x="10233025" y="2741613"/>
          <p14:tracePt t="91872" x="10277475" y="2554288"/>
          <p14:tracePt t="91889" x="10304463" y="2384425"/>
          <p14:tracePt t="91906" x="10304463" y="2339975"/>
          <p14:tracePt t="91939" x="10313988" y="2339975"/>
          <p14:tracePt t="91956" x="10323513" y="2393950"/>
          <p14:tracePt t="91972" x="10331450" y="2465388"/>
          <p14:tracePt t="91989" x="10348913" y="2652713"/>
          <p14:tracePt t="92006" x="10367963" y="2874963"/>
          <p14:tracePt t="92023" x="10375900" y="2990850"/>
          <p14:tracePt t="92039" x="10375900" y="3179763"/>
          <p14:tracePt t="92056" x="10385425" y="3322638"/>
          <p14:tracePt t="92073" x="10385425" y="3367088"/>
          <p14:tracePt t="92089" x="10385425" y="3419475"/>
          <p14:tracePt t="92106" x="10385425" y="3429000"/>
          <p14:tracePt t="92122" x="10375900" y="3438525"/>
          <p14:tracePt t="92172" x="10367963" y="3438525"/>
          <p14:tracePt t="92206" x="10358438" y="3438525"/>
          <p14:tracePt t="92339" x="10348913" y="3438525"/>
          <p14:tracePt t="92439" x="10340975" y="3429000"/>
          <p14:tracePt t="92488" x="10331450" y="3419475"/>
          <p14:tracePt t="92506" x="10323513" y="3394075"/>
          <p14:tracePt t="92522" x="10304463" y="3367088"/>
          <p14:tracePt t="92539" x="10277475" y="3251200"/>
          <p14:tracePt t="92556" x="10225088" y="3125788"/>
          <p14:tracePt t="92572" x="10206038" y="3071813"/>
          <p14:tracePt t="92588" x="10134600" y="2955925"/>
          <p14:tracePt t="92606" x="10037763" y="2813050"/>
          <p14:tracePt t="92622" x="9974263" y="2732088"/>
          <p14:tracePt t="92639" x="9875838" y="2625725"/>
          <p14:tracePt t="92656" x="9804400" y="2562225"/>
          <p14:tracePt t="92672" x="9769475" y="2554288"/>
          <p14:tracePt t="92689" x="9725025" y="2544763"/>
          <p14:tracePt t="92706" x="9688513" y="2544763"/>
          <p14:tracePt t="92722" x="9661525" y="2554288"/>
          <p14:tracePt t="92739" x="9599613" y="2625725"/>
          <p14:tracePt t="92756" x="9518650" y="2751138"/>
          <p14:tracePt t="92772" x="9429750" y="2911475"/>
          <p14:tracePt t="92789" x="9394825" y="3000375"/>
          <p14:tracePt t="92805" x="9331325" y="3197225"/>
          <p14:tracePt t="92822" x="9313863" y="3276600"/>
          <p14:tracePt t="92838" x="9286875" y="3411538"/>
          <p14:tracePt t="92856" x="9269413" y="3527425"/>
          <p14:tracePt t="92871" x="9259888" y="3571875"/>
          <p14:tracePt t="92888" x="9251950" y="3679825"/>
          <p14:tracePt t="92906" x="9232900" y="3776663"/>
          <p14:tracePt t="92922" x="9224963" y="3813175"/>
          <p14:tracePt t="92938" x="9205913" y="3884613"/>
          <p14:tracePt t="92956" x="9197975" y="3938588"/>
          <p14:tracePt t="92971" x="9188450" y="3973513"/>
          <p14:tracePt t="92988" x="9170988" y="4089400"/>
          <p14:tracePt t="93006" x="9153525" y="4232275"/>
          <p14:tracePt t="93022" x="9134475" y="4367213"/>
          <p14:tracePt t="93038" x="9126538" y="4419600"/>
          <p14:tracePt t="93056" x="9109075" y="4491038"/>
          <p14:tracePt t="93073" x="9109075" y="4510088"/>
          <p14:tracePt t="93322" x="9028113" y="4500563"/>
          <p14:tracePt t="93338" x="8991600" y="4483100"/>
          <p14:tracePt t="93356" x="8912225" y="4411663"/>
          <p14:tracePt t="93371" x="8848725" y="4348163"/>
          <p14:tracePt t="93388" x="8759825" y="4205288"/>
          <p14:tracePt t="93405" x="8697913" y="4017963"/>
          <p14:tracePt t="93421" x="8697913" y="3894138"/>
          <p14:tracePt t="93438" x="8732838" y="3643313"/>
          <p14:tracePt t="93455" x="8867775" y="3330575"/>
          <p14:tracePt t="93471" x="8966200" y="3160713"/>
          <p14:tracePt t="93488" x="9232900" y="2867025"/>
          <p14:tracePt t="93506" x="9483725" y="2679700"/>
          <p14:tracePt t="93521" x="9705975" y="2598738"/>
          <p14:tracePt t="93537" x="9813925" y="2589213"/>
          <p14:tracePt t="93555" x="9991725" y="2581275"/>
          <p14:tracePt t="93572" x="10161588" y="2643188"/>
          <p14:tracePt t="93589" x="10252075" y="2687638"/>
          <p14:tracePt t="93606" x="10412413" y="2840038"/>
          <p14:tracePt t="93621" x="10537825" y="2990850"/>
          <p14:tracePt t="93638" x="10582275" y="3071813"/>
          <p14:tracePt t="93655" x="10644188" y="3241675"/>
          <p14:tracePt t="93671" x="10653713" y="3429000"/>
          <p14:tracePt t="93688" x="10653713" y="3527425"/>
          <p14:tracePt t="93705" x="10572750" y="3741738"/>
          <p14:tracePt t="93721" x="10402888" y="3983038"/>
          <p14:tracePt t="93738" x="10323513" y="4081463"/>
          <p14:tracePt t="93754" x="10126663" y="4259263"/>
          <p14:tracePt t="93771" x="9956800" y="4357688"/>
          <p14:tracePt t="93788" x="9867900" y="4384675"/>
          <p14:tracePt t="93805" x="9661525" y="4384675"/>
          <p14:tracePt t="93821" x="9456738" y="4286250"/>
          <p14:tracePt t="93837" x="9367838" y="4197350"/>
          <p14:tracePt t="93854" x="9232900" y="3946525"/>
          <p14:tracePt t="93871" x="9161463" y="3589338"/>
          <p14:tracePt t="93887" x="9144000" y="3340100"/>
          <p14:tracePt t="93905" x="9197975" y="2857500"/>
          <p14:tracePt t="93921" x="9367838" y="2446338"/>
          <p14:tracePt t="93937" x="9466263" y="2322513"/>
          <p14:tracePt t="93954" x="9609138" y="2187575"/>
          <p14:tracePt t="93971" x="9777413" y="2116138"/>
          <p14:tracePt t="93987" x="9867900" y="2108200"/>
          <p14:tracePt t="94005" x="10010775" y="2108200"/>
          <p14:tracePt t="94021" x="10134600" y="2152650"/>
          <p14:tracePt t="94037" x="10188575" y="2197100"/>
          <p14:tracePt t="94055" x="10296525" y="2322513"/>
          <p14:tracePt t="94072" x="10358438" y="2482850"/>
          <p14:tracePt t="94088" x="10375900" y="2562225"/>
          <p14:tracePt t="94104" x="10385425" y="2705100"/>
          <p14:tracePt t="94120" x="10385425" y="2847975"/>
          <p14:tracePt t="94137" x="10375900" y="2919413"/>
          <p14:tracePt t="94154" x="10340975" y="3054350"/>
          <p14:tracePt t="94170" x="10304463" y="3179763"/>
          <p14:tracePt t="94187" x="10287000" y="3224213"/>
          <p14:tracePt t="94204" x="10277475" y="3286125"/>
          <p14:tracePt t="94220" x="10260013" y="3340100"/>
          <p14:tracePt t="94237" x="10260013" y="3348038"/>
          <p14:tracePt t="94254" x="10260013" y="3357563"/>
          <p14:tracePt t="94270" x="10252075" y="3367088"/>
          <p14:tracePt t="94354" x="10242550" y="3367088"/>
          <p14:tracePt t="94437" x="10242550" y="3375025"/>
          <p14:tracePt t="94454" x="10225088" y="3402013"/>
          <p14:tracePt t="94470" x="10117138" y="3517900"/>
          <p14:tracePt t="94487" x="10028238" y="3608388"/>
          <p14:tracePt t="94504" x="9777413" y="3848100"/>
          <p14:tracePt t="94521" x="9528175" y="4017963"/>
          <p14:tracePt t="94537" x="9420225" y="4071938"/>
          <p14:tracePt t="94555" x="9205913" y="4143375"/>
          <p14:tracePt t="94571" x="9001125" y="4152900"/>
          <p14:tracePt t="94587" x="8920163" y="4152900"/>
          <p14:tracePt t="94604" x="8804275" y="4116388"/>
          <p14:tracePt t="94620" x="8715375" y="3983038"/>
          <p14:tracePt t="94637" x="8697913" y="3875088"/>
          <p14:tracePt t="94654" x="8688388" y="3581400"/>
          <p14:tracePt t="94671" x="8751888" y="3268663"/>
          <p14:tracePt t="94687" x="8804275" y="3143250"/>
          <p14:tracePt t="94704" x="8939213" y="2919413"/>
          <p14:tracePt t="94720" x="9126538" y="2751138"/>
          <p14:tracePt t="94737" x="9269413" y="2670175"/>
          <p14:tracePt t="94753" x="9582150" y="2544763"/>
          <p14:tracePt t="94770" x="9823450" y="2509838"/>
          <p14:tracePt t="94787" x="9912350" y="2509838"/>
          <p14:tracePt t="94804" x="10063163" y="2562225"/>
          <p14:tracePt t="94820" x="10161588" y="2679700"/>
          <p14:tracePt t="94837" x="10206038" y="2741613"/>
          <p14:tracePt t="94854" x="10233025" y="2874963"/>
          <p14:tracePt t="94871" x="10233025" y="3044825"/>
          <p14:tracePt t="94887" x="10215563" y="3143250"/>
          <p14:tracePt t="94904" x="10153650" y="3322638"/>
          <p14:tracePt t="94920" x="10072688" y="3490913"/>
          <p14:tracePt t="94936" x="10037763" y="3554413"/>
          <p14:tracePt t="94953" x="9991725" y="3643313"/>
          <p14:tracePt t="94970" x="9974263" y="3697288"/>
          <p14:tracePt t="94987" x="9966325" y="3705225"/>
          <p14:tracePt t="95003" x="9966325" y="3714750"/>
          <p14:tracePt t="95220" x="9894888" y="3795713"/>
          <p14:tracePt t="95236" x="9848850" y="3848100"/>
          <p14:tracePt t="95253" x="9725025" y="4000500"/>
          <p14:tracePt t="95270" x="9563100" y="4143375"/>
          <p14:tracePt t="95286" x="9474200" y="4205288"/>
          <p14:tracePt t="95303" x="9304338" y="4276725"/>
          <p14:tracePt t="95320" x="9099550" y="4313238"/>
          <p14:tracePt t="95336" x="8991600" y="4313238"/>
          <p14:tracePt t="95353" x="8796338" y="4303713"/>
          <p14:tracePt t="95370" x="8599488" y="4214813"/>
          <p14:tracePt t="95386" x="8510588" y="4152900"/>
          <p14:tracePt t="95404" x="8367713" y="4010025"/>
          <p14:tracePt t="95420" x="8269288" y="3822700"/>
          <p14:tracePt t="95436" x="8242300" y="3705225"/>
          <p14:tracePt t="95453" x="8205788" y="3527425"/>
          <p14:tracePt t="95470" x="8205788" y="3348038"/>
          <p14:tracePt t="95486" x="8242300" y="3251200"/>
          <p14:tracePt t="95504" x="8358188" y="3054350"/>
          <p14:tracePt t="95520" x="8528050" y="2874963"/>
          <p14:tracePt t="95536" x="8643938" y="2786063"/>
          <p14:tracePt t="95554" x="8947150" y="2625725"/>
          <p14:tracePt t="95570" x="9242425" y="2544763"/>
          <p14:tracePt t="95586" x="9367838" y="2536825"/>
          <p14:tracePt t="95603" x="9599613" y="2554288"/>
          <p14:tracePt t="95620" x="9759950" y="2616200"/>
          <p14:tracePt t="95636" x="9823450" y="2687638"/>
          <p14:tracePt t="95653" x="9929813" y="2847975"/>
          <p14:tracePt t="95669" x="10001250" y="3081338"/>
          <p14:tracePt t="95687" x="10018713" y="3197225"/>
          <p14:tracePt t="95704" x="10045700" y="3438525"/>
          <p14:tracePt t="95720" x="10045700" y="3660775"/>
          <p14:tracePt t="95736" x="10037763" y="3776663"/>
          <p14:tracePt t="95753" x="10010775" y="4010025"/>
          <p14:tracePt t="95770" x="9956800" y="4214813"/>
          <p14:tracePt t="95786" x="9920288" y="4303713"/>
          <p14:tracePt t="95803" x="9875838" y="4411663"/>
          <p14:tracePt t="95821" x="9848850" y="4465638"/>
          <p14:tracePt t="95837" x="9840913" y="4473575"/>
          <p14:tracePt t="95853" x="9796463" y="4491038"/>
          <p14:tracePt t="95870" x="9777413" y="4491038"/>
          <p14:tracePt t="96570" x="9777413" y="4581525"/>
          <p14:tracePt t="96586" x="9769475" y="4625975"/>
          <p14:tracePt t="96603" x="9671050" y="4697413"/>
          <p14:tracePt t="96619" x="9491663" y="4741863"/>
          <p14:tracePt t="96635" x="9385300" y="4751388"/>
          <p14:tracePt t="96652" x="9170988" y="4751388"/>
          <p14:tracePt t="96670" x="8956675" y="4732338"/>
          <p14:tracePt t="96685" x="8769350" y="4670425"/>
          <p14:tracePt t="96703" x="8680450" y="4616450"/>
          <p14:tracePt t="96719" x="8562975" y="4456113"/>
          <p14:tracePt t="96735" x="8528050" y="4348163"/>
          <p14:tracePt t="96752" x="8510588" y="4062413"/>
          <p14:tracePt t="96770" x="8572500" y="3687763"/>
          <p14:tracePt t="96786" x="8643938" y="3490913"/>
          <p14:tracePt t="96802" x="8831263" y="3098800"/>
          <p14:tracePt t="96818" x="9028113" y="2803525"/>
          <p14:tracePt t="96835" x="9117013" y="2714625"/>
          <p14:tracePt t="96852" x="9296400" y="2581275"/>
          <p14:tracePt t="96869" x="9466263" y="2509838"/>
          <p14:tracePt t="96885" x="9545638" y="2500313"/>
          <p14:tracePt t="96902" x="9715500" y="2500313"/>
          <p14:tracePt t="96919" x="9875838" y="2571750"/>
          <p14:tracePt t="96935" x="9947275" y="2616200"/>
          <p14:tracePt t="96952" x="10055225" y="2768600"/>
          <p14:tracePt t="96969" x="10126663" y="2973388"/>
          <p14:tracePt t="96986" x="10171113" y="3214688"/>
          <p14:tracePt t="97002" x="10180638" y="3340100"/>
          <p14:tracePt t="97019" x="10180638" y="3544888"/>
          <p14:tracePt t="97035" x="10171113" y="3652838"/>
          <p14:tracePt t="97052" x="10117138" y="3875088"/>
          <p14:tracePt t="97070" x="10055225" y="4044950"/>
          <p14:tracePt t="97085" x="9983788" y="4152900"/>
          <p14:tracePt t="97102" x="9966325" y="4179888"/>
          <p14:tracePt t="97119" x="9902825" y="4179888"/>
          <p14:tracePt t="97135" x="9858375" y="4143375"/>
          <p14:tracePt t="97152" x="9769475" y="3929063"/>
          <p14:tracePt t="97169" x="9715500" y="3581400"/>
          <p14:tracePt t="97185" x="9698038" y="3357563"/>
          <p14:tracePt t="97202" x="9698038" y="2982913"/>
          <p14:tracePt t="97219" x="9769475" y="2697163"/>
          <p14:tracePt t="97235" x="9813925" y="2608263"/>
          <p14:tracePt t="97252" x="9939338" y="2473325"/>
          <p14:tracePt t="97268" x="10063163" y="2419350"/>
          <p14:tracePt t="97285" x="10188575" y="2411413"/>
          <p14:tracePt t="97301" x="10252075" y="2419350"/>
          <p14:tracePt t="97318" x="10348913" y="2500313"/>
          <p14:tracePt t="97336" x="10412413" y="2643188"/>
          <p14:tracePt t="97351" x="10429875" y="2724150"/>
          <p14:tracePt t="97368" x="10466388" y="2919413"/>
          <p14:tracePt t="97385" x="10474325" y="3027363"/>
          <p14:tracePt t="97385" x="10483850" y="3133725"/>
          <p14:tracePt t="97402" x="10483850" y="3241675"/>
          <p14:tracePt t="97418" x="10491788" y="3438525"/>
          <p14:tracePt t="97435" x="10501313" y="3608388"/>
          <p14:tracePt t="97451" x="10510838" y="3670300"/>
          <p14:tracePt t="97468" x="10528300" y="3732213"/>
          <p14:tracePt t="97501" x="10555288" y="3705225"/>
          <p14:tracePt t="97519" x="10617200" y="3544888"/>
          <p14:tracePt t="97535" x="10698163" y="3313113"/>
          <p14:tracePt t="97551" x="10733088" y="3205163"/>
          <p14:tracePt t="97568" x="10777538" y="3017838"/>
          <p14:tracePt t="97585" x="10814050" y="2901950"/>
          <p14:tracePt t="97601" x="10831513" y="2874963"/>
          <p14:tracePt t="97618" x="10841038" y="2847975"/>
          <p14:tracePt t="97634" x="10848975" y="2847975"/>
          <p14:tracePt t="97651" x="10858500" y="2847975"/>
          <p14:tracePt t="97668" x="10885488" y="2919413"/>
          <p14:tracePt t="97684" x="10920413" y="3098800"/>
          <p14:tracePt t="97701" x="10947400" y="3224213"/>
          <p14:tracePt t="97719" x="10983913" y="3517900"/>
          <p14:tracePt t="97735" x="11018838" y="3759200"/>
          <p14:tracePt t="97752" x="11028363" y="3857625"/>
          <p14:tracePt t="97768" x="11045825" y="3983038"/>
          <p14:tracePt t="97784" x="11063288" y="4037013"/>
          <p14:tracePt t="97801" x="11063288" y="4044950"/>
          <p14:tracePt t="97819" x="11063288" y="4062413"/>
          <p14:tracePt t="97851" x="11045825" y="4062413"/>
          <p14:tracePt t="97868" x="10983913" y="4062413"/>
          <p14:tracePt t="97884" x="10848975" y="4062413"/>
          <p14:tracePt t="97901" x="10769600" y="4071938"/>
          <p14:tracePt t="97918" x="10590213" y="4089400"/>
          <p14:tracePt t="97934" x="10385425" y="4108450"/>
          <p14:tracePt t="97951" x="10287000" y="4116388"/>
          <p14:tracePt t="97968" x="10134600" y="4125913"/>
          <p14:tracePt t="97985" x="10001250" y="4116388"/>
          <p14:tracePt t="98001" x="9920288" y="4098925"/>
          <p14:tracePt t="98018" x="9796463" y="4000500"/>
          <p14:tracePt t="98035" x="9680575" y="3786188"/>
          <p14:tracePt t="98051" x="9634538" y="3608388"/>
          <p14:tracePt t="98068" x="9609138" y="3259138"/>
          <p14:tracePt t="98085" x="9609138" y="2990850"/>
          <p14:tracePt t="98101" x="9626600" y="2894013"/>
          <p14:tracePt t="98117" x="9644063" y="2786063"/>
          <p14:tracePt t="98135" x="9653588" y="2741613"/>
          <p14:tracePt t="98151" x="9661525" y="2732088"/>
          <p14:tracePt t="98168" x="9671050" y="2724150"/>
          <p14:tracePt t="98185" x="9688513" y="2724150"/>
          <p14:tracePt t="98201" x="9705975" y="2732088"/>
          <p14:tracePt t="98217" x="9742488" y="2830513"/>
          <p14:tracePt t="98234" x="9759950" y="2901950"/>
          <p14:tracePt t="98368" x="9732963" y="2867025"/>
          <p14:tracePt t="98384" x="9661525" y="2741613"/>
          <p14:tracePt t="98401" x="9634538" y="2670175"/>
          <p14:tracePt t="98417" x="9599613" y="2509838"/>
          <p14:tracePt t="98434" x="9590088" y="2374900"/>
          <p14:tracePt t="98451" x="9590088" y="2322513"/>
          <p14:tracePt t="98467" x="9626600" y="2187575"/>
          <p14:tracePt t="98484" x="9725025" y="2071688"/>
          <p14:tracePt t="98501" x="9796463" y="2027238"/>
          <p14:tracePt t="98517" x="9920288" y="1955800"/>
          <p14:tracePt t="98534" x="10045700" y="1946275"/>
          <p14:tracePt t="98550" x="10117138" y="1946275"/>
          <p14:tracePt t="98567" x="10242550" y="2009775"/>
          <p14:tracePt t="98585" x="10340975" y="2089150"/>
          <p14:tracePt t="98601" x="10385425" y="2125663"/>
          <p14:tracePt t="98617" x="10429875" y="2214563"/>
          <p14:tracePt t="98634" x="10439400" y="2322513"/>
          <p14:tracePt t="98651" x="10439400" y="2393950"/>
          <p14:tracePt t="98667" x="10420350" y="2562225"/>
          <p14:tracePt t="98684" x="10367963" y="2732088"/>
          <p14:tracePt t="98700" x="10340975" y="2822575"/>
          <p14:tracePt t="98717" x="10277475" y="2965450"/>
          <p14:tracePt t="98734" x="10242550" y="3071813"/>
          <p14:tracePt t="98751" x="10233025" y="3116263"/>
          <p14:tracePt t="98767" x="10206038" y="3170238"/>
          <p14:tracePt t="98784" x="10180638" y="3187700"/>
          <p14:tracePt t="98801" x="10161588" y="3197225"/>
          <p14:tracePt t="98818" x="10134600" y="3205163"/>
          <p14:tracePt t="99067" x="10126663" y="3205163"/>
          <p14:tracePt t="99101" x="10099675" y="3214688"/>
          <p14:tracePt t="99118" x="10055225" y="3232150"/>
          <p14:tracePt t="99134" x="9974263" y="3268663"/>
          <p14:tracePt t="99150" x="9920288" y="3303588"/>
          <p14:tracePt t="99167" x="9786938" y="3394075"/>
          <p14:tracePt t="99184" x="9626600" y="3500438"/>
          <p14:tracePt t="99200" x="9537700" y="3554413"/>
          <p14:tracePt t="99217" x="9385300" y="3679825"/>
          <p14:tracePt t="99233" x="9286875" y="3795713"/>
          <p14:tracePt t="99250" x="9242425" y="3830638"/>
          <p14:tracePt t="99267" x="9188450" y="3902075"/>
          <p14:tracePt t="99284" x="9153525" y="3929063"/>
          <p14:tracePt t="99300" x="9153525" y="3946525"/>
          <p14:tracePt t="99318" x="9144000" y="3956050"/>
          <p14:tracePt t="110358" x="9197975" y="3938588"/>
          <p14:tracePt t="110376" x="9323388" y="3884613"/>
          <p14:tracePt t="110393" x="9518650" y="3830638"/>
          <p14:tracePt t="110409" x="9634538" y="3813175"/>
          <p14:tracePt t="110426" x="9912350" y="3813175"/>
          <p14:tracePt t="110441" x="10055225" y="3840163"/>
          <p14:tracePt t="110458" x="10313988" y="3929063"/>
          <p14:tracePt t="110476" x="10483850" y="4027488"/>
          <p14:tracePt t="110491" x="10555288" y="4081463"/>
          <p14:tracePt t="110509" x="10653713" y="4170363"/>
          <p14:tracePt t="110526" x="10715625" y="4251325"/>
          <p14:tracePt t="110541" x="10742613" y="4295775"/>
          <p14:tracePt t="110558" x="10769600" y="4375150"/>
          <p14:tracePt t="110576" x="10787063" y="4438650"/>
          <p14:tracePt t="110592" x="10787063" y="4491038"/>
          <p14:tracePt t="110609" x="10787063" y="4518025"/>
          <p14:tracePt t="110626" x="10769600" y="4562475"/>
          <p14:tracePt t="110641" x="10742613" y="4589463"/>
          <p14:tracePt t="110658" x="10653713" y="4660900"/>
          <p14:tracePt t="110676" x="10501313" y="4732338"/>
          <p14:tracePt t="110693" x="10296525" y="4813300"/>
          <p14:tracePt t="110709" x="10188575" y="4840288"/>
          <p14:tracePt t="110725" x="9947275" y="4875213"/>
          <p14:tracePt t="110742" x="9840913" y="4875213"/>
          <p14:tracePt t="110758" x="9609138" y="4848225"/>
          <p14:tracePt t="110775" x="9385300" y="4759325"/>
          <p14:tracePt t="110791" x="9296400" y="4705350"/>
          <p14:tracePt t="110808" x="9153525" y="4554538"/>
          <p14:tracePt t="110825" x="9063038" y="4384675"/>
          <p14:tracePt t="110841" x="9018588" y="4286250"/>
          <p14:tracePt t="110841" x="8991600" y="4197350"/>
          <p14:tracePt t="110858" x="8966200" y="4108450"/>
          <p14:tracePt t="110875" x="8929688" y="3938588"/>
          <p14:tracePt t="110891" x="8912225" y="3857625"/>
          <p14:tracePt t="110908" x="8875713" y="3705225"/>
          <p14:tracePt t="110925" x="8867775" y="3554413"/>
          <p14:tracePt t="110941" x="8867775" y="3465513"/>
          <p14:tracePt t="110958" x="8912225" y="3295650"/>
          <p14:tracePt t="110975" x="8974138" y="3125788"/>
          <p14:tracePt t="110991" x="9028113" y="3036888"/>
          <p14:tracePt t="111008" x="9153525" y="2874963"/>
          <p14:tracePt t="111025" x="9286875" y="2751138"/>
          <p14:tracePt t="111041" x="9348788" y="2714625"/>
          <p14:tracePt t="111058" x="9474200" y="2679700"/>
          <p14:tracePt t="111075" x="9599613" y="2670175"/>
          <p14:tracePt t="111091" x="9698038" y="2679700"/>
          <p14:tracePt t="111109" x="9752013" y="2697163"/>
          <p14:tracePt t="111125" x="9831388" y="2741613"/>
          <p14:tracePt t="111141" x="9858375" y="2759075"/>
          <p14:tracePt t="111157" x="9920288" y="2822575"/>
          <p14:tracePt t="111175" x="9956800" y="2884488"/>
          <p14:tracePt t="111191" x="9974263" y="2928938"/>
          <p14:tracePt t="111208" x="10001250" y="3017838"/>
          <p14:tracePt t="111224" x="10018713" y="3143250"/>
          <p14:tracePt t="111241" x="10028238" y="3187700"/>
          <p14:tracePt t="111258" x="10028238" y="3286125"/>
          <p14:tracePt t="111274" x="10028238" y="3348038"/>
          <p14:tracePt t="111291" x="10028238" y="3402013"/>
          <p14:tracePt t="111308" x="10018713" y="3429000"/>
          <p14:tracePt t="111324" x="9983788" y="3517900"/>
          <p14:tracePt t="111341" x="9956800" y="3581400"/>
          <p14:tracePt t="111357" x="9894888" y="3705225"/>
          <p14:tracePt t="111374" x="9823450" y="3803650"/>
          <p14:tracePt t="111391" x="9759950" y="3884613"/>
          <p14:tracePt t="111408" x="9725025" y="3919538"/>
          <p14:tracePt t="111424" x="9653588" y="4010025"/>
          <p14:tracePt t="111441" x="9563100" y="4098925"/>
          <p14:tracePt t="111458" x="9518650" y="4143375"/>
          <p14:tracePt t="111474" x="9439275" y="4224338"/>
          <p14:tracePt t="111491" x="9367838" y="4268788"/>
          <p14:tracePt t="111508" x="9331325" y="4286250"/>
          <p14:tracePt t="111524" x="9304338" y="4295775"/>
          <p14:tracePt t="111541" x="9286875" y="4303713"/>
          <p14:tracePt t="111557" x="9277350" y="4313238"/>
          <p14:tracePt t="120901" x="9259888" y="4313238"/>
          <p14:tracePt t="120917" x="9215438" y="4330700"/>
          <p14:tracePt t="120934" x="9134475" y="4348163"/>
          <p14:tracePt t="120950" x="9099550" y="4357688"/>
          <p14:tracePt t="120967" x="9018588" y="4367213"/>
          <p14:tracePt t="120984" x="8947150" y="4384675"/>
          <p14:tracePt t="121001" x="8902700" y="4402138"/>
          <p14:tracePt t="121018" x="8813800" y="4438650"/>
          <p14:tracePt t="121033" x="8759825" y="4446588"/>
          <p14:tracePt t="121050" x="8670925" y="4483100"/>
          <p14:tracePt t="121067" x="8589963" y="4518025"/>
          <p14:tracePt t="121083" x="8555038" y="4537075"/>
          <p14:tracePt t="121083" x="8528050" y="4562475"/>
          <p14:tracePt t="121100" x="8491538" y="4598988"/>
          <p14:tracePt t="121118" x="8447088" y="4660900"/>
          <p14:tracePt t="121133" x="8402638" y="4724400"/>
          <p14:tracePt t="121150" x="8375650" y="4759325"/>
          <p14:tracePt t="121166" x="8323263" y="4848225"/>
          <p14:tracePt t="121183" x="8313738" y="4884738"/>
          <p14:tracePt t="121200" x="8286750" y="4973638"/>
          <p14:tracePt t="121217" x="8286750" y="5037138"/>
          <p14:tracePt t="121233" x="8286750" y="5089525"/>
          <p14:tracePt t="121250" x="8296275" y="5126038"/>
          <p14:tracePt t="121268" x="8348663" y="5187950"/>
          <p14:tracePt t="121283" x="8420100" y="5251450"/>
          <p14:tracePt t="121300" x="8466138" y="5286375"/>
          <p14:tracePt t="121317" x="8545513" y="5348288"/>
          <p14:tracePt t="121333" x="8609013" y="5394325"/>
          <p14:tracePt t="121350" x="8626475" y="5402263"/>
          <p14:tracePt t="121367" x="8653463" y="5419725"/>
          <p14:tracePt t="121384" x="8661400" y="5429250"/>
          <p14:tracePt t="121400" x="8670925" y="5429250"/>
          <p14:tracePt t="121433" x="8670925" y="5384800"/>
          <p14:tracePt t="121450" x="8653463" y="5313363"/>
          <p14:tracePt t="121466" x="8609013" y="5072063"/>
          <p14:tracePt t="121483" x="8599488" y="4741863"/>
          <p14:tracePt t="121500" x="8599488" y="4572000"/>
          <p14:tracePt t="121516" x="8626475" y="4214813"/>
          <p14:tracePt t="121533" x="8715375" y="3848100"/>
          <p14:tracePt t="121550" x="8759825" y="3724275"/>
          <p14:tracePt t="121566" x="8858250" y="3554413"/>
          <p14:tracePt t="121583" x="8991600" y="3438525"/>
          <p14:tracePt t="121600" x="9063038" y="3411538"/>
          <p14:tracePt t="121617" x="9205913" y="3384550"/>
          <p14:tracePt t="121634" x="9348788" y="3384550"/>
          <p14:tracePt t="121650" x="9429750" y="3384550"/>
          <p14:tracePt t="121667" x="9572625" y="3411538"/>
          <p14:tracePt t="121683" x="9715500" y="3490913"/>
          <p14:tracePt t="121700" x="9769475" y="3544888"/>
          <p14:tracePt t="121716" x="9848850" y="3652838"/>
          <p14:tracePt t="121733" x="9894888" y="3795713"/>
          <p14:tracePt t="121749" x="9894888" y="3867150"/>
          <p14:tracePt t="121766" x="9902825" y="4044950"/>
          <p14:tracePt t="121783" x="9875838" y="4214813"/>
          <p14:tracePt t="121800" x="9858375" y="4286250"/>
          <p14:tracePt t="121816" x="9823450" y="4402138"/>
          <p14:tracePt t="121833" x="9804400" y="4465638"/>
          <p14:tracePt t="121849" x="9796463" y="4473575"/>
          <p14:tracePt t="121866" x="9786938" y="4491038"/>
          <p14:tracePt t="121983" x="9777413" y="4491038"/>
          <p14:tracePt t="122099" x="9777413" y="4500563"/>
          <p14:tracePt t="122616" x="9777413" y="4510088"/>
          <p14:tracePt t="122634" x="9796463" y="4518025"/>
          <p14:tracePt t="122649" x="9813925" y="4518025"/>
          <p14:tracePt t="122665" x="9885363" y="4537075"/>
          <p14:tracePt t="122682" x="10010775" y="4545013"/>
          <p14:tracePt t="122699" x="10117138" y="4554538"/>
          <p14:tracePt t="122716" x="10153650" y="4554538"/>
          <p14:tracePt t="122733" x="10206038" y="4518025"/>
          <p14:tracePt t="122749" x="10233025" y="4491038"/>
          <p14:tracePt t="122765" x="10252075" y="4419600"/>
          <p14:tracePt t="122783" x="10269538" y="4313238"/>
          <p14:tracePt t="122799" x="10269538" y="4241800"/>
          <p14:tracePt t="122815" x="10252075" y="4054475"/>
          <p14:tracePt t="122833" x="10171113" y="3840163"/>
          <p14:tracePt t="122849" x="10117138" y="3724275"/>
          <p14:tracePt t="122865" x="9991725" y="3527425"/>
          <p14:tracePt t="122883" x="9840913" y="3375025"/>
          <p14:tracePt t="122899" x="9752013" y="3330575"/>
          <p14:tracePt t="122915" x="9563100" y="3268663"/>
          <p14:tracePt t="122933" x="9358313" y="3259138"/>
          <p14:tracePt t="122949" x="9259888" y="3268663"/>
          <p14:tracePt t="122965" x="9072563" y="3348038"/>
          <p14:tracePt t="122983" x="8920163" y="3473450"/>
          <p14:tracePt t="122999" x="8848725" y="3554413"/>
          <p14:tracePt t="123016" x="8742363" y="3741738"/>
          <p14:tracePt t="123033" x="8670925" y="3965575"/>
          <p14:tracePt t="123049" x="8653463" y="4071938"/>
          <p14:tracePt t="123066" x="8626475" y="4286250"/>
          <p14:tracePt t="123083" x="8609013" y="4491038"/>
          <p14:tracePt t="123099" x="8582025" y="4643438"/>
          <p14:tracePt t="123116" x="8582025" y="4705350"/>
          <p14:tracePt t="123133" x="8562975" y="4776788"/>
          <p14:tracePt t="123148" x="8545513" y="4786313"/>
          <p14:tracePt t="123165" x="8501063" y="4795838"/>
          <p14:tracePt t="123183" x="8439150" y="4768850"/>
          <p14:tracePt t="123199" x="8402638" y="4724400"/>
          <p14:tracePt t="123215" x="8331200" y="4589463"/>
          <p14:tracePt t="123233" x="8304213" y="4394200"/>
          <p14:tracePt t="123248" x="8304213" y="4286250"/>
          <p14:tracePt t="123265" x="8304213" y="4071938"/>
          <p14:tracePt t="123282" x="8348663" y="3894138"/>
          <p14:tracePt t="123299" x="8385175" y="3813175"/>
          <p14:tracePt t="123315" x="8466138" y="3670300"/>
          <p14:tracePt t="123332" x="8582025" y="3554413"/>
          <p14:tracePt t="123349" x="8643938" y="3509963"/>
          <p14:tracePt t="123365" x="8777288" y="3438525"/>
          <p14:tracePt t="123383" x="8920163" y="3411538"/>
          <p14:tracePt t="123399" x="8991600" y="3411538"/>
          <p14:tracePt t="123415" x="9126538" y="3411538"/>
          <p14:tracePt t="123432" x="9242425" y="3473450"/>
          <p14:tracePt t="123448" x="9286875" y="3517900"/>
          <p14:tracePt t="123465" x="9348788" y="3652838"/>
          <p14:tracePt t="123482" x="9358313" y="3840163"/>
          <p14:tracePt t="123498" x="9358313" y="3946525"/>
          <p14:tracePt t="123515" x="9348788" y="4197350"/>
          <p14:tracePt t="123532" x="9304338" y="4465638"/>
          <p14:tracePt t="123548" x="9296400" y="4589463"/>
          <p14:tracePt t="123565" x="9277350" y="4786313"/>
          <p14:tracePt t="123582" x="9277350" y="4946650"/>
          <p14:tracePt t="123599" x="9277350" y="5062538"/>
          <p14:tracePt t="123615" x="9277350" y="5099050"/>
          <p14:tracePt t="123632" x="9296400" y="5153025"/>
          <p14:tracePt t="123648" x="9313863" y="5160963"/>
          <p14:tracePt t="123664" x="9358313" y="5180013"/>
          <p14:tracePt t="123682" x="9412288" y="5180013"/>
          <p14:tracePt t="123698" x="9439275" y="5160963"/>
          <p14:tracePt t="123715" x="9501188" y="5126038"/>
          <p14:tracePt t="123732" x="9572625" y="5054600"/>
          <p14:tracePt t="123748" x="9590088" y="5010150"/>
          <p14:tracePt t="123765" x="9644063" y="4894263"/>
          <p14:tracePt t="123782" x="9698038" y="4732338"/>
          <p14:tracePt t="123798" x="9725025" y="4537075"/>
          <p14:tracePt t="123815" x="9725025" y="4429125"/>
          <p14:tracePt t="123831" x="9725025" y="4205288"/>
          <p14:tracePt t="123848" x="9725025" y="4089400"/>
          <p14:tracePt t="123865" x="9671050" y="3857625"/>
          <p14:tracePt t="123882" x="9582150" y="3652838"/>
          <p14:tracePt t="123898" x="9456738" y="3482975"/>
          <p14:tracePt t="123915" x="9385300" y="3429000"/>
          <p14:tracePt t="123931" x="9224963" y="3357563"/>
          <p14:tracePt t="123948" x="9037638" y="3348038"/>
          <p14:tracePt t="123964" x="8939213" y="3348038"/>
          <p14:tracePt t="123981" x="8777288" y="3419475"/>
          <p14:tracePt t="123998" x="8697913" y="3465513"/>
          <p14:tracePt t="124015" x="8572500" y="3589338"/>
          <p14:tracePt t="124031" x="8439150" y="3751263"/>
          <p14:tracePt t="124048" x="8394700" y="3830638"/>
          <p14:tracePt t="124048" x="8358188" y="3919538"/>
          <p14:tracePt t="124064" x="8313738" y="4010025"/>
          <p14:tracePt t="124081" x="8277225" y="4205288"/>
          <p14:tracePt t="124098" x="8269288" y="4394200"/>
          <p14:tracePt t="124116" x="8269288" y="4473575"/>
          <p14:tracePt t="124132" x="8269288" y="4643438"/>
          <p14:tracePt t="124149" x="8313738" y="4786313"/>
          <p14:tracePt t="124165" x="8348663" y="4840288"/>
          <p14:tracePt t="124181" x="8420100" y="4919663"/>
          <p14:tracePt t="124198" x="8483600" y="4973638"/>
          <p14:tracePt t="124215" x="8510588" y="4991100"/>
          <p14:tracePt t="124231" x="8545513" y="5010150"/>
          <p14:tracePt t="124248" x="8562975" y="5018088"/>
          <p14:tracePt t="124314" x="8537575" y="4991100"/>
          <p14:tracePt t="124331" x="8439150" y="4911725"/>
          <p14:tracePt t="124347" x="8313738" y="4768850"/>
          <p14:tracePt t="124364" x="8251825" y="4687888"/>
          <p14:tracePt t="124381" x="8161338" y="4500563"/>
          <p14:tracePt t="124399" x="8116888" y="4295775"/>
          <p14:tracePt t="124415" x="8108950" y="4187825"/>
          <p14:tracePt t="124431" x="8108950" y="3973513"/>
          <p14:tracePt t="124447" x="8170863" y="3803650"/>
          <p14:tracePt t="124464" x="8232775" y="3724275"/>
          <p14:tracePt t="124481" x="8367713" y="3581400"/>
          <p14:tracePt t="124498" x="8501063" y="3473450"/>
          <p14:tracePt t="124514" x="8572500" y="3446463"/>
          <p14:tracePt t="124531" x="8732838" y="3419475"/>
          <p14:tracePt t="124547" x="8894763" y="3419475"/>
          <p14:tracePt t="124564" x="8966200" y="3438525"/>
          <p14:tracePt t="124581" x="9117013" y="3490913"/>
          <p14:tracePt t="124597" x="9251950" y="3562350"/>
          <p14:tracePt t="124614" x="9323388" y="3608388"/>
          <p14:tracePt t="124631" x="9420225" y="3705225"/>
          <p14:tracePt t="124647" x="9483725" y="3813175"/>
          <p14:tracePt t="124664" x="9501188" y="3867150"/>
          <p14:tracePt t="124681" x="9528175" y="3956050"/>
          <p14:tracePt t="124699" x="9528175" y="4044950"/>
          <p14:tracePt t="124715" x="9528175" y="4089400"/>
          <p14:tracePt t="124731" x="9518650" y="4170363"/>
          <p14:tracePt t="124747" x="9501188" y="4251325"/>
          <p14:tracePt t="124764" x="9491663" y="4286250"/>
          <p14:tracePt t="124781" x="9483725" y="4340225"/>
          <p14:tracePt t="124797" x="9456738" y="4394200"/>
          <p14:tracePt t="124814" x="9447213" y="4429125"/>
          <p14:tracePt t="124830" x="9429750" y="4483100"/>
          <p14:tracePt t="124847" x="9402763" y="4537075"/>
          <p14:tracePt t="124864" x="9385300" y="4572000"/>
          <p14:tracePt t="124881" x="9340850" y="4633913"/>
          <p14:tracePt t="124898" x="9277350" y="4679950"/>
          <p14:tracePt t="124914" x="9232900" y="4697413"/>
          <p14:tracePt t="124930" x="9170988" y="4705350"/>
          <p14:tracePt t="124947" x="9099550" y="4705350"/>
          <p14:tracePt t="124964" x="9055100" y="4705350"/>
          <p14:tracePt t="124980" x="8983663" y="4687888"/>
          <p14:tracePt t="124997" x="8902700" y="4625975"/>
          <p14:tracePt t="125014" x="8875713" y="4598988"/>
          <p14:tracePt t="125030" x="8840788" y="4510088"/>
          <p14:tracePt t="125047" x="8823325" y="4394200"/>
          <p14:tracePt t="125064" x="8823325" y="4322763"/>
          <p14:tracePt t="125081" x="8823325" y="4205288"/>
          <p14:tracePt t="125097" x="8823325" y="4089400"/>
          <p14:tracePt t="125114" x="8831263" y="4044950"/>
          <p14:tracePt t="125131" x="8885238" y="3938588"/>
          <p14:tracePt t="125147" x="8966200" y="3830638"/>
          <p14:tracePt t="125163" x="9010650" y="3786188"/>
          <p14:tracePt t="125180" x="9099550" y="3705225"/>
          <p14:tracePt t="125197" x="9180513" y="3643313"/>
          <p14:tracePt t="125214" x="9224963" y="3633788"/>
          <p14:tracePt t="125231" x="9313863" y="3608388"/>
          <p14:tracePt t="125247" x="9429750" y="3589338"/>
          <p14:tracePt t="125263" x="9491663" y="3581400"/>
          <p14:tracePt t="125280" x="9617075" y="3581400"/>
          <p14:tracePt t="125297" x="9732963" y="3589338"/>
          <p14:tracePt t="125314" x="9804400" y="3608388"/>
          <p14:tracePt t="125330" x="9929813" y="3652838"/>
          <p14:tracePt t="125347" x="10055225" y="3724275"/>
          <p14:tracePt t="125363" x="10109200" y="3759200"/>
          <p14:tracePt t="125380" x="10198100" y="3830638"/>
          <p14:tracePt t="125397" x="10277475" y="3902075"/>
          <p14:tracePt t="125414" x="10323513" y="3919538"/>
          <p14:tracePt t="125430" x="10402888" y="3956050"/>
          <p14:tracePt t="125448" x="10456863" y="3973513"/>
          <p14:tracePt t="125464" x="10483850" y="3973513"/>
          <p14:tracePt t="125480" x="10501313" y="3973513"/>
          <p14:tracePt t="125498" x="10510838" y="3983038"/>
          <p14:tracePt t="125530" x="10518775" y="3983038"/>
          <p14:tracePt t="125563" x="10518775" y="3965575"/>
          <p14:tracePt t="125580" x="10474325" y="3867150"/>
          <p14:tracePt t="125597" x="10385425" y="3697288"/>
          <p14:tracePt t="125615" x="10331450" y="3625850"/>
          <p14:tracePt t="125630" x="10242550" y="3500438"/>
          <p14:tracePt t="125648" x="10134600" y="3419475"/>
          <p14:tracePt t="125663" x="10072688" y="3394075"/>
          <p14:tracePt t="125680" x="9956800" y="3348038"/>
          <p14:tracePt t="125698" x="9867900" y="3330575"/>
          <p14:tracePt t="125713" x="9831388" y="3330575"/>
          <p14:tracePt t="125730" x="9769475" y="3330575"/>
          <p14:tracePt t="125747" x="9732963" y="3348038"/>
          <p14:tracePt t="125763" x="9725025" y="3367088"/>
          <p14:tracePt t="125780" x="9698038" y="3384550"/>
          <p14:tracePt t="125798" x="9680575" y="3438525"/>
          <p14:tracePt t="125814" x="9671050" y="3473450"/>
          <p14:tracePt t="125830" x="9661525" y="3571875"/>
          <p14:tracePt t="125847" x="9653588" y="3660775"/>
          <p14:tracePt t="125863" x="9653588" y="3697288"/>
          <p14:tracePt t="125880" x="9653588" y="3759200"/>
          <p14:tracePt t="125897" x="9653588" y="3803650"/>
          <p14:tracePt t="125914" x="9661525" y="3830638"/>
          <p14:tracePt t="125931" x="9671050" y="3848100"/>
          <p14:tracePt t="125947" x="9680575" y="3867150"/>
          <p14:tracePt t="125963" x="9688513" y="3867150"/>
          <p14:tracePt t="126013" x="9698038" y="3867150"/>
          <p14:tracePt t="126029" x="9705975" y="3867150"/>
          <p14:tracePt t="126047" x="9705975" y="3857625"/>
          <p14:tracePt t="126063" x="9705975" y="3840163"/>
          <p14:tracePt t="126079" x="9725025" y="3724275"/>
          <p14:tracePt t="126097" x="9742488" y="3544888"/>
          <p14:tracePt t="126113" x="9752013" y="3375025"/>
          <p14:tracePt t="126130" x="9752013" y="3303588"/>
          <p14:tracePt t="126147" x="9752013" y="3160713"/>
          <p14:tracePt t="126163" x="9742488" y="3089275"/>
          <p14:tracePt t="126179" x="9715500" y="2965450"/>
          <p14:tracePt t="126197" x="9680575" y="2840038"/>
          <p14:tracePt t="126214" x="9644063" y="2732088"/>
          <p14:tracePt t="126231" x="9634538" y="2697163"/>
          <p14:tracePt t="126247" x="9599613" y="2633663"/>
          <p14:tracePt t="126263" x="9590088" y="2616200"/>
          <p14:tracePt t="126280" x="9555163" y="2581275"/>
          <p14:tracePt t="126297" x="9518650" y="2562225"/>
          <p14:tracePt t="126313" x="9466263" y="2554288"/>
          <p14:tracePt t="126329" x="9439275" y="2554288"/>
          <p14:tracePt t="126347" x="9331325" y="2562225"/>
          <p14:tracePt t="126362" x="9242425" y="2608263"/>
          <p14:tracePt t="126379" x="9063038" y="2697163"/>
          <p14:tracePt t="126397" x="8848725" y="2795588"/>
          <p14:tracePt t="126413" x="8742363" y="2847975"/>
          <p14:tracePt t="126430" x="8501063" y="2982913"/>
          <p14:tracePt t="126447" x="8251825" y="3170238"/>
          <p14:tracePt t="126463" x="8126413" y="3259138"/>
          <p14:tracePt t="126463" x="8018463" y="3357563"/>
          <p14:tracePt t="126479" x="7929563" y="3446463"/>
          <p14:tracePt t="126497" x="7777163" y="3625850"/>
          <p14:tracePt t="126513" x="7680325" y="3813175"/>
          <p14:tracePt t="126530" x="7643813" y="3902075"/>
          <p14:tracePt t="126547" x="7589838" y="4071938"/>
          <p14:tracePt t="126562" x="7581900" y="4152900"/>
          <p14:tracePt t="126579" x="7562850" y="4286250"/>
          <p14:tracePt t="126597" x="7554913" y="4357688"/>
          <p14:tracePt t="126613" x="7554913" y="4375150"/>
          <p14:tracePt t="126663" x="7562850" y="4340225"/>
          <p14:tracePt t="126663" x="7599363" y="4286250"/>
          <p14:tracePt t="126680" x="7670800" y="4205288"/>
          <p14:tracePt t="126697" x="7894638" y="3929063"/>
          <p14:tracePt t="126713" x="8045450" y="3776663"/>
          <p14:tracePt t="126729" x="8420100" y="3465513"/>
          <p14:tracePt t="126746" x="8759825" y="3241675"/>
          <p14:tracePt t="126763" x="8894763" y="3170238"/>
          <p14:tracePt t="126763" x="9010650" y="3133725"/>
          <p14:tracePt t="126779" x="9117013" y="3108325"/>
          <p14:tracePt t="126796" x="9323388" y="3089275"/>
          <p14:tracePt t="126812" x="9412288" y="3089275"/>
          <p14:tracePt t="126829" x="9609138" y="3089275"/>
          <p14:tracePt t="126846" x="9777413" y="3133725"/>
          <p14:tracePt t="126863" x="9920288" y="3214688"/>
          <p14:tracePt t="126879" x="9983788" y="3276600"/>
          <p14:tracePt t="126896" x="10090150" y="3419475"/>
          <p14:tracePt t="126912" x="10188575" y="3571875"/>
          <p14:tracePt t="126929" x="10225088" y="3660775"/>
          <p14:tracePt t="126946" x="10313988" y="3830638"/>
          <p14:tracePt t="126963" x="10385425" y="3973513"/>
          <p14:tracePt t="126979" x="10420350" y="4017963"/>
          <p14:tracePt t="126996" x="10456863" y="4081463"/>
          <p14:tracePt t="127012" x="10474325" y="4098925"/>
          <p14:tracePt t="127046" x="10491788" y="4010025"/>
          <p14:tracePt t="127062" x="10491788" y="3938588"/>
          <p14:tracePt t="127079" x="10501313" y="3741738"/>
          <p14:tracePt t="127096" x="10483850" y="3527425"/>
          <p14:tracePt t="127113" x="10394950" y="3295650"/>
          <p14:tracePt t="127129" x="10313988" y="3179763"/>
          <p14:tracePt t="127145" x="10153650" y="2982913"/>
          <p14:tracePt t="127162" x="10063163" y="2901950"/>
          <p14:tracePt t="127179" x="9867900" y="2803525"/>
          <p14:tracePt t="127195" x="9644063" y="2768600"/>
          <p14:tracePt t="127212" x="9429750" y="2776538"/>
          <p14:tracePt t="127229" x="9323388" y="2813050"/>
          <p14:tracePt t="127245" x="9109075" y="2938463"/>
          <p14:tracePt t="127263" x="8939213" y="3108325"/>
          <p14:tracePt t="127279" x="8858250" y="3224213"/>
          <p14:tracePt t="127295" x="8670925" y="3536950"/>
          <p14:tracePt t="127313" x="8537575" y="3867150"/>
          <p14:tracePt t="127328" x="8501063" y="4010025"/>
          <p14:tracePt t="127346" x="8474075" y="4205288"/>
          <p14:tracePt t="127363" x="8456613" y="4276725"/>
          <p14:tracePt t="127378" x="8456613" y="4303713"/>
          <p14:tracePt t="127395" x="8447088" y="4313238"/>
          <p14:tracePt t="127429" x="8474075" y="4268788"/>
          <p14:tracePt t="127445" x="8589963" y="4089400"/>
          <p14:tracePt t="127462" x="8831263" y="3776663"/>
          <p14:tracePt t="127479" x="9018588" y="3571875"/>
          <p14:tracePt t="127495" x="9466263" y="3143250"/>
          <p14:tracePt t="127512" x="9966325" y="2822575"/>
          <p14:tracePt t="127528" x="10198100" y="2724150"/>
          <p14:tracePt t="127545" x="10545763" y="2652713"/>
          <p14:tracePt t="127562" x="10760075" y="2643188"/>
          <p14:tracePt t="127578" x="10848975" y="2643188"/>
          <p14:tracePt t="127595" x="10983913" y="2687638"/>
          <p14:tracePt t="127613" x="11082338" y="2768600"/>
          <p14:tracePt t="127629" x="11117263" y="2803525"/>
          <p14:tracePt t="127645" x="11180763" y="2911475"/>
          <p14:tracePt t="127662" x="11215688" y="3017838"/>
          <p14:tracePt t="127679" x="11225213" y="3054350"/>
          <p14:tracePt t="127695" x="11233150" y="3125788"/>
          <p14:tracePt t="127712" x="11242675" y="3179763"/>
          <p14:tracePt t="127728" x="11252200" y="3187700"/>
          <p14:tracePt t="127745" x="11252200" y="3205163"/>
          <p14:tracePt t="127762" x="11252200" y="3214688"/>
          <p14:tracePt t="127912" x="11252200" y="3224213"/>
          <p14:tracePt t="128428" x="11252200" y="3205163"/>
          <p14:tracePt t="128444" x="11242675" y="3143250"/>
          <p14:tracePt t="128461" x="11180763" y="2946400"/>
          <p14:tracePt t="128479" x="11126788" y="2822575"/>
          <p14:tracePt t="128494" x="10983913" y="2581275"/>
          <p14:tracePt t="128511" x="10814050" y="2384425"/>
          <p14:tracePt t="128528" x="10725150" y="2303463"/>
          <p14:tracePt t="128544" x="10518775" y="2197100"/>
          <p14:tracePt t="128561" x="10304463" y="2152650"/>
          <p14:tracePt t="128578" x="10198100" y="2152650"/>
          <p14:tracePt t="128594" x="9983788" y="2197100"/>
          <p14:tracePt t="128612" x="9742488" y="2366963"/>
          <p14:tracePt t="128628" x="9653588" y="2455863"/>
          <p14:tracePt t="128644" x="9491663" y="2679700"/>
          <p14:tracePt t="128661" x="9402763" y="2901950"/>
          <p14:tracePt t="128678" x="9367838" y="2982913"/>
          <p14:tracePt t="128695" x="9331325" y="3143250"/>
          <p14:tracePt t="128712" x="9313863" y="3259138"/>
          <p14:tracePt t="128727" x="9313863" y="3286125"/>
          <p14:tracePt t="128745" x="9313863" y="3303588"/>
          <p14:tracePt t="128777" x="9323388" y="3276600"/>
          <p14:tracePt t="128794" x="9439275" y="3143250"/>
          <p14:tracePt t="128812" x="9626600" y="2946400"/>
          <p14:tracePt t="128828" x="9759950" y="2830513"/>
          <p14:tracePt t="128844" x="10099675" y="2608263"/>
          <p14:tracePt t="128862" x="10491788" y="2428875"/>
          <p14:tracePt t="128877" x="10680700" y="2384425"/>
          <p14:tracePt t="128894" x="10974388" y="2347913"/>
          <p14:tracePt t="128911" x="11198225" y="2347913"/>
          <p14:tracePt t="128927" x="11287125" y="2366963"/>
          <p14:tracePt t="128944" x="11420475" y="2419350"/>
          <p14:tracePt t="128961" x="11528425" y="2490788"/>
          <p14:tracePt t="128978" x="11572875" y="2536825"/>
          <p14:tracePt t="128994" x="11634788" y="2608263"/>
          <p14:tracePt t="129012" x="11661775" y="2660650"/>
          <p14:tracePt t="129028" x="11671300" y="2670175"/>
          <p14:tracePt t="129044" x="11680825" y="2687638"/>
          <p14:tracePt t="129061" x="11688763" y="2697163"/>
          <p14:tracePt t="129077" x="11698288" y="2705100"/>
          <p14:tracePt t="129261" x="11706225" y="2705100"/>
          <p14:tracePt t="129277" x="11706225" y="2714625"/>
          <p14:tracePt t="129427" x="11661775" y="2670175"/>
          <p14:tracePt t="129427" x="11599863" y="2616200"/>
          <p14:tracePt t="129444" x="11518900" y="2536825"/>
          <p14:tracePt t="129462" x="11323638" y="2347913"/>
          <p14:tracePt t="129477" x="11099800" y="2187575"/>
          <p14:tracePt t="129494" x="10983913" y="2125663"/>
          <p14:tracePt t="129511" x="10769600" y="2071688"/>
          <p14:tracePt t="129527" x="10644188" y="2062163"/>
          <p14:tracePt t="129544" x="10420350" y="2081213"/>
          <p14:tracePt t="129561" x="10215563" y="2152650"/>
          <p14:tracePt t="129577" x="10126663" y="2197100"/>
          <p14:tracePt t="129594" x="9947275" y="2322513"/>
          <p14:tracePt t="129611" x="9796463" y="2490788"/>
          <p14:tracePt t="129628" x="9688513" y="2670175"/>
          <p14:tracePt t="129644" x="9653588" y="2759075"/>
          <p14:tracePt t="129661" x="9609138" y="2901950"/>
          <p14:tracePt t="129677" x="9590088" y="2955925"/>
          <p14:tracePt t="129677" x="9582150" y="3000375"/>
          <p14:tracePt t="129694" x="9572625" y="3027363"/>
          <p14:tracePt t="129711" x="9563100" y="3054350"/>
          <p14:tracePt t="129728" x="9563100" y="3062288"/>
          <p14:tracePt t="129743" x="9555163" y="3062288"/>
          <p14:tracePt t="129761" x="9555163" y="3071813"/>
          <p14:tracePt t="129810" x="9545638" y="3071813"/>
          <p14:tracePt t="129910" x="9545638" y="3062288"/>
          <p14:tracePt t="129927" x="9545638" y="3044825"/>
          <p14:tracePt t="129944" x="9545638" y="3036888"/>
          <p14:tracePt t="129961" x="9563100" y="2928938"/>
          <p14:tracePt t="129977" x="9609138" y="2847975"/>
          <p14:tracePt t="129977" x="9661525" y="2751138"/>
          <p14:tracePt t="129993" x="9732963" y="2643188"/>
          <p14:tracePt t="130010" x="9875838" y="2455863"/>
          <p14:tracePt t="130026" x="9947275" y="2374900"/>
          <p14:tracePt t="130043" x="10090150" y="2224088"/>
          <p14:tracePt t="130060" x="10287000" y="2062163"/>
          <p14:tracePt t="130076" x="10501313" y="1928813"/>
          <p14:tracePt t="130093" x="10609263" y="1874838"/>
          <p14:tracePt t="130110" x="10831513" y="1785938"/>
          <p14:tracePt t="130127" x="11037888" y="1751013"/>
          <p14:tracePt t="130143" x="11126788" y="1741488"/>
          <p14:tracePt t="130160" x="11314113" y="1741488"/>
          <p14:tracePt t="130176" x="11474450" y="1751013"/>
          <p14:tracePt t="130193" x="11537950" y="1768475"/>
          <p14:tracePt t="130210" x="11626850" y="1795463"/>
          <p14:tracePt t="130226" x="11680825" y="1857375"/>
          <p14:tracePt t="130243" x="11706225" y="1884363"/>
          <p14:tracePt t="130260" x="11742738" y="1965325"/>
          <p14:tracePt t="130276" x="11752263" y="2044700"/>
          <p14:tracePt t="130293" x="11760200" y="2071688"/>
          <p14:tracePt t="130310" x="11777663" y="2125663"/>
          <p14:tracePt t="130326" x="11777663" y="2160588"/>
          <p14:tracePt t="130343" x="11777663" y="2179638"/>
          <p14:tracePt t="130360" x="11787188" y="2197100"/>
          <p14:tracePt t="130376" x="11796713" y="2224088"/>
          <p14:tracePt t="130410" x="11796713" y="2241550"/>
          <p14:tracePt t="130559" x="11796713" y="2251075"/>
          <p14:tracePt t="130593" x="11804650" y="2251075"/>
          <p14:tracePt t="130860" x="11804650" y="2259013"/>
          <p14:tracePt t="130943" x="11804650" y="2268538"/>
          <p14:tracePt t="131059" x="11804650" y="2276475"/>
          <p14:tracePt t="131143" x="11804650" y="2286000"/>
          <p14:tracePt t="131159" x="11796713" y="2295525"/>
          <p14:tracePt t="131192" x="11787188" y="2312988"/>
          <p14:tracePt t="131209" x="11752263" y="2330450"/>
          <p14:tracePt t="131226" x="11680825" y="2384425"/>
          <p14:tracePt t="131242" x="11626850" y="2419350"/>
          <p14:tracePt t="131259" x="11545888" y="2455863"/>
          <p14:tracePt t="131276" x="11491913" y="2473325"/>
          <p14:tracePt t="131292" x="11474450" y="2473325"/>
          <p14:tracePt t="131309" x="11439525" y="2473325"/>
          <p14:tracePt t="131326" x="11412538" y="2465388"/>
          <p14:tracePt t="131342" x="11403013" y="2455863"/>
          <p14:tracePt t="131359" x="11385550" y="2419350"/>
          <p14:tracePt t="131376" x="11368088" y="2357438"/>
          <p14:tracePt t="131392" x="11358563" y="2295525"/>
          <p14:tracePt t="131409" x="11341100" y="2160588"/>
          <p14:tracePt t="131426" x="11331575" y="2017713"/>
          <p14:tracePt t="131442" x="11331575" y="1938338"/>
          <p14:tracePt t="131459" x="11331575" y="1776413"/>
          <p14:tracePt t="131477" x="11349038" y="1633538"/>
          <p14:tracePt t="131493" x="11368088" y="1571625"/>
          <p14:tracePt t="131510" x="11430000" y="1438275"/>
          <p14:tracePt t="131525" x="11510963" y="1339850"/>
          <p14:tracePt t="131542" x="11555413" y="1312863"/>
          <p14:tracePt t="131559" x="11626850" y="1268413"/>
          <p14:tracePt t="131577" x="11680825" y="1258888"/>
          <p14:tracePt t="131593" x="11706225" y="1258888"/>
          <p14:tracePt t="131609" x="11760200" y="1268413"/>
          <p14:tracePt t="131626" x="11841163" y="1295400"/>
          <p14:tracePt t="131642" x="11885613" y="1322388"/>
          <p14:tracePt t="131658" x="11966575" y="1384300"/>
          <p14:tracePt t="131676" x="12045950" y="1465263"/>
          <p14:tracePt t="131693" x="12082463" y="1517650"/>
          <p14:tracePt t="131709" x="12126913" y="1633538"/>
          <p14:tracePt t="131726" x="12153900" y="1741488"/>
          <p14:tracePt t="131742" x="12161838" y="1795463"/>
          <p14:tracePt t="131759" x="12171363" y="1874838"/>
          <p14:tracePt t="131776" x="12180888" y="1982788"/>
          <p14:tracePt t="131793" x="12180888" y="2036763"/>
          <p14:tracePt t="131809" x="12161838" y="2143125"/>
          <p14:tracePt t="131826" x="12126913" y="2232025"/>
          <p14:tracePt t="131842" x="12099925" y="2276475"/>
          <p14:tracePt t="131858" x="12038013" y="2357438"/>
          <p14:tracePt t="131876" x="11974513" y="2446338"/>
          <p14:tracePt t="131892" x="11947525" y="2482850"/>
          <p14:tracePt t="131908" x="11903075" y="2571750"/>
          <p14:tracePt t="131926" x="11849100" y="2652713"/>
          <p14:tracePt t="131942" x="11823700" y="2679700"/>
          <p14:tracePt t="131958" x="11787188" y="2732088"/>
          <p14:tracePt t="131976" x="11733213" y="2768600"/>
          <p14:tracePt t="131992" x="11706225" y="2786063"/>
          <p14:tracePt t="132008" x="11644313" y="2813050"/>
          <p14:tracePt t="132026" x="11582400" y="2830513"/>
          <p14:tracePt t="132042" x="11555413" y="2840038"/>
          <p14:tracePt t="132058" x="11491913" y="2847975"/>
          <p14:tracePt t="132075" x="11447463" y="2867025"/>
          <p14:tracePt t="132092" x="11430000" y="2867025"/>
          <p14:tracePt t="132108" x="11395075" y="2884488"/>
          <p14:tracePt t="132126" x="11368088" y="2884488"/>
          <p14:tracePt t="132141" x="11358563" y="2884488"/>
          <p14:tracePt t="132158" x="11341100" y="2894013"/>
          <p14:tracePt t="132176" x="11331575" y="2901950"/>
          <p14:tracePt t="132208" x="11323638" y="2901950"/>
          <p14:tracePt t="132225" x="11314113" y="2911475"/>
          <p14:tracePt t="132259" x="11304588" y="2928938"/>
          <p14:tracePt t="132276" x="11260138" y="2990850"/>
          <p14:tracePt t="132292" x="11215688" y="3044825"/>
          <p14:tracePt t="132308" x="11055350" y="3187700"/>
          <p14:tracePt t="132326" x="10823575" y="3367088"/>
          <p14:tracePt t="132342" x="10671175" y="3473450"/>
          <p14:tracePt t="132358" x="10340975" y="3687763"/>
          <p14:tracePt t="132376" x="10028238" y="3884613"/>
          <p14:tracePt t="132391" x="9920288" y="3956050"/>
          <p14:tracePt t="132408" x="9796463" y="4062413"/>
          <p14:tracePt t="132426" x="9742488" y="4098925"/>
          <p14:tracePt t="132442" x="9732963" y="4098925"/>
          <p14:tracePt t="132458" x="9732963" y="4108450"/>
          <p14:tracePt t="132759" x="9680575" y="4116388"/>
          <p14:tracePt t="132776" x="9501188" y="4125913"/>
          <p14:tracePt t="132791" x="9394825" y="4133850"/>
          <p14:tracePt t="132808" x="9170988" y="4133850"/>
          <p14:tracePt t="132825" x="8983663" y="4116388"/>
          <p14:tracePt t="132841" x="8840788" y="4062413"/>
          <p14:tracePt t="132858" x="8796338" y="4010025"/>
          <p14:tracePt t="132875" x="8742363" y="3848100"/>
          <p14:tracePt t="132892" x="8724900" y="3598863"/>
          <p14:tracePt t="132907" x="8732838" y="3446463"/>
          <p14:tracePt t="132925" x="8786813" y="3143250"/>
          <p14:tracePt t="132941" x="8831263" y="3017838"/>
          <p14:tracePt t="132958" x="8920163" y="2822575"/>
          <p14:tracePt t="132975" x="9001125" y="2705100"/>
          <p14:tracePt t="132991" x="9082088" y="2633663"/>
          <p14:tracePt t="133008" x="9134475" y="2616200"/>
          <p14:tracePt t="133025" x="9269413" y="2598738"/>
          <p14:tracePt t="133041" x="9340850" y="2598738"/>
          <p14:tracePt t="133058" x="9501188" y="2616200"/>
          <p14:tracePt t="133074" x="9644063" y="2670175"/>
          <p14:tracePt t="133091" x="9769475" y="2759075"/>
          <p14:tracePt t="133108" x="9823450" y="2813050"/>
          <p14:tracePt t="133124" x="9929813" y="2955925"/>
          <p14:tracePt t="133141" x="9966325" y="3044825"/>
          <p14:tracePt t="133157" x="10018713" y="3224213"/>
          <p14:tracePt t="133174" x="10028238" y="3394075"/>
          <p14:tracePt t="133191" x="10028238" y="3562350"/>
          <p14:tracePt t="133207" x="10001250" y="3660775"/>
          <p14:tracePt t="133224" x="9902825" y="3875088"/>
          <p14:tracePt t="133241" x="9759950" y="4133850"/>
          <p14:tracePt t="133258" x="9661525" y="4276725"/>
          <p14:tracePt t="133274" x="9429750" y="4562475"/>
          <p14:tracePt t="133291" x="9232900" y="4786313"/>
          <p14:tracePt t="133307" x="9153525" y="4867275"/>
          <p14:tracePt t="133324" x="9028113" y="4991100"/>
          <p14:tracePt t="133341" x="8956675" y="5037138"/>
          <p14:tracePt t="133357" x="8939213" y="5045075"/>
          <p14:tracePt t="133375" x="8920163" y="5045075"/>
          <p14:tracePt t="133740" x="8894763" y="4983163"/>
          <p14:tracePt t="133758" x="8875713" y="4929188"/>
          <p14:tracePt t="133774" x="8831263" y="4768850"/>
          <p14:tracePt t="133791" x="8742363" y="4562475"/>
          <p14:tracePt t="133808" x="8680450" y="4446588"/>
          <p14:tracePt t="133824" x="8501063" y="4232275"/>
          <p14:tracePt t="133840" x="8269288" y="4062413"/>
          <p14:tracePt t="133857" x="8134350" y="3990975"/>
          <p14:tracePt t="133874" x="7885113" y="3919538"/>
          <p14:tracePt t="133890" x="7688263" y="3911600"/>
          <p14:tracePt t="133908" x="7599363" y="3911600"/>
          <p14:tracePt t="133924" x="7439025" y="3973513"/>
          <p14:tracePt t="133940" x="7296150" y="4071938"/>
          <p14:tracePt t="133957" x="7242175" y="4143375"/>
          <p14:tracePt t="133973" x="7153275" y="4303713"/>
          <p14:tracePt t="133990" x="7099300" y="4465638"/>
          <p14:tracePt t="134007" x="7081838" y="4527550"/>
          <p14:tracePt t="134024" x="7062788" y="4616450"/>
          <p14:tracePt t="134040" x="7045325" y="4652963"/>
          <p14:tracePt t="134074" x="7037388" y="4652963"/>
          <p14:tracePt t="134090" x="7037388" y="4581525"/>
          <p14:tracePt t="134107" x="7072313" y="4483100"/>
          <p14:tracePt t="134124" x="7215188" y="4152900"/>
          <p14:tracePt t="134140" x="7545388" y="3705225"/>
          <p14:tracePt t="134157" x="7732713" y="3500438"/>
          <p14:tracePt t="134174" x="8143875" y="3152775"/>
          <p14:tracePt t="134190" x="8375650" y="2990850"/>
          <p14:tracePt t="134207" x="8447088" y="2965450"/>
          <p14:tracePt t="134223" x="8528050" y="2955925"/>
          <p14:tracePt t="134240" x="8609013" y="2965450"/>
          <p14:tracePt t="134257" x="8661400" y="2973388"/>
          <p14:tracePt t="134274" x="8769350" y="3036888"/>
          <p14:tracePt t="134291" x="8858250" y="3143250"/>
          <p14:tracePt t="134307" x="8902700" y="3205163"/>
          <p14:tracePt t="134324" x="8991600" y="3357563"/>
          <p14:tracePt t="134340" x="9063038" y="3482975"/>
          <p14:tracePt t="134357" x="9090025" y="3536950"/>
          <p14:tracePt t="134374" x="9117013" y="3616325"/>
          <p14:tracePt t="134390" x="9153525" y="3697288"/>
          <p14:tracePt t="134407" x="9161463" y="3751263"/>
          <p14:tracePt t="134423" x="9170988" y="3848100"/>
          <p14:tracePt t="134440" x="9170988" y="3946525"/>
          <p14:tracePt t="134457" x="9153525" y="3990975"/>
          <p14:tracePt t="134473" x="9126538" y="4054475"/>
          <p14:tracePt t="134490" x="9082088" y="4116388"/>
          <p14:tracePt t="134507" x="9045575" y="4152900"/>
          <p14:tracePt t="134523" x="8956675" y="4224338"/>
          <p14:tracePt t="134540" x="8858250" y="4259263"/>
          <p14:tracePt t="134557" x="8796338" y="4259263"/>
          <p14:tracePt t="134573" x="8670925" y="4152900"/>
          <p14:tracePt t="134590" x="8582025" y="3956050"/>
          <p14:tracePt t="134606" x="8555038" y="3830638"/>
          <p14:tracePt t="134624" x="8537575" y="3598863"/>
          <p14:tracePt t="134641" x="8562975" y="3330575"/>
          <p14:tracePt t="134657" x="8626475" y="3179763"/>
          <p14:tracePt t="134674" x="8823325" y="2822575"/>
          <p14:tracePt t="134689" x="9010650" y="2554288"/>
          <p14:tracePt t="134706" x="9090025" y="2473325"/>
          <p14:tracePt t="134724" x="9259888" y="2393950"/>
          <p14:tracePt t="134740" x="9420225" y="2374900"/>
          <p14:tracePt t="134757" x="9491663" y="2374900"/>
          <p14:tracePt t="134773" x="9626600" y="2438400"/>
          <p14:tracePt t="134790" x="9725025" y="2536825"/>
          <p14:tracePt t="134806" x="9769475" y="2608263"/>
          <p14:tracePt t="134823" x="9858375" y="2759075"/>
          <p14:tracePt t="134840" x="9912350" y="2938463"/>
          <p14:tracePt t="134856" x="9920288" y="3036888"/>
          <p14:tracePt t="134873" x="9920288" y="3251200"/>
          <p14:tracePt t="134890" x="9875838" y="3490913"/>
          <p14:tracePt t="134906" x="9831388" y="3598863"/>
          <p14:tracePt t="134923" x="9742488" y="3786188"/>
          <p14:tracePt t="134940" x="9617075" y="3965575"/>
          <p14:tracePt t="134956" x="9545638" y="4044950"/>
          <p14:tracePt t="134974" x="9394825" y="4170363"/>
          <p14:tracePt t="134991" x="9259888" y="4241800"/>
          <p14:tracePt t="135006" x="9197975" y="4259263"/>
          <p14:tracePt t="135023" x="9099550" y="4268788"/>
          <p14:tracePt t="135039" x="9018588" y="4268788"/>
          <p14:tracePt t="135056" x="8974138" y="4268788"/>
          <p14:tracePt t="135073" x="8920163" y="4259263"/>
          <p14:tracePt t="136205" x="8875713" y="4232275"/>
          <p14:tracePt t="136223" x="8823325" y="4152900"/>
          <p14:tracePt t="136239" x="8786813" y="4010025"/>
          <p14:tracePt t="136255" x="8777288" y="3902075"/>
          <p14:tracePt t="136272" x="8777288" y="3652838"/>
          <p14:tracePt t="136289" x="8804275" y="3367088"/>
          <p14:tracePt t="136305" x="8840788" y="3251200"/>
          <p14:tracePt t="136322" x="8912225" y="3054350"/>
          <p14:tracePt t="136339" x="9018588" y="2911475"/>
          <p14:tracePt t="136355" x="9090025" y="2847975"/>
          <p14:tracePt t="136372" x="9224963" y="2776538"/>
          <p14:tracePt t="136389" x="9358313" y="2751138"/>
          <p14:tracePt t="136405" x="9420225" y="2751138"/>
          <p14:tracePt t="136422" x="9528175" y="2768600"/>
          <p14:tracePt t="136439" x="9617075" y="2830513"/>
          <p14:tracePt t="136455" x="9661525" y="2874963"/>
          <p14:tracePt t="136472" x="9732963" y="2965450"/>
          <p14:tracePt t="136489" x="9786938" y="3054350"/>
          <p14:tracePt t="136505" x="9804400" y="3108325"/>
          <p14:tracePt t="136522" x="9823450" y="3232150"/>
          <p14:tracePt t="136539" x="9823450" y="3357563"/>
          <p14:tracePt t="136555" x="9813925" y="3429000"/>
          <p14:tracePt t="136572" x="9769475" y="3571875"/>
          <p14:tracePt t="136589" x="9715500" y="3724275"/>
          <p14:tracePt t="136605" x="9688513" y="3803650"/>
          <p14:tracePt t="136622" x="9634538" y="3929063"/>
          <p14:tracePt t="136639" x="9572625" y="4054475"/>
          <p14:tracePt t="136655" x="9537700" y="4125913"/>
          <p14:tracePt t="136671" x="9447213" y="4241800"/>
          <p14:tracePt t="136689" x="9375775" y="4330700"/>
          <p14:tracePt t="136705" x="9340850" y="4357688"/>
          <p14:tracePt t="136722" x="9286875" y="4402138"/>
          <p14:tracePt t="136739" x="9259888" y="4429125"/>
          <p14:tracePt t="136755" x="9259888" y="4438650"/>
          <p14:tracePt t="138087" x="9224963" y="4438650"/>
          <p14:tracePt t="138104" x="9045575" y="4384675"/>
          <p14:tracePt t="138121" x="8867775" y="4340225"/>
          <p14:tracePt t="138138" x="8134350" y="4108450"/>
          <p14:tracePt t="138154" x="6946900" y="3732213"/>
          <p14:tracePt t="138171" x="6330950" y="3581400"/>
          <p14:tracePt t="138187" x="5375275" y="3402013"/>
          <p14:tracePt t="138204" x="4902200" y="3367088"/>
          <p14:tracePt t="138220" x="4776788" y="3357563"/>
          <p14:tracePt t="138237" x="4616450" y="3340100"/>
          <p14:tracePt t="138254" x="4527550" y="3340100"/>
          <p14:tracePt t="138270" x="4500563" y="3340100"/>
          <p14:tracePt t="138287" x="4446588" y="3330575"/>
          <p14:tracePt t="138304" x="4375150" y="3322638"/>
          <p14:tracePt t="138321" x="4322763" y="3322638"/>
          <p14:tracePt t="138338" x="4224338" y="3303588"/>
          <p14:tracePt t="138354" x="4143375" y="3276600"/>
          <p14:tracePt t="138370" x="4108450" y="3268663"/>
          <p14:tracePt t="138387" x="4010025" y="3214688"/>
          <p14:tracePt t="138405" x="3857625" y="3125788"/>
          <p14:tracePt t="138421" x="3768725" y="3081338"/>
          <p14:tracePt t="138437" x="3589338" y="2955925"/>
          <p14:tracePt t="138454" x="3411538" y="2840038"/>
          <p14:tracePt t="138470" x="3340100" y="2786063"/>
          <p14:tracePt t="138487" x="3214688" y="2660650"/>
          <p14:tracePt t="138504" x="3152775" y="2571750"/>
          <p14:tracePt t="138521" x="3143250" y="2544763"/>
          <p14:tracePt t="138537" x="3125788" y="2517775"/>
          <p14:tracePt t="138554" x="3125788" y="2500313"/>
          <p14:tracePt t="138571" x="3125788" y="2490788"/>
          <p14:tracePt t="138670" x="3133725" y="2490788"/>
          <p14:tracePt t="138687" x="3152775" y="2490788"/>
          <p14:tracePt t="138704" x="3232150" y="2490788"/>
          <p14:tracePt t="138720" x="3286125" y="2490788"/>
          <p14:tracePt t="138737" x="3438525" y="2500313"/>
          <p14:tracePt t="138754" x="3608388" y="2517775"/>
          <p14:tracePt t="138770" x="3687763" y="2527300"/>
          <p14:tracePt t="138786" x="3848100" y="2544763"/>
          <p14:tracePt t="138804" x="4000500" y="2562225"/>
          <p14:tracePt t="138821" x="4071938" y="2571750"/>
          <p14:tracePt t="138837" x="4205288" y="2571750"/>
          <p14:tracePt t="138854" x="4303713" y="2571750"/>
          <p14:tracePt t="138871" x="4330700" y="2571750"/>
          <p14:tracePt t="138887" x="4375150" y="2562225"/>
          <p14:tracePt t="138905" x="4384675" y="2562225"/>
          <p14:tracePt t="138920" x="4394200" y="2562225"/>
          <p14:tracePt t="138937" x="4402138" y="2562225"/>
          <p14:tracePt t="138970" x="4402138" y="2554288"/>
          <p14:tracePt t="138986" x="4411663" y="2554288"/>
          <p14:tracePt t="140652" x="4187825" y="2268538"/>
          <p14:tracePt t="140668" x="3813175" y="1795463"/>
          <p14:tracePt t="140685" x="3589338" y="1544638"/>
          <p14:tracePt t="140703" x="3152775" y="1081088"/>
          <p14:tracePt t="140718" x="2724150" y="704850"/>
          <p14:tracePt t="140735" x="2527300" y="571500"/>
          <p14:tracePt t="140752" x="2214563" y="384175"/>
          <p14:tracePt t="140768" x="2009775" y="285750"/>
          <p14:tracePt t="140785" x="1919288" y="231775"/>
          <p14:tracePt t="140802" x="1785938" y="152400"/>
          <p14:tracePt t="140818" x="1714500" y="80963"/>
          <p14:tracePt t="140836" x="1697038" y="61913"/>
          <p14:tracePt t="140852" x="1670050" y="36513"/>
          <p14:tracePt t="140868" x="1652588" y="9525"/>
          <p14:tracePt t="140885" x="1652588" y="0"/>
          <p14:tracePt t="140902" x="1633538" y="0"/>
          <p14:tracePt t="140918" x="1616075" y="0"/>
          <p14:tracePt t="140935" x="1608138" y="0"/>
          <p14:tracePt t="140952" x="1598613" y="0"/>
          <p14:tracePt t="140969" x="1581150" y="0"/>
          <p14:tracePt t="140985" x="1554163" y="0"/>
          <p14:tracePt t="141002" x="1509713" y="0"/>
          <p14:tracePt t="141834" x="1411288" y="53975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115&quot;&gt;&lt;/object&gt;&lt;object type=&quot;2&quot; unique_id=&quot;10116&quot;&gt;&lt;object type=&quot;3&quot; unique_id=&quot;10117&quot;&gt;&lt;property id=&quot;20148&quot; value=&quot;5&quot;/&gt;&lt;property id=&quot;20300&quot; value=&quot;Slide 1 - &amp;quot;Chapter 1  Computer basics&amp;quot;&quot;/&gt;&lt;property id=&quot;20307&quot; value=&quot;259&quot;/&gt;&lt;/object&gt;&lt;object type=&quot;3&quot; unique_id=&quot;10118&quot;&gt;&lt;property id=&quot;20148&quot; value=&quot;5&quot;/&gt;&lt;property id=&quot;20300&quot; value=&quot;Slide 2 - &amp;quot;Chapter 1: Computer Basics&amp;quot;&quot;/&gt;&lt;property id=&quot;20307&quot; value=&quot;275&quot;/&gt;&lt;/object&gt;&lt;object type=&quot;3&quot; unique_id=&quot;10119&quot;&gt;&lt;property id=&quot;20148&quot; value=&quot;5&quot;/&gt;&lt;property id=&quot;20300&quot; value=&quot;Slide 4 - &amp;quot;Understanding Information Systems&amp;quot;&quot;/&gt;&lt;property id=&quot;20307&quot; value=&quot;276&quot;/&gt;&lt;/object&gt;&lt;object type=&quot;3&quot; unique_id=&quot;10120&quot;&gt;&lt;property id=&quot;20148&quot; value=&quot;5&quot;/&gt;&lt;property id=&quot;20300&quot; value=&quot;Slide 7 - &amp;quot;Computer Types&amp;quot;&quot;/&gt;&lt;property id=&quot;20307&quot; value=&quot;277&quot;/&gt;&lt;/object&gt;&lt;object type=&quot;3&quot; unique_id=&quot;10121&quot;&gt;&lt;property id=&quot;20148&quot; value=&quot;5&quot;/&gt;&lt;property id=&quot;20300&quot; value=&quot;Slide 8 - &amp;quot;Computer Types&amp;quot;&quot;/&gt;&lt;property id=&quot;20307&quot; value=&quot;278&quot;/&gt;&lt;/object&gt;&lt;object type=&quot;3&quot; unique_id=&quot;10122&quot;&gt;&lt;property id=&quot;20148&quot; value=&quot;5&quot;/&gt;&lt;property id=&quot;20300&quot; value=&quot;Slide 11 - &amp;quot;Software Types&amp;quot;&quot;/&gt;&lt;property id=&quot;20307&quot; value=&quot;279&quot;/&gt;&lt;/object&gt;&lt;object type=&quot;3&quot; unique_id=&quot;10123&quot;&gt;&lt;property id=&quot;20148&quot; value=&quot;5&quot;/&gt;&lt;property id=&quot;20300&quot; value=&quot;Slide 13 - &amp;quot;Computer System Components&amp;quot;&quot;/&gt;&lt;property id=&quot;20307&quot; value=&quot;280&quot;/&gt;&lt;/object&gt;&lt;object type=&quot;3&quot; unique_id=&quot;10533&quot;&gt;&lt;property id=&quot;20148&quot; value=&quot;5&quot;/&gt;&lt;property id=&quot;20300&quot; value=&quot;Slide 14 - &amp;quot;How Data is Represented&amp;quot;&quot;/&gt;&lt;property id=&quot;20307&quot; value=&quot;282&quot;/&gt;&lt;/object&gt;&lt;object type=&quot;3&quot; unique_id=&quot;10534&quot;&gt;&lt;property id=&quot;20148&quot; value=&quot;5&quot;/&gt;&lt;property id=&quot;20300&quot; value=&quot;Slide 15 - &amp;quot;Common Quantities of Bytes&amp;quot;&quot;/&gt;&lt;property id=&quot;20307&quot; value=&quot;283&quot;/&gt;&lt;/object&gt;&lt;object type=&quot;3&quot; unique_id=&quot;10535&quot;&gt;&lt;property id=&quot;20148&quot; value=&quot;5&quot;/&gt;&lt;property id=&quot;20300&quot; value=&quot;Slide 16 - &amp;quot;Information Processing devices&amp;quot;&quot;/&gt;&lt;property id=&quot;20307&quot; value=&quot;284&quot;/&gt;&lt;/object&gt;&lt;object type=&quot;3&quot; unique_id=&quot;10536&quot;&gt;&lt;property id=&quot;20148&quot; value=&quot;5&quot;/&gt;&lt;property id=&quot;20300&quot; value=&quot;Slide 17&quot;/&gt;&lt;property id=&quot;20307&quot; value=&quot;285&quot;/&gt;&lt;/object&gt;&lt;object type=&quot;3&quot; unique_id=&quot;10537&quot;&gt;&lt;property id=&quot;20148&quot; value=&quot;5&quot;/&gt;&lt;property id=&quot;20300&quot; value=&quot;Slide 20 - &amp;quot;Ethernet Networking &amp;quot;&quot;/&gt;&lt;property id=&quot;20307&quot; value=&quot;286&quot;/&gt;&lt;/object&gt;&lt;object type=&quot;3&quot; unique_id=&quot;10538&quot;&gt;&lt;property id=&quot;20148&quot; value=&quot;5&quot;/&gt;&lt;property id=&quot;20300&quot; value=&quot;Slide 21 - &amp;quot;Ethernet Networking &amp;quot;&quot;/&gt;&lt;property id=&quot;20307&quot; value=&quot;287&quot;/&gt;&lt;/object&gt;&lt;object type=&quot;3&quot; unique_id=&quot;10539&quot;&gt;&lt;property id=&quot;20148&quot; value=&quot;5&quot;/&gt;&lt;property id=&quot;20300&quot; value=&quot;Slide 22 - &amp;quot;Other Ways Computers Communicate&amp;quot;&quot;/&gt;&lt;property id=&quot;20307&quot; value=&quot;288&quot;/&gt;&lt;/object&gt;&lt;object type=&quot;3&quot; unique_id=&quot;10540&quot;&gt;&lt;property id=&quot;20148&quot; value=&quot;5&quot;/&gt;&lt;property id=&quot;20300&quot; value=&quot;Slide 23 - &amp;quot;Summary&amp;quot;&quot;/&gt;&lt;property id=&quot;20307&quot; value=&quot;289&quot;/&gt;&lt;/object&gt;&lt;object type=&quot;3&quot; unique_id=&quot;10595&quot;&gt;&lt;property id=&quot;20148&quot; value=&quot;5&quot;/&gt;&lt;property id=&quot;20300&quot; value=&quot;Slide 3 - &amp;quot;Introduction&amp;quot;&quot;/&gt;&lt;property id=&quot;20307&quot; value=&quot;290&quot;/&gt;&lt;/object&gt;&lt;object type=&quot;3&quot; unique_id=&quot;10767&quot;&gt;&lt;property id=&quot;20148&quot; value=&quot;5&quot;/&gt;&lt;property id=&quot;20300&quot; value=&quot;Slide 5 - &amp;quot;Understanding Information Systems&amp;quot;&quot;/&gt;&lt;property id=&quot;20307&quot; value=&quot;291&quot;/&gt;&lt;/object&gt;&lt;object type=&quot;3&quot; unique_id=&quot;10768&quot;&gt;&lt;property id=&quot;20148&quot; value=&quot;5&quot;/&gt;&lt;property id=&quot;20300&quot; value=&quot;Slide 6 - &amp;quot;Understanding Information Systems&amp;quot;&quot;/&gt;&lt;property id=&quot;20307&quot; value=&quot;292&quot;/&gt;&lt;/object&gt;&lt;object type=&quot;3&quot; unique_id=&quot;10895&quot;&gt;&lt;property id=&quot;20148&quot; value=&quot;5&quot;/&gt;&lt;property id=&quot;20300&quot; value=&quot;Slide 9 - &amp;quot;Computer Types&amp;quot;&quot;/&gt;&lt;property id=&quot;20307&quot; value=&quot;293&quot;/&gt;&lt;/object&gt;&lt;object type=&quot;3&quot; unique_id=&quot;11109&quot;&gt;&lt;property id=&quot;20148&quot; value=&quot;5&quot;/&gt;&lt;property id=&quot;20300&quot; value=&quot;Slide 10 - &amp;quot;Computer Types&amp;quot;&quot;/&gt;&lt;property id=&quot;20307&quot; value=&quot;294&quot;/&gt;&lt;/object&gt;&lt;object type=&quot;3&quot; unique_id=&quot;11248&quot;&gt;&lt;property id=&quot;20148&quot; value=&quot;5&quot;/&gt;&lt;property id=&quot;20300&quot; value=&quot;Slide 12 - &amp;quot;Software Types&amp;quot;&quot;/&gt;&lt;property id=&quot;20307&quot; value=&quot;295&quot;/&gt;&lt;/object&gt;&lt;object type=&quot;3&quot; unique_id=&quot;11571&quot;&gt;&lt;property id=&quot;20148&quot; value=&quot;5&quot;/&gt;&lt;property id=&quot;20300&quot; value=&quot;Slide 18 - &amp;quot;Information Processing devices&amp;quot;&quot;/&gt;&lt;property id=&quot;20307&quot; value=&quot;296&quot;/&gt;&lt;/object&gt;&lt;object type=&quot;3&quot; unique_id=&quot;11932&quot;&gt;&lt;property id=&quot;20148&quot; value=&quot;5&quot;/&gt;&lt;property id=&quot;20300&quot; value=&quot;Slide 19 - &amp;quot;How computer communicate&amp;quot;&quot;/&gt;&lt;property id=&quot;20307&quot; value=&quot;297&quot;/&gt;&lt;/object&gt;&lt;object type=&quot;3&quot; unique_id=&quot;14063&quot;&gt;&lt;property id=&quot;20148&quot; value=&quot;5&quot;/&gt;&lt;property id=&quot;20300&quot; value=&quot;Slide 24 - &amp;quot;Chapter 1: Computer Basics&amp;quot;&quot;/&gt;&lt;property id=&quot;20307&quot; value=&quot;300&quot;/&gt;&lt;/object&gt;&lt;object type=&quot;3&quot; unique_id=&quot;14064&quot;&gt;&lt;property id=&quot;20148&quot; value=&quot;5&quot;/&gt;&lt;property id=&quot;20300&quot; value=&quot;Slide 25 - &amp;quot;Test yourself&amp;quot;&quot;/&gt;&lt;property id=&quot;20307&quot; value=&quot;29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2.3|3.6|44.7|2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9|1.7|4.9|4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12.3|8.4|4|28.9|45.4|17.5|13.2|27.5|19.6|9|41.3|1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5.3|12.6|74.6|12|25.2|19|26.5|23.4|15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4|2.2|9.6|29.3|14.8|12.8|2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4.3|26.9|14.4|1.1|12.1|16.4|16.2|14.7|21.3|19|12.2|5.2|12.4|6.9|10|26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8|2.8|3.2|7.2|10.7|12.3|8.3|61|3.8|18.8|3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10.2|23.7|14.8|2.2|38.2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9|2.1|3.3|9|25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6|2.6|2.2|19.9|19.2|8.9|7.1|31.7|27.5|23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|18.8|4.6|5.4|7.9|37.9|18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1.8|5|16|29.8|8.3|25.1|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2|6.5|7.4|7.2|6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1|1.8|1.8|9.9|5|10.3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2.7|2|6.9|3.6|5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3|5.2|5.5|8.1|4.7|10.3|1.1|1.6|3.2|9.6|12.1|7.4|9.8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1.7|13.5|4.5|4|1.6|1.2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2.5|5.3|23.2|3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3.2|4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7|17.9|5.4|2.5|13.1|6.6|28|52.6|13.6|17|1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9|2.9|11.5|6.6|2.3|13.1|50.9|38|44.3|29.3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0B082E"/>
    </a:dk2>
    <a:lt2>
      <a:srgbClr val="F3F3F2"/>
    </a:lt2>
    <a:accent1>
      <a:srgbClr val="62B4C6"/>
    </a:accent1>
    <a:accent2>
      <a:srgbClr val="1B376E"/>
    </a:accent2>
    <a:accent3>
      <a:srgbClr val="9EBE55"/>
    </a:accent3>
    <a:accent4>
      <a:srgbClr val="C65E5E"/>
    </a:accent4>
    <a:accent5>
      <a:srgbClr val="D3BA55"/>
    </a:accent5>
    <a:accent6>
      <a:srgbClr val="96648A"/>
    </a:accent6>
    <a:hlink>
      <a:srgbClr val="62B4C6"/>
    </a:hlink>
    <a:folHlink>
      <a:srgbClr val="96648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637</Words>
  <Application>Microsoft Office PowerPoint</Application>
  <PresentationFormat>Widescreen</PresentationFormat>
  <Paragraphs>168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Gill Sans MT</vt:lpstr>
      <vt:lpstr>Impact</vt:lpstr>
      <vt:lpstr>Wingdings</vt:lpstr>
      <vt:lpstr>Badge</vt:lpstr>
      <vt:lpstr>Chapter 1  Computer basics</vt:lpstr>
      <vt:lpstr>Chapter 1: Computer Basics</vt:lpstr>
      <vt:lpstr>Introduction</vt:lpstr>
      <vt:lpstr>Understanding Information Systems</vt:lpstr>
      <vt:lpstr>Understanding Information Systems</vt:lpstr>
      <vt:lpstr>Understanding Information Systems</vt:lpstr>
      <vt:lpstr>Computer Types</vt:lpstr>
      <vt:lpstr>Computer Types</vt:lpstr>
      <vt:lpstr>Computer Types</vt:lpstr>
      <vt:lpstr>Computer Types</vt:lpstr>
      <vt:lpstr>Software Types</vt:lpstr>
      <vt:lpstr>Software Types</vt:lpstr>
      <vt:lpstr>Computer System Components</vt:lpstr>
      <vt:lpstr>How Data is Represented</vt:lpstr>
      <vt:lpstr>Common Quantities of Bytes</vt:lpstr>
      <vt:lpstr>Information Processing devices</vt:lpstr>
      <vt:lpstr>PowerPoint Presentation</vt:lpstr>
      <vt:lpstr>Information Processing devices</vt:lpstr>
      <vt:lpstr>How computer communicate</vt:lpstr>
      <vt:lpstr>Ethernet Networking </vt:lpstr>
      <vt:lpstr>Ethernet Networking </vt:lpstr>
      <vt:lpstr>Other Ways Computers Communicate</vt:lpstr>
      <vt:lpstr>Summary</vt:lpstr>
      <vt:lpstr>Chapter 1: Computer Basics</vt:lpstr>
      <vt:lpstr>Test yourself</vt:lpstr>
    </vt:vector>
  </TitlesOfParts>
  <Company>stimu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Khin Myat Thu</dc:creator>
  <cp:lastModifiedBy>Khin Myat Thu</cp:lastModifiedBy>
  <cp:revision>96</cp:revision>
  <dcterms:created xsi:type="dcterms:W3CDTF">2020-04-28T15:16:12Z</dcterms:created>
  <dcterms:modified xsi:type="dcterms:W3CDTF">2020-10-01T03:52:16Z</dcterms:modified>
</cp:coreProperties>
</file>