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ppt/tags/tag49.xml" ContentType="application/vnd.openxmlformats-officedocument.presentationml.tags+xml"/>
  <Override PartName="/ppt/notesSlides/notesSlide45.xml" ContentType="application/vnd.openxmlformats-officedocument.presentationml.notesSlide+xml"/>
  <Override PartName="/ppt/tags/tag50.xml" ContentType="application/vnd.openxmlformats-officedocument.presentationml.tags+xml"/>
  <Override PartName="/ppt/notesSlides/notesSlide46.xml" ContentType="application/vnd.openxmlformats-officedocument.presentationml.notesSlide+xml"/>
  <Override PartName="/ppt/tags/tag51.xml" ContentType="application/vnd.openxmlformats-officedocument.presentationml.tags+xml"/>
  <Override PartName="/ppt/notesSlides/notesSlide47.xml" ContentType="application/vnd.openxmlformats-officedocument.presentationml.notesSlide+xml"/>
  <Override PartName="/ppt/tags/tag52.xml" ContentType="application/vnd.openxmlformats-officedocument.presentationml.tags+xml"/>
  <Override PartName="/ppt/notesSlides/notesSlide48.xml" ContentType="application/vnd.openxmlformats-officedocument.presentationml.notesSlide+xml"/>
  <Override PartName="/ppt/tags/tag53.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6"/>
  </p:notesMasterIdLst>
  <p:sldIdLst>
    <p:sldId id="257" r:id="rId2"/>
    <p:sldId id="258" r:id="rId3"/>
    <p:sldId id="259" r:id="rId4"/>
    <p:sldId id="284" r:id="rId5"/>
    <p:sldId id="260" r:id="rId6"/>
    <p:sldId id="270" r:id="rId7"/>
    <p:sldId id="262" r:id="rId8"/>
    <p:sldId id="263" r:id="rId9"/>
    <p:sldId id="264" r:id="rId10"/>
    <p:sldId id="265" r:id="rId11"/>
    <p:sldId id="266" r:id="rId12"/>
    <p:sldId id="267" r:id="rId13"/>
    <p:sldId id="268" r:id="rId14"/>
    <p:sldId id="269" r:id="rId15"/>
    <p:sldId id="256" r:id="rId16"/>
    <p:sldId id="271" r:id="rId17"/>
    <p:sldId id="272" r:id="rId18"/>
    <p:sldId id="273" r:id="rId19"/>
    <p:sldId id="274" r:id="rId20"/>
    <p:sldId id="261" r:id="rId21"/>
    <p:sldId id="275" r:id="rId22"/>
    <p:sldId id="276" r:id="rId23"/>
    <p:sldId id="277" r:id="rId24"/>
    <p:sldId id="278" r:id="rId25"/>
    <p:sldId id="279" r:id="rId26"/>
    <p:sldId id="280" r:id="rId27"/>
    <p:sldId id="281" r:id="rId28"/>
    <p:sldId id="282" r:id="rId29"/>
    <p:sldId id="283" r:id="rId30"/>
    <p:sldId id="333" r:id="rId31"/>
    <p:sldId id="354" r:id="rId32"/>
    <p:sldId id="285" r:id="rId33"/>
    <p:sldId id="335" r:id="rId34"/>
    <p:sldId id="336" r:id="rId35"/>
    <p:sldId id="361" r:id="rId36"/>
    <p:sldId id="357" r:id="rId37"/>
    <p:sldId id="338" r:id="rId38"/>
    <p:sldId id="359" r:id="rId39"/>
    <p:sldId id="339" r:id="rId40"/>
    <p:sldId id="340" r:id="rId41"/>
    <p:sldId id="341" r:id="rId42"/>
    <p:sldId id="342" r:id="rId43"/>
    <p:sldId id="358" r:id="rId44"/>
    <p:sldId id="343" r:id="rId45"/>
    <p:sldId id="355" r:id="rId46"/>
    <p:sldId id="344" r:id="rId47"/>
    <p:sldId id="356" r:id="rId48"/>
    <p:sldId id="345" r:id="rId49"/>
    <p:sldId id="346" r:id="rId50"/>
    <p:sldId id="347" r:id="rId51"/>
    <p:sldId id="348" r:id="rId52"/>
    <p:sldId id="360" r:id="rId53"/>
    <p:sldId id="311" r:id="rId54"/>
    <p:sldId id="289" r:id="rId55"/>
  </p:sldIdLst>
  <p:sldSz cx="12192000" cy="6858000"/>
  <p:notesSz cx="6858000" cy="91440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956" autoAdjust="0"/>
    <p:restoredTop sz="94660" autoAdjust="0"/>
  </p:normalViewPr>
  <p:slideViewPr>
    <p:cSldViewPr snapToGrid="0">
      <p:cViewPr varScale="1">
        <p:scale>
          <a:sx n="85" d="100"/>
          <a:sy n="85" d="100"/>
        </p:scale>
        <p:origin x="672" y="78"/>
      </p:cViewPr>
      <p:guideLst>
        <p:guide orient="horz" pos="2160"/>
        <p:guide pos="3840"/>
      </p:guideLst>
    </p:cSldViewPr>
  </p:slideViewPr>
  <p:outlineViewPr>
    <p:cViewPr>
      <p:scale>
        <a:sx n="33" d="100"/>
        <a:sy n="33" d="100"/>
      </p:scale>
      <p:origin x="0" y="-4362"/>
    </p:cViewPr>
  </p:outlineViewPr>
  <p:notesTextViewPr>
    <p:cViewPr>
      <p:scale>
        <a:sx n="1" d="1"/>
        <a:sy n="1" d="1"/>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7ACDD-AB28-4D05-9D18-EC192524C40E}"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B818E-3029-44AC-9E5E-7A13C8612DC6}" type="slidenum">
              <a:rPr lang="en-US" smtClean="0"/>
              <a:t>‹#›</a:t>
            </a:fld>
            <a:endParaRPr lang="en-US"/>
          </a:p>
        </p:txBody>
      </p:sp>
    </p:spTree>
    <p:extLst>
      <p:ext uri="{BB962C8B-B14F-4D97-AF65-F5344CB8AC3E}">
        <p14:creationId xmlns:p14="http://schemas.microsoft.com/office/powerpoint/2010/main" val="420222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9144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scanners you have learned about so far read existing data and scan existing photographs and documents. Image capture devices, on the other hand, capture new content. A capture device can capture either still images or motion video. Some devices do both, but most are designed primarily for one type or another. A digital camera is designed primarily for still photos, and looks much like a film camera; a digital video </a:t>
            </a:r>
            <a:r>
              <a:rPr lang="en-US" dirty="0" err="1"/>
              <a:t>camerais</a:t>
            </a:r>
            <a:r>
              <a:rPr lang="en-US" dirty="0"/>
              <a:t> designed primarily for motion video. See Figure 3.13. Both work using the same basic technology; the digital video camera captures many frame (individual still images) per second and stores them in a single file. When you play back the still images in chronological order, the image appears to be moving. Digital video cameras can also capture sound to accompany the video clips, which can be played back synchronously with the images. Many modern smartphones have built-in cameras that can take still photos and record video clips. </a:t>
            </a:r>
          </a:p>
          <a:p>
            <a:pPr marL="171450" indent="-171450">
              <a:buFont typeface="Arial" panose="020B0604020202020204" pitchFamily="34" charset="0"/>
              <a:buChar char="•"/>
            </a:pPr>
            <a:r>
              <a:rPr lang="en-US" dirty="0"/>
              <a:t>Some digital video cameras are stand-alone; you can take them out into the world and capture video, and then connect the video camera to a computer to transfer, edit, and save the video clips. Other cameras are webcams, as in Figure 3.14, which are simple video cameras that lack their own storage and capture controls. They remain permanently attached to the computer, and store their video clips or still images directly on the computer's storage drives. They rely on video capture software on the computer to start and stop the capture process. Webcams are often used for online video chatting through services such as Skype.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505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AUDIO INPUT DEVICES </a:t>
            </a:r>
            <a:r>
              <a:rPr lang="en-US" dirty="0"/>
              <a:t>Most personal computers support audio input, either through a built-in audio adapter on the motherboard or through an add-on sound card. A computer's audio ports may support speakers, headphones, micro-phones, and both analog and digital external audio device input. An example of an external audio input device is a home stereo system; an external digital audio device might be a digital piano keyboard. audio adapter Also called a sound card. A component of a computer system that accepts and processes audio input and delivers audio output. If you have a microphone and voice input software, you can speak into the microphone to issue commands to the computer and to input text into a word processing program. Some people with disabilities use voice input to control the computer as a substitute for a keyboard or mouse, and some people who have a lot of text to enter but don't type very quickly may find voice input more efficient than trying to type all the text. People who use audio input frequently find that it is worthwhile to buy a high-quality microphone headset, as in Figure 3.15, because it provides more accurate voice pickup. </a:t>
            </a:r>
            <a:r>
              <a:rPr lang="en-US" b="1" dirty="0"/>
              <a:t>voice recognition software</a:t>
            </a:r>
            <a:r>
              <a:rPr lang="en-US" dirty="0"/>
              <a:t> </a:t>
            </a:r>
            <a:r>
              <a:rPr lang="en-US" dirty="0" err="1"/>
              <a:t>Software</a:t>
            </a:r>
            <a:r>
              <a:rPr lang="en-US" dirty="0"/>
              <a:t> that recognizes spoken words that match words in its database to digitize spoken language. </a:t>
            </a:r>
            <a:r>
              <a:rPr lang="en-US" b="1" dirty="0"/>
              <a:t>speech recognition software </a:t>
            </a:r>
            <a:r>
              <a:rPr lang="en-US" dirty="0" err="1"/>
              <a:t>Software</a:t>
            </a:r>
            <a:r>
              <a:rPr lang="en-US" dirty="0"/>
              <a:t> that can learn an individual's pronunciation and vocal inflection and translate it into digitized text. There are two kinds of voice input software: voice recognition and speech recognition. Voice recognition software recognizes spoken words that match words in its database. It does not pay attention to the tone or inflection of the speaker's voice. People who speak with a heavy accent may have difficulty with such software. Voice recognition is included with Microsoft Windows and Microsoft Office. Speech recognition software is teachable software that learns an individual's pronunciation and vocal inflection. Each user trains the software by reading long passages of text into the microphone; the software records what each word sounds like when that person pronounces it, and can also learn new words.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3995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15</a:t>
            </a:fld>
            <a:endParaRPr lang="en-US"/>
          </a:p>
        </p:txBody>
      </p:sp>
    </p:spTree>
    <p:extLst>
      <p:ext uri="{BB962C8B-B14F-4D97-AF65-F5344CB8AC3E}">
        <p14:creationId xmlns:p14="http://schemas.microsoft.com/office/powerpoint/2010/main" val="9689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display screen is a video screen that the computer uses to provide information to a human user. A display screen can be built into a device, as it is with smartphones, tablets, and notebook PCs, or it can be a separate unit (a monitor), as it is with the majority of desktop PCs. display screen A video screen that a computer uses to provide output to a human user. pixel An individual colored dot in a graphic or on a display screen. Display screens create their images by filling in tiny dots called pixels with different colors. The pixels are so small and so close together that the human eye sees them as continuous color gradients rather than individual blocks. Monitors differ in the technology they use to illuminate those pixels. </a:t>
            </a:r>
            <a:r>
              <a:rPr lang="en-US" b="1" dirty="0"/>
              <a:t>liquid crystal display (LCD) </a:t>
            </a:r>
            <a:r>
              <a:rPr lang="en-US" dirty="0"/>
              <a:t>A flat-screen display technology that passes electricity through liquid crystals to create a display image. Built-in display screens are thin and flat, and most of them use liquid crystal display (LCD) technology. Most modern stand-alone monitors are also LCD, like the one shown in Figure 3.16. This technology has two polarized filters, with a liquid crystal substance between them. One filter is at an angle, so light doesn't pass through it automatically. When electricity hits a crystal, it twists, refracting the light so that it passes through the second filter and lights up the display in a certain spot. Color displays have separate filters for red, green, and blue. Some new mobile devices use organic light-emitting diode (OLED) technology, which used organic matter that lights up in response to an electrical current.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05090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Flat-screen displays vary in the number of transistors used to create the display image. In an active matrix, each individual pixel in the display is actively maintained by a separate transistor. Almost all LED screens today are an improved variant of an active matrix called thin-film transistor (TFT). In a passive matrix (which is cheaper to</a:t>
            </a:r>
            <a:r>
              <a:rPr lang="en-US" baseline="0" dirty="0"/>
              <a:t> </a:t>
            </a:r>
            <a:r>
              <a:rPr lang="en-US" dirty="0"/>
              <a:t>manufacture), each pixel maintains its state on its own until it decays or is refreshed. An OLED screen may be active matrix or passive matrix depending on the model. </a:t>
            </a:r>
          </a:p>
          <a:p>
            <a:pPr marL="171450" indent="-171450">
              <a:buFont typeface="Arial" panose="020B0604020202020204" pitchFamily="34" charset="0"/>
              <a:buChar char="•"/>
            </a:pPr>
            <a:r>
              <a:rPr lang="en-US" dirty="0"/>
              <a:t> A high-definition TV (HDTV) can also be used as a computer monitor by connecting the computer to one of its high-definition multimedia interface (HDMI) input ports.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91355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4137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also may encounter a few specialized monitor types. For example, some e-book readers have a special type of screen called electronic paper (e-paper). This type of screen retains its image but is unpowered except when the display changes, so it uses much less power than a device with an LCD screen. A digital or smart whiteboard is a large writing board in a conference room or other meeting area that is connected to a computer, so that whatever is written on the board is also saved on the computer. Digital tools and buttons also appear on the screen for interacting with the data collected, as shown in Figure 3.19. A digital projector (see Figure 3.20) accepts display data like a monitor does, but instead of showing the image on its own screen, it projects an image in large format on a nearby screen or wall.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Digital projectors differ from one another in their brightness, measured in lumens. The brighter the projector, the better it will display when the image is projected at a large size in a well-lit room. An inexpensive projector having 1,500 lumens would be okay for a small, dark room; a more expensive projector might have 4,000 lumens.</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60271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One quirk of LCD monitors is that if you use any resolution that is lower than the native one, the display may not appear as sharp and crisp. Therefore, you should run an LCD in its native resolution whenever possible. If the icons and text are too small to read, adjust the text and icon size in the operating system's settings. </a:t>
            </a:r>
          </a:p>
          <a:p>
            <a:pPr marL="0" indent="0">
              <a:buFont typeface="Arial" panose="020B0604020202020204" pitchFamily="34" charset="0"/>
              <a:buNone/>
            </a:pPr>
            <a:r>
              <a:rPr lang="en-US" dirty="0"/>
              <a:t>When selecting a display mode in the operating system, you should choose one that matches the aspect ratio of the display screen. The aspect ratio is the ratio of width to height—in other words, the relative dimensions of the screen. Some monitors have a traditional 4:3 aspect ratio, but many LCD screens use a wide-screen 16:9 aspect ratio instead. aspect ratio The ratio of width to height on a display screen, such as 4:3 (standard) or 16:9 (wide).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8223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display screens have a maximum </a:t>
            </a:r>
            <a:r>
              <a:rPr lang="en-US" b="1" dirty="0"/>
              <a:t>refresh rate</a:t>
            </a:r>
            <a:r>
              <a:rPr lang="en-US" dirty="0"/>
              <a:t>, the number of times each pixel is refreshed per second. The operating system's display mode determines the actual refresh rate that is used. On a CRT, using a high refresh rate (greater than 80 Hz) makes the monitor flicker less, resulting in less eyestrain for the user. On an LCD monitor, the refresh rate is somewhere around 60 Hz but is not as important because an LCD monitor is not prone to flickering.</a:t>
            </a:r>
          </a:p>
          <a:p>
            <a:pPr marL="171450" indent="-171450">
              <a:buFont typeface="Arial" panose="020B0604020202020204" pitchFamily="34" charset="0"/>
              <a:buChar char="•"/>
            </a:pPr>
            <a:r>
              <a:rPr lang="en-US" dirty="0"/>
              <a:t>A display mode specifies a </a:t>
            </a:r>
            <a:r>
              <a:rPr lang="en-US" b="1" dirty="0"/>
              <a:t>color depth</a:t>
            </a:r>
            <a:r>
              <a:rPr lang="en-US" dirty="0"/>
              <a:t>, which is the number of binary digits needed to uniquely describe the color of each pixel. For example, an 8-digit binary number has 256 possible combinations of 0 and 1 (2 to the 8th power), so 8-bit color would allow for 256 different colors. Windows defaults to 32-bit color that would allow for over four billion colors (also called True Color); an alternative is 16-bit color (also called High Color).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85867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display screen relies on the computer's display adapter to tell it what to do. The </a:t>
            </a:r>
            <a:r>
              <a:rPr lang="en-US" b="1" dirty="0"/>
              <a:t>display adapter</a:t>
            </a:r>
            <a:r>
              <a:rPr lang="en-US" dirty="0"/>
              <a:t>, in turn, takes its orders from the operating system to specify the display mode (resolution, refresh rate, and color depth). The display adapter requires its own memory, which it uses to hold the color information for each pixel as it operates, and which it uses to render 3D objects and control special video effects in certain applications. If the display adapter is built into the motherboard, the display adapter may reserve some of the motherboard's memory for its own use. If the display adapter is a separate circuit board, it has its own memory mounted directly on the circuit board. display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88548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5558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Initial cost</a:t>
            </a:r>
            <a:r>
              <a:rPr lang="en-US" dirty="0"/>
              <a:t>: How much does the printer cost?  </a:t>
            </a:r>
            <a:r>
              <a:rPr lang="en-US" b="1" dirty="0"/>
              <a:t>Per-page cost</a:t>
            </a:r>
            <a:r>
              <a:rPr lang="en-US" dirty="0"/>
              <a:t>: How much does it cost to print a page, taking into account the price of the consumables? How much does the ink, toner, or ribbon cost, and how many pages will it print before you have to replace it? Are there other parts in the printer that wear out and have to be replaced after a certain number of pages? </a:t>
            </a:r>
          </a:p>
          <a:p>
            <a:pPr marL="171450" indent="-171450">
              <a:buFont typeface="Arial" panose="020B0604020202020204" pitchFamily="34" charset="0"/>
              <a:buChar char="•"/>
            </a:pPr>
            <a:r>
              <a:rPr lang="en-US" b="1" dirty="0"/>
              <a:t>consumables</a:t>
            </a:r>
            <a:r>
              <a:rPr lang="en-US" dirty="0"/>
              <a:t> Printing supplies that must be replaced with use, such as paper and ink. </a:t>
            </a:r>
          </a:p>
          <a:p>
            <a:pPr marL="171450" indent="-171450">
              <a:buFont typeface="Arial" panose="020B0604020202020204" pitchFamily="34" charset="0"/>
              <a:buChar char="•"/>
            </a:pPr>
            <a:r>
              <a:rPr lang="en-US" dirty="0"/>
              <a:t> </a:t>
            </a:r>
            <a:r>
              <a:rPr lang="en-US" b="1" dirty="0"/>
              <a:t>Resolution:</a:t>
            </a:r>
            <a:r>
              <a:rPr lang="en-US" dirty="0"/>
              <a:t> How many individual dots per inch (dpi)does the printed image consist of? A higher resolution results in a sharper image, as shown in dots per inch (dpi) A measurement of printed image quality, the number of individually colored dots in one row (or column) of one inch of the printed file. A printout can have a different horizontal and vertical dpi, although this is not common. </a:t>
            </a:r>
          </a:p>
          <a:p>
            <a:pPr marL="171450" indent="-171450">
              <a:buFont typeface="Arial" panose="020B0604020202020204" pitchFamily="34" charset="0"/>
              <a:buChar char="•"/>
            </a:pPr>
            <a:r>
              <a:rPr lang="en-US" dirty="0"/>
              <a:t> </a:t>
            </a:r>
            <a:r>
              <a:rPr lang="en-US" b="1" dirty="0"/>
              <a:t>Speed:</a:t>
            </a:r>
            <a:r>
              <a:rPr lang="en-US" dirty="0"/>
              <a:t> How many pages per minute can the printer output? A typical printer might output at somewhere between 10 and 20 pages per minute for black-and-white, and slightly less than that for color. </a:t>
            </a:r>
          </a:p>
          <a:p>
            <a:pPr marL="171450" indent="-171450">
              <a:buFont typeface="Arial" panose="020B0604020202020204" pitchFamily="34" charset="0"/>
              <a:buChar char="•"/>
            </a:pPr>
            <a:r>
              <a:rPr lang="en-US" i="1" dirty="0"/>
              <a:t> Keep in mind when comparing speeds that a printer's advertised speed refers to its maximum output after it has started printing; this speed doesn't take into account the time it takes for the computer to send the job to the printer and for the printer to process that data internally and start the printing process. If you print one or two pages at a time, you will not achieve the advertised speeds; it will likely take the printer 30 seconds or so to eject the first page of a print job. </a:t>
            </a:r>
          </a:p>
          <a:p>
            <a:pPr marL="171450" indent="-171450">
              <a:buFont typeface="Arial" panose="020B0604020202020204" pitchFamily="34" charset="0"/>
              <a:buChar char="•"/>
            </a:pPr>
            <a:r>
              <a:rPr lang="en-US" dirty="0"/>
              <a:t> </a:t>
            </a:r>
            <a:r>
              <a:rPr lang="en-US" b="1" dirty="0"/>
              <a:t>Color: </a:t>
            </a:r>
            <a:r>
              <a:rPr lang="en-US" dirty="0"/>
              <a:t>Does the printer print in color, or just in black-and-white? If it prints in color, can it print photos well? Some printers are designed specifically for photos, and have special inks for them and/or use special glossy paper for photos.  </a:t>
            </a:r>
            <a:r>
              <a:rPr lang="en-US" b="1" dirty="0"/>
              <a:t>Paper handling</a:t>
            </a:r>
            <a:r>
              <a:rPr lang="en-US" dirty="0"/>
              <a:t>: Does it have multiple paper trays, so you can have two sizes of paper loaded at once? How much paper can it hold at once? How well does it print on heavy cardstock or envelopes without bending or creasing them? Does the printer have any special </a:t>
            </a:r>
            <a:r>
              <a:rPr lang="en-US" dirty="0" err="1"/>
              <a:t>paperhandling</a:t>
            </a:r>
            <a:r>
              <a:rPr lang="en-US" dirty="0"/>
              <a:t> features, such as the capability to print on both sides of the paper (duplexing) without the user manually flipping the paper over? What is the largest size paper it can accept? </a:t>
            </a:r>
            <a:r>
              <a:rPr lang="en-US" b="1" dirty="0"/>
              <a:t>duplexing</a:t>
            </a:r>
            <a:r>
              <a:rPr lang="en-US" dirty="0"/>
              <a:t> To print on both sides of the paper. </a:t>
            </a:r>
          </a:p>
          <a:p>
            <a:pPr marL="0" indent="0">
              <a:buFont typeface="Arial" panose="020B0604020202020204" pitchFamily="34" charset="0"/>
              <a:buNone/>
            </a:pPr>
            <a:r>
              <a:rPr lang="en-US" dirty="0"/>
              <a:t> </a:t>
            </a:r>
            <a:r>
              <a:rPr lang="en-US" b="1" dirty="0"/>
              <a:t>Interface:</a:t>
            </a:r>
            <a:r>
              <a:rPr lang="en-US" dirty="0"/>
              <a:t> Most printers use the USB interface to connect directly to a computer. Can the printer also connect to a network? Does it require a cable to connect it to the network, or can it connect wirelessly?  </a:t>
            </a:r>
            <a:r>
              <a:rPr lang="en-US" b="1" dirty="0"/>
              <a:t>Multi-function:</a:t>
            </a:r>
            <a:r>
              <a:rPr lang="en-US" dirty="0"/>
              <a:t> Is it just a printer, or can it perform other tasks too, like scanning, copying, and/or faxing? A multi-function device (MFD) can save you money and space if you would otherwise have to buy separate machines for those functions.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1843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24</a:t>
            </a:fld>
            <a:endParaRPr lang="en-US"/>
          </a:p>
        </p:txBody>
      </p:sp>
    </p:spTree>
    <p:extLst>
      <p:ext uri="{BB962C8B-B14F-4D97-AF65-F5344CB8AC3E}">
        <p14:creationId xmlns:p14="http://schemas.microsoft.com/office/powerpoint/2010/main" val="1578936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25</a:t>
            </a:fld>
            <a:endParaRPr lang="en-US"/>
          </a:p>
        </p:txBody>
      </p:sp>
    </p:spTree>
    <p:extLst>
      <p:ext uri="{BB962C8B-B14F-4D97-AF65-F5344CB8AC3E}">
        <p14:creationId xmlns:p14="http://schemas.microsoft.com/office/powerpoint/2010/main" val="3853371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26</a:t>
            </a:fld>
            <a:endParaRPr lang="en-US"/>
          </a:p>
        </p:txBody>
      </p:sp>
    </p:spTree>
    <p:extLst>
      <p:ext uri="{BB962C8B-B14F-4D97-AF65-F5344CB8AC3E}">
        <p14:creationId xmlns:p14="http://schemas.microsoft.com/office/powerpoint/2010/main" val="442863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27</a:t>
            </a:fld>
            <a:endParaRPr lang="en-US"/>
          </a:p>
        </p:txBody>
      </p:sp>
    </p:spTree>
    <p:extLst>
      <p:ext uri="{BB962C8B-B14F-4D97-AF65-F5344CB8AC3E}">
        <p14:creationId xmlns:p14="http://schemas.microsoft.com/office/powerpoint/2010/main" val="119433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28</a:t>
            </a:fld>
            <a:endParaRPr lang="en-US"/>
          </a:p>
        </p:txBody>
      </p:sp>
    </p:spTree>
    <p:extLst>
      <p:ext uri="{BB962C8B-B14F-4D97-AF65-F5344CB8AC3E}">
        <p14:creationId xmlns:p14="http://schemas.microsoft.com/office/powerpoint/2010/main" val="1308285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29</a:t>
            </a:fld>
            <a:endParaRPr lang="en-US"/>
          </a:p>
        </p:txBody>
      </p:sp>
    </p:spTree>
    <p:extLst>
      <p:ext uri="{BB962C8B-B14F-4D97-AF65-F5344CB8AC3E}">
        <p14:creationId xmlns:p14="http://schemas.microsoft.com/office/powerpoint/2010/main" val="818595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t>30</a:t>
            </a:fld>
            <a:endParaRPr lang="en-US"/>
          </a:p>
        </p:txBody>
      </p:sp>
    </p:spTree>
    <p:extLst>
      <p:ext uri="{BB962C8B-B14F-4D97-AF65-F5344CB8AC3E}">
        <p14:creationId xmlns:p14="http://schemas.microsoft.com/office/powerpoint/2010/main" val="4124055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audio adapter in a computer handles both input and output. You learned earlier in this chapter how audio input comes in from microphones and digital musical instruments. The most common audio output devices are speakers and headphones. Speaker systems designed for computers are somewhat different from speaker systems designed for home stereo and home theater systems. Typically, a single 3.5mm plug connects to an output port on the computer; you don't plug in the speakers separately to the computer. On a two-speaker system, one speaker connects to the computer and the other speaker connects to the first speaker. A system with more speakers than that usually has a central gathering point, such as a subwoofer into which all the speakers connect. </a:t>
            </a:r>
          </a:p>
          <a:p>
            <a:pPr marL="171450" indent="-171450">
              <a:buFont typeface="Arial" panose="020B0604020202020204" pitchFamily="34" charset="0"/>
              <a:buChar char="•"/>
            </a:pPr>
            <a:r>
              <a:rPr lang="en-US" dirty="0"/>
              <a:t>Another difference in computer speaker systems is that the speakers have magnetic shielding to protect nearby computer devices from electromagnetic interference (EMI). Most speakers are powered speakers, meaning they require an AC adapter or batteries to function. The power boosts the amplification of the sound, and is necessary because most computers don't have a built-in amplifier the way most home stereo systems do. </a:t>
            </a:r>
          </a:p>
        </p:txBody>
      </p:sp>
      <p:sp>
        <p:nvSpPr>
          <p:cNvPr id="4" name="Slide Number Placeholder 3"/>
          <p:cNvSpPr>
            <a:spLocks noGrp="1"/>
          </p:cNvSpPr>
          <p:nvPr>
            <p:ph type="sldNum" sz="quarter" idx="10"/>
          </p:nvPr>
        </p:nvSpPr>
        <p:spPr/>
        <p:txBody>
          <a:bodyPr/>
          <a:lstStyle/>
          <a:p>
            <a:fld id="{E376C27E-1E82-479A-99F2-BEB202CCAE81}" type="slidenum">
              <a:rPr lang="en-US" smtClean="0"/>
              <a:t>31</a:t>
            </a:fld>
            <a:endParaRPr lang="en-US"/>
          </a:p>
        </p:txBody>
      </p:sp>
    </p:spTree>
    <p:extLst>
      <p:ext uri="{BB962C8B-B14F-4D97-AF65-F5344CB8AC3E}">
        <p14:creationId xmlns:p14="http://schemas.microsoft.com/office/powerpoint/2010/main" val="666136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t>32</a:t>
            </a:fld>
            <a:endParaRPr lang="en-US"/>
          </a:p>
        </p:txBody>
      </p:sp>
    </p:spTree>
    <p:extLst>
      <p:ext uri="{BB962C8B-B14F-4D97-AF65-F5344CB8AC3E}">
        <p14:creationId xmlns:p14="http://schemas.microsoft.com/office/powerpoint/2010/main" val="29961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93269-86D3-467E-A2B8-1DC7E7180D2D}" type="slidenum">
              <a:rPr lang="en-US" smtClean="0"/>
              <a:t>4</a:t>
            </a:fld>
            <a:endParaRPr lang="en-US"/>
          </a:p>
        </p:txBody>
      </p:sp>
    </p:spTree>
    <p:extLst>
      <p:ext uri="{BB962C8B-B14F-4D97-AF65-F5344CB8AC3E}">
        <p14:creationId xmlns:p14="http://schemas.microsoft.com/office/powerpoint/2010/main" val="3431758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you learned in Chapter 2, “The System Unit,” when a computer processes data, RAM (Random Access Memory) holds that data temporarily. RAM is known as primary storage because it's where the data must be in order to interact with the CPU. Data waits for the CPU's attention in memory, and then it waits again in memory when the CPU has finished processing it.</a:t>
            </a:r>
          </a:p>
          <a:p>
            <a:pPr marL="171450" indent="-171450">
              <a:buFont typeface="Arial" panose="020B0604020202020204" pitchFamily="34" charset="0"/>
              <a:buChar char="•"/>
            </a:pPr>
            <a:r>
              <a:rPr lang="en-US" dirty="0"/>
              <a:t>For data to be safely and permanently stored, however, it must be placed in secondary storage. Secondary storage devices are nonvolatile, so they don't lose their contents when the computer's power is turned off. Secondary storage can include hard disk drives, solid state drives, CDs, DVDs, and network and cloud-based storage. </a:t>
            </a:r>
          </a:p>
          <a:p>
            <a:pPr marL="171450" indent="-171450">
              <a:buFont typeface="Arial" panose="020B0604020202020204" pitchFamily="34" charset="0"/>
              <a:buChar char="•"/>
            </a:pPr>
            <a:r>
              <a:rPr lang="en-US" b="1" dirty="0"/>
              <a:t>Capacity: </a:t>
            </a:r>
            <a:r>
              <a:rPr lang="en-US" dirty="0"/>
              <a:t>How much can it hold?  </a:t>
            </a:r>
            <a:r>
              <a:rPr lang="en-US" b="1" dirty="0"/>
              <a:t>Cost: </a:t>
            </a:r>
            <a:r>
              <a:rPr lang="en-US" dirty="0"/>
              <a:t>How much does the storage cost per megabyte or gigabyte?  </a:t>
            </a:r>
            <a:r>
              <a:rPr lang="en-US" b="1" dirty="0"/>
              <a:t>Access speed</a:t>
            </a:r>
            <a:r>
              <a:rPr lang="en-US" dirty="0"/>
              <a:t>: How quickly can the data be written and retrieved?  </a:t>
            </a:r>
            <a:r>
              <a:rPr lang="en-US" b="1" dirty="0"/>
              <a:t>Interface</a:t>
            </a:r>
            <a:r>
              <a:rPr lang="en-US" dirty="0"/>
              <a:t>: How does it connect to the computer, and how fast is that connection?  </a:t>
            </a:r>
            <a:r>
              <a:rPr lang="en-US" b="1" dirty="0"/>
              <a:t>Media type</a:t>
            </a:r>
            <a:r>
              <a:rPr lang="en-US" dirty="0"/>
              <a:t>: Is it magnetic, optical, or solid-state?  </a:t>
            </a:r>
            <a:r>
              <a:rPr lang="en-US" b="1" dirty="0"/>
              <a:t> Portability:</a:t>
            </a:r>
            <a:r>
              <a:rPr lang="en-US" dirty="0"/>
              <a:t> Is the storage inside the system unit, or connected to it externally?  </a:t>
            </a:r>
            <a:r>
              <a:rPr lang="en-US" b="1" dirty="0"/>
              <a:t>Removability:</a:t>
            </a:r>
            <a:r>
              <a:rPr lang="en-US" dirty="0"/>
              <a:t> Is the disc removable from the drive that reads and writes it, or are they one inseparable unit?</a:t>
            </a:r>
          </a:p>
        </p:txBody>
      </p:sp>
      <p:sp>
        <p:nvSpPr>
          <p:cNvPr id="4" name="Slide Number Placeholder 3"/>
          <p:cNvSpPr>
            <a:spLocks noGrp="1"/>
          </p:cNvSpPr>
          <p:nvPr>
            <p:ph type="sldNum" sz="quarter" idx="10"/>
          </p:nvPr>
        </p:nvSpPr>
        <p:spPr/>
        <p:txBody>
          <a:bodyPr/>
          <a:lstStyle/>
          <a:p>
            <a:fld id="{E376C27E-1E82-479A-99F2-BEB202CCAE81}" type="slidenum">
              <a:rPr lang="en-US" smtClean="0"/>
              <a:t>33</a:t>
            </a:fld>
            <a:endParaRPr lang="en-US"/>
          </a:p>
        </p:txBody>
      </p:sp>
    </p:spTree>
    <p:extLst>
      <p:ext uri="{BB962C8B-B14F-4D97-AF65-F5344CB8AC3E}">
        <p14:creationId xmlns:p14="http://schemas.microsoft.com/office/powerpoint/2010/main" val="3731786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file is a named collection of bits that work together to represent a single object, such as an executable program, a spreadsheet, a picture, or a system file. Folders are logical organizing units for files. For example, a Windows-based computer has a Windows folder containing the system files needed to run Windows, a Users folder containing the data files and settings for each user account, and a Program Files folder containing the files needed for each installed application. A folder within a folder is called a subfolder; each of the aforementioned folders contains multiple subfolders. Files and folders are stored on volumes. Each volume has a letter followed by a colon, such as C: or D:</a:t>
            </a:r>
          </a:p>
          <a:p>
            <a:pPr marL="171450" indent="-171450">
              <a:buFont typeface="Arial" panose="020B0604020202020204" pitchFamily="34" charset="0"/>
              <a:buChar char="•"/>
            </a:pPr>
            <a:r>
              <a:rPr lang="en-US" dirty="0"/>
              <a:t>Some people use the terms disk (or disc), drive, and volume interchangeably, but they have different meanings. The term </a:t>
            </a:r>
            <a:r>
              <a:rPr lang="en-US" dirty="0" err="1"/>
              <a:t>diskrefers</a:t>
            </a:r>
            <a:r>
              <a:rPr lang="en-US" dirty="0"/>
              <a:t> to a platter or set of platters on which data is stored. Examples include a hard disk drive (HDD) and a DVD. When referring to a CD, DVD, or Blu-ray, it is customary to spell the term disc. The term drive refers to the mechanical components that read and write the data on a disk. In some cases, such as with an HDD, the drive and its platters are physically inseparable, so the terms disk and drive have come to be synonymous; hard </a:t>
            </a:r>
            <a:r>
              <a:rPr lang="en-US" dirty="0" err="1"/>
              <a:t>diskand</a:t>
            </a:r>
            <a:r>
              <a:rPr lang="en-US" dirty="0"/>
              <a:t> hard drive refer to the same thing. When the disc is removable from the drive, however, as with a CD or DVD, the terms are separate. See Figure 3.28. Solid-state storage devices such as USB flash drives are technically neither discs nor drives, because they have no platters and no moving parts. However, they are commonly referred to as drives anyway, as in the term solid-state drive (SSD). </a:t>
            </a:r>
          </a:p>
        </p:txBody>
      </p:sp>
      <p:sp>
        <p:nvSpPr>
          <p:cNvPr id="4" name="Slide Number Placeholder 3"/>
          <p:cNvSpPr>
            <a:spLocks noGrp="1"/>
          </p:cNvSpPr>
          <p:nvPr>
            <p:ph type="sldNum" sz="quarter" idx="10"/>
          </p:nvPr>
        </p:nvSpPr>
        <p:spPr/>
        <p:txBody>
          <a:bodyPr/>
          <a:lstStyle/>
          <a:p>
            <a:fld id="{E376C27E-1E82-479A-99F2-BEB202CCAE81}" type="slidenum">
              <a:rPr lang="en-US" smtClean="0"/>
              <a:t>34</a:t>
            </a:fld>
            <a:endParaRPr lang="en-US"/>
          </a:p>
        </p:txBody>
      </p:sp>
    </p:spTree>
    <p:extLst>
      <p:ext uri="{BB962C8B-B14F-4D97-AF65-F5344CB8AC3E}">
        <p14:creationId xmlns:p14="http://schemas.microsoft.com/office/powerpoint/2010/main" val="1497880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HDD consists of a stack of metal platters (usually 4 to 6) that are coated with iron dust. These platters spin on a common spindle inside a sealed metal casing. A set of read/write heads inside the HDD casing reads and writes data on the platters; there are heads on each side of each platter. The arms move in and out to reach different  spots on the platters, and the disks move past the heads as they spin. The most common platter sizes are 3.5” in diameter on HDDs for desktop systems and 2.5” on HDDs for notebooks. </a:t>
            </a:r>
          </a:p>
          <a:p>
            <a:pPr marL="171450" indent="-171450">
              <a:buFont typeface="Arial" panose="020B0604020202020204" pitchFamily="34" charset="0"/>
              <a:buChar char="•"/>
            </a:pPr>
            <a:r>
              <a:rPr lang="en-US" dirty="0"/>
              <a:t>The data is stored on the platters in patterns of magnetic polarity. The iron dust on the surface is very sensitive to magnetic polarity and can be easily magnetized. As the disk surface moves past a read/write head, the write head switches its polarity between positive and negative to change the polarity on the surface, creating a pattern of polarity changes. Each polarity change represents a 1 bit, and each area where there could have been a polarity change but there isn't one represents a 0 bit. An HDD has an internal controller that manages the physical reading and writing operations. </a:t>
            </a:r>
          </a:p>
        </p:txBody>
      </p:sp>
      <p:sp>
        <p:nvSpPr>
          <p:cNvPr id="4" name="Slide Number Placeholder 3"/>
          <p:cNvSpPr>
            <a:spLocks noGrp="1"/>
          </p:cNvSpPr>
          <p:nvPr>
            <p:ph type="sldNum" sz="quarter" idx="10"/>
          </p:nvPr>
        </p:nvSpPr>
        <p:spPr/>
        <p:txBody>
          <a:bodyPr/>
          <a:lstStyle/>
          <a:p>
            <a:fld id="{E376C27E-1E82-479A-99F2-BEB202CCAE81}" type="slidenum">
              <a:rPr lang="en-US" smtClean="0"/>
              <a:t>36</a:t>
            </a:fld>
            <a:endParaRPr lang="en-US"/>
          </a:p>
        </p:txBody>
      </p:sp>
    </p:spTree>
    <p:extLst>
      <p:ext uri="{BB962C8B-B14F-4D97-AF65-F5344CB8AC3E}">
        <p14:creationId xmlns:p14="http://schemas.microsoft.com/office/powerpoint/2010/main" val="3110838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precise system exists for describing the physical locations on an HDD. The platters are divided into concentric circles, like the rings on a tree trunk cross-section, called tracks. Each platter's first track is track 0, the next one track 1, and so on. The track number tells the drive where to position the actuator arm that controls the position of the read/write heads. All the heads move together, so if one head is reading track 1 on one side of one platter, all the other heads are also reading track 1 on their side of their platter too. For this reason, tracks are not referred to individually, but as cylinders. A cylinder is the group of all the tracks at a single arm position. Figure 3.30 illustrates the relationship between these parts. </a:t>
            </a:r>
          </a:p>
        </p:txBody>
      </p:sp>
      <p:sp>
        <p:nvSpPr>
          <p:cNvPr id="4" name="Slide Number Placeholder 3"/>
          <p:cNvSpPr>
            <a:spLocks noGrp="1"/>
          </p:cNvSpPr>
          <p:nvPr>
            <p:ph type="sldNum" sz="quarter" idx="10"/>
          </p:nvPr>
        </p:nvSpPr>
        <p:spPr/>
        <p:txBody>
          <a:bodyPr/>
          <a:lstStyle/>
          <a:p>
            <a:fld id="{E376C27E-1E82-479A-99F2-BEB202CCAE81}" type="slidenum">
              <a:rPr lang="en-US" smtClean="0"/>
              <a:t>37</a:t>
            </a:fld>
            <a:endParaRPr lang="en-US"/>
          </a:p>
        </p:txBody>
      </p:sp>
    </p:spTree>
    <p:extLst>
      <p:ext uri="{BB962C8B-B14F-4D97-AF65-F5344CB8AC3E}">
        <p14:creationId xmlns:p14="http://schemas.microsoft.com/office/powerpoint/2010/main" val="1233857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optical drive uses a light beam and sensor to read the data. The surface of a blank optical disc is shiny and reflects light strongly. When data is written to an optical disc, certain areas are burned with a laser so they are less reflective. The shiny areas are called land, and the less-shiny areas are called pits. Recall from the preceding section that on an HDD, transitions between positive and negative magnetic polarity indicate a 1 bit, and lack of transition indicates a 0 bit. On an optical disc, transitions between areas of greater and lesser reflectivity indicate a 1, and a consistent level of reflectivity indicates a 0</a:t>
            </a:r>
          </a:p>
        </p:txBody>
      </p:sp>
      <p:sp>
        <p:nvSpPr>
          <p:cNvPr id="4" name="Slide Number Placeholder 3"/>
          <p:cNvSpPr>
            <a:spLocks noGrp="1"/>
          </p:cNvSpPr>
          <p:nvPr>
            <p:ph type="sldNum" sz="quarter" idx="10"/>
          </p:nvPr>
        </p:nvSpPr>
        <p:spPr/>
        <p:txBody>
          <a:bodyPr/>
          <a:lstStyle/>
          <a:p>
            <a:fld id="{E376C27E-1E82-479A-99F2-BEB202CCAE81}" type="slidenum">
              <a:rPr lang="en-US" smtClean="0"/>
              <a:t>39</a:t>
            </a:fld>
            <a:endParaRPr lang="en-US"/>
          </a:p>
        </p:txBody>
      </p:sp>
    </p:spTree>
    <p:extLst>
      <p:ext uri="{BB962C8B-B14F-4D97-AF65-F5344CB8AC3E}">
        <p14:creationId xmlns:p14="http://schemas.microsoft.com/office/powerpoint/2010/main" val="3754418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several types of optical drives and discs. The oldest and most basic type is a compact disc (CD), which holds up to 900MB of data. CDs are used for small amounts of data and also for audio recordings. A digital versatile disc (DVD) can store up to 4.7GB per disc (single-sided, single layer). DVDs can also be </a:t>
            </a:r>
            <a:r>
              <a:rPr lang="en-US" dirty="0" err="1"/>
              <a:t>doublesided</a:t>
            </a:r>
            <a:r>
              <a:rPr lang="en-US" dirty="0"/>
              <a:t>, with recordings on both sides rather than recording on one and a label on the other. DVDs can also be dual-layer, where the top layer is semitransparent and read using a laser and sensor at a different angle than the lower layer. A double-sided, dual-layer DVD can hold up to 17GB of data. DVDs are used to distribute large applications, large amounts of data, and standard-definition movies. Blu-ray discs (BD) can store up to 128GB in up to four layers. They are used to distribute even larger amounts of data, or high-definition movies.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40</a:t>
            </a:fld>
            <a:endParaRPr lang="en-US"/>
          </a:p>
        </p:txBody>
      </p:sp>
    </p:spTree>
    <p:extLst>
      <p:ext uri="{BB962C8B-B14F-4D97-AF65-F5344CB8AC3E}">
        <p14:creationId xmlns:p14="http://schemas.microsoft.com/office/powerpoint/2010/main" val="3107434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t>41</a:t>
            </a:fld>
            <a:endParaRPr lang="en-US"/>
          </a:p>
        </p:txBody>
      </p:sp>
    </p:spTree>
    <p:extLst>
      <p:ext uri="{BB962C8B-B14F-4D97-AF65-F5344CB8AC3E}">
        <p14:creationId xmlns:p14="http://schemas.microsoft.com/office/powerpoint/2010/main" val="2425890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solid-state drive (SSD) uses a type of EEPROM to store data in tiny transistors. As you learned in Chapter 2, electrically erasable programmable read-only memory (EEPROM) is a type of memory that stores its contents permanently; it is nonvolatile. Because it is electrically erasable, the computer can erase what's written there and rewrite it. The type of EEPROM used in solid-state drives can be erased and rewritten in small blocks, making it suitable for use as a storage device. When a solid-state drive is a large-capacity replacement for an HDD, it's sometimes called a solid-state hard drive (SSHD) to distinguish it from lower-capacity portable solid-state storage such as USB flash drives. Figure 3.32 shows a solid-state hard drive. </a:t>
            </a:r>
          </a:p>
          <a:p>
            <a:pPr marL="171450" indent="-171450">
              <a:buFont typeface="Arial" panose="020B0604020202020204" pitchFamily="34" charset="0"/>
              <a:buChar char="•"/>
            </a:pPr>
            <a:r>
              <a:rPr lang="en-US" dirty="0"/>
              <a:t>Solid-state drives are silent because they don't have any moving parts, and the access time is very fast because there are no read/write heads that have to move anywhere to get to the data. SSDs are more expensive than HDDs, though; you get much less capacity for the money. For this reason, SSHDs are found mostly in high-end desktop and notebook computers. Solid-state storage is common in tablets and smartphones, where high-capacity storage is not needed and being lightweight is a primary concern. To balance between performance and cost, some systems have both a small SSD and a larger HDD. The SSD contains the start-up files and the operating system, and the HDD holds everything else. Hybrid drives are also available that combine the two technologies in a single physical unit  </a:t>
            </a:r>
          </a:p>
        </p:txBody>
      </p:sp>
      <p:sp>
        <p:nvSpPr>
          <p:cNvPr id="4" name="Slide Number Placeholder 3"/>
          <p:cNvSpPr>
            <a:spLocks noGrp="1"/>
          </p:cNvSpPr>
          <p:nvPr>
            <p:ph type="sldNum" sz="quarter" idx="10"/>
          </p:nvPr>
        </p:nvSpPr>
        <p:spPr/>
        <p:txBody>
          <a:bodyPr/>
          <a:lstStyle/>
          <a:p>
            <a:fld id="{E376C27E-1E82-479A-99F2-BEB202CCAE81}" type="slidenum">
              <a:rPr lang="en-US" smtClean="0"/>
              <a:t>42</a:t>
            </a:fld>
            <a:endParaRPr lang="en-US"/>
          </a:p>
        </p:txBody>
      </p:sp>
    </p:spTree>
    <p:extLst>
      <p:ext uri="{BB962C8B-B14F-4D97-AF65-F5344CB8AC3E}">
        <p14:creationId xmlns:p14="http://schemas.microsoft.com/office/powerpoint/2010/main" val="3081678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solid-state drive (SSD) uses a type of EEPROM to store data in tiny transistors. As you learned in Chapter 2, electrically erasable programmable read-only memory (EEPROM) is a type of memory that stores its contents permanently; it is nonvolatile. Because it is electrically erasable, the computer can erase what's written there and rewrite it. The type of EEPROM used in solid-state drives can be erased and rewritten in small blocks, making it suitable for use as a storage device. When a solid-state drive is a large-capacity replacement for an HDD, it's sometimes called a solid-state hard drive (SSHD) to distinguish it from lower-capacity portable solid-state storage such as USB flash drives. Figure 3.32 shows a solid-state hard drive. </a:t>
            </a:r>
          </a:p>
          <a:p>
            <a:pPr marL="171450" indent="-171450">
              <a:buFont typeface="Arial" panose="020B0604020202020204" pitchFamily="34" charset="0"/>
              <a:buChar char="•"/>
            </a:pPr>
            <a:r>
              <a:rPr lang="en-US" dirty="0"/>
              <a:t>Solid-state drives are silent because they don't have any moving parts, and the access time is very fast because there are no read/write heads that have to move anywhere to get to the data. SSDs are more expensive than HDDs, though; you get much less capacity for the money. For this reason, SSHDs are found mostly in high-end desktop and notebook computers. Solid-state storage is common in tablets and smartphones, where high-capacity storage is not needed and being lightweight is a primary concern. To balance between performance and cost, some systems have both a small SSD and a larger HDD. The SSD contains the start-up files and the operating system, and the HDD holds everything else. Hybrid drives are also available that combine the two technologies in a single physical unit  </a:t>
            </a:r>
          </a:p>
        </p:txBody>
      </p:sp>
      <p:sp>
        <p:nvSpPr>
          <p:cNvPr id="4" name="Slide Number Placeholder 3"/>
          <p:cNvSpPr>
            <a:spLocks noGrp="1"/>
          </p:cNvSpPr>
          <p:nvPr>
            <p:ph type="sldNum" sz="quarter" idx="10"/>
          </p:nvPr>
        </p:nvSpPr>
        <p:spPr/>
        <p:txBody>
          <a:bodyPr/>
          <a:lstStyle/>
          <a:p>
            <a:fld id="{E376C27E-1E82-479A-99F2-BEB202CCAE81}" type="slidenum">
              <a:rPr lang="en-US" smtClean="0"/>
              <a:t>43</a:t>
            </a:fld>
            <a:endParaRPr lang="en-US"/>
          </a:p>
        </p:txBody>
      </p:sp>
    </p:spTree>
    <p:extLst>
      <p:ext uri="{BB962C8B-B14F-4D97-AF65-F5344CB8AC3E}">
        <p14:creationId xmlns:p14="http://schemas.microsoft.com/office/powerpoint/2010/main" val="702188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Network storage can enable multiple users to access the same up-to-the-minute information simultaneously. </a:t>
            </a:r>
          </a:p>
          <a:p>
            <a:pPr marL="171450" indent="-171450">
              <a:buFont typeface="Arial" panose="020B0604020202020204" pitchFamily="34" charset="0"/>
              <a:buChar char="•"/>
            </a:pPr>
            <a:r>
              <a:rPr lang="en-US" dirty="0"/>
              <a:t>For example, in a retail business with multiple checkout areas, all the checkout computers access a common database containing the item prices so that when the price of an item changes, all cashiers immediately have that information available. </a:t>
            </a:r>
          </a:p>
          <a:p>
            <a:pPr marL="171450" indent="-171450">
              <a:buFont typeface="Arial" panose="020B0604020202020204" pitchFamily="34" charset="0"/>
              <a:buChar char="•"/>
            </a:pPr>
            <a:r>
              <a:rPr lang="en-US" dirty="0"/>
              <a:t>On a smaller scale, a family could store its movie and music collection on one computer, which then can share the collection with all the other computers in the household via the family's wireless network. Storage that is available via a network is called network-attached storage (NAS).</a:t>
            </a:r>
          </a:p>
          <a:p>
            <a:pPr marL="171450" indent="-171450">
              <a:buFont typeface="Arial" panose="020B0604020202020204" pitchFamily="34" charset="0"/>
              <a:buChar char="•"/>
            </a:pPr>
            <a:r>
              <a:rPr lang="en-US" dirty="0"/>
              <a:t>Generically speaking, network-attached storage can be a volume on a file server in a business network or a shared folder on an individual's personal computer.</a:t>
            </a:r>
          </a:p>
          <a:p>
            <a:pPr marL="171450" indent="-171450">
              <a:buFont typeface="Arial" panose="020B0604020202020204" pitchFamily="34" charset="0"/>
              <a:buChar char="•"/>
            </a:pPr>
            <a:r>
              <a:rPr lang="en-US" dirty="0"/>
              <a:t> However, the term is most often applied to a NAS appliance, which is a specialized computing device built specifically for network file sharing. </a:t>
            </a:r>
          </a:p>
          <a:p>
            <a:pPr marL="171450" indent="-171450">
              <a:buFont typeface="Arial" panose="020B0604020202020204" pitchFamily="34" charset="0"/>
              <a:buChar char="•"/>
            </a:pPr>
            <a:r>
              <a:rPr lang="en-US" dirty="0"/>
              <a:t>The appliance connects directly into the network and can be remotely configured from any computer, so it doesn't need its own input or output devices. </a:t>
            </a:r>
          </a:p>
          <a:p>
            <a:pPr marL="171450" indent="-171450">
              <a:buFont typeface="Arial" panose="020B0604020202020204" pitchFamily="34" charset="0"/>
              <a:buChar char="•"/>
            </a:pPr>
            <a:r>
              <a:rPr lang="en-US" dirty="0"/>
              <a:t>NAS appliances are available for consumers as well as businesses; for example, you could connect an inexpensive NAS appliance to your home network to provide everyone in your family with always-on access to shared files</a:t>
            </a:r>
          </a:p>
          <a:p>
            <a:pPr marL="171450" indent="-171450">
              <a:buFont typeface="Arial" panose="020B0604020202020204" pitchFamily="34" charset="0"/>
              <a:buChar char="•"/>
            </a:pPr>
            <a:r>
              <a:rPr lang="en-US" dirty="0"/>
              <a:t>Some large companies employ storage-area networks (SANs) to make central access to large amounts of data simple. A SAN logically combines the contents of multiple remote storage devices so that each individual computer connected to the SAN sees that storage pool as a single local drive. </a:t>
            </a:r>
          </a:p>
        </p:txBody>
      </p:sp>
      <p:sp>
        <p:nvSpPr>
          <p:cNvPr id="4" name="Slide Number Placeholder 3"/>
          <p:cNvSpPr>
            <a:spLocks noGrp="1"/>
          </p:cNvSpPr>
          <p:nvPr>
            <p:ph type="sldNum" sz="quarter" idx="10"/>
          </p:nvPr>
        </p:nvSpPr>
        <p:spPr/>
        <p:txBody>
          <a:bodyPr/>
          <a:lstStyle/>
          <a:p>
            <a:fld id="{E376C27E-1E82-479A-99F2-BEB202CCAE81}" type="slidenum">
              <a:rPr lang="en-US" smtClean="0"/>
              <a:t>44</a:t>
            </a:fld>
            <a:endParaRPr lang="en-US"/>
          </a:p>
        </p:txBody>
      </p:sp>
    </p:spTree>
    <p:extLst>
      <p:ext uri="{BB962C8B-B14F-4D97-AF65-F5344CB8AC3E}">
        <p14:creationId xmlns:p14="http://schemas.microsoft.com/office/powerpoint/2010/main" val="3080929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keyboard enables you to enter typed data—letters, numbers, and symbols. A keyboard can be a separate device that plugs into the system unit (as with a desktop PC) or a built-in keyboard (as with a notebook PC). </a:t>
            </a:r>
          </a:p>
          <a:p>
            <a:pPr marL="171450" indent="-171450">
              <a:buFont typeface="Arial" panose="020B0604020202020204" pitchFamily="34" charset="0"/>
              <a:buChar char="•"/>
            </a:pPr>
            <a:r>
              <a:rPr lang="en-US" dirty="0"/>
              <a:t>There are many sizes and types of keyboards, but most English-language keyboards use the same key arrangement, called QWERTY. </a:t>
            </a:r>
          </a:p>
          <a:p>
            <a:pPr marL="171450" indent="-171450">
              <a:buFont typeface="Arial" panose="020B0604020202020204" pitchFamily="34" charset="0"/>
              <a:buChar char="•"/>
            </a:pPr>
            <a:r>
              <a:rPr lang="en-US" dirty="0"/>
              <a:t>The name comes from the first six letter keys on the top row of letters, from left to right. QWERTY The standard layout for English-language keyboards. This type of keyboard has a number of specialty keys as well as the numbers, letters, and symbols. Specialty keys include: </a:t>
            </a:r>
          </a:p>
          <a:p>
            <a:pPr marL="171450" indent="-171450">
              <a:buFont typeface="Arial" panose="020B0604020202020204" pitchFamily="34" charset="0"/>
              <a:buChar char="•"/>
            </a:pPr>
            <a:r>
              <a:rPr lang="en-US" dirty="0"/>
              <a:t> </a:t>
            </a:r>
            <a:r>
              <a:rPr lang="en-US" b="1" i="1" dirty="0"/>
              <a:t>Function keys </a:t>
            </a:r>
            <a:r>
              <a:rPr lang="en-US" dirty="0"/>
              <a:t>(F1 through F12) perform special actions when pressed. The action assigned to each key depends on the operating system or application you are using. </a:t>
            </a:r>
          </a:p>
          <a:p>
            <a:pPr marL="171450" indent="-171450">
              <a:buFont typeface="Arial" panose="020B0604020202020204" pitchFamily="34" charset="0"/>
              <a:buChar char="•"/>
            </a:pPr>
            <a:r>
              <a:rPr lang="en-US" b="1" i="1" dirty="0"/>
              <a:t>Toggle keys </a:t>
            </a:r>
            <a:r>
              <a:rPr lang="en-US" dirty="0"/>
              <a:t>turn a feature on or off each time they are pressed. For example, the Caps Lock key toggles between upper- and lower-case letter typing mode, and the </a:t>
            </a:r>
            <a:r>
              <a:rPr lang="en-US" dirty="0" err="1"/>
              <a:t>Num</a:t>
            </a:r>
            <a:r>
              <a:rPr lang="en-US" dirty="0"/>
              <a:t> Lock key toggles between the numeric keypad on the keyboard (if it has one) providing number entry or functioning as a set of directional arrows. </a:t>
            </a:r>
          </a:p>
          <a:p>
            <a:pPr marL="171450" indent="-171450">
              <a:buFont typeface="Arial" panose="020B0604020202020204" pitchFamily="34" charset="0"/>
              <a:buChar char="•"/>
            </a:pPr>
            <a:r>
              <a:rPr lang="en-US" dirty="0"/>
              <a:t> </a:t>
            </a:r>
            <a:r>
              <a:rPr lang="en-US" b="1" i="1" dirty="0"/>
              <a:t>Modifier keys </a:t>
            </a:r>
            <a:r>
              <a:rPr lang="en-US" dirty="0"/>
              <a:t>change the meaning of other keys when they are pressed in combination with them. For example, the Shift key, when pressed in combination with a letter, makes that letter uppercase. Other keys, such as Ctrl and Alt, can be used with other keys to issue special command shortcuts. For example, a common keyboard shortcut in Windows is </a:t>
            </a:r>
            <a:r>
              <a:rPr lang="en-US" dirty="0" err="1"/>
              <a:t>Ctrl+C</a:t>
            </a:r>
            <a:r>
              <a:rPr lang="en-US" dirty="0"/>
              <a:t> (press both keys simultaneously) for copying selected content. </a:t>
            </a:r>
          </a:p>
          <a:p>
            <a:pPr marL="171450" indent="-171450">
              <a:buFont typeface="Arial" panose="020B0604020202020204" pitchFamily="34" charset="0"/>
              <a:buChar char="•"/>
            </a:pPr>
            <a:r>
              <a:rPr lang="en-US" dirty="0"/>
              <a:t> </a:t>
            </a:r>
            <a:r>
              <a:rPr lang="en-US" b="1" i="1" dirty="0"/>
              <a:t>Positional keys </a:t>
            </a:r>
            <a:r>
              <a:rPr lang="en-US" dirty="0"/>
              <a:t>such as the Home, End, Page Up, and Page Down keys, as well as the directional arrow keys, scroll the display or move the insertion point in applications. </a:t>
            </a:r>
          </a:p>
          <a:p>
            <a:pPr marL="171450" indent="-171450">
              <a:buFont typeface="Arial" panose="020B0604020202020204" pitchFamily="34" charset="0"/>
              <a:buChar char="•"/>
            </a:pPr>
            <a:r>
              <a:rPr lang="en-US" b="1" dirty="0"/>
              <a:t>insertion point </a:t>
            </a:r>
            <a:r>
              <a:rPr lang="en-US" dirty="0"/>
              <a:t>The flashing vertical line that indicates where typed text will appear</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16820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is essential that data be kept safe and readily available, some companies store that data on a redundant array of independent disks (RAID). </a:t>
            </a:r>
          </a:p>
          <a:p>
            <a:pPr marL="171450" indent="-171450">
              <a:buFont typeface="Arial" panose="020B0604020202020204" pitchFamily="34" charset="0"/>
              <a:buChar char="•"/>
            </a:pPr>
            <a:r>
              <a:rPr lang="en-US" dirty="0"/>
              <a:t>There are several types of RAID systems, and each type offers improvements over a single disk drive in performance, in data safety, or in both. </a:t>
            </a:r>
          </a:p>
          <a:p>
            <a:pPr marL="171450" indent="-171450">
              <a:buFont typeface="Arial" panose="020B0604020202020204" pitchFamily="34" charset="0"/>
              <a:buChar char="•"/>
            </a:pPr>
            <a:r>
              <a:rPr lang="en-US" dirty="0"/>
              <a:t>Usually, when you store data on a disk, you write to one disk at a time. RAID systems have the ability to spread the data across multiple drives so each physical disk contains part of the data; this is called striping.</a:t>
            </a:r>
          </a:p>
          <a:p>
            <a:pPr marL="171450" indent="-171450">
              <a:buFont typeface="Arial" panose="020B0604020202020204" pitchFamily="34" charset="0"/>
              <a:buChar char="•"/>
            </a:pPr>
            <a:r>
              <a:rPr lang="en-US"/>
              <a:t>For </a:t>
            </a:r>
            <a:r>
              <a:rPr lang="en-US" dirty="0"/>
              <a:t>example, RAID0 stripes data across multiple physical disks to improve the speed at which data is accessed, and RAID1 mirrors the contents of a physical disk on another identical disk so that the data is always available even if the original disk fails</a:t>
            </a:r>
            <a:r>
              <a:rPr lang="en-US"/>
              <a:t>. </a:t>
            </a:r>
          </a:p>
          <a:p>
            <a:pPr marL="171450" indent="-171450">
              <a:buFont typeface="Arial" panose="020B0604020202020204" pitchFamily="34" charset="0"/>
              <a:buChar char="•"/>
            </a:pPr>
            <a:r>
              <a:rPr lang="en-US"/>
              <a:t>RAID5 </a:t>
            </a:r>
            <a:r>
              <a:rPr lang="en-US" dirty="0"/>
              <a:t>combines the striping from RAID0 with a data storage method that enables the RAID unit to reconstruct lost data on any of the physical disks in the event of a disk failure. </a:t>
            </a:r>
          </a:p>
        </p:txBody>
      </p:sp>
      <p:sp>
        <p:nvSpPr>
          <p:cNvPr id="4" name="Slide Number Placeholder 3"/>
          <p:cNvSpPr>
            <a:spLocks noGrp="1"/>
          </p:cNvSpPr>
          <p:nvPr>
            <p:ph type="sldNum" sz="quarter" idx="10"/>
          </p:nvPr>
        </p:nvSpPr>
        <p:spPr/>
        <p:txBody>
          <a:bodyPr/>
          <a:lstStyle/>
          <a:p>
            <a:fld id="{E376C27E-1E82-479A-99F2-BEB202CCAE81}" type="slidenum">
              <a:rPr lang="en-US" smtClean="0"/>
              <a:t>45</a:t>
            </a:fld>
            <a:endParaRPr lang="en-US"/>
          </a:p>
        </p:txBody>
      </p:sp>
    </p:spTree>
    <p:extLst>
      <p:ext uri="{BB962C8B-B14F-4D97-AF65-F5344CB8AC3E}">
        <p14:creationId xmlns:p14="http://schemas.microsoft.com/office/powerpoint/2010/main" val="3683945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is essential that data be kept safe and readily available, some companies store that data on a redundant array of independent disks (RAID). </a:t>
            </a:r>
          </a:p>
          <a:p>
            <a:pPr marL="171450" indent="-171450">
              <a:buFont typeface="Arial" panose="020B0604020202020204" pitchFamily="34" charset="0"/>
              <a:buChar char="•"/>
            </a:pPr>
            <a:r>
              <a:rPr lang="en-US" dirty="0"/>
              <a:t>There are several types of RAID systems, and each type offers improvements over a single disk drive in performance, in data safety, or in both. </a:t>
            </a:r>
          </a:p>
          <a:p>
            <a:pPr marL="171450" indent="-171450">
              <a:buFont typeface="Arial" panose="020B0604020202020204" pitchFamily="34" charset="0"/>
              <a:buChar char="•"/>
            </a:pPr>
            <a:r>
              <a:rPr lang="en-US" dirty="0"/>
              <a:t>Usually, when you store data on a disk, you write to one disk at a time. RAID systems have the ability to spread the data across multiple drives so each physical disk contains part of the data; this is called striping.</a:t>
            </a:r>
          </a:p>
          <a:p>
            <a:pPr marL="171450" indent="-171450">
              <a:buFont typeface="Arial" panose="020B0604020202020204" pitchFamily="34" charset="0"/>
              <a:buChar char="•"/>
            </a:pPr>
            <a:r>
              <a:rPr lang="en-US" dirty="0"/>
              <a:t>For example, RAID0 stripes data across multiple physical disks to improve the speed at which data is accessed, and RAID1 mirrors the contents of a physical disk on another identical disk so that the data is always available even if the original disk fails. </a:t>
            </a:r>
          </a:p>
          <a:p>
            <a:pPr marL="171450" indent="-171450">
              <a:buFont typeface="Arial" panose="020B0604020202020204" pitchFamily="34" charset="0"/>
              <a:buChar char="•"/>
            </a:pPr>
            <a:r>
              <a:rPr lang="en-US" dirty="0"/>
              <a:t>RAID5 combines the striping from RAID0 with a data storage method that enables the RAID unit to reconstruct lost data on any of the physical disks in the event of a disk failure. </a:t>
            </a:r>
          </a:p>
        </p:txBody>
      </p:sp>
      <p:sp>
        <p:nvSpPr>
          <p:cNvPr id="4" name="Slide Number Placeholder 3"/>
          <p:cNvSpPr>
            <a:spLocks noGrp="1"/>
          </p:cNvSpPr>
          <p:nvPr>
            <p:ph type="sldNum" sz="quarter" idx="10"/>
          </p:nvPr>
        </p:nvSpPr>
        <p:spPr/>
        <p:txBody>
          <a:bodyPr/>
          <a:lstStyle/>
          <a:p>
            <a:fld id="{E376C27E-1E82-479A-99F2-BEB202CCAE81}" type="slidenum">
              <a:rPr lang="en-US" smtClean="0"/>
              <a:t>46</a:t>
            </a:fld>
            <a:endParaRPr lang="en-US"/>
          </a:p>
        </p:txBody>
      </p:sp>
    </p:spTree>
    <p:extLst>
      <p:ext uri="{BB962C8B-B14F-4D97-AF65-F5344CB8AC3E}">
        <p14:creationId xmlns:p14="http://schemas.microsoft.com/office/powerpoint/2010/main" val="3683945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is essential that data be kept safe and readily available, some companies store that data on a redundant array of independent disks (RAID). </a:t>
            </a:r>
          </a:p>
          <a:p>
            <a:pPr marL="171450" indent="-171450">
              <a:buFont typeface="Arial" panose="020B0604020202020204" pitchFamily="34" charset="0"/>
              <a:buChar char="•"/>
            </a:pPr>
            <a:r>
              <a:rPr lang="en-US" dirty="0"/>
              <a:t>There are several types of RAID systems, and each type offers improvements over a single disk drive in performance, in data safety, or in both. </a:t>
            </a:r>
          </a:p>
          <a:p>
            <a:pPr marL="171450" indent="-171450">
              <a:buFont typeface="Arial" panose="020B0604020202020204" pitchFamily="34" charset="0"/>
              <a:buChar char="•"/>
            </a:pPr>
            <a:r>
              <a:rPr lang="en-US" dirty="0"/>
              <a:t>Usually, when you store data on a disk, you write to one disk at a time. RAID systems have the ability to spread the data across multiple drives so each physical disk contains part of the data; this is called striping.</a:t>
            </a:r>
          </a:p>
          <a:p>
            <a:pPr marL="171450" indent="-171450">
              <a:buFont typeface="Arial" panose="020B0604020202020204" pitchFamily="34" charset="0"/>
              <a:buChar char="•"/>
            </a:pPr>
            <a:r>
              <a:rPr lang="en-US" dirty="0"/>
              <a:t>For example, RAID0 stripes data across multiple physical disks to improve the speed at which data is accessed, and RAID1 mirrors the contents of a physical disk on another identical disk so that the data is always available even if the original disk fails. </a:t>
            </a:r>
          </a:p>
          <a:p>
            <a:pPr marL="171450" indent="-171450">
              <a:buFont typeface="Arial" panose="020B0604020202020204" pitchFamily="34" charset="0"/>
              <a:buChar char="•"/>
            </a:pPr>
            <a:r>
              <a:rPr lang="en-US" dirty="0"/>
              <a:t>RAID5 combines the striping from RAID0 with a data storage method that enables the RAID unit to reconstruct lost data on any of the physical disks in the event of a disk failure. </a:t>
            </a:r>
          </a:p>
        </p:txBody>
      </p:sp>
      <p:sp>
        <p:nvSpPr>
          <p:cNvPr id="4" name="Slide Number Placeholder 3"/>
          <p:cNvSpPr>
            <a:spLocks noGrp="1"/>
          </p:cNvSpPr>
          <p:nvPr>
            <p:ph type="sldNum" sz="quarter" idx="10"/>
          </p:nvPr>
        </p:nvSpPr>
        <p:spPr/>
        <p:txBody>
          <a:bodyPr/>
          <a:lstStyle/>
          <a:p>
            <a:fld id="{E376C27E-1E82-479A-99F2-BEB202CCAE81}" type="slidenum">
              <a:rPr lang="en-US" smtClean="0"/>
              <a:t>47</a:t>
            </a:fld>
            <a:endParaRPr lang="en-US"/>
          </a:p>
        </p:txBody>
      </p:sp>
    </p:spTree>
    <p:extLst>
      <p:ext uri="{BB962C8B-B14F-4D97-AF65-F5344CB8AC3E}">
        <p14:creationId xmlns:p14="http://schemas.microsoft.com/office/powerpoint/2010/main" val="3683945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cloud is a secure computing environment consisting of a set of remote servers that users access via the Internet. A cloud can include applications, communication with other users, and storage space (cloud storage). </a:t>
            </a:r>
          </a:p>
          <a:p>
            <a:pPr marL="171450" indent="-171450">
              <a:buFont typeface="Arial" panose="020B0604020202020204" pitchFamily="34" charset="0"/>
              <a:buChar char="•"/>
            </a:pPr>
            <a:r>
              <a:rPr lang="en-US" dirty="0"/>
              <a:t>One of the most popular individual cloud storage systems is Microsoft OneDrive. </a:t>
            </a:r>
          </a:p>
          <a:p>
            <a:pPr marL="171450" indent="-171450">
              <a:buFont typeface="Arial" panose="020B0604020202020204" pitchFamily="34" charset="0"/>
              <a:buChar char="•"/>
            </a:pPr>
            <a:r>
              <a:rPr lang="en-US" dirty="0"/>
              <a:t>If you have a Microsoft account (which is free), you automatically get several gigabytes of OneDrive storage online.</a:t>
            </a:r>
          </a:p>
          <a:p>
            <a:pPr marL="171450" indent="-171450">
              <a:buFont typeface="Arial" panose="020B0604020202020204" pitchFamily="34" charset="0"/>
              <a:buChar char="•"/>
            </a:pPr>
            <a:r>
              <a:rPr lang="en-US" dirty="0"/>
              <a:t> It is a secure storage environment, and you can optionally choose to share certain folders or files with specific other people or with the public. </a:t>
            </a:r>
          </a:p>
          <a:p>
            <a:pPr marL="171450" indent="-171450">
              <a:buFont typeface="Arial" panose="020B0604020202020204" pitchFamily="34" charset="0"/>
              <a:buChar char="•"/>
            </a:pPr>
            <a:r>
              <a:rPr lang="en-US" dirty="0"/>
              <a:t>Google also offers free cloud-based storage to users, as do many other online companies. Businesses of all sizes also employ cloud storage.</a:t>
            </a:r>
          </a:p>
          <a:p>
            <a:pPr marL="171450" indent="-171450">
              <a:buFont typeface="Arial" panose="020B0604020202020204" pitchFamily="34" charset="0"/>
              <a:buChar char="•"/>
            </a:pPr>
            <a:r>
              <a:rPr lang="en-US" dirty="0"/>
              <a:t> For example, a business with many locations might create a cloud-based information system for all employees to access, regardless of where they are. This information system might include customer and product information, order information, access to human resources data such as vacation schedules, and company-wide announcements and memos. </a:t>
            </a:r>
          </a:p>
          <a:p>
            <a:pPr marL="171450" indent="-171450">
              <a:buFont typeface="Arial" panose="020B0604020202020204" pitchFamily="34" charset="0"/>
              <a:buChar char="•"/>
            </a:pPr>
            <a:r>
              <a:rPr lang="en-US" dirty="0"/>
              <a:t>A large company might maintain its own online server for implementing its cloud environment, or might contract with a third-party company to host its cloud. </a:t>
            </a:r>
          </a:p>
        </p:txBody>
      </p:sp>
      <p:sp>
        <p:nvSpPr>
          <p:cNvPr id="4" name="Slide Number Placeholder 3"/>
          <p:cNvSpPr>
            <a:spLocks noGrp="1"/>
          </p:cNvSpPr>
          <p:nvPr>
            <p:ph type="sldNum" sz="quarter" idx="10"/>
          </p:nvPr>
        </p:nvSpPr>
        <p:spPr/>
        <p:txBody>
          <a:bodyPr/>
          <a:lstStyle/>
          <a:p>
            <a:fld id="{E376C27E-1E82-479A-99F2-BEB202CCAE81}" type="slidenum">
              <a:rPr lang="en-US" smtClean="0"/>
              <a:t>48</a:t>
            </a:fld>
            <a:endParaRPr lang="en-US"/>
          </a:p>
        </p:txBody>
      </p:sp>
    </p:spTree>
    <p:extLst>
      <p:ext uri="{BB962C8B-B14F-4D97-AF65-F5344CB8AC3E}">
        <p14:creationId xmlns:p14="http://schemas.microsoft.com/office/powerpoint/2010/main" val="3091422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t>49</a:t>
            </a:fld>
            <a:endParaRPr lang="en-US"/>
          </a:p>
        </p:txBody>
      </p:sp>
    </p:spTree>
    <p:extLst>
      <p:ext uri="{BB962C8B-B14F-4D97-AF65-F5344CB8AC3E}">
        <p14:creationId xmlns:p14="http://schemas.microsoft.com/office/powerpoint/2010/main" val="3133230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t>50</a:t>
            </a:fld>
            <a:endParaRPr lang="en-US"/>
          </a:p>
        </p:txBody>
      </p:sp>
    </p:spTree>
    <p:extLst>
      <p:ext uri="{BB962C8B-B14F-4D97-AF65-F5344CB8AC3E}">
        <p14:creationId xmlns:p14="http://schemas.microsoft.com/office/powerpoint/2010/main" val="2594341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51</a:t>
            </a:fld>
            <a:endParaRPr lang="en-US"/>
          </a:p>
        </p:txBody>
      </p:sp>
    </p:spTree>
    <p:extLst>
      <p:ext uri="{BB962C8B-B14F-4D97-AF65-F5344CB8AC3E}">
        <p14:creationId xmlns:p14="http://schemas.microsoft.com/office/powerpoint/2010/main" val="397932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52</a:t>
            </a:fld>
            <a:endParaRPr lang="en-US"/>
          </a:p>
        </p:txBody>
      </p:sp>
    </p:spTree>
    <p:extLst>
      <p:ext uri="{BB962C8B-B14F-4D97-AF65-F5344CB8AC3E}">
        <p14:creationId xmlns:p14="http://schemas.microsoft.com/office/powerpoint/2010/main" val="2005895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6C27E-1E82-479A-99F2-BEB202CCAE81}" type="slidenum">
              <a:rPr lang="en-US" smtClean="0"/>
              <a:t>53</a:t>
            </a:fld>
            <a:endParaRPr lang="en-US"/>
          </a:p>
        </p:txBody>
      </p:sp>
    </p:spTree>
    <p:extLst>
      <p:ext uri="{BB962C8B-B14F-4D97-AF65-F5344CB8AC3E}">
        <p14:creationId xmlns:p14="http://schemas.microsoft.com/office/powerpoint/2010/main" val="38135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6C27E-1E82-479A-99F2-BEB202CCAE81}" type="slidenum">
              <a:rPr lang="en-US" smtClean="0"/>
              <a:t>54</a:t>
            </a:fld>
            <a:endParaRPr lang="en-US"/>
          </a:p>
        </p:txBody>
      </p:sp>
    </p:spTree>
    <p:extLst>
      <p:ext uri="{BB962C8B-B14F-4D97-AF65-F5344CB8AC3E}">
        <p14:creationId xmlns:p14="http://schemas.microsoft.com/office/powerpoint/2010/main" val="242809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wireless keyboard does not require a cable connection to the computer, allowing for greater ease of use. An ergonomic keyboard is a keyboard that is designed to minimize the stress on the user's body.</a:t>
            </a:r>
            <a:r>
              <a:rPr lang="en-US" baseline="0" dirty="0"/>
              <a:t> </a:t>
            </a:r>
            <a:r>
              <a:rPr lang="en-US" dirty="0"/>
              <a:t>It may have a built-in palm or wrist support, for example. </a:t>
            </a:r>
          </a:p>
          <a:p>
            <a:pPr marL="171450" indent="-171450">
              <a:buFont typeface="Arial" panose="020B0604020202020204" pitchFamily="34" charset="0"/>
              <a:buChar char="•"/>
            </a:pPr>
            <a:r>
              <a:rPr lang="en-US" dirty="0"/>
              <a:t>A bilingual keyboard has characters in more than one language on its keys, so when you switch to a different keyboard layout in the operating system, the characters on the keyboard match what you are typing. </a:t>
            </a:r>
          </a:p>
          <a:p>
            <a:pPr marL="171450" indent="-171450">
              <a:buFont typeface="Arial" panose="020B0604020202020204" pitchFamily="34" charset="0"/>
              <a:buChar char="•"/>
            </a:pPr>
            <a:r>
              <a:rPr lang="en-US" b="1" dirty="0"/>
              <a:t>wireless keyboard </a:t>
            </a:r>
            <a:r>
              <a:rPr lang="en-US" dirty="0"/>
              <a:t>A keyboard that connects to the computer wirelessly rather than with a cable. </a:t>
            </a:r>
          </a:p>
          <a:p>
            <a:pPr marL="171450" indent="-171450">
              <a:buFont typeface="Arial" panose="020B0604020202020204" pitchFamily="34" charset="0"/>
              <a:buChar char="•"/>
            </a:pPr>
            <a:r>
              <a:rPr lang="en-US" b="1" dirty="0"/>
              <a:t>ergonomic keyboard </a:t>
            </a:r>
            <a:r>
              <a:rPr lang="en-US" dirty="0"/>
              <a:t>A keyboard that is designed with features that help reduce stress on the user's hands and wrists.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8876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pointing device is a piece of hardware that enables you to move an onscreen pointer in a graphical user interface like Microsoft Windows. </a:t>
            </a:r>
          </a:p>
          <a:p>
            <a:pPr marL="171450" indent="-171450">
              <a:buFont typeface="Arial" panose="020B0604020202020204" pitchFamily="34" charset="0"/>
              <a:buChar char="•"/>
            </a:pPr>
            <a:r>
              <a:rPr lang="en-US" dirty="0"/>
              <a:t>A mouse is the most common pointing device. It is a palm-sized object that you move across a flat surface to move the pointer on the display.</a:t>
            </a:r>
          </a:p>
          <a:p>
            <a:pPr marL="171450" indent="-171450">
              <a:buFont typeface="Arial" panose="020B0604020202020204" pitchFamily="34" charset="0"/>
              <a:buChar char="•"/>
            </a:pPr>
            <a:r>
              <a:rPr lang="en-US" dirty="0"/>
              <a:t> A mouse has one or more buttons on it; you press the buttons to act upon whatever the pointer is pointing at. </a:t>
            </a:r>
          </a:p>
          <a:p>
            <a:pPr marL="171450" indent="-171450">
              <a:buFont typeface="Arial" panose="020B0604020202020204" pitchFamily="34" charset="0"/>
              <a:buChar char="•"/>
            </a:pPr>
            <a:r>
              <a:rPr lang="en-US" dirty="0"/>
              <a:t>A mouse can be either mechanical or optical. A </a:t>
            </a:r>
            <a:r>
              <a:rPr lang="en-US" b="1" dirty="0"/>
              <a:t>mechanica</a:t>
            </a:r>
            <a:r>
              <a:rPr lang="en-US" dirty="0"/>
              <a:t>l mouse has a chamber on its underside with a rubber ball in it. </a:t>
            </a:r>
          </a:p>
          <a:p>
            <a:pPr marL="171450" indent="-171450">
              <a:buFont typeface="Arial" panose="020B0604020202020204" pitchFamily="34" charset="0"/>
              <a:buChar char="•"/>
            </a:pPr>
            <a:r>
              <a:rPr lang="en-US" dirty="0"/>
              <a:t>As you roll the mouse across a flat surface, the ball turns, activating sensors inside the chamber that translate the ball's movement to onscreen pointer activity. </a:t>
            </a:r>
          </a:p>
          <a:p>
            <a:pPr marL="171450" indent="-171450">
              <a:buFont typeface="Arial" panose="020B0604020202020204" pitchFamily="34" charset="0"/>
              <a:buChar char="•"/>
            </a:pPr>
            <a:r>
              <a:rPr lang="en-US" dirty="0"/>
              <a:t>An </a:t>
            </a:r>
            <a:r>
              <a:rPr lang="en-US" b="1" dirty="0"/>
              <a:t>optical</a:t>
            </a:r>
            <a:r>
              <a:rPr lang="en-US" dirty="0"/>
              <a:t> mouse has a light-emitting diode (LED) and a sensor on its underside, as shown in Figure 3.3. The light bounces off the surface and the sensor measures it, and those measurements are reported back to the computer to tell the pointer how to move. Mechanical mice need frequent cleaning; optical mice are maintenance-free and have virtually replaced the mechanical type. </a:t>
            </a:r>
          </a:p>
          <a:p>
            <a:pPr marL="171450" indent="-171450">
              <a:buFont typeface="Arial" panose="020B0604020202020204" pitchFamily="34" charset="0"/>
              <a:buChar char="•"/>
            </a:pPr>
            <a:r>
              <a:rPr lang="en-US" dirty="0"/>
              <a:t>Like a keyboard, a mouse can have a wire (cord) connecting it to the computer, or it can be wireless. </a:t>
            </a:r>
          </a:p>
          <a:p>
            <a:pPr marL="171450" indent="-171450">
              <a:buFont typeface="Arial" panose="020B0604020202020204" pitchFamily="34" charset="0"/>
              <a:buChar char="•"/>
            </a:pPr>
            <a:r>
              <a:rPr lang="en-US" dirty="0"/>
              <a:t>A wireless mouse communicates with a transceiver connected to a USB port to exchange data with the computer, or uses a technology called Bluetooth to communicate via radio waves. A wireless mouse requires a battery, whereas a wired mouse draws the small amount of power it needs from the computer via its cord.</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3262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drawing table, also called a digitizing tablet, is a specialized type of touchpad designed for drawing. </a:t>
            </a:r>
          </a:p>
          <a:p>
            <a:pPr marL="171450" indent="-171450">
              <a:buFont typeface="Arial" panose="020B0604020202020204" pitchFamily="34" charset="0"/>
              <a:buChar char="•"/>
            </a:pPr>
            <a:r>
              <a:rPr lang="en-US" dirty="0"/>
              <a:t>The user draws on the tablet with a pen-shaped pointer called a stylus, and the drawing shows up onscreen. </a:t>
            </a:r>
          </a:p>
          <a:p>
            <a:pPr marL="171450" indent="-171450">
              <a:buFont typeface="Arial" panose="020B0604020202020204" pitchFamily="34" charset="0"/>
              <a:buChar char="•"/>
            </a:pPr>
            <a:r>
              <a:rPr lang="en-US" dirty="0"/>
              <a:t>Professional graphic artists use drawing tablets to draw directly into a computer program to create both technical and artistic drawings. Figure 3.7 shows a drawing tablet.</a:t>
            </a:r>
          </a:p>
          <a:p>
            <a:pPr marL="171450" indent="-171450">
              <a:buFont typeface="Arial" panose="020B0604020202020204" pitchFamily="34" charset="0"/>
              <a:buChar char="•"/>
            </a:pPr>
            <a:r>
              <a:rPr lang="en-US" dirty="0"/>
              <a:t> </a:t>
            </a:r>
            <a:r>
              <a:rPr lang="en-US" b="1" dirty="0"/>
              <a:t>drawing table </a:t>
            </a:r>
            <a:r>
              <a:rPr lang="en-US" dirty="0"/>
              <a:t>A flat rectangular touch-sensitive surface on which a user can draw with a stylus to create onscreen artwork.</a:t>
            </a:r>
          </a:p>
          <a:p>
            <a:pPr marL="171450" indent="-171450">
              <a:buFont typeface="Arial" panose="020B0604020202020204" pitchFamily="34" charset="0"/>
              <a:buChar char="•"/>
            </a:pPr>
            <a:r>
              <a:rPr lang="en-US" b="1" dirty="0"/>
              <a:t> stylus </a:t>
            </a:r>
            <a:r>
              <a:rPr lang="en-US" dirty="0"/>
              <a:t>A pen-shaped pointer used to drag across the surface of a </a:t>
            </a:r>
            <a:r>
              <a:rPr lang="en-US" dirty="0" err="1"/>
              <a:t>touchsensitive</a:t>
            </a:r>
            <a:r>
              <a:rPr lang="en-US" dirty="0"/>
              <a:t> screen.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145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scanner digitizes hard-copy photos and documents and stores them electronically. </a:t>
            </a:r>
          </a:p>
          <a:p>
            <a:pPr marL="171450" indent="-171450">
              <a:buFont typeface="Arial" panose="020B0604020202020204" pitchFamily="34" charset="0"/>
              <a:buChar char="•"/>
            </a:pPr>
            <a:r>
              <a:rPr lang="en-US" dirty="0"/>
              <a:t>Scanners work by shining a bright light on the surface of the page and measuring the amount of light that bounces back from it using a photosensitive charge-coupled device (CCD). </a:t>
            </a:r>
          </a:p>
          <a:p>
            <a:pPr marL="171450" indent="-171450">
              <a:buFont typeface="Arial" panose="020B0604020202020204" pitchFamily="34" charset="0"/>
              <a:buChar char="•"/>
            </a:pPr>
            <a:r>
              <a:rPr lang="en-US" dirty="0"/>
              <a:t>Lighter areas bounce back more light than darker areas. For color scanning, multiple sensors are used, each one picking up a different color: red, green, and blue. </a:t>
            </a:r>
          </a:p>
          <a:p>
            <a:pPr marL="171450" indent="-171450">
              <a:buFont typeface="Arial" panose="020B0604020202020204" pitchFamily="34" charset="0"/>
              <a:buChar char="•"/>
            </a:pPr>
            <a:r>
              <a:rPr lang="en-US" b="1" dirty="0"/>
              <a:t>digitize</a:t>
            </a:r>
            <a:r>
              <a:rPr lang="en-US" dirty="0"/>
              <a:t> To convert something from hard-copy to digital (computerized) form. </a:t>
            </a:r>
          </a:p>
          <a:p>
            <a:pPr marL="171450" indent="-171450">
              <a:buFont typeface="Arial" panose="020B0604020202020204" pitchFamily="34" charset="0"/>
              <a:buChar char="•"/>
            </a:pPr>
            <a:r>
              <a:rPr lang="en-US" b="1" dirty="0"/>
              <a:t>charge-coupled device (CCD)</a:t>
            </a:r>
            <a:r>
              <a:rPr lang="en-US" dirty="0"/>
              <a:t> The light-sensitive sensor in a scanner that records the amount of light bounced back from the image. </a:t>
            </a:r>
          </a:p>
          <a:p>
            <a:r>
              <a:rPr lang="en-US" dirty="0"/>
              <a:t> </a:t>
            </a:r>
          </a:p>
          <a:p>
            <a:pPr marL="171450" indent="-171450">
              <a:buFont typeface="Arial" panose="020B0604020202020204" pitchFamily="34" charset="0"/>
              <a:buChar char="•"/>
            </a:pPr>
            <a:r>
              <a:rPr lang="en-US" b="1" dirty="0"/>
              <a:t>multi-function device (MFD) </a:t>
            </a:r>
            <a:r>
              <a:rPr lang="en-US" dirty="0"/>
              <a:t>A device that combines the functions of a printer, a copier, and a scanner into one unit, and also a fax in some models. </a:t>
            </a:r>
          </a:p>
          <a:p>
            <a:pPr marL="171450" indent="-171450">
              <a:buFont typeface="Arial" panose="020B0604020202020204" pitchFamily="34" charset="0"/>
              <a:buChar char="•"/>
            </a:pPr>
            <a:r>
              <a:rPr lang="en-US" b="1" dirty="0"/>
              <a:t>flatbed scanner </a:t>
            </a:r>
            <a:r>
              <a:rPr lang="en-US" dirty="0"/>
              <a:t>A scanner that has a large flat glass surface on which the page to be scanned is placed. </a:t>
            </a:r>
          </a:p>
          <a:p>
            <a:pPr marL="171450" indent="-171450">
              <a:buFont typeface="Arial" panose="020B0604020202020204" pitchFamily="34" charset="0"/>
              <a:buChar char="•"/>
            </a:pPr>
            <a:r>
              <a:rPr lang="en-US" b="1" dirty="0"/>
              <a:t>document feeder </a:t>
            </a:r>
            <a:r>
              <a:rPr lang="en-US" dirty="0"/>
              <a:t>A mechanical feature of some scanners that enables multiple pages to be scanned consecutively without user </a:t>
            </a:r>
            <a:r>
              <a:rPr lang="en-US"/>
              <a:t>intervention.</a:t>
            </a:r>
          </a:p>
          <a:p>
            <a:pPr marL="171450" indent="-171450">
              <a:buFont typeface="Arial" panose="020B0604020202020204" pitchFamily="34" charset="0"/>
              <a:buChar char="•"/>
            </a:pPr>
            <a:r>
              <a:rPr lang="en-US"/>
              <a:t> </a:t>
            </a:r>
            <a:r>
              <a:rPr lang="en-US" dirty="0"/>
              <a:t>Most scanners are flatbed models, as in Figure 3.8, where you place the image on a flat piece of glass and then a sensor and light bar moves beneath it to capture the image. A flatbed scanner may optionally have a document feeder on it so multiple pages can be queued for scanning. There are also smaller portable scanners that either feed in one sheet at a time past a stationary sensor and light bar, or that you hold in your hand and manually move across the image to be scanned. </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34965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magnetic card reader </a:t>
            </a:r>
            <a:r>
              <a:rPr lang="en-US" dirty="0"/>
              <a:t>A scanner that reads and deciphers the information on the magnetic strip on a credit card or other ID card. Another type of scanner used in many businesses is a magnetic card reader, shown in Figure 3.11. You use one of these every time you swipe a credit card to pay for a purchase, for example. Magnetic card readers read the encoded data on the magnetic strip on the back of your credit card or ID card and transfer that data into a computer. Some credit cards have a radio frequency identification (RFID) chip in them that enables you to pass them in front of a radio frequency card reader to read the card's data without it physically touching a reader. RFID chips are also used in security systems to allow employees access to secure areas of a building if they are wearing an RFID-equipped ID badge. </a:t>
            </a:r>
          </a:p>
          <a:p>
            <a:pPr marL="171450" indent="-171450">
              <a:buFont typeface="Arial" panose="020B0604020202020204" pitchFamily="34" charset="0"/>
              <a:buChar char="•"/>
            </a:pPr>
            <a:r>
              <a:rPr lang="en-US" b="1" dirty="0"/>
              <a:t>Fingerprint Readers </a:t>
            </a:r>
            <a:r>
              <a:rPr lang="en-US" dirty="0"/>
              <a:t>A fingerprint reader is a type of biometric scanner—that is, a scanner that scans something about a human body that is used to identify that person. Many computer systems use fingerprint readers as a form of user authentication. The fingerprint of the person logging in is compared to a database of pictures of the fingerprints of</a:t>
            </a:r>
            <a:r>
              <a:rPr lang="en-US" baseline="0" dirty="0"/>
              <a:t> </a:t>
            </a:r>
            <a:r>
              <a:rPr lang="en-US" dirty="0"/>
              <a:t>authorized users. Other types of biometric scanners include facial recognition, voice recognition, and retina scanners. </a:t>
            </a:r>
          </a:p>
          <a:p>
            <a:pPr marL="171450" indent="-171450">
              <a:buFont typeface="Arial" panose="020B0604020202020204" pitchFamily="34" charset="0"/>
              <a:buChar char="•"/>
            </a:pPr>
            <a:r>
              <a:rPr lang="en-US" dirty="0"/>
              <a:t>Certain industries use specialized scanners to simplify data entry. For example, companies that grade standardized testing use an </a:t>
            </a:r>
            <a:r>
              <a:rPr lang="en-US" b="1" dirty="0"/>
              <a:t>optical mark recognition (OMR) </a:t>
            </a:r>
            <a:r>
              <a:rPr lang="en-US" dirty="0"/>
              <a:t>system that detects the presence of a pencil or ink mark on certain spots on a standardized form. Banking institutions save time and cut down on entry errors by using a </a:t>
            </a:r>
            <a:r>
              <a:rPr lang="en-US" b="1" dirty="0"/>
              <a:t>magnetic-ink character recognition (MICR) </a:t>
            </a:r>
            <a:r>
              <a:rPr lang="en-US" dirty="0"/>
              <a:t>system to read the routing and account numbers on checks and deposit slips</a:t>
            </a:r>
          </a:p>
        </p:txBody>
      </p:sp>
      <p:sp>
        <p:nvSpPr>
          <p:cNvPr id="4" name="Slide Number Placeholder 3"/>
          <p:cNvSpPr>
            <a:spLocks noGrp="1"/>
          </p:cNvSpPr>
          <p:nvPr>
            <p:ph type="sldNum" sz="quarter" idx="10"/>
          </p:nvPr>
        </p:nvSpPr>
        <p:spPr/>
        <p:txBody>
          <a:bodyPr/>
          <a:lstStyle/>
          <a:p>
            <a:fld id="{E376C27E-1E82-479A-99F2-BEB202CCAE8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72970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33ACC96-4001-4809-AF4F-C5B6F59E0B30}" type="slidenum">
              <a:rPr lang="en-US" altLang="en-US" smtClean="0">
                <a:solidFill>
                  <a:srgbClr val="000000"/>
                </a:solidFill>
              </a:rPr>
              <a:pPr/>
              <a:t>‹#›</a:t>
            </a:fld>
            <a:endParaRPr lang="en-US" altLang="en-US">
              <a:solidFill>
                <a:srgbClr val="000000"/>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0418" y="0"/>
            <a:ext cx="1936623" cy="801494"/>
          </a:xfrm>
          <a:prstGeom prst="rect">
            <a:avLst/>
          </a:prstGeom>
        </p:spPr>
      </p:pic>
    </p:spTree>
    <p:extLst>
      <p:ext uri="{BB962C8B-B14F-4D97-AF65-F5344CB8AC3E}">
        <p14:creationId xmlns:p14="http://schemas.microsoft.com/office/powerpoint/2010/main" val="3181786895"/>
      </p:ext>
    </p:extLst>
  </p:cSld>
  <p:clrMapOvr>
    <a:masterClrMapping/>
  </p:clrMapOvr>
  <p:transition spd="slow" advTm="37046">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E4B2CEF4-4C05-451E-B748-2715247295E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96576"/>
      </p:ext>
    </p:extLst>
  </p:cSld>
  <p:clrMapOvr>
    <a:masterClrMapping/>
  </p:clrMapOvr>
  <p:transition spd="slow" advTm="37046">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794D99BC-E64A-4BB7-ACF7-23E15628132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425473"/>
      </p:ext>
    </p:extLst>
  </p:cSld>
  <p:clrMapOvr>
    <a:masterClrMapping/>
  </p:clrMapOvr>
  <p:transition spd="slow" advTm="37046">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BB75D5A-ACC7-4F04-8C68-CF03CE7AB98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885996"/>
      </p:ext>
    </p:extLst>
  </p:cSld>
  <p:clrMapOvr>
    <a:masterClrMapping/>
  </p:clrMapOvr>
  <p:transition spd="slow" advTm="37046">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29C6521-4146-4AF6-B553-39776DC685C7}" type="slidenum">
              <a:rPr lang="en-US" altLang="en-US" smtClean="0">
                <a:solidFill>
                  <a:srgbClr val="000000"/>
                </a:solidFill>
              </a:rPr>
              <a:pPr/>
              <a:t>‹#›</a:t>
            </a:fld>
            <a:endParaRPr lang="en-US" altLang="en-US">
              <a:solidFill>
                <a:srgbClr val="000000"/>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4071" y="-29099"/>
            <a:ext cx="2204729" cy="912452"/>
          </a:xfrm>
          <a:prstGeom prst="rect">
            <a:avLst/>
          </a:prstGeom>
        </p:spPr>
      </p:pic>
    </p:spTree>
    <p:extLst>
      <p:ext uri="{BB962C8B-B14F-4D97-AF65-F5344CB8AC3E}">
        <p14:creationId xmlns:p14="http://schemas.microsoft.com/office/powerpoint/2010/main" val="242849063"/>
      </p:ext>
    </p:extLst>
  </p:cSld>
  <p:clrMapOvr>
    <a:overrideClrMapping bg1="dk1" tx1="lt1" bg2="dk2" tx2="lt2" accent1="accent1" accent2="accent2" accent3="accent3" accent4="accent4" accent5="accent5" accent6="accent6" hlink="hlink" folHlink="folHlink"/>
  </p:clrMapOvr>
  <p:transition spd="slow" advTm="37046">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6E0A1D03-6505-4031-8AC9-B075CA47C6A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251896"/>
      </p:ext>
    </p:extLst>
  </p:cSld>
  <p:clrMapOvr>
    <a:masterClrMapping/>
  </p:clrMapOvr>
  <p:transition spd="slow" advTm="37046">
    <p:randomBar dir="vert"/>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67156647-28F4-4A25-A8F2-E4BFA966EED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2610670"/>
      </p:ext>
    </p:extLst>
  </p:cSld>
  <p:clrMapOvr>
    <a:masterClrMapping/>
  </p:clrMapOvr>
  <p:transition spd="slow" advTm="37046">
    <p:randomBar dir="vert"/>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C4CB57C0-044F-4937-A860-FA23358210F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945013"/>
      </p:ext>
    </p:extLst>
  </p:cSld>
  <p:clrMapOvr>
    <a:masterClrMapping/>
  </p:clrMapOvr>
  <p:transition spd="slow" advTm="37046">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CF0DE494-D7AC-4905-AB7C-25D5491E012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6611004"/>
      </p:ext>
    </p:extLst>
  </p:cSld>
  <p:clrMapOvr>
    <a:masterClrMapping/>
  </p:clrMapOvr>
  <p:transition spd="slow" advTm="37046">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2103620" y="6375679"/>
            <a:ext cx="3482179" cy="345796"/>
          </a:xfr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97B9E956-34B6-4DD6-BE70-9222459DC1EC}" type="slidenum">
              <a:rPr lang="en-US" altLang="en-US" smtClean="0">
                <a:solidFill>
                  <a:srgbClr val="000000"/>
                </a:solidFill>
              </a:rPr>
              <a:pPr/>
              <a:t>‹#›</a:t>
            </a:fld>
            <a:endParaRPr lang="en-US" altLang="en-US">
              <a:solidFill>
                <a:srgbClr val="000000"/>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4071" y="-29099"/>
            <a:ext cx="2204729" cy="912452"/>
          </a:xfrm>
          <a:prstGeom prst="rect">
            <a:avLst/>
          </a:prstGeom>
        </p:spPr>
      </p:pic>
    </p:spTree>
    <p:extLst>
      <p:ext uri="{BB962C8B-B14F-4D97-AF65-F5344CB8AC3E}">
        <p14:creationId xmlns:p14="http://schemas.microsoft.com/office/powerpoint/2010/main" val="740403133"/>
      </p:ext>
    </p:extLst>
  </p:cSld>
  <p:clrMapOvr>
    <a:masterClrMapping/>
  </p:clrMapOvr>
  <p:transition spd="slow" advTm="37046">
    <p:randomBar dir="vert"/>
  </p:transition>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pPr>
              <a:defRPr/>
            </a:pPr>
            <a:endParaRPr lang="en-US">
              <a:solidFill>
                <a:srgbClr val="000000"/>
              </a:solidFill>
            </a:endParaRPr>
          </a:p>
        </p:txBody>
      </p:sp>
      <p:sp>
        <p:nvSpPr>
          <p:cNvPr id="6" name="Footer Placeholder 5"/>
          <p:cNvSpPr>
            <a:spLocks noGrp="1"/>
          </p:cNvSpPr>
          <p:nvPr>
            <p:ph type="ftr" sz="quarter" idx="11"/>
          </p:nvPr>
        </p:nvSpPr>
        <p:spPr>
          <a:xfrm>
            <a:off x="2103621" y="6375679"/>
            <a:ext cx="3482178" cy="345796"/>
          </a:xfrm>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D988833D-F26C-442B-8D7B-54C855394952}" type="slidenum">
              <a:rPr lang="en-US" altLang="en-US" smtClean="0">
                <a:solidFill>
                  <a:srgbClr val="000000"/>
                </a:solidFill>
              </a:rPr>
              <a:pPr/>
              <a:t>‹#›</a:t>
            </a:fld>
            <a:endParaRPr lang="en-US" altLang="en-US">
              <a:solidFill>
                <a:srgbClr val="000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4071" y="-29099"/>
            <a:ext cx="2204729" cy="912452"/>
          </a:xfrm>
          <a:prstGeom prst="rect">
            <a:avLst/>
          </a:prstGeom>
        </p:spPr>
      </p:pic>
    </p:spTree>
    <p:extLst>
      <p:ext uri="{BB962C8B-B14F-4D97-AF65-F5344CB8AC3E}">
        <p14:creationId xmlns:p14="http://schemas.microsoft.com/office/powerpoint/2010/main" val="2333265978"/>
      </p:ext>
    </p:extLst>
  </p:cSld>
  <p:clrMapOvr>
    <a:masterClrMapping/>
  </p:clrMapOvr>
  <p:transition spd="slow" advTm="37046">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fontAlgn="base">
              <a:spcBef>
                <a:spcPct val="0"/>
              </a:spcBef>
              <a:spcAft>
                <a:spcPct val="0"/>
              </a:spcAft>
            </a:pPr>
            <a:fld id="{314917EC-0AA2-403F-BA2A-E80C14366C9A}" type="slidenum">
              <a:rPr lang="en-US" altLang="en-US" smtClean="0">
                <a:solidFill>
                  <a:srgbClr val="000000"/>
                </a:solidFill>
                <a:latin typeface="Arial" panose="020B0604020202020204" pitchFamily="34" charset="0"/>
                <a:ea typeface="ＭＳ Ｐゴシック" panose="020B0600070205080204" pitchFamily="34" charset="-128"/>
              </a:rPr>
              <a:pPr fontAlgn="base">
                <a:spcBef>
                  <a:spcPct val="0"/>
                </a:spcBef>
                <a:spcAft>
                  <a:spcPct val="0"/>
                </a:spcAft>
              </a:pPr>
              <a:t>‹#›</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9118" y="-12700"/>
            <a:ext cx="1936623" cy="801494"/>
          </a:xfrm>
          <a:prstGeom prst="rect">
            <a:avLst/>
          </a:prstGeom>
        </p:spPr>
      </p:pic>
    </p:spTree>
    <p:extLst>
      <p:ext uri="{BB962C8B-B14F-4D97-AF65-F5344CB8AC3E}">
        <p14:creationId xmlns:p14="http://schemas.microsoft.com/office/powerpoint/2010/main" val="10422795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advTm="37046">
    <p:randomBar dir="vert"/>
  </p:transition>
  <p:hf hdr="0" ftr="0" dt="0"/>
  <p:txStyles>
    <p:titleStyle>
      <a:lvl1pPr algn="l" defTabSz="914400" rtl="0" eaLnBrk="1" latinLnBrk="0" hangingPunct="1">
        <a:lnSpc>
          <a:spcPct val="90000"/>
        </a:lnSpc>
        <a:spcBef>
          <a:spcPct val="0"/>
        </a:spcBef>
        <a:buNone/>
        <a:defRPr sz="5100" b="0" i="0" u="none"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8.xml"/><Relationship Id="rId7"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gif"/><Relationship Id="rId4" Type="http://schemas.openxmlformats.org/officeDocument/2006/relationships/image" Target="../media/image20.jpeg"/><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gif"/><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notesSlide" Target="../notesSlides/notesSlide13.xml"/><Relationship Id="rId7"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gif"/><Relationship Id="rId4" Type="http://schemas.openxmlformats.org/officeDocument/2006/relationships/image" Target="../media/image39.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7.gif"/><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0.gi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2.gi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7.gif"/><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gif"/><Relationship Id="rId5" Type="http://schemas.openxmlformats.org/officeDocument/2006/relationships/image" Target="../media/image49.jp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15.gif"/><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7.gif"/><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0.gif"/><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6.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7.gi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10.gif"/></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2.gif"/><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5.gif"/><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65.gif"/><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9.gi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68.gif"/><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gi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19.gif"/><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68.gif"/><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56.gif"/><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7.gif"/><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7.gi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gif"/><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79.png"/><Relationship Id="rId5" Type="http://schemas.openxmlformats.org/officeDocument/2006/relationships/image" Target="../media/image75.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gi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7.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b="1" dirty="0">
                <a:solidFill>
                  <a:schemeClr val="tx1"/>
                </a:solidFill>
              </a:rPr>
              <a:t>Chapter 3: </a:t>
            </a:r>
            <a:br>
              <a:rPr lang="en-US" sz="5400" b="1" dirty="0">
                <a:solidFill>
                  <a:schemeClr val="tx1"/>
                </a:solidFill>
              </a:rPr>
            </a:br>
            <a:r>
              <a:rPr lang="en-US" sz="5400" b="1" dirty="0">
                <a:solidFill>
                  <a:schemeClr val="tx1"/>
                </a:solidFill>
              </a:rPr>
              <a:t>Input, Output, </a:t>
            </a:r>
            <a:br>
              <a:rPr lang="en-US" sz="5400" b="1" dirty="0">
                <a:solidFill>
                  <a:schemeClr val="tx1"/>
                </a:solidFill>
              </a:rPr>
            </a:br>
            <a:r>
              <a:rPr lang="en-US" sz="5400" b="1" dirty="0">
                <a:solidFill>
                  <a:schemeClr val="tx1"/>
                </a:solidFill>
              </a:rPr>
              <a:t>and Storage</a:t>
            </a:r>
          </a:p>
        </p:txBody>
      </p:sp>
      <p:sp>
        <p:nvSpPr>
          <p:cNvPr id="2051" name="Rectangle 3"/>
          <p:cNvSpPr>
            <a:spLocks noGrp="1" noChangeArrowheads="1"/>
          </p:cNvSpPr>
          <p:nvPr>
            <p:ph type="subTitle" idx="1"/>
          </p:nvPr>
        </p:nvSpPr>
        <p:spPr/>
        <p:txBody>
          <a:bodyPr/>
          <a:lstStyle/>
          <a:p>
            <a:pPr eaLnBrk="1" hangingPunct="1"/>
            <a:r>
              <a:rPr lang="en-US" altLang="en-US" b="1" dirty="0">
                <a:solidFill>
                  <a:schemeClr val="bg1"/>
                </a:solidFill>
                <a:ea typeface="ＭＳ Ｐゴシック" panose="020B0600070205080204" pitchFamily="34" charset="-128"/>
              </a:rPr>
              <a:t>Instructor: &lt;</a:t>
            </a:r>
            <a:r>
              <a:rPr lang="en-US" altLang="en-US" b="1" dirty="0" err="1">
                <a:solidFill>
                  <a:schemeClr val="bg1"/>
                </a:solidFill>
                <a:ea typeface="ＭＳ Ｐゴシック" panose="020B0600070205080204" pitchFamily="34" charset="-128"/>
              </a:rPr>
              <a:t>Daw</a:t>
            </a:r>
            <a:r>
              <a:rPr lang="en-US" altLang="en-US" b="1" dirty="0">
                <a:solidFill>
                  <a:schemeClr val="bg1"/>
                </a:solidFill>
                <a:ea typeface="ＭＳ Ｐゴシック" panose="020B0600070205080204" pitchFamily="34" charset="-128"/>
              </a:rPr>
              <a:t> </a:t>
            </a:r>
            <a:r>
              <a:rPr lang="en-US" altLang="en-US" b="1" dirty="0" err="1">
                <a:solidFill>
                  <a:schemeClr val="bg1"/>
                </a:solidFill>
                <a:ea typeface="ＭＳ Ｐゴシック" panose="020B0600070205080204" pitchFamily="34" charset="-128"/>
              </a:rPr>
              <a:t>Khin</a:t>
            </a:r>
            <a:r>
              <a:rPr lang="en-US" altLang="en-US" b="1" dirty="0">
                <a:solidFill>
                  <a:schemeClr val="bg1"/>
                </a:solidFill>
                <a:ea typeface="ＭＳ Ｐゴシック" panose="020B0600070205080204" pitchFamily="34" charset="-128"/>
              </a:rPr>
              <a:t> </a:t>
            </a:r>
            <a:r>
              <a:rPr lang="en-US" altLang="en-US" b="1" dirty="0" err="1">
                <a:solidFill>
                  <a:schemeClr val="bg1"/>
                </a:solidFill>
                <a:ea typeface="ＭＳ Ｐゴシック" panose="020B0600070205080204" pitchFamily="34" charset="-128"/>
              </a:rPr>
              <a:t>Myat</a:t>
            </a:r>
            <a:r>
              <a:rPr lang="en-US" altLang="en-US" b="1" dirty="0">
                <a:solidFill>
                  <a:schemeClr val="bg1"/>
                </a:solidFill>
                <a:ea typeface="ＭＳ Ｐゴシック" panose="020B0600070205080204" pitchFamily="34" charset="-128"/>
              </a:rPr>
              <a:t> Thu&gt;</a:t>
            </a:r>
          </a:p>
        </p:txBody>
      </p:sp>
      <p:sp>
        <p:nvSpPr>
          <p:cNvPr id="2" name="Slide Number Placeholder 1">
            <a:extLst>
              <a:ext uri="{FF2B5EF4-FFF2-40B4-BE49-F238E27FC236}">
                <a16:creationId xmlns:a16="http://schemas.microsoft.com/office/drawing/2014/main" id="{1727B1C8-7B42-44BC-82B4-8CB58F96EE83}"/>
              </a:ext>
            </a:extLst>
          </p:cNvPr>
          <p:cNvSpPr>
            <a:spLocks noGrp="1"/>
          </p:cNvSpPr>
          <p:nvPr>
            <p:ph type="sldNum" sz="quarter" idx="12"/>
          </p:nvPr>
        </p:nvSpPr>
        <p:spPr/>
        <p:txBody>
          <a:bodyPr/>
          <a:lstStyle/>
          <a:p>
            <a:fld id="{E33ACC96-4001-4809-AF4F-C5B6F59E0B30}" type="slidenum">
              <a:rPr lang="en-US" altLang="en-US" smtClean="0">
                <a:solidFill>
                  <a:srgbClr val="000000"/>
                </a:solidFill>
              </a:rPr>
              <a:pPr/>
              <a:t>1</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917096717"/>
      </p:ext>
    </p:extLst>
  </p:cSld>
  <p:clrMapOvr>
    <a:masterClrMapping/>
  </p:clrMapOvr>
  <mc:AlternateContent xmlns:mc="http://schemas.openxmlformats.org/markup-compatibility/2006" xmlns:p14="http://schemas.microsoft.com/office/powerpoint/2010/main">
    <mc:Choice Requires="p14">
      <p:transition spd="slow" p14:dur="2000" advTm="10220"/>
    </mc:Choice>
    <mc:Fallback xmlns="">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circle(in)">
                                      <p:cBhvr>
                                        <p:cTn id="12" dur="20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612" y="359139"/>
            <a:ext cx="6400800" cy="1143000"/>
          </a:xfrm>
        </p:spPr>
        <p:txBody>
          <a:bodyPr>
            <a:normAutofit fontScale="90000"/>
          </a:bodyPr>
          <a:lstStyle/>
          <a:p>
            <a:r>
              <a:rPr lang="en-US" dirty="0"/>
              <a:t>Sensory Input Devices</a:t>
            </a:r>
          </a:p>
        </p:txBody>
      </p:sp>
      <p:sp>
        <p:nvSpPr>
          <p:cNvPr id="3" name="Content Placeholder 2"/>
          <p:cNvSpPr>
            <a:spLocks noGrp="1"/>
          </p:cNvSpPr>
          <p:nvPr>
            <p:ph idx="1"/>
          </p:nvPr>
        </p:nvSpPr>
        <p:spPr>
          <a:xfrm>
            <a:off x="3810000" y="1143001"/>
            <a:ext cx="6400800" cy="4525963"/>
          </a:xfrm>
        </p:spPr>
        <p:txBody>
          <a:bodyPr/>
          <a:lstStyle/>
          <a:p>
            <a:r>
              <a:rPr lang="en-US" dirty="0"/>
              <a:t>Global Positioning System (GPS)</a:t>
            </a:r>
          </a:p>
          <a:p>
            <a:r>
              <a:rPr lang="en-US" dirty="0"/>
              <a:t>Accelerometer</a:t>
            </a:r>
          </a:p>
          <a:p>
            <a:r>
              <a:rPr lang="en-US" dirty="0"/>
              <a:t>Compass</a:t>
            </a:r>
          </a:p>
          <a:p>
            <a:r>
              <a:rPr lang="en-US" dirty="0"/>
              <a:t>Gyroscope</a:t>
            </a:r>
          </a:p>
          <a:p>
            <a:endParaRPr lang="en-US" dirty="0"/>
          </a:p>
        </p:txBody>
      </p:sp>
      <p:pic>
        <p:nvPicPr>
          <p:cNvPr id="4" name="iPhone 4's new gyroscop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432950" y="2922160"/>
            <a:ext cx="6997050" cy="3935840"/>
          </a:xfrm>
          <a:prstGeom prst="rect">
            <a:avLst/>
          </a:prstGeom>
        </p:spPr>
      </p:pic>
      <p:pic>
        <p:nvPicPr>
          <p:cNvPr id="6" name="Picture 5">
            <a:extLst>
              <a:ext uri="{FF2B5EF4-FFF2-40B4-BE49-F238E27FC236}">
                <a16:creationId xmlns:a16="http://schemas.microsoft.com/office/drawing/2014/main" id="{EA6BFB50-E5A0-471F-8862-6767D4A782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9658" y="718277"/>
            <a:ext cx="7186398" cy="6063523"/>
          </a:xfrm>
          <a:prstGeom prst="rect">
            <a:avLst/>
          </a:prstGeom>
        </p:spPr>
      </p:pic>
      <p:sp>
        <p:nvSpPr>
          <p:cNvPr id="7" name="Slide Number Placeholder 6">
            <a:extLst>
              <a:ext uri="{FF2B5EF4-FFF2-40B4-BE49-F238E27FC236}">
                <a16:creationId xmlns:a16="http://schemas.microsoft.com/office/drawing/2014/main" id="{6C3615DD-7871-44D7-8A82-D43AE535AFC7}"/>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10</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463050409"/>
      </p:ext>
    </p:extLst>
  </p:cSld>
  <p:clrMapOvr>
    <a:masterClrMapping/>
  </p:clrMapOvr>
  <mc:AlternateContent xmlns:mc="http://schemas.openxmlformats.org/markup-compatibility/2006" xmlns:p14="http://schemas.microsoft.com/office/powerpoint/2010/main">
    <mc:Choice Requires="p14">
      <p:transition spd="slow" p14:dur="2000" advTm="247239"/>
    </mc:Choice>
    <mc:Fallback xmlns="">
      <p:transition spd="slow" advTm="24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4"/>
                </p:tgtEl>
              </p:cMediaNode>
            </p:video>
          </p:childTnLst>
        </p:cTn>
      </p:par>
    </p:tnLst>
    <p:bldLst>
      <p:bldP spid="2" grpId="0"/>
      <p:bldP spid="3" grpId="0" build="p"/>
    </p:bldLst>
  </p:timing>
  <p:extLst>
    <p:ext uri="{3A86A75C-4F4B-4683-9AE1-C65F6400EC91}">
      <p14:laserTraceLst xmlns:p14="http://schemas.microsoft.com/office/powerpoint/2010/main">
        <p14:tracePtLst>
          <p14:tracePt t="13567" x="5446713" y="5608638"/>
          <p14:tracePt t="13878" x="5384800" y="5545138"/>
          <p14:tracePt t="13888" x="5303838" y="5473700"/>
          <p14:tracePt t="13899" x="5214938" y="5384800"/>
          <p14:tracePt t="13910" x="5116513" y="5276850"/>
          <p14:tracePt t="13926" x="4911725" y="5037138"/>
          <p14:tracePt t="13943" x="4679950" y="4714875"/>
          <p14:tracePt t="13960" x="4537075" y="4491038"/>
          <p14:tracePt t="13976" x="4251325" y="3990975"/>
          <p14:tracePt t="13993" x="4017963" y="3465513"/>
          <p14:tracePt t="14010" x="3911600" y="3187700"/>
          <p14:tracePt t="14026" x="3732213" y="2652713"/>
          <p14:tracePt t="14043" x="3589338" y="2187575"/>
          <p14:tracePt t="14059" x="3544888" y="2017713"/>
          <p14:tracePt t="14075" x="3473450" y="1758950"/>
          <p14:tracePt t="14092" x="3429000" y="1598613"/>
          <p14:tracePt t="14108" x="3419475" y="1544638"/>
          <p14:tracePt t="14125" x="3411538" y="1482725"/>
          <p14:tracePt t="14142" x="3402013" y="1446213"/>
          <p14:tracePt t="14159" x="3402013" y="1438275"/>
          <p14:tracePt t="14175" x="3402013" y="1419225"/>
          <p14:tracePt t="14192" x="3419475" y="1411288"/>
          <p14:tracePt t="14209" x="3465513" y="1393825"/>
          <p14:tracePt t="14225" x="3589338" y="1357313"/>
          <p14:tracePt t="14242" x="3768725" y="1322388"/>
          <p14:tracePt t="14259" x="3867150" y="1303338"/>
          <p14:tracePt t="14275" x="4044950" y="1276350"/>
          <p14:tracePt t="14292" x="4179888" y="1258888"/>
          <p14:tracePt t="14308" x="4232275" y="1258888"/>
          <p14:tracePt t="14325" x="4303713" y="1250950"/>
          <p14:tracePt t="14342" x="4394200" y="1250950"/>
          <p14:tracePt t="14358" x="4456113" y="1250950"/>
          <p14:tracePt t="14375" x="4589463" y="1276350"/>
          <p14:tracePt t="14392" x="4751388" y="1312863"/>
          <p14:tracePt t="14408" x="4830763" y="1347788"/>
          <p14:tracePt t="14424" x="5000625" y="1428750"/>
          <p14:tracePt t="14442" x="5153025" y="1527175"/>
          <p14:tracePt t="14458" x="5214938" y="1571625"/>
          <p14:tracePt t="14475" x="5348288" y="1633538"/>
          <p14:tracePt t="14492" x="5483225" y="1670050"/>
          <p14:tracePt t="14508" x="5554663" y="1679575"/>
          <p14:tracePt t="14524" x="5697538" y="1697038"/>
          <p14:tracePt t="14542" x="5848350" y="1714500"/>
          <p14:tracePt t="14558" x="5991225" y="1731963"/>
          <p14:tracePt t="14575" x="6062663" y="1741488"/>
          <p14:tracePt t="14591" x="6180138" y="1768475"/>
          <p14:tracePt t="14608" x="6232525" y="1785938"/>
          <p14:tracePt t="14625" x="6259513" y="1803400"/>
          <p14:tracePt t="14641" x="6296025" y="1803400"/>
          <p14:tracePt t="14953" x="6357938" y="1803400"/>
          <p14:tracePt t="14964" x="6419850" y="1803400"/>
          <p14:tracePt t="14974" x="6473825" y="1803400"/>
          <p14:tracePt t="14984" x="6545263" y="1803400"/>
          <p14:tracePt t="14994" x="6616700" y="1803400"/>
          <p14:tracePt t="15008" x="6769100" y="1803400"/>
          <p14:tracePt t="15025" x="6840538" y="1803400"/>
          <p14:tracePt t="15041" x="6983413" y="1812925"/>
          <p14:tracePt t="15058" x="7126288" y="1812925"/>
          <p14:tracePt t="15075" x="7197725" y="1812925"/>
          <p14:tracePt t="15091" x="7331075" y="1812925"/>
          <p14:tracePt t="15108" x="7412038" y="1812925"/>
          <p14:tracePt t="15125" x="7456488" y="1803400"/>
          <p14:tracePt t="15140" x="7527925" y="1785938"/>
          <p14:tracePt t="15158" x="7589838" y="1785938"/>
          <p14:tracePt t="15175" x="7616825" y="1776413"/>
          <p14:tracePt t="15190" x="7643813" y="1776413"/>
          <p14:tracePt t="15208" x="7670800" y="1768475"/>
          <p14:tracePt t="15225" x="7680325" y="1768475"/>
          <p14:tracePt t="15241" x="7705725" y="1758950"/>
          <p14:tracePt t="15258" x="7724775" y="1758950"/>
          <p14:tracePt t="15275" x="7742238" y="1758950"/>
          <p14:tracePt t="15291" x="7759700" y="1758950"/>
          <p14:tracePt t="15308" x="7769225" y="1758950"/>
          <p14:tracePt t="15324" x="7777163" y="1758950"/>
          <p14:tracePt t="15342" x="7786688" y="1758950"/>
          <p14:tracePt t="15382" x="7786688" y="1751013"/>
          <p14:tracePt t="15432" x="7777163" y="1751013"/>
          <p14:tracePt t="15501" x="7751763" y="1751013"/>
          <p14:tracePt t="15511" x="7705725" y="1741488"/>
          <p14:tracePt t="15521" x="7634288" y="1731963"/>
          <p14:tracePt t="15531" x="7545388" y="1731963"/>
          <p14:tracePt t="15542" x="7466013" y="1724025"/>
          <p14:tracePt t="15557" x="7313613" y="1724025"/>
          <p14:tracePt t="15574" x="7242175" y="1724025"/>
          <p14:tracePt t="15590" x="7108825" y="1724025"/>
          <p14:tracePt t="15607" x="7018338" y="1724025"/>
          <p14:tracePt t="15624" x="6983413" y="1724025"/>
          <p14:tracePt t="15640" x="6902450" y="1731963"/>
          <p14:tracePt t="15657" x="6804025" y="1751013"/>
          <p14:tracePt t="15674" x="6742113" y="1758950"/>
          <p14:tracePt t="15690" x="6599238" y="1776413"/>
          <p14:tracePt t="15707" x="6456363" y="1795463"/>
          <p14:tracePt t="15724" x="6375400" y="1803400"/>
          <p14:tracePt t="15740" x="6215063" y="1822450"/>
          <p14:tracePt t="15757" x="6045200" y="1839913"/>
          <p14:tracePt t="15774" x="5867400" y="1857375"/>
          <p14:tracePt t="15791" x="5768975" y="1866900"/>
          <p14:tracePt t="15807" x="5572125" y="1874838"/>
          <p14:tracePt t="15824" x="5411788" y="1884363"/>
          <p14:tracePt t="15841" x="5322888" y="1884363"/>
          <p14:tracePt t="15856" x="5170488" y="1884363"/>
          <p14:tracePt t="15874" x="5027613" y="1884363"/>
          <p14:tracePt t="15891" x="4965700" y="1884363"/>
          <p14:tracePt t="15907" x="4848225" y="1884363"/>
          <p14:tracePt t="15923" x="4751388" y="1884363"/>
          <p14:tracePt t="15941" x="4697413" y="1884363"/>
          <p14:tracePt t="15957" x="4598988" y="1874838"/>
          <p14:tracePt t="15974" x="4527550" y="1857375"/>
          <p14:tracePt t="15991" x="4483100" y="1847850"/>
          <p14:tracePt t="16006" x="4429125" y="1839913"/>
          <p14:tracePt t="16023" x="4375150" y="1822450"/>
          <p14:tracePt t="16041" x="4357688" y="1812925"/>
          <p14:tracePt t="16056" x="4295775" y="1795463"/>
          <p14:tracePt t="16074" x="4241800" y="1768475"/>
          <p14:tracePt t="16091" x="4197350" y="1751013"/>
          <p14:tracePt t="16106" x="4143375" y="1724025"/>
          <p14:tracePt t="16124" x="4081463" y="1697038"/>
          <p14:tracePt t="16140" x="4062413" y="1687513"/>
          <p14:tracePt t="16156" x="4037013" y="1679575"/>
          <p14:tracePt t="16174" x="4027488" y="1670050"/>
          <p14:tracePt t="16190" x="4027488" y="1660525"/>
          <p14:tracePt t="16207" x="4017963" y="1652588"/>
          <p14:tracePt t="16224" x="4017963" y="1643063"/>
          <p14:tracePt t="16240" x="4027488" y="1633538"/>
          <p14:tracePt t="16258" x="4037013" y="1625600"/>
          <p14:tracePt t="16273" x="4133850" y="1571625"/>
          <p14:tracePt t="16291" x="4224338" y="1536700"/>
          <p14:tracePt t="16306" x="4438650" y="1446213"/>
          <p14:tracePt t="16323" x="4652963" y="1374775"/>
          <p14:tracePt t="16340" x="4759325" y="1339850"/>
          <p14:tracePt t="16356" x="4956175" y="1303338"/>
          <p14:tracePt t="16373" x="5180013" y="1276350"/>
          <p14:tracePt t="16390" x="5313363" y="1268413"/>
          <p14:tracePt t="16407" x="5661025" y="1241425"/>
          <p14:tracePt t="16423" x="6303963" y="1214438"/>
          <p14:tracePt t="16440" x="6715125" y="1196975"/>
          <p14:tracePt t="16456" x="7446963" y="1179513"/>
          <p14:tracePt t="16474" x="7912100" y="1179513"/>
          <p14:tracePt t="16490" x="8054975" y="1179513"/>
          <p14:tracePt t="16506" x="8224838" y="1179513"/>
          <p14:tracePt t="16523" x="8348663" y="1196975"/>
          <p14:tracePt t="16540" x="8402638" y="1204913"/>
          <p14:tracePt t="16556" x="8518525" y="1223963"/>
          <p14:tracePt t="16573" x="8626475" y="1241425"/>
          <p14:tracePt t="16589" x="8661400" y="1241425"/>
          <p14:tracePt t="16606" x="8715375" y="1250950"/>
          <p14:tracePt t="16623" x="8759825" y="1268413"/>
          <p14:tracePt t="16639" x="8777288" y="1276350"/>
          <p14:tracePt t="16656" x="8823325" y="1295400"/>
          <p14:tracePt t="16673" x="8858250" y="1322388"/>
          <p14:tracePt t="16689" x="8894763" y="1347788"/>
          <p14:tracePt t="16707" x="8902700" y="1357313"/>
          <p14:tracePt t="16723" x="8929688" y="1384300"/>
          <p14:tracePt t="16740" x="8956675" y="1411288"/>
          <p14:tracePt t="16757" x="8966200" y="1419225"/>
          <p14:tracePt t="16773" x="8966200" y="1428750"/>
          <p14:tracePt t="16789" x="8966200" y="1438275"/>
          <p14:tracePt t="16807" x="8966200" y="1446213"/>
          <p14:tracePt t="16823" x="8956675" y="1455738"/>
          <p14:tracePt t="16840" x="8867775" y="1473200"/>
          <p14:tracePt t="16857" x="8777288" y="1490663"/>
          <p14:tracePt t="16873" x="8562975" y="1554163"/>
          <p14:tracePt t="16889" x="8367713" y="1616075"/>
          <p14:tracePt t="16906" x="8277225" y="1643063"/>
          <p14:tracePt t="16922" x="8108950" y="1697038"/>
          <p14:tracePt t="16940" x="7956550" y="1731963"/>
          <p14:tracePt t="16957" x="7885113" y="1758950"/>
          <p14:tracePt t="16973" x="7759700" y="1785938"/>
          <p14:tracePt t="16989" x="7670800" y="1795463"/>
          <p14:tracePt t="17006" x="7643813" y="1803400"/>
          <p14:tracePt t="17022" x="7616825" y="1812925"/>
          <p14:tracePt t="17040" x="7608888" y="1812925"/>
          <p14:tracePt t="21440" x="7599363" y="1812925"/>
          <p14:tracePt t="21626" x="7589838" y="1812925"/>
          <p14:tracePt t="21636" x="7581900" y="1812925"/>
          <p14:tracePt t="21646" x="7572375" y="1812925"/>
          <p14:tracePt t="21656" x="7562850" y="1812925"/>
          <p14:tracePt t="21669" x="7545388" y="1812925"/>
          <p14:tracePt t="21685" x="7483475" y="1812925"/>
          <p14:tracePt t="21702" x="7348538" y="1830388"/>
          <p14:tracePt t="21719" x="7259638" y="1839913"/>
          <p14:tracePt t="21735" x="7081838" y="1866900"/>
          <p14:tracePt t="21753" x="6875463" y="1884363"/>
          <p14:tracePt t="21769" x="6661150" y="1901825"/>
          <p14:tracePt t="21786" x="6554788" y="1911350"/>
          <p14:tracePt t="21802" x="6313488" y="1928813"/>
          <p14:tracePt t="21819" x="6081713" y="1955800"/>
          <p14:tracePt t="21837" x="5946775" y="1965325"/>
          <p14:tracePt t="21852" x="5688013" y="1982788"/>
          <p14:tracePt t="21868" x="5429250" y="2000250"/>
          <p14:tracePt t="21886" x="5295900" y="2000250"/>
          <p14:tracePt t="21903" x="5062538" y="2000250"/>
          <p14:tracePt t="21919" x="4857750" y="2000250"/>
          <p14:tracePt t="21936" x="4768850" y="2000250"/>
          <p14:tracePt t="21952" x="4598988" y="2000250"/>
          <p14:tracePt t="21969" x="4438650" y="1990725"/>
          <p14:tracePt t="21986" x="4384675" y="1990725"/>
          <p14:tracePt t="22002" x="4268788" y="1973263"/>
          <p14:tracePt t="22019" x="4187825" y="1955800"/>
          <p14:tracePt t="22036" x="4152900" y="1955800"/>
          <p14:tracePt t="22052" x="4071938" y="1938338"/>
          <p14:tracePt t="22068" x="4000500" y="1911350"/>
          <p14:tracePt t="22085" x="3956050" y="1901825"/>
          <p14:tracePt t="22101" x="3902075" y="1874838"/>
          <p14:tracePt t="22118" x="3848100" y="1847850"/>
          <p14:tracePt t="22136" x="3830638" y="1830388"/>
          <p14:tracePt t="22152" x="3786188" y="1803400"/>
          <p14:tracePt t="22168" x="3751263" y="1776413"/>
          <p14:tracePt t="22185" x="3732213" y="1768475"/>
          <p14:tracePt t="22202" x="3687763" y="1741488"/>
          <p14:tracePt t="22219" x="3652838" y="1714500"/>
          <p14:tracePt t="22235" x="3633788" y="1697038"/>
          <p14:tracePt t="22252" x="3616325" y="1679575"/>
          <p14:tracePt t="22268" x="3608388" y="1652588"/>
          <p14:tracePt t="22286" x="3608388" y="1643063"/>
          <p14:tracePt t="22301" x="3608388" y="1616075"/>
          <p14:tracePt t="22318" x="3633788" y="1562100"/>
          <p14:tracePt t="22335" x="3679825" y="1536700"/>
          <p14:tracePt t="22352" x="3822700" y="1438275"/>
          <p14:tracePt t="22368" x="4027488" y="1347788"/>
          <p14:tracePt t="22385" x="4143375" y="1303338"/>
          <p14:tracePt t="22402" x="4357688" y="1258888"/>
          <p14:tracePt t="22418" x="4572000" y="1231900"/>
          <p14:tracePt t="22435" x="4679950" y="1204913"/>
          <p14:tracePt t="22451" x="4919663" y="1169988"/>
          <p14:tracePt t="22468" x="5251450" y="1133475"/>
          <p14:tracePt t="22485" x="5456238" y="1125538"/>
          <p14:tracePt t="22502" x="5991225" y="1098550"/>
          <p14:tracePt t="22518" x="6589713" y="1062038"/>
          <p14:tracePt t="22535" x="6858000" y="1054100"/>
          <p14:tracePt t="22551" x="7331075" y="1027113"/>
          <p14:tracePt t="22568" x="7661275" y="1009650"/>
          <p14:tracePt t="22585" x="7769225" y="1009650"/>
          <p14:tracePt t="22602" x="7920038" y="1027113"/>
          <p14:tracePt t="22618" x="8037513" y="1036638"/>
          <p14:tracePt t="22635" x="8072438" y="1054100"/>
          <p14:tracePt t="22652" x="8153400" y="1071563"/>
          <p14:tracePt t="22668" x="8215313" y="1089025"/>
          <p14:tracePt t="22685" x="8259763" y="1089025"/>
          <p14:tracePt t="22701" x="8313738" y="1108075"/>
          <p14:tracePt t="22718" x="8367713" y="1125538"/>
          <p14:tracePt t="22735" x="8447088" y="1152525"/>
          <p14:tracePt t="22752" x="8501063" y="1169988"/>
          <p14:tracePt t="22768" x="8626475" y="1204913"/>
          <p14:tracePt t="22785" x="8724900" y="1231900"/>
          <p14:tracePt t="22802" x="8769350" y="1241425"/>
          <p14:tracePt t="22818" x="8813800" y="1250950"/>
          <p14:tracePt t="22835" x="8840788" y="1268413"/>
          <p14:tracePt t="22852" x="8848725" y="1276350"/>
          <p14:tracePt t="22871" x="8848725" y="1285875"/>
          <p14:tracePt t="22921" x="8848725" y="1295400"/>
          <p14:tracePt t="22941" x="8840788" y="1295400"/>
          <p14:tracePt t="22951" x="8813800" y="1312863"/>
          <p14:tracePt t="22961" x="8777288" y="1339850"/>
          <p14:tracePt t="22970" x="8705850" y="1374775"/>
          <p14:tracePt t="22985" x="8572500" y="1446213"/>
          <p14:tracePt t="23002" x="8501063" y="1473200"/>
          <p14:tracePt t="23018" x="8358188" y="1509713"/>
          <p14:tracePt t="23034" x="8205788" y="1544638"/>
          <p14:tracePt t="23052" x="8134350" y="1571625"/>
          <p14:tracePt t="23067" x="7991475" y="1589088"/>
          <p14:tracePt t="23085" x="7823200" y="1608138"/>
          <p14:tracePt t="23102" x="7732713" y="1608138"/>
          <p14:tracePt t="23117" x="7589838" y="1616075"/>
          <p14:tracePt t="23134" x="7473950" y="1625600"/>
          <p14:tracePt t="23151" x="7419975" y="1633538"/>
          <p14:tracePt t="23167" x="7331075" y="1643063"/>
          <p14:tracePt t="23184" x="7277100" y="1643063"/>
          <p14:tracePt t="23202" x="7269163" y="1643063"/>
          <p14:tracePt t="23218" x="7259638" y="1652588"/>
          <p14:tracePt t="23549" x="7232650" y="1660525"/>
          <p14:tracePt t="23558" x="7205663" y="1660525"/>
          <p14:tracePt t="23568" x="7180263" y="1670050"/>
          <p14:tracePt t="23584" x="7089775" y="1679575"/>
          <p14:tracePt t="23601" x="7037388" y="1687513"/>
          <p14:tracePt t="23617" x="6884988" y="1704975"/>
          <p14:tracePt t="23634" x="6670675" y="1731963"/>
          <p14:tracePt t="23651" x="6537325" y="1758950"/>
          <p14:tracePt t="23667" x="6143625" y="1803400"/>
          <p14:tracePt t="23684" x="5545138" y="1866900"/>
          <p14:tracePt t="23701" x="5153025" y="1901825"/>
          <p14:tracePt t="23717" x="4322763" y="1938338"/>
          <p14:tracePt t="23734" x="3616325" y="1938338"/>
          <p14:tracePt t="23751" x="3394075" y="1946275"/>
          <p14:tracePt t="23767" x="3179763" y="1946275"/>
          <p14:tracePt t="23784" x="3062288" y="1946275"/>
          <p14:tracePt t="23800" x="3027363" y="1946275"/>
          <p14:tracePt t="23817" x="2965450" y="1946275"/>
          <p14:tracePt t="23834" x="2911475" y="1938338"/>
          <p14:tracePt t="23850" x="2884488" y="1919288"/>
          <p14:tracePt t="23868" x="2874963" y="1919288"/>
          <p14:tracePt t="23884" x="2867025" y="1901825"/>
          <p14:tracePt t="23901" x="2857500" y="1874838"/>
          <p14:tracePt t="23917" x="2857500" y="1866900"/>
          <p14:tracePt t="23933" x="2847975" y="1830388"/>
          <p14:tracePt t="23951" x="2847975" y="1776413"/>
          <p14:tracePt t="23968" x="2847975" y="1751013"/>
          <p14:tracePt t="23984" x="2874963" y="1697038"/>
          <p14:tracePt t="24000" x="2982913" y="1625600"/>
          <p14:tracePt t="24018" x="3062288" y="1589088"/>
          <p14:tracePt t="24034" x="3241675" y="1500188"/>
          <p14:tracePt t="24050" x="3482975" y="1393825"/>
          <p14:tracePt t="24068" x="3633788" y="1339850"/>
          <p14:tracePt t="24083" x="4000500" y="1231900"/>
          <p14:tracePt t="24101" x="4562475" y="1143000"/>
          <p14:tracePt t="24118" x="4911725" y="1116013"/>
          <p14:tracePt t="24134" x="5741988" y="1062038"/>
          <p14:tracePt t="24151" x="6375400" y="1054100"/>
          <p14:tracePt t="24167" x="6510338" y="1054100"/>
          <p14:tracePt t="24183" x="6643688" y="1054100"/>
          <p14:tracePt t="24200" x="6705600" y="1062038"/>
          <p14:tracePt t="24218" x="6732588" y="1071563"/>
          <p14:tracePt t="24233" x="6813550" y="1089025"/>
          <p14:tracePt t="24250" x="6902450" y="1108075"/>
          <p14:tracePt t="24267" x="6946900" y="1116013"/>
          <p14:tracePt t="24283" x="7010400" y="1152525"/>
          <p14:tracePt t="24300" x="7054850" y="1169988"/>
          <p14:tracePt t="24317" x="7062788" y="1179513"/>
          <p14:tracePt t="24333" x="7089775" y="1187450"/>
          <p14:tracePt t="24350" x="7116763" y="1196975"/>
          <p14:tracePt t="24367" x="7126288" y="1214438"/>
          <p14:tracePt t="24384" x="7188200" y="1241425"/>
          <p14:tracePt t="24401" x="7269163" y="1285875"/>
          <p14:tracePt t="24417" x="7296150" y="1295400"/>
          <p14:tracePt t="24433" x="7358063" y="1330325"/>
          <p14:tracePt t="24450" x="7394575" y="1347788"/>
          <p14:tracePt t="24467" x="7412038" y="1357313"/>
          <p14:tracePt t="24483" x="7456488" y="1384300"/>
          <p14:tracePt t="24500" x="7491413" y="1411288"/>
          <p14:tracePt t="24517" x="7518400" y="1428750"/>
          <p14:tracePt t="24533" x="7545388" y="1455738"/>
          <p14:tracePt t="24550" x="7572375" y="1473200"/>
          <p14:tracePt t="24567" x="7581900" y="1482725"/>
          <p14:tracePt t="24583" x="7599363" y="1490663"/>
          <p14:tracePt t="24600" x="7599363" y="1500188"/>
          <p14:tracePt t="24654" x="7608888" y="1500188"/>
          <p14:tracePt t="24684" x="7608888" y="1509713"/>
          <p14:tracePt t="24743" x="7608888" y="1517650"/>
          <p14:tracePt t="24773" x="7616825" y="1527175"/>
          <p14:tracePt t="24803" x="7616825" y="1536700"/>
          <p14:tracePt t="24823" x="7616825" y="1554163"/>
          <p14:tracePt t="24844" x="7626350" y="1562100"/>
          <p14:tracePt t="24853" x="7626350" y="1571625"/>
          <p14:tracePt t="24863" x="7634288" y="1589088"/>
          <p14:tracePt t="24873" x="7634288" y="1598613"/>
          <p14:tracePt t="24884" x="7634288" y="1608138"/>
          <p14:tracePt t="24902" x="7634288" y="1616075"/>
          <p14:tracePt t="24916" x="7643813" y="1625600"/>
          <p14:tracePt t="24934" x="7643813" y="1633538"/>
          <p14:tracePt t="35456" x="7661275" y="1633538"/>
          <p14:tracePt t="35648" x="7680325" y="1633538"/>
          <p14:tracePt t="35658" x="7697788" y="1633538"/>
          <p14:tracePt t="35668" x="7715250" y="1633538"/>
          <p14:tracePt t="35678" x="7742238" y="1633538"/>
          <p14:tracePt t="35691" x="7786688" y="1633538"/>
          <p14:tracePt t="35709" x="7813675" y="1633538"/>
          <p14:tracePt t="35725" x="7858125" y="1633538"/>
          <p14:tracePt t="35742" x="7894638" y="1625600"/>
          <p14:tracePt t="35759" x="7912100" y="1616075"/>
          <p14:tracePt t="35774" x="7956550" y="1589088"/>
          <p14:tracePt t="35791" x="7983538" y="1562100"/>
          <p14:tracePt t="35809" x="7991475" y="1554163"/>
          <p14:tracePt t="35824" x="8010525" y="1544638"/>
          <p14:tracePt t="35841" x="8027988" y="1536700"/>
          <p14:tracePt t="35858" x="8037513" y="1527175"/>
          <p14:tracePt t="35874" x="8062913" y="1517650"/>
          <p14:tracePt t="35892" x="8081963" y="1509713"/>
          <p14:tracePt t="35908" x="8089900" y="1500188"/>
          <p14:tracePt t="35927" x="8089900" y="1490663"/>
          <p14:tracePt t="35947" x="8099425" y="1490663"/>
          <p14:tracePt t="35957" x="8108950" y="1490663"/>
          <p14:tracePt t="35975" x="8116888" y="1482725"/>
          <p14:tracePt t="35991" x="8126413" y="1482725"/>
          <p14:tracePt t="36026" x="8126413" y="1473200"/>
          <p14:tracePt t="36036" x="8134350" y="1473200"/>
          <p14:tracePt t="40663" x="8134350" y="1465263"/>
          <p14:tracePt t="41036" x="8108950" y="1465263"/>
          <p14:tracePt t="41045" x="8062913" y="1465263"/>
          <p14:tracePt t="41055" x="8010525" y="1465263"/>
          <p14:tracePt t="41071" x="7848600" y="1465263"/>
          <p14:tracePt t="41087" x="7742238" y="1465263"/>
          <p14:tracePt t="41104" x="7527925" y="1482725"/>
          <p14:tracePt t="41121" x="7313613" y="1500188"/>
          <p14:tracePt t="41137" x="7224713" y="1509713"/>
          <p14:tracePt t="41154" x="7054850" y="1527175"/>
          <p14:tracePt t="41171" x="6894513" y="1536700"/>
          <p14:tracePt t="41187" x="6823075" y="1536700"/>
          <p14:tracePt t="41204" x="6715125" y="1554163"/>
          <p14:tracePt t="41221" x="6634163" y="1571625"/>
          <p14:tracePt t="41237" x="6554788" y="1589088"/>
          <p14:tracePt t="41255" x="6527800" y="1598613"/>
          <p14:tracePt t="41270" x="6456363" y="1608138"/>
          <p14:tracePt t="41287" x="6367463" y="1643063"/>
          <p14:tracePt t="41305" x="6330950" y="1660525"/>
          <p14:tracePt t="41320" x="6251575" y="1687513"/>
          <p14:tracePt t="41337" x="6197600" y="1714500"/>
          <p14:tracePt t="41354" x="6161088" y="1724025"/>
          <p14:tracePt t="41370" x="6108700" y="1731963"/>
          <p14:tracePt t="41387" x="6054725" y="1751013"/>
          <p14:tracePt t="41405" x="6027738" y="1768475"/>
          <p14:tracePt t="41421" x="5983288" y="1785938"/>
          <p14:tracePt t="41437" x="5956300" y="1803400"/>
          <p14:tracePt t="41454" x="5946775" y="1803400"/>
          <p14:tracePt t="41470" x="5919788" y="1830388"/>
          <p14:tracePt t="41487" x="5902325" y="1839913"/>
          <p14:tracePt t="41504" x="5902325" y="1847850"/>
          <p14:tracePt t="41520" x="5894388" y="1857375"/>
          <p14:tracePt t="41537" x="5894388" y="1866900"/>
          <p14:tracePt t="41554" x="5894388" y="1874838"/>
          <p14:tracePt t="41583" x="5894388" y="1884363"/>
          <p14:tracePt t="41633" x="5894388" y="1893888"/>
          <p14:tracePt t="41653" x="5894388" y="1901825"/>
          <p14:tracePt t="41683" x="5894388" y="1911350"/>
          <p14:tracePt t="41702" x="5894388" y="1919288"/>
          <p14:tracePt t="41722" x="5902325" y="1928813"/>
          <p14:tracePt t="41732" x="5911850" y="1938338"/>
          <p14:tracePt t="41752" x="5919788" y="1938338"/>
          <p14:tracePt t="41762" x="5919788" y="1946275"/>
          <p14:tracePt t="41772" x="5929313" y="1946275"/>
          <p14:tracePt t="41787" x="5938838" y="1965325"/>
          <p14:tracePt t="41803" x="5946775" y="1965325"/>
          <p14:tracePt t="41822" x="5946775" y="1973263"/>
          <p14:tracePt t="41836" x="5965825" y="1973263"/>
          <p14:tracePt t="41853" x="5973763" y="1973263"/>
          <p14:tracePt t="41871" x="5983288" y="1973263"/>
          <p14:tracePt t="41886" x="6010275" y="1965325"/>
          <p14:tracePt t="41904" x="6027738" y="1965325"/>
          <p14:tracePt t="41920" x="6089650" y="1938338"/>
          <p14:tracePt t="41937" x="6205538" y="1901825"/>
          <p14:tracePt t="41953" x="6259513" y="1893888"/>
          <p14:tracePt t="41969" x="6323013" y="1884363"/>
          <p14:tracePt t="41986" x="6367463" y="1874838"/>
          <p14:tracePt t="42003" x="6384925" y="1874838"/>
          <p14:tracePt t="42020" x="6402388" y="1866900"/>
          <p14:tracePt t="42037" x="6411913" y="1866900"/>
          <p14:tracePt t="42053" x="6419850" y="1866900"/>
          <p14:tracePt t="42080" x="6429375" y="1866900"/>
          <p14:tracePt t="85866" x="6438900" y="1884363"/>
          <p14:tracePt t="86126" x="6446838" y="1901825"/>
          <p14:tracePt t="86137" x="6446838" y="1911350"/>
          <p14:tracePt t="86147" x="6446838" y="1928813"/>
          <p14:tracePt t="86156" x="6429375" y="1955800"/>
          <p14:tracePt t="86169" x="6357938" y="2062163"/>
          <p14:tracePt t="86187" x="6286500" y="2152650"/>
          <p14:tracePt t="86203" x="5973763" y="2571750"/>
          <p14:tracePt t="86220" x="5303838" y="3544888"/>
          <p14:tracePt t="86237" x="4867275" y="4241800"/>
          <p14:tracePt t="86253" x="4160838" y="5572125"/>
          <p14:tracePt t="86269" x="3840163" y="6518275"/>
          <p14:tracePt t="86287" x="3759200" y="6848475"/>
          <p14:tracePt t="86303" x="3705225" y="6848475"/>
          <p14:tracePt t="86319" x="3687763" y="6848475"/>
          <p14:tracePt t="86337" x="3697288" y="6840538"/>
          <p14:tracePt t="86804" x="3705225" y="6804025"/>
          <p14:tracePt t="86814" x="3741738" y="6732588"/>
          <p14:tracePt t="86824" x="3776663" y="6670675"/>
          <p14:tracePt t="86836" x="3822700" y="6608763"/>
          <p14:tracePt t="86853" x="3902075" y="6483350"/>
          <p14:tracePt t="86869" x="3990975" y="6411913"/>
          <p14:tracePt t="86886" x="4027488" y="6375400"/>
          <p14:tracePt t="86902" x="4089400" y="6340475"/>
          <p14:tracePt t="86919" x="4152900" y="6303963"/>
          <p14:tracePt t="86936" x="4179888" y="6296025"/>
          <p14:tracePt t="86952" x="4232275" y="6269038"/>
          <p14:tracePt t="86969" x="4268788" y="6259513"/>
          <p14:tracePt t="86985" x="4286250" y="6251575"/>
          <p14:tracePt t="87002" x="4357688" y="6232525"/>
          <p14:tracePt t="87019" x="4438650" y="6197600"/>
          <p14:tracePt t="87035" x="4473575" y="6180138"/>
          <p14:tracePt t="87052" x="4527550" y="6170613"/>
          <p14:tracePt t="87069" x="4537075" y="6161088"/>
          <p14:tracePt t="87085" x="4545013" y="6161088"/>
          <p14:tracePt t="87102" x="4554538" y="6153150"/>
          <p14:tracePt t="87119" x="4562475" y="6153150"/>
          <p14:tracePt t="87135" x="4572000" y="6153150"/>
          <p14:tracePt t="87172" x="4581525" y="6153150"/>
          <p14:tracePt t="87212" x="4589463" y="6153150"/>
          <p14:tracePt t="87232" x="4589463" y="6143625"/>
          <p14:tracePt t="87252" x="4598988" y="6143625"/>
          <p14:tracePt t="87262" x="4598988" y="6134100"/>
          <p14:tracePt t="87272" x="4608513" y="6134100"/>
          <p14:tracePt t="87285" x="4616450" y="6108700"/>
          <p14:tracePt t="87303" x="4625975" y="6099175"/>
          <p14:tracePt t="87318" x="4633913" y="6072188"/>
          <p14:tracePt t="87335" x="4660900" y="6027738"/>
          <p14:tracePt t="87353" x="4679950" y="5983288"/>
          <p14:tracePt t="87368" x="4724400" y="5884863"/>
          <p14:tracePt t="87385" x="4751388" y="5840413"/>
          <p14:tracePt t="87403" x="4759325" y="5830888"/>
          <p14:tracePt t="87418" x="4768850" y="5813425"/>
          <p14:tracePt t="87435" x="4776788" y="5803900"/>
          <p14:tracePt t="87453" x="4776788" y="5795963"/>
          <p14:tracePt t="87469" x="4768850" y="5803900"/>
          <p14:tracePt t="88079" x="4741863" y="5840413"/>
          <p14:tracePt t="88090" x="4697413" y="5894388"/>
          <p14:tracePt t="88099" x="4660900" y="5956300"/>
          <p14:tracePt t="88109" x="4625975" y="6018213"/>
          <p14:tracePt t="88119" x="4589463" y="6072188"/>
          <p14:tracePt t="88135" x="4545013" y="6170613"/>
          <p14:tracePt t="88151" x="4537075" y="6197600"/>
          <p14:tracePt t="88168" x="4500563" y="6242050"/>
          <p14:tracePt t="88185" x="4473575" y="6296025"/>
          <p14:tracePt t="88202" x="4465638" y="6313488"/>
          <p14:tracePt t="88218" x="4438650" y="6348413"/>
          <p14:tracePt t="88235" x="4419600" y="6367463"/>
          <p14:tracePt t="88252" x="4411663" y="6367463"/>
          <p14:tracePt t="88268" x="4402138" y="6384925"/>
          <p14:tracePt t="88285" x="4394200" y="6411913"/>
          <p14:tracePt t="88301" x="4384675" y="6419850"/>
          <p14:tracePt t="88318" x="4375150" y="6429375"/>
          <p14:tracePt t="88334" x="4367213" y="6429375"/>
          <p14:tracePt t="88351" x="4357688" y="6438900"/>
          <p14:tracePt t="88378" x="4348163" y="6438900"/>
          <p14:tracePt t="88408" x="4348163" y="6446838"/>
          <p14:tracePt t="88418" x="4340225" y="6456363"/>
          <p14:tracePt t="88428" x="4330700" y="6456363"/>
          <p14:tracePt t="88438" x="4313238" y="6465888"/>
          <p14:tracePt t="88451" x="4295775" y="6473825"/>
          <p14:tracePt t="88469" x="4276725" y="6483350"/>
          <p14:tracePt t="88484" x="4251325" y="6491288"/>
          <p14:tracePt t="88501" x="4214813" y="6510338"/>
          <p14:tracePt t="88518" x="4205288" y="6510338"/>
          <p14:tracePt t="88534" x="4179888" y="6518275"/>
          <p14:tracePt t="88551" x="4170363" y="6527800"/>
          <p14:tracePt t="88568" x="4160838" y="6527800"/>
          <p14:tracePt t="88587" x="4152900" y="6527800"/>
          <p14:tracePt t="88608" x="4143375" y="6527800"/>
          <p14:tracePt t="88627" x="4133850" y="6537325"/>
          <p14:tracePt t="88647" x="4116388" y="6537325"/>
          <p14:tracePt t="88668" x="4108450" y="6537325"/>
          <p14:tracePt t="88677" x="4098925" y="6537325"/>
          <p14:tracePt t="88687" x="4089400" y="6537325"/>
          <p14:tracePt t="88701" x="4081463" y="6545263"/>
          <p14:tracePt t="88718" x="4071938" y="6545263"/>
          <p14:tracePt t="88734" x="4062413" y="6545263"/>
          <p14:tracePt t="88751" x="4062413" y="6554788"/>
          <p14:tracePt t="88977" x="4062413" y="6562725"/>
          <p14:tracePt t="88996" x="4062413" y="6572250"/>
          <p14:tracePt t="89006" x="4071938" y="6581775"/>
          <p14:tracePt t="89016" x="4071938" y="6599238"/>
          <p14:tracePt t="89026" x="4071938" y="6634163"/>
          <p14:tracePt t="89036" x="4071938" y="6697663"/>
          <p14:tracePt t="89050" x="4044950" y="6848475"/>
          <p14:tracePt t="89068" x="4027488" y="6848475"/>
          <p14:tracePt t="89084" x="4000500" y="6848475"/>
          <p14:tracePt t="89101" x="3990975" y="6848475"/>
          <p14:tracePt t="89117" x="4000500" y="6848475"/>
          <p14:tracePt t="89356" x="4017963" y="6813550"/>
          <p14:tracePt t="89605" x="4037013" y="6769100"/>
          <p14:tracePt t="89615" x="4054475" y="6705600"/>
          <p14:tracePt t="89625" x="4071938" y="6626225"/>
          <p14:tracePt t="89635" x="4089400" y="6554788"/>
          <p14:tracePt t="89650" x="4125913" y="6438900"/>
          <p14:tracePt t="89666" x="4133850" y="6402388"/>
          <p14:tracePt t="89683" x="4152900" y="6323013"/>
          <p14:tracePt t="89700" x="4160838" y="6259513"/>
          <p14:tracePt t="89717" x="4170363" y="6232525"/>
          <p14:tracePt t="89733" x="4179888" y="6188075"/>
          <p14:tracePt t="89750" x="4187825" y="6170613"/>
          <p14:tracePt t="89766" x="4197350" y="6170613"/>
          <p14:tracePt t="89783" x="4197350" y="6161088"/>
          <p14:tracePt t="89800" x="4197350" y="6180138"/>
          <p14:tracePt t="90303" x="4197350" y="6197600"/>
          <p14:tracePt t="90313" x="4197350" y="6215063"/>
          <p14:tracePt t="90323" x="4197350" y="6232525"/>
          <p14:tracePt t="90334" x="4187825" y="6259513"/>
          <p14:tracePt t="90349" x="4170363" y="6303963"/>
          <p14:tracePt t="90366" x="4160838" y="6340475"/>
          <p14:tracePt t="90383" x="4152900" y="6348413"/>
          <p14:tracePt t="90399" x="4143375" y="6367463"/>
          <p14:tracePt t="90416" x="4133850" y="6375400"/>
          <p14:tracePt t="90434" x="4125913" y="6384925"/>
          <p14:tracePt t="90450" x="4125913" y="6394450"/>
          <p14:tracePt t="90466" x="4116388" y="6402388"/>
          <p14:tracePt t="90483" x="4116388" y="6411913"/>
          <p14:tracePt t="90499" x="4108450" y="6419850"/>
          <p14:tracePt t="90516" x="4108450" y="6429375"/>
          <p14:tracePt t="90533" x="4098925" y="6438900"/>
          <p14:tracePt t="90552" x="4098925" y="6446838"/>
          <p14:tracePt t="90981" x="4108450" y="6456363"/>
          <p14:tracePt t="91001" x="4108450" y="6465888"/>
          <p14:tracePt t="91720" x="4116388" y="6465888"/>
          <p14:tracePt t="91730" x="4116388" y="6473825"/>
          <p14:tracePt t="91929" x="4125913" y="6473825"/>
          <p14:tracePt t="92108" x="4133850" y="6473825"/>
          <p14:tracePt t="92119" x="4143375" y="6473825"/>
          <p14:tracePt t="92378" x="4170363" y="6473825"/>
          <p14:tracePt t="92388" x="4197350" y="6473825"/>
          <p14:tracePt t="92398" x="4241800" y="6465888"/>
          <p14:tracePt t="92415" x="4330700" y="6446838"/>
          <p14:tracePt t="92432" x="4446588" y="6438900"/>
          <p14:tracePt t="92449" x="4510088" y="6438900"/>
          <p14:tracePt t="92465" x="4616450" y="6438900"/>
          <p14:tracePt t="92481" x="4679950" y="6438900"/>
          <p14:tracePt t="92498" x="4697413" y="6438900"/>
          <p14:tracePt t="92514" x="4732338" y="6438900"/>
          <p14:tracePt t="92532" x="4741863" y="6438900"/>
          <p14:tracePt t="92549" x="4751388" y="6438900"/>
          <p14:tracePt t="92976" x="4741863" y="6438900"/>
          <p14:tracePt t="93366" x="4705350" y="6429375"/>
          <p14:tracePt t="93375" x="4660900" y="6429375"/>
          <p14:tracePt t="93386" x="4625975" y="6419850"/>
          <p14:tracePt t="93397" x="4562475" y="6419850"/>
          <p14:tracePt t="93414" x="4411663" y="6438900"/>
          <p14:tracePt t="93431" x="4241800" y="6456363"/>
          <p14:tracePt t="93448" x="4170363" y="6465888"/>
          <p14:tracePt t="93464" x="4054475" y="6473825"/>
          <p14:tracePt t="93481" x="4010025" y="6473825"/>
          <p14:tracePt t="93497" x="4000500" y="6473825"/>
          <p14:tracePt t="93514" x="3990975" y="6473825"/>
          <p14:tracePt t="93530" x="3990975" y="6483350"/>
          <p14:tracePt t="93765" x="4000500" y="6483350"/>
          <p14:tracePt t="93964" x="4010025" y="6491288"/>
          <p14:tracePt t="94165" x="4017963" y="6491288"/>
          <p14:tracePt t="94414" x="4037013" y="6491288"/>
          <p14:tracePt t="94423" x="4071938" y="6491288"/>
          <p14:tracePt t="94433" x="4116388" y="6483350"/>
          <p14:tracePt t="94446" x="4251325" y="6465888"/>
          <p14:tracePt t="94464" x="4330700" y="6456363"/>
          <p14:tracePt t="94480" x="4518025" y="6446838"/>
          <p14:tracePt t="94497" x="4687888" y="6438900"/>
          <p14:tracePt t="94514" x="4768850" y="6438900"/>
          <p14:tracePt t="94530" x="4938713" y="6429375"/>
          <p14:tracePt t="94546" x="5072063" y="6411913"/>
          <p14:tracePt t="94564" x="5126038" y="6402388"/>
          <p14:tracePt t="94580" x="5187950" y="6394450"/>
          <p14:tracePt t="94596" x="5214938" y="6394450"/>
          <p14:tracePt t="94613" x="5232400" y="6394450"/>
          <p14:tracePt t="94630" x="5241925" y="6394450"/>
          <p14:tracePt t="95043" x="5224463" y="6394450"/>
          <p14:tracePt t="95272" x="5187950" y="6394450"/>
          <p14:tracePt t="95282" x="5153025" y="6384925"/>
          <p14:tracePt t="95292" x="5089525" y="6367463"/>
          <p14:tracePt t="95302" x="5027613" y="6357938"/>
          <p14:tracePt t="95313" x="4965700" y="6348413"/>
          <p14:tracePt t="95329" x="4848225" y="6330950"/>
          <p14:tracePt t="95346" x="4786313" y="6323013"/>
          <p14:tracePt t="95363" x="4768850" y="6323013"/>
          <p14:tracePt t="95379" x="4751388" y="6323013"/>
          <p14:tracePt t="95396" x="4741863" y="6323013"/>
          <p14:tracePt t="96170" x="4724400" y="6323013"/>
          <p14:tracePt t="96181" x="4687888" y="6313488"/>
          <p14:tracePt t="96190" x="4652963" y="6313488"/>
          <p14:tracePt t="96201" x="4589463" y="6313488"/>
          <p14:tracePt t="96212" x="4518025" y="6313488"/>
          <p14:tracePt t="96229" x="4367213" y="6348413"/>
          <p14:tracePt t="96245" x="4232275" y="6367463"/>
          <p14:tracePt t="96262" x="4179888" y="6375400"/>
          <p14:tracePt t="96278" x="4133850" y="6394450"/>
          <p14:tracePt t="96295" x="4116388" y="6402388"/>
          <p14:tracePt t="96312" x="4108450" y="6411913"/>
          <p14:tracePt t="96340" x="4108450" y="6419850"/>
          <p14:tracePt t="96569" x="4116388" y="6419850"/>
          <p14:tracePt t="96590" x="4116388" y="6429375"/>
          <p14:tracePt t="97645" x="0" y="0"/>
        </p14:tracePtLst>
      </p14:laserTraceLst>
    </p:ext>
    <p:ext uri="{E180D4A7-C9FB-4DFB-919C-405C955672EB}">
      <p14:showEvtLst xmlns:p14="http://schemas.microsoft.com/office/powerpoint/2010/main">
        <p14:playEvt time="101122" objId="4"/>
        <p14:pauseEvt time="216005" objId="4"/>
        <p14:stopEvt time="24723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 Devices</a:t>
            </a:r>
          </a:p>
        </p:txBody>
      </p:sp>
      <p:sp>
        <p:nvSpPr>
          <p:cNvPr id="3" name="Content Placeholder 2"/>
          <p:cNvSpPr>
            <a:spLocks noGrp="1"/>
          </p:cNvSpPr>
          <p:nvPr>
            <p:ph idx="1"/>
          </p:nvPr>
        </p:nvSpPr>
        <p:spPr>
          <a:xfrm>
            <a:off x="3602970" y="1661591"/>
            <a:ext cx="7107413" cy="2014529"/>
          </a:xfrm>
        </p:spPr>
        <p:txBody>
          <a:bodyPr>
            <a:normAutofit/>
          </a:bodyPr>
          <a:lstStyle/>
          <a:p>
            <a:r>
              <a:rPr lang="en-US" dirty="0">
                <a:solidFill>
                  <a:schemeClr val="tx1"/>
                </a:solidFill>
              </a:rPr>
              <a:t>Digitizes hard copy</a:t>
            </a:r>
          </a:p>
          <a:p>
            <a:r>
              <a:rPr lang="en-US" dirty="0">
                <a:solidFill>
                  <a:schemeClr val="tx1"/>
                </a:solidFill>
              </a:rPr>
              <a:t>Shining a bright light on the surface of the page</a:t>
            </a:r>
          </a:p>
          <a:p>
            <a:r>
              <a:rPr lang="en-US" dirty="0">
                <a:solidFill>
                  <a:schemeClr val="tx1"/>
                </a:solidFill>
              </a:rPr>
              <a:t>Measuring the amount of light that bounces back form it</a:t>
            </a:r>
          </a:p>
          <a:p>
            <a:r>
              <a:rPr lang="en-US" dirty="0">
                <a:solidFill>
                  <a:schemeClr val="tx1"/>
                </a:solidFill>
              </a:rPr>
              <a:t>Uses a photosensitive charge-coupled device (CCD)</a:t>
            </a:r>
          </a:p>
        </p:txBody>
      </p:sp>
      <p:grpSp>
        <p:nvGrpSpPr>
          <p:cNvPr id="14" name="Group 13"/>
          <p:cNvGrpSpPr/>
          <p:nvPr/>
        </p:nvGrpSpPr>
        <p:grpSpPr>
          <a:xfrm>
            <a:off x="9319949" y="3836033"/>
            <a:ext cx="2598760" cy="2248267"/>
            <a:chOff x="9319949" y="3836033"/>
            <a:chExt cx="2598760" cy="2248267"/>
          </a:xfrm>
        </p:grpSpPr>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20" r="13701"/>
            <a:stretch/>
          </p:blipFill>
          <p:spPr bwMode="auto">
            <a:xfrm>
              <a:off x="9319949" y="3836033"/>
              <a:ext cx="2335381" cy="165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492804" y="5807301"/>
              <a:ext cx="2425905"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ea typeface="ＭＳ Ｐゴシック" panose="020B0600070205080204" pitchFamily="34" charset="-128"/>
                </a:rPr>
                <a:t>Automatic Document Feeder</a:t>
              </a:r>
            </a:p>
          </p:txBody>
        </p:sp>
      </p:grpSp>
      <p:sp>
        <p:nvSpPr>
          <p:cNvPr id="6" name="Content Placeholder 2"/>
          <p:cNvSpPr txBox="1">
            <a:spLocks/>
          </p:cNvSpPr>
          <p:nvPr/>
        </p:nvSpPr>
        <p:spPr bwMode="auto">
          <a:xfrm>
            <a:off x="3882534" y="4209365"/>
            <a:ext cx="2526668" cy="72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a:t>Types of scanners</a:t>
            </a:r>
          </a:p>
          <a:p>
            <a:pPr marL="285750" indent="-285750">
              <a:buFont typeface="Arial" panose="020B0604020202020204" pitchFamily="34" charset="0"/>
              <a:buChar char="•"/>
            </a:pPr>
            <a:r>
              <a:rPr lang="en-US" sz="1800" dirty="0"/>
              <a:t>Flatbed</a:t>
            </a:r>
          </a:p>
        </p:txBody>
      </p:sp>
      <p:grpSp>
        <p:nvGrpSpPr>
          <p:cNvPr id="9" name="Group 8"/>
          <p:cNvGrpSpPr/>
          <p:nvPr/>
        </p:nvGrpSpPr>
        <p:grpSpPr>
          <a:xfrm>
            <a:off x="6626771" y="3967768"/>
            <a:ext cx="2378375" cy="2104562"/>
            <a:chOff x="6626771" y="3967768"/>
            <a:chExt cx="2378375" cy="2104562"/>
          </a:xfrm>
        </p:grpSpPr>
        <p:pic>
          <p:nvPicPr>
            <p:cNvPr id="5" name="Picture 4"/>
            <p:cNvPicPr>
              <a:picLocks noChangeAspect="1"/>
            </p:cNvPicPr>
            <p:nvPr/>
          </p:nvPicPr>
          <p:blipFill rotWithShape="1">
            <a:blip r:embed="rId5"/>
            <a:srcRect l="7205" t="37633" r="58249" b="23107"/>
            <a:stretch/>
          </p:blipFill>
          <p:spPr>
            <a:xfrm>
              <a:off x="6626771" y="3967768"/>
              <a:ext cx="2378375" cy="1519707"/>
            </a:xfrm>
            <a:prstGeom prst="rect">
              <a:avLst/>
            </a:prstGeom>
          </p:spPr>
        </p:pic>
        <p:sp>
          <p:nvSpPr>
            <p:cNvPr id="8" name="TextBox 7"/>
            <p:cNvSpPr txBox="1"/>
            <p:nvPr/>
          </p:nvSpPr>
          <p:spPr>
            <a:xfrm>
              <a:off x="7577254" y="5795331"/>
              <a:ext cx="955905"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ea typeface="ＭＳ Ｐゴシック" panose="020B0600070205080204" pitchFamily="34" charset="-128"/>
                </a:rPr>
                <a:t>Flatbed</a:t>
              </a:r>
            </a:p>
          </p:txBody>
        </p:sp>
      </p:grpSp>
      <p:sp>
        <p:nvSpPr>
          <p:cNvPr id="10" name="Content Placeholder 2"/>
          <p:cNvSpPr txBox="1">
            <a:spLocks/>
          </p:cNvSpPr>
          <p:nvPr/>
        </p:nvSpPr>
        <p:spPr bwMode="auto">
          <a:xfrm>
            <a:off x="3882534" y="4942387"/>
            <a:ext cx="2451341" cy="39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buFont typeface="Arial" panose="020B0604020202020204" pitchFamily="34" charset="0"/>
              <a:buChar char="•"/>
            </a:pPr>
            <a:r>
              <a:rPr lang="en-US" sz="1800" dirty="0"/>
              <a:t>Document feeder</a:t>
            </a:r>
          </a:p>
          <a:p>
            <a:endParaRPr lang="en-US" sz="1800" dirty="0"/>
          </a:p>
        </p:txBody>
      </p:sp>
      <p:sp>
        <p:nvSpPr>
          <p:cNvPr id="11" name="Content Placeholder 2"/>
          <p:cNvSpPr txBox="1">
            <a:spLocks/>
          </p:cNvSpPr>
          <p:nvPr/>
        </p:nvSpPr>
        <p:spPr bwMode="auto">
          <a:xfrm>
            <a:off x="3882534" y="5295425"/>
            <a:ext cx="2211865" cy="38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buFont typeface="Arial" panose="020B0604020202020204" pitchFamily="34" charset="0"/>
              <a:buChar char="•"/>
            </a:pPr>
            <a:r>
              <a:rPr lang="en-US" sz="1800" dirty="0"/>
              <a:t>Bar code reader</a:t>
            </a:r>
          </a:p>
        </p:txBody>
      </p:sp>
      <p:sp>
        <p:nvSpPr>
          <p:cNvPr id="12" name="Content Placeholder 2"/>
          <p:cNvSpPr txBox="1">
            <a:spLocks/>
          </p:cNvSpPr>
          <p:nvPr/>
        </p:nvSpPr>
        <p:spPr bwMode="auto">
          <a:xfrm>
            <a:off x="3882534" y="5666868"/>
            <a:ext cx="2335381" cy="36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buFont typeface="Arial" panose="020B0604020202020204" pitchFamily="34" charset="0"/>
              <a:buChar char="•"/>
            </a:pPr>
            <a:r>
              <a:rPr lang="en-US" sz="1800" dirty="0"/>
              <a:t>QR code reader</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3195" y="905066"/>
            <a:ext cx="1405122" cy="120770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529" y="399737"/>
            <a:ext cx="2035801" cy="203580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7623" y="4507711"/>
            <a:ext cx="1505755" cy="150575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7317" y="4585990"/>
            <a:ext cx="2196800" cy="1510010"/>
          </a:xfrm>
          <a:prstGeom prst="rect">
            <a:avLst/>
          </a:prstGeom>
        </p:spPr>
      </p:pic>
      <p:pic>
        <p:nvPicPr>
          <p:cNvPr id="13" name="Picture 12">
            <a:extLst>
              <a:ext uri="{FF2B5EF4-FFF2-40B4-BE49-F238E27FC236}">
                <a16:creationId xmlns:a16="http://schemas.microsoft.com/office/drawing/2014/main" id="{DE0E95A7-055C-4C92-9A0A-D086047337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98076" y="1314968"/>
            <a:ext cx="2554939" cy="2915031"/>
          </a:xfrm>
          <a:prstGeom prst="rect">
            <a:avLst/>
          </a:prstGeom>
        </p:spPr>
      </p:pic>
      <p:sp>
        <p:nvSpPr>
          <p:cNvPr id="7" name="Slide Number Placeholder 6">
            <a:extLst>
              <a:ext uri="{FF2B5EF4-FFF2-40B4-BE49-F238E27FC236}">
                <a16:creationId xmlns:a16="http://schemas.microsoft.com/office/drawing/2014/main" id="{993B1A53-8522-4FC0-A334-38D9D9443425}"/>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11</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76294569"/>
      </p:ext>
    </p:extLst>
  </p:cSld>
  <p:clrMapOvr>
    <a:masterClrMapping/>
  </p:clrMapOvr>
  <mc:AlternateContent xmlns:mc="http://schemas.openxmlformats.org/markup-compatibility/2006" xmlns:p14="http://schemas.microsoft.com/office/powerpoint/2010/main">
    <mc:Choice Requires="p14">
      <p:transition spd="slow" p14:dur="2000" advTm="228424"/>
    </mc:Choice>
    <mc:Fallback xmlns="">
      <p:transition spd="slow" advTm="228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7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1+#ppt_w/2"/>
                                          </p:val>
                                        </p:tav>
                                        <p:tav tm="100000">
                                          <p:val>
                                            <p:strVal val="#ppt_x"/>
                                          </p:val>
                                        </p:tav>
                                      </p:tavLst>
                                    </p:anim>
                                    <p:anim calcmode="lin" valueType="num">
                                      <p:cBhvr additive="base">
                                        <p:cTn id="9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3"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1+#ppt_w/2"/>
                                          </p:val>
                                        </p:tav>
                                        <p:tav tm="100000">
                                          <p:val>
                                            <p:strVal val="#ppt_x"/>
                                          </p:val>
                                        </p:tav>
                                      </p:tavLst>
                                    </p:anim>
                                    <p:anim calcmode="lin" valueType="num">
                                      <p:cBhvr additive="base">
                                        <p:cTn id="9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8" fill="hold" nodeType="click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500" fill="hold"/>
                                        <p:tgtEl>
                                          <p:spTgt spid="19"/>
                                        </p:tgtEl>
                                        <p:attrNameLst>
                                          <p:attrName>ppt_x</p:attrName>
                                        </p:attrNameLst>
                                      </p:cBhvr>
                                      <p:tavLst>
                                        <p:tav tm="0">
                                          <p:val>
                                            <p:strVal val="0-#ppt_w/2"/>
                                          </p:val>
                                        </p:tav>
                                        <p:tav tm="100000">
                                          <p:val>
                                            <p:strVal val="#ppt_x"/>
                                          </p:val>
                                        </p:tav>
                                      </p:tavLst>
                                    </p:anim>
                                    <p:anim calcmode="lin" valueType="num">
                                      <p:cBhvr additive="base">
                                        <p:cTn id="1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nodeType="click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additive="base">
                                        <p:cTn id="116" dur="500" fill="hold"/>
                                        <p:tgtEl>
                                          <p:spTgt spid="20"/>
                                        </p:tgtEl>
                                        <p:attrNameLst>
                                          <p:attrName>ppt_x</p:attrName>
                                        </p:attrNameLst>
                                      </p:cBhvr>
                                      <p:tavLst>
                                        <p:tav tm="0">
                                          <p:val>
                                            <p:strVal val="0-#ppt_w/2"/>
                                          </p:val>
                                        </p:tav>
                                        <p:tav tm="100000">
                                          <p:val>
                                            <p:strVal val="#ppt_x"/>
                                          </p:val>
                                        </p:tav>
                                      </p:tavLst>
                                    </p:anim>
                                    <p:anim calcmode="lin" valueType="num">
                                      <p:cBhvr additive="base">
                                        <p:cTn id="1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10" grpId="0"/>
      <p:bldP spid="11" grpId="0"/>
      <p:bldP spid="12" grpId="0"/>
    </p:bldLst>
  </p:timing>
  <p:extLst>
    <p:ext uri="{3A86A75C-4F4B-4683-9AE1-C65F6400EC91}">
      <p14:laserTraceLst xmlns:p14="http://schemas.microsoft.com/office/powerpoint/2010/main">
        <p14:tracePtLst>
          <p14:tracePt t="87839" x="625475" y="5018088"/>
          <p14:tracePt t="88253" x="652463" y="5018088"/>
          <p14:tracePt t="88513" x="723900" y="5018088"/>
          <p14:tracePt t="88523" x="803275" y="5018088"/>
          <p14:tracePt t="88533" x="938213" y="4991100"/>
          <p14:tracePt t="88544" x="1196975" y="4946650"/>
          <p14:tracePt t="88559" x="2411413" y="4741863"/>
          <p14:tracePt t="88576" x="4527550" y="4375150"/>
          <p14:tracePt t="88594" x="5653088" y="4187825"/>
          <p14:tracePt t="88609" x="7402513" y="3990975"/>
          <p14:tracePt t="88626" x="8331200" y="3973513"/>
          <p14:tracePt t="88644" x="8537575" y="3983038"/>
          <p14:tracePt t="88660" x="8680450" y="4017963"/>
          <p14:tracePt t="88676" x="8724900" y="4027488"/>
          <p14:tracePt t="88693" x="8724900" y="4037013"/>
          <p14:tracePt t="88709" x="8732838" y="4037013"/>
          <p14:tracePt t="88727" x="8732838" y="4044950"/>
          <p14:tracePt t="88743" x="8732838" y="4054475"/>
          <p14:tracePt t="88762" x="8732838" y="4062413"/>
          <p14:tracePt t="88776" x="8724900" y="4098925"/>
          <p14:tracePt t="88794" x="8724900" y="4116388"/>
          <p14:tracePt t="88809" x="8688388" y="4160838"/>
          <p14:tracePt t="88826" x="8634413" y="4214813"/>
          <p14:tracePt t="88844" x="8599488" y="4241800"/>
          <p14:tracePt t="88859" x="8572500" y="4286250"/>
          <p14:tracePt t="88876" x="8562975" y="4348163"/>
          <p14:tracePt t="88893" x="8562975" y="4394200"/>
          <p14:tracePt t="88909" x="8562975" y="4491038"/>
          <p14:tracePt t="88926" x="8562975" y="4562475"/>
          <p14:tracePt t="88943" x="8562975" y="4581525"/>
          <p14:tracePt t="88959" x="8562975" y="4598988"/>
          <p14:tracePt t="88976" x="8562975" y="4633913"/>
          <p14:tracePt t="88993" x="8537575" y="4660900"/>
          <p14:tracePt t="89009" x="8474075" y="4751388"/>
          <p14:tracePt t="89027" x="8348663" y="4857750"/>
          <p14:tracePt t="89043" x="8269288" y="4919663"/>
          <p14:tracePt t="89059" x="8081963" y="5018088"/>
          <p14:tracePt t="89076" x="7920038" y="5062538"/>
          <p14:tracePt t="89093" x="7858125" y="5081588"/>
          <p14:tracePt t="89109" x="7759700" y="5099050"/>
          <p14:tracePt t="89126" x="7697788" y="5108575"/>
          <p14:tracePt t="89143" x="7680325" y="5116513"/>
          <p14:tracePt t="89159" x="7670800" y="5116513"/>
          <p14:tracePt t="89176" x="7670800" y="5108575"/>
          <p14:tracePt t="89201" x="7680325" y="5089525"/>
          <p14:tracePt t="89210" x="7688263" y="5072063"/>
          <p14:tracePt t="89226" x="7742238" y="5045075"/>
          <p14:tracePt t="89243" x="7769225" y="5027613"/>
          <p14:tracePt t="89259" x="7858125" y="5018088"/>
          <p14:tracePt t="89275" x="7956550" y="5010150"/>
          <p14:tracePt t="89292" x="7991475" y="5010150"/>
          <p14:tracePt t="89309" x="8045450" y="5010150"/>
          <p14:tracePt t="89326" x="8072438" y="5027613"/>
          <p14:tracePt t="89342" x="8072438" y="5045075"/>
          <p14:tracePt t="89359" x="8001000" y="5126038"/>
          <p14:tracePt t="89376" x="7875588" y="5232400"/>
          <p14:tracePt t="89392" x="7804150" y="5303838"/>
          <p14:tracePt t="89409" x="7680325" y="5402263"/>
          <p14:tracePt t="89426" x="7589838" y="5456238"/>
          <p14:tracePt t="89442" x="7554913" y="5465763"/>
          <p14:tracePt t="89459" x="7483475" y="5473700"/>
          <p14:tracePt t="89475" x="7439025" y="5473700"/>
          <p14:tracePt t="89492" x="7429500" y="5473700"/>
          <p14:tracePt t="89509" x="7419975" y="5456238"/>
          <p14:tracePt t="89526" x="7419975" y="5411788"/>
          <p14:tracePt t="89542" x="7419975" y="5357813"/>
          <p14:tracePt t="89560" x="7419975" y="5330825"/>
          <p14:tracePt t="89575" x="7446963" y="5303838"/>
          <p14:tracePt t="89592" x="7483475" y="5276850"/>
          <p14:tracePt t="89610" x="7510463" y="5268913"/>
          <p14:tracePt t="89625" x="7545388" y="5259388"/>
          <p14:tracePt t="89642" x="7581900" y="5251450"/>
          <p14:tracePt t="89660" x="7608888" y="5251450"/>
          <p14:tracePt t="89675" x="7634288" y="5259388"/>
          <p14:tracePt t="89693" x="7653338" y="5286375"/>
          <p14:tracePt t="89710" x="7661275" y="5303838"/>
          <p14:tracePt t="89726" x="7661275" y="5348288"/>
          <p14:tracePt t="89742" x="7634288" y="5438775"/>
          <p14:tracePt t="89759" x="7616825" y="5491163"/>
          <p14:tracePt t="89775" x="7589838" y="5554663"/>
          <p14:tracePt t="89792" x="7581900" y="5589588"/>
          <p14:tracePt t="89809" x="7572375" y="5589588"/>
          <p14:tracePt t="89825" x="7572375" y="5599113"/>
          <p14:tracePt t="89842" x="7562850" y="5599113"/>
          <p14:tracePt t="90178" x="7554913" y="5599113"/>
          <p14:tracePt t="90187" x="7537450" y="5589588"/>
          <p14:tracePt t="90198" x="7510463" y="5562600"/>
          <p14:tracePt t="90208" x="7483475" y="5537200"/>
          <p14:tracePt t="90225" x="7429500" y="5465763"/>
          <p14:tracePt t="90242" x="7348538" y="5340350"/>
          <p14:tracePt t="90258" x="7313613" y="5276850"/>
          <p14:tracePt t="90275" x="7251700" y="5153025"/>
          <p14:tracePt t="90292" x="7215188" y="4991100"/>
          <p14:tracePt t="90308" x="7205663" y="4902200"/>
          <p14:tracePt t="90325" x="7188200" y="4741863"/>
          <p14:tracePt t="90342" x="7188200" y="4625975"/>
          <p14:tracePt t="90358" x="7188200" y="4598988"/>
          <p14:tracePt t="90375" x="7188200" y="4554538"/>
          <p14:tracePt t="90392" x="7188200" y="4527550"/>
          <p14:tracePt t="90408" x="7188200" y="4510088"/>
          <p14:tracePt t="90425" x="7205663" y="4465638"/>
          <p14:tracePt t="90442" x="7224713" y="4419600"/>
          <p14:tracePt t="90458" x="7232650" y="4402138"/>
          <p14:tracePt t="90475" x="7242175" y="4375150"/>
          <p14:tracePt t="90492" x="7251700" y="4348163"/>
          <p14:tracePt t="90508" x="7251700" y="4330700"/>
          <p14:tracePt t="90525" x="7251700" y="4295775"/>
          <p14:tracePt t="90541" x="7251700" y="4259263"/>
          <p14:tracePt t="90558" x="7251700" y="4241800"/>
          <p14:tracePt t="90575" x="7259638" y="4232275"/>
          <p14:tracePt t="90591" x="7269163" y="4232275"/>
          <p14:tracePt t="90608" x="7277100" y="4232275"/>
          <p14:tracePt t="90625" x="7304088" y="4232275"/>
          <p14:tracePt t="90641" x="7402513" y="4268788"/>
          <p14:tracePt t="90658" x="7483475" y="4303713"/>
          <p14:tracePt t="90674" x="7634288" y="4419600"/>
          <p14:tracePt t="90691" x="7751763" y="4537075"/>
          <p14:tracePt t="90708" x="7796213" y="4572000"/>
          <p14:tracePt t="90725" x="7840663" y="4660900"/>
          <p14:tracePt t="90742" x="7848600" y="4751388"/>
          <p14:tracePt t="90759" x="7848600" y="4786313"/>
          <p14:tracePt t="90775" x="7848600" y="4857750"/>
          <p14:tracePt t="90791" x="7848600" y="4902200"/>
          <p14:tracePt t="90807" x="7848600" y="4911725"/>
          <p14:tracePt t="90824" x="7858125" y="4938713"/>
          <p14:tracePt t="90841" x="7867650" y="4965700"/>
          <p14:tracePt t="90858" x="7894638" y="4991100"/>
          <p14:tracePt t="90875" x="7912100" y="5000625"/>
          <p14:tracePt t="90891" x="7974013" y="5045075"/>
          <p14:tracePt t="90908" x="8037513" y="5081588"/>
          <p14:tracePt t="90925" x="8062913" y="5099050"/>
          <p14:tracePt t="90941" x="8116888" y="5116513"/>
          <p14:tracePt t="90958" x="8197850" y="5126038"/>
          <p14:tracePt t="90975" x="8224838" y="5126038"/>
          <p14:tracePt t="90991" x="8286750" y="5126038"/>
          <p14:tracePt t="91008" x="8367713" y="5108575"/>
          <p14:tracePt t="91025" x="8402638" y="5089525"/>
          <p14:tracePt t="91041" x="8483600" y="5054600"/>
          <p14:tracePt t="91058" x="8537575" y="5045075"/>
          <p14:tracePt t="91075" x="8545513" y="5037138"/>
          <p14:tracePt t="91091" x="8555038" y="5037138"/>
          <p14:tracePt t="91107" x="8562975" y="5037138"/>
          <p14:tracePt t="91124" x="8562975" y="5045075"/>
          <p14:tracePt t="91233" x="8555038" y="5054600"/>
          <p14:tracePt t="91243" x="8545513" y="5072063"/>
          <p14:tracePt t="91253" x="8510588" y="5099050"/>
          <p14:tracePt t="91264" x="8466138" y="5133975"/>
          <p14:tracePt t="91275" x="8429625" y="5170488"/>
          <p14:tracePt t="91291" x="8348663" y="5214938"/>
          <p14:tracePt t="91308" x="8323263" y="5232400"/>
          <p14:tracePt t="91324" x="8313738" y="5241925"/>
          <p14:tracePt t="91341" x="8304213" y="5251450"/>
          <p14:tracePt t="91357" x="8313738" y="5251450"/>
          <p14:tracePt t="91443" x="8323263" y="5241925"/>
          <p14:tracePt t="91463" x="8331200" y="5241925"/>
          <p14:tracePt t="91472" x="8340725" y="5241925"/>
          <p14:tracePt t="91492" x="8340725" y="5232400"/>
          <p14:tracePt t="91512" x="8348663" y="5232400"/>
          <p14:tracePt t="91522" x="8348663" y="5224463"/>
          <p14:tracePt t="91572" x="8340725" y="5224463"/>
          <p14:tracePt t="91602" x="8323263" y="5214938"/>
          <p14:tracePt t="91612" x="8304213" y="5214938"/>
          <p14:tracePt t="91622" x="8277225" y="5205413"/>
          <p14:tracePt t="91632" x="8251825" y="5205413"/>
          <p14:tracePt t="91642" x="8224838" y="5197475"/>
          <p14:tracePt t="91657" x="8180388" y="5197475"/>
          <p14:tracePt t="91674" x="8161338" y="5197475"/>
          <p14:tracePt t="91690" x="8153400" y="5197475"/>
          <p14:tracePt t="91707" x="8153400" y="5187950"/>
          <p14:tracePt t="91724" x="8153400" y="5180013"/>
          <p14:tracePt t="91742" x="8153400" y="5170488"/>
          <p14:tracePt t="91791" x="8161338" y="5170488"/>
          <p14:tracePt t="91811" x="8170863" y="5170488"/>
          <p14:tracePt t="91821" x="8170863" y="5160963"/>
          <p14:tracePt t="91851" x="8180388" y="5160963"/>
          <p14:tracePt t="91861" x="8180388" y="5153025"/>
          <p14:tracePt t="92101" x="8188325" y="5153025"/>
          <p14:tracePt t="92170" x="8170863" y="5153025"/>
          <p14:tracePt t="92479" x="8161338" y="5153025"/>
          <p14:tracePt t="92489" x="8153400" y="5153025"/>
          <p14:tracePt t="92499" x="8134350" y="5160963"/>
          <p14:tracePt t="92509" x="8099425" y="5170488"/>
          <p14:tracePt t="92523" x="8045450" y="5180013"/>
          <p14:tracePt t="92540" x="8018463" y="5187950"/>
          <p14:tracePt t="92556" x="7974013" y="5205413"/>
          <p14:tracePt t="92573" x="7939088" y="5205413"/>
          <p14:tracePt t="92590" x="7920038" y="5205413"/>
          <p14:tracePt t="92606" x="7885113" y="5224463"/>
          <p14:tracePt t="92623" x="7848600" y="5232400"/>
          <p14:tracePt t="92640" x="7840663" y="5232400"/>
          <p14:tracePt t="92656" x="7813675" y="5241925"/>
          <p14:tracePt t="92673" x="7804150" y="5251450"/>
          <p14:tracePt t="92690" x="7796213" y="5251450"/>
          <p14:tracePt t="92708" x="7796213" y="5259388"/>
          <p14:tracePt t="92728" x="7786688" y="5259388"/>
          <p14:tracePt t="92747" x="7777163" y="5259388"/>
          <p14:tracePt t="92768" x="7786688" y="5259388"/>
          <p14:tracePt t="92857" x="7796213" y="5259388"/>
          <p14:tracePt t="92867" x="7813675" y="5251450"/>
          <p14:tracePt t="92878" x="7848600" y="5251450"/>
          <p14:tracePt t="92889" x="7902575" y="5241925"/>
          <p14:tracePt t="92906" x="8027988" y="5205413"/>
          <p14:tracePt t="92923" x="8116888" y="5187950"/>
          <p14:tracePt t="92940" x="8143875" y="5180013"/>
          <p14:tracePt t="92956" x="8197850" y="5170488"/>
          <p14:tracePt t="92973" x="8232775" y="5153025"/>
          <p14:tracePt t="92990" x="8251825" y="5143500"/>
          <p14:tracePt t="93006" x="8269288" y="5143500"/>
          <p14:tracePt t="93024" x="8277225" y="5133975"/>
          <p14:tracePt t="93039" x="8286750" y="5133975"/>
          <p14:tracePt t="93087" x="8277225" y="5133975"/>
          <p14:tracePt t="93226" x="8269288" y="5133975"/>
          <p14:tracePt t="93266" x="8259763" y="5133975"/>
          <p14:tracePt t="93286" x="8251825" y="5133975"/>
          <p14:tracePt t="93326" x="8242300" y="5133975"/>
          <p14:tracePt t="93386" x="8232775" y="5133975"/>
          <p14:tracePt t="93425" x="8224838" y="5133975"/>
          <p14:tracePt t="93435" x="8197850" y="5133975"/>
          <p14:tracePt t="93445" x="8143875" y="5133975"/>
          <p14:tracePt t="93457" x="8054975" y="5133975"/>
          <p14:tracePt t="93472" x="7796213" y="5133975"/>
          <p14:tracePt t="93489" x="7491413" y="5116513"/>
          <p14:tracePt t="93506" x="7340600" y="5108575"/>
          <p14:tracePt t="93523" x="7089775" y="5081588"/>
          <p14:tracePt t="93539" x="6858000" y="5037138"/>
          <p14:tracePt t="93557" x="6777038" y="5018088"/>
          <p14:tracePt t="93572" x="6661150" y="4983163"/>
          <p14:tracePt t="93589" x="6608763" y="4956175"/>
          <p14:tracePt t="93606" x="6599238" y="4946650"/>
          <p14:tracePt t="93622" x="6589713" y="4911725"/>
          <p14:tracePt t="93639" x="6589713" y="4857750"/>
          <p14:tracePt t="93656" x="6589713" y="4822825"/>
          <p14:tracePt t="93672" x="6643688" y="4714875"/>
          <p14:tracePt t="93689" x="6724650" y="4616450"/>
          <p14:tracePt t="93706" x="6769100" y="4572000"/>
          <p14:tracePt t="93722" x="6840538" y="4518025"/>
          <p14:tracePt t="93739" x="6929438" y="4473575"/>
          <p14:tracePt t="93756" x="6973888" y="4456113"/>
          <p14:tracePt t="93772" x="7108825" y="4429125"/>
          <p14:tracePt t="93788" x="7251700" y="4411663"/>
          <p14:tracePt t="93805" x="7304088" y="4411663"/>
          <p14:tracePt t="93822" x="7394575" y="4429125"/>
          <p14:tracePt t="93839" x="7483475" y="4491038"/>
          <p14:tracePt t="93855" x="7537450" y="4537075"/>
          <p14:tracePt t="93872" x="7653338" y="4670425"/>
          <p14:tracePt t="93889" x="7742238" y="4822825"/>
          <p14:tracePt t="93906" x="7786688" y="4894263"/>
          <p14:tracePt t="93922" x="7840663" y="5072063"/>
          <p14:tracePt t="93939" x="7867650" y="5251450"/>
          <p14:tracePt t="93955" x="7875588" y="5340350"/>
          <p14:tracePt t="93972" x="7894638" y="5473700"/>
          <p14:tracePt t="93989" x="7902575" y="5537200"/>
          <p14:tracePt t="94005" x="7912100" y="5554663"/>
          <p14:tracePt t="94005" x="7912100" y="5562600"/>
          <p14:tracePt t="94024" x="7912100" y="5572125"/>
          <p14:tracePt t="94039" x="7912100" y="5581650"/>
          <p14:tracePt t="94055" x="7912100" y="5589588"/>
          <p14:tracePt t="94072" x="7902575" y="5589588"/>
          <p14:tracePt t="94242" x="7894638" y="5581650"/>
          <p14:tracePt t="94282" x="7885113" y="5581650"/>
          <p14:tracePt t="94292" x="7875588" y="5572125"/>
          <p14:tracePt t="94302" x="7840663" y="5562600"/>
          <p14:tracePt t="94312" x="7769225" y="5545138"/>
          <p14:tracePt t="94323" x="7697788" y="5527675"/>
          <p14:tracePt t="94338" x="7537450" y="5491163"/>
          <p14:tracePt t="94355" x="7402513" y="5465763"/>
          <p14:tracePt t="94373" x="7358063" y="5456238"/>
          <p14:tracePt t="94388" x="7286625" y="5446713"/>
          <p14:tracePt t="94405" x="7259638" y="5438775"/>
          <p14:tracePt t="94423" x="7251700" y="5429250"/>
          <p14:tracePt t="94438" x="7259638" y="5429250"/>
          <p14:tracePt t="94501" x="7277100" y="5429250"/>
          <p14:tracePt t="94511" x="7304088" y="5429250"/>
          <p14:tracePt t="94522" x="7358063" y="5429250"/>
          <p14:tracePt t="94531" x="7429500" y="5419725"/>
          <p14:tracePt t="94541" x="7527925" y="5419725"/>
          <p14:tracePt t="94555" x="7688263" y="5419725"/>
          <p14:tracePt t="94572" x="7759700" y="5419725"/>
          <p14:tracePt t="94588" x="7885113" y="5419725"/>
          <p14:tracePt t="94605" x="7974013" y="5411788"/>
          <p14:tracePt t="94622" x="8001000" y="5411788"/>
          <p14:tracePt t="94638" x="8027988" y="5411788"/>
          <p14:tracePt t="94655" x="8037513" y="5411788"/>
          <p14:tracePt t="94672" x="8027988" y="5411788"/>
          <p14:tracePt t="94711" x="8018463" y="5411788"/>
          <p14:tracePt t="94721" x="7991475" y="5411788"/>
          <p14:tracePt t="94730" x="7956550" y="5402263"/>
          <p14:tracePt t="94740" x="7894638" y="5394325"/>
          <p14:tracePt t="94755" x="7751763" y="5375275"/>
          <p14:tracePt t="94772" x="7688263" y="5357813"/>
          <p14:tracePt t="94788" x="7562850" y="5322888"/>
          <p14:tracePt t="94805" x="7439025" y="5276850"/>
          <p14:tracePt t="94822" x="7385050" y="5251450"/>
          <p14:tracePt t="94838" x="7286625" y="5187950"/>
          <p14:tracePt t="94855" x="7215188" y="5089525"/>
          <p14:tracePt t="94872" x="7188200" y="5027613"/>
          <p14:tracePt t="94888" x="7161213" y="4902200"/>
          <p14:tracePt t="94905" x="7153275" y="4813300"/>
          <p14:tracePt t="94922" x="7153275" y="4786313"/>
          <p14:tracePt t="94938" x="7170738" y="4741863"/>
          <p14:tracePt t="94955" x="7215188" y="4714875"/>
          <p14:tracePt t="94971" x="7251700" y="4705350"/>
          <p14:tracePt t="94987" x="7331075" y="4697413"/>
          <p14:tracePt t="95005" x="7412038" y="4697413"/>
          <p14:tracePt t="95023" x="7466013" y="4705350"/>
          <p14:tracePt t="95038" x="7589838" y="4751388"/>
          <p14:tracePt t="95055" x="7715250" y="4830763"/>
          <p14:tracePt t="95072" x="7759700" y="4894263"/>
          <p14:tracePt t="95088" x="7823200" y="5018088"/>
          <p14:tracePt t="95105" x="7848600" y="5116513"/>
          <p14:tracePt t="95121" x="7858125" y="5160963"/>
          <p14:tracePt t="95138" x="7858125" y="5214938"/>
          <p14:tracePt t="95154" x="7867650" y="5251450"/>
          <p14:tracePt t="95171" x="7867650" y="5259388"/>
          <p14:tracePt t="95188" x="7875588" y="5276850"/>
          <p14:tracePt t="95204" x="7875588" y="5286375"/>
          <p14:tracePt t="95221" x="7885113" y="5286375"/>
          <p14:tracePt t="95239" x="7894638" y="5286375"/>
          <p14:tracePt t="95258" x="7894638" y="5276850"/>
          <p14:tracePt t="95279" x="7902575" y="5259388"/>
          <p14:tracePt t="95299" x="7902575" y="5241925"/>
          <p14:tracePt t="95309" x="7912100" y="5205413"/>
          <p14:tracePt t="95321" x="7912100" y="5143500"/>
          <p14:tracePt t="95338" x="7920038" y="4991100"/>
          <p14:tracePt t="95354" x="7912100" y="4840288"/>
          <p14:tracePt t="95371" x="7875588" y="4705350"/>
          <p14:tracePt t="95389" x="7848600" y="4643438"/>
          <p14:tracePt t="95404" x="7769225" y="4510088"/>
          <p14:tracePt t="95421" x="7670800" y="4411663"/>
          <p14:tracePt t="95439" x="7626350" y="4367213"/>
          <p14:tracePt t="95454" x="7537450" y="4322763"/>
          <p14:tracePt t="95471" x="7483475" y="4295775"/>
          <p14:tracePt t="95488" x="7456488" y="4295775"/>
          <p14:tracePt t="95504" x="7402513" y="4313238"/>
          <p14:tracePt t="95521" x="7367588" y="4340225"/>
          <p14:tracePt t="95538" x="7348538" y="4367213"/>
          <p14:tracePt t="95554" x="7340600" y="4419600"/>
          <p14:tracePt t="95571" x="7323138" y="4500563"/>
          <p14:tracePt t="95588" x="7323138" y="4545013"/>
          <p14:tracePt t="95604" x="7323138" y="4652963"/>
          <p14:tracePt t="95621" x="7323138" y="4751388"/>
          <p14:tracePt t="95638" x="7331075" y="4803775"/>
          <p14:tracePt t="95654" x="7340600" y="4875213"/>
          <p14:tracePt t="95671" x="7348538" y="4929188"/>
          <p14:tracePt t="95688" x="7358063" y="4956175"/>
          <p14:tracePt t="95704" x="7375525" y="5010150"/>
          <p14:tracePt t="95721" x="7385050" y="5045075"/>
          <p14:tracePt t="95738" x="7394575" y="5062538"/>
          <p14:tracePt t="95754" x="7419975" y="5126038"/>
          <p14:tracePt t="95771" x="7473950" y="5187950"/>
          <p14:tracePt t="95788" x="7518400" y="5224463"/>
          <p14:tracePt t="95804" x="7626350" y="5268913"/>
          <p14:tracePt t="95821" x="7724775" y="5276850"/>
          <p14:tracePt t="95838" x="7769225" y="5276850"/>
          <p14:tracePt t="95854" x="7867650" y="5276850"/>
          <p14:tracePt t="95871" x="7956550" y="5259388"/>
          <p14:tracePt t="95887" x="8001000" y="5251450"/>
          <p14:tracePt t="95904" x="8037513" y="5241925"/>
          <p14:tracePt t="95921" x="8054975" y="5224463"/>
          <p14:tracePt t="95937" x="8062913" y="5224463"/>
          <p14:tracePt t="95954" x="8062913" y="5214938"/>
          <p14:tracePt t="95975" x="8062913" y="5205413"/>
          <p14:tracePt t="96046" x="8072438" y="5205413"/>
          <p14:tracePt t="96056" x="8072438" y="5197475"/>
          <p14:tracePt t="96066" x="8081963" y="5197475"/>
          <p14:tracePt t="96085" x="8089900" y="5187950"/>
          <p14:tracePt t="96096" x="8099425" y="5187950"/>
          <p14:tracePt t="96105" x="8126413" y="5180013"/>
          <p14:tracePt t="96120" x="8215313" y="5143500"/>
          <p14:tracePt t="96137" x="8277225" y="5126038"/>
          <p14:tracePt t="96154" x="8412163" y="5081588"/>
          <p14:tracePt t="96170" x="8483600" y="5054600"/>
          <p14:tracePt t="96187" x="8501063" y="5054600"/>
          <p14:tracePt t="96204" x="8518525" y="5037138"/>
          <p14:tracePt t="96220" x="8510588" y="5037138"/>
          <p14:tracePt t="96295" x="8501063" y="5037138"/>
          <p14:tracePt t="96305" x="8491538" y="5045075"/>
          <p14:tracePt t="96315" x="8483600" y="5045075"/>
          <p14:tracePt t="96325" x="8474075" y="5045075"/>
          <p14:tracePt t="96337" x="8456613" y="5045075"/>
          <p14:tracePt t="96354" x="8439150" y="5054600"/>
          <p14:tracePt t="96370" x="8385175" y="5054600"/>
          <p14:tracePt t="96387" x="8348663" y="5054600"/>
          <p14:tracePt t="96403" x="8251825" y="5054600"/>
          <p14:tracePt t="96420" x="8161338" y="5054600"/>
          <p14:tracePt t="96437" x="8134350" y="5054600"/>
          <p14:tracePt t="96454" x="8089900" y="5045075"/>
          <p14:tracePt t="96470" x="8062913" y="5045075"/>
          <p14:tracePt t="96487" x="8054975" y="5045075"/>
          <p14:tracePt t="96504" x="8045450" y="5037138"/>
          <p14:tracePt t="96520" x="8037513" y="5037138"/>
          <p14:tracePt t="96594" x="8027988" y="5037138"/>
          <p14:tracePt t="96633" x="8010525" y="5037138"/>
          <p14:tracePt t="96654" x="8001000" y="5037138"/>
          <p14:tracePt t="96663" x="7983538" y="5045075"/>
          <p14:tracePt t="96673" x="7947025" y="5054600"/>
          <p14:tracePt t="96686" x="7813675" y="5072063"/>
          <p14:tracePt t="96704" x="7732713" y="5081588"/>
          <p14:tracePt t="96720" x="7589838" y="5081588"/>
          <p14:tracePt t="96737" x="7429500" y="5072063"/>
          <p14:tracePt t="96754" x="7340600" y="5045075"/>
          <p14:tracePt t="96770" x="7180263" y="4956175"/>
          <p14:tracePt t="96786" x="7062788" y="4840288"/>
          <p14:tracePt t="96804" x="7027863" y="4786313"/>
          <p14:tracePt t="96820" x="6983413" y="4660900"/>
          <p14:tracePt t="96837" x="6973888" y="4545013"/>
          <p14:tracePt t="96854" x="6973888" y="4491038"/>
          <p14:tracePt t="96870" x="6983413" y="4429125"/>
          <p14:tracePt t="96887" x="7018338" y="4394200"/>
          <p14:tracePt t="96904" x="7054850" y="4375150"/>
          <p14:tracePt t="96920" x="7180263" y="4357688"/>
          <p14:tracePt t="96937" x="7340600" y="4357688"/>
          <p14:tracePt t="96954" x="7419975" y="4357688"/>
          <p14:tracePt t="96970" x="7589838" y="4411663"/>
          <p14:tracePt t="96986" x="7732713" y="4483100"/>
          <p14:tracePt t="97004" x="7786688" y="4527550"/>
          <p14:tracePt t="97021" x="7875588" y="4616450"/>
          <p14:tracePt t="97037" x="7939088" y="4714875"/>
          <p14:tracePt t="97054" x="7956550" y="4776788"/>
          <p14:tracePt t="97069" x="7974013" y="4894263"/>
          <p14:tracePt t="97086" x="7974013" y="5018088"/>
          <p14:tracePt t="97103" x="7974013" y="5089525"/>
          <p14:tracePt t="97120" x="7956550" y="5232400"/>
          <p14:tracePt t="97136" x="7929563" y="5375275"/>
          <p14:tracePt t="97153" x="7920038" y="5411788"/>
          <p14:tracePt t="97169" x="7902575" y="5446713"/>
          <p14:tracePt t="97187" x="7902575" y="5465763"/>
          <p14:tracePt t="97203" x="7894638" y="5473700"/>
          <p14:tracePt t="98984" x="7885113" y="5473700"/>
          <p14:tracePt t="99603" x="7875588" y="5473700"/>
          <p14:tracePt t="99623" x="7858125" y="5473700"/>
          <p14:tracePt t="99633" x="7840663" y="5456238"/>
          <p14:tracePt t="99643" x="7813675" y="5438775"/>
          <p14:tracePt t="99652" x="7769225" y="5411788"/>
          <p14:tracePt t="99668" x="7661275" y="5340350"/>
          <p14:tracePt t="99684" x="7608888" y="5303838"/>
          <p14:tracePt t="99701" x="7518400" y="5224463"/>
          <p14:tracePt t="99718" x="7466013" y="5133975"/>
          <p14:tracePt t="99735" x="7439025" y="5099050"/>
          <p14:tracePt t="99751" x="7412038" y="4991100"/>
          <p14:tracePt t="99768" x="7402513" y="4911725"/>
          <p14:tracePt t="99784" x="7402513" y="4884738"/>
          <p14:tracePt t="99801" x="7402513" y="4830763"/>
          <p14:tracePt t="99818" x="7402513" y="4822825"/>
          <p14:tracePt t="99834" x="7402513" y="4813300"/>
          <p14:tracePt t="99851" x="7402513" y="4803775"/>
          <p14:tracePt t="99867" x="7412038" y="4813300"/>
          <p14:tracePt t="99902" x="7412038" y="4822825"/>
          <p14:tracePt t="99921" x="7412038" y="4857750"/>
          <p14:tracePt t="99931" x="7412038" y="4929188"/>
          <p14:tracePt t="99941" x="7412038" y="5027613"/>
          <p14:tracePt t="99952" x="7402513" y="5143500"/>
          <p14:tracePt t="99967" x="7367588" y="5367338"/>
          <p14:tracePt t="99984" x="7358063" y="5446713"/>
          <p14:tracePt t="100001" x="7340600" y="5562600"/>
          <p14:tracePt t="100019" x="7331075" y="5626100"/>
          <p14:tracePt t="100034" x="7331075" y="5670550"/>
          <p14:tracePt t="100052" x="7323138" y="5688013"/>
          <p14:tracePt t="100067" x="7323138" y="5715000"/>
          <p14:tracePt t="100972" x="7313613" y="5715000"/>
          <p14:tracePt t="101078" x="7304088" y="5697538"/>
          <p14:tracePt t="101097" x="7296150" y="5688013"/>
          <p14:tracePt t="101107" x="7296150" y="5670550"/>
          <p14:tracePt t="101118" x="7286625" y="5643563"/>
          <p14:tracePt t="101133" x="7286625" y="5589588"/>
          <p14:tracePt t="101150" x="7304088" y="5545138"/>
          <p14:tracePt t="101166" x="7375525" y="5402263"/>
          <p14:tracePt t="101184" x="7446963" y="5268913"/>
          <p14:tracePt t="101201" x="7483475" y="5214938"/>
          <p14:tracePt t="101216" x="7545388" y="5143500"/>
          <p14:tracePt t="101233" x="7572375" y="5108575"/>
          <p14:tracePt t="101250" x="7581900" y="5108575"/>
          <p14:tracePt t="101266" x="7599363" y="5099050"/>
          <p14:tracePt t="101283" x="7608888" y="5099050"/>
          <p14:tracePt t="101299" x="7616825" y="5099050"/>
          <p14:tracePt t="101317" x="7626350" y="5116513"/>
          <p14:tracePt t="101333" x="7634288" y="5180013"/>
          <p14:tracePt t="101350" x="7634288" y="5276850"/>
          <p14:tracePt t="101367" x="7634288" y="5322888"/>
          <p14:tracePt t="101383" x="7626350" y="5402263"/>
          <p14:tracePt t="101400" x="7608888" y="5473700"/>
          <p14:tracePt t="101417" x="7608888" y="5500688"/>
          <p14:tracePt t="101433" x="7599363" y="5545138"/>
          <p14:tracePt t="101450" x="7599363" y="5562600"/>
          <p14:tracePt t="101467" x="7599363" y="5572125"/>
          <p14:tracePt t="101483" x="7599363" y="5581650"/>
          <p14:tracePt t="102391" x="7589838" y="5581650"/>
          <p14:tracePt t="102672" x="7581900" y="5581650"/>
          <p14:tracePt t="102682" x="7572375" y="5572125"/>
          <p14:tracePt t="102692" x="7554913" y="5545138"/>
          <p14:tracePt t="102702" x="7518400" y="5527675"/>
          <p14:tracePt t="102715" x="7456488" y="5473700"/>
          <p14:tracePt t="102733" x="7429500" y="5438775"/>
          <p14:tracePt t="102749" x="7367588" y="5367338"/>
          <p14:tracePt t="102766" x="7323138" y="5259388"/>
          <p14:tracePt t="102783" x="7304088" y="5197475"/>
          <p14:tracePt t="102798" x="7296150" y="5089525"/>
          <p14:tracePt t="102815" x="7277100" y="5000625"/>
          <p14:tracePt t="102833" x="7277100" y="4956175"/>
          <p14:tracePt t="102848" x="7259638" y="4884738"/>
          <p14:tracePt t="102865" x="7251700" y="4822825"/>
          <p14:tracePt t="102883" x="7251700" y="4795838"/>
          <p14:tracePt t="102898" x="7242175" y="4741863"/>
          <p14:tracePt t="102915" x="7242175" y="4724400"/>
          <p14:tracePt t="102933" x="7232650" y="4714875"/>
          <p14:tracePt t="102948" x="7232650" y="4705350"/>
          <p14:tracePt t="102965" x="7224713" y="4705350"/>
          <p14:tracePt t="102982" x="7215188" y="4705350"/>
          <p14:tracePt t="103011" x="7215188" y="4714875"/>
          <p14:tracePt t="103051" x="7205663" y="4714875"/>
          <p14:tracePt t="103061" x="7205663" y="4724400"/>
          <p14:tracePt t="103070" x="7197725" y="4732338"/>
          <p14:tracePt t="103082" x="7188200" y="4751388"/>
          <p14:tracePt t="103099" x="7170738" y="4830763"/>
          <p14:tracePt t="103115" x="7143750" y="4956175"/>
          <p14:tracePt t="103132" x="7134225" y="5018088"/>
          <p14:tracePt t="103148" x="7126288" y="5089525"/>
          <p14:tracePt t="103165" x="7126288" y="5143500"/>
          <p14:tracePt t="103182" x="7126288" y="5160963"/>
          <p14:tracePt t="103198" x="7126288" y="5197475"/>
          <p14:tracePt t="103215" x="7126288" y="5232400"/>
          <p14:tracePt t="103232" x="7126288" y="5251450"/>
          <p14:tracePt t="103249" x="7126288" y="5295900"/>
          <p14:tracePt t="103266" x="7126288" y="5340350"/>
          <p14:tracePt t="103283" x="7126288" y="5367338"/>
          <p14:tracePt t="103298" x="7126288" y="5429250"/>
          <p14:tracePt t="103314" x="7126288" y="5500688"/>
          <p14:tracePt t="103332" x="7126288" y="5527675"/>
          <p14:tracePt t="103348" x="7126288" y="5589588"/>
          <p14:tracePt t="103365" x="7126288" y="5653088"/>
          <p14:tracePt t="103382" x="7126288" y="5688013"/>
          <p14:tracePt t="103398" x="7126288" y="5751513"/>
          <p14:tracePt t="103415" x="7126288" y="5776913"/>
          <p14:tracePt t="103432" x="7126288" y="5768975"/>
          <p14:tracePt t="103499" x="7134225" y="5724525"/>
          <p14:tracePt t="103509" x="7143750" y="5670550"/>
          <p14:tracePt t="103519" x="7153275" y="5581650"/>
          <p14:tracePt t="103532" x="7170738" y="5473700"/>
          <p14:tracePt t="103548" x="7205663" y="5295900"/>
          <p14:tracePt t="103565" x="7251700" y="5153025"/>
          <p14:tracePt t="103582" x="7269163" y="5089525"/>
          <p14:tracePt t="103598" x="7296150" y="5010150"/>
          <p14:tracePt t="103615" x="7340600" y="4956175"/>
          <p14:tracePt t="103631" x="7367588" y="4946650"/>
          <p14:tracePt t="103648" x="7419975" y="4938713"/>
          <p14:tracePt t="103665" x="7473950" y="4938713"/>
          <p14:tracePt t="103681" x="7491413" y="4946650"/>
          <p14:tracePt t="103698" x="7518400" y="4983163"/>
          <p14:tracePt t="103715" x="7537450" y="5062538"/>
          <p14:tracePt t="103731" x="7545388" y="5133975"/>
          <p14:tracePt t="103731" x="7545388" y="5214938"/>
          <p14:tracePt t="103749" x="7545388" y="5295900"/>
          <p14:tracePt t="103765" x="7527925" y="5456238"/>
          <p14:tracePt t="103782" x="7518400" y="5554663"/>
          <p14:tracePt t="103799" x="7510463" y="5581650"/>
          <p14:tracePt t="103814" x="7483475" y="5643563"/>
          <p14:tracePt t="103831" x="7446963" y="5680075"/>
          <p14:tracePt t="103849" x="7429500" y="5705475"/>
          <p14:tracePt t="103864" x="7412038" y="5724525"/>
          <p14:tracePt t="103881" x="7402513" y="5724525"/>
          <p14:tracePt t="103899" x="7394575" y="5724525"/>
          <p14:tracePt t="103918" x="7385050" y="5724525"/>
          <p14:tracePt t="103931" x="7375525" y="5724525"/>
          <p14:tracePt t="103949" x="7367588" y="5715000"/>
          <p14:tracePt t="103967" x="7367588" y="5705475"/>
          <p14:tracePt t="103981" x="7348538" y="5653088"/>
          <p14:tracePt t="103998" x="7340600" y="5589588"/>
          <p14:tracePt t="104014" x="7323138" y="5411788"/>
          <p14:tracePt t="104032" x="7304088" y="5241925"/>
          <p14:tracePt t="104048" x="7296150" y="5160963"/>
          <p14:tracePt t="104064" x="7286625" y="4991100"/>
          <p14:tracePt t="104081" x="7286625" y="4857750"/>
          <p14:tracePt t="104098" x="7286625" y="4803775"/>
          <p14:tracePt t="104114" x="7286625" y="4732338"/>
          <p14:tracePt t="104131" x="7286625" y="4705350"/>
          <p14:tracePt t="104148" x="7296150" y="4687888"/>
          <p14:tracePt t="104164" x="7304088" y="4679950"/>
          <p14:tracePt t="104181" x="7313613" y="4679950"/>
          <p14:tracePt t="104207" x="7313613" y="4697413"/>
          <p14:tracePt t="104256" x="7313613" y="4714875"/>
          <p14:tracePt t="104267" x="7313613" y="4741863"/>
          <p14:tracePt t="104277" x="7313613" y="4786313"/>
          <p14:tracePt t="104287" x="7296150" y="4840288"/>
          <p14:tracePt t="104297" x="7277100" y="4902200"/>
          <p14:tracePt t="104314" x="7242175" y="4991100"/>
          <p14:tracePt t="104331" x="7205663" y="5081588"/>
          <p14:tracePt t="104348" x="7197725" y="5108575"/>
          <p14:tracePt t="104364" x="7161213" y="5187950"/>
          <p14:tracePt t="104380" x="7126288" y="5259388"/>
          <p14:tracePt t="104397" x="7108825" y="5286375"/>
          <p14:tracePt t="104414" x="7081838" y="5348288"/>
          <p14:tracePt t="104431" x="7054850" y="5384800"/>
          <p14:tracePt t="104447" x="7054850" y="5402263"/>
          <p14:tracePt t="104464" x="7037388" y="5419725"/>
          <p14:tracePt t="104481" x="7027863" y="5446713"/>
          <p14:tracePt t="104497" x="7027863" y="5456238"/>
          <p14:tracePt t="104514" x="7018338" y="5465763"/>
          <p14:tracePt t="104531" x="7018338" y="5473700"/>
          <p14:tracePt t="104547" x="7018338" y="5483225"/>
          <p14:tracePt t="104565" x="7018338" y="5491163"/>
          <p14:tracePt t="104580" x="7018338" y="5527675"/>
          <p14:tracePt t="104597" x="7018338" y="5537200"/>
          <p14:tracePt t="110992" x="7027863" y="5537200"/>
          <p14:tracePt t="111780" x="7045325" y="5537200"/>
          <p14:tracePt t="111790" x="7072313" y="5518150"/>
          <p14:tracePt t="111800" x="7116763" y="5500688"/>
          <p14:tracePt t="111810" x="7153275" y="5483225"/>
          <p14:tracePt t="111825" x="7277100" y="5456238"/>
          <p14:tracePt t="111842" x="7340600" y="5446713"/>
          <p14:tracePt t="111858" x="7466013" y="5429250"/>
          <p14:tracePt t="111875" x="7572375" y="5411788"/>
          <p14:tracePt t="111892" x="7634288" y="5402263"/>
          <p14:tracePt t="111908" x="7732713" y="5394325"/>
          <p14:tracePt t="111925" x="7813675" y="5375275"/>
          <p14:tracePt t="111942" x="7840663" y="5367338"/>
          <p14:tracePt t="111958" x="7875588" y="5357813"/>
          <p14:tracePt t="111975" x="7902575" y="5340350"/>
          <p14:tracePt t="111992" x="7920038" y="5322888"/>
          <p14:tracePt t="112008" x="7966075" y="5268913"/>
          <p14:tracePt t="112026" x="8027988" y="5214938"/>
          <p14:tracePt t="112042" x="8045450" y="5197475"/>
          <p14:tracePt t="112058" x="8062913" y="5180013"/>
          <p14:tracePt t="112075" x="8072438" y="5170488"/>
          <p14:tracePt t="112092" x="8081963" y="5160963"/>
          <p14:tracePt t="112108" x="8089900" y="5153025"/>
          <p14:tracePt t="112125" x="8116888" y="5143500"/>
          <p14:tracePt t="112142" x="8143875" y="5116513"/>
          <p14:tracePt t="112159" x="8153400" y="5116513"/>
          <p14:tracePt t="112175" x="8161338" y="5108575"/>
          <p14:tracePt t="112191" x="8170863" y="5099050"/>
          <p14:tracePt t="112209" x="8180388" y="5089525"/>
          <p14:tracePt t="112225" x="8180388" y="5081588"/>
          <p14:tracePt t="112308" x="8170863" y="5081588"/>
          <p14:tracePt t="112707" x="8143875" y="5081588"/>
          <p14:tracePt t="112717" x="8116888" y="5081588"/>
          <p14:tracePt t="112726" x="8089900" y="5081588"/>
          <p14:tracePt t="112741" x="8018463" y="5081588"/>
          <p14:tracePt t="112758" x="7983538" y="5089525"/>
          <p14:tracePt t="112774" x="7902575" y="5089525"/>
          <p14:tracePt t="112791" x="7848600" y="5081588"/>
          <p14:tracePt t="112808" x="7823200" y="5072063"/>
          <p14:tracePt t="112824" x="7786688" y="5054600"/>
          <p14:tracePt t="112841" x="7769225" y="5054600"/>
          <p14:tracePt t="112858" x="7751763" y="5045075"/>
          <p14:tracePt t="112874" x="7732713" y="5037138"/>
          <p14:tracePt t="112891" x="7724775" y="5027613"/>
          <p14:tracePt t="112908" x="7724775" y="5018088"/>
          <p14:tracePt t="112924" x="7715250" y="5010150"/>
          <p14:tracePt t="112941" x="7697788" y="5000625"/>
          <p14:tracePt t="112958" x="7697788" y="4991100"/>
          <p14:tracePt t="112974" x="7705725" y="4991100"/>
          <p14:tracePt t="113066" x="7715250" y="4991100"/>
          <p14:tracePt t="113075" x="7732713" y="4991100"/>
          <p14:tracePt t="113085" x="7769225" y="5010150"/>
          <p14:tracePt t="113096" x="7831138" y="5027613"/>
          <p14:tracePt t="113107" x="7894638" y="5054600"/>
          <p14:tracePt t="113124" x="8037513" y="5126038"/>
          <p14:tracePt t="113141" x="8108950" y="5170488"/>
          <p14:tracePt t="113157" x="8134350" y="5197475"/>
          <p14:tracePt t="113174" x="8153400" y="5224463"/>
          <p14:tracePt t="113191" x="8153400" y="5241925"/>
          <p14:tracePt t="113207" x="8153400" y="5251450"/>
          <p14:tracePt t="113225" x="8153400" y="5259388"/>
          <p14:tracePt t="113254" x="8134350" y="5259388"/>
          <p14:tracePt t="113275" x="8116888" y="5268913"/>
          <p14:tracePt t="113284" x="8089900" y="5268913"/>
          <p14:tracePt t="113295" x="8045450" y="5268913"/>
          <p14:tracePt t="113307" x="8001000" y="5268913"/>
          <p14:tracePt t="113324" x="7885113" y="5276850"/>
          <p14:tracePt t="113341" x="7804150" y="5276850"/>
          <p14:tracePt t="113357" x="7759700" y="5276850"/>
          <p14:tracePt t="113374" x="7688263" y="5268913"/>
          <p14:tracePt t="113391" x="7643813" y="5259388"/>
          <p14:tracePt t="113407" x="7616825" y="5259388"/>
          <p14:tracePt t="113425" x="7608888" y="5251450"/>
          <p14:tracePt t="113440" x="7599363" y="5251450"/>
          <p14:tracePt t="113457" x="7599363" y="5241925"/>
          <p14:tracePt t="113563" x="7616825" y="5241925"/>
          <p14:tracePt t="113584" x="7626350" y="5232400"/>
          <p14:tracePt t="113594" x="7661275" y="5224463"/>
          <p14:tracePt t="113604" x="7724775" y="5205413"/>
          <p14:tracePt t="113614" x="7813675" y="5187950"/>
          <p14:tracePt t="113625" x="7912100" y="5160963"/>
          <p14:tracePt t="113640" x="8072438" y="5126038"/>
          <p14:tracePt t="113657" x="8180388" y="5089525"/>
          <p14:tracePt t="113675" x="8224838" y="5072063"/>
          <p14:tracePt t="113691" x="8304213" y="5037138"/>
          <p14:tracePt t="113708" x="8385175" y="5010150"/>
          <p14:tracePt t="113725" x="8412163" y="4991100"/>
          <p14:tracePt t="113740" x="8474075" y="4973638"/>
          <p14:tracePt t="113757" x="8501063" y="4956175"/>
          <p14:tracePt t="113774" x="8518525" y="4946650"/>
          <p14:tracePt t="113790" x="8528050" y="4946650"/>
          <p14:tracePt t="113806" x="8528050" y="4938713"/>
          <p14:tracePt t="113833" x="8518525" y="4938713"/>
          <p14:tracePt t="113872" x="8510588" y="4938713"/>
          <p14:tracePt t="113882" x="8501063" y="4938713"/>
          <p14:tracePt t="113903" x="8483600" y="4938713"/>
          <p14:tracePt t="113912" x="8474075" y="4938713"/>
          <p14:tracePt t="113923" x="8466138" y="4938713"/>
          <p14:tracePt t="113940" x="8429625" y="4946650"/>
          <p14:tracePt t="113957" x="8375650" y="4973638"/>
          <p14:tracePt t="113974" x="8358188" y="4983163"/>
          <p14:tracePt t="114876" x="8367713" y="4983163"/>
          <p14:tracePt t="115637" x="8385175" y="4983163"/>
          <p14:tracePt t="115647" x="8394700" y="4983163"/>
          <p14:tracePt t="115657" x="8420100" y="4983163"/>
          <p14:tracePt t="115672" x="8474075" y="4983163"/>
          <p14:tracePt t="115689" x="8528050" y="4983163"/>
          <p14:tracePt t="115705" x="8634413" y="4983163"/>
          <p14:tracePt t="115723" x="8732838" y="4991100"/>
          <p14:tracePt t="115739" x="8769350" y="4991100"/>
          <p14:tracePt t="115756" x="8840788" y="4991100"/>
          <p14:tracePt t="115773" x="8920163" y="4991100"/>
          <p14:tracePt t="115790" x="8966200" y="4991100"/>
          <p14:tracePt t="115805" x="9045575" y="4991100"/>
          <p14:tracePt t="115822" x="9109075" y="4991100"/>
          <p14:tracePt t="115838" x="9134475" y="4991100"/>
          <p14:tracePt t="115855" x="9188450" y="4991100"/>
          <p14:tracePt t="115872" x="9242425" y="4991100"/>
          <p14:tracePt t="115889" x="9277350" y="4991100"/>
          <p14:tracePt t="115905" x="9358313" y="4991100"/>
          <p14:tracePt t="115922" x="9466263" y="4991100"/>
          <p14:tracePt t="115939" x="9582150" y="4991100"/>
          <p14:tracePt t="115956" x="9634538" y="4991100"/>
          <p14:tracePt t="115972" x="9759950" y="4991100"/>
          <p14:tracePt t="115989" x="9867900" y="4991100"/>
          <p14:tracePt t="116006" x="9912350" y="4991100"/>
          <p14:tracePt t="116023" x="9991725" y="4991100"/>
          <p14:tracePt t="116039" x="10055225" y="4991100"/>
          <p14:tracePt t="116056" x="10082213" y="4991100"/>
          <p14:tracePt t="116072" x="10082213" y="4983163"/>
          <p14:tracePt t="116644" x="10090150" y="4965700"/>
          <p14:tracePt t="116655" x="10099675" y="4946650"/>
          <p14:tracePt t="116664" x="10117138" y="4919663"/>
          <p14:tracePt t="116674" x="10144125" y="4884738"/>
          <p14:tracePt t="116688" x="10180638" y="4848225"/>
          <p14:tracePt t="116706" x="10198100" y="4840288"/>
          <p14:tracePt t="116721" x="10225088" y="4822825"/>
          <p14:tracePt t="116738" x="10252075" y="4813300"/>
          <p14:tracePt t="116755" x="10269538" y="4803775"/>
          <p14:tracePt t="116772" x="10323513" y="4786313"/>
          <p14:tracePt t="116788" x="10375900" y="4759325"/>
          <p14:tracePt t="116805" x="10402888" y="4751388"/>
          <p14:tracePt t="116822" x="10447338" y="4741863"/>
          <p14:tracePt t="116839" x="10491788" y="4724400"/>
          <p14:tracePt t="116855" x="10501313" y="4724400"/>
          <p14:tracePt t="116871" x="10528300" y="4705350"/>
          <p14:tracePt t="116888" x="10555288" y="4697413"/>
          <p14:tracePt t="116905" x="10563225" y="4687888"/>
          <p14:tracePt t="116921" x="10582275" y="4679950"/>
          <p14:tracePt t="116938" x="10590213" y="4679950"/>
          <p14:tracePt t="116954" x="10599738" y="4670425"/>
          <p14:tracePt t="116971" x="10609263" y="4670425"/>
          <p14:tracePt t="116993" x="10617200" y="4670425"/>
          <p14:tracePt t="117013" x="10626725" y="4670425"/>
          <p14:tracePt t="117033" x="10634663" y="4670425"/>
          <p14:tracePt t="117053" x="10644188" y="4660900"/>
          <p14:tracePt t="117103" x="10644188" y="4652963"/>
          <p14:tracePt t="117132" x="10653713" y="4652963"/>
          <p14:tracePt t="117142" x="10653713" y="4643438"/>
          <p14:tracePt t="117152" x="10661650" y="4633913"/>
          <p14:tracePt t="117162" x="10671175" y="4625975"/>
          <p14:tracePt t="117172" x="10680700" y="4616450"/>
          <p14:tracePt t="117187" x="10715625" y="4572000"/>
          <p14:tracePt t="117205" x="10733088" y="4554538"/>
          <p14:tracePt t="117221" x="10769600" y="4510088"/>
          <p14:tracePt t="117238" x="10796588" y="4491038"/>
          <p14:tracePt t="117255" x="10796588" y="4483100"/>
          <p14:tracePt t="117255" x="10804525" y="4473575"/>
          <p14:tracePt t="117272" x="10804525" y="4465638"/>
          <p14:tracePt t="117292" x="10814050" y="4465638"/>
          <p14:tracePt t="117312" x="10814050" y="4456113"/>
          <p14:tracePt t="117332" x="10823575" y="4456113"/>
          <p14:tracePt t="117352" x="10823575" y="4446588"/>
          <p14:tracePt t="117361" x="10823575" y="4438650"/>
          <p14:tracePt t="117372" x="10831513" y="4438650"/>
          <p14:tracePt t="117387" x="10841038" y="4429125"/>
          <p14:tracePt t="117404" x="10841038" y="4419600"/>
          <p14:tracePt t="117420" x="10848975" y="4411663"/>
          <p14:tracePt t="117437" x="10858500" y="4402138"/>
          <p14:tracePt t="117454" x="10858500" y="4394200"/>
          <p14:tracePt t="117470" x="10858500" y="4384675"/>
          <p14:tracePt t="117487" x="10868025" y="4375150"/>
          <p14:tracePt t="117503" x="10868025" y="4367213"/>
          <p14:tracePt t="117520" x="10868025" y="4357688"/>
          <p14:tracePt t="117540" x="10875963" y="4357688"/>
          <p14:tracePt t="117560" x="10875963" y="4348163"/>
          <p14:tracePt t="117590" x="10885488" y="4348163"/>
          <p14:tracePt t="117619" x="10885488" y="4340225"/>
          <p14:tracePt t="117630" x="10895013" y="4330700"/>
          <p14:tracePt t="117640" x="10895013" y="4322763"/>
          <p14:tracePt t="117670" x="10902950" y="4322763"/>
          <p14:tracePt t="117680" x="10902950" y="4313238"/>
          <p14:tracePt t="117709" x="10912475" y="4313238"/>
          <p14:tracePt t="117740" x="10912475" y="4303713"/>
          <p14:tracePt t="117759" x="10912475" y="4295775"/>
          <p14:tracePt t="117791" x="10920413" y="4295775"/>
          <p14:tracePt t="117800" x="10912475" y="4295775"/>
          <p14:tracePt t="118458" x="10902950" y="4303713"/>
          <p14:tracePt t="118468" x="10895013" y="4303713"/>
          <p14:tracePt t="118478" x="10885488" y="4313238"/>
          <p14:tracePt t="118498" x="10868025" y="4322763"/>
          <p14:tracePt t="118508" x="10858500" y="4322763"/>
          <p14:tracePt t="118528" x="10848975" y="4330700"/>
          <p14:tracePt t="118548" x="10841038" y="4330700"/>
          <p14:tracePt t="118558" x="10831513" y="4330700"/>
          <p14:tracePt t="118588" x="10831513" y="4340225"/>
          <p14:tracePt t="118608" x="10823575" y="4340225"/>
          <p14:tracePt t="119503" x="10823575" y="4348163"/>
          <p14:tracePt t="119734" x="10823575" y="4357688"/>
          <p14:tracePt t="119744" x="10814050" y="4357688"/>
          <p14:tracePt t="119753" x="10804525" y="4367213"/>
          <p14:tracePt t="119773" x="10796588" y="4367213"/>
          <p14:tracePt t="119785" x="10777538" y="4367213"/>
          <p14:tracePt t="119801" x="10725150" y="4367213"/>
          <p14:tracePt t="119818" x="10671175" y="4357688"/>
          <p14:tracePt t="119835" x="10644188" y="4348163"/>
          <p14:tracePt t="119851" x="10617200" y="4330700"/>
          <p14:tracePt t="119868" x="10599738" y="4303713"/>
          <p14:tracePt t="119885" x="10590213" y="4286250"/>
          <p14:tracePt t="119901" x="10590213" y="4241800"/>
          <p14:tracePt t="119918" x="10634663" y="4197350"/>
          <p14:tracePt t="119934" x="10671175" y="4170363"/>
          <p14:tracePt t="119951" x="10796588" y="4108450"/>
          <p14:tracePt t="119969" x="10895013" y="4071938"/>
          <p14:tracePt t="119985" x="10947400" y="4062413"/>
          <p14:tracePt t="120002" x="11028363" y="4054475"/>
          <p14:tracePt t="120018" x="11099800" y="4054475"/>
          <p14:tracePt t="120035" x="11144250" y="4081463"/>
          <p14:tracePt t="120052" x="11161713" y="4098925"/>
          <p14:tracePt t="120068" x="11171238" y="4152900"/>
          <p14:tracePt t="120085" x="11171238" y="4205288"/>
          <p14:tracePt t="120102" x="11161713" y="4241800"/>
          <p14:tracePt t="120118" x="11109325" y="4303713"/>
          <p14:tracePt t="120135" x="11018838" y="4357688"/>
          <p14:tracePt t="120152" x="10966450" y="4384675"/>
          <p14:tracePt t="120168" x="10848975" y="4419600"/>
          <p14:tracePt t="120184" x="10733088" y="4438650"/>
          <p14:tracePt t="120202" x="10698163" y="4438650"/>
          <p14:tracePt t="120219" x="10626725" y="4438650"/>
          <p14:tracePt t="120235" x="10599738" y="4438650"/>
          <p14:tracePt t="120253" x="10590213" y="4438650"/>
          <p14:tracePt t="120269" x="10572750" y="4419600"/>
          <p14:tracePt t="120285" x="10563225" y="4384675"/>
          <p14:tracePt t="120303" x="10563225" y="4367213"/>
          <p14:tracePt t="120318" x="10563225" y="4330700"/>
          <p14:tracePt t="120335" x="10572750" y="4295775"/>
          <p14:tracePt t="120353" x="10590213" y="4276725"/>
          <p14:tracePt t="120368" x="10661650" y="4241800"/>
          <p14:tracePt t="120385" x="10760075" y="4205288"/>
          <p14:tracePt t="120403" x="10796588" y="4197350"/>
          <p14:tracePt t="120418" x="10848975" y="4187825"/>
          <p14:tracePt t="120435" x="10885488" y="4187825"/>
          <p14:tracePt t="120453" x="10895013" y="4187825"/>
          <p14:tracePt t="120468" x="10912475" y="4187825"/>
          <p14:tracePt t="120485" x="10920413" y="4187825"/>
          <p14:tracePt t="124016" x="10902950" y="4205288"/>
          <p14:tracePt t="124417" x="10848975" y="4232275"/>
          <p14:tracePt t="124427" x="10804525" y="4251325"/>
          <p14:tracePt t="124438" x="10760075" y="4276725"/>
          <p14:tracePt t="124449" x="10688638" y="4303713"/>
          <p14:tracePt t="124465" x="10563225" y="4367213"/>
          <p14:tracePt t="124482" x="10474325" y="4402138"/>
          <p14:tracePt t="124499" x="10439400" y="4419600"/>
          <p14:tracePt t="124499" x="10412413" y="4438650"/>
          <p14:tracePt t="124517" x="10394950" y="4438650"/>
          <p14:tracePt t="124533" x="10348913" y="4456113"/>
          <p14:tracePt t="124549" x="10323513" y="4465638"/>
          <p14:tracePt t="124565" x="10277475" y="4473575"/>
          <p14:tracePt t="124583" x="10242550" y="4491038"/>
          <p14:tracePt t="124599" x="10225088" y="4491038"/>
          <p14:tracePt t="124615" x="10180638" y="4491038"/>
          <p14:tracePt t="124633" x="10153650" y="4500563"/>
          <p14:tracePt t="124649" x="10134600" y="4510088"/>
          <p14:tracePt t="124665" x="10126663" y="4510088"/>
          <p14:tracePt t="124682" x="10134600" y="4510088"/>
          <p14:tracePt t="124766" x="10144125" y="4510088"/>
          <p14:tracePt t="124776" x="10188575" y="4500563"/>
          <p14:tracePt t="124786" x="10242550" y="4491038"/>
          <p14:tracePt t="124798" x="10323513" y="4483100"/>
          <p14:tracePt t="124815" x="10491788" y="4456113"/>
          <p14:tracePt t="124832" x="10626725" y="4438650"/>
          <p14:tracePt t="124848" x="10661650" y="4429125"/>
          <p14:tracePt t="124865" x="10725150" y="4419600"/>
          <p14:tracePt t="124882" x="10760075" y="4419600"/>
          <p14:tracePt t="124898" x="10769600" y="4419600"/>
          <p14:tracePt t="124915" x="10796588" y="4419600"/>
          <p14:tracePt t="124932" x="10814050" y="4419600"/>
          <p14:tracePt t="124948" x="10831513" y="4419600"/>
          <p14:tracePt t="124965" x="10848975" y="4419600"/>
          <p14:tracePt t="124982" x="10858500" y="4429125"/>
          <p14:tracePt t="124998" x="10868025" y="4429125"/>
          <p14:tracePt t="125015" x="10868025" y="4438650"/>
          <p14:tracePt t="125032" x="10868025" y="4446588"/>
          <p14:tracePt t="125056" x="10868025" y="4456113"/>
          <p14:tracePt t="125066" x="10868025" y="4473575"/>
          <p14:tracePt t="125082" x="10787063" y="4581525"/>
          <p14:tracePt t="125098" x="10644188" y="4741863"/>
          <p14:tracePt t="125116" x="10582275" y="4803775"/>
          <p14:tracePt t="125132" x="10483850" y="4894263"/>
          <p14:tracePt t="125149" x="10420350" y="4946650"/>
          <p14:tracePt t="125166" x="10402888" y="4965700"/>
          <p14:tracePt t="125182" x="10375900" y="4983163"/>
          <p14:tracePt t="125198" x="10358438" y="4991100"/>
          <p14:tracePt t="125215" x="10348913" y="5000625"/>
          <p14:tracePt t="125231" x="10340975" y="5000625"/>
          <p14:tracePt t="125265" x="10340975" y="4991100"/>
          <p14:tracePt t="125374" x="10340975" y="4983163"/>
          <p14:tracePt t="125384" x="10348913" y="4973638"/>
          <p14:tracePt t="125404" x="10358438" y="4946650"/>
          <p14:tracePt t="125414" x="10375900" y="4911725"/>
          <p14:tracePt t="125424" x="10420350" y="4857750"/>
          <p14:tracePt t="125434" x="10483850" y="4795838"/>
          <p14:tracePt t="125448" x="10617200" y="4670425"/>
          <p14:tracePt t="125465" x="10661650" y="4625975"/>
          <p14:tracePt t="125481" x="10733088" y="4562475"/>
          <p14:tracePt t="125498" x="10760075" y="4537075"/>
          <p14:tracePt t="125515" x="10769600" y="4527550"/>
          <p14:tracePt t="125531" x="10796588" y="4518025"/>
          <p14:tracePt t="125548" x="10823575" y="4500563"/>
          <p14:tracePt t="125565" x="10831513" y="4491038"/>
          <p14:tracePt t="125581" x="10858500" y="4473575"/>
          <p14:tracePt t="125598" x="10868025" y="4465638"/>
          <p14:tracePt t="125614" x="10875963" y="4456113"/>
          <p14:tracePt t="125631" x="10902950" y="4429125"/>
          <p14:tracePt t="125648" x="10939463" y="4402138"/>
          <p14:tracePt t="125665" x="10947400" y="4394200"/>
          <p14:tracePt t="125681" x="10966450" y="4375150"/>
          <p14:tracePt t="125698" x="10974388" y="4367213"/>
          <p14:tracePt t="125714" x="10966450" y="4367213"/>
          <p14:tracePt t="125793" x="10956925" y="4375150"/>
          <p14:tracePt t="125802" x="10920413" y="4384675"/>
          <p14:tracePt t="125812" x="10868025" y="4411663"/>
          <p14:tracePt t="125822" x="10804525" y="4446588"/>
          <p14:tracePt t="125832" x="10733088" y="4500563"/>
          <p14:tracePt t="125848" x="10582275" y="4572000"/>
          <p14:tracePt t="125864" x="10510838" y="4608513"/>
          <p14:tracePt t="125881" x="10394950" y="4670425"/>
          <p14:tracePt t="125898" x="10323513" y="4724400"/>
          <p14:tracePt t="125914" x="10304463" y="4741863"/>
          <p14:tracePt t="125931" x="10269538" y="4776788"/>
          <p14:tracePt t="125948" x="10260013" y="4803775"/>
          <p14:tracePt t="125964" x="10215563" y="4822825"/>
          <p14:tracePt t="126680" x="10153650" y="4867275"/>
          <p14:tracePt t="126690" x="10090150" y="4929188"/>
          <p14:tracePt t="126699" x="10010775" y="4991100"/>
          <p14:tracePt t="126714" x="9858375" y="5153025"/>
          <p14:tracePt t="126731" x="9796463" y="5224463"/>
          <p14:tracePt t="126747" x="9688513" y="5367338"/>
          <p14:tracePt t="126764" x="9634538" y="5491163"/>
          <p14:tracePt t="126781" x="9626600" y="5537200"/>
          <p14:tracePt t="126796" x="9626600" y="5608638"/>
          <p14:tracePt t="126813" x="9644063" y="5634038"/>
          <p14:tracePt t="126830" x="9661525" y="5634038"/>
          <p14:tracePt t="126847" x="9732963" y="5626100"/>
          <p14:tracePt t="126864" x="9858375" y="5537200"/>
          <p14:tracePt t="126880" x="9929813" y="5491163"/>
          <p14:tracePt t="126897" x="10037763" y="5402263"/>
          <p14:tracePt t="126914" x="10099675" y="5313363"/>
          <p14:tracePt t="126930" x="10126663" y="5276850"/>
          <p14:tracePt t="126947" x="10161588" y="5197475"/>
          <p14:tracePt t="126964" x="10188575" y="5116513"/>
          <p14:tracePt t="126980" x="10188575" y="5072063"/>
          <p14:tracePt t="126997" x="10198100" y="5010150"/>
          <p14:tracePt t="127014" x="10198100" y="4956175"/>
          <p14:tracePt t="127031" x="10198100" y="4929188"/>
          <p14:tracePt t="127047" x="10198100" y="4867275"/>
          <p14:tracePt t="127064" x="10198100" y="4795838"/>
          <p14:tracePt t="127080" x="10198100" y="4759325"/>
          <p14:tracePt t="127097" x="10206038" y="4705350"/>
          <p14:tracePt t="127114" x="10215563" y="4660900"/>
          <p14:tracePt t="127130" x="10215563" y="4643438"/>
          <p14:tracePt t="127147" x="10215563" y="4625975"/>
          <p14:tracePt t="127163" x="10225088" y="4616450"/>
          <p14:tracePt t="127180" x="10233025" y="4616450"/>
          <p14:tracePt t="127208" x="10242550" y="4616450"/>
          <p14:tracePt t="127257" x="10206038" y="4643438"/>
          <p14:tracePt t="127367" x="10144125" y="4697413"/>
          <p14:tracePt t="127377" x="10055225" y="4759325"/>
          <p14:tracePt t="127388" x="9947275" y="4848225"/>
          <p14:tracePt t="127398" x="9858375" y="4911725"/>
          <p14:tracePt t="127413" x="9715500" y="5018088"/>
          <p14:tracePt t="127430" x="9661525" y="5062538"/>
          <p14:tracePt t="127446" x="9572625" y="5126038"/>
          <p14:tracePt t="127463" x="9518650" y="5153025"/>
          <p14:tracePt t="127480" x="9501188" y="5160963"/>
          <p14:tracePt t="127497" x="9483725" y="5160963"/>
          <p14:tracePt t="127717" x="9447213" y="5160963"/>
          <p14:tracePt t="127727" x="9394825" y="5143500"/>
          <p14:tracePt t="127736" x="9331325" y="5126038"/>
          <p14:tracePt t="127747" x="9259888" y="5108575"/>
          <p14:tracePt t="127763" x="9082088" y="5062538"/>
          <p14:tracePt t="127780" x="8894763" y="5045075"/>
          <p14:tracePt t="127797" x="8813800" y="5037138"/>
          <p14:tracePt t="127813" x="8680450" y="5027613"/>
          <p14:tracePt t="127830" x="8572500" y="5018088"/>
          <p14:tracePt t="127847" x="8528050" y="5010150"/>
          <p14:tracePt t="127863" x="8456613" y="4991100"/>
          <p14:tracePt t="127879" x="8402638" y="4991100"/>
          <p14:tracePt t="127897" x="8375650" y="4983163"/>
          <p14:tracePt t="127913" x="8358188" y="4983163"/>
          <p14:tracePt t="127929" x="8348663" y="4973638"/>
          <p14:tracePt t="127947" x="8340725" y="4973638"/>
          <p14:tracePt t="127975" x="8340725" y="4983163"/>
          <p14:tracePt t="128075" x="8331200" y="4983163"/>
          <p14:tracePt t="128085" x="8323263" y="4991100"/>
          <p14:tracePt t="128105" x="8313738" y="5000625"/>
          <p14:tracePt t="128125" x="8313738" y="5018088"/>
          <p14:tracePt t="128135" x="8304213" y="5027613"/>
          <p14:tracePt t="128145" x="8296275" y="5045075"/>
          <p14:tracePt t="128155" x="8296275" y="5054600"/>
          <p14:tracePt t="128165" x="8286750" y="5062538"/>
          <p14:tracePt t="128179" x="8259763" y="5089525"/>
          <p14:tracePt t="128196" x="8251825" y="5099050"/>
          <p14:tracePt t="128213" x="8205788" y="5108575"/>
          <p14:tracePt t="128229" x="8143875" y="5108575"/>
          <p14:tracePt t="128246" x="8099425" y="5099050"/>
          <p14:tracePt t="128263" x="8018463" y="5062538"/>
          <p14:tracePt t="128280" x="7939088" y="5018088"/>
          <p14:tracePt t="128296" x="7920038" y="4991100"/>
          <p14:tracePt t="128313" x="7894638" y="4965700"/>
          <p14:tracePt t="128329" x="7885113" y="4946650"/>
          <p14:tracePt t="128345" x="7885113" y="4938713"/>
          <p14:tracePt t="128363" x="7894638" y="4938713"/>
          <p14:tracePt t="128404" x="7920038" y="4946650"/>
          <p14:tracePt t="128413" x="7974013" y="4983163"/>
          <p14:tracePt t="128423" x="8045450" y="5037138"/>
          <p14:tracePt t="128433" x="8134350" y="5089525"/>
          <p14:tracePt t="128445" x="8224838" y="5153025"/>
          <p14:tracePt t="128461" x="8385175" y="5251450"/>
          <p14:tracePt t="128478" x="8510588" y="5330825"/>
          <p14:tracePt t="128495" x="8555038" y="5367338"/>
          <p14:tracePt t="128511" x="8626475" y="5411788"/>
          <p14:tracePt t="128528" x="8680450" y="5438775"/>
          <p14:tracePt t="128545" x="8697913" y="5446713"/>
          <p14:tracePt t="128561" x="8769350" y="5438775"/>
          <p14:tracePt t="128578" x="8966200" y="5322888"/>
          <p14:tracePt t="128595" x="9126538" y="5224463"/>
          <p14:tracePt t="128611" x="9537700" y="4965700"/>
          <p14:tracePt t="128628" x="9929813" y="4759325"/>
          <p14:tracePt t="128645" x="10072688" y="4697413"/>
          <p14:tracePt t="128661" x="10206038" y="4633913"/>
          <p14:tracePt t="128678" x="10269538" y="4616450"/>
          <p14:tracePt t="128694" x="10277475" y="4608513"/>
          <p14:tracePt t="128712" x="10287000" y="4608513"/>
          <p14:tracePt t="128728" x="10296525" y="4598988"/>
          <p14:tracePt t="128745" x="10304463" y="4598988"/>
          <p14:tracePt t="128762" x="10304463" y="4608513"/>
          <p14:tracePt t="129010" x="10296525" y="4608513"/>
          <p14:tracePt t="129021" x="10296525" y="4616450"/>
          <p14:tracePt t="129030" x="10296525" y="4625975"/>
          <p14:tracePt t="129044" x="10287000" y="4633913"/>
          <p14:tracePt t="129061" x="10287000" y="4643438"/>
          <p14:tracePt t="129077" x="10277475" y="4670425"/>
          <p14:tracePt t="129094" x="10252075" y="4732338"/>
          <p14:tracePt t="129111" x="10215563" y="4786313"/>
          <p14:tracePt t="129127" x="10126663" y="4894263"/>
          <p14:tracePt t="129144" x="10045700" y="4983163"/>
          <p14:tracePt t="129162" x="10001250" y="5018088"/>
          <p14:tracePt t="129177" x="9875838" y="5108575"/>
          <p14:tracePt t="129194" x="9715500" y="5205413"/>
          <p14:tracePt t="129212" x="9626600" y="5259388"/>
          <p14:tracePt t="129227" x="9439275" y="5340350"/>
          <p14:tracePt t="129244" x="9277350" y="5402263"/>
          <p14:tracePt t="129262" x="9205913" y="5419725"/>
          <p14:tracePt t="129278" x="9082088" y="5456238"/>
          <p14:tracePt t="129294" x="8983663" y="5473700"/>
          <p14:tracePt t="129311" x="8939213" y="5483225"/>
          <p14:tracePt t="129328" x="8902700" y="5491163"/>
          <p14:tracePt t="129345" x="8885238" y="5500688"/>
          <p14:tracePt t="129360" x="8875713" y="5500688"/>
          <p14:tracePt t="129638" x="8867775" y="5510213"/>
          <p14:tracePt t="129649" x="8840788" y="5527675"/>
          <p14:tracePt t="129659" x="8786813" y="5554663"/>
          <p14:tracePt t="129668" x="8724900" y="5581650"/>
          <p14:tracePt t="129678" x="8643938" y="5616575"/>
          <p14:tracePt t="129694" x="8501063" y="5670550"/>
          <p14:tracePt t="129710" x="8420100" y="5688013"/>
          <p14:tracePt t="129727" x="8286750" y="5715000"/>
          <p14:tracePt t="129744" x="8143875" y="5724525"/>
          <p14:tracePt t="129761" x="8072438" y="5724525"/>
          <p14:tracePt t="129777" x="7947025" y="5724525"/>
          <p14:tracePt t="129794" x="7867650" y="5705475"/>
          <p14:tracePt t="129810" x="7840663" y="5680075"/>
          <p14:tracePt t="129827" x="7796213" y="5608638"/>
          <p14:tracePt t="129844" x="7796213" y="5500688"/>
          <p14:tracePt t="129860" x="7796213" y="5438775"/>
          <p14:tracePt t="129877" x="7840663" y="5313363"/>
          <p14:tracePt t="129894" x="7912100" y="5180013"/>
          <p14:tracePt t="129910" x="7956550" y="5126038"/>
          <p14:tracePt t="129927" x="8045450" y="5037138"/>
          <p14:tracePt t="129944" x="8161338" y="4965700"/>
          <p14:tracePt t="129960" x="8242300" y="4938713"/>
          <p14:tracePt t="129977" x="8412163" y="4894263"/>
          <p14:tracePt t="129994" x="8582025" y="4884738"/>
          <p14:tracePt t="130010" x="8742363" y="4875213"/>
          <p14:tracePt t="130028" x="8840788" y="4875213"/>
          <p14:tracePt t="130043" x="9001125" y="4929188"/>
          <p14:tracePt t="130060" x="9117013" y="5027613"/>
          <p14:tracePt t="130078" x="9153525" y="5081588"/>
          <p14:tracePt t="130093" x="9170988" y="5187950"/>
          <p14:tracePt t="130111" x="9180513" y="5295900"/>
          <p14:tracePt t="130128" x="9180513" y="5357813"/>
          <p14:tracePt t="130143" x="9134475" y="5483225"/>
          <p14:tracePt t="130160" x="9055100" y="5581650"/>
          <p14:tracePt t="130177" x="8991600" y="5616575"/>
          <p14:tracePt t="130193" x="8867775" y="5661025"/>
          <p14:tracePt t="130210" x="8705850" y="5680075"/>
          <p14:tracePt t="130228" x="8616950" y="5688013"/>
          <p14:tracePt t="130243" x="8439150" y="5688013"/>
          <p14:tracePt t="130260" x="8269288" y="5688013"/>
          <p14:tracePt t="130278" x="8188325" y="5688013"/>
          <p14:tracePt t="130293" x="8001000" y="5670550"/>
          <p14:tracePt t="130310" x="7848600" y="5634038"/>
          <p14:tracePt t="130327" x="7769225" y="5608638"/>
          <p14:tracePt t="130343" x="7634288" y="5554663"/>
          <p14:tracePt t="130360" x="7500938" y="5491163"/>
          <p14:tracePt t="130378" x="7439025" y="5456238"/>
          <p14:tracePt t="130393" x="7358063" y="5419725"/>
          <p14:tracePt t="130410" x="7313613" y="5402263"/>
          <p14:tracePt t="130427" x="7304088" y="5402263"/>
          <p14:tracePt t="130446" x="7296150" y="5394325"/>
          <p14:tracePt t="130706" x="7269163" y="5384800"/>
          <p14:tracePt t="130715" x="7215188" y="5375275"/>
          <p14:tracePt t="130726" x="7153275" y="5357813"/>
          <p14:tracePt t="130735" x="7081838" y="5322888"/>
          <p14:tracePt t="130745" x="7018338" y="5295900"/>
          <p14:tracePt t="130760" x="6884988" y="5232400"/>
          <p14:tracePt t="130777" x="6823075" y="5197475"/>
          <p14:tracePt t="130792" x="6705600" y="5116513"/>
          <p14:tracePt t="130809" x="6608763" y="5045075"/>
          <p14:tracePt t="130826" x="6572250" y="5010150"/>
          <p14:tracePt t="130843" x="6518275" y="4956175"/>
          <p14:tracePt t="130859" x="6491288" y="4929188"/>
          <p14:tracePt t="130876" x="6491288" y="4919663"/>
          <p14:tracePt t="130893" x="6483350" y="4911725"/>
          <p14:tracePt t="130909" x="6473825" y="4902200"/>
          <p14:tracePt t="130926" x="6473825" y="4894263"/>
          <p14:tracePt t="130943" x="6473825" y="4884738"/>
          <p14:tracePt t="147497" x="6527800" y="4848225"/>
          <p14:tracePt t="148183" x="6661150" y="4768850"/>
          <p14:tracePt t="148193" x="6911975" y="4589463"/>
          <p14:tracePt t="148203" x="7304088" y="4303713"/>
          <p14:tracePt t="148214" x="7929563" y="3830638"/>
          <p14:tracePt t="148229" x="9429750" y="2759075"/>
          <p14:tracePt t="148246" x="10733088" y="1893888"/>
          <p14:tracePt t="148264" x="11188700" y="1581150"/>
          <p14:tracePt t="148280" x="11733213" y="1143000"/>
          <p14:tracePt t="148297" x="11974513" y="938213"/>
          <p14:tracePt t="148314" x="12045950" y="884238"/>
          <p14:tracePt t="148329" x="12109450" y="830263"/>
          <p14:tracePt t="148346" x="12126913" y="812800"/>
          <p14:tracePt t="148364" x="12134850" y="812800"/>
          <p14:tracePt t="148379" x="12134850" y="803275"/>
          <p14:tracePt t="148396" x="12134850" y="785813"/>
          <p14:tracePt t="148413" x="12134850" y="768350"/>
          <p14:tracePt t="148429" x="12144375" y="696913"/>
          <p14:tracePt t="148446" x="12188825" y="561975"/>
          <p14:tracePt t="148463" x="12188825" y="473075"/>
          <p14:tracePt t="148479" x="12188825" y="303213"/>
          <p14:tracePt t="148496" x="12188825" y="160338"/>
          <p14:tracePt t="148514" x="12188825" y="115888"/>
          <p14:tracePt t="148529" x="12188825" y="44450"/>
          <p14:tracePt t="148546" x="12188825" y="17463"/>
          <p14:tracePt t="148563" x="12180888" y="17463"/>
          <p14:tracePt t="148579" x="12109450" y="44450"/>
          <p14:tracePt t="148596" x="11957050" y="204788"/>
          <p14:tracePt t="148613" x="11885613" y="303213"/>
          <p14:tracePt t="148629" x="11777663" y="509588"/>
          <p14:tracePt t="148646" x="11715750" y="642938"/>
          <p14:tracePt t="148663" x="11698288" y="696913"/>
          <p14:tracePt t="148679" x="11644313" y="803275"/>
          <p14:tracePt t="148696" x="11582400" y="901700"/>
          <p14:tracePt t="148713" x="11545888" y="955675"/>
          <p14:tracePt t="148729" x="11474450" y="1036638"/>
          <p14:tracePt t="148746" x="11439525" y="1089025"/>
          <p14:tracePt t="148763" x="11412538" y="1108075"/>
          <p14:tracePt t="148780" x="11376025" y="1125538"/>
          <p14:tracePt t="148796" x="11331575" y="1133475"/>
          <p14:tracePt t="148812" x="11304588" y="1133475"/>
          <p14:tracePt t="148829" x="11242675" y="1116013"/>
          <p14:tracePt t="148846" x="11180763" y="1044575"/>
          <p14:tracePt t="148863" x="11144250" y="990600"/>
          <p14:tracePt t="148879" x="11072813" y="866775"/>
          <p14:tracePt t="148896" x="11001375" y="776288"/>
          <p14:tracePt t="148912" x="10966450" y="741363"/>
          <p14:tracePt t="148929" x="10929938" y="723900"/>
          <p14:tracePt t="148946" x="10895013" y="723900"/>
          <p14:tracePt t="148963" x="10885488" y="741363"/>
          <p14:tracePt t="148979" x="10848975" y="847725"/>
          <p14:tracePt t="148996" x="10823575" y="1044575"/>
          <p14:tracePt t="149013" x="10814050" y="1169988"/>
          <p14:tracePt t="149029" x="10796588" y="1473200"/>
          <p14:tracePt t="149046" x="10796588" y="1704975"/>
          <p14:tracePt t="149062" x="10796588" y="1803400"/>
          <p14:tracePt t="149079" x="10796588" y="1938338"/>
          <p14:tracePt t="149096" x="10796588" y="1990725"/>
          <p14:tracePt t="149113" x="10796588" y="2009775"/>
          <p14:tracePt t="149130" x="10796588" y="1990725"/>
          <p14:tracePt t="149149" x="10796588" y="1955800"/>
          <p14:tracePt t="149162" x="10787063" y="1893888"/>
          <p14:tracePt t="149178" x="10769600" y="1751013"/>
          <p14:tracePt t="149195" x="10760075" y="1608138"/>
          <p14:tracePt t="149212" x="10752138" y="1536700"/>
          <p14:tracePt t="149229" x="10752138" y="1393825"/>
          <p14:tracePt t="149245" x="10742613" y="1276350"/>
          <p14:tracePt t="149262" x="10742613" y="1241425"/>
          <p14:tracePt t="149279" x="10733088" y="1214438"/>
          <p14:tracePt t="149296" x="10725150" y="1214438"/>
          <p14:tracePt t="149312" x="10725150" y="1231900"/>
          <p14:tracePt t="149329" x="10725150" y="1330325"/>
          <p14:tracePt t="149346" x="10715625" y="1500188"/>
          <p14:tracePt t="149362" x="10715625" y="1704975"/>
          <p14:tracePt t="149379" x="10725150" y="1822450"/>
          <p14:tracePt t="149395" x="10742613" y="2009775"/>
          <p14:tracePt t="149412" x="10760075" y="2170113"/>
          <p14:tracePt t="149429" x="10769600" y="2214563"/>
          <p14:tracePt t="149445" x="10787063" y="2286000"/>
          <p14:tracePt t="149462" x="10787063" y="2303463"/>
          <p14:tracePt t="149479" x="10787063" y="2268538"/>
          <p14:tracePt t="149509" x="10787063" y="2205038"/>
          <p14:tracePt t="149518" x="10787063" y="2125663"/>
          <p14:tracePt t="149529" x="10777538" y="2027238"/>
          <p14:tracePt t="149545" x="10760075" y="1822450"/>
          <p14:tracePt t="149562" x="10742613" y="1670050"/>
          <p14:tracePt t="149579" x="10733088" y="1608138"/>
          <p14:tracePt t="149595" x="10715625" y="1517650"/>
          <p14:tracePt t="149612" x="10706100" y="1455738"/>
          <p14:tracePt t="149629" x="10698163" y="1428750"/>
          <p14:tracePt t="149645" x="10688638" y="1419225"/>
          <p14:tracePt t="149662" x="10688638" y="1411288"/>
          <p14:tracePt t="149679" x="10688638" y="1419225"/>
          <p14:tracePt t="149708" x="10688638" y="1446213"/>
          <p14:tracePt t="149718" x="10688638" y="1482725"/>
          <p14:tracePt t="149729" x="10698163" y="1536700"/>
          <p14:tracePt t="149745" x="10715625" y="1704975"/>
          <p14:tracePt t="149762" x="10725150" y="1839913"/>
          <p14:tracePt t="149779" x="10733088" y="1884363"/>
          <p14:tracePt t="149795" x="10733088" y="1928813"/>
          <p14:tracePt t="149812" x="10733088" y="1946275"/>
          <p14:tracePt t="149829" x="10733088" y="1938338"/>
          <p14:tracePt t="149867" x="10733088" y="1911350"/>
          <p14:tracePt t="149877" x="10715625" y="1847850"/>
          <p14:tracePt t="149887" x="10688638" y="1768475"/>
          <p14:tracePt t="149897" x="10653713" y="1670050"/>
          <p14:tracePt t="149912" x="10572750" y="1500188"/>
          <p14:tracePt t="149928" x="10537825" y="1419225"/>
          <p14:tracePt t="149945" x="10474325" y="1285875"/>
          <p14:tracePt t="149962" x="10447338" y="1204913"/>
          <p14:tracePt t="149978" x="10439400" y="1187450"/>
          <p14:tracePt t="149995" x="10429875" y="1187450"/>
          <p14:tracePt t="150012" x="10429875" y="1196975"/>
          <p14:tracePt t="150028" x="10429875" y="1223963"/>
          <p14:tracePt t="150045" x="10429875" y="1347788"/>
          <p14:tracePt t="150062" x="10439400" y="1554163"/>
          <p14:tracePt t="150078" x="10447338" y="1652588"/>
          <p14:tracePt t="150095" x="10483850" y="1812925"/>
          <p14:tracePt t="150112" x="10518775" y="1911350"/>
          <p14:tracePt t="150128" x="10528300" y="1938338"/>
          <p14:tracePt t="150145" x="10528300" y="1973263"/>
          <p14:tracePt t="150162" x="10537825" y="1973263"/>
          <p14:tracePt t="150178" x="10528300" y="1928813"/>
          <p14:tracePt t="150206" x="10518775" y="1874838"/>
          <p14:tracePt t="150216" x="10510838" y="1785938"/>
          <p14:tracePt t="150227" x="10501313" y="1704975"/>
          <p14:tracePt t="150244" x="10474325" y="1544638"/>
          <p14:tracePt t="150262" x="10456863" y="1419225"/>
          <p14:tracePt t="150279" x="10447338" y="1374775"/>
          <p14:tracePt t="150295" x="10447338" y="1322388"/>
          <p14:tracePt t="150312" x="10439400" y="1322388"/>
          <p14:tracePt t="150328" x="10439400" y="1330325"/>
          <p14:tracePt t="150346" x="10439400" y="1366838"/>
          <p14:tracePt t="150361" x="10491788" y="1544638"/>
          <p14:tracePt t="150378" x="10528300" y="1660525"/>
          <p14:tracePt t="150394" x="10653713" y="1973263"/>
          <p14:tracePt t="150411" x="10752138" y="2205038"/>
          <p14:tracePt t="150428" x="10796588" y="2276475"/>
          <p14:tracePt t="150444" x="10848975" y="2366963"/>
          <p14:tracePt t="150462" x="10885488" y="2374900"/>
          <p14:tracePt t="150478" x="10895013" y="2374900"/>
          <p14:tracePt t="150494" x="10929938" y="2286000"/>
          <p14:tracePt t="150512" x="10947400" y="2125663"/>
          <p14:tracePt t="150528" x="10956925" y="1928813"/>
          <p14:tracePt t="150546" x="10966450" y="1812925"/>
          <p14:tracePt t="150561" x="10966450" y="1625600"/>
          <p14:tracePt t="150578" x="10966450" y="1490663"/>
          <p14:tracePt t="150595" x="10966450" y="1455738"/>
          <p14:tracePt t="150611" x="10966450" y="1411288"/>
          <p14:tracePt t="150628" x="10966450" y="1393825"/>
          <p14:tracePt t="150645" x="10974388" y="1393825"/>
          <p14:tracePt t="150661" x="10983913" y="1393825"/>
          <p14:tracePt t="150677" x="11010900" y="1446213"/>
          <p14:tracePt t="150695" x="11037888" y="1517650"/>
          <p14:tracePt t="150711" x="11099800" y="1751013"/>
          <p14:tracePt t="150728" x="11171238" y="2027238"/>
          <p14:tracePt t="150745" x="11198225" y="2133600"/>
          <p14:tracePt t="150761" x="11233150" y="2286000"/>
          <p14:tracePt t="150779" x="11252200" y="2339975"/>
          <p14:tracePt t="150795" x="11252200" y="2347913"/>
          <p14:tracePt t="150811" x="11260138" y="2339975"/>
          <p14:tracePt t="150828" x="11260138" y="2205038"/>
          <p14:tracePt t="150845" x="11260138" y="2098675"/>
          <p14:tracePt t="150861" x="11233150" y="1866900"/>
          <p14:tracePt t="150877" x="11198225" y="1633538"/>
          <p14:tracePt t="150895" x="11180763" y="1536700"/>
          <p14:tracePt t="150911" x="11144250" y="1393825"/>
          <p14:tracePt t="150927" x="11126788" y="1312863"/>
          <p14:tracePt t="150945" x="11126788" y="1303338"/>
          <p14:tracePt t="150961" x="11117263" y="1295400"/>
          <p14:tracePt t="150977" x="11117263" y="1322388"/>
          <p14:tracePt t="150994" x="11126788" y="1384300"/>
          <p14:tracePt t="151011" x="11144250" y="1581150"/>
          <p14:tracePt t="151027" x="11153775" y="1830388"/>
          <p14:tracePt t="151044" x="11153775" y="1946275"/>
          <p14:tracePt t="151061" x="11153775" y="2170113"/>
          <p14:tracePt t="151078" x="11144250" y="2347913"/>
          <p14:tracePt t="151094" x="11134725" y="2411413"/>
          <p14:tracePt t="151111" x="11126788" y="2490788"/>
          <p14:tracePt t="151127" x="11126788" y="2517775"/>
          <p14:tracePt t="151144" x="11117263" y="2527300"/>
          <p14:tracePt t="152047" x="11109325" y="2527300"/>
          <p14:tracePt t="152119" x="11099800" y="2527300"/>
          <p14:tracePt t="152130" x="11090275" y="2509838"/>
          <p14:tracePt t="152139" x="11063288" y="2490788"/>
          <p14:tracePt t="152150" x="11037888" y="2465388"/>
          <p14:tracePt t="152160" x="11001375" y="2446338"/>
          <p14:tracePt t="152176" x="10920413" y="2374900"/>
          <p14:tracePt t="152193" x="10823575" y="2276475"/>
          <p14:tracePt t="152210" x="10769600" y="2205038"/>
          <p14:tracePt t="152226" x="10698163" y="2071688"/>
          <p14:tracePt t="152244" x="10634663" y="1946275"/>
          <p14:tracePt t="152261" x="10609263" y="1901825"/>
          <p14:tracePt t="152277" x="10563225" y="1822450"/>
          <p14:tracePt t="152293" x="10518775" y="1785938"/>
          <p14:tracePt t="152310" x="10501313" y="1758950"/>
          <p14:tracePt t="152326" x="10439400" y="1731963"/>
          <p14:tracePt t="152343" x="10375900" y="1704975"/>
          <p14:tracePt t="152360" x="10358438" y="1687513"/>
          <p14:tracePt t="152376" x="10313988" y="1660525"/>
          <p14:tracePt t="152393" x="10252075" y="1633538"/>
          <p14:tracePt t="152410" x="10233025" y="1625600"/>
          <p14:tracePt t="152426" x="10198100" y="1608138"/>
          <p14:tracePt t="152443" x="10171113" y="1598613"/>
          <p14:tracePt t="152460" x="10161588" y="1598613"/>
          <p14:tracePt t="152476" x="10144125" y="1598613"/>
          <p14:tracePt t="152493" x="10144125" y="1589088"/>
          <p14:tracePt t="152518" x="10161588" y="1581150"/>
          <p14:tracePt t="152548" x="10198100" y="1562100"/>
          <p14:tracePt t="152558" x="10269538" y="1544638"/>
          <p14:tracePt t="152568" x="10348913" y="1517650"/>
          <p14:tracePt t="152578" x="10439400" y="1490663"/>
          <p14:tracePt t="152593" x="10528300" y="1465263"/>
          <p14:tracePt t="152610" x="10555288" y="1455738"/>
          <p14:tracePt t="152626" x="10572750" y="1446213"/>
          <p14:tracePt t="152643" x="10555288" y="1446213"/>
          <p14:tracePt t="152668" x="10518775" y="1446213"/>
          <p14:tracePt t="152678" x="10456863" y="1465263"/>
          <p14:tracePt t="152693" x="10331450" y="1527175"/>
          <p14:tracePt t="152709" x="10277475" y="1562100"/>
          <p14:tracePt t="152726" x="10198100" y="1616075"/>
          <p14:tracePt t="152743" x="10180638" y="1633538"/>
          <p14:tracePt t="152759" x="10188575" y="1633538"/>
          <p14:tracePt t="152797" x="10233025" y="1608138"/>
          <p14:tracePt t="152807" x="10296525" y="1571625"/>
          <p14:tracePt t="152817" x="10385425" y="1527175"/>
          <p14:tracePt t="152827" x="10474325" y="1473200"/>
          <p14:tracePt t="152842" x="10609263" y="1393825"/>
          <p14:tracePt t="152859" x="10653713" y="1357313"/>
          <p14:tracePt t="152876" x="10698163" y="1322388"/>
          <p14:tracePt t="152893" x="10715625" y="1303338"/>
          <p14:tracePt t="152909" x="10715625" y="1295400"/>
          <p14:tracePt t="152926" x="10698163" y="1295400"/>
          <p14:tracePt t="152943" x="10599738" y="1330325"/>
          <p14:tracePt t="152959" x="10528300" y="1366838"/>
          <p14:tracePt t="152976" x="10420350" y="1428750"/>
          <p14:tracePt t="152993" x="10375900" y="1465263"/>
          <p14:tracePt t="153009" x="10358438" y="1473200"/>
          <p14:tracePt t="153027" x="10358438" y="1482725"/>
          <p14:tracePt t="153042" x="10385425" y="1473200"/>
          <p14:tracePt t="153066" x="10429875" y="1455738"/>
          <p14:tracePt t="153077" x="10491788" y="1401763"/>
          <p14:tracePt t="153092" x="10617200" y="1285875"/>
          <p14:tracePt t="153110" x="10706100" y="1160463"/>
          <p14:tracePt t="153127" x="10742613" y="1116013"/>
          <p14:tracePt t="153142" x="10796588" y="1044575"/>
          <p14:tracePt t="153159" x="10814050" y="1017588"/>
          <p14:tracePt t="153176" x="10814050" y="1009650"/>
          <p14:tracePt t="153192" x="10804525" y="1009650"/>
          <p14:tracePt t="153216" x="10787063" y="1036638"/>
          <p14:tracePt t="153226" x="10777538" y="1081088"/>
          <p14:tracePt t="153242" x="10742613" y="1214438"/>
          <p14:tracePt t="153259" x="10715625" y="1374775"/>
          <p14:tracePt t="153277" x="10715625" y="1473200"/>
          <p14:tracePt t="153293" x="10715625" y="1643063"/>
          <p14:tracePt t="153310" x="10715625" y="1741488"/>
          <p14:tracePt t="153326" x="10725150" y="1776413"/>
          <p14:tracePt t="153342" x="10733088" y="1795463"/>
          <p14:tracePt t="153359" x="10742613" y="1795463"/>
          <p14:tracePt t="153376" x="10752138" y="1768475"/>
          <p14:tracePt t="153392" x="10777538" y="1652588"/>
          <p14:tracePt t="153409" x="10796588" y="1536700"/>
          <p14:tracePt t="153426" x="10796588" y="1482725"/>
          <p14:tracePt t="153442" x="10796588" y="1419225"/>
          <p14:tracePt t="153459" x="10796588" y="1401763"/>
          <p14:tracePt t="153476" x="10796588" y="1393825"/>
          <p14:tracePt t="153492" x="10796588" y="1401763"/>
          <p14:tracePt t="153524" x="10796588" y="1419225"/>
          <p14:tracePt t="153534" x="10796588" y="1455738"/>
          <p14:tracePt t="153545" x="10796588" y="1517650"/>
          <p14:tracePt t="153559" x="10814050" y="1687513"/>
          <p14:tracePt t="153576" x="10823575" y="1758950"/>
          <p14:tracePt t="153592" x="10831513" y="1839913"/>
          <p14:tracePt t="153609" x="10848975" y="1857375"/>
          <p14:tracePt t="153625" x="10858500" y="1847850"/>
          <p14:tracePt t="153642" x="10920413" y="1758950"/>
          <p14:tracePt t="153659" x="11010900" y="1589088"/>
          <p14:tracePt t="153675" x="11045825" y="1517650"/>
          <p14:tracePt t="153692" x="11072813" y="1393825"/>
          <p14:tracePt t="153709" x="11082338" y="1330325"/>
          <p14:tracePt t="153725" x="11055350" y="1330325"/>
          <p14:tracePt t="153743" x="11018838" y="1330325"/>
          <p14:tracePt t="153759" x="10885488" y="1393825"/>
          <p14:tracePt t="153775" x="10823575" y="1428750"/>
          <p14:tracePt t="153792" x="10706100" y="1509713"/>
          <p14:tracePt t="153809" x="10626725" y="1571625"/>
          <p14:tracePt t="153825" x="10609263" y="1581150"/>
          <p14:tracePt t="153842" x="10599738" y="1589088"/>
          <p14:tracePt t="153859" x="10609263" y="1581150"/>
          <p14:tracePt t="153884" x="10634663" y="1562100"/>
          <p14:tracePt t="153893" x="10680700" y="1527175"/>
          <p14:tracePt t="153908" x="10814050" y="1428750"/>
          <p14:tracePt t="153925" x="10875963" y="1374775"/>
          <p14:tracePt t="153942" x="10956925" y="1303338"/>
          <p14:tracePt t="153959" x="10974388" y="1285875"/>
          <p14:tracePt t="153975" x="10966450" y="1285875"/>
          <p14:tracePt t="153993" x="10939463" y="1285875"/>
          <p14:tracePt t="154008" x="10831513" y="1347788"/>
          <p14:tracePt t="154025" x="10760075" y="1384300"/>
          <p14:tracePt t="154042" x="10617200" y="1465263"/>
          <p14:tracePt t="154058" x="10510838" y="1509713"/>
          <p14:tracePt t="154075" x="10483850" y="1509713"/>
          <p14:tracePt t="154092" x="10466388" y="1517650"/>
          <p14:tracePt t="154109" x="10483850" y="1500188"/>
          <p14:tracePt t="154133" x="10501313" y="1465263"/>
          <p14:tracePt t="154143" x="10537825" y="1419225"/>
          <p14:tracePt t="154158" x="10572750" y="1374775"/>
          <p14:tracePt t="154175" x="10590213" y="1357313"/>
          <p14:tracePt t="154193" x="10590213" y="1384300"/>
          <p14:tracePt t="154222" x="10590213" y="1428750"/>
          <p14:tracePt t="154232" x="10590213" y="1509713"/>
          <p14:tracePt t="154243" x="10582275" y="1608138"/>
          <p14:tracePt t="154258" x="10563225" y="1812925"/>
          <p14:tracePt t="154275" x="10555288" y="1884363"/>
          <p14:tracePt t="154292" x="10545763" y="1965325"/>
          <p14:tracePt t="154308" x="10545763" y="1990725"/>
          <p14:tracePt t="154325" x="10563225" y="1990725"/>
          <p14:tracePt t="154343" x="10582275" y="1965325"/>
          <p14:tracePt t="154359" x="10653713" y="1822450"/>
          <p14:tracePt t="154375" x="10688638" y="1660525"/>
          <p14:tracePt t="154392" x="10698163" y="1598613"/>
          <p14:tracePt t="154408" x="10715625" y="1490663"/>
          <p14:tracePt t="154425" x="10715625" y="1428750"/>
          <p14:tracePt t="154442" x="10715625" y="1411288"/>
          <p14:tracePt t="154458" x="10715625" y="1393825"/>
          <p14:tracePt t="154475" x="10706100" y="1401763"/>
          <p14:tracePt t="154492" x="10706100" y="1428750"/>
          <p14:tracePt t="154508" x="10688638" y="1554163"/>
          <p14:tracePt t="154525" x="10671175" y="1731963"/>
          <p14:tracePt t="154542" x="10661650" y="1822450"/>
          <p14:tracePt t="154558" x="10661650" y="1946275"/>
          <p14:tracePt t="154575" x="10661650" y="2027238"/>
          <p14:tracePt t="154592" x="10661650" y="2044700"/>
          <p14:tracePt t="154608" x="10671175" y="2062163"/>
          <p14:tracePt t="154625" x="10671175" y="2054225"/>
          <p14:tracePt t="154650" x="10671175" y="2017713"/>
          <p14:tracePt t="154660" x="10671175" y="1955800"/>
          <p14:tracePt t="154675" x="10671175" y="1803400"/>
          <p14:tracePt t="154692" x="10671175" y="1714500"/>
          <p14:tracePt t="154708" x="10671175" y="1581150"/>
          <p14:tracePt t="154725" x="10671175" y="1482725"/>
          <p14:tracePt t="154742" x="10671175" y="1455738"/>
          <p14:tracePt t="154758" x="10671175" y="1428750"/>
          <p14:tracePt t="154775" x="10671175" y="1446213"/>
          <p14:tracePt t="154810" x="10671175" y="1490663"/>
          <p14:tracePt t="154820" x="10680700" y="1544638"/>
          <p14:tracePt t="154830" x="10680700" y="1625600"/>
          <p14:tracePt t="154841" x="10688638" y="1704975"/>
          <p14:tracePt t="154858" x="10706100" y="1874838"/>
          <p14:tracePt t="154874" x="10725150" y="2009775"/>
          <p14:tracePt t="154891" x="10725150" y="2044700"/>
          <p14:tracePt t="154908" x="10733088" y="2098675"/>
          <p14:tracePt t="154924" x="10733088" y="2116138"/>
          <p14:tracePt t="154941" x="10733088" y="2125663"/>
          <p14:tracePt t="154958" x="10733088" y="2116138"/>
          <p14:tracePt t="155108" x="10733088" y="2108200"/>
          <p14:tracePt t="155119" x="10733088" y="2071688"/>
          <p14:tracePt t="155129" x="10733088" y="2000250"/>
          <p14:tracePt t="155141" x="10725150" y="1901825"/>
          <p14:tracePt t="155158" x="10715625" y="1714500"/>
          <p14:tracePt t="155174" x="10698163" y="1562100"/>
          <p14:tracePt t="155191" x="10688638" y="1517650"/>
          <p14:tracePt t="155207" x="10671175" y="1455738"/>
          <p14:tracePt t="155224" x="10671175" y="1438275"/>
          <p14:tracePt t="155241" x="10661650" y="1438275"/>
          <p14:tracePt t="155257" x="10653713" y="1446213"/>
          <p14:tracePt t="155274" x="10644188" y="1536700"/>
          <p14:tracePt t="155292" x="10599738" y="1697038"/>
          <p14:tracePt t="155309" x="10582275" y="1776413"/>
          <p14:tracePt t="155324" x="10563225" y="1901825"/>
          <p14:tracePt t="155341" x="10555288" y="1938338"/>
          <p14:tracePt t="155357" x="10555288" y="1982788"/>
          <p14:tracePt t="155374" x="10545763" y="1990725"/>
          <p14:tracePt t="155392" x="10545763" y="1973263"/>
          <p14:tracePt t="155417" x="10563225" y="1919288"/>
          <p14:tracePt t="155427" x="10590213" y="1847850"/>
          <p14:tracePt t="155440" x="10634663" y="1660525"/>
          <p14:tracePt t="155458" x="10644188" y="1581150"/>
          <p14:tracePt t="155474" x="10653713" y="1419225"/>
          <p14:tracePt t="155491" x="10661650" y="1312863"/>
          <p14:tracePt t="155508" x="10661650" y="1276350"/>
          <p14:tracePt t="155524" x="10661650" y="1241425"/>
          <p14:tracePt t="155541" x="10661650" y="1223963"/>
          <p14:tracePt t="155558" x="10661650" y="1241425"/>
          <p14:tracePt t="155577" x="10661650" y="1276350"/>
          <p14:tracePt t="155591" x="10661650" y="1419225"/>
          <p14:tracePt t="155608" x="10661650" y="1527175"/>
          <p14:tracePt t="155624" x="10661650" y="1751013"/>
          <p14:tracePt t="155641" x="10680700" y="1928813"/>
          <p14:tracePt t="155658" x="10688638" y="1990725"/>
          <p14:tracePt t="155674" x="10706100" y="2062163"/>
          <p14:tracePt t="155690" x="10706100" y="2081213"/>
          <p14:tracePt t="155708" x="10706100" y="2054225"/>
          <p14:tracePt t="155737" x="10706100" y="2009775"/>
          <p14:tracePt t="155747" x="10706100" y="1938338"/>
          <p14:tracePt t="155758" x="10706100" y="1857375"/>
          <p14:tracePt t="155774" x="10698163" y="1697038"/>
          <p14:tracePt t="155791" x="10688638" y="1562100"/>
          <p14:tracePt t="155808" x="10688638" y="1517650"/>
          <p14:tracePt t="155823" x="10688638" y="1455738"/>
          <p14:tracePt t="155840" x="10688638" y="1438275"/>
          <p14:tracePt t="155857" x="10688638" y="1446213"/>
          <p14:tracePt t="155896" x="10688638" y="1465263"/>
          <p14:tracePt t="155906" x="10688638" y="1500188"/>
          <p14:tracePt t="155916" x="10688638" y="1562100"/>
          <p14:tracePt t="155926" x="10698163" y="1643063"/>
          <p14:tracePt t="155940" x="10706100" y="1803400"/>
          <p14:tracePt t="155957" x="10706100" y="1857375"/>
          <p14:tracePt t="155973" x="10715625" y="1955800"/>
          <p14:tracePt t="155990" x="10725150" y="2009775"/>
          <p14:tracePt t="156007" x="10715625" y="1982788"/>
          <p14:tracePt t="156045" x="10698163" y="1919288"/>
          <p14:tracePt t="156055" x="10680700" y="1847850"/>
          <p14:tracePt t="156065" x="10661650" y="1758950"/>
          <p14:tracePt t="156075" x="10644188" y="1679575"/>
          <p14:tracePt t="156090" x="10599738" y="1536700"/>
          <p14:tracePt t="156107" x="10590213" y="1473200"/>
          <p14:tracePt t="156123" x="10582275" y="1411288"/>
          <p14:tracePt t="156141" x="10582275" y="1393825"/>
          <p14:tracePt t="156157" x="10582275" y="1419225"/>
          <p14:tracePt t="156185" x="10599738" y="1482725"/>
          <p14:tracePt t="156195" x="10617200" y="1581150"/>
          <p14:tracePt t="156207" x="10644188" y="1704975"/>
          <p14:tracePt t="156223" x="10680700" y="1955800"/>
          <p14:tracePt t="156241" x="10698163" y="2125663"/>
          <p14:tracePt t="156257" x="10706100" y="2179638"/>
          <p14:tracePt t="156273" x="10725150" y="2214563"/>
          <p14:tracePt t="156291" x="10725150" y="2232025"/>
          <p14:tracePt t="160688" x="10742613" y="2232025"/>
          <p14:tracePt t="161048" x="10769600" y="2214563"/>
          <p14:tracePt t="161058" x="10787063" y="2205038"/>
          <p14:tracePt t="161068" x="10787063" y="2197100"/>
          <p14:tracePt t="161108" x="10752138" y="2187575"/>
          <p14:tracePt t="161118" x="10715625" y="2179638"/>
          <p14:tracePt t="161127" x="10680700" y="2179638"/>
          <p14:tracePt t="161138" x="10626725" y="2170113"/>
          <p14:tracePt t="161153" x="10528300" y="2152650"/>
          <p14:tracePt t="161170" x="10483850" y="2133600"/>
          <p14:tracePt t="161186" x="10420350" y="2098675"/>
          <p14:tracePt t="161203" x="10385425" y="2081213"/>
          <p14:tracePt t="161220" x="10375900" y="2062163"/>
          <p14:tracePt t="161236" x="10375900" y="2044700"/>
          <p14:tracePt t="161253" x="10412413" y="1990725"/>
          <p14:tracePt t="161270" x="10466388" y="1955800"/>
          <p14:tracePt t="161286" x="10590213" y="1901825"/>
          <p14:tracePt t="161303" x="10688638" y="1857375"/>
          <p14:tracePt t="161320" x="10706100" y="1847850"/>
          <p14:tracePt t="161336" x="10725150" y="1830388"/>
          <p14:tracePt t="161352" x="10725150" y="1822450"/>
          <p14:tracePt t="161369" x="10715625" y="1812925"/>
          <p14:tracePt t="161386" x="10671175" y="1795463"/>
          <p14:tracePt t="161403" x="10617200" y="1785938"/>
          <p14:tracePt t="161419" x="10572750" y="1768475"/>
          <p14:tracePt t="161437" x="10563225" y="1768475"/>
          <p14:tracePt t="161453" x="10545763" y="1758950"/>
          <p14:tracePt t="161469" x="10545763" y="1741488"/>
          <p14:tracePt t="161487" x="10555288" y="1731963"/>
          <p14:tracePt t="161506" x="10582275" y="1714500"/>
          <p14:tracePt t="161519" x="10725150" y="1633538"/>
          <p14:tracePt t="161537" x="10796588" y="1598613"/>
          <p14:tracePt t="161553" x="10902950" y="1554163"/>
          <p14:tracePt t="161569" x="10956925" y="1536700"/>
          <p14:tracePt t="161587" x="10956925" y="1527175"/>
          <p14:tracePt t="161602" x="10966450" y="1527175"/>
          <p14:tracePt t="161619" x="10947400" y="1536700"/>
          <p14:tracePt t="161645" x="10912475" y="1571625"/>
          <p14:tracePt t="161655" x="10858500" y="1616075"/>
          <p14:tracePt t="161669" x="10733088" y="1731963"/>
          <p14:tracePt t="161687" x="10688638" y="1776413"/>
          <p14:tracePt t="161703" x="10661650" y="1830388"/>
          <p14:tracePt t="161719" x="10661650" y="1839913"/>
          <p14:tracePt t="161736" x="10653713" y="1839913"/>
          <p14:tracePt t="162045" x="10644188" y="1847850"/>
          <p14:tracePt t="162054" x="10634663" y="1847850"/>
          <p14:tracePt t="162065" x="10634663" y="1839913"/>
          <p14:tracePt t="162114" x="10644188" y="1830388"/>
          <p14:tracePt t="162134" x="10653713" y="1830388"/>
          <p14:tracePt t="162145" x="10661650" y="1812925"/>
          <p14:tracePt t="162154" x="10671175" y="1803400"/>
          <p14:tracePt t="162169" x="10688638" y="1776413"/>
          <p14:tracePt t="162186" x="10698163" y="1768475"/>
          <p14:tracePt t="162202" x="10706100" y="1758950"/>
          <p14:tracePt t="162219" x="10698163" y="1758950"/>
          <p14:tracePt t="162244" x="10688638" y="1758950"/>
          <p14:tracePt t="162254" x="10680700" y="1758950"/>
          <p14:tracePt t="162269" x="10634663" y="1758950"/>
          <p14:tracePt t="162286" x="10609263" y="1758950"/>
          <p14:tracePt t="162303" x="10572750" y="1768475"/>
          <p14:tracePt t="162319" x="10545763" y="1795463"/>
          <p14:tracePt t="162336" x="10537825" y="1839913"/>
          <p14:tracePt t="162352" x="10483850" y="1955800"/>
          <p14:tracePt t="162369" x="10412413" y="2108200"/>
          <p14:tracePt t="162385" x="10375900" y="2187575"/>
          <p14:tracePt t="162402" x="10252075" y="2393950"/>
          <p14:tracePt t="162419" x="10082213" y="2643188"/>
          <p14:tracePt t="162435" x="10001250" y="2786063"/>
          <p14:tracePt t="162452" x="9902825" y="2973388"/>
          <p14:tracePt t="166327" x="9902825" y="2946400"/>
          <p14:tracePt t="166997" x="9902825" y="2884488"/>
          <p14:tracePt t="167007" x="9902825" y="2822575"/>
          <p14:tracePt t="167018" x="9902825" y="2768600"/>
          <p14:tracePt t="167033" x="9902825" y="2660650"/>
          <p14:tracePt t="167049" x="9902825" y="2616200"/>
          <p14:tracePt t="167065" x="9912350" y="2536825"/>
          <p14:tracePt t="167082" x="9920288" y="2419350"/>
          <p14:tracePt t="167099" x="9929813" y="2347913"/>
          <p14:tracePt t="167115" x="9974263" y="2179638"/>
          <p14:tracePt t="167132" x="10010775" y="2017713"/>
          <p14:tracePt t="167148" x="10028238" y="1946275"/>
          <p14:tracePt t="167165" x="10063163" y="1795463"/>
          <p14:tracePt t="167182" x="10099675" y="1660525"/>
          <p14:tracePt t="167198" x="10117138" y="1598613"/>
          <p14:tracePt t="167215" x="10153650" y="1473200"/>
          <p14:tracePt t="167232" x="10188575" y="1339850"/>
          <p14:tracePt t="167249" x="10206038" y="1268413"/>
          <p14:tracePt t="167265" x="10269538" y="1152525"/>
          <p14:tracePt t="167282" x="10340975" y="1054100"/>
          <p14:tracePt t="167299" x="10385425" y="1000125"/>
          <p14:tracePt t="167315" x="10466388" y="884238"/>
          <p14:tracePt t="167332" x="10537825" y="758825"/>
          <p14:tracePt t="167348" x="10572750" y="687388"/>
          <p14:tracePt t="167365" x="10661650" y="581025"/>
          <p14:tracePt t="167382" x="10787063" y="490538"/>
          <p14:tracePt t="167398" x="10848975" y="438150"/>
          <p14:tracePt t="167415" x="10947400" y="384175"/>
          <p14:tracePt t="167432" x="10991850" y="357188"/>
          <p14:tracePt t="167448" x="11010900" y="357188"/>
          <p14:tracePt t="167465" x="11028363" y="347663"/>
          <p14:tracePt t="167482" x="11055350" y="347663"/>
          <p14:tracePt t="167498" x="11072813" y="347663"/>
          <p14:tracePt t="167515" x="11126788" y="366713"/>
          <p14:tracePt t="167532" x="11198225" y="401638"/>
          <p14:tracePt t="167549" x="11242675" y="411163"/>
          <p14:tracePt t="167565" x="11323638" y="473075"/>
          <p14:tracePt t="167582" x="11420475" y="554038"/>
          <p14:tracePt t="167598" x="11474450" y="598488"/>
          <p14:tracePt t="167615" x="11563350" y="687388"/>
          <p14:tracePt t="167632" x="11644313" y="758825"/>
          <p14:tracePt t="167648" x="11688763" y="812800"/>
          <p14:tracePt t="167665" x="11698288" y="830263"/>
          <p14:tracePt t="167682" x="11715750" y="847725"/>
          <p14:tracePt t="167698" x="11725275" y="866775"/>
          <p14:tracePt t="167716" x="11733213" y="866775"/>
          <p14:tracePt t="167735" x="11733213" y="874713"/>
          <p14:tracePt t="167748" x="11733213" y="884238"/>
          <p14:tracePt t="167794" x="11715750" y="901700"/>
          <p14:tracePt t="167814" x="11688763" y="919163"/>
          <p14:tracePt t="167825" x="11644313" y="965200"/>
          <p14:tracePt t="167835" x="11590338" y="1009650"/>
          <p14:tracePt t="167848" x="11456988" y="1125538"/>
          <p14:tracePt t="167865" x="11395075" y="1169988"/>
          <p14:tracePt t="167881" x="11296650" y="1258888"/>
          <p14:tracePt t="167899" x="11215688" y="1330325"/>
          <p14:tracePt t="167916" x="11198225" y="1347788"/>
          <p14:tracePt t="167931" x="11180763" y="1384300"/>
          <p14:tracePt t="167947" x="11171238" y="1401763"/>
          <p14:tracePt t="167965" x="11161713" y="1393825"/>
          <p14:tracePt t="168383" x="11161713" y="1374775"/>
          <p14:tracePt t="168393" x="11153775" y="1347788"/>
          <p14:tracePt t="168403" x="11144250" y="1303338"/>
          <p14:tracePt t="168414" x="11144250" y="1258888"/>
          <p14:tracePt t="168431" x="11134725" y="1143000"/>
          <p14:tracePt t="168447" x="11117263" y="1036638"/>
          <p14:tracePt t="168465" x="11109325" y="990600"/>
          <p14:tracePt t="168481" x="11090275" y="938213"/>
          <p14:tracePt t="168497" x="11082338" y="911225"/>
          <p14:tracePt t="168515" x="11063288" y="893763"/>
          <p14:tracePt t="168531" x="11028363" y="893763"/>
          <p14:tracePt t="168547" x="10966450" y="893763"/>
          <p14:tracePt t="168564" x="10912475" y="901700"/>
          <p14:tracePt t="168581" x="10831513" y="965200"/>
          <p14:tracePt t="168597" x="10752138" y="1027113"/>
          <p14:tracePt t="168614" x="10715625" y="1071563"/>
          <p14:tracePt t="168631" x="10653713" y="1160463"/>
          <p14:tracePt t="168647" x="10582275" y="1258888"/>
          <p14:tracePt t="168664" x="10545763" y="1322388"/>
          <p14:tracePt t="168681" x="10466388" y="1465263"/>
          <p14:tracePt t="168697" x="10394950" y="1625600"/>
          <p14:tracePt t="168714" x="10348913" y="1697038"/>
          <p14:tracePt t="168731" x="10277475" y="1847850"/>
          <p14:tracePt t="168747" x="10198100" y="2000250"/>
          <p14:tracePt t="168764" x="10161588" y="2071688"/>
          <p14:tracePt t="168781" x="10090150" y="2170113"/>
          <p14:tracePt t="168797" x="10055225" y="2214563"/>
          <p14:tracePt t="168814" x="10037763" y="2232025"/>
          <p14:tracePt t="168830" x="10010775" y="2251075"/>
          <p14:tracePt t="168847" x="10001250" y="2259013"/>
          <p14:tracePt t="168864" x="10001250" y="2268538"/>
          <p14:tracePt t="168880" x="9991725" y="2268538"/>
          <p14:tracePt t="168897" x="9991725" y="2276475"/>
          <p14:tracePt t="168950" x="9983788" y="2276475"/>
          <p14:tracePt t="168970" x="9983788" y="2286000"/>
          <p14:tracePt t="168980" x="9974263" y="2286000"/>
          <p14:tracePt t="168990" x="9966325" y="2295525"/>
          <p14:tracePt t="169011" x="9966325" y="2303463"/>
          <p14:tracePt t="169021" x="9956800" y="2303463"/>
          <p14:tracePt t="169032" x="9956800" y="2312988"/>
          <p14:tracePt t="169047" x="9947275" y="2322513"/>
          <p14:tracePt t="169064" x="9939338" y="2330450"/>
          <p14:tracePt t="169081" x="9929813" y="2330450"/>
          <p14:tracePt t="169097" x="9920288" y="2330450"/>
          <p14:tracePt t="169113" x="9912350" y="2330450"/>
          <p14:tracePt t="169131" x="9902825" y="2322513"/>
          <p14:tracePt t="169147" x="9875838" y="2276475"/>
          <p14:tracePt t="169164" x="9840913" y="2214563"/>
          <p14:tracePt t="169181" x="9840913" y="2197100"/>
          <p14:tracePt t="169197" x="9823450" y="2179638"/>
          <p14:tracePt t="169214" x="9823450" y="2170113"/>
          <p14:tracePt t="169231" x="9823450" y="2179638"/>
          <p14:tracePt t="169279" x="9831388" y="2187575"/>
          <p14:tracePt t="169289" x="9848850" y="2214563"/>
          <p14:tracePt t="169299" x="9867900" y="2241550"/>
          <p14:tracePt t="169314" x="9920288" y="2322513"/>
          <p14:tracePt t="169331" x="9939338" y="2357438"/>
          <p14:tracePt t="169346" x="9966325" y="2393950"/>
          <p14:tracePt t="169363" x="9983788" y="2419350"/>
          <p14:tracePt t="169381" x="9991725" y="2428875"/>
          <p14:tracePt t="169397" x="9991725" y="2419350"/>
          <p14:tracePt t="169479" x="9991725" y="2411413"/>
          <p14:tracePt t="169489" x="9991725" y="2401888"/>
          <p14:tracePt t="169499" x="9983788" y="2374900"/>
          <p14:tracePt t="169513" x="9974263" y="2295525"/>
          <p14:tracePt t="169530" x="9966325" y="2259013"/>
          <p14:tracePt t="169546" x="9956800" y="2214563"/>
          <p14:tracePt t="169563" x="9956800" y="2232025"/>
          <p14:tracePt t="169599" x="9974263" y="2286000"/>
          <p14:tracePt t="169609" x="9983788" y="2322513"/>
          <p14:tracePt t="169619" x="9974263" y="2322513"/>
          <p14:tracePt t="170386" x="9956800" y="2312988"/>
          <p14:tracePt t="170396" x="9947275" y="2303463"/>
          <p14:tracePt t="170406" x="9939338" y="2295525"/>
          <p14:tracePt t="170416" x="9920288" y="2286000"/>
          <p14:tracePt t="170429" x="9885363" y="2276475"/>
          <p14:tracePt t="170446" x="9867900" y="2268538"/>
          <p14:tracePt t="170462" x="9823450" y="2259013"/>
          <p14:tracePt t="170479" x="9796463" y="2241550"/>
          <p14:tracePt t="170497" x="9777413" y="2241550"/>
          <p14:tracePt t="170512" x="9759950" y="2224088"/>
          <p14:tracePt t="170530" x="9752013" y="2224088"/>
          <p14:tracePt t="170547" x="9752013" y="2214563"/>
          <p14:tracePt t="170562" x="9759950" y="2214563"/>
          <p14:tracePt t="170695" x="9769475" y="2214563"/>
          <p14:tracePt t="170705" x="9777413" y="2224088"/>
          <p14:tracePt t="170715" x="9786938" y="2232025"/>
          <p14:tracePt t="170729" x="9840913" y="2259013"/>
          <p14:tracePt t="170746" x="9867900" y="2268538"/>
          <p14:tracePt t="170762" x="9912350" y="2303463"/>
          <p14:tracePt t="170779" x="9939338" y="2322513"/>
          <p14:tracePt t="170796" x="9956800" y="2339975"/>
          <p14:tracePt t="170812" x="9983788" y="2366963"/>
          <p14:tracePt t="170829" x="9991725" y="2384425"/>
          <p14:tracePt t="170846" x="10001250" y="2401888"/>
          <p14:tracePt t="170862" x="10010775" y="2419350"/>
          <p14:tracePt t="170879" x="10018713" y="2428875"/>
          <p14:tracePt t="170896" x="10028238" y="2438400"/>
          <p14:tracePt t="170912" x="10028238" y="2446338"/>
          <p14:tracePt t="170929" x="10037763" y="2446338"/>
          <p14:tracePt t="170945" x="10037763" y="2455863"/>
          <p14:tracePt t="170962" x="10045700" y="2455863"/>
          <p14:tracePt t="170979" x="10055225" y="2465388"/>
          <p14:tracePt t="172752" x="10055225" y="2455863"/>
          <p14:tracePt t="173495" x="10037763" y="2446338"/>
          <p14:tracePt t="173505" x="10028238" y="2428875"/>
          <p14:tracePt t="173515" x="10010775" y="2419350"/>
          <p14:tracePt t="173527" x="9983788" y="2401888"/>
          <p14:tracePt t="173543" x="9956800" y="2374900"/>
          <p14:tracePt t="173560" x="9929813" y="2347913"/>
          <p14:tracePt t="173577" x="9912350" y="2339975"/>
          <p14:tracePt t="173594" x="9894888" y="2312988"/>
          <p14:tracePt t="173610" x="9885363" y="2303463"/>
          <p14:tracePt t="173627" x="9885363" y="2295525"/>
          <p14:tracePt t="173645" x="9875838" y="2295525"/>
          <p14:tracePt t="173660" x="9875838" y="2286000"/>
          <p14:tracePt t="173677" x="9875838" y="2295525"/>
          <p14:tracePt t="173724" x="9885363" y="2295525"/>
          <p14:tracePt t="173735" x="9920288" y="2322513"/>
          <p14:tracePt t="173745" x="9966325" y="2357438"/>
          <p14:tracePt t="173760" x="10082213" y="2473325"/>
          <p14:tracePt t="173777" x="10126663" y="2527300"/>
          <p14:tracePt t="173793" x="10198100" y="2608263"/>
          <p14:tracePt t="173810" x="10225088" y="2633663"/>
          <p14:tracePt t="173827" x="10225088" y="2643188"/>
          <p14:tracePt t="173843" x="10233025" y="2652713"/>
          <p14:tracePt t="173859" x="10233025" y="2643188"/>
          <p14:tracePt t="174322" x="10215563" y="2616200"/>
          <p14:tracePt t="174333" x="10206038" y="2589213"/>
          <p14:tracePt t="174343" x="10188575" y="2562225"/>
          <p14:tracePt t="174353" x="10161588" y="2536825"/>
          <p14:tracePt t="174362" x="10144125" y="2509838"/>
          <p14:tracePt t="174376" x="10099675" y="2473325"/>
          <p14:tracePt t="174394" x="10082213" y="2455863"/>
          <p14:tracePt t="174409" x="10045700" y="2419350"/>
          <p14:tracePt t="174426" x="10001250" y="2393950"/>
          <p14:tracePt t="174444" x="9983788" y="2384425"/>
          <p14:tracePt t="174459" x="9947275" y="2366963"/>
          <p14:tracePt t="174476" x="9929813" y="2347913"/>
          <p14:tracePt t="174493" x="9912350" y="2347913"/>
          <p14:tracePt t="174509" x="9885363" y="2330450"/>
          <p14:tracePt t="174526" x="9867900" y="2322513"/>
          <p14:tracePt t="174543" x="9858375" y="2312988"/>
          <p14:tracePt t="174559" x="9848850" y="2303463"/>
          <p14:tracePt t="174576" x="9840913" y="2303463"/>
          <p14:tracePt t="174593" x="9840913" y="2295525"/>
          <p14:tracePt t="174609" x="9831388" y="2295525"/>
          <p14:tracePt t="174626" x="9831388" y="2286000"/>
          <p14:tracePt t="174751" x="9823450" y="2286000"/>
          <p14:tracePt t="174761" x="9823450" y="2276475"/>
          <p14:tracePt t="174810" x="9813925" y="2276475"/>
          <p14:tracePt t="174860" x="9813925" y="2268538"/>
          <p14:tracePt t="174880" x="9804400" y="2268538"/>
          <p14:tracePt t="174890" x="9804400" y="2259013"/>
          <p14:tracePt t="174940" x="9796463" y="2259013"/>
          <p14:tracePt t="174950" x="9804400" y="2259013"/>
          <p14:tracePt t="175130" x="9813925" y="2268538"/>
          <p14:tracePt t="175140" x="9823450" y="2276475"/>
          <p14:tracePt t="175160" x="9823450" y="2286000"/>
          <p14:tracePt t="175170" x="9840913" y="2286000"/>
          <p14:tracePt t="175179" x="9848850" y="2295525"/>
          <p14:tracePt t="175192" x="9885363" y="2322513"/>
          <p14:tracePt t="175210" x="9902825" y="2330450"/>
          <p14:tracePt t="175226" x="9929813" y="2347913"/>
          <p14:tracePt t="175242" x="9939338" y="2366963"/>
          <p14:tracePt t="175259" x="9947275" y="2366963"/>
          <p14:tracePt t="175289" x="9947275" y="2374900"/>
          <p14:tracePt t="175299" x="9956800" y="2374900"/>
          <p14:tracePt t="175318" x="9966325" y="2374900"/>
          <p14:tracePt t="175329" x="9966325" y="2384425"/>
          <p14:tracePt t="175342" x="9974263" y="2384425"/>
          <p14:tracePt t="175359" x="9983788" y="2393950"/>
          <p14:tracePt t="175375" x="9991725" y="2401888"/>
          <p14:tracePt t="175392" x="10001250" y="2411413"/>
          <p14:tracePt t="175410" x="10010775" y="2411413"/>
          <p14:tracePt t="175425" x="10018713" y="2419350"/>
          <p14:tracePt t="175442" x="10037763" y="2438400"/>
          <p14:tracePt t="175460" x="10028238" y="2428875"/>
          <p14:tracePt t="176177" x="10028238" y="2419350"/>
          <p14:tracePt t="176186" x="10018713" y="2411413"/>
          <p14:tracePt t="176196" x="10018713" y="2393950"/>
          <p14:tracePt t="176208" x="10010775" y="2384425"/>
          <p14:tracePt t="176225" x="10001250" y="2347913"/>
          <p14:tracePt t="176243" x="9983788" y="2303463"/>
          <p14:tracePt t="176259" x="9983788" y="2295525"/>
          <p14:tracePt t="176275" x="9966325" y="2268538"/>
          <p14:tracePt t="176291" x="9956800" y="2251075"/>
          <p14:tracePt t="176308" x="9956800" y="2241550"/>
          <p14:tracePt t="176326" x="9956800" y="2251075"/>
          <p14:tracePt t="176436" x="9966325" y="2251075"/>
          <p14:tracePt t="176445" x="9966325" y="2259013"/>
          <p14:tracePt t="176455" x="9974263" y="2259013"/>
          <p14:tracePt t="176466" x="9983788" y="2268538"/>
          <p14:tracePt t="176476" x="9983788" y="2276475"/>
          <p14:tracePt t="176491" x="9991725" y="2286000"/>
          <p14:tracePt t="176508" x="10001250" y="2286000"/>
          <p14:tracePt t="176524" x="10010775" y="2295525"/>
          <p14:tracePt t="176542" x="10018713" y="2303463"/>
          <p14:tracePt t="176558" x="10028238" y="2322513"/>
          <p14:tracePt t="176575" x="10037763" y="2322513"/>
          <p14:tracePt t="176591" x="10045700" y="2330450"/>
          <p14:tracePt t="176608" x="10055225" y="2330450"/>
          <p14:tracePt t="176625" x="10055225" y="2339975"/>
          <p14:tracePt t="176641" x="10063163" y="2339975"/>
          <p14:tracePt t="176658" x="10063163" y="2347913"/>
          <p14:tracePt t="176675" x="10063163" y="2357438"/>
          <p14:tracePt t="176691" x="10072688" y="2366963"/>
          <p14:tracePt t="176708" x="10090150" y="2374900"/>
          <p14:tracePt t="176725" x="10099675" y="2384425"/>
          <p14:tracePt t="176744" x="10099675" y="2393950"/>
          <p14:tracePt t="176758" x="10109200" y="2401888"/>
          <p14:tracePt t="176776" x="10117138" y="2401888"/>
          <p14:tracePt t="176791" x="10126663" y="2411413"/>
          <p14:tracePt t="176808" x="10134600" y="2411413"/>
          <p14:tracePt t="176854" x="10134600" y="2401888"/>
          <p14:tracePt t="176934" x="10126663" y="2401888"/>
          <p14:tracePt t="176944" x="10117138" y="2384425"/>
          <p14:tracePt t="176953" x="10090150" y="2366963"/>
          <p14:tracePt t="176964" x="10063163" y="2330450"/>
          <p14:tracePt t="176975" x="10018713" y="2286000"/>
          <p14:tracePt t="176991" x="9939338" y="2214563"/>
          <p14:tracePt t="177008" x="9902825" y="2170113"/>
          <p14:tracePt t="177025" x="9885363" y="2160588"/>
          <p14:tracePt t="177041" x="9867900" y="2143125"/>
          <p14:tracePt t="177058" x="9858375" y="2133600"/>
          <p14:tracePt t="177074" x="9858375" y="2143125"/>
          <p14:tracePt t="177163" x="9867900" y="2160588"/>
          <p14:tracePt t="177172" x="9902825" y="2187575"/>
          <p14:tracePt t="177182" x="9947275" y="2241550"/>
          <p14:tracePt t="177193" x="10001250" y="2312988"/>
          <p14:tracePt t="177207" x="10109200" y="2438400"/>
          <p14:tracePt t="177224" x="10153650" y="2490788"/>
          <p14:tracePt t="177241" x="10198100" y="2571750"/>
          <p14:tracePt t="177258" x="10225088" y="2616200"/>
          <p14:tracePt t="177275" x="10225088" y="2625725"/>
          <p14:tracePt t="177291" x="10233025" y="2643188"/>
          <p14:tracePt t="177308" x="10233025" y="2633663"/>
          <p14:tracePt t="178109" x="10233025" y="2616200"/>
          <p14:tracePt t="178120" x="10225088" y="2589213"/>
          <p14:tracePt t="178130" x="10188575" y="2571750"/>
          <p14:tracePt t="178140" x="10161588" y="2544763"/>
          <p14:tracePt t="178157" x="10099675" y="2500313"/>
          <p14:tracePt t="178173" x="10045700" y="2473325"/>
          <p14:tracePt t="178191" x="10028238" y="2455863"/>
          <p14:tracePt t="178206" x="10001250" y="2428875"/>
          <p14:tracePt t="178223" x="9974263" y="2411413"/>
          <p14:tracePt t="178240" x="9966325" y="2393950"/>
          <p14:tracePt t="178256" x="9947275" y="2384425"/>
          <p14:tracePt t="178273" x="9939338" y="2374900"/>
          <p14:tracePt t="178291" x="9929813" y="2374900"/>
          <p14:tracePt t="178307" x="9929813" y="2366963"/>
          <p14:tracePt t="178324" x="9920288" y="2366963"/>
          <p14:tracePt t="178348" x="9912350" y="2366963"/>
          <p14:tracePt t="178399" x="9912350" y="2374900"/>
          <p14:tracePt t="178419" x="9902825" y="2374900"/>
          <p14:tracePt t="178429" x="9894888" y="2384425"/>
          <p14:tracePt t="178438" x="9885363" y="2384425"/>
          <p14:tracePt t="178459" x="9875838" y="2384425"/>
          <p14:tracePt t="178469" x="9867900" y="2393950"/>
          <p14:tracePt t="178479" x="9858375" y="2393950"/>
          <p14:tracePt t="178498" x="9848850" y="2393950"/>
          <p14:tracePt t="178518" x="9848850" y="2401888"/>
          <p14:tracePt t="196263" x="9831388" y="2419350"/>
          <p14:tracePt t="196393" x="9786938" y="2455863"/>
          <p14:tracePt t="196403" x="9732963" y="2473325"/>
          <p14:tracePt t="196413" x="9680575" y="2490788"/>
          <p14:tracePt t="196426" x="9555163" y="2527300"/>
          <p14:tracePt t="196443" x="9491663" y="2544763"/>
          <p14:tracePt t="196459" x="9375775" y="2589213"/>
          <p14:tracePt t="196476" x="9251950" y="2660650"/>
          <p14:tracePt t="196493" x="9180513" y="2705100"/>
          <p14:tracePt t="196509" x="9082088" y="2795588"/>
          <p14:tracePt t="196526" x="9010650" y="2867025"/>
          <p14:tracePt t="196544" x="8983663" y="2894013"/>
          <p14:tracePt t="196559" x="8956675" y="2938463"/>
          <p14:tracePt t="196576" x="8929688" y="2973388"/>
          <p14:tracePt t="196593" x="8912225" y="2990850"/>
          <p14:tracePt t="196609" x="8885238" y="3036888"/>
          <p14:tracePt t="196627" x="8858250" y="3071813"/>
          <p14:tracePt t="196643" x="8848725" y="3089275"/>
          <p14:tracePt t="196659" x="8823325" y="3116263"/>
          <p14:tracePt t="196676" x="8804275" y="3160713"/>
          <p14:tracePt t="196693" x="8804275" y="3187700"/>
          <p14:tracePt t="196709" x="8777288" y="3241675"/>
          <p14:tracePt t="196726" x="8751888" y="3303588"/>
          <p14:tracePt t="196743" x="8732838" y="3330575"/>
          <p14:tracePt t="196759" x="8705850" y="3394075"/>
          <p14:tracePt t="196776" x="8680450" y="3446463"/>
          <p14:tracePt t="196793" x="8670925" y="3473450"/>
          <p14:tracePt t="196809" x="8643938" y="3554413"/>
          <p14:tracePt t="196827" x="8616950" y="3633788"/>
          <p14:tracePt t="196843" x="8609013" y="3679825"/>
          <p14:tracePt t="196859" x="8582025" y="3759200"/>
          <p14:tracePt t="196876" x="8555038" y="3830638"/>
          <p14:tracePt t="196893" x="8537575" y="3875088"/>
          <p14:tracePt t="196909" x="8518525" y="3956050"/>
          <p14:tracePt t="196926" x="8501063" y="4027488"/>
          <p14:tracePt t="196942" x="8483600" y="4071938"/>
          <p14:tracePt t="196959" x="8456613" y="4152900"/>
          <p14:tracePt t="196976" x="8402638" y="4268788"/>
          <p14:tracePt t="196992" x="8367713" y="4340225"/>
          <p14:tracePt t="197009" x="8313738" y="4483100"/>
          <p14:tracePt t="197026" x="8269288" y="4598988"/>
          <p14:tracePt t="197043" x="8259763" y="46259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Input Devices</a:t>
            </a:r>
          </a:p>
        </p:txBody>
      </p:sp>
      <p:sp>
        <p:nvSpPr>
          <p:cNvPr id="3" name="Content Placeholder 2"/>
          <p:cNvSpPr>
            <a:spLocks noGrp="1"/>
          </p:cNvSpPr>
          <p:nvPr>
            <p:ph idx="1"/>
          </p:nvPr>
        </p:nvSpPr>
        <p:spPr>
          <a:xfrm>
            <a:off x="3048000" y="1600201"/>
            <a:ext cx="6894490" cy="1799823"/>
          </a:xfrm>
        </p:spPr>
        <p:txBody>
          <a:bodyPr>
            <a:normAutofit/>
          </a:bodyPr>
          <a:lstStyle/>
          <a:p>
            <a:r>
              <a:rPr lang="en-US" dirty="0">
                <a:solidFill>
                  <a:schemeClr val="tx1"/>
                </a:solidFill>
              </a:rPr>
              <a:t>Magnetic card reader</a:t>
            </a:r>
          </a:p>
          <a:p>
            <a:r>
              <a:rPr lang="en-US" dirty="0">
                <a:solidFill>
                  <a:schemeClr val="tx1"/>
                </a:solidFill>
              </a:rPr>
              <a:t>Radio frequency (RF) ID chip</a:t>
            </a:r>
          </a:p>
          <a:p>
            <a:r>
              <a:rPr lang="en-US" dirty="0">
                <a:solidFill>
                  <a:schemeClr val="tx1"/>
                </a:solidFill>
              </a:rPr>
              <a:t>Optical mark recognition (OMR)</a:t>
            </a:r>
          </a:p>
          <a:p>
            <a:r>
              <a:rPr lang="en-US" dirty="0">
                <a:solidFill>
                  <a:schemeClr val="tx1"/>
                </a:solidFill>
              </a:rPr>
              <a:t>Magnetic character recognition (MICR)</a:t>
            </a:r>
          </a:p>
        </p:txBody>
      </p:sp>
      <p:sp>
        <p:nvSpPr>
          <p:cNvPr id="4" name="Content Placeholder 2"/>
          <p:cNvSpPr txBox="1">
            <a:spLocks/>
          </p:cNvSpPr>
          <p:nvPr/>
        </p:nvSpPr>
        <p:spPr bwMode="auto">
          <a:xfrm>
            <a:off x="3048000" y="3582587"/>
            <a:ext cx="5353318" cy="179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a:t>Biometric authentication devices</a:t>
            </a:r>
          </a:p>
          <a:p>
            <a:pPr lvl="1"/>
            <a:r>
              <a:rPr lang="en-US" kern="0" dirty="0"/>
              <a:t>Fingerprint scanner</a:t>
            </a:r>
          </a:p>
          <a:p>
            <a:pPr lvl="1"/>
            <a:r>
              <a:rPr lang="en-US" kern="0" dirty="0"/>
              <a:t>Facial recognition software and camera</a:t>
            </a:r>
          </a:p>
          <a:p>
            <a:pPr lvl="1"/>
            <a:r>
              <a:rPr lang="en-US" kern="0" dirty="0"/>
              <a:t>Retina scanner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446" y="1600201"/>
            <a:ext cx="3852087" cy="16839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370" y="3375597"/>
            <a:ext cx="3696237" cy="413979"/>
          </a:xfrm>
          <a:prstGeom prst="rect">
            <a:avLst/>
          </a:prstGeom>
        </p:spPr>
      </p:pic>
      <p:pic>
        <p:nvPicPr>
          <p:cNvPr id="15" name="Picture 14">
            <a:extLst>
              <a:ext uri="{FF2B5EF4-FFF2-40B4-BE49-F238E27FC236}">
                <a16:creationId xmlns:a16="http://schemas.microsoft.com/office/drawing/2014/main" id="{A6E02CA3-D421-4546-913A-DF62F8105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5" y="773320"/>
            <a:ext cx="2620203" cy="6117205"/>
          </a:xfrm>
          <a:prstGeom prst="rect">
            <a:avLst/>
          </a:prstGeom>
        </p:spPr>
      </p:pic>
      <p:sp>
        <p:nvSpPr>
          <p:cNvPr id="8" name="Slide Number Placeholder 7">
            <a:extLst>
              <a:ext uri="{FF2B5EF4-FFF2-40B4-BE49-F238E27FC236}">
                <a16:creationId xmlns:a16="http://schemas.microsoft.com/office/drawing/2014/main" id="{347ED564-DCA9-4D1D-8718-BD46BB271E01}"/>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12</a:t>
            </a:fld>
            <a:endParaRPr lang="en-US" altLang="en-US">
              <a:solidFill>
                <a:srgbClr val="000000"/>
              </a:solidFill>
            </a:endParaRPr>
          </a:p>
        </p:txBody>
      </p:sp>
    </p:spTree>
    <p:custDataLst>
      <p:tags r:id="rId1"/>
    </p:custDataLst>
    <p:extLst>
      <p:ext uri="{BB962C8B-B14F-4D97-AF65-F5344CB8AC3E}">
        <p14:creationId xmlns:p14="http://schemas.microsoft.com/office/powerpoint/2010/main" val="4184704869"/>
      </p:ext>
    </p:extLst>
  </p:cSld>
  <p:clrMapOvr>
    <a:masterClrMapping/>
  </p:clrMapOvr>
  <mc:AlternateContent xmlns:mc="http://schemas.openxmlformats.org/markup-compatibility/2006" xmlns:p14="http://schemas.microsoft.com/office/powerpoint/2010/main">
    <mc:Choice Requires="p14">
      <p:transition spd="slow" p14:dur="2000" advTm="229360"/>
    </mc:Choice>
    <mc:Fallback xmlns="">
      <p:transition spd="slow" advTm="229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wheel(4)">
                                      <p:cBhvr>
                                        <p:cTn id="47" dur="2000"/>
                                        <p:tgtEl>
                                          <p:spTgt spid="4">
                                            <p:txEl>
                                              <p:pRg st="0" end="0"/>
                                            </p:txEl>
                                          </p:spTgt>
                                        </p:tgtEl>
                                      </p:cBhvr>
                                    </p:animEffect>
                                  </p:childTnLst>
                                </p:cTn>
                              </p:par>
                              <p:par>
                                <p:cTn id="48" presetID="21" presetClass="entr" presetSubtype="4" fill="hold" grpId="0" nodeType="with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wheel(4)">
                                      <p:cBhvr>
                                        <p:cTn id="50" dur="2000"/>
                                        <p:tgtEl>
                                          <p:spTgt spid="4">
                                            <p:txEl>
                                              <p:pRg st="1" end="1"/>
                                            </p:txEl>
                                          </p:spTgt>
                                        </p:tgtEl>
                                      </p:cBhvr>
                                    </p:animEffect>
                                  </p:childTnLst>
                                </p:cTn>
                              </p:par>
                              <p:par>
                                <p:cTn id="51" presetID="21" presetClass="entr" presetSubtype="4" fill="hold" grpId="0" nodeType="with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wheel(4)">
                                      <p:cBhvr>
                                        <p:cTn id="53" dur="2000"/>
                                        <p:tgtEl>
                                          <p:spTgt spid="4">
                                            <p:txEl>
                                              <p:pRg st="2" end="2"/>
                                            </p:txEl>
                                          </p:spTgt>
                                        </p:tgtEl>
                                      </p:cBhvr>
                                    </p:animEffect>
                                  </p:childTnLst>
                                </p:cTn>
                              </p:par>
                              <p:par>
                                <p:cTn id="54" presetID="21" presetClass="entr" presetSubtype="4" fill="hold" grpId="0" nodeType="with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wheel(4)">
                                      <p:cBhvr>
                                        <p:cTn id="56"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extLst>
    <p:ext uri="{3A86A75C-4F4B-4683-9AE1-C65F6400EC91}">
      <p14:laserTraceLst xmlns:p14="http://schemas.microsoft.com/office/powerpoint/2010/main">
        <p14:tracePtLst>
          <p14:tracePt t="29748" x="8259763" y="4598988"/>
          <p14:tracePt t="30383" x="8269288" y="4554538"/>
          <p14:tracePt t="30393" x="8286750" y="4510088"/>
          <p14:tracePt t="30403" x="8304213" y="4446588"/>
          <p14:tracePt t="30413" x="8331200" y="4367213"/>
          <p14:tracePt t="30425" x="8367713" y="4276725"/>
          <p14:tracePt t="30440" x="8429625" y="4108450"/>
          <p14:tracePt t="30457" x="8518525" y="3929063"/>
          <p14:tracePt t="30475" x="8562975" y="3848100"/>
          <p14:tracePt t="30490" x="8697913" y="3643313"/>
          <p14:tracePt t="30507" x="8867775" y="3438525"/>
          <p14:tracePt t="30525" x="8929688" y="3348038"/>
          <p14:tracePt t="30540" x="9063038" y="3179763"/>
          <p14:tracePt t="30557" x="9153525" y="3062288"/>
          <p14:tracePt t="30575" x="9197975" y="3017838"/>
          <p14:tracePt t="30590" x="9269413" y="2946400"/>
          <p14:tracePt t="30607" x="9304338" y="2919413"/>
          <p14:tracePt t="30624" x="9313863" y="2901950"/>
          <p14:tracePt t="30641" x="9331325" y="2884488"/>
          <p14:tracePt t="30657" x="9331325" y="2874963"/>
          <p14:tracePt t="30674" x="9331325" y="2867025"/>
          <p14:tracePt t="30693" x="9331325" y="2857500"/>
          <p14:tracePt t="30712" x="9323388" y="2857500"/>
          <p14:tracePt t="30733" x="9313863" y="2847975"/>
          <p14:tracePt t="30743" x="9296400" y="2847975"/>
          <p14:tracePt t="30757" x="9277350" y="2840038"/>
          <p14:tracePt t="30774" x="9269413" y="2830513"/>
          <p14:tracePt t="103013" x="9259888" y="2840038"/>
          <p14:tracePt t="103214" x="9242425" y="2857500"/>
          <p14:tracePt t="103224" x="9215438" y="2867025"/>
          <p14:tracePt t="103234" x="9197975" y="2884488"/>
          <p14:tracePt t="103250" x="9161463" y="2911475"/>
          <p14:tracePt t="103267" x="9117013" y="2938463"/>
          <p14:tracePt t="103285" x="9099550" y="2946400"/>
          <p14:tracePt t="103300" x="9063038" y="2965450"/>
          <p14:tracePt t="103317" x="9010650" y="2973388"/>
          <p14:tracePt t="103335" x="8974138" y="2973388"/>
          <p14:tracePt t="103350" x="8902700" y="2973388"/>
          <p14:tracePt t="103367" x="8823325" y="2955925"/>
          <p14:tracePt t="103384" x="8777288" y="2938463"/>
          <p14:tracePt t="103400" x="8724900" y="2919413"/>
          <p14:tracePt t="103417" x="8680450" y="2911475"/>
          <p14:tracePt t="103435" x="8661400" y="2901950"/>
          <p14:tracePt t="103450" x="8634413" y="2894013"/>
          <p14:tracePt t="103467" x="8626475" y="2884488"/>
          <p14:tracePt t="103484" x="8616950" y="2874963"/>
          <p14:tracePt t="103500" x="8609013" y="2874963"/>
          <p14:tracePt t="103517" x="8609013" y="2867025"/>
          <p14:tracePt t="103533" x="8609013" y="2857500"/>
          <p14:tracePt t="103550" x="8599488" y="2857500"/>
          <p14:tracePt t="103567" x="8599488" y="2847975"/>
          <p14:tracePt t="103592" x="8609013" y="2847975"/>
          <p14:tracePt t="103622" x="8616950" y="2840038"/>
          <p14:tracePt t="103632" x="8626475" y="2830513"/>
          <p14:tracePt t="103642" x="8653463" y="2830513"/>
          <p14:tracePt t="103652" x="8680450" y="2822575"/>
          <p14:tracePt t="103667" x="8786813" y="2803525"/>
          <p14:tracePt t="103684" x="8858250" y="2795588"/>
          <p14:tracePt t="103700" x="8983663" y="2795588"/>
          <p14:tracePt t="103717" x="9090025" y="2795588"/>
          <p14:tracePt t="103734" x="9126538" y="2795588"/>
          <p14:tracePt t="103750" x="9188450" y="2803525"/>
          <p14:tracePt t="103767" x="9251950" y="2813050"/>
          <p14:tracePt t="103784" x="9269413" y="2822575"/>
          <p14:tracePt t="103800" x="9296400" y="2840038"/>
          <p14:tracePt t="103817" x="9313863" y="2847975"/>
          <p14:tracePt t="103833" x="9323388" y="2857500"/>
          <p14:tracePt t="103850" x="9331325" y="2867025"/>
          <p14:tracePt t="103871" x="9331325" y="2874963"/>
          <p14:tracePt t="144468" x="9331325" y="2901950"/>
          <p14:tracePt t="144570" x="9331325" y="2928938"/>
          <p14:tracePt t="144580" x="9323388" y="2955925"/>
          <p14:tracePt t="144590" x="9323388" y="2973388"/>
          <p14:tracePt t="144602" x="9313863" y="2990850"/>
          <p14:tracePt t="144618" x="9304338" y="3017838"/>
          <p14:tracePt t="144635" x="9296400" y="3027363"/>
          <p14:tracePt t="144652" x="9277350" y="3027363"/>
          <p14:tracePt t="144669" x="9242425" y="3027363"/>
          <p14:tracePt t="144685" x="9161463" y="3027363"/>
          <p14:tracePt t="144702" x="9099550" y="3027363"/>
          <p14:tracePt t="144719" x="8974138" y="3027363"/>
          <p14:tracePt t="144735" x="8858250" y="3036888"/>
          <p14:tracePt t="144752" x="8796338" y="3036888"/>
          <p14:tracePt t="144769" x="8680450" y="3044825"/>
          <p14:tracePt t="144785" x="8555038" y="3044825"/>
          <p14:tracePt t="144802" x="8518525" y="3054350"/>
          <p14:tracePt t="144819" x="8456613" y="3062288"/>
          <p14:tracePt t="144835" x="8420100" y="3062288"/>
          <p14:tracePt t="144852" x="8412163" y="3062288"/>
          <p14:tracePt t="144869" x="8439150" y="3062288"/>
          <p14:tracePt t="144899" x="8483600" y="3044825"/>
          <p14:tracePt t="144909" x="8562975" y="3027363"/>
          <p14:tracePt t="144920" x="8661400" y="2990850"/>
          <p14:tracePt t="144935" x="8875713" y="2955925"/>
          <p14:tracePt t="144952" x="8974138" y="2946400"/>
          <p14:tracePt t="144952" x="9063038" y="2938463"/>
          <p14:tracePt t="144970" x="9134475" y="2938463"/>
          <p14:tracePt t="144985" x="9259888" y="2938463"/>
          <p14:tracePt t="145003" x="9323388" y="2938463"/>
          <p14:tracePt t="145020" x="9331325" y="2938463"/>
          <p14:tracePt t="145035" x="9340850" y="2938463"/>
          <p14:tracePt t="145051" x="9323388" y="2938463"/>
          <p14:tracePt t="145069" x="9296400" y="2938463"/>
          <p14:tracePt t="145085" x="9188450" y="2928938"/>
          <p14:tracePt t="145102" x="9063038" y="2894013"/>
          <p14:tracePt t="145119" x="9001125" y="2867025"/>
          <p14:tracePt t="145135" x="8902700" y="2795588"/>
          <p14:tracePt t="145152" x="8831263" y="2705100"/>
          <p14:tracePt t="145169" x="8813800" y="2652713"/>
          <p14:tracePt t="145185" x="8804275" y="2517775"/>
          <p14:tracePt t="145202" x="8823325" y="2347913"/>
          <p14:tracePt t="145219" x="8858250" y="2268538"/>
          <p14:tracePt t="145235" x="8974138" y="2089150"/>
          <p14:tracePt t="145252" x="9144000" y="1928813"/>
          <p14:tracePt t="145269" x="9251950" y="1857375"/>
          <p14:tracePt t="145285" x="9474200" y="1731963"/>
          <p14:tracePt t="145302" x="9680575" y="1679575"/>
          <p14:tracePt t="145319" x="9769475" y="1670050"/>
          <p14:tracePt t="145335" x="9894888" y="1670050"/>
          <p14:tracePt t="145352" x="10028238" y="1687513"/>
          <p14:tracePt t="145369" x="10099675" y="1724025"/>
          <p14:tracePt t="145385" x="10198100" y="1812925"/>
          <p14:tracePt t="145402" x="10260013" y="1911350"/>
          <p14:tracePt t="145418" x="10269538" y="1955800"/>
          <p14:tracePt t="145435" x="10260013" y="2071688"/>
          <p14:tracePt t="145452" x="10144125" y="2197100"/>
          <p14:tracePt t="145468" x="10055225" y="2276475"/>
          <p14:tracePt t="145485" x="9840913" y="2446338"/>
          <p14:tracePt t="145502" x="9634538" y="2589213"/>
          <p14:tracePt t="145519" x="9555163" y="2643188"/>
          <p14:tracePt t="145535" x="9375775" y="2697163"/>
          <p14:tracePt t="145551" x="9224963" y="2714625"/>
          <p14:tracePt t="145568" x="9161463" y="2714625"/>
          <p14:tracePt t="145586" x="9055100" y="2714625"/>
          <p14:tracePt t="145602" x="8991600" y="2714625"/>
          <p14:tracePt t="145619" x="8966200" y="2714625"/>
          <p14:tracePt t="145635" x="8947150" y="2714625"/>
          <p14:tracePt t="145652" x="8939213" y="2714625"/>
          <p14:tracePt t="145668" x="8929688" y="2714625"/>
          <p14:tracePt t="146404" x="8920163" y="2724150"/>
          <p14:tracePt t="146414" x="8902700" y="2732088"/>
          <p14:tracePt t="146424" x="8875713" y="2759075"/>
          <p14:tracePt t="146435" x="8840788" y="2795588"/>
          <p14:tracePt t="146451" x="8777288" y="2884488"/>
          <p14:tracePt t="146468" x="8715375" y="2946400"/>
          <p14:tracePt t="146485" x="8688388" y="2965450"/>
          <p14:tracePt t="146501" x="8653463" y="3000375"/>
          <p14:tracePt t="146518" x="8616950" y="3027363"/>
          <p14:tracePt t="146535" x="8609013" y="3036888"/>
          <p14:tracePt t="146551" x="8582025" y="3062288"/>
          <p14:tracePt t="146567" x="8562975" y="3081338"/>
          <p14:tracePt t="146585" x="8555038" y="3081338"/>
          <p14:tracePt t="146601" x="8545513" y="3089275"/>
          <p14:tracePt t="146617" x="8537575" y="3098800"/>
          <p14:tracePt t="146643" x="8528050" y="3098800"/>
          <p14:tracePt t="146662" x="8518525" y="3108325"/>
          <p14:tracePt t="146682" x="8518525" y="3116263"/>
          <p14:tracePt t="146692" x="8510588" y="3116263"/>
          <p14:tracePt t="146703" x="8510588" y="3125788"/>
          <p14:tracePt t="146717" x="8491538" y="3133725"/>
          <p14:tracePt t="146734" x="8474075" y="3133725"/>
          <p14:tracePt t="146750" x="8456613" y="3160713"/>
          <p14:tracePt t="146767" x="8429625" y="3179763"/>
          <p14:tracePt t="146784" x="8412163" y="3197225"/>
          <p14:tracePt t="146800" x="8394700" y="3214688"/>
          <p14:tracePt t="146817" x="8385175" y="3224213"/>
          <p14:tracePt t="146842" x="8385175" y="3232150"/>
          <p14:tracePt t="148623" x="8402638" y="3232150"/>
          <p14:tracePt t="149024" x="8429625" y="3232150"/>
          <p14:tracePt t="149035" x="8456613" y="3241675"/>
          <p14:tracePt t="149045" x="8483600" y="3241675"/>
          <p14:tracePt t="149054" x="8510588" y="3251200"/>
          <p14:tracePt t="149065" x="8537575" y="3251200"/>
          <p14:tracePt t="149083" x="8589963" y="3251200"/>
          <p14:tracePt t="149099" x="8661400" y="3259138"/>
          <p14:tracePt t="149115" x="8705850" y="3259138"/>
          <p14:tracePt t="149132" x="8777288" y="3259138"/>
          <p14:tracePt t="149149" x="8831263" y="3268663"/>
          <p14:tracePt t="149165" x="8858250" y="3276600"/>
          <p14:tracePt t="149182" x="8885238" y="3276600"/>
          <p14:tracePt t="149199" x="8902700" y="3286125"/>
          <p14:tracePt t="149215" x="8912225" y="3286125"/>
          <p14:tracePt t="149232" x="8920163" y="3286125"/>
          <p14:tracePt t="149273" x="8902700" y="3286125"/>
          <p14:tracePt t="150071" x="8875713" y="3286125"/>
          <p14:tracePt t="150081" x="8858250" y="3286125"/>
          <p14:tracePt t="150091" x="8831263" y="3286125"/>
          <p14:tracePt t="150101" x="8796338" y="3286125"/>
          <p14:tracePt t="150114" x="8715375" y="3303588"/>
          <p14:tracePt t="150132" x="8680450" y="3303588"/>
          <p14:tracePt t="150148" x="8626475" y="3313113"/>
          <p14:tracePt t="150165" x="8582025" y="3313113"/>
          <p14:tracePt t="150182" x="8572500" y="3313113"/>
          <p14:tracePt t="150198" x="8555038" y="3313113"/>
          <p14:tracePt t="150214" x="8537575" y="3322638"/>
          <p14:tracePt t="150232" x="8528050" y="3322638"/>
          <p14:tracePt t="150250" x="8518525" y="3330575"/>
          <p14:tracePt t="150270" x="8510588" y="3330575"/>
          <p14:tracePt t="150320" x="8510588" y="3340100"/>
          <p14:tracePt t="150429" x="8518525" y="3340100"/>
          <p14:tracePt t="150439" x="8528050" y="3340100"/>
          <p14:tracePt t="150450" x="8545513" y="3340100"/>
          <p14:tracePt t="150464" x="8643938" y="3357563"/>
          <p14:tracePt t="150481" x="8705850" y="3367088"/>
          <p14:tracePt t="150498" x="8823325" y="3375025"/>
          <p14:tracePt t="150515" x="8894763" y="3384550"/>
          <p14:tracePt t="150532" x="8920163" y="3384550"/>
          <p14:tracePt t="150548" x="8974138" y="3394075"/>
          <p14:tracePt t="150564" x="9010650" y="3394075"/>
          <p14:tracePt t="150582" x="9028113" y="3394075"/>
          <p14:tracePt t="150597" x="9037638" y="3402013"/>
          <p14:tracePt t="150614" x="9045575" y="3402013"/>
          <p14:tracePt t="150631" x="9055100" y="3402013"/>
          <p14:tracePt t="150660" x="9045575" y="3402013"/>
          <p14:tracePt t="150978" x="9037638" y="3402013"/>
          <p14:tracePt t="150998" x="9018588" y="3384550"/>
          <p14:tracePt t="151007" x="9001125" y="3367088"/>
          <p14:tracePt t="151017" x="8966200" y="3330575"/>
          <p14:tracePt t="151031" x="8920163" y="3303588"/>
          <p14:tracePt t="151047" x="8840788" y="3214688"/>
          <p14:tracePt t="151064" x="8759825" y="3125788"/>
          <p14:tracePt t="151081" x="8697913" y="3071813"/>
          <p14:tracePt t="151098" x="8670925" y="3044825"/>
          <p14:tracePt t="151114" x="8643938" y="3027363"/>
          <p14:tracePt t="151131" x="8626475" y="3017838"/>
          <p14:tracePt t="151148" x="8616950" y="3009900"/>
          <p14:tracePt t="151164" x="8634413" y="3017838"/>
          <p14:tracePt t="151287" x="8643938" y="3017838"/>
          <p14:tracePt t="151297" x="8688388" y="3027363"/>
          <p14:tracePt t="151307" x="8777288" y="3036888"/>
          <p14:tracePt t="151317" x="8885238" y="3036888"/>
          <p14:tracePt t="151330" x="9117013" y="3036888"/>
          <p14:tracePt t="151348" x="9215438" y="3036888"/>
          <p14:tracePt t="151364" x="9367838" y="3036888"/>
          <p14:tracePt t="151380" x="9483725" y="3036888"/>
          <p14:tracePt t="151398" x="9545638" y="3044825"/>
          <p14:tracePt t="151413" x="9688513" y="3054350"/>
          <p14:tracePt t="151430" x="9840913" y="3062288"/>
          <p14:tracePt t="151448" x="9894888" y="3062288"/>
          <p14:tracePt t="151463" x="9983788" y="3062288"/>
          <p14:tracePt t="151480" x="10045700" y="3062288"/>
          <p14:tracePt t="151498" x="10072688" y="3062288"/>
          <p14:tracePt t="151514" x="10117138" y="3062288"/>
          <p14:tracePt t="151531" x="10153650" y="3062288"/>
          <p14:tracePt t="151547" x="10180638" y="3062288"/>
          <p14:tracePt t="151563" x="10215563" y="3062288"/>
          <p14:tracePt t="151581" x="10260013" y="3071813"/>
          <p14:tracePt t="151597" x="10277475" y="3071813"/>
          <p14:tracePt t="151613" x="10323513" y="3081338"/>
          <p14:tracePt t="151630" x="10340975" y="3081338"/>
          <p14:tracePt t="151647" x="10348913" y="3089275"/>
          <p14:tracePt t="151663" x="10348913" y="3098800"/>
          <p14:tracePt t="151680" x="10358438" y="3098800"/>
          <p14:tracePt t="151697" x="10367963" y="3108325"/>
          <p14:tracePt t="151713" x="10375900" y="3116263"/>
          <p14:tracePt t="151730" x="10385425" y="3125788"/>
          <p14:tracePt t="151747" x="10385425" y="3133725"/>
          <p14:tracePt t="151763" x="10394950" y="3143250"/>
          <p14:tracePt t="151780" x="10394950" y="3152775"/>
          <p14:tracePt t="151824" x="10394950" y="3160713"/>
          <p14:tracePt t="151994" x="10385425" y="3160713"/>
          <p14:tracePt t="152004" x="10375900" y="3160713"/>
          <p14:tracePt t="152014" x="10358438" y="3170238"/>
          <p14:tracePt t="152031" x="10260013" y="3179763"/>
          <p14:tracePt t="152047" x="10188575" y="3179763"/>
          <p14:tracePt t="152063" x="10045700" y="3187700"/>
          <p14:tracePt t="152080" x="9885363" y="3197225"/>
          <p14:tracePt t="152096" x="9725025" y="3197225"/>
          <p14:tracePt t="152114" x="9653588" y="3197225"/>
          <p14:tracePt t="152130" x="9518650" y="3205163"/>
          <p14:tracePt t="152146" x="9394825" y="3205163"/>
          <p14:tracePt t="152164" x="9331325" y="3205163"/>
          <p14:tracePt t="152180" x="9215438" y="3205163"/>
          <p14:tracePt t="152196" x="9109075" y="3205163"/>
          <p14:tracePt t="152214" x="9055100" y="3205163"/>
          <p14:tracePt t="152230" x="8956675" y="3197225"/>
          <p14:tracePt t="152246" x="8875713" y="3197225"/>
          <p14:tracePt t="152264" x="8823325" y="3187700"/>
          <p14:tracePt t="152279" x="8751888" y="3187700"/>
          <p14:tracePt t="152296" x="8688388" y="3187700"/>
          <p14:tracePt t="152314" x="8661400" y="3187700"/>
          <p14:tracePt t="152329" x="8609013" y="3187700"/>
          <p14:tracePt t="152346" x="8562975" y="3187700"/>
          <p14:tracePt t="152364" x="8555038" y="3187700"/>
          <p14:tracePt t="152379" x="8537575" y="3187700"/>
          <p14:tracePt t="152396" x="8528050" y="3187700"/>
          <p14:tracePt t="152413" x="8518525" y="3187700"/>
          <p14:tracePt t="152429" x="8510588" y="3187700"/>
          <p14:tracePt t="152446" x="8518525" y="3187700"/>
          <p14:tracePt t="152531" x="8528050" y="3187700"/>
          <p14:tracePt t="152552" x="8545513" y="3187700"/>
          <p14:tracePt t="152562" x="8582025" y="3187700"/>
          <p14:tracePt t="152572" x="8643938" y="3187700"/>
          <p14:tracePt t="152582" x="8715375" y="3187700"/>
          <p14:tracePt t="152596" x="8875713" y="3187700"/>
          <p14:tracePt t="152613" x="8947150" y="3187700"/>
          <p14:tracePt t="152629" x="9099550" y="3187700"/>
          <p14:tracePt t="152646" x="9286875" y="3187700"/>
          <p14:tracePt t="152663" x="9385300" y="3179763"/>
          <p14:tracePt t="152679" x="9545638" y="3160713"/>
          <p14:tracePt t="152696" x="9626600" y="3152775"/>
          <p14:tracePt t="152713" x="9653588" y="3152775"/>
          <p14:tracePt t="152729" x="9725025" y="3143250"/>
          <p14:tracePt t="152746" x="9796463" y="3143250"/>
          <p14:tracePt t="152763" x="9831388" y="3143250"/>
          <p14:tracePt t="152779" x="9894888" y="3133725"/>
          <p14:tracePt t="152796" x="9939338" y="3133725"/>
          <p14:tracePt t="152813" x="9956800" y="3133725"/>
          <p14:tracePt t="152829" x="9974263" y="3133725"/>
          <p14:tracePt t="152846" x="9983788" y="3133725"/>
          <p14:tracePt t="152862" x="9966325" y="3133725"/>
          <p14:tracePt t="152960" x="9939338" y="3133725"/>
          <p14:tracePt t="152971" x="9894888" y="3133725"/>
          <p14:tracePt t="152980" x="9823450" y="3133725"/>
          <p14:tracePt t="152996" x="9617075" y="3143250"/>
          <p14:tracePt t="153013" x="9510713" y="3152775"/>
          <p14:tracePt t="153029" x="9331325" y="3179763"/>
          <p14:tracePt t="153045" x="9197975" y="3197225"/>
          <p14:tracePt t="153063" x="9144000" y="3197225"/>
          <p14:tracePt t="153079" x="9045575" y="3197225"/>
          <p14:tracePt t="153096" x="8956675" y="3197225"/>
          <p14:tracePt t="153113" x="8902700" y="3197225"/>
          <p14:tracePt t="153129" x="8823325" y="3197225"/>
          <p14:tracePt t="153146" x="8751888" y="3197225"/>
          <p14:tracePt t="153162" x="8697913" y="3197225"/>
          <p14:tracePt t="153180" x="8680450" y="3197225"/>
          <p14:tracePt t="153195" x="8661400" y="3187700"/>
          <p14:tracePt t="153213" x="8634413" y="3170238"/>
          <p14:tracePt t="153230" x="8626475" y="3170238"/>
          <p14:tracePt t="153245" x="8616950" y="3160713"/>
          <p14:tracePt t="153262" x="8609013" y="3160713"/>
          <p14:tracePt t="153280" x="8599488" y="3160713"/>
          <p14:tracePt t="153299" x="8599488" y="3152775"/>
          <p14:tracePt t="153312" x="8589963" y="3143250"/>
          <p14:tracePt t="153339" x="8582025" y="3143250"/>
          <p14:tracePt t="153358" x="8562975" y="3133725"/>
          <p14:tracePt t="153379" x="8555038" y="3133725"/>
          <p14:tracePt t="153389" x="8537575" y="3125788"/>
          <p14:tracePt t="153399" x="8510588" y="3108325"/>
          <p14:tracePt t="153412" x="8447088" y="3081338"/>
          <p14:tracePt t="153430" x="8429625" y="3062288"/>
          <p14:tracePt t="153445" x="8394700" y="3054350"/>
          <p14:tracePt t="153463" x="8385175" y="3044825"/>
          <p14:tracePt t="153479" x="8375650" y="3036888"/>
          <p14:tracePt t="153495" x="8375650" y="3027363"/>
          <p14:tracePt t="153548" x="8385175" y="3027363"/>
          <p14:tracePt t="153618" x="8394700" y="3027363"/>
          <p14:tracePt t="153648" x="8402638" y="3027363"/>
          <p14:tracePt t="153668" x="8412163" y="3027363"/>
          <p14:tracePt t="153687" x="8420100" y="3027363"/>
          <p14:tracePt t="153697" x="8429625" y="3027363"/>
          <p14:tracePt t="153717" x="8439150" y="3027363"/>
          <p14:tracePt t="153747" x="8447088" y="3027363"/>
          <p14:tracePt t="153787" x="8456613" y="3027363"/>
          <p14:tracePt t="154375" x="8466138" y="3027363"/>
          <p14:tracePt t="154395" x="8474075" y="3027363"/>
          <p14:tracePt t="154415" x="8501063" y="3027363"/>
          <p14:tracePt t="154424" x="8537575" y="3027363"/>
          <p14:tracePt t="154435" x="8589963" y="3027363"/>
          <p14:tracePt t="154445" x="8680450" y="3017838"/>
          <p14:tracePt t="154461" x="8894763" y="3000375"/>
          <p14:tracePt t="154478" x="9055100" y="2990850"/>
          <p14:tracePt t="154495" x="9144000" y="2990850"/>
          <p14:tracePt t="154512" x="9313863" y="2982913"/>
          <p14:tracePt t="154529" x="9456738" y="2982913"/>
          <p14:tracePt t="154545" x="9501188" y="2982913"/>
          <p14:tracePt t="154561" x="9590088" y="2982913"/>
          <p14:tracePt t="154578" x="9661525" y="3000375"/>
          <p14:tracePt t="154595" x="9715500" y="3009900"/>
          <p14:tracePt t="154611" x="9840913" y="3027363"/>
          <p14:tracePt t="154628" x="9956800" y="3036888"/>
          <p14:tracePt t="154645" x="10010775" y="3044825"/>
          <p14:tracePt t="154661" x="10090150" y="3054350"/>
          <p14:tracePt t="154678" x="10161588" y="3071813"/>
          <p14:tracePt t="154695" x="10198100" y="3089275"/>
          <p14:tracePt t="154711" x="10242550" y="3108325"/>
          <p14:tracePt t="154728" x="10269538" y="3125788"/>
          <p14:tracePt t="154744" x="10277475" y="3125788"/>
          <p14:tracePt t="154761" x="10287000" y="3133725"/>
          <p14:tracePt t="154778" x="10287000" y="3143250"/>
          <p14:tracePt t="154883" x="10287000" y="3152775"/>
          <p14:tracePt t="154923" x="10287000" y="3160713"/>
          <p14:tracePt t="154933" x="10269538" y="3170238"/>
          <p14:tracePt t="154953" x="10260013" y="3170238"/>
          <p14:tracePt t="154962" x="10225088" y="3187700"/>
          <p14:tracePt t="154972" x="10144125" y="3205163"/>
          <p14:tracePt t="154982" x="10063163" y="3232150"/>
          <p14:tracePt t="154995" x="9956800" y="3268663"/>
          <p14:tracePt t="155011" x="9796463" y="3303588"/>
          <p14:tracePt t="155028" x="9671050" y="3330575"/>
          <p14:tracePt t="155044" x="9609138" y="3340100"/>
          <p14:tracePt t="155060" x="9501188" y="3348038"/>
          <p14:tracePt t="155078" x="9412288" y="3357563"/>
          <p14:tracePt t="155094" x="9375775" y="3357563"/>
          <p14:tracePt t="155111" x="9331325" y="3357563"/>
          <p14:tracePt t="155127" x="9296400" y="3367088"/>
          <p14:tracePt t="155144" x="9286875" y="3367088"/>
          <p14:tracePt t="155161" x="9269413" y="3367088"/>
          <p14:tracePt t="155177" x="9259888" y="3367088"/>
          <p14:tracePt t="155194" x="9251950" y="3367088"/>
          <p14:tracePt t="155211" x="9232900" y="3375025"/>
          <p14:tracePt t="155227" x="9197975" y="3375025"/>
          <p14:tracePt t="155244" x="9161463" y="3375025"/>
          <p14:tracePt t="155261" x="9045575" y="3384550"/>
          <p14:tracePt t="155277" x="8920163" y="3384550"/>
          <p14:tracePt t="155295" x="8813800" y="3394075"/>
          <p14:tracePt t="155312" x="8759825" y="3402013"/>
          <p14:tracePt t="155327" x="8680450" y="3402013"/>
          <p14:tracePt t="155344" x="8609013" y="3402013"/>
          <p14:tracePt t="155362" x="8589963" y="3411538"/>
          <p14:tracePt t="155377" x="8572500" y="3411538"/>
          <p14:tracePt t="155394" x="8555038" y="3419475"/>
          <p14:tracePt t="155412" x="8545513" y="3419475"/>
          <p14:tracePt t="155441" x="8545513" y="3429000"/>
          <p14:tracePt t="155481" x="8537575" y="3429000"/>
          <p14:tracePt t="155520" x="8528050" y="3438525"/>
          <p14:tracePt t="155550" x="8518525" y="3446463"/>
          <p14:tracePt t="155570" x="8510588" y="3446463"/>
          <p14:tracePt t="155590" x="8510588" y="3455988"/>
          <p14:tracePt t="155600" x="8501063" y="3455988"/>
          <p14:tracePt t="155611" x="8491538" y="3465513"/>
          <p14:tracePt t="155620" x="8483600" y="3473450"/>
          <p14:tracePt t="155630" x="8456613" y="3482975"/>
          <p14:tracePt t="155644" x="8402638" y="3509963"/>
          <p14:tracePt t="155661" x="8367713" y="3527425"/>
          <p14:tracePt t="155677" x="8340725" y="3536950"/>
          <p14:tracePt t="155694" x="8323263" y="3544888"/>
          <p14:tracePt t="155711" x="8313738" y="3554413"/>
          <p14:tracePt t="155727" x="8323263" y="3554413"/>
          <p14:tracePt t="155869" x="8331200" y="3554413"/>
          <p14:tracePt t="155898" x="8340725" y="3554413"/>
          <p14:tracePt t="155929" x="8348663" y="3554413"/>
          <p14:tracePt t="155949" x="8358188" y="3554413"/>
          <p14:tracePt t="155958" x="8367713" y="3554413"/>
          <p14:tracePt t="155979" x="8375650" y="3554413"/>
          <p14:tracePt t="156008" x="8385175" y="3554413"/>
          <p14:tracePt t="156048" x="8394700" y="3554413"/>
          <p14:tracePt t="156068" x="8402638" y="3554413"/>
          <p14:tracePt t="156128" x="8412163" y="3554413"/>
          <p14:tracePt t="156197" x="8420100" y="3554413"/>
          <p14:tracePt t="156287" x="8429625" y="3554413"/>
          <p14:tracePt t="156337" x="8439150" y="3554413"/>
          <p14:tracePt t="156357" x="8447088" y="3554413"/>
          <p14:tracePt t="156377" x="8456613" y="3562350"/>
          <p14:tracePt t="156397" x="8466138" y="3562350"/>
          <p14:tracePt t="156417" x="8474075" y="3562350"/>
          <p14:tracePt t="156427" x="8483600" y="3562350"/>
          <p14:tracePt t="156447" x="8491538" y="3562350"/>
          <p14:tracePt t="156457" x="8501063" y="3571875"/>
          <p14:tracePt t="156467" x="8518525" y="3571875"/>
          <p14:tracePt t="156477" x="8528050" y="3571875"/>
          <p14:tracePt t="156493" x="8562975" y="3571875"/>
          <p14:tracePt t="156510" x="8661400" y="3571875"/>
          <p14:tracePt t="156528" x="8732838" y="3562350"/>
          <p14:tracePt t="156543" x="8894763" y="3544888"/>
          <p14:tracePt t="156560" x="9028113" y="3536950"/>
          <p14:tracePt t="156578" x="9072563" y="3527425"/>
          <p14:tracePt t="156593" x="9144000" y="3517900"/>
          <p14:tracePt t="156610" x="9188450" y="3509963"/>
          <p14:tracePt t="156627" x="9197975" y="3509963"/>
          <p14:tracePt t="156643" x="9224963" y="3500438"/>
          <p14:tracePt t="156660" x="9242425" y="3490913"/>
          <p14:tracePt t="156677" x="9251950" y="3490913"/>
          <p14:tracePt t="156696" x="9259888" y="3490913"/>
          <p14:tracePt t="156735" x="9269413" y="3490913"/>
          <p14:tracePt t="156745" x="9277350" y="3490913"/>
          <p14:tracePt t="156765" x="9286875" y="3490913"/>
          <p14:tracePt t="156785" x="9296400" y="3490913"/>
          <p14:tracePt t="156805" x="9304338" y="3490913"/>
          <p14:tracePt t="156815" x="9313863" y="3490913"/>
          <p14:tracePt t="157124" x="9323388" y="3490913"/>
          <p14:tracePt t="157135" x="9331325" y="3482975"/>
          <p14:tracePt t="157145" x="9348788" y="3482975"/>
          <p14:tracePt t="157159" x="9394825" y="3482975"/>
          <p14:tracePt t="157176" x="9412288" y="3482975"/>
          <p14:tracePt t="157193" x="9447213" y="3473450"/>
          <p14:tracePt t="157209" x="9483725" y="3473450"/>
          <p14:tracePt t="157226" x="9491663" y="3473450"/>
          <p14:tracePt t="157242" x="9510713" y="3465513"/>
          <p14:tracePt t="157259" x="9518650" y="3465513"/>
          <p14:tracePt t="157276" x="9528175" y="3465513"/>
          <p14:tracePt t="157293" x="9537700" y="3465513"/>
          <p14:tracePt t="157314" x="9537700" y="3455988"/>
          <p14:tracePt t="157326" x="9545638" y="3455988"/>
          <p14:tracePt t="157354" x="9555163" y="3455988"/>
          <p14:tracePt t="157413" x="9555163" y="3446463"/>
          <p14:tracePt t="158325" x="9537700" y="3446463"/>
          <p14:tracePt t="158749" x="9501188" y="3438525"/>
          <p14:tracePt t="158759" x="9466263" y="3429000"/>
          <p14:tracePt t="158769" x="9412288" y="3419475"/>
          <p14:tracePt t="158778" x="9348788" y="3402013"/>
          <p14:tracePt t="158791" x="9286875" y="3375025"/>
          <p14:tracePt t="158808" x="9161463" y="3295650"/>
          <p14:tracePt t="158825" x="9063038" y="3170238"/>
          <p14:tracePt t="158842" x="8983663" y="3044825"/>
          <p14:tracePt t="158859" x="8947150" y="2965450"/>
          <p14:tracePt t="158874" x="8912225" y="2822575"/>
          <p14:tracePt t="158892" x="8902700" y="2670175"/>
          <p14:tracePt t="158909" x="8902700" y="2598738"/>
          <p14:tracePt t="158924" x="8929688" y="2473325"/>
          <p14:tracePt t="158942" x="8983663" y="2384425"/>
          <p14:tracePt t="158959" x="9010650" y="2347913"/>
          <p14:tracePt t="158974" x="9063038" y="2312988"/>
          <p14:tracePt t="158991" x="9134475" y="2286000"/>
          <p14:tracePt t="159009" x="9161463" y="2286000"/>
          <p14:tracePt t="159025" x="9205913" y="2286000"/>
          <p14:tracePt t="159042" x="9242425" y="2295525"/>
          <p14:tracePt t="159059" x="9269413" y="2303463"/>
          <p14:tracePt t="159074" x="9296400" y="2322513"/>
          <p14:tracePt t="159091" x="9313863" y="2347913"/>
          <p14:tracePt t="159108" x="9331325" y="2374900"/>
          <p14:tracePt t="159124" x="9340850" y="2411413"/>
          <p14:tracePt t="159142" x="9348788" y="2473325"/>
          <p14:tracePt t="159158" x="9348788" y="2509838"/>
          <p14:tracePt t="159174" x="9340850" y="2608263"/>
          <p14:tracePt t="159191" x="9304338" y="2724150"/>
          <p14:tracePt t="159208" x="9286875" y="2776538"/>
          <p14:tracePt t="159224" x="9259888" y="2857500"/>
          <p14:tracePt t="159241" x="9242425" y="2901950"/>
          <p14:tracePt t="159258" x="9242425" y="2919413"/>
          <p14:tracePt t="159274" x="9232900" y="2938463"/>
          <p14:tracePt t="159291" x="9224963" y="2946400"/>
          <p14:tracePt t="159308" x="9224963" y="2955925"/>
          <p14:tracePt t="159327" x="9215438" y="2955925"/>
          <p14:tracePt t="159341" x="9215438" y="2973388"/>
          <p14:tracePt t="159358" x="9205913" y="2973388"/>
          <p14:tracePt t="159374" x="9197975" y="2990850"/>
          <p14:tracePt t="159391" x="9170988" y="3027363"/>
          <p14:tracePt t="159408" x="9153525" y="3044825"/>
          <p14:tracePt t="159424" x="9099550" y="3108325"/>
          <p14:tracePt t="159441" x="9082088" y="3143250"/>
          <p14:tracePt t="159457" x="9072563" y="3152775"/>
          <p14:tracePt t="159474" x="9063038" y="3160713"/>
          <p14:tracePt t="159491" x="9055100" y="3170238"/>
          <p14:tracePt t="159507" x="9055100" y="3179763"/>
          <p14:tracePt t="159525" x="9045575" y="3179763"/>
          <p14:tracePt t="159545" x="9045575" y="3187700"/>
          <p14:tracePt t="159557" x="9037638" y="3187700"/>
          <p14:tracePt t="159574" x="9037638" y="3197225"/>
          <p14:tracePt t="159591" x="9037638" y="3205163"/>
          <p14:tracePt t="159607" x="9028113" y="3205163"/>
          <p14:tracePt t="159624" x="9028113" y="3214688"/>
          <p14:tracePt t="159646" x="9028113" y="3224213"/>
          <p14:tracePt t="159685" x="9028113" y="3232150"/>
          <p14:tracePt t="159705" x="9028113" y="3241675"/>
          <p14:tracePt t="159715" x="9045575" y="3251200"/>
          <p14:tracePt t="159735" x="9072563" y="3259138"/>
          <p14:tracePt t="159745" x="9126538" y="3276600"/>
          <p14:tracePt t="159757" x="9188450" y="3295650"/>
          <p14:tracePt t="159774" x="9331325" y="3330575"/>
          <p14:tracePt t="159791" x="9483725" y="3348038"/>
          <p14:tracePt t="159807" x="9555163" y="3348038"/>
          <p14:tracePt t="159824" x="9661525" y="3357563"/>
          <p14:tracePt t="159841" x="9725025" y="3367088"/>
          <p14:tracePt t="159857" x="9742488" y="3375025"/>
          <p14:tracePt t="159874" x="9786938" y="3375025"/>
          <p14:tracePt t="159891" x="9804400" y="3384550"/>
          <p14:tracePt t="159907" x="9831388" y="3384550"/>
          <p14:tracePt t="159925" x="9840913" y="3384550"/>
          <p14:tracePt t="159940" x="9848850" y="3384550"/>
          <p14:tracePt t="159957" x="9858375" y="3384550"/>
          <p14:tracePt t="159984" x="9867900" y="3384550"/>
          <p14:tracePt t="160004" x="9875838" y="3384550"/>
          <p14:tracePt t="160014" x="9885363" y="3384550"/>
          <p14:tracePt t="160025" x="9894888" y="3384550"/>
          <p14:tracePt t="160041" x="9929813" y="3384550"/>
          <p14:tracePt t="160057" x="9991725" y="3375025"/>
          <p14:tracePt t="160074" x="10028238" y="3367088"/>
          <p14:tracePt t="160090" x="10072688" y="3348038"/>
          <p14:tracePt t="160107" x="10099675" y="3340100"/>
          <p14:tracePt t="160124" x="10109200" y="3340100"/>
          <p14:tracePt t="160143" x="10117138" y="3330575"/>
          <p14:tracePt t="160157" x="10126663" y="3330575"/>
          <p14:tracePt t="160223" x="10109200" y="3330575"/>
          <p14:tracePt t="160990" x="10090150" y="3330575"/>
          <p14:tracePt t="161000" x="10072688" y="3330575"/>
          <p14:tracePt t="161010" x="10045700" y="3340100"/>
          <p14:tracePt t="161023" x="9974263" y="3367088"/>
          <p14:tracePt t="161041" x="9947275" y="3375025"/>
          <p14:tracePt t="161056" x="9912350" y="3394075"/>
          <p14:tracePt t="161072" x="9894888" y="3394075"/>
          <p14:tracePt t="161089" x="9875838" y="3402013"/>
          <p14:tracePt t="161106" x="9858375" y="3402013"/>
          <p14:tracePt t="161123" x="9848850" y="3402013"/>
          <p14:tracePt t="161151" x="9848850" y="3411538"/>
          <p14:tracePt t="161160" x="9840913" y="3419475"/>
          <p14:tracePt t="162238" x="9813925" y="3419475"/>
          <p14:tracePt t="162475" x="9752013" y="3438525"/>
          <p14:tracePt t="162485" x="9671050" y="3455988"/>
          <p14:tracePt t="162495" x="9599613" y="3482975"/>
          <p14:tracePt t="162506" x="9510713" y="3500438"/>
          <p14:tracePt t="162522" x="9358313" y="3527425"/>
          <p14:tracePt t="162539" x="9205913" y="3544888"/>
          <p14:tracePt t="162556" x="9134475" y="3554413"/>
          <p14:tracePt t="162571" x="8991600" y="3571875"/>
          <p14:tracePt t="162589" x="8875713" y="3589338"/>
          <p14:tracePt t="162606" x="8840788" y="3589338"/>
          <p14:tracePt t="162622" x="8796338" y="3598863"/>
          <p14:tracePt t="162639" x="8777288" y="3598863"/>
          <p14:tracePt t="162656" x="8769350" y="3598863"/>
          <p14:tracePt t="162672" x="8759825" y="3598863"/>
          <p14:tracePt t="162688" x="8751888" y="3598863"/>
          <p14:tracePt t="162774" x="8732838" y="3598863"/>
          <p14:tracePt t="162804" x="8724900" y="3598863"/>
          <p14:tracePt t="162814" x="8688388" y="3598863"/>
          <p14:tracePt t="162824" x="8643938" y="3598863"/>
          <p14:tracePt t="162838" x="8518525" y="3581400"/>
          <p14:tracePt t="162855" x="8466138" y="3571875"/>
          <p14:tracePt t="162871" x="8420100" y="3554413"/>
          <p14:tracePt t="162888" x="8402638" y="3527425"/>
          <p14:tracePt t="162905" x="8394700" y="3517900"/>
          <p14:tracePt t="162922" x="8385175" y="3490913"/>
          <p14:tracePt t="162938" x="8385175" y="3473450"/>
          <p14:tracePt t="162955" x="8394700" y="3455988"/>
          <p14:tracePt t="162971" x="8402638" y="3419475"/>
          <p14:tracePt t="162988" x="8412163" y="3375025"/>
          <p14:tracePt t="163005" x="8420100" y="3357563"/>
          <p14:tracePt t="163022" x="8420100" y="3313113"/>
          <p14:tracePt t="163039" x="8420100" y="3286125"/>
          <p14:tracePt t="163055" x="8420100" y="3276600"/>
          <p14:tracePt t="163071" x="8412163" y="3251200"/>
          <p14:tracePt t="163088" x="8394700" y="3224213"/>
          <p14:tracePt t="163104" x="8394700" y="3214688"/>
          <p14:tracePt t="163122" x="8375650" y="3205163"/>
          <p14:tracePt t="163138" x="8375650" y="3187700"/>
          <p14:tracePt t="163155" x="8385175" y="3187700"/>
          <p14:tracePt t="163252" x="8394700" y="3179763"/>
          <p14:tracePt t="163262" x="8420100" y="3179763"/>
          <p14:tracePt t="163272" x="8466138" y="3170238"/>
          <p14:tracePt t="163288" x="8616950" y="3170238"/>
          <p14:tracePt t="163305" x="8705850" y="3160713"/>
          <p14:tracePt t="163322" x="8858250" y="3160713"/>
          <p14:tracePt t="163338" x="8991600" y="3152775"/>
          <p14:tracePt t="163355" x="9045575" y="3152775"/>
          <p14:tracePt t="163371" x="9090025" y="3152775"/>
          <p14:tracePt t="163387" x="9090025" y="3143250"/>
          <p14:tracePt t="163404" x="9063038" y="3143250"/>
          <p14:tracePt t="163432" x="9028113" y="3143250"/>
          <p14:tracePt t="163441" x="8974138" y="3143250"/>
          <p14:tracePt t="163454" x="8929688" y="3143250"/>
          <p14:tracePt t="163471" x="8840788" y="3143250"/>
          <p14:tracePt t="163488" x="8796338" y="3143250"/>
          <p14:tracePt t="163504" x="8777288" y="3152775"/>
          <p14:tracePt t="163522" x="8786813" y="3152775"/>
          <p14:tracePt t="163561" x="8796338" y="3152775"/>
          <p14:tracePt t="163571" x="8831263" y="3152775"/>
          <p14:tracePt t="163581" x="8867775" y="3152775"/>
          <p14:tracePt t="163591" x="8912225" y="3143250"/>
          <p14:tracePt t="163604" x="9010650" y="3143250"/>
          <p14:tracePt t="163622" x="9045575" y="3143250"/>
          <p14:tracePt t="163638" x="9099550" y="3143250"/>
          <p14:tracePt t="163654" x="9153525" y="3152775"/>
          <p14:tracePt t="163672" x="9170988" y="3160713"/>
          <p14:tracePt t="163688" x="9197975" y="3187700"/>
          <p14:tracePt t="163704" x="9215438" y="3205163"/>
          <p14:tracePt t="163722" x="9224963" y="3205163"/>
          <p14:tracePt t="163737" x="9232900" y="3214688"/>
          <p14:tracePt t="163754" x="9232900" y="3224213"/>
          <p14:tracePt t="163772" x="9224963" y="3232150"/>
          <p14:tracePt t="163787" x="9134475" y="3251200"/>
          <p14:tracePt t="163804" x="8956675" y="3322638"/>
          <p14:tracePt t="163822" x="8858250" y="3357563"/>
          <p14:tracePt t="163837" x="8670925" y="3429000"/>
          <p14:tracePt t="163854" x="8528050" y="3482975"/>
          <p14:tracePt t="163871" x="8466138" y="3500438"/>
          <p14:tracePt t="163888" x="8394700" y="3544888"/>
          <p14:tracePt t="163904" x="8367713" y="3571875"/>
          <p14:tracePt t="163921" x="8358188" y="3581400"/>
          <p14:tracePt t="163937" x="8348663" y="3589338"/>
          <p14:tracePt t="163954" x="8358188" y="3598863"/>
          <p14:tracePt t="163971" x="8394700" y="3608388"/>
          <p14:tracePt t="163987" x="8528050" y="3616325"/>
          <p14:tracePt t="164004" x="8732838" y="3633788"/>
          <p14:tracePt t="164022" x="8848725" y="3633788"/>
          <p14:tracePt t="164037" x="9090025" y="3643313"/>
          <p14:tracePt t="164054" x="9313863" y="3660775"/>
          <p14:tracePt t="164071" x="9420225" y="3670300"/>
          <p14:tracePt t="164087" x="9617075" y="3687763"/>
          <p14:tracePt t="164104" x="9804400" y="3705225"/>
          <p14:tracePt t="164121" x="9902825" y="3714750"/>
          <p14:tracePt t="164137" x="10063163" y="3714750"/>
          <p14:tracePt t="164154" x="10180638" y="3714750"/>
          <p14:tracePt t="164171" x="10215563" y="3724275"/>
          <p14:tracePt t="164187" x="10269538" y="3724275"/>
          <p14:tracePt t="164204" x="10331450" y="3724275"/>
          <p14:tracePt t="164221" x="10375900" y="3724275"/>
          <p14:tracePt t="164237" x="10501313" y="3714750"/>
          <p14:tracePt t="164254" x="10626725" y="3697288"/>
          <p14:tracePt t="164270" x="10688638" y="3687763"/>
          <p14:tracePt t="164287" x="10804525" y="3679825"/>
          <p14:tracePt t="164304" x="10939463" y="3670300"/>
          <p14:tracePt t="164321" x="11010900" y="3660775"/>
          <p14:tracePt t="164337" x="11126788" y="3660775"/>
          <p14:tracePt t="164354" x="11188700" y="3660775"/>
          <p14:tracePt t="164371" x="11215688" y="3660775"/>
          <p14:tracePt t="164387" x="11252200" y="3660775"/>
          <p14:tracePt t="164404" x="11296650" y="3670300"/>
          <p14:tracePt t="164420" x="11331575" y="3670300"/>
          <p14:tracePt t="164437" x="11403013" y="3679825"/>
          <p14:tracePt t="164454" x="11439525" y="3687763"/>
          <p14:tracePt t="164470" x="11447463" y="3687763"/>
          <p14:tracePt t="164487" x="11466513" y="3687763"/>
          <p14:tracePt t="164504" x="11456988" y="3687763"/>
          <p14:tracePt t="164537" x="11439525" y="3687763"/>
          <p14:tracePt t="164547" x="11403013" y="3687763"/>
          <p14:tracePt t="164558" x="11323638" y="3679825"/>
          <p14:tracePt t="164570" x="11099800" y="3670300"/>
          <p14:tracePt t="164588" x="10974388" y="3670300"/>
          <p14:tracePt t="164603" x="10733088" y="3670300"/>
          <p14:tracePt t="164620" x="10501313" y="3670300"/>
          <p14:tracePt t="164638" x="10394950" y="3670300"/>
          <p14:tracePt t="164653" x="10180638" y="3670300"/>
          <p14:tracePt t="164670" x="9966325" y="3670300"/>
          <p14:tracePt t="164688" x="9867900" y="3670300"/>
          <p14:tracePt t="164703" x="9742488" y="3670300"/>
          <p14:tracePt t="164720" x="9653588" y="3670300"/>
          <p14:tracePt t="164738" x="9617075" y="3670300"/>
          <p14:tracePt t="164753" x="9563100" y="3670300"/>
          <p14:tracePt t="164770" x="9528175" y="3679825"/>
          <p14:tracePt t="164788" x="9501188" y="3679825"/>
          <p14:tracePt t="164803" x="9439275" y="3679825"/>
          <p14:tracePt t="164820" x="9358313" y="3679825"/>
          <p14:tracePt t="164837" x="9323388" y="3679825"/>
          <p14:tracePt t="164853" x="9259888" y="3679825"/>
          <p14:tracePt t="164870" x="9215438" y="3679825"/>
          <p14:tracePt t="164887" x="9197975" y="3679825"/>
          <p14:tracePt t="164903" x="9170988" y="3687763"/>
          <p14:tracePt t="164920" x="9161463" y="3687763"/>
          <p14:tracePt t="165829" x="9153525" y="3697288"/>
          <p14:tracePt t="165883" x="9144000" y="3697288"/>
          <p14:tracePt t="165893" x="9126538" y="3697288"/>
          <p14:tracePt t="165903" x="9099550" y="3705225"/>
          <p14:tracePt t="165919" x="9037638" y="3705225"/>
          <p14:tracePt t="165936" x="8956675" y="3705225"/>
          <p14:tracePt t="165954" x="8894763" y="3705225"/>
          <p14:tracePt t="165969" x="8796338" y="3705225"/>
          <p14:tracePt t="165986" x="8724900" y="3705225"/>
          <p14:tracePt t="166004" x="8697913" y="3705225"/>
          <p14:tracePt t="166019" x="8661400" y="3705225"/>
          <p14:tracePt t="166037" x="8643938" y="3705225"/>
          <p14:tracePt t="166053" x="8643938" y="3697288"/>
          <p14:tracePt t="166083" x="8653463" y="3697288"/>
          <p14:tracePt t="166142" x="8670925" y="3697288"/>
          <p14:tracePt t="166152" x="8705850" y="3697288"/>
          <p14:tracePt t="166162" x="8777288" y="3697288"/>
          <p14:tracePt t="166172" x="8858250" y="3697288"/>
          <p14:tracePt t="166186" x="9072563" y="3697288"/>
          <p14:tracePt t="166203" x="9170988" y="3697288"/>
          <p14:tracePt t="166219" x="9323388" y="3697288"/>
          <p14:tracePt t="166236" x="9466263" y="3697288"/>
          <p14:tracePt t="166253" x="9528175" y="3697288"/>
          <p14:tracePt t="166269" x="9609138" y="3697288"/>
          <p14:tracePt t="166286" x="9661525" y="3697288"/>
          <p14:tracePt t="166303" x="9671050" y="3697288"/>
          <p14:tracePt t="166319" x="9680575" y="3697288"/>
          <p14:tracePt t="166335" x="9688513" y="3705225"/>
          <p14:tracePt t="166353" x="9680575" y="3705225"/>
          <p14:tracePt t="166621" x="9661525" y="3705225"/>
          <p14:tracePt t="166631" x="9626600" y="3697288"/>
          <p14:tracePt t="166641" x="9590088" y="3687763"/>
          <p14:tracePt t="166652" x="9545638" y="3679825"/>
          <p14:tracePt t="166669" x="9456738" y="3670300"/>
          <p14:tracePt t="166685" x="9348788" y="3652838"/>
          <p14:tracePt t="166702" x="9286875" y="3643313"/>
          <p14:tracePt t="166718" x="9161463" y="3625850"/>
          <p14:tracePt t="166736" x="9072563" y="3608388"/>
          <p14:tracePt t="166752" x="9037638" y="3598863"/>
          <p14:tracePt t="166768" x="8991600" y="3589338"/>
          <p14:tracePt t="166785" x="8974138" y="3562350"/>
          <p14:tracePt t="166802" x="8966200" y="3562350"/>
          <p14:tracePt t="166818" x="8956675" y="3536950"/>
          <p14:tracePt t="166835" x="8947150" y="3500438"/>
          <p14:tracePt t="166852" x="8947150" y="3473450"/>
          <p14:tracePt t="166868" x="8939213" y="3429000"/>
          <p14:tracePt t="166885" x="8939213" y="3402013"/>
          <p14:tracePt t="166902" x="8939213" y="3394075"/>
          <p14:tracePt t="166920" x="8939213" y="3384550"/>
          <p14:tracePt t="166970" x="8939213" y="3394075"/>
          <p14:tracePt t="167059" x="8939213" y="3402013"/>
          <p14:tracePt t="167089" x="8939213" y="3419475"/>
          <p14:tracePt t="167109" x="8939213" y="3429000"/>
          <p14:tracePt t="167119" x="8939213" y="3455988"/>
          <p14:tracePt t="167129" x="8929688" y="3509963"/>
          <p14:tracePt t="167139" x="8929688" y="3581400"/>
          <p14:tracePt t="167152" x="8929688" y="3660775"/>
          <p14:tracePt t="167168" x="8920163" y="3830638"/>
          <p14:tracePt t="167185" x="8912225" y="3990975"/>
          <p14:tracePt t="167202" x="8912225" y="4098925"/>
          <p14:tracePt t="167219" x="8912225" y="4133850"/>
          <p14:tracePt t="167235" x="8912225" y="4179888"/>
          <p14:tracePt t="167252" x="8912225" y="4205288"/>
          <p14:tracePt t="167269" x="8912225" y="4214813"/>
          <p14:tracePt t="167288" x="8920163" y="4214813"/>
          <p14:tracePt t="167358" x="8929688" y="4214813"/>
          <p14:tracePt t="167369" x="8939213" y="4214813"/>
          <p14:tracePt t="167378" x="8974138" y="4214813"/>
          <p14:tracePt t="167388" x="9037638" y="4214813"/>
          <p14:tracePt t="167401" x="9197975" y="4160838"/>
          <p14:tracePt t="167419" x="9269413" y="4125913"/>
          <p14:tracePt t="167435" x="9394825" y="4054475"/>
          <p14:tracePt t="167452" x="9456738" y="3990975"/>
          <p14:tracePt t="167469" x="9474200" y="3956050"/>
          <p14:tracePt t="167485" x="9474200" y="3902075"/>
          <p14:tracePt t="167502" x="9474200" y="3830638"/>
          <p14:tracePt t="167519" x="9474200" y="3786188"/>
          <p14:tracePt t="167534" x="9466263" y="3670300"/>
          <p14:tracePt t="167552" x="9456738" y="3571875"/>
          <p14:tracePt t="167568" x="9456738" y="3536950"/>
          <p14:tracePt t="167584" x="9456738" y="3482975"/>
          <p14:tracePt t="167601" x="9456738" y="3438525"/>
          <p14:tracePt t="167619" x="9466263" y="3419475"/>
          <p14:tracePt t="167634" x="9518650" y="3375025"/>
          <p14:tracePt t="167651" x="9572625" y="3357563"/>
          <p14:tracePt t="167668" x="9609138" y="3348038"/>
          <p14:tracePt t="167684" x="9680575" y="3340100"/>
          <p14:tracePt t="167702" x="9752013" y="3340100"/>
          <p14:tracePt t="167718" x="9786938" y="3340100"/>
          <p14:tracePt t="167734" x="9858375" y="3367088"/>
          <p14:tracePt t="167752" x="9912350" y="3394075"/>
          <p14:tracePt t="167768" x="9939338" y="3402013"/>
          <p14:tracePt t="167784" x="9956800" y="3429000"/>
          <p14:tracePt t="167801" x="9983788" y="3455988"/>
          <p14:tracePt t="167818" x="9983788" y="3473450"/>
          <p14:tracePt t="167834" x="9991725" y="3527425"/>
          <p14:tracePt t="167851" x="9991725" y="3581400"/>
          <p14:tracePt t="167868" x="9991725" y="3598863"/>
          <p14:tracePt t="167884" x="9991725" y="3616325"/>
          <p14:tracePt t="167901" x="10001250" y="3616325"/>
          <p14:tracePt t="167966" x="10001250" y="3608388"/>
          <p14:tracePt t="167976" x="10010775" y="3608388"/>
          <p14:tracePt t="167986" x="10018713" y="3598863"/>
          <p14:tracePt t="168002" x="10055225" y="3589338"/>
          <p14:tracePt t="168018" x="10082213" y="3581400"/>
          <p14:tracePt t="168035" x="10161588" y="3554413"/>
          <p14:tracePt t="168052" x="10233025" y="3554413"/>
          <p14:tracePt t="168068" x="10269538" y="3554413"/>
          <p14:tracePt t="168084" x="10340975" y="3589338"/>
          <p14:tracePt t="168101" x="10402888" y="3625850"/>
          <p14:tracePt t="168118" x="10420350" y="3643313"/>
          <p14:tracePt t="168134" x="10447338" y="3660775"/>
          <p14:tracePt t="168151" x="10456863" y="3660775"/>
          <p14:tracePt t="168167" x="10456863" y="3670300"/>
          <p14:tracePt t="168434" x="10466388" y="3670300"/>
          <p14:tracePt t="168444" x="10474325" y="3687763"/>
          <p14:tracePt t="168454" x="10483850" y="3687763"/>
          <p14:tracePt t="168467" x="10528300" y="3705225"/>
          <p14:tracePt t="168485" x="10555288" y="3714750"/>
          <p14:tracePt t="168500" x="10644188" y="3724275"/>
          <p14:tracePt t="168518" x="10769600" y="3741738"/>
          <p14:tracePt t="168535" x="10831513" y="3751263"/>
          <p14:tracePt t="168551" x="10920413" y="3759200"/>
          <p14:tracePt t="168567" x="10983913" y="3776663"/>
          <p14:tracePt t="168585" x="11001375" y="3786188"/>
          <p14:tracePt t="168600" x="11037888" y="3786188"/>
          <p14:tracePt t="168617" x="11045825" y="3786188"/>
          <p14:tracePt t="168635" x="11045825" y="3795713"/>
          <p14:tracePt t="168654" x="11055350" y="3795713"/>
          <p14:tracePt t="168667" x="11037888" y="3795713"/>
          <p14:tracePt t="168744" x="10991850" y="3795713"/>
          <p14:tracePt t="168753" x="10902950" y="3795713"/>
          <p14:tracePt t="168763" x="10787063" y="3795713"/>
          <p14:tracePt t="168773" x="10634663" y="3786188"/>
          <p14:tracePt t="168784" x="10491788" y="3786188"/>
          <p14:tracePt t="168800" x="10161588" y="3768725"/>
          <p14:tracePt t="168817" x="9885363" y="3768725"/>
          <p14:tracePt t="168834" x="9769475" y="3768725"/>
          <p14:tracePt t="168850" x="9599613" y="3759200"/>
          <p14:tracePt t="168867" x="9518650" y="3759200"/>
          <p14:tracePt t="168884" x="9491663" y="3759200"/>
          <p14:tracePt t="168900" x="9474200" y="3759200"/>
          <p14:tracePt t="168917" x="9466263" y="3759200"/>
          <p14:tracePt t="168934" x="9456738" y="3759200"/>
          <p14:tracePt t="168950" x="9466263" y="3759200"/>
          <p14:tracePt t="169052" x="9483725" y="3759200"/>
          <p14:tracePt t="169072" x="9528175" y="3759200"/>
          <p14:tracePt t="169082" x="9617075" y="3759200"/>
          <p14:tracePt t="169092" x="9742488" y="3759200"/>
          <p14:tracePt t="169102" x="9902825" y="3759200"/>
          <p14:tracePt t="169117" x="10233025" y="3776663"/>
          <p14:tracePt t="169133" x="10348913" y="3776663"/>
          <p14:tracePt t="169150" x="10510838" y="3786188"/>
          <p14:tracePt t="169167" x="10572750" y="3786188"/>
          <p14:tracePt t="169183" x="10590213" y="3786188"/>
          <p14:tracePt t="169200" x="10609263" y="3786188"/>
          <p14:tracePt t="169217" x="10617200" y="3786188"/>
          <p14:tracePt t="169241" x="10609263" y="3786188"/>
          <p14:tracePt t="169321" x="10582275" y="3786188"/>
          <p14:tracePt t="169331" x="10537825" y="3768725"/>
          <p14:tracePt t="169341" x="10456863" y="3751263"/>
          <p14:tracePt t="169351" x="10340975" y="3724275"/>
          <p14:tracePt t="169366" x="10109200" y="3697288"/>
          <p14:tracePt t="169383" x="9974263" y="3687763"/>
          <p14:tracePt t="169400" x="9725025" y="3679825"/>
          <p14:tracePt t="169417" x="9510713" y="3679825"/>
          <p14:tracePt t="169433" x="9429750" y="3679825"/>
          <p14:tracePt t="169450" x="9277350" y="3679825"/>
          <p14:tracePt t="169466" x="9188450" y="3679825"/>
          <p14:tracePt t="169483" x="9161463" y="3679825"/>
          <p14:tracePt t="169500" x="9134475" y="3679825"/>
          <p14:tracePt t="169517" x="9126538" y="3679825"/>
          <p14:tracePt t="169533" x="9117013" y="3679825"/>
          <p14:tracePt t="169551" x="9117013" y="3687763"/>
          <p14:tracePt t="169580" x="9090025" y="3687763"/>
          <p14:tracePt t="169840" x="9055100" y="3679825"/>
          <p14:tracePt t="169850" x="9001125" y="3670300"/>
          <p14:tracePt t="169860" x="8956675" y="3660775"/>
          <p14:tracePt t="169870" x="8894763" y="3643313"/>
          <p14:tracePt t="169883" x="8759825" y="3625850"/>
          <p14:tracePt t="169900" x="8688388" y="3616325"/>
          <p14:tracePt t="169916" x="8562975" y="3608388"/>
          <p14:tracePt t="169933" x="8501063" y="3598863"/>
          <p14:tracePt t="169950" x="8474075" y="3598863"/>
          <p14:tracePt t="169966" x="8466138" y="3598863"/>
          <p14:tracePt t="169983" x="8456613" y="3598863"/>
          <p14:tracePt t="170000" x="8447088" y="3589338"/>
          <p14:tracePt t="225937" x="8429625" y="3581400"/>
          <p14:tracePt t="226710" x="8358188" y="3544888"/>
          <p14:tracePt t="226720" x="8286750" y="3500438"/>
          <p14:tracePt t="226730" x="8188325" y="3455988"/>
          <p14:tracePt t="226741" x="8062913" y="3402013"/>
          <p14:tracePt t="226757" x="7643813" y="3268663"/>
          <p14:tracePt t="226773" x="7331075" y="3187700"/>
          <p14:tracePt t="226789" x="6394450" y="2955925"/>
          <p14:tracePt t="226806" x="5295900" y="2705100"/>
          <p14:tracePt t="226823" x="4830763" y="2581275"/>
          <p14:tracePt t="226839" x="4367213" y="2428875"/>
          <p14:tracePt t="226856" x="4224338" y="2374900"/>
          <p14:tracePt t="226873" x="4197350" y="2374900"/>
          <p14:tracePt t="226889" x="4179888" y="2374900"/>
          <p14:tracePt t="226906" x="4170363" y="2366963"/>
          <p14:tracePt t="227119" x="4143375" y="2357438"/>
          <p14:tracePt t="227129" x="4089400" y="2339975"/>
          <p14:tracePt t="227140" x="4017963" y="2312988"/>
          <p14:tracePt t="227156" x="3795713" y="2224088"/>
          <p14:tracePt t="227172" x="3465513" y="2027238"/>
          <p14:tracePt t="227190" x="3268663" y="1919288"/>
          <p14:tracePt t="227206" x="2911475" y="1714500"/>
          <p14:tracePt t="227223" x="2608263" y="1527175"/>
          <p14:tracePt t="227240" x="2500313" y="1455738"/>
          <p14:tracePt t="227256" x="2347913" y="1357313"/>
          <p14:tracePt t="227273" x="2276475" y="1322388"/>
          <p14:tracePt t="227290" x="2268538" y="1303338"/>
          <p14:tracePt t="227305" x="2251075" y="1303338"/>
          <p14:tracePt t="227322" x="2241550" y="1303338"/>
          <p14:tracePt t="227548" x="2232025" y="1295400"/>
          <p14:tracePt t="227558" x="2205038" y="1276350"/>
          <p14:tracePt t="227568" x="2170113" y="1258888"/>
          <p14:tracePt t="227577" x="2133600" y="1223963"/>
          <p14:tracePt t="227589" x="2098675" y="1179513"/>
          <p14:tracePt t="227605" x="2017713" y="1089025"/>
          <p14:tracePt t="227622" x="1955800" y="1017588"/>
          <p14:tracePt t="227639" x="1919288" y="982663"/>
          <p14:tracePt t="227655" x="1857375" y="919163"/>
          <p14:tracePt t="227672" x="1803400" y="866775"/>
          <p14:tracePt t="227689" x="1785938" y="847725"/>
          <p14:tracePt t="227705" x="1758950" y="812800"/>
          <p14:tracePt t="227722" x="1731963" y="750888"/>
          <p14:tracePt t="227739" x="1714500" y="723900"/>
          <p14:tracePt t="227755" x="1687513" y="660400"/>
          <p14:tracePt t="227773" x="1679575" y="608013"/>
          <p14:tracePt t="227790" x="1670050" y="581025"/>
          <p14:tracePt t="227805" x="1652588" y="536575"/>
          <p14:tracePt t="227822" x="1652588" y="500063"/>
          <p14:tracePt t="227838" x="1643063" y="482600"/>
          <p14:tracePt t="227855" x="1633538" y="428625"/>
          <p14:tracePt t="227872" x="1625600" y="374650"/>
          <p14:tracePt t="227889" x="1625600" y="347663"/>
          <p14:tracePt t="227905" x="1616075" y="303213"/>
          <p14:tracePt t="227922" x="1608138" y="258763"/>
          <p14:tracePt t="227938" x="1598613" y="250825"/>
          <p14:tracePt t="227955" x="1598613" y="223838"/>
          <p14:tracePt t="227972" x="1589088" y="204788"/>
          <p14:tracePt t="227988" x="1589088" y="187325"/>
          <p14:tracePt t="228005" x="1581150" y="169863"/>
          <p14:tracePt t="228022" x="1571625" y="152400"/>
          <p14:tracePt t="228038" x="1562100" y="142875"/>
          <p14:tracePt t="228056" x="1562100" y="133350"/>
          <p14:tracePt t="228076" x="1554163" y="125413"/>
          <p14:tracePt t="228095" x="1554163" y="115888"/>
          <p14:tracePt t="228106" x="1544638" y="115888"/>
          <p14:tracePt t="228122" x="1536700" y="107950"/>
          <p14:tracePt t="228138" x="1536700" y="98425"/>
          <p14:tracePt t="228155" x="1517650" y="88900"/>
          <p14:tracePt t="229059" x="1393825" y="984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Capture Devices</a:t>
            </a:r>
          </a:p>
        </p:txBody>
      </p:sp>
      <p:sp>
        <p:nvSpPr>
          <p:cNvPr id="3" name="Content Placeholder 2"/>
          <p:cNvSpPr>
            <a:spLocks noGrp="1"/>
          </p:cNvSpPr>
          <p:nvPr>
            <p:ph idx="1"/>
          </p:nvPr>
        </p:nvSpPr>
        <p:spPr>
          <a:xfrm>
            <a:off x="2013678" y="1948670"/>
            <a:ext cx="10178322" cy="3593591"/>
          </a:xfrm>
        </p:spPr>
        <p:txBody>
          <a:bodyPr/>
          <a:lstStyle/>
          <a:p>
            <a:r>
              <a:rPr lang="en-US" dirty="0"/>
              <a:t>Digital camera</a:t>
            </a:r>
          </a:p>
          <a:p>
            <a:r>
              <a:rPr lang="en-US" dirty="0"/>
              <a:t>Digital video camera</a:t>
            </a:r>
          </a:p>
          <a:p>
            <a:r>
              <a:rPr lang="en-US" dirty="0"/>
              <a:t>Web cam</a:t>
            </a:r>
          </a:p>
        </p:txBody>
      </p:sp>
      <p:pic>
        <p:nvPicPr>
          <p:cNvPr id="4" name="Picture 3"/>
          <p:cNvPicPr>
            <a:picLocks noChangeAspect="1"/>
          </p:cNvPicPr>
          <p:nvPr/>
        </p:nvPicPr>
        <p:blipFill>
          <a:blip r:embed="rId4"/>
          <a:stretch>
            <a:fillRect/>
          </a:stretch>
        </p:blipFill>
        <p:spPr>
          <a:xfrm>
            <a:off x="6835274" y="1417146"/>
            <a:ext cx="2354784" cy="2011854"/>
          </a:xfrm>
          <a:prstGeom prst="rect">
            <a:avLst/>
          </a:prstGeom>
        </p:spPr>
      </p:pic>
      <p:pic>
        <p:nvPicPr>
          <p:cNvPr id="5" name="Picture 4"/>
          <p:cNvPicPr>
            <a:picLocks noChangeAspect="1"/>
          </p:cNvPicPr>
          <p:nvPr/>
        </p:nvPicPr>
        <p:blipFill>
          <a:blip r:embed="rId5"/>
          <a:stretch>
            <a:fillRect/>
          </a:stretch>
        </p:blipFill>
        <p:spPr>
          <a:xfrm>
            <a:off x="5640992" y="3745466"/>
            <a:ext cx="4743348" cy="296013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6389" t="5235" r="20102" b="3941"/>
          <a:stretch/>
        </p:blipFill>
        <p:spPr>
          <a:xfrm>
            <a:off x="1351722" y="3745466"/>
            <a:ext cx="3671729" cy="2953670"/>
          </a:xfrm>
          <a:prstGeom prst="rect">
            <a:avLst/>
          </a:prstGeom>
        </p:spPr>
      </p:pic>
      <p:sp>
        <p:nvSpPr>
          <p:cNvPr id="8" name="Slide Number Placeholder 7">
            <a:extLst>
              <a:ext uri="{FF2B5EF4-FFF2-40B4-BE49-F238E27FC236}">
                <a16:creationId xmlns:a16="http://schemas.microsoft.com/office/drawing/2014/main" id="{9CD8DA42-87EB-44C9-B5CE-184E8BE6642C}"/>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13</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791658215"/>
      </p:ext>
    </p:extLst>
  </p:cSld>
  <p:clrMapOvr>
    <a:masterClrMapping/>
  </p:clrMapOvr>
  <mc:AlternateContent xmlns:mc="http://schemas.openxmlformats.org/markup-compatibility/2006" xmlns:p14="http://schemas.microsoft.com/office/powerpoint/2010/main">
    <mc:Choice Requires="p14">
      <p:transition spd="slow" p14:dur="2000" advTm="136977"/>
    </mc:Choice>
    <mc:Fallback xmlns="">
      <p:transition spd="slow" advTm="136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0-#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68005" x="652463" y="5089525"/>
          <p14:tracePt t="68399" x="696913" y="5081588"/>
          <p14:tracePt t="68649" x="795338" y="5037138"/>
          <p14:tracePt t="68659" x="946150" y="4956175"/>
          <p14:tracePt t="68669" x="1204913" y="4803775"/>
          <p14:tracePt t="68679" x="1616075" y="4554538"/>
          <p14:tracePt t="68690" x="2143125" y="4214813"/>
          <p14:tracePt t="68706" x="3268663" y="3509963"/>
          <p14:tracePt t="68723" x="4108450" y="3027363"/>
          <p14:tracePt t="68740" x="4313238" y="2928938"/>
          <p14:tracePt t="68756" x="4572000" y="2822575"/>
          <p14:tracePt t="68774" x="4714875" y="2759075"/>
          <p14:tracePt t="68790" x="4768850" y="2741613"/>
          <p14:tracePt t="68807" x="4840288" y="2714625"/>
          <p14:tracePt t="68824" x="4894263" y="2687638"/>
          <p14:tracePt t="68840" x="4902200" y="2679700"/>
          <p14:tracePt t="68856" x="4929188" y="2670175"/>
          <p14:tracePt t="68873" x="4938713" y="2660650"/>
          <p14:tracePt t="68890" x="4946650" y="2660650"/>
          <p14:tracePt t="68908" x="4956175" y="2660650"/>
          <p14:tracePt t="68937" x="4965700" y="2660650"/>
          <p14:tracePt t="68947" x="4973638" y="2652713"/>
          <p14:tracePt t="68967" x="4991100" y="2643188"/>
          <p14:tracePt t="68987" x="5000625" y="2643188"/>
          <p14:tracePt t="68997" x="5018088" y="2643188"/>
          <p14:tracePt t="69007" x="5045075" y="2633663"/>
          <p14:tracePt t="69023" x="5099050" y="2616200"/>
          <p14:tracePt t="69040" x="5126038" y="2616200"/>
          <p14:tracePt t="69056" x="5143500" y="2598738"/>
          <p14:tracePt t="69073" x="5143500" y="2589213"/>
          <p14:tracePt t="69089" x="5126038" y="2581275"/>
          <p14:tracePt t="69106" x="5054600" y="2571750"/>
          <p14:tracePt t="69123" x="4956175" y="2554288"/>
          <p14:tracePt t="69139" x="4822825" y="2536825"/>
          <p14:tracePt t="69157" x="4751388" y="2536825"/>
          <p14:tracePt t="69173" x="4616450" y="2536825"/>
          <p14:tracePt t="69189" x="4518025" y="2536825"/>
          <p14:tracePt t="69207" x="4483100" y="2544763"/>
          <p14:tracePt t="69223" x="4394200" y="2562225"/>
          <p14:tracePt t="69240" x="4286250" y="2581275"/>
          <p14:tracePt t="69257" x="4232275" y="2581275"/>
          <p14:tracePt t="69273" x="4170363" y="2598738"/>
          <p14:tracePt t="69289" x="4116388" y="2616200"/>
          <p14:tracePt t="69307" x="4108450" y="2616200"/>
          <p14:tracePt t="69323" x="4081463" y="2633663"/>
          <p14:tracePt t="69339" x="4071938" y="2643188"/>
          <p14:tracePt t="69357" x="4062413" y="2643188"/>
          <p14:tracePt t="69373" x="4071938" y="2643188"/>
          <p14:tracePt t="69436" x="4081463" y="2643188"/>
          <p14:tracePt t="69446" x="4116388" y="2643188"/>
          <p14:tracePt t="69456" x="4187825" y="2625725"/>
          <p14:tracePt t="69465" x="4295775" y="2608263"/>
          <p14:tracePt t="69475" x="4446588" y="2581275"/>
          <p14:tracePt t="69489" x="4705350" y="2554288"/>
          <p14:tracePt t="69506" x="4813300" y="2544763"/>
          <p14:tracePt t="69523" x="4946650" y="2536825"/>
          <p14:tracePt t="69539" x="5010150" y="2527300"/>
          <p14:tracePt t="69557" x="5027613" y="2527300"/>
          <p14:tracePt t="69572" x="5045075" y="2527300"/>
          <p14:tracePt t="69589" x="5054600" y="2527300"/>
          <p14:tracePt t="69606" x="5045075" y="2527300"/>
          <p14:tracePt t="69625" x="5018088" y="2527300"/>
          <p14:tracePt t="69639" x="4875213" y="2527300"/>
          <p14:tracePt t="69656" x="4786313" y="2536825"/>
          <p14:tracePt t="69673" x="4581525" y="2562225"/>
          <p14:tracePt t="69689" x="4402138" y="2581275"/>
          <p14:tracePt t="69706" x="4330700" y="2589213"/>
          <p14:tracePt t="69722" x="4214813" y="2608263"/>
          <p14:tracePt t="69739" x="4170363" y="2616200"/>
          <p14:tracePt t="69756" x="4152900" y="2625725"/>
          <p14:tracePt t="69772" x="4143375" y="2625725"/>
          <p14:tracePt t="73310" x="4152900" y="2625725"/>
          <p14:tracePt t="73717" x="4160838" y="2633663"/>
          <p14:tracePt t="73728" x="4187825" y="2633663"/>
          <p14:tracePt t="73738" x="4214813" y="2633663"/>
          <p14:tracePt t="73753" x="4259263" y="2633663"/>
          <p14:tracePt t="73769" x="4286250" y="2633663"/>
          <p14:tracePt t="73786" x="4340225" y="2633663"/>
          <p14:tracePt t="73803" x="4411663" y="2616200"/>
          <p14:tracePt t="73820" x="4456113" y="2608263"/>
          <p14:tracePt t="73836" x="4537075" y="2589213"/>
          <p14:tracePt t="73853" x="4608513" y="2581275"/>
          <p14:tracePt t="73869" x="4652963" y="2571750"/>
          <p14:tracePt t="73886" x="4724400" y="2554288"/>
          <p14:tracePt t="73903" x="4803775" y="2536825"/>
          <p14:tracePt t="73920" x="4857750" y="2527300"/>
          <p14:tracePt t="73936" x="4965700" y="2509838"/>
          <p14:tracePt t="73953" x="5072063" y="2500313"/>
          <p14:tracePt t="73969" x="5126038" y="2490788"/>
          <p14:tracePt t="73986" x="5197475" y="2490788"/>
          <p14:tracePt t="74003" x="5268913" y="2482850"/>
          <p14:tracePt t="74020" x="5295900" y="2482850"/>
          <p14:tracePt t="74036" x="5357813" y="2473325"/>
          <p14:tracePt t="74053" x="5419725" y="2473325"/>
          <p14:tracePt t="74069" x="5446713" y="2473325"/>
          <p14:tracePt t="74086" x="5500688" y="2465388"/>
          <p14:tracePt t="74103" x="5537200" y="2465388"/>
          <p14:tracePt t="74119" x="5562600" y="2465388"/>
          <p14:tracePt t="74137" x="5572125" y="2465388"/>
          <p14:tracePt t="74152" x="5599113" y="2465388"/>
          <p14:tracePt t="74170" x="5616575" y="2465388"/>
          <p14:tracePt t="74187" x="5626100" y="2465388"/>
          <p14:tracePt t="74206" x="5626100" y="2473325"/>
          <p14:tracePt t="74218" x="5634038" y="2482850"/>
          <p14:tracePt t="74237" x="5643563" y="2482850"/>
          <p14:tracePt t="74252" x="5670550" y="2490788"/>
          <p14:tracePt t="74269" x="5697538" y="2500313"/>
          <p14:tracePt t="74286" x="5724525" y="2500313"/>
          <p14:tracePt t="74302" x="5776913" y="2517775"/>
          <p14:tracePt t="74320" x="5813425" y="2527300"/>
          <p14:tracePt t="74337" x="5822950" y="2536825"/>
          <p14:tracePt t="74352" x="5830888" y="2544763"/>
          <p14:tracePt t="74369" x="5840413" y="2544763"/>
          <p14:tracePt t="74395" x="5830888" y="2544763"/>
          <p14:tracePt t="74494" x="5822950" y="2544763"/>
          <p14:tracePt t="74514" x="5813425" y="2544763"/>
          <p14:tracePt t="74525" x="5803900" y="2544763"/>
          <p14:tracePt t="74545" x="5795963" y="2544763"/>
          <p14:tracePt t="74564" x="5786438" y="2544763"/>
          <p14:tracePt t="74584" x="5776913" y="2544763"/>
          <p14:tracePt t="74604" x="5768975" y="2544763"/>
          <p14:tracePt t="78994" x="5776913" y="2544763"/>
          <p14:tracePt t="79584" x="5795963" y="2544763"/>
          <p14:tracePt t="79594" x="5813425" y="2544763"/>
          <p14:tracePt t="79604" x="5830888" y="2544763"/>
          <p14:tracePt t="79615" x="5848350" y="2544763"/>
          <p14:tracePt t="79632" x="5884863" y="2544763"/>
          <p14:tracePt t="79648" x="5902325" y="2544763"/>
          <p14:tracePt t="79665" x="5911850" y="2544763"/>
          <p14:tracePt t="79682" x="5938838" y="2544763"/>
          <p14:tracePt t="79698" x="5956300" y="2544763"/>
          <p14:tracePt t="79715" x="5965825" y="2544763"/>
          <p14:tracePt t="79733" x="5973763" y="2544763"/>
          <p14:tracePt t="84198" x="5965825" y="2544763"/>
          <p14:tracePt t="84902" x="5929313" y="2536825"/>
          <p14:tracePt t="84912" x="5894388" y="2527300"/>
          <p14:tracePt t="84922" x="5840413" y="2517775"/>
          <p14:tracePt t="84932" x="5786438" y="2509838"/>
          <p14:tracePt t="84944" x="5741988" y="2500313"/>
          <p14:tracePt t="84961" x="5616575" y="2490788"/>
          <p14:tracePt t="84978" x="5500688" y="2482850"/>
          <p14:tracePt t="84994" x="5438775" y="2473325"/>
          <p14:tracePt t="85012" x="5348288" y="2465388"/>
          <p14:tracePt t="85027" x="5276850" y="2446338"/>
          <p14:tracePt t="85044" x="5251450" y="2438400"/>
          <p14:tracePt t="85061" x="5214938" y="2438400"/>
          <p14:tracePt t="85077" x="5197475" y="2428875"/>
          <p14:tracePt t="85094" x="5187950" y="2428875"/>
          <p14:tracePt t="85111" x="5187950" y="2419350"/>
          <p14:tracePt t="85127" x="5197475" y="2419350"/>
          <p14:tracePt t="85201" x="5205413" y="2419350"/>
          <p14:tracePt t="85211" x="5224463" y="2438400"/>
          <p14:tracePt t="85221" x="5251450" y="2455863"/>
          <p14:tracePt t="85231" x="5303838" y="2490788"/>
          <p14:tracePt t="85244" x="5411788" y="2562225"/>
          <p14:tracePt t="85261" x="5456238" y="2581275"/>
          <p14:tracePt t="85277" x="5491163" y="2625725"/>
          <p14:tracePt t="85294" x="5510213" y="2652713"/>
          <p14:tracePt t="85312" x="5510213" y="2660650"/>
          <p14:tracePt t="85327" x="5518150" y="2687638"/>
          <p14:tracePt t="85344" x="5518150" y="2697163"/>
          <p14:tracePt t="85361" x="5518150" y="2705100"/>
          <p14:tracePt t="87359" x="5572125" y="2724150"/>
          <p14:tracePt t="87632" x="5670550" y="2776538"/>
          <p14:tracePt t="87642" x="5768975" y="2847975"/>
          <p14:tracePt t="87651" x="5894388" y="2946400"/>
          <p14:tracePt t="87661" x="6027738" y="3071813"/>
          <p14:tracePt t="87675" x="6303963" y="3384550"/>
          <p14:tracePt t="87693" x="6446838" y="3598863"/>
          <p14:tracePt t="87709" x="6705600" y="4027488"/>
          <p14:tracePt t="87725" x="6884988" y="4438650"/>
          <p14:tracePt t="87742" x="6929438" y="4608513"/>
          <p14:tracePt t="87759" x="6956425" y="4875213"/>
          <p14:tracePt t="87775" x="6938963" y="5037138"/>
          <p14:tracePt t="87792" x="6919913" y="5108575"/>
          <p14:tracePt t="87808" x="6848475" y="5241925"/>
          <p14:tracePt t="87826" x="6777038" y="5322888"/>
          <p14:tracePt t="87842" x="6724650" y="5348288"/>
          <p14:tracePt t="87859" x="6599238" y="5357813"/>
          <p14:tracePt t="87875" x="6473825" y="5313363"/>
          <p14:tracePt t="87892" x="6419850" y="5276850"/>
          <p14:tracePt t="87908" x="6323013" y="5197475"/>
          <p14:tracePt t="87925" x="6251575" y="5133975"/>
          <p14:tracePt t="87942" x="6242050" y="5116513"/>
          <p14:tracePt t="87958" x="6232525" y="5072063"/>
          <p14:tracePt t="87975" x="6232525" y="5045075"/>
          <p14:tracePt t="87992" x="6242050" y="5037138"/>
          <p14:tracePt t="88009" x="6276975" y="5010150"/>
          <p14:tracePt t="88025" x="6313488" y="5000625"/>
          <p14:tracePt t="88042" x="6340475" y="5000625"/>
          <p14:tracePt t="88058" x="6402388" y="5010150"/>
          <p14:tracePt t="88075" x="6465888" y="5054600"/>
          <p14:tracePt t="88092" x="6483350" y="5089525"/>
          <p14:tracePt t="88108" x="6527800" y="5160963"/>
          <p14:tracePt t="88125" x="6545263" y="5259388"/>
          <p14:tracePt t="88142" x="6554788" y="5313363"/>
          <p14:tracePt t="88158" x="6554788" y="5402263"/>
          <p14:tracePt t="88175" x="6554788" y="5465763"/>
          <p14:tracePt t="88192" x="6554788" y="5473700"/>
          <p14:tracePt t="88208" x="6554788" y="5483225"/>
          <p14:tracePt t="88489" x="6545263" y="5491163"/>
          <p14:tracePt t="88498" x="6527800" y="5510213"/>
          <p14:tracePt t="88509" x="6510338" y="5518150"/>
          <p14:tracePt t="88525" x="6446838" y="5545138"/>
          <p14:tracePt t="88542" x="6394450" y="5554663"/>
          <p14:tracePt t="88559" x="6367463" y="5554663"/>
          <p14:tracePt t="88575" x="6313488" y="5562600"/>
          <p14:tracePt t="88592" x="6259513" y="5562600"/>
          <p14:tracePt t="88608" x="6242050" y="5554663"/>
          <p14:tracePt t="88624" x="6197600" y="5537200"/>
          <p14:tracePt t="88642" x="6161088" y="5483225"/>
          <p14:tracePt t="88659" x="6153150" y="5456238"/>
          <p14:tracePt t="88674" x="6126163" y="5357813"/>
          <p14:tracePt t="88691" x="6126163" y="5241925"/>
          <p14:tracePt t="88709" x="6126163" y="5180013"/>
          <p14:tracePt t="88726" x="6143625" y="5054600"/>
          <p14:tracePt t="88742" x="6188075" y="4929188"/>
          <p14:tracePt t="88759" x="6224588" y="4875213"/>
          <p14:tracePt t="88774" x="6313488" y="4795838"/>
          <p14:tracePt t="88791" x="6394450" y="4751388"/>
          <p14:tracePt t="88808" x="6446838" y="4741863"/>
          <p14:tracePt t="88825" x="6545263" y="4732338"/>
          <p14:tracePt t="88841" x="6643688" y="4732338"/>
          <p14:tracePt t="88858" x="6697663" y="4751388"/>
          <p14:tracePt t="88874" x="6786563" y="4830763"/>
          <p14:tracePt t="88891" x="6867525" y="4946650"/>
          <p14:tracePt t="88909" x="6894513" y="5010150"/>
          <p14:tracePt t="88924" x="6919913" y="5126038"/>
          <p14:tracePt t="88941" x="6919913" y="5197475"/>
          <p14:tracePt t="88958" x="6919913" y="5232400"/>
          <p14:tracePt t="88974" x="6902450" y="5303838"/>
          <p14:tracePt t="88991" x="6875463" y="5348288"/>
          <p14:tracePt t="89008" x="6858000" y="5367338"/>
          <p14:tracePt t="89024" x="6804025" y="5384800"/>
          <p14:tracePt t="89041" x="6732588" y="5394325"/>
          <p14:tracePt t="89058" x="6697663" y="5394325"/>
          <p14:tracePt t="89074" x="6616700" y="5394325"/>
          <p14:tracePt t="89091" x="6518275" y="5375275"/>
          <p14:tracePt t="89108" x="6456363" y="5367338"/>
          <p14:tracePt t="89124" x="6303963" y="5348288"/>
          <p14:tracePt t="89141" x="6126163" y="5348288"/>
          <p14:tracePt t="89158" x="6027738" y="5348288"/>
          <p14:tracePt t="89174" x="5848350" y="5367338"/>
          <p14:tracePt t="89191" x="5697538" y="5411788"/>
          <p14:tracePt t="89207" x="5626100" y="5429250"/>
          <p14:tracePt t="89224" x="5500688" y="5465763"/>
          <p14:tracePt t="89241" x="5384800" y="5500688"/>
          <p14:tracePt t="89258" x="5348288" y="5500688"/>
          <p14:tracePt t="89274" x="5313363" y="5518150"/>
          <p14:tracePt t="89291" x="5303838" y="5500688"/>
          <p14:tracePt t="89704" x="5303838" y="5456238"/>
          <p14:tracePt t="89714" x="5303838" y="5419725"/>
          <p14:tracePt t="89724" x="5303838" y="5384800"/>
          <p14:tracePt t="89740" x="5313363" y="5303838"/>
          <p14:tracePt t="89758" x="5357813" y="5224463"/>
          <p14:tracePt t="89775" x="5375275" y="5197475"/>
          <p14:tracePt t="89791" x="5419725" y="5143500"/>
          <p14:tracePt t="89807" x="5473700" y="5108575"/>
          <p14:tracePt t="89824" x="5500688" y="5089525"/>
          <p14:tracePt t="89840" x="5572125" y="5062538"/>
          <p14:tracePt t="89857" x="5653088" y="5037138"/>
          <p14:tracePt t="89874" x="5688013" y="5027613"/>
          <p14:tracePt t="89890" x="5768975" y="5018088"/>
          <p14:tracePt t="89907" x="5813425" y="5000625"/>
          <p14:tracePt t="89925" x="5830888" y="4991100"/>
          <p14:tracePt t="89940" x="5840413" y="4983163"/>
          <p14:tracePt t="89957" x="5848350" y="4973638"/>
          <p14:tracePt t="89974" x="5848350" y="4956175"/>
          <p14:tracePt t="89993" x="5848350" y="4929188"/>
          <p14:tracePt t="90007" x="5830888" y="4830763"/>
          <p14:tracePt t="90024" x="5803900" y="4759325"/>
          <p14:tracePt t="90040" x="5724525" y="4625975"/>
          <p14:tracePt t="90057" x="5589588" y="4537075"/>
          <p14:tracePt t="90075" x="5527675" y="4510088"/>
          <p14:tracePt t="90090" x="5411788" y="4465638"/>
          <p14:tracePt t="90107" x="5330825" y="4446588"/>
          <p14:tracePt t="90124" x="5303838" y="4446588"/>
          <p14:tracePt t="90140" x="5259388" y="4446588"/>
          <p14:tracePt t="90157" x="5232400" y="4446588"/>
          <p14:tracePt t="90174" x="5224463" y="4465638"/>
          <p14:tracePt t="90190" x="5205413" y="4491038"/>
          <p14:tracePt t="90207" x="5197475" y="4537075"/>
          <p14:tracePt t="90223" x="5187950" y="4554538"/>
          <p14:tracePt t="90240" x="5187950" y="4598988"/>
          <p14:tracePt t="90257" x="5187950" y="4652963"/>
          <p14:tracePt t="90273" x="5187950" y="4687888"/>
          <p14:tracePt t="90290" x="5205413" y="4803775"/>
          <p14:tracePt t="90307" x="5251450" y="4946650"/>
          <p14:tracePt t="90324" x="5295900" y="5010150"/>
          <p14:tracePt t="90340" x="5375275" y="5133975"/>
          <p14:tracePt t="90357" x="5518150" y="5214938"/>
          <p14:tracePt t="90373" x="5599113" y="5251450"/>
          <p14:tracePt t="90390" x="5803900" y="5276850"/>
          <p14:tracePt t="90407" x="6010275" y="5276850"/>
          <p14:tracePt t="90423" x="6089650" y="5276850"/>
          <p14:tracePt t="90440" x="6197600" y="5241925"/>
          <p14:tracePt t="90457" x="6251575" y="5187950"/>
          <p14:tracePt t="90473" x="6269038" y="5143500"/>
          <p14:tracePt t="90490" x="6276975" y="5045075"/>
          <p14:tracePt t="90507" x="6276975" y="4938713"/>
          <p14:tracePt t="90524" x="6259513" y="4875213"/>
          <p14:tracePt t="90540" x="6180138" y="4741863"/>
          <p14:tracePt t="90557" x="6045200" y="4625975"/>
          <p14:tracePt t="90573" x="5973763" y="4589463"/>
          <p14:tracePt t="90590" x="5822950" y="4545013"/>
          <p14:tracePt t="90606" x="5680075" y="4518025"/>
          <p14:tracePt t="90623" x="5554663" y="4518025"/>
          <p14:tracePt t="90641" x="5500688" y="4537075"/>
          <p14:tracePt t="90656" x="5419725" y="4581525"/>
          <p14:tracePt t="90673" x="5357813" y="4652963"/>
          <p14:tracePt t="90690" x="5322888" y="4679950"/>
          <p14:tracePt t="90706" x="5268913" y="4768850"/>
          <p14:tracePt t="90723" x="5241925" y="4867275"/>
          <p14:tracePt t="90741" x="5224463" y="4929188"/>
          <p14:tracePt t="90756" x="5197475" y="5054600"/>
          <p14:tracePt t="90773" x="5180013" y="5170488"/>
          <p14:tracePt t="90789" x="5170488" y="5205413"/>
          <p14:tracePt t="90806" x="5153025" y="5259388"/>
          <p14:tracePt t="90823" x="5143500" y="5295900"/>
          <p14:tracePt t="90840" x="5126038" y="5303838"/>
          <p14:tracePt t="90855" x="5099050" y="5322888"/>
          <p14:tracePt t="90872" x="5045075" y="5322888"/>
          <p14:tracePt t="90889" x="5010150" y="5322888"/>
          <p14:tracePt t="90905" x="4929188" y="5322888"/>
          <p14:tracePt t="90922" x="4848225" y="5286375"/>
          <p14:tracePt t="90939" x="4822825" y="5259388"/>
          <p14:tracePt t="90955" x="4786313" y="5214938"/>
          <p14:tracePt t="90972" x="4776788" y="5160963"/>
          <p14:tracePt t="90989" x="4776788" y="5133975"/>
          <p14:tracePt t="91005" x="4786313" y="5081588"/>
          <p14:tracePt t="91023" x="4840288" y="5037138"/>
          <p14:tracePt t="91039" x="4884738" y="5018088"/>
          <p14:tracePt t="91055" x="5000625" y="4965700"/>
          <p14:tracePt t="91072" x="5153025" y="4919663"/>
          <p14:tracePt t="91089" x="5251450" y="4911725"/>
          <p14:tracePt t="91105" x="5465763" y="4902200"/>
          <p14:tracePt t="91122" x="5688013" y="4911725"/>
          <p14:tracePt t="91138" x="5786438" y="4938713"/>
          <p14:tracePt t="91155" x="5929313" y="4983163"/>
          <p14:tracePt t="91172" x="6018213" y="5010150"/>
          <p14:tracePt t="91189" x="6045200" y="5027613"/>
          <p14:tracePt t="91205" x="6081713" y="5054600"/>
          <p14:tracePt t="91222" x="6099175" y="5062538"/>
          <p14:tracePt t="91238" x="6108700" y="5062538"/>
          <p14:tracePt t="91255" x="6108700" y="5037138"/>
          <p14:tracePt t="91297" x="6108700" y="5010150"/>
          <p14:tracePt t="91306" x="6108700" y="4983163"/>
          <p14:tracePt t="91316" x="6099175" y="4946650"/>
          <p14:tracePt t="91326" x="6081713" y="4902200"/>
          <p14:tracePt t="91338" x="6054725" y="4867275"/>
          <p14:tracePt t="91355" x="5973763" y="4776788"/>
          <p14:tracePt t="91372" x="5875338" y="4697413"/>
          <p14:tracePt t="91388" x="5822950" y="4670425"/>
          <p14:tracePt t="91405" x="5724525" y="4643438"/>
          <p14:tracePt t="91422" x="5626100" y="4643438"/>
          <p14:tracePt t="91438" x="5572125" y="4652963"/>
          <p14:tracePt t="91455" x="5491163" y="4687888"/>
          <p14:tracePt t="91472" x="5438775" y="4714875"/>
          <p14:tracePt t="91488" x="5419725" y="4732338"/>
          <p14:tracePt t="91505" x="5394325" y="4751388"/>
          <p14:tracePt t="91522" x="5367338" y="4795838"/>
          <p14:tracePt t="91538" x="5367338" y="4813300"/>
          <p14:tracePt t="91555" x="5357813" y="4867275"/>
          <p14:tracePt t="91572" x="5357813" y="4919663"/>
          <p14:tracePt t="91588" x="5375275" y="4965700"/>
          <p14:tracePt t="91606" x="5384800" y="4983163"/>
          <p14:tracePt t="91621" x="5429250" y="5018088"/>
          <p14:tracePt t="91638" x="5473700" y="5072063"/>
          <p14:tracePt t="91656" x="5500688" y="5108575"/>
          <p14:tracePt t="91671" x="5527675" y="5143500"/>
          <p14:tracePt t="91688" x="5554663" y="5187950"/>
          <p14:tracePt t="91705" x="5562600" y="5197475"/>
          <p14:tracePt t="91721" x="5572125" y="5214938"/>
          <p14:tracePt t="91738" x="5581650" y="5224463"/>
          <p14:tracePt t="91755" x="5581650" y="5232400"/>
          <p14:tracePt t="91771" x="5589588" y="5232400"/>
          <p14:tracePt t="92681" x="5589588" y="5224463"/>
          <p14:tracePt t="93059" x="5589588" y="5187950"/>
          <p14:tracePt t="93069" x="5581650" y="5143500"/>
          <p14:tracePt t="93079" x="5572125" y="5108575"/>
          <p14:tracePt t="93089" x="5545138" y="5062538"/>
          <p14:tracePt t="93104" x="5473700" y="4983163"/>
          <p14:tracePt t="93121" x="5429250" y="4919663"/>
          <p14:tracePt t="93137" x="5303838" y="4803775"/>
          <p14:tracePt t="93154" x="5143500" y="4660900"/>
          <p14:tracePt t="93170" x="5037138" y="4589463"/>
          <p14:tracePt t="93187" x="4803775" y="4446588"/>
          <p14:tracePt t="93203" x="4562475" y="4286250"/>
          <p14:tracePt t="93220" x="4438650" y="4214813"/>
          <p14:tracePt t="93237" x="4259263" y="4071938"/>
          <p14:tracePt t="93253" x="4116388" y="3965575"/>
          <p14:tracePt t="93270" x="4054475" y="3919538"/>
          <p14:tracePt t="93287" x="3956050" y="3848100"/>
          <p14:tracePt t="93303" x="3894138" y="3803650"/>
          <p14:tracePt t="93321" x="3875088" y="3795713"/>
          <p14:tracePt t="93337" x="3848100" y="3768725"/>
          <p14:tracePt t="93353" x="3822700" y="3732213"/>
          <p14:tracePt t="93370" x="3803650" y="3714750"/>
          <p14:tracePt t="93386" x="3776663" y="3652838"/>
          <p14:tracePt t="93403" x="3751263" y="3598863"/>
          <p14:tracePt t="93420" x="3732213" y="3562350"/>
          <p14:tracePt t="93437" x="3705225" y="3482975"/>
          <p14:tracePt t="93453" x="3652838" y="3402013"/>
          <p14:tracePt t="93470" x="3625850" y="3357563"/>
          <p14:tracePt t="93486" x="3581400" y="3276600"/>
          <p14:tracePt t="93503" x="3536950" y="3197225"/>
          <p14:tracePt t="93521" x="3517900" y="3170238"/>
          <p14:tracePt t="93536" x="3509963" y="3116263"/>
          <p14:tracePt t="93553" x="3509963" y="3108325"/>
          <p14:tracePt t="93570" x="3509963" y="3098800"/>
          <p14:tracePt t="93586" x="3500438" y="3098800"/>
          <p14:tracePt t="93857" x="3490913" y="3089275"/>
          <p14:tracePt t="93887" x="3500438" y="3089275"/>
          <p14:tracePt t="93926" x="3517900" y="3089275"/>
          <p14:tracePt t="93946" x="3527425" y="3089275"/>
          <p14:tracePt t="93956" x="3544888" y="3081338"/>
          <p14:tracePt t="93966" x="3571875" y="3081338"/>
          <p14:tracePt t="93977" x="3608388" y="3071813"/>
          <p14:tracePt t="93987" x="3660775" y="3062288"/>
          <p14:tracePt t="94003" x="3786188" y="3044825"/>
          <p14:tracePt t="94020" x="3902075" y="3027363"/>
          <p14:tracePt t="94037" x="3956050" y="3017838"/>
          <p14:tracePt t="94053" x="4044950" y="3000375"/>
          <p14:tracePt t="94070" x="4125913" y="2990850"/>
          <p14:tracePt t="94088" x="4152900" y="2982913"/>
          <p14:tracePt t="94104" x="4205288" y="2965450"/>
          <p14:tracePt t="94121" x="4259263" y="2955925"/>
          <p14:tracePt t="94137" x="4286250" y="2946400"/>
          <p14:tracePt t="94154" x="4322763" y="2938463"/>
          <p14:tracePt t="94170" x="4348163" y="2901950"/>
          <p14:tracePt t="94188" x="4348163" y="2874963"/>
          <p14:tracePt t="94204" x="4375150" y="2803525"/>
          <p14:tracePt t="94220" x="4402138" y="2724150"/>
          <p14:tracePt t="94237" x="4402138" y="2687638"/>
          <p14:tracePt t="94254" x="4411663" y="2633663"/>
          <p14:tracePt t="94270" x="4411663" y="2589213"/>
          <p14:tracePt t="94287" x="4402138" y="2562225"/>
          <p14:tracePt t="94303" x="4330700" y="2509838"/>
          <p14:tracePt t="94321" x="4214813" y="2455863"/>
          <p14:tracePt t="94337" x="4133850" y="2438400"/>
          <p14:tracePt t="94353" x="3956050" y="2428875"/>
          <p14:tracePt t="94370" x="3751263" y="2428875"/>
          <p14:tracePt t="94387" x="3652838" y="2428875"/>
          <p14:tracePt t="94403" x="3473450" y="2438400"/>
          <p14:tracePt t="94420" x="3313113" y="2446338"/>
          <p14:tracePt t="94437" x="3251200" y="2455863"/>
          <p14:tracePt t="94453" x="3160713" y="2473325"/>
          <p14:tracePt t="94470" x="3098800" y="2500313"/>
          <p14:tracePt t="94487" x="3071813" y="2509838"/>
          <p14:tracePt t="94503" x="3017838" y="2527300"/>
          <p14:tracePt t="94520" x="2990850" y="2544763"/>
          <p14:tracePt t="94537" x="2973388" y="2554288"/>
          <p14:tracePt t="94553" x="2965450" y="2562225"/>
          <p14:tracePt t="94570" x="2955925" y="2571750"/>
          <p14:tracePt t="94587" x="2946400" y="2581275"/>
          <p14:tracePt t="94603" x="2946400" y="2589213"/>
          <p14:tracePt t="94620" x="2938463" y="2598738"/>
          <p14:tracePt t="94637" x="2938463" y="2608263"/>
          <p14:tracePt t="94654" x="2928938" y="2616200"/>
          <p14:tracePt t="94673" x="2928938" y="2625725"/>
          <p14:tracePt t="94686" x="2928938" y="2633663"/>
          <p14:tracePt t="94704" x="2928938" y="2652713"/>
          <p14:tracePt t="94723" x="2938463" y="2652713"/>
          <p14:tracePt t="94735" x="2946400" y="2660650"/>
          <p14:tracePt t="94752" x="2973388" y="2697163"/>
          <p14:tracePt t="94769" x="3027363" y="2741613"/>
          <p14:tracePt t="94786" x="3062288" y="2768600"/>
          <p14:tracePt t="94786" x="3098800" y="2776538"/>
          <p14:tracePt t="94803" x="3143250" y="2795588"/>
          <p14:tracePt t="94819" x="3251200" y="2830513"/>
          <p14:tracePt t="94836" x="3375025" y="2847975"/>
          <p14:tracePt t="94853" x="3438525" y="2857500"/>
          <p14:tracePt t="94869" x="3562350" y="2874963"/>
          <p14:tracePt t="94886" x="3679825" y="2884488"/>
          <p14:tracePt t="94903" x="3741738" y="2884488"/>
          <p14:tracePt t="94919" x="3848100" y="2884488"/>
          <p14:tracePt t="94935" x="3938588" y="2884488"/>
          <p14:tracePt t="94953" x="3965575" y="2884488"/>
          <p14:tracePt t="94969" x="4010025" y="2884488"/>
          <p14:tracePt t="94986" x="4027488" y="2884488"/>
          <p14:tracePt t="95003" x="4037013" y="2884488"/>
          <p14:tracePt t="95022" x="4044950" y="2884488"/>
          <p14:tracePt t="100792" x="4000500" y="2867025"/>
          <p14:tracePt t="101226" x="3929063" y="2840038"/>
          <p14:tracePt t="101236" x="3857625" y="2813050"/>
          <p14:tracePt t="101246" x="3776663" y="2795588"/>
          <p14:tracePt t="101255" x="3697288" y="2776538"/>
          <p14:tracePt t="101266" x="3616325" y="2776538"/>
          <p14:tracePt t="101280" x="3402013" y="2786063"/>
          <p14:tracePt t="101297" x="3295650" y="2795588"/>
          <p14:tracePt t="101313" x="3071813" y="2830513"/>
          <p14:tracePt t="101332" x="2867025" y="2857500"/>
          <p14:tracePt t="101348" x="2776538" y="2867025"/>
          <p14:tracePt t="101365" x="2608263" y="2874963"/>
          <p14:tracePt t="101381" x="2455863" y="2874963"/>
          <p14:tracePt t="101398" x="2374900" y="2874963"/>
          <p14:tracePt t="101414" x="2241550" y="2857500"/>
          <p14:tracePt t="101431" x="2133600" y="2840038"/>
          <p14:tracePt t="101448" x="2081213" y="2822575"/>
          <p14:tracePt t="101464" x="2000250" y="2786063"/>
          <p14:tracePt t="101481" x="1911350" y="2741613"/>
          <p14:tracePt t="101497" x="1857375" y="2724150"/>
          <p14:tracePt t="101497" x="1795463" y="2697163"/>
          <p14:tracePt t="101515" x="1724025" y="2670175"/>
          <p14:tracePt t="101530" x="1598613" y="2608263"/>
          <p14:tracePt t="101547" x="1536700" y="2571750"/>
          <p14:tracePt t="101564" x="1428750" y="2500313"/>
          <p14:tracePt t="101581" x="1339850" y="2446338"/>
          <p14:tracePt t="101597" x="1303338" y="2419350"/>
          <p14:tracePt t="101614" x="1241425" y="2374900"/>
          <p14:tracePt t="101631" x="1187450" y="2339975"/>
          <p14:tracePt t="101647" x="1169988" y="2330450"/>
          <p14:tracePt t="101664" x="1143000" y="2312988"/>
          <p14:tracePt t="101681" x="1133475" y="2295525"/>
          <p14:tracePt t="101697" x="1125538" y="2295525"/>
          <p14:tracePt t="101714" x="1125538" y="2286000"/>
          <p14:tracePt t="101730" x="1133475" y="2286000"/>
          <p14:tracePt t="102123" x="1169988" y="2286000"/>
          <p14:tracePt t="102133" x="1196975" y="2276475"/>
          <p14:tracePt t="102143" x="1231900" y="2276475"/>
          <p14:tracePt t="102152" x="1268413" y="2276475"/>
          <p14:tracePt t="102164" x="1295400" y="2276475"/>
          <p14:tracePt t="102181" x="1347788" y="2276475"/>
          <p14:tracePt t="102198" x="1384300" y="2286000"/>
          <p14:tracePt t="102214" x="1393825" y="2295525"/>
          <p14:tracePt t="102231" x="1401763" y="2303463"/>
          <p14:tracePt t="102247" x="1401763" y="2312988"/>
          <p14:tracePt t="102273" x="1393825" y="2322513"/>
          <p14:tracePt t="102303" x="1384300" y="2322513"/>
          <p14:tracePt t="102323" x="1374775" y="2322513"/>
          <p14:tracePt t="102333" x="1366838" y="2322513"/>
          <p14:tracePt t="102343" x="1347788" y="2330450"/>
          <p14:tracePt t="102353" x="1339850" y="2330450"/>
          <p14:tracePt t="102364" x="1330325" y="2330450"/>
          <p14:tracePt t="102381" x="1322388" y="2330450"/>
          <p14:tracePt t="102397" x="1312863" y="2330450"/>
          <p14:tracePt t="102414" x="1330325" y="2330450"/>
          <p14:tracePt t="102493" x="1339850" y="2330450"/>
          <p14:tracePt t="102502" x="1347788" y="2330450"/>
          <p14:tracePt t="102512" x="1366838" y="2330450"/>
          <p14:tracePt t="102523" x="1393825" y="2347913"/>
          <p14:tracePt t="102532" x="1411288" y="2374900"/>
          <p14:tracePt t="102547" x="1438275" y="2455863"/>
          <p14:tracePt t="102564" x="1446213" y="2490788"/>
          <p14:tracePt t="102580" x="1455738" y="2544763"/>
          <p14:tracePt t="102597" x="1455738" y="2589213"/>
          <p14:tracePt t="102613" x="1446213" y="2598738"/>
          <p14:tracePt t="102630" x="1438275" y="2633663"/>
          <p14:tracePt t="102646" x="1419225" y="2652713"/>
          <p14:tracePt t="102663" x="1419225" y="2670175"/>
          <p14:tracePt t="102680" x="1401763" y="2687638"/>
          <p14:tracePt t="102696" x="1401763" y="2697163"/>
          <p14:tracePt t="102713" x="1393825" y="2697163"/>
          <p14:tracePt t="102730" x="1393825" y="2705100"/>
          <p14:tracePt t="102746" x="1393825" y="2714625"/>
          <p14:tracePt t="102763" x="1393825" y="2724150"/>
          <p14:tracePt t="102800" x="1393825" y="2732088"/>
          <p14:tracePt t="102820" x="1384300" y="2751138"/>
          <p14:tracePt t="102840" x="1384300" y="2759075"/>
          <p14:tracePt t="102850" x="1384300" y="2768600"/>
          <p14:tracePt t="102860" x="1374775" y="2786063"/>
          <p14:tracePt t="102871" x="1374775" y="2813050"/>
          <p14:tracePt t="102881" x="1374775" y="2847975"/>
          <p14:tracePt t="102897" x="1366838" y="2911475"/>
          <p14:tracePt t="102914" x="1366838" y="2938463"/>
          <p14:tracePt t="102931" x="1357313" y="2973388"/>
          <p14:tracePt t="102947" x="1347788" y="3017838"/>
          <p14:tracePt t="102964" x="1339850" y="3071813"/>
          <p14:tracePt t="102981" x="1339850" y="3098800"/>
          <p14:tracePt t="102997" x="1330325" y="3143250"/>
          <p14:tracePt t="103015" x="1322388" y="3160713"/>
          <p14:tracePt t="103031" x="1322388" y="3170238"/>
          <p14:tracePt t="103050" x="1322388" y="3143250"/>
          <p14:tracePt t="103140" x="1322388" y="3116263"/>
          <p14:tracePt t="103150" x="1322388" y="3071813"/>
          <p14:tracePt t="103160" x="1312863" y="3017838"/>
          <p14:tracePt t="103170" x="1303338" y="2955925"/>
          <p14:tracePt t="103181" x="1295400" y="2874963"/>
          <p14:tracePt t="103197" x="1276350" y="2732088"/>
          <p14:tracePt t="103213" x="1276350" y="2589213"/>
          <p14:tracePt t="103231" x="1276350" y="2527300"/>
          <p14:tracePt t="103247" x="1276350" y="2465388"/>
          <p14:tracePt t="103263" x="1276350" y="2438400"/>
          <p14:tracePt t="103281" x="1285875" y="2428875"/>
          <p14:tracePt t="103297" x="1285875" y="2419350"/>
          <p14:tracePt t="103319" x="1285875" y="2411413"/>
          <p14:tracePt t="103348" x="1285875" y="2419350"/>
          <p14:tracePt t="103479" x="1285875" y="2428875"/>
          <p14:tracePt t="103518" x="1285875" y="2438400"/>
          <p14:tracePt t="103538" x="1285875" y="2446338"/>
          <p14:tracePt t="103548" x="1285875" y="2455863"/>
          <p14:tracePt t="103558" x="1276350" y="2482850"/>
          <p14:tracePt t="103568" x="1276350" y="2509838"/>
          <p14:tracePt t="103580" x="1276350" y="2544763"/>
          <p14:tracePt t="103596" x="1258888" y="2643188"/>
          <p14:tracePt t="103613" x="1241425" y="2724150"/>
          <p14:tracePt t="103630" x="1231900" y="2751138"/>
          <p14:tracePt t="103646" x="1223963" y="2786063"/>
          <p14:tracePt t="103663" x="1204913" y="2813050"/>
          <p14:tracePt t="103680" x="1204913" y="2822575"/>
          <p14:tracePt t="103696" x="1196975" y="2830513"/>
          <p14:tracePt t="103713" x="1196975" y="2847975"/>
          <p14:tracePt t="103730" x="1187450" y="2847975"/>
          <p14:tracePt t="103746" x="1187450" y="2857500"/>
          <p14:tracePt t="113416" x="1241425" y="2847975"/>
          <p14:tracePt t="114085" x="1366838" y="2830513"/>
          <p14:tracePt t="114095" x="1509713" y="2822575"/>
          <p14:tracePt t="114106" x="1758950" y="2803525"/>
          <p14:tracePt t="114122" x="2509838" y="2803525"/>
          <p14:tracePt t="114139" x="3536950" y="2867025"/>
          <p14:tracePt t="114156" x="4054475" y="2919413"/>
          <p14:tracePt t="114172" x="4768850" y="3062288"/>
          <p14:tracePt t="114188" x="5000625" y="3160713"/>
          <p14:tracePt t="114205" x="5045075" y="3197225"/>
          <p14:tracePt t="114222" x="5081588" y="3259138"/>
          <p14:tracePt t="114238" x="5089525" y="3313113"/>
          <p14:tracePt t="114256" x="5089525" y="3340100"/>
          <p14:tracePt t="114272" x="5089525" y="3384550"/>
          <p14:tracePt t="114288" x="5037138" y="3411538"/>
          <p14:tracePt t="114306" x="5010150" y="3429000"/>
          <p14:tracePt t="114322" x="4965700" y="3438525"/>
          <p14:tracePt t="114339" x="4946650" y="3455988"/>
          <p14:tracePt t="114356" x="4938713" y="3455988"/>
          <p14:tracePt t="114372" x="4938713" y="3465513"/>
          <p14:tracePt t="114388" x="4938713" y="3509963"/>
          <p14:tracePt t="114405" x="4991100" y="3571875"/>
          <p14:tracePt t="114422" x="5224463" y="3857625"/>
          <p14:tracePt t="114438" x="5705475" y="4384675"/>
          <p14:tracePt t="114455" x="6018213" y="4732338"/>
          <p14:tracePt t="114471" x="6626225" y="5394325"/>
          <p14:tracePt t="114488" x="6894513" y="5688013"/>
          <p14:tracePt t="114505" x="6929438" y="5724525"/>
          <p14:tracePt t="114522" x="6956425" y="5608638"/>
          <p14:tracePt t="114772" x="7000875" y="5446713"/>
          <p14:tracePt t="114782" x="7072313" y="5251450"/>
          <p14:tracePt t="114792" x="7170738" y="5000625"/>
          <p14:tracePt t="114804" x="7313613" y="4697413"/>
          <p14:tracePt t="114821" x="7751763" y="3911600"/>
          <p14:tracePt t="114838" x="8180388" y="3197225"/>
          <p14:tracePt t="114855" x="8331200" y="2938463"/>
          <p14:tracePt t="114871" x="8474075" y="2670175"/>
          <p14:tracePt t="114888" x="8545513" y="2562225"/>
          <p14:tracePt t="114904" x="8562975" y="2536825"/>
          <p14:tracePt t="114921" x="8616950" y="2473325"/>
          <p14:tracePt t="114939" x="8653463" y="2438400"/>
          <p14:tracePt t="114954" x="8661400" y="2428875"/>
          <p14:tracePt t="114971" x="8643938" y="2438400"/>
          <p14:tracePt t="115002" x="8643938" y="2446338"/>
          <p14:tracePt t="115011" x="8634413" y="2465388"/>
          <p14:tracePt t="115022" x="8626475" y="2465388"/>
          <p14:tracePt t="115038" x="8626475" y="2473325"/>
          <p14:tracePt t="115054" x="8609013" y="2473325"/>
          <p14:tracePt t="115261" x="8582025" y="2473325"/>
          <p14:tracePt t="115271" x="8537575" y="2473325"/>
          <p14:tracePt t="115280" x="8474075" y="2473325"/>
          <p14:tracePt t="115291" x="8420100" y="2465388"/>
          <p14:tracePt t="115304" x="8304213" y="2455863"/>
          <p14:tracePt t="115322" x="8269288" y="2446338"/>
          <p14:tracePt t="115338" x="8224838" y="2438400"/>
          <p14:tracePt t="115355" x="8205788" y="2401888"/>
          <p14:tracePt t="115372" x="8205788" y="2366963"/>
          <p14:tracePt t="115387" x="8277225" y="2268538"/>
          <p14:tracePt t="115404" x="8394700" y="2179638"/>
          <p14:tracePt t="115421" x="8466138" y="2143125"/>
          <p14:tracePt t="115437" x="8589963" y="2108200"/>
          <p14:tracePt t="115454" x="8697913" y="2089150"/>
          <p14:tracePt t="115471" x="8732838" y="2089150"/>
          <p14:tracePt t="115487" x="8804275" y="2089150"/>
          <p14:tracePt t="115504" x="8831263" y="2108200"/>
          <p14:tracePt t="115521" x="8848725" y="2125663"/>
          <p14:tracePt t="115537" x="8848725" y="2205038"/>
          <p14:tracePt t="115554" x="8831263" y="2357438"/>
          <p14:tracePt t="115571" x="8804275" y="2446338"/>
          <p14:tracePt t="115587" x="8732838" y="2608263"/>
          <p14:tracePt t="115604" x="8670925" y="2741613"/>
          <p14:tracePt t="115622" x="8643938" y="2795588"/>
          <p14:tracePt t="115637" x="8582025" y="2874963"/>
          <p14:tracePt t="115654" x="8518525" y="2919413"/>
          <p14:tracePt t="115671" x="8483600" y="2938463"/>
          <p14:tracePt t="115687" x="8402638" y="2946400"/>
          <p14:tracePt t="115704" x="8331200" y="2946400"/>
          <p14:tracePt t="115721" x="8286750" y="2946400"/>
          <p14:tracePt t="115737" x="8232775" y="2946400"/>
          <p14:tracePt t="115754" x="8205788" y="2928938"/>
          <p14:tracePt t="115770" x="8188325" y="2919413"/>
          <p14:tracePt t="115787" x="8180388" y="2911475"/>
          <p14:tracePt t="115805" x="8170863" y="2911475"/>
          <p14:tracePt t="115821" x="8161338" y="2911475"/>
          <p14:tracePt t="116527" x="8134350" y="2938463"/>
          <p14:tracePt t="116537" x="8089900" y="3009900"/>
          <p14:tracePt t="116547" x="8027988" y="3071813"/>
          <p14:tracePt t="116556" x="7947025" y="3152775"/>
          <p14:tracePt t="116570" x="7769225" y="3322638"/>
          <p14:tracePt t="116587" x="7661275" y="3419475"/>
          <p14:tracePt t="116603" x="7412038" y="3652838"/>
          <p14:tracePt t="116620" x="7116763" y="3938588"/>
          <p14:tracePt t="116637" x="6946900" y="4098925"/>
          <p14:tracePt t="116653" x="6653213" y="4384675"/>
          <p14:tracePt t="116670" x="6500813" y="4545013"/>
          <p14:tracePt t="116687" x="6456363" y="4589463"/>
          <p14:tracePt t="116703" x="6402388" y="4643438"/>
          <p14:tracePt t="116720" x="6375400" y="4660900"/>
          <p14:tracePt t="116737" x="6357938" y="4679950"/>
          <p14:tracePt t="116753" x="6348413" y="4687888"/>
          <p14:tracePt t="116770" x="6348413" y="4697413"/>
          <p14:tracePt t="116787" x="6286500" y="4660900"/>
          <p14:tracePt t="117035" x="6170613" y="4598988"/>
          <p14:tracePt t="117045" x="6037263" y="4527550"/>
          <p14:tracePt t="117055" x="5884863" y="4465638"/>
          <p14:tracePt t="117069" x="5527675" y="4340225"/>
          <p14:tracePt t="117086" x="5348288" y="4276725"/>
          <p14:tracePt t="117103" x="5062538" y="4160838"/>
          <p14:tracePt t="117120" x="4813300" y="4081463"/>
          <p14:tracePt t="117136" x="4687888" y="4037013"/>
          <p14:tracePt t="117153" x="4491038" y="4000500"/>
          <p14:tracePt t="117170" x="4348163" y="3983038"/>
          <p14:tracePt t="117186" x="4276725" y="3973513"/>
          <p14:tracePt t="117203" x="4108450" y="3956050"/>
          <p14:tracePt t="117219" x="3946525" y="3938588"/>
          <p14:tracePt t="117236" x="3875088" y="3938588"/>
          <p14:tracePt t="117253" x="3741738" y="3919538"/>
          <p14:tracePt t="117269" x="3652838" y="3911600"/>
          <p14:tracePt t="117286" x="3625850" y="3911600"/>
          <p14:tracePt t="117303" x="3598863" y="3911600"/>
          <p14:tracePt t="117319" x="3544888" y="3894138"/>
          <p14:tracePt t="117563" x="3473450" y="3857625"/>
          <p14:tracePt t="117573" x="3394075" y="3822700"/>
          <p14:tracePt t="117583" x="3322638" y="3786188"/>
          <p14:tracePt t="117593" x="3251200" y="3741738"/>
          <p14:tracePt t="117604" x="3187700" y="3714750"/>
          <p14:tracePt t="117619" x="3054350" y="3660775"/>
          <p14:tracePt t="117636" x="2884488" y="3589338"/>
          <p14:tracePt t="117653" x="2795588" y="3536950"/>
          <p14:tracePt t="117669" x="2625725" y="3438525"/>
          <p14:tracePt t="117686" x="2438400" y="3340100"/>
          <p14:tracePt t="117704" x="2347913" y="3303588"/>
          <p14:tracePt t="117719" x="2160588" y="3214688"/>
          <p14:tracePt t="117736" x="2009775" y="3133725"/>
          <p14:tracePt t="117753" x="1938338" y="3108325"/>
          <p14:tracePt t="117769" x="1795463" y="3044825"/>
          <p14:tracePt t="117786" x="1679575" y="2990850"/>
          <p14:tracePt t="117803" x="1633538" y="2965450"/>
          <p14:tracePt t="117819" x="1562100" y="2919413"/>
          <p14:tracePt t="117836" x="1517650" y="2874963"/>
          <p14:tracePt t="117853" x="1490663" y="2847975"/>
          <p14:tracePt t="117869" x="1465263" y="2813050"/>
          <p14:tracePt t="117886" x="1438275" y="2776538"/>
          <p14:tracePt t="117903" x="1438275" y="2759075"/>
          <p14:tracePt t="117920" x="1419225" y="2741613"/>
          <p14:tracePt t="117935" x="1411288" y="2741613"/>
          <p14:tracePt t="118201" x="1393825" y="2724150"/>
          <p14:tracePt t="118211" x="1374775" y="2705100"/>
          <p14:tracePt t="118221" x="1347788" y="2687638"/>
          <p14:tracePt t="118235" x="1322388" y="2660650"/>
          <p14:tracePt t="118252" x="1322388" y="2652713"/>
          <p14:tracePt t="118268" x="1303338" y="2625725"/>
          <p14:tracePt t="118285" x="1303338" y="2616200"/>
          <p14:tracePt t="118302" x="1295400" y="2616200"/>
          <p14:tracePt t="118318" x="1295400" y="2608263"/>
          <p14:tracePt t="118335" x="1295400" y="2598738"/>
          <p14:tracePt t="118352" x="1295400" y="2589213"/>
          <p14:tracePt t="118380" x="1285875" y="2589213"/>
          <p14:tracePt t="118391" x="1285875" y="2581275"/>
          <p14:tracePt t="118420" x="1276350" y="2581275"/>
          <p14:tracePt t="118440" x="1276350" y="2571750"/>
          <p14:tracePt t="118450" x="1268413" y="2571750"/>
          <p14:tracePt t="118470" x="1268413" y="2562225"/>
          <p14:tracePt t="118480" x="1268413" y="2554288"/>
          <p14:tracePt t="118500" x="1258888" y="2554288"/>
          <p14:tracePt t="118530" x="1258888" y="2544763"/>
          <p14:tracePt t="118540" x="1258888" y="2536825"/>
          <p14:tracePt t="118579" x="1250950" y="2536825"/>
          <p14:tracePt t="118589" x="1250950" y="2527300"/>
          <p14:tracePt t="118620" x="1250950" y="2517775"/>
          <p14:tracePt t="118639" x="1241425" y="2517775"/>
          <p14:tracePt t="118649" x="1241425" y="2509838"/>
          <p14:tracePt t="118669" x="1231900" y="2509838"/>
          <p14:tracePt t="118679" x="1231900" y="2500313"/>
          <p14:tracePt t="118699" x="1223963" y="2490788"/>
          <p14:tracePt t="118719" x="1223963" y="2482850"/>
          <p14:tracePt t="118729" x="1214438" y="2465388"/>
          <p14:tracePt t="118739" x="1204913" y="2455863"/>
          <p14:tracePt t="118752" x="1196975" y="2419350"/>
          <p14:tracePt t="118769" x="1187450" y="2393950"/>
          <p14:tracePt t="118785" x="1179513" y="2374900"/>
          <p14:tracePt t="118802" x="1169988" y="2366963"/>
          <p14:tracePt t="118819" x="1169988" y="2357438"/>
          <p14:tracePt t="118835" x="1169988" y="2347913"/>
          <p14:tracePt t="118852" x="1160463" y="2347913"/>
          <p14:tracePt t="118878" x="1152525" y="2357438"/>
          <p14:tracePt t="118967" x="1152525" y="2366963"/>
          <p14:tracePt t="118998" x="1152525" y="2374900"/>
          <p14:tracePt t="119017" x="1152525" y="2384425"/>
          <p14:tracePt t="119037" x="1152525" y="2393950"/>
          <p14:tracePt t="119047" x="1143000" y="2393950"/>
          <p14:tracePt t="119057" x="1143000" y="2401888"/>
          <p14:tracePt t="119069" x="1143000" y="2411413"/>
          <p14:tracePt t="119087" x="1133475" y="2411413"/>
          <p14:tracePt t="119101" x="1133475" y="2419350"/>
          <p14:tracePt t="119119" x="1125538" y="2428875"/>
          <p14:tracePt t="119134" x="1116013" y="2438400"/>
          <p14:tracePt t="119151" x="1108075" y="2446338"/>
          <p14:tracePt t="119168" x="1098550" y="2455863"/>
          <p14:tracePt t="119184" x="1089025" y="2465388"/>
          <p14:tracePt t="119201" x="1081088" y="2473325"/>
          <p14:tracePt t="119218" x="1071563" y="2482850"/>
          <p14:tracePt t="119234" x="1071563" y="2490788"/>
          <p14:tracePt t="119251" x="1062038" y="2490788"/>
          <p14:tracePt t="119268" x="1062038" y="2500313"/>
          <p14:tracePt t="119287" x="1062038" y="2509838"/>
          <p14:tracePt t="119705" x="1081088" y="2509838"/>
          <p14:tracePt t="119715" x="1098550" y="2509838"/>
          <p14:tracePt t="119725" x="1116013" y="2509838"/>
          <p14:tracePt t="119735" x="1133475" y="2517775"/>
          <p14:tracePt t="119751" x="1179513" y="2527300"/>
          <p14:tracePt t="119768" x="1196975" y="2536825"/>
          <p14:tracePt t="119784" x="1231900" y="2544763"/>
          <p14:tracePt t="119801" x="1258888" y="2554288"/>
          <p14:tracePt t="119817" x="1268413" y="2562225"/>
          <p14:tracePt t="119834" x="1276350" y="2571750"/>
          <p14:tracePt t="119851" x="1285875" y="2571750"/>
          <p14:tracePt t="119868" x="1295400" y="2571750"/>
          <p14:tracePt t="119983" x="1303338" y="2571750"/>
          <p14:tracePt t="120013" x="1312863" y="2571750"/>
          <p14:tracePt t="120034" x="1322388" y="2571750"/>
          <p14:tracePt t="120054" x="1339850" y="2562225"/>
          <p14:tracePt t="120073" x="1347788" y="2562225"/>
          <p14:tracePt t="120084" x="1357313" y="2554288"/>
          <p14:tracePt t="120093" x="1374775" y="2544763"/>
          <p14:tracePt t="120103" x="1384300" y="2544763"/>
          <p14:tracePt t="120117" x="1411288" y="2527300"/>
          <p14:tracePt t="120134" x="1419225" y="2517775"/>
          <p14:tracePt t="120150" x="1446213" y="2490788"/>
          <p14:tracePt t="120167" x="1465263" y="2455863"/>
          <p14:tracePt t="120185" x="1465263" y="2428875"/>
          <p14:tracePt t="120200" x="1465263" y="2384425"/>
          <p14:tracePt t="120217" x="1465263" y="2366963"/>
          <p14:tracePt t="120234" x="1465263" y="2357438"/>
          <p14:tracePt t="120250" x="1465263" y="2347913"/>
          <p14:tracePt t="120267" x="1455738" y="2347913"/>
          <p14:tracePt t="120284" x="1455738" y="2339975"/>
          <p14:tracePt t="120323" x="1446213" y="2339975"/>
          <p14:tracePt t="120332" x="1438275" y="2339975"/>
          <p14:tracePt t="120383" x="1438275" y="2347913"/>
          <p14:tracePt t="120472" x="1446213" y="2347913"/>
          <p14:tracePt t="120482" x="1446213" y="2357438"/>
          <p14:tracePt t="120492" x="1455738" y="2366963"/>
          <p14:tracePt t="120502" x="1473200" y="2384425"/>
          <p14:tracePt t="120517" x="1500188" y="2446338"/>
          <p14:tracePt t="120534" x="1517650" y="2482850"/>
          <p14:tracePt t="120550" x="1544638" y="2554288"/>
          <p14:tracePt t="120566" x="1571625" y="2598738"/>
          <p14:tracePt t="120583" x="1581150" y="2616200"/>
          <p14:tracePt t="120600" x="1589088" y="2643188"/>
          <p14:tracePt t="120617" x="1598613" y="2652713"/>
          <p14:tracePt t="120633" x="1598613" y="2660650"/>
          <p14:tracePt t="120651" x="1608138" y="2660650"/>
          <p14:tracePt t="120667" x="1598613" y="2660650"/>
          <p14:tracePt t="120781" x="1589088" y="2652713"/>
          <p14:tracePt t="120800" x="1581150" y="2652713"/>
          <p14:tracePt t="120810" x="1581150" y="2633663"/>
          <p14:tracePt t="120820" x="1562100" y="2625725"/>
          <p14:tracePt t="120833" x="1509713" y="2571750"/>
          <p14:tracePt t="120851" x="1482725" y="2527300"/>
          <p14:tracePt t="120867" x="1411288" y="2446338"/>
          <p14:tracePt t="120883" x="1366838" y="2393950"/>
          <p14:tracePt t="120901" x="1357313" y="2366963"/>
          <p14:tracePt t="120916" x="1330325" y="2347913"/>
          <p14:tracePt t="120933" x="1322388" y="2339975"/>
          <p14:tracePt t="120951" x="1322388" y="2330450"/>
          <p14:tracePt t="120966" x="1312863" y="2322513"/>
          <p14:tracePt t="120983" x="1312863" y="2312988"/>
          <p14:tracePt t="121029" x="1303338" y="2312988"/>
          <p14:tracePt t="121249" x="1295400" y="2312988"/>
          <p14:tracePt t="121328" x="1295400" y="2322513"/>
          <p14:tracePt t="121348" x="1295400" y="2330450"/>
          <p14:tracePt t="121358" x="1295400" y="2339975"/>
          <p14:tracePt t="121368" x="1285875" y="2357438"/>
          <p14:tracePt t="121383" x="1268413" y="2428875"/>
          <p14:tracePt t="121400" x="1268413" y="2482850"/>
          <p14:tracePt t="121416" x="1258888" y="2571750"/>
          <p14:tracePt t="121433" x="1241425" y="2625725"/>
          <p14:tracePt t="121450" x="1241425" y="2643188"/>
          <p14:tracePt t="121466" x="1231900" y="2679700"/>
          <p14:tracePt t="121483" x="1231900" y="2732088"/>
          <p14:tracePt t="121500" x="1231900" y="2759075"/>
          <p14:tracePt t="121516" x="1231900" y="2813050"/>
          <p14:tracePt t="121533" x="1231900" y="2830513"/>
          <p14:tracePt t="121549" x="1231900" y="2840038"/>
          <p14:tracePt t="121566" x="1231900" y="2857500"/>
          <p14:tracePt t="121583" x="1231900" y="2867025"/>
          <p14:tracePt t="121599" x="1231900" y="2874963"/>
          <p14:tracePt t="121618" x="1223963" y="2874963"/>
          <p14:tracePt t="121633" x="1223963" y="2884488"/>
          <p14:tracePt t="121667" x="1223963" y="2894013"/>
          <p14:tracePt t="122571" x="1231900" y="2901950"/>
          <p14:tracePt t="122713" x="1250950" y="2901950"/>
          <p14:tracePt t="122724" x="1258888" y="2911475"/>
          <p14:tracePt t="122734" x="1268413" y="2919413"/>
          <p14:tracePt t="122748" x="1295400" y="2919413"/>
          <p14:tracePt t="122765" x="1303338" y="2928938"/>
          <p14:tracePt t="122782" x="1330325" y="2946400"/>
          <p14:tracePt t="122798" x="1339850" y="2955925"/>
          <p14:tracePt t="122815" x="1347788" y="2955925"/>
          <p14:tracePt t="122832" x="1357313" y="2965450"/>
          <p14:tracePt t="122849" x="1366838" y="2982913"/>
          <p14:tracePt t="122866" x="1374775" y="2990850"/>
          <p14:tracePt t="122883" x="1374775" y="3000375"/>
          <p14:tracePt t="122903" x="1384300" y="3000375"/>
          <p14:tracePt t="122915" x="1393825" y="3017838"/>
          <p14:tracePt t="122933" x="1393825" y="3027363"/>
          <p14:tracePt t="122948" x="1401763" y="3036888"/>
          <p14:tracePt t="122965" x="1401763" y="3044825"/>
          <p14:tracePt t="122983" x="1401763" y="3054350"/>
          <p14:tracePt t="122998" x="1411288" y="3054350"/>
          <p14:tracePt t="125650" x="1384300" y="3054350"/>
          <p14:tracePt t="126270" x="1347788" y="3036888"/>
          <p14:tracePt t="126280" x="1322388" y="3017838"/>
          <p14:tracePt t="126289" x="1295400" y="3009900"/>
          <p14:tracePt t="126300" x="1258888" y="2990850"/>
          <p14:tracePt t="126313" x="1214438" y="2965450"/>
          <p14:tracePt t="126330" x="1187450" y="2955925"/>
          <p14:tracePt t="126346" x="1160463" y="2919413"/>
          <p14:tracePt t="126363" x="1133475" y="2874963"/>
          <p14:tracePt t="126380" x="1116013" y="2847975"/>
          <p14:tracePt t="126395" x="1108075" y="2803525"/>
          <p14:tracePt t="126412" x="1098550" y="2751138"/>
          <p14:tracePt t="126430" x="1089025" y="2714625"/>
          <p14:tracePt t="126446" x="1081088" y="2643188"/>
          <p14:tracePt t="126463" x="1071563" y="2589213"/>
          <p14:tracePt t="126480" x="1071563" y="2562225"/>
          <p14:tracePt t="126496" x="1071563" y="2527300"/>
          <p14:tracePt t="126513" x="1071563" y="2509838"/>
          <p14:tracePt t="126530" x="1071563" y="2500313"/>
          <p14:tracePt t="126545" x="1081088" y="2490788"/>
          <p14:tracePt t="126563" x="1081088" y="2482850"/>
          <p14:tracePt t="126579" x="1089025" y="2473325"/>
          <p14:tracePt t="126595" x="1098550" y="2465388"/>
          <p14:tracePt t="126612" x="1116013" y="2455863"/>
          <p14:tracePt t="126629" x="1125538" y="2446338"/>
          <p14:tracePt t="126645" x="1169988" y="2428875"/>
          <p14:tracePt t="126662" x="1223963" y="2401888"/>
          <p14:tracePt t="126680" x="1250950" y="2384425"/>
          <p14:tracePt t="126695" x="1303338" y="2366963"/>
          <p14:tracePt t="126713" x="1330325" y="2347913"/>
          <p14:tracePt t="126729" x="1339850" y="2347913"/>
          <p14:tracePt t="126748" x="1330325" y="2357438"/>
          <p14:tracePt t="126907" x="1322388" y="2366963"/>
          <p14:tracePt t="126927" x="1322388" y="2374900"/>
          <p14:tracePt t="126937" x="1322388" y="2393950"/>
          <p14:tracePt t="126947" x="1322388" y="2411413"/>
          <p14:tracePt t="126962" x="1322388" y="2490788"/>
          <p14:tracePt t="126979" x="1322388" y="2554288"/>
          <p14:tracePt t="126995" x="1330325" y="2697163"/>
          <p14:tracePt t="127013" x="1347788" y="2830513"/>
          <p14:tracePt t="127029" x="1347788" y="2894013"/>
          <p14:tracePt t="127045" x="1366838" y="2982913"/>
          <p14:tracePt t="127062" x="1366838" y="3027363"/>
          <p14:tracePt t="127079" x="1366838" y="3036888"/>
          <p14:tracePt t="127095" x="1374775" y="3062288"/>
          <p14:tracePt t="127112" x="1384300" y="3071813"/>
          <p14:tracePt t="127129" x="1384300" y="3081338"/>
          <p14:tracePt t="127146" x="1384300" y="3071813"/>
          <p14:tracePt t="127744" x="1384300" y="3054350"/>
          <p14:tracePt t="127754" x="1393825" y="3027363"/>
          <p14:tracePt t="127764" x="1401763" y="3000375"/>
          <p14:tracePt t="127778" x="1411288" y="2919413"/>
          <p14:tracePt t="127795" x="1419225" y="2884488"/>
          <p14:tracePt t="127811" x="1438275" y="2813050"/>
          <p14:tracePt t="127828" x="1446213" y="2768600"/>
          <p14:tracePt t="127845" x="1446213" y="2751138"/>
          <p14:tracePt t="127861" x="1446213" y="2714625"/>
          <p14:tracePt t="127878" x="1446213" y="2670175"/>
          <p14:tracePt t="127895" x="1446213" y="2652713"/>
          <p14:tracePt t="127910" x="1446213" y="2633663"/>
          <p14:tracePt t="127928" x="1446213" y="2608263"/>
          <p14:tracePt t="127944" x="1446213" y="2598738"/>
          <p14:tracePt t="127961" x="1446213" y="2571750"/>
          <p14:tracePt t="127978" x="1446213" y="2544763"/>
          <p14:tracePt t="127995" x="1438275" y="2536825"/>
          <p14:tracePt t="128012" x="1438275" y="2509838"/>
          <p14:tracePt t="128028" x="1438275" y="2500313"/>
          <p14:tracePt t="128044" x="1428750" y="2500313"/>
          <p14:tracePt t="128061" x="1428750" y="2490788"/>
          <p14:tracePt t="128078" x="1428750" y="2482850"/>
          <p14:tracePt t="128142" x="1428750" y="2473325"/>
          <p14:tracePt t="128182" x="1428750" y="2465388"/>
          <p14:tracePt t="128242" x="1428750" y="2455863"/>
          <p14:tracePt t="128262" x="1419225" y="2446338"/>
          <p14:tracePt t="128282" x="1411288" y="2438400"/>
          <p14:tracePt t="128291" x="1401763" y="2428875"/>
          <p14:tracePt t="128311" x="1393825" y="2419350"/>
          <p14:tracePt t="128331" x="1384300" y="2419350"/>
          <p14:tracePt t="128351" x="1374775" y="2411413"/>
          <p14:tracePt t="128361" x="1366838" y="2411413"/>
          <p14:tracePt t="128391" x="1357313" y="2411413"/>
          <p14:tracePt t="128431" x="1357313" y="2419350"/>
          <p14:tracePt t="128461" x="1347788" y="2419350"/>
          <p14:tracePt t="128540" x="1339850" y="2419350"/>
          <p14:tracePt t="128601" x="1330325" y="2419350"/>
          <p14:tracePt t="128650" x="1322388" y="2419350"/>
          <p14:tracePt t="128681" x="1322388" y="2428875"/>
          <p14:tracePt t="128690" x="1312863" y="2428875"/>
          <p14:tracePt t="128711" x="1303338" y="2438400"/>
          <p14:tracePt t="128730" x="1303338" y="2446338"/>
          <p14:tracePt t="128760" x="1312863" y="2438400"/>
          <p14:tracePt t="128800" x="1322388" y="2428875"/>
          <p14:tracePt t="128820" x="1322388" y="2419350"/>
          <p14:tracePt t="128829" x="1330325" y="2419350"/>
          <p14:tracePt t="128840" x="1330325" y="2411413"/>
          <p14:tracePt t="128849" x="1330325" y="2401888"/>
          <p14:tracePt t="128861" x="1339850" y="2401888"/>
          <p14:tracePt t="128877" x="1339850" y="2393950"/>
          <p14:tracePt t="128894" x="1330325" y="2411413"/>
          <p14:tracePt t="128949" x="1330325" y="2419350"/>
          <p14:tracePt t="128959" x="1312863" y="2438400"/>
          <p14:tracePt t="128969" x="1303338" y="2465388"/>
          <p14:tracePt t="128979" x="1285875" y="2500313"/>
          <p14:tracePt t="128994" x="1268413" y="2527300"/>
          <p14:tracePt t="129011" x="1258888" y="2536825"/>
          <p14:tracePt t="129027" x="1258888" y="2544763"/>
          <p14:tracePt t="129044" x="1258888" y="2536825"/>
          <p14:tracePt t="129079" x="1258888" y="2527300"/>
          <p14:tracePt t="129089" x="1268413" y="2517775"/>
          <p14:tracePt t="129098" x="1285875" y="2490788"/>
          <p14:tracePt t="129110" x="1295400" y="2455863"/>
          <p14:tracePt t="129127" x="1322388" y="2401888"/>
          <p14:tracePt t="129144" x="1322388" y="2366963"/>
          <p14:tracePt t="129160" x="1330325" y="2366963"/>
          <p14:tracePt t="129176" x="1330325" y="2357438"/>
          <p14:tracePt t="129192" x="1330325" y="2366963"/>
          <p14:tracePt t="129217" x="1330325" y="2374900"/>
          <p14:tracePt t="129227" x="1330325" y="2384425"/>
          <p14:tracePt t="129242" x="1312863" y="2411413"/>
          <p14:tracePt t="129259" x="1312863" y="2438400"/>
          <p14:tracePt t="129276" x="1295400" y="2482850"/>
          <p14:tracePt t="129293" x="1285875" y="2500313"/>
          <p14:tracePt t="129309" x="1285875" y="2482850"/>
          <p14:tracePt t="129376" x="1285875" y="2473325"/>
          <p14:tracePt t="129387" x="1285875" y="2455863"/>
          <p14:tracePt t="129397" x="1285875" y="2428875"/>
          <p14:tracePt t="129409" x="1285875" y="2401888"/>
          <p14:tracePt t="129426" x="1295400" y="2347913"/>
          <p14:tracePt t="129442" x="1295400" y="2330450"/>
          <p14:tracePt t="129459" x="1295400" y="2322513"/>
          <p14:tracePt t="129477" x="1295400" y="2330450"/>
          <p14:tracePt t="129536" x="1295400" y="2339975"/>
          <p14:tracePt t="129556" x="1295400" y="2357438"/>
          <p14:tracePt t="129566" x="1295400" y="2393950"/>
          <p14:tracePt t="129576" x="1285875" y="2455863"/>
          <p14:tracePt t="129592" x="1276350" y="2633663"/>
          <p14:tracePt t="129609" x="1268413" y="2786063"/>
          <p14:tracePt t="129626" x="1268413" y="2840038"/>
          <p14:tracePt t="129642" x="1268413" y="2884488"/>
          <p14:tracePt t="129659" x="1268413" y="2894013"/>
          <p14:tracePt t="129676" x="1268413" y="2901950"/>
          <p14:tracePt t="129692" x="1268413" y="2911475"/>
          <p14:tracePt t="129709" x="1268413" y="2919413"/>
          <p14:tracePt t="129726" x="1258888" y="2919413"/>
          <p14:tracePt t="129814" x="1258888" y="2911475"/>
          <p14:tracePt t="129844" x="1258888" y="2884488"/>
          <p14:tracePt t="129854" x="1276350" y="2830513"/>
          <p14:tracePt t="129864" x="1303338" y="2768600"/>
          <p14:tracePt t="129875" x="1339850" y="2697163"/>
          <p14:tracePt t="129892" x="1438275" y="2554288"/>
          <p14:tracePt t="129909" x="1517650" y="2438400"/>
          <p14:tracePt t="129925" x="1554163" y="2401888"/>
          <p14:tracePt t="129942" x="1589088" y="2339975"/>
          <p14:tracePt t="129959" x="1616075" y="2312988"/>
          <p14:tracePt t="129975" x="1616075" y="2303463"/>
          <p14:tracePt t="129993" x="1633538" y="2295525"/>
          <p14:tracePt t="130010" x="1643063" y="2286000"/>
          <p14:tracePt t="130025" x="1643063" y="2295525"/>
          <p14:tracePt t="130123" x="1633538" y="2303463"/>
          <p14:tracePt t="130143" x="1598613" y="2312988"/>
          <p14:tracePt t="130153" x="1536700" y="2322513"/>
          <p14:tracePt t="130163" x="1465263" y="2339975"/>
          <p14:tracePt t="130175" x="1384300" y="2347913"/>
          <p14:tracePt t="130192" x="1285875" y="2366963"/>
          <p14:tracePt t="130208" x="1250950" y="2366963"/>
          <p14:tracePt t="130225" x="1241425" y="2366963"/>
          <p14:tracePt t="130242" x="1223963" y="2366963"/>
          <p14:tracePt t="130259" x="1231900" y="2366963"/>
          <p14:tracePt t="130293" x="1241425" y="2366963"/>
          <p14:tracePt t="130303" x="1250950" y="2366963"/>
          <p14:tracePt t="130313" x="1276350" y="2366963"/>
          <p14:tracePt t="130325" x="1312863" y="2366963"/>
          <p14:tracePt t="130342" x="1428750" y="2393950"/>
          <p14:tracePt t="130359" x="1517650" y="2438400"/>
          <p14:tracePt t="130375" x="1554163" y="2465388"/>
          <p14:tracePt t="130392" x="1581150" y="2536825"/>
          <p14:tracePt t="130409" x="1581150" y="2643188"/>
          <p14:tracePt t="130425" x="1581150" y="2705100"/>
          <p14:tracePt t="130441" x="1536700" y="2830513"/>
          <p14:tracePt t="130458" x="1455738" y="2928938"/>
          <p14:tracePt t="130475" x="1374775" y="2990850"/>
          <p14:tracePt t="130493" x="1330325" y="3009900"/>
          <p14:tracePt t="130508" x="1258888" y="3017838"/>
          <p14:tracePt t="130525" x="1187450" y="3017838"/>
          <p14:tracePt t="130542" x="1133475" y="3009900"/>
          <p14:tracePt t="130558" x="1054100" y="2965450"/>
          <p14:tracePt t="130575" x="973138" y="2894013"/>
          <p14:tracePt t="130592" x="946150" y="2822575"/>
          <p14:tracePt t="130608" x="919163" y="2705100"/>
          <p14:tracePt t="130625" x="919163" y="2608263"/>
          <p14:tracePt t="130642" x="919163" y="2571750"/>
          <p14:tracePt t="130658" x="938213" y="2500313"/>
          <p14:tracePt t="130675" x="973138" y="2438400"/>
          <p14:tracePt t="130692" x="1000125" y="2419350"/>
          <p14:tracePt t="130708" x="1062038" y="2357438"/>
          <p14:tracePt t="130725" x="1152525" y="2312988"/>
          <p14:tracePt t="130742" x="1196975" y="2295525"/>
          <p14:tracePt t="130758" x="1303338" y="2268538"/>
          <p14:tracePt t="130775" x="1401763" y="2268538"/>
          <p14:tracePt t="130792" x="1438275" y="2276475"/>
          <p14:tracePt t="130808" x="1517650" y="2303463"/>
          <p14:tracePt t="130825" x="1571625" y="2357438"/>
          <p14:tracePt t="130842" x="1598613" y="2393950"/>
          <p14:tracePt t="130858" x="1625600" y="2482850"/>
          <p14:tracePt t="130876" x="1633538" y="2633663"/>
          <p14:tracePt t="130891" x="1643063" y="2724150"/>
          <p14:tracePt t="130907" x="1643063" y="2894013"/>
          <p14:tracePt t="130924" x="1643063" y="3036888"/>
          <p14:tracePt t="130941" x="1643063" y="3089275"/>
          <p14:tracePt t="130958" x="1643063" y="3187700"/>
          <p14:tracePt t="130975" x="1643063" y="3251200"/>
          <p14:tracePt t="130992" x="1643063" y="3276600"/>
          <p14:tracePt t="131009" x="1633538" y="3295650"/>
          <p14:tracePt t="131025" x="1598613" y="3313113"/>
          <p14:tracePt t="131041" x="1581150" y="3322638"/>
          <p14:tracePt t="131058" x="1562100" y="3322638"/>
          <p14:tracePt t="132838" x="1589088" y="3322638"/>
          <p14:tracePt t="132872" x="1643063" y="3322638"/>
          <p14:tracePt t="132883" x="1724025" y="3330575"/>
          <p14:tracePt t="132893" x="1803400" y="3340100"/>
          <p14:tracePt t="132906" x="2027238" y="3357563"/>
          <p14:tracePt t="132923" x="2179638" y="3384550"/>
          <p14:tracePt t="132940" x="2544763" y="3429000"/>
          <p14:tracePt t="132956" x="2884488" y="3465513"/>
          <p14:tracePt t="132973" x="3017838" y="3473450"/>
          <p14:tracePt t="132990" x="3205163" y="3500438"/>
          <p14:tracePt t="133006" x="3303588" y="3509963"/>
          <p14:tracePt t="133023" x="3340100" y="3509963"/>
          <p14:tracePt t="133040" x="3394075" y="3509963"/>
          <p14:tracePt t="133056" x="3411538" y="3509963"/>
          <p14:tracePt t="133073" x="3419475" y="3509963"/>
          <p14:tracePt t="133090" x="3446463" y="3509963"/>
          <p14:tracePt t="133106" x="3473450" y="3509963"/>
          <p14:tracePt t="133123" x="3482975" y="3509963"/>
          <p14:tracePt t="133139" x="3490913" y="3509963"/>
          <p14:tracePt t="133156" x="3509963" y="3509963"/>
          <p14:tracePt t="133173" x="3536950" y="3500438"/>
          <p14:tracePt t="133190" x="3633788" y="3465513"/>
          <p14:tracePt t="133206" x="3786188" y="3411538"/>
          <p14:tracePt t="133223" x="3848100" y="3384550"/>
          <p14:tracePt t="133239" x="3965575" y="3340100"/>
          <p14:tracePt t="133256" x="4037013" y="3303588"/>
          <p14:tracePt t="133273" x="4054475" y="3303588"/>
          <p14:tracePt t="133289" x="4081463" y="3286125"/>
          <p14:tracePt t="133306" x="4089400" y="3276600"/>
          <p14:tracePt t="133323" x="4098925" y="3276600"/>
          <p14:tracePt t="133350" x="4098925" y="3268663"/>
          <p14:tracePt t="133360" x="4098925" y="3251200"/>
          <p14:tracePt t="134197" x="4089400" y="3205163"/>
          <p14:tracePt t="134207" x="4071938" y="3170238"/>
          <p14:tracePt t="134218" x="4054475" y="3116263"/>
          <p14:tracePt t="134227" x="4027488" y="3044825"/>
          <p14:tracePt t="134239" x="3990975" y="2965450"/>
          <p14:tracePt t="134255" x="3884613" y="2786063"/>
          <p14:tracePt t="134272" x="3759200" y="2598738"/>
          <p14:tracePt t="134289" x="3687763" y="2482850"/>
          <p14:tracePt t="134305" x="3536950" y="2241550"/>
          <p14:tracePt t="134322" x="3384550" y="2071688"/>
          <p14:tracePt t="134339" x="3322638" y="2009775"/>
          <p14:tracePt t="134355" x="3214688" y="1893888"/>
          <p14:tracePt t="134372" x="3160713" y="1830388"/>
          <p14:tracePt t="134388" x="3152775" y="1822450"/>
          <p14:tracePt t="134405" x="3143250" y="1803400"/>
          <p14:tracePt t="134422" x="3125788" y="1776413"/>
          <p14:tracePt t="134676" x="3081338" y="1731963"/>
          <p14:tracePt t="134686" x="3027363" y="1679575"/>
          <p14:tracePt t="134696" x="2946400" y="1598613"/>
          <p14:tracePt t="134706" x="2857500" y="1509713"/>
          <p14:tracePt t="134722" x="2589213" y="1241425"/>
          <p14:tracePt t="134738" x="2455863" y="1108075"/>
          <p14:tracePt t="134755" x="2133600" y="812800"/>
          <p14:tracePt t="134772" x="1911350" y="615950"/>
          <p14:tracePt t="134788" x="1847850" y="544513"/>
          <p14:tracePt t="134788" x="1803400" y="500063"/>
          <p14:tracePt t="134806" x="1776413" y="482600"/>
          <p14:tracePt t="134822" x="1758950" y="465138"/>
          <p14:tracePt t="134838" x="1758950" y="455613"/>
          <p14:tracePt t="135064" x="1751013" y="455613"/>
          <p14:tracePt t="135075" x="1724025" y="438150"/>
          <p14:tracePt t="135084" x="1714500" y="438150"/>
          <p14:tracePt t="135094" x="1704975" y="428625"/>
          <p14:tracePt t="135106" x="1697038" y="419100"/>
          <p14:tracePt t="135121" x="1687513" y="411163"/>
          <p14:tracePt t="135138" x="1679575" y="411163"/>
          <p14:tracePt t="135155" x="1679575" y="401638"/>
          <p14:tracePt t="135214" x="1670050" y="401638"/>
          <p14:tracePt t="135244" x="1670050" y="393700"/>
          <p14:tracePt t="135314" x="1670050" y="384175"/>
          <p14:tracePt t="135323" x="1670050" y="374650"/>
          <p14:tracePt t="135343" x="1670050" y="366713"/>
          <p14:tracePt t="135363" x="1670050" y="357188"/>
          <p14:tracePt t="135384" x="1670050" y="347663"/>
          <p14:tracePt t="135393" x="1670050" y="339725"/>
          <p14:tracePt t="135413" x="1670050" y="330200"/>
          <p14:tracePt t="135423" x="1670050" y="312738"/>
          <p14:tracePt t="135443" x="1670050" y="303213"/>
          <p14:tracePt t="135463" x="1660525" y="295275"/>
          <p14:tracePt t="135483" x="1660525" y="285750"/>
          <p14:tracePt t="135493" x="1660525" y="276225"/>
          <p14:tracePt t="135512" x="1652588" y="268288"/>
          <p14:tracePt t="135533" x="1652588" y="258763"/>
          <p14:tracePt t="135552" x="1652588" y="250825"/>
          <p14:tracePt t="135562" x="1652588" y="241300"/>
          <p14:tracePt t="135582" x="1643063" y="241300"/>
          <p14:tracePt t="135592" x="1643063" y="231775"/>
          <p14:tracePt t="135612" x="1633538" y="231775"/>
          <p14:tracePt t="135632" x="1633538" y="223838"/>
          <p14:tracePt t="135652" x="1625600" y="223838"/>
          <p14:tracePt t="135662" x="1616075" y="214313"/>
          <p14:tracePt t="135672" x="1608138" y="214313"/>
          <p14:tracePt t="135692" x="1608138" y="204788"/>
          <p14:tracePt t="135704" x="1598613" y="204788"/>
          <p14:tracePt t="135721" x="1571625" y="196850"/>
          <p14:tracePt t="135738" x="1554163" y="187325"/>
          <p14:tracePt t="135754" x="1544638" y="187325"/>
          <p14:tracePt t="135771" x="1536700" y="179388"/>
          <p14:tracePt t="135788" x="1527175" y="179388"/>
          <p14:tracePt t="136699" x="1438275" y="1254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Input Devices</a:t>
            </a:r>
          </a:p>
        </p:txBody>
      </p:sp>
      <p:sp>
        <p:nvSpPr>
          <p:cNvPr id="3" name="Content Placeholder 2"/>
          <p:cNvSpPr>
            <a:spLocks noGrp="1"/>
          </p:cNvSpPr>
          <p:nvPr>
            <p:ph idx="1"/>
          </p:nvPr>
        </p:nvSpPr>
        <p:spPr>
          <a:xfrm>
            <a:off x="1964028" y="1515046"/>
            <a:ext cx="7770254" cy="460419"/>
          </a:xfrm>
        </p:spPr>
        <p:txBody>
          <a:bodyPr>
            <a:normAutofit/>
          </a:bodyPr>
          <a:lstStyle/>
          <a:p>
            <a:r>
              <a:rPr lang="en-US" dirty="0">
                <a:solidFill>
                  <a:schemeClr val="tx1"/>
                </a:solidFill>
              </a:rPr>
              <a:t>Audio adapter (sound card)</a:t>
            </a:r>
          </a:p>
        </p:txBody>
      </p:sp>
      <p:pic>
        <p:nvPicPr>
          <p:cNvPr id="4" name="Picture 3"/>
          <p:cNvPicPr>
            <a:picLocks noChangeAspect="1"/>
          </p:cNvPicPr>
          <p:nvPr/>
        </p:nvPicPr>
        <p:blipFill>
          <a:blip r:embed="rId4"/>
          <a:stretch>
            <a:fillRect/>
          </a:stretch>
        </p:blipFill>
        <p:spPr>
          <a:xfrm>
            <a:off x="6095999" y="3747018"/>
            <a:ext cx="4096297" cy="2728597"/>
          </a:xfrm>
          <a:prstGeom prst="rect">
            <a:avLst/>
          </a:prstGeom>
        </p:spPr>
      </p:pic>
      <p:sp>
        <p:nvSpPr>
          <p:cNvPr id="5" name="Content Placeholder 2"/>
          <p:cNvSpPr txBox="1">
            <a:spLocks/>
          </p:cNvSpPr>
          <p:nvPr/>
        </p:nvSpPr>
        <p:spPr bwMode="auto">
          <a:xfrm>
            <a:off x="3048000" y="2243183"/>
            <a:ext cx="7770254" cy="46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a:t>Microphone</a:t>
            </a:r>
          </a:p>
          <a:p>
            <a:pPr lvl="1"/>
            <a:r>
              <a:rPr lang="en-US" kern="0" dirty="0"/>
              <a:t>Voice recognition software</a:t>
            </a:r>
          </a:p>
          <a:p>
            <a:pPr lvl="1"/>
            <a:r>
              <a:rPr lang="en-US" kern="0" dirty="0"/>
              <a:t>Speech recognition software</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701" t="-1" r="16698" b="710"/>
          <a:stretch/>
        </p:blipFill>
        <p:spPr>
          <a:xfrm>
            <a:off x="7977112" y="1562607"/>
            <a:ext cx="2215166" cy="19166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3298" y="3607298"/>
            <a:ext cx="3098302" cy="3098302"/>
          </a:xfrm>
          <a:prstGeom prst="rect">
            <a:avLst/>
          </a:prstGeom>
        </p:spPr>
      </p:pic>
      <p:sp>
        <p:nvSpPr>
          <p:cNvPr id="9" name="Slide Number Placeholder 8">
            <a:extLst>
              <a:ext uri="{FF2B5EF4-FFF2-40B4-BE49-F238E27FC236}">
                <a16:creationId xmlns:a16="http://schemas.microsoft.com/office/drawing/2014/main" id="{100F3760-5656-4C45-9196-21D81EA95748}"/>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14</a:t>
            </a:fld>
            <a:endParaRPr lang="en-US" altLang="en-US">
              <a:solidFill>
                <a:srgbClr val="000000"/>
              </a:solidFill>
            </a:endParaRPr>
          </a:p>
        </p:txBody>
      </p:sp>
    </p:spTree>
    <p:custDataLst>
      <p:tags r:id="rId1"/>
    </p:custDataLst>
    <p:extLst>
      <p:ext uri="{BB962C8B-B14F-4D97-AF65-F5344CB8AC3E}">
        <p14:creationId xmlns:p14="http://schemas.microsoft.com/office/powerpoint/2010/main" val="622622504"/>
      </p:ext>
    </p:extLst>
  </p:cSld>
  <p:clrMapOvr>
    <a:masterClrMapping/>
  </p:clrMapOvr>
  <mc:AlternateContent xmlns:mc="http://schemas.openxmlformats.org/markup-compatibility/2006" xmlns:p14="http://schemas.microsoft.com/office/powerpoint/2010/main">
    <mc:Choice Requires="p14">
      <p:transition spd="slow" p14:dur="2000" advTm="228671"/>
    </mc:Choice>
    <mc:Fallback xmlns="">
      <p:transition spd="slow" advTm="2286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extLst>
    <p:ext uri="{3A86A75C-4F4B-4683-9AE1-C65F6400EC91}">
      <p14:laserTraceLst xmlns:p14="http://schemas.microsoft.com/office/powerpoint/2010/main">
        <p14:tracePtLst>
          <p14:tracePt t="57681" x="704850" y="4919663"/>
          <p14:tracePt t="57734" x="723900" y="4911725"/>
          <p14:tracePt t="58084" x="803275" y="4884738"/>
          <p14:tracePt t="58093" x="901700" y="4840288"/>
          <p14:tracePt t="58103" x="1027113" y="4786313"/>
          <p14:tracePt t="58114" x="1231900" y="4697413"/>
          <p14:tracePt t="58129" x="1982788" y="4367213"/>
          <p14:tracePt t="58146" x="2589213" y="4125913"/>
          <p14:tracePt t="58162" x="4340225" y="3473450"/>
          <p14:tracePt t="58179" x="6000750" y="2911475"/>
          <p14:tracePt t="58196" x="6680200" y="2714625"/>
          <p14:tracePt t="58212" x="7608888" y="2500313"/>
          <p14:tracePt t="58229" x="8037513" y="2473325"/>
          <p14:tracePt t="58246" x="8143875" y="2473325"/>
          <p14:tracePt t="58262" x="8323263" y="2490788"/>
          <p14:tracePt t="58279" x="8456613" y="2527300"/>
          <p14:tracePt t="58297" x="8545513" y="2544763"/>
          <p14:tracePt t="58313" x="8582025" y="2562225"/>
          <p14:tracePt t="58329" x="8609013" y="2589213"/>
          <p14:tracePt t="58345" x="8616950" y="2598738"/>
          <p14:tracePt t="58345" x="8616950" y="2608263"/>
          <p14:tracePt t="58363" x="8616950" y="2625725"/>
          <p14:tracePt t="58379" x="8599488" y="2652713"/>
          <p14:tracePt t="58396" x="8562975" y="2660650"/>
          <p14:tracePt t="58396" x="8491538" y="2679700"/>
          <p14:tracePt t="58413" x="8394700" y="2697163"/>
          <p14:tracePt t="58429" x="8180388" y="2732088"/>
          <p14:tracePt t="58445" x="7966075" y="2741613"/>
          <p14:tracePt t="58462" x="7875588" y="2751138"/>
          <p14:tracePt t="58479" x="7742238" y="2751138"/>
          <p14:tracePt t="58495" x="7643813" y="2741613"/>
          <p14:tracePt t="58513" x="7616825" y="2724150"/>
          <p14:tracePt t="58529" x="7589838" y="2697163"/>
          <p14:tracePt t="58545" x="7599363" y="2616200"/>
          <p14:tracePt t="58563" x="7634288" y="2554288"/>
          <p14:tracePt t="58579" x="7796213" y="2384425"/>
          <p14:tracePt t="58595" x="8099425" y="2179638"/>
          <p14:tracePt t="58612" x="8304213" y="2071688"/>
          <p14:tracePt t="58629" x="8732838" y="1901825"/>
          <p14:tracePt t="58645" x="9090025" y="1874838"/>
          <p14:tracePt t="58662" x="9224963" y="1874838"/>
          <p14:tracePt t="58678" x="9412288" y="1946275"/>
          <p14:tracePt t="58695" x="9537700" y="2036763"/>
          <p14:tracePt t="58712" x="9582150" y="2098675"/>
          <p14:tracePt t="58728" x="9661525" y="2214563"/>
          <p14:tracePt t="58745" x="9715500" y="2366963"/>
          <p14:tracePt t="58762" x="9725025" y="2446338"/>
          <p14:tracePt t="58779" x="9698038" y="2625725"/>
          <p14:tracePt t="58795" x="9644063" y="2813050"/>
          <p14:tracePt t="58812" x="9599613" y="2874963"/>
          <p14:tracePt t="58828" x="9474200" y="2973388"/>
          <p14:tracePt t="58845" x="9313863" y="3017838"/>
          <p14:tracePt t="58862" x="9232900" y="3027363"/>
          <p14:tracePt t="58879" x="9028113" y="3027363"/>
          <p14:tracePt t="58896" x="8813800" y="3009900"/>
          <p14:tracePt t="58912" x="8705850" y="2965450"/>
          <p14:tracePt t="58928" x="8483600" y="2867025"/>
          <p14:tracePt t="58945" x="8296275" y="2714625"/>
          <p14:tracePt t="58962" x="8215313" y="2625725"/>
          <p14:tracePt t="58978" x="8116888" y="2438400"/>
          <p14:tracePt t="58995" x="8072438" y="2259013"/>
          <p14:tracePt t="59012" x="8081963" y="2160588"/>
          <p14:tracePt t="59028" x="8153400" y="1965325"/>
          <p14:tracePt t="59045" x="8296275" y="1795463"/>
          <p14:tracePt t="59062" x="8375650" y="1731963"/>
          <p14:tracePt t="59078" x="8537575" y="1643063"/>
          <p14:tracePt t="59095" x="8724900" y="1616075"/>
          <p14:tracePt t="59112" x="8929688" y="1616075"/>
          <p14:tracePt t="59129" x="9028113" y="1625600"/>
          <p14:tracePt t="59145" x="9188450" y="1687513"/>
          <p14:tracePt t="59162" x="9296400" y="1758950"/>
          <p14:tracePt t="59179" x="9331325" y="1795463"/>
          <p14:tracePt t="59195" x="9358313" y="1822450"/>
          <p14:tracePt t="59212" x="9358313" y="1839913"/>
          <p14:tracePt t="59229" x="9358313" y="1857375"/>
          <p14:tracePt t="59245" x="9323388" y="1893888"/>
          <p14:tracePt t="59261" x="9205913" y="1955800"/>
          <p14:tracePt t="59279" x="9126538" y="1990725"/>
          <p14:tracePt t="59295" x="8947150" y="2044700"/>
          <p14:tracePt t="59311" x="8751888" y="2081213"/>
          <p14:tracePt t="59329" x="8653463" y="2081213"/>
          <p14:tracePt t="59345" x="8474075" y="2081213"/>
          <p14:tracePt t="59362" x="8286750" y="2081213"/>
          <p14:tracePt t="59379" x="8205788" y="2081213"/>
          <p14:tracePt t="59395" x="8018463" y="2081213"/>
          <p14:tracePt t="59411" x="7804150" y="2081213"/>
          <p14:tracePt t="59428" x="7705725" y="2089150"/>
          <p14:tracePt t="59444" x="7518400" y="2089150"/>
          <p14:tracePt t="59462" x="7323138" y="2098675"/>
          <p14:tracePt t="59478" x="7232650" y="2108200"/>
          <p14:tracePt t="59494" x="7072313" y="2125663"/>
          <p14:tracePt t="59512" x="6965950" y="2143125"/>
          <p14:tracePt t="59528" x="6919913" y="2143125"/>
          <p14:tracePt t="59544" x="6911975" y="2143125"/>
          <p14:tracePt t="59561" x="6902450" y="2143125"/>
          <p14:tracePt t="59766" x="6875463" y="2143125"/>
          <p14:tracePt t="59777" x="6831013" y="2143125"/>
          <p14:tracePt t="59787" x="6769100" y="2143125"/>
          <p14:tracePt t="59796" x="6688138" y="2133600"/>
          <p14:tracePt t="59811" x="6473825" y="2125663"/>
          <p14:tracePt t="59828" x="6348413" y="2125663"/>
          <p14:tracePt t="59844" x="6134100" y="2116138"/>
          <p14:tracePt t="59861" x="5956300" y="2108200"/>
          <p14:tracePt t="59878" x="5884863" y="2108200"/>
          <p14:tracePt t="59895" x="5751513" y="2098675"/>
          <p14:tracePt t="59911" x="5634038" y="2089150"/>
          <p14:tracePt t="59928" x="5581650" y="2089150"/>
          <p14:tracePt t="59944" x="5510213" y="2081213"/>
          <p14:tracePt t="59962" x="5456238" y="2062163"/>
          <p14:tracePt t="59978" x="5438775" y="2062163"/>
          <p14:tracePt t="59994" x="5411788" y="2044700"/>
          <p14:tracePt t="60012" x="5402263" y="2036763"/>
          <p14:tracePt t="60028" x="5402263" y="2027238"/>
          <p14:tracePt t="60055" x="5402263" y="2017713"/>
          <p14:tracePt t="60075" x="5411788" y="2017713"/>
          <p14:tracePt t="60085" x="5446713" y="2017713"/>
          <p14:tracePt t="60095" x="5527675" y="2017713"/>
          <p14:tracePt t="60111" x="5822950" y="2017713"/>
          <p14:tracePt t="60127" x="6045200" y="2017713"/>
          <p14:tracePt t="60144" x="6527800" y="2071688"/>
          <p14:tracePt t="60161" x="7072313" y="2179638"/>
          <p14:tracePt t="60177" x="7777163" y="2393950"/>
          <p14:tracePt t="60195" x="8170863" y="2544763"/>
          <p14:tracePt t="60211" x="8848725" y="2840038"/>
          <p14:tracePt t="60227" x="9117013" y="2955925"/>
          <p14:tracePt t="60245" x="9161463" y="2973388"/>
          <p14:tracePt t="60261" x="9188450" y="2982913"/>
          <p14:tracePt t="60278" x="9188450" y="2973388"/>
          <p14:tracePt t="60504" x="9161463" y="2938463"/>
          <p14:tracePt t="60513" x="9153525" y="2901950"/>
          <p14:tracePt t="60524" x="9134475" y="2847975"/>
          <p14:tracePt t="60534" x="9117013" y="2795588"/>
          <p14:tracePt t="60545" x="9109075" y="2732088"/>
          <p14:tracePt t="60560" x="9099550" y="2598738"/>
          <p14:tracePt t="60577" x="9117013" y="2438400"/>
          <p14:tracePt t="60594" x="9144000" y="2357438"/>
          <p14:tracePt t="60610" x="9232900" y="2179638"/>
          <p14:tracePt t="60627" x="9358313" y="2000250"/>
          <p14:tracePt t="60644" x="9439275" y="1911350"/>
          <p14:tracePt t="60660" x="9617075" y="1768475"/>
          <p14:tracePt t="60677" x="9796463" y="1679575"/>
          <p14:tracePt t="60695" x="9885363" y="1652588"/>
          <p14:tracePt t="60710" x="10018713" y="1616075"/>
          <p14:tracePt t="60727" x="10117138" y="1616075"/>
          <p14:tracePt t="60744" x="10153650" y="1633538"/>
          <p14:tracePt t="60760" x="10215563" y="1724025"/>
          <p14:tracePt t="60777" x="10242550" y="1857375"/>
          <p14:tracePt t="60794" x="10252075" y="1928813"/>
          <p14:tracePt t="60810" x="10252075" y="2044700"/>
          <p14:tracePt t="60827" x="10225088" y="2152650"/>
          <p14:tracePt t="60844" x="10180638" y="2205038"/>
          <p14:tracePt t="60860" x="10028238" y="2322513"/>
          <p14:tracePt t="60877" x="9725025" y="2419350"/>
          <p14:tracePt t="60894" x="9483725" y="2482850"/>
          <p14:tracePt t="60910" x="8759825" y="2562225"/>
          <p14:tracePt t="60926" x="7894638" y="2581275"/>
          <p14:tracePt t="60943" x="7500938" y="2581275"/>
          <p14:tracePt t="60961" x="7010400" y="2562225"/>
          <p14:tracePt t="60977" x="6848475" y="2536825"/>
          <p14:tracePt t="60993" x="6823075" y="2536825"/>
          <p14:tracePt t="61010" x="6804025" y="2527300"/>
          <p14:tracePt t="61029" x="6769100" y="2517775"/>
          <p14:tracePt t="61232" x="6697663" y="2490788"/>
          <p14:tracePt t="61242" x="6608763" y="2465388"/>
          <p14:tracePt t="61251" x="6500813" y="2428875"/>
          <p14:tracePt t="61261" x="6357938" y="2384425"/>
          <p14:tracePt t="61277" x="6000750" y="2295525"/>
          <p14:tracePt t="61293" x="5813425" y="2259013"/>
          <p14:tracePt t="61310" x="5465763" y="2214563"/>
          <p14:tracePt t="61327" x="5187950" y="2179638"/>
          <p14:tracePt t="61343" x="5081588" y="2170113"/>
          <p14:tracePt t="61361" x="4946650" y="2160588"/>
          <p14:tracePt t="61378" x="4902200" y="2152650"/>
          <p14:tracePt t="61395" x="4884738" y="2152650"/>
          <p14:tracePt t="61412" x="4894263" y="2152650"/>
          <p14:tracePt t="61440" x="4919663" y="2152650"/>
          <p14:tracePt t="61451" x="4965700" y="2152650"/>
          <p14:tracePt t="61462" x="5037138" y="2143125"/>
          <p14:tracePt t="61477" x="5268913" y="2116138"/>
          <p14:tracePt t="61494" x="5562600" y="2098675"/>
          <p14:tracePt t="61512" x="5741988" y="2089150"/>
          <p14:tracePt t="61527" x="6062663" y="2089150"/>
          <p14:tracePt t="61544" x="6402388" y="2089150"/>
          <p14:tracePt t="61562" x="6581775" y="2089150"/>
          <p14:tracePt t="61577" x="6919913" y="2125663"/>
          <p14:tracePt t="61594" x="7180263" y="2187575"/>
          <p14:tracePt t="61612" x="7313613" y="2232025"/>
          <p14:tracePt t="61627" x="7500938" y="2330450"/>
          <p14:tracePt t="61644" x="7616825" y="2419350"/>
          <p14:tracePt t="61662" x="7653338" y="2455863"/>
          <p14:tracePt t="61677" x="7688263" y="2500313"/>
          <p14:tracePt t="61694" x="7688263" y="2527300"/>
          <p14:tracePt t="61711" x="7688263" y="2536825"/>
          <p14:tracePt t="61727" x="7653338" y="2554288"/>
          <p14:tracePt t="61744" x="7545388" y="2554288"/>
          <p14:tracePt t="61761" x="7473950" y="2536825"/>
          <p14:tracePt t="61778" x="7340600" y="2446338"/>
          <p14:tracePt t="61794" x="7224713" y="2303463"/>
          <p14:tracePt t="61811" x="7197725" y="2232025"/>
          <p14:tracePt t="61827" x="7180263" y="2071688"/>
          <p14:tracePt t="61844" x="7215188" y="1901825"/>
          <p14:tracePt t="61861" x="7269163" y="1812925"/>
          <p14:tracePt t="61877" x="7412038" y="1670050"/>
          <p14:tracePt t="61895" x="7572375" y="1589088"/>
          <p14:tracePt t="61911" x="7661275" y="1571625"/>
          <p14:tracePt t="61927" x="7840663" y="1562100"/>
          <p14:tracePt t="61944" x="8027988" y="1643063"/>
          <p14:tracePt t="61960" x="8116888" y="1724025"/>
          <p14:tracePt t="61977" x="8277225" y="2000250"/>
          <p14:tracePt t="61994" x="8456613" y="2544763"/>
          <p14:tracePt t="62010" x="8537575" y="2857500"/>
          <p14:tracePt t="62027" x="8643938" y="3490913"/>
          <p14:tracePt t="62044" x="8688388" y="3965575"/>
          <p14:tracePt t="62060" x="8688388" y="4098925"/>
          <p14:tracePt t="62077" x="8688388" y="4241800"/>
          <p14:tracePt t="62094" x="8680450" y="4340225"/>
          <p14:tracePt t="62110" x="8670925" y="4367213"/>
          <p14:tracePt t="132887" x="8599488" y="4330700"/>
          <p14:tracePt t="133691" x="8518525" y="4276725"/>
          <p14:tracePt t="133700" x="8447088" y="4232275"/>
          <p14:tracePt t="133711" x="8367713" y="4187825"/>
          <p14:tracePt t="133722" x="8286750" y="4133850"/>
          <p14:tracePt t="133738" x="8134350" y="4044950"/>
          <p14:tracePt t="133754" x="7991475" y="3946525"/>
          <p14:tracePt t="133772" x="7929563" y="3902075"/>
          <p14:tracePt t="133788" x="7823200" y="3822700"/>
          <p14:tracePt t="133804" x="7732713" y="3741738"/>
          <p14:tracePt t="133822" x="7688263" y="3705225"/>
          <p14:tracePt t="133838" x="7626350" y="3652838"/>
          <p14:tracePt t="133854" x="7562850" y="3608388"/>
          <p14:tracePt t="133872" x="7545388" y="3589338"/>
          <p14:tracePt t="133888" x="7500938" y="3562350"/>
          <p14:tracePt t="133904" x="7446963" y="3554413"/>
          <p14:tracePt t="133921" x="7419975" y="3544888"/>
          <p14:tracePt t="133937" x="7367588" y="3509963"/>
          <p14:tracePt t="133955" x="7277100" y="3473450"/>
          <p14:tracePt t="133971" x="7224713" y="3438525"/>
          <p14:tracePt t="133988" x="7116763" y="3367088"/>
          <p14:tracePt t="134004" x="7027863" y="3295650"/>
          <p14:tracePt t="134022" x="6983413" y="3259138"/>
          <p14:tracePt t="134038" x="6894513" y="3187700"/>
          <p14:tracePt t="134054" x="6786563" y="3116263"/>
          <p14:tracePt t="134071" x="6724650" y="3081338"/>
          <p14:tracePt t="134087" x="6589713" y="3009900"/>
          <p14:tracePt t="134104" x="6473825" y="2938463"/>
          <p14:tracePt t="134121" x="6419850" y="2901950"/>
          <p14:tracePt t="134137" x="6313488" y="2830513"/>
          <p14:tracePt t="134154" x="6205538" y="2759075"/>
          <p14:tracePt t="134171" x="6161088" y="2724150"/>
          <p14:tracePt t="134187" x="6089650" y="2687638"/>
          <p14:tracePt t="134205" x="6062663" y="2670175"/>
          <p14:tracePt t="134221" x="6054725" y="2670175"/>
          <p14:tracePt t="134238" x="6054725" y="2660650"/>
          <p14:tracePt t="134254" x="6045200" y="2660650"/>
          <p14:tracePt t="134270" x="6045200" y="2670175"/>
          <p14:tracePt t="134456" x="6054725" y="2679700"/>
          <p14:tracePt t="134506" x="6054725" y="2687638"/>
          <p14:tracePt t="134527" x="6062663" y="2697163"/>
          <p14:tracePt t="134546" x="6062663" y="2705100"/>
          <p14:tracePt t="134566" x="6072188" y="2714625"/>
          <p14:tracePt t="134586" x="6072188" y="2724150"/>
          <p14:tracePt t="134596" x="6081713" y="2724150"/>
          <p14:tracePt t="134606" x="6081713" y="2732088"/>
          <p14:tracePt t="134620" x="6081713" y="2741613"/>
          <p14:tracePt t="134637" x="6089650" y="2741613"/>
          <p14:tracePt t="134654" x="6089650" y="2759075"/>
          <p14:tracePt t="134670" x="6099175" y="2768600"/>
          <p14:tracePt t="134687" x="6108700" y="2776538"/>
          <p14:tracePt t="186339" x="6108700" y="2786063"/>
          <p14:tracePt t="186445" x="6116638" y="2795588"/>
          <p14:tracePt t="186455" x="6116638" y="2803525"/>
          <p14:tracePt t="186465" x="6116638" y="2813050"/>
          <p14:tracePt t="186484" x="6116638" y="2830513"/>
          <p14:tracePt t="186498" x="6116638" y="2840038"/>
          <p14:tracePt t="186498" x="6116638" y="2847975"/>
          <p14:tracePt t="186516" x="6108700" y="2867025"/>
          <p14:tracePt t="186530" x="6108700" y="2874963"/>
          <p14:tracePt t="186547" x="6108700" y="2884488"/>
          <p14:tracePt t="186594" x="6108700" y="2894013"/>
          <p14:tracePt t="186615" x="6099175" y="2901950"/>
          <p14:tracePt t="186645" x="6089650" y="2911475"/>
          <p14:tracePt t="186665" x="6089650" y="2928938"/>
          <p14:tracePt t="186684" x="6081713" y="2938463"/>
          <p14:tracePt t="186694" x="6072188" y="2946400"/>
          <p14:tracePt t="186704" x="6072188" y="2965450"/>
          <p14:tracePt t="186715" x="6062663" y="2973388"/>
          <p14:tracePt t="186731" x="6045200" y="3000375"/>
          <p14:tracePt t="186747" x="6018213" y="3036888"/>
          <p14:tracePt t="186765" x="6010275" y="3054350"/>
          <p14:tracePt t="186781" x="5983288" y="3089275"/>
          <p14:tracePt t="186797" x="5973763" y="3116263"/>
          <p14:tracePt t="186815" x="5973763" y="3125788"/>
          <p14:tracePt t="186831" x="5965825" y="3152775"/>
          <p14:tracePt t="186847" x="5965825" y="3160713"/>
          <p14:tracePt t="186864" x="5965825" y="3170238"/>
          <p14:tracePt t="186881" x="5965825" y="3179763"/>
          <p14:tracePt t="186897" x="5956300" y="3187700"/>
          <p14:tracePt t="186914" x="5956300" y="3197225"/>
          <p14:tracePt t="186931" x="5956300" y="3205163"/>
          <p14:tracePt t="186953" x="5946775" y="3205163"/>
          <p14:tracePt t="186973" x="5946775" y="3214688"/>
          <p14:tracePt t="186983" x="5938838" y="3214688"/>
          <p14:tracePt t="187002" x="5938838" y="3224213"/>
          <p14:tracePt t="187022" x="5938838" y="3232150"/>
          <p14:tracePt t="187043" x="5929313" y="3232150"/>
          <p14:tracePt t="187072" x="5929313" y="3241675"/>
          <p14:tracePt t="187082" x="5919788" y="3251200"/>
          <p14:tracePt t="187112" x="5911850" y="3259138"/>
          <p14:tracePt t="187132" x="5902325" y="3268663"/>
          <p14:tracePt t="187142" x="5894388" y="3276600"/>
          <p14:tracePt t="187162" x="5884863" y="3286125"/>
          <p14:tracePt t="187182" x="5875338" y="3295650"/>
          <p14:tracePt t="187202" x="5867400" y="3295650"/>
          <p14:tracePt t="187212" x="5857875" y="3303588"/>
          <p14:tracePt t="187232" x="5848350" y="3313113"/>
          <p14:tracePt t="187251" x="5840413" y="3313113"/>
          <p14:tracePt t="188152" x="5822950" y="3313113"/>
          <p14:tracePt t="188596" x="5786438" y="3313113"/>
          <p14:tracePt t="188606" x="5732463" y="3303588"/>
          <p14:tracePt t="188616" x="5680075" y="3303588"/>
          <p14:tracePt t="188629" x="5527675" y="3295650"/>
          <p14:tracePt t="188647" x="5456238" y="3295650"/>
          <p14:tracePt t="188662" x="5330825" y="3295650"/>
          <p14:tracePt t="188679" x="5214938" y="3303588"/>
          <p14:tracePt t="188696" x="5180013" y="3303588"/>
          <p14:tracePt t="188712" x="5133975" y="3303588"/>
          <p14:tracePt t="188729" x="5116513" y="3303588"/>
          <p14:tracePt t="188747" x="5108575" y="3303588"/>
          <p14:tracePt t="188776" x="5116513" y="3303588"/>
          <p14:tracePt t="188845" x="5133975" y="3303588"/>
          <p14:tracePt t="188855" x="5170488" y="3303588"/>
          <p14:tracePt t="188865" x="5214938" y="3303588"/>
          <p14:tracePt t="188879" x="5348288" y="3286125"/>
          <p14:tracePt t="188896" x="5429250" y="3276600"/>
          <p14:tracePt t="188912" x="5562600" y="3259138"/>
          <p14:tracePt t="188929" x="5634038" y="3251200"/>
          <p14:tracePt t="188946" x="5661025" y="3251200"/>
          <p14:tracePt t="188962" x="5688013" y="3251200"/>
          <p14:tracePt t="188980" x="5705475" y="3251200"/>
          <p14:tracePt t="188996" x="5715000" y="3251200"/>
          <p14:tracePt t="189013" x="5724525" y="3251200"/>
          <p14:tracePt t="189034" x="5724525" y="3259138"/>
          <p14:tracePt t="189114" x="5724525" y="3268663"/>
          <p14:tracePt t="189143" x="5724525" y="3276600"/>
          <p14:tracePt t="189154" x="5724525" y="3286125"/>
          <p14:tracePt t="189173" x="5715000" y="3286125"/>
          <p14:tracePt t="189183" x="5715000" y="3295650"/>
          <p14:tracePt t="189195" x="5705475" y="3295650"/>
          <p14:tracePt t="189212" x="5697538" y="3313113"/>
          <p14:tracePt t="189229" x="5688013" y="3322638"/>
          <p14:tracePt t="189245" x="5680075" y="3322638"/>
          <p14:tracePt t="189262" x="5670550" y="3330575"/>
          <p14:tracePt t="189279" x="5661025" y="3348038"/>
          <p14:tracePt t="189295" x="5653088" y="3357563"/>
          <p14:tracePt t="189333" x="5643563" y="3357563"/>
          <p14:tracePt t="189372" x="5643563" y="3367088"/>
          <p14:tracePt t="189382" x="5643563" y="3375025"/>
          <p14:tracePt t="189412" x="5634038" y="3375025"/>
          <p14:tracePt t="189422" x="5634038" y="3384550"/>
          <p14:tracePt t="189432" x="5626100" y="3394075"/>
          <p14:tracePt t="189452" x="5626100" y="3402013"/>
          <p14:tracePt t="189473" x="5616575" y="3402013"/>
          <p14:tracePt t="189482" x="5608638" y="3411538"/>
          <p14:tracePt t="189496" x="5608638" y="3419475"/>
          <p14:tracePt t="189513" x="5599113" y="3429000"/>
          <p14:tracePt t="189528" x="5599113" y="3438525"/>
          <p14:tracePt t="189545" x="5599113" y="3446463"/>
          <p14:tracePt t="189571" x="5589588" y="3446463"/>
          <p14:tracePt t="189582" x="5589588" y="3455988"/>
          <p14:tracePt t="219357" x="5572125" y="3455988"/>
          <p14:tracePt t="219590" x="5562600" y="3455988"/>
          <p14:tracePt t="219611" x="5554663" y="3446463"/>
          <p14:tracePt t="219640" x="5545138" y="3446463"/>
          <p14:tracePt t="219670" x="5537200" y="3446463"/>
          <p14:tracePt t="219700" x="5527675" y="3438525"/>
          <p14:tracePt t="219710" x="5510213" y="3438525"/>
          <p14:tracePt t="219720" x="5473700" y="3429000"/>
          <p14:tracePt t="219730" x="5419725" y="3419475"/>
          <p14:tracePt t="219740" x="5357813" y="3411538"/>
          <p14:tracePt t="219755" x="5205413" y="3402013"/>
          <p14:tracePt t="219772" x="5126038" y="3402013"/>
          <p14:tracePt t="219789" x="4938713" y="3394075"/>
          <p14:tracePt t="219805" x="4813300" y="3394075"/>
          <p14:tracePt t="219822" x="4776788" y="3394075"/>
          <p14:tracePt t="219839" x="4724400" y="3394075"/>
          <p14:tracePt t="219855" x="4714875" y="3394075"/>
          <p14:tracePt t="219872" x="4705350" y="3394075"/>
          <p14:tracePt t="219888" x="4697413" y="3394075"/>
          <p14:tracePt t="219919" x="4705350" y="3394075"/>
          <p14:tracePt t="220008" x="4714875" y="3394075"/>
          <p14:tracePt t="220018" x="4732338" y="3394075"/>
          <p14:tracePt t="220028" x="4768850" y="3394075"/>
          <p14:tracePt t="220039" x="4830763" y="3375025"/>
          <p14:tracePt t="220055" x="4991100" y="3348038"/>
          <p14:tracePt t="220071" x="5160963" y="3330575"/>
          <p14:tracePt t="220089" x="5259388" y="3322638"/>
          <p14:tracePt t="220105" x="5446713" y="3313113"/>
          <p14:tracePt t="220122" x="5634038" y="3313113"/>
          <p14:tracePt t="220139" x="5732463" y="3313113"/>
          <p14:tracePt t="220155" x="5911850" y="3313113"/>
          <p14:tracePt t="220172" x="6037263" y="3313113"/>
          <p14:tracePt t="220189" x="6089650" y="3313113"/>
          <p14:tracePt t="220205" x="6153150" y="3313113"/>
          <p14:tracePt t="220222" x="6188075" y="3313113"/>
          <p14:tracePt t="220239" x="6197600" y="3313113"/>
          <p14:tracePt t="220255" x="6205538" y="3313113"/>
          <p14:tracePt t="220272" x="6215063" y="3313113"/>
          <p14:tracePt t="220288" x="6224588" y="3313113"/>
          <p14:tracePt t="220307" x="6224588" y="3322638"/>
          <p14:tracePt t="220338" x="6224588" y="3330575"/>
          <p14:tracePt t="220368" x="6205538" y="3340100"/>
          <p14:tracePt t="220397" x="6188075" y="3340100"/>
          <p14:tracePt t="220407" x="6153150" y="3357563"/>
          <p14:tracePt t="220417" x="6089650" y="3394075"/>
          <p14:tracePt t="220427" x="6010275" y="3438525"/>
          <p14:tracePt t="220438" x="5919788" y="3465513"/>
          <p14:tracePt t="220455" x="5786438" y="3509963"/>
          <p14:tracePt t="220471" x="5661025" y="3527425"/>
          <p14:tracePt t="220488" x="5599113" y="3536950"/>
          <p14:tracePt t="220505" x="5491163" y="3554413"/>
          <p14:tracePt t="220522" x="5419725" y="3562350"/>
          <p14:tracePt t="220538" x="5394325" y="3571875"/>
          <p14:tracePt t="220555" x="5375275" y="3589338"/>
          <p14:tracePt t="220571" x="5357813" y="3589338"/>
          <p14:tracePt t="225855" x="5348288" y="3589338"/>
          <p14:tracePt t="225923" x="5340350" y="3581400"/>
          <p14:tracePt t="225934" x="5313363" y="3562350"/>
          <p14:tracePt t="225943" x="5286375" y="3544888"/>
          <p14:tracePt t="225953" x="5259388" y="3527425"/>
          <p14:tracePt t="225967" x="5180013" y="3473450"/>
          <p14:tracePt t="225985" x="5133975" y="3438525"/>
          <p14:tracePt t="226001" x="5037138" y="3367088"/>
          <p14:tracePt t="226018" x="4919663" y="3276600"/>
          <p14:tracePt t="226034" x="4848225" y="3241675"/>
          <p14:tracePt t="226050" x="4687888" y="3170238"/>
          <p14:tracePt t="226067" x="4456113" y="3125788"/>
          <p14:tracePt t="226084" x="4303713" y="3089275"/>
          <p14:tracePt t="226101" x="3848100" y="2965450"/>
          <p14:tracePt t="226117" x="2928938" y="2554288"/>
          <p14:tracePt t="226134" x="2384425" y="2268538"/>
          <p14:tracePt t="226150" x="1419225" y="1660525"/>
          <p14:tracePt t="226168" x="973138" y="1322388"/>
          <p14:tracePt t="226185" x="884238" y="1241425"/>
          <p14:tracePt t="226201" x="776288" y="1160463"/>
          <p14:tracePt t="226217" x="741363" y="1133475"/>
          <p14:tracePt t="226234" x="731838" y="1133475"/>
          <p14:tracePt t="226262" x="731838" y="1125538"/>
          <p14:tracePt t="226531" x="731838" y="1116013"/>
          <p14:tracePt t="226542" x="731838" y="1089025"/>
          <p14:tracePt t="226551" x="731838" y="1062038"/>
          <p14:tracePt t="226567" x="731838" y="973138"/>
          <p14:tracePt t="226584" x="741363" y="928688"/>
          <p14:tracePt t="226600" x="776288" y="822325"/>
          <p14:tracePt t="226617" x="857250" y="731838"/>
          <p14:tracePt t="226633" x="901700" y="687388"/>
          <p14:tracePt t="226650" x="990600" y="625475"/>
          <p14:tracePt t="226667" x="1062038" y="544513"/>
          <p14:tracePt t="226684" x="1125538" y="473075"/>
          <p14:tracePt t="226701" x="1143000" y="446088"/>
          <p14:tracePt t="226716" x="1169988" y="393700"/>
          <p14:tracePt t="228496" x="1428750" y="619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3374" y="2565109"/>
            <a:ext cx="8685252" cy="1219101"/>
          </a:xfrm>
        </p:spPr>
        <p:txBody>
          <a:bodyPr/>
          <a:lstStyle/>
          <a:p>
            <a:r>
              <a:rPr lang="en-US" sz="8800" b="1" dirty="0">
                <a:solidFill>
                  <a:schemeClr val="tx1"/>
                </a:solidFill>
              </a:rPr>
              <a:t>Output </a:t>
            </a:r>
            <a:br>
              <a:rPr lang="en-US" sz="8800" b="1" dirty="0">
                <a:solidFill>
                  <a:schemeClr val="tx1"/>
                </a:solidFill>
              </a:rPr>
            </a:br>
            <a:r>
              <a:rPr lang="en-US" sz="8800" b="1" dirty="0">
                <a:solidFill>
                  <a:schemeClr val="tx1"/>
                </a:solidFill>
              </a:rPr>
              <a:t>Devices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1" y="1487607"/>
            <a:ext cx="2384946" cy="4769892"/>
          </a:xfrm>
          <a:prstGeom prst="rect">
            <a:avLst/>
          </a:prstGeom>
        </p:spPr>
      </p:pic>
      <p:sp>
        <p:nvSpPr>
          <p:cNvPr id="5" name="Slide Number Placeholder 4">
            <a:extLst>
              <a:ext uri="{FF2B5EF4-FFF2-40B4-BE49-F238E27FC236}">
                <a16:creationId xmlns:a16="http://schemas.microsoft.com/office/drawing/2014/main" id="{C32033E3-02A2-45F7-9937-7040302E2E57}"/>
              </a:ext>
            </a:extLst>
          </p:cNvPr>
          <p:cNvSpPr>
            <a:spLocks noGrp="1"/>
          </p:cNvSpPr>
          <p:nvPr>
            <p:ph type="sldNum" sz="quarter" idx="12"/>
          </p:nvPr>
        </p:nvSpPr>
        <p:spPr/>
        <p:txBody>
          <a:bodyPr/>
          <a:lstStyle/>
          <a:p>
            <a:fld id="{E33ACC96-4001-4809-AF4F-C5B6F59E0B30}" type="slidenum">
              <a:rPr lang="en-US" altLang="en-US" smtClean="0">
                <a:solidFill>
                  <a:srgbClr val="000000"/>
                </a:solidFill>
              </a:rPr>
              <a:pPr/>
              <a:t>15</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494467547"/>
      </p:ext>
    </p:extLst>
  </p:cSld>
  <p:clrMapOvr>
    <a:masterClrMapping/>
  </p:clrMapOvr>
  <p:transition spd="slow" advTm="872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Screens</a:t>
            </a:r>
          </a:p>
        </p:txBody>
      </p:sp>
      <p:sp>
        <p:nvSpPr>
          <p:cNvPr id="3" name="Content Placeholder 2"/>
          <p:cNvSpPr>
            <a:spLocks noGrp="1"/>
          </p:cNvSpPr>
          <p:nvPr>
            <p:ph idx="1"/>
          </p:nvPr>
        </p:nvSpPr>
        <p:spPr>
          <a:xfrm>
            <a:off x="3709183" y="1445865"/>
            <a:ext cx="8534400" cy="802924"/>
          </a:xfrm>
        </p:spPr>
        <p:txBody>
          <a:bodyPr>
            <a:noAutofit/>
          </a:bodyPr>
          <a:lstStyle/>
          <a:p>
            <a:r>
              <a:rPr lang="en-US" sz="2400" dirty="0">
                <a:solidFill>
                  <a:schemeClr val="tx1"/>
                </a:solidFill>
              </a:rPr>
              <a:t>Video screen the computer uses to provide information to a human user</a:t>
            </a:r>
          </a:p>
          <a:p>
            <a:endParaRPr lang="en-US" sz="2400" dirty="0">
              <a:solidFill>
                <a:schemeClr val="tx1"/>
              </a:solidFill>
            </a:endParaRPr>
          </a:p>
        </p:txBody>
      </p:sp>
      <p:pic>
        <p:nvPicPr>
          <p:cNvPr id="4" name="Picture 3"/>
          <p:cNvPicPr>
            <a:picLocks noChangeAspect="1"/>
          </p:cNvPicPr>
          <p:nvPr/>
        </p:nvPicPr>
        <p:blipFill>
          <a:blip r:embed="rId4"/>
          <a:stretch>
            <a:fillRect/>
          </a:stretch>
        </p:blipFill>
        <p:spPr>
          <a:xfrm>
            <a:off x="8405612" y="3151032"/>
            <a:ext cx="3479616" cy="34977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606" y="3981769"/>
            <a:ext cx="3636346" cy="266703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5280" t="5893" r="35232" b="6002"/>
          <a:stretch/>
        </p:blipFill>
        <p:spPr>
          <a:xfrm>
            <a:off x="3184417" y="4128298"/>
            <a:ext cx="1282021" cy="2526519"/>
          </a:xfrm>
          <a:prstGeom prst="rect">
            <a:avLst/>
          </a:prstGeom>
        </p:spPr>
      </p:pic>
      <p:sp>
        <p:nvSpPr>
          <p:cNvPr id="8" name="Content Placeholder 2"/>
          <p:cNvSpPr txBox="1">
            <a:spLocks/>
          </p:cNvSpPr>
          <p:nvPr/>
        </p:nvSpPr>
        <p:spPr bwMode="auto">
          <a:xfrm>
            <a:off x="3737313" y="2463418"/>
            <a:ext cx="7854462" cy="52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kern="0" dirty="0"/>
              <a:t>Display is made up of individual dots called </a:t>
            </a:r>
            <a:r>
              <a:rPr lang="en-US" b="1" kern="0" dirty="0"/>
              <a:t>pixels</a:t>
            </a:r>
          </a:p>
          <a:p>
            <a:endParaRPr lang="en-US" kern="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93" y="4450779"/>
            <a:ext cx="2743200" cy="1600200"/>
          </a:xfrm>
          <a:prstGeom prst="rect">
            <a:avLst/>
          </a:prstGeom>
        </p:spPr>
      </p:pic>
      <p:pic>
        <p:nvPicPr>
          <p:cNvPr id="10" name="Picture 9">
            <a:extLst>
              <a:ext uri="{FF2B5EF4-FFF2-40B4-BE49-F238E27FC236}">
                <a16:creationId xmlns:a16="http://schemas.microsoft.com/office/drawing/2014/main" id="{5C1233A3-1B0C-48A8-8B42-246A3A4ED4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0520" y="1216563"/>
            <a:ext cx="2561628" cy="2922662"/>
          </a:xfrm>
          <a:prstGeom prst="rect">
            <a:avLst/>
          </a:prstGeom>
        </p:spPr>
      </p:pic>
      <p:sp>
        <p:nvSpPr>
          <p:cNvPr id="6" name="Slide Number Placeholder 5">
            <a:extLst>
              <a:ext uri="{FF2B5EF4-FFF2-40B4-BE49-F238E27FC236}">
                <a16:creationId xmlns:a16="http://schemas.microsoft.com/office/drawing/2014/main" id="{B143396E-F360-4097-B5BA-767EBEC21F2E}"/>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16</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163794348"/>
      </p:ext>
    </p:extLst>
  </p:cSld>
  <p:clrMapOvr>
    <a:masterClrMapping/>
  </p:clrMapOvr>
  <p:transition spd="slow" advTm="10236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7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4)">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extLst>
    <p:ext uri="{3A86A75C-4F4B-4683-9AE1-C65F6400EC91}">
      <p14:laserTraceLst xmlns:p14="http://schemas.microsoft.com/office/powerpoint/2010/main">
        <p14:tracePtLst>
          <p14:tracePt t="35437" x="731838" y="5099050"/>
          <p14:tracePt t="35694" x="822325" y="5062538"/>
          <p14:tracePt t="36044" x="1098550" y="4956175"/>
          <p14:tracePt t="36054" x="1608138" y="4795838"/>
          <p14:tracePt t="36064" x="2517775" y="4572000"/>
          <p14:tracePt t="36080" x="4875213" y="4276725"/>
          <p14:tracePt t="36097" x="7215188" y="4286250"/>
          <p14:tracePt t="36115" x="8161338" y="4394200"/>
          <p14:tracePt t="36130" x="9555163" y="4697413"/>
          <p14:tracePt t="36147" x="10225088" y="4991100"/>
          <p14:tracePt t="36164" x="10420350" y="5133975"/>
          <p14:tracePt t="36180" x="10688638" y="5375275"/>
          <p14:tracePt t="36197" x="10804525" y="5510213"/>
          <p14:tracePt t="36214" x="10831513" y="5545138"/>
          <p14:tracePt t="36230" x="10841038" y="5554663"/>
          <p14:tracePt t="36248" x="10841038" y="5562600"/>
          <p14:tracePt t="36265" x="10841038" y="5572125"/>
          <p14:tracePt t="36284" x="10823575" y="5572125"/>
          <p14:tracePt t="36298" x="10725150" y="5562600"/>
          <p14:tracePt t="36315" x="10644188" y="5545138"/>
          <p14:tracePt t="36331" x="10474325" y="5483225"/>
          <p14:tracePt t="36347" x="10313988" y="5384800"/>
          <p14:tracePt t="36365" x="10242550" y="5322888"/>
          <p14:tracePt t="36381" x="10198100" y="5170488"/>
          <p14:tracePt t="36398" x="10206038" y="5037138"/>
          <p14:tracePt t="36415" x="10233025" y="4973638"/>
          <p14:tracePt t="36431" x="10304463" y="4884738"/>
          <p14:tracePt t="36448" x="10385425" y="4840288"/>
          <p14:tracePt t="36465" x="10439400" y="4822825"/>
          <p14:tracePt t="36481" x="10555288" y="4813300"/>
          <p14:tracePt t="36498" x="10680700" y="4813300"/>
          <p14:tracePt t="36514" x="10742613" y="4830763"/>
          <p14:tracePt t="36531" x="10841038" y="4911725"/>
          <p14:tracePt t="36547" x="10912475" y="5010150"/>
          <p14:tracePt t="36565" x="10929938" y="5045075"/>
          <p14:tracePt t="36581" x="10929938" y="5126038"/>
          <p14:tracePt t="36598" x="10920413" y="5180013"/>
          <p14:tracePt t="36615" x="10885488" y="5224463"/>
          <p14:tracePt t="36631" x="10777538" y="5303838"/>
          <p14:tracePt t="36647" x="10617200" y="5367338"/>
          <p14:tracePt t="36664" x="10528300" y="5384800"/>
          <p14:tracePt t="36681" x="10313988" y="5384800"/>
          <p14:tracePt t="36698" x="10099675" y="5348288"/>
          <p14:tracePt t="36714" x="10001250" y="5322888"/>
          <p14:tracePt t="36731" x="9848850" y="5241925"/>
          <p14:tracePt t="36748" x="9752013" y="5143500"/>
          <p14:tracePt t="36764" x="9725025" y="5081588"/>
          <p14:tracePt t="36781" x="9715500" y="4956175"/>
          <p14:tracePt t="36797" x="9732963" y="4830763"/>
          <p14:tracePt t="36815" x="9759950" y="4776788"/>
          <p14:tracePt t="36831" x="9840913" y="4705350"/>
          <p14:tracePt t="36848" x="9956800" y="4633913"/>
          <p14:tracePt t="36864" x="10028238" y="4608513"/>
          <p14:tracePt t="36881" x="10180638" y="4581525"/>
          <p14:tracePt t="36897" x="10340975" y="4581525"/>
          <p14:tracePt t="36914" x="10429875" y="4598988"/>
          <p14:tracePt t="36930" x="10582275" y="4670425"/>
          <p14:tracePt t="36947" x="10706100" y="4803775"/>
          <p14:tracePt t="36964" x="10752138" y="4884738"/>
          <p14:tracePt t="36980" x="10814050" y="5010150"/>
          <p14:tracePt t="36997" x="10841038" y="5133975"/>
          <p14:tracePt t="37014" x="10841038" y="5205413"/>
          <p14:tracePt t="37031" x="10841038" y="5375275"/>
          <p14:tracePt t="37047" x="10823575" y="5527675"/>
          <p14:tracePt t="37064" x="10814050" y="5589588"/>
          <p14:tracePt t="37080" x="10796588" y="5653088"/>
          <p14:tracePt t="37097" x="10777538" y="5697538"/>
          <p14:tracePt t="38004" x="10769600" y="5697538"/>
          <p14:tracePt t="38108" x="10760075" y="5705475"/>
          <p14:tracePt t="38118" x="10733088" y="5705475"/>
          <p14:tracePt t="38128" x="10688638" y="5715000"/>
          <p14:tracePt t="38138" x="10626725" y="5732463"/>
          <p14:tracePt t="38148" x="10563225" y="5751513"/>
          <p14:tracePt t="38163" x="10439400" y="5795963"/>
          <p14:tracePt t="38180" x="10375900" y="5813425"/>
          <p14:tracePt t="38196" x="10287000" y="5830888"/>
          <p14:tracePt t="38213" x="10225088" y="5830888"/>
          <p14:tracePt t="38230" x="10198100" y="5830888"/>
          <p14:tracePt t="38246" x="10153650" y="5813425"/>
          <p14:tracePt t="38263" x="10109200" y="5786438"/>
          <p14:tracePt t="38280" x="10090150" y="5776913"/>
          <p14:tracePt t="38296" x="10063163" y="5751513"/>
          <p14:tracePt t="38313" x="10037763" y="5741988"/>
          <p14:tracePt t="38330" x="10037763" y="5724525"/>
          <p14:tracePt t="38346" x="10018713" y="5697538"/>
          <p14:tracePt t="38363" x="10010775" y="5670550"/>
          <p14:tracePt t="38379" x="10010775" y="5643563"/>
          <p14:tracePt t="38396" x="10001250" y="5581650"/>
          <p14:tracePt t="38413" x="10001250" y="5491163"/>
          <p14:tracePt t="38429" x="10018713" y="5446713"/>
          <p14:tracePt t="38446" x="10055225" y="5367338"/>
          <p14:tracePt t="38463" x="10126663" y="5295900"/>
          <p14:tracePt t="38480" x="10161588" y="5259388"/>
          <p14:tracePt t="38496" x="10225088" y="5205413"/>
          <p14:tracePt t="38513" x="10277475" y="5180013"/>
          <p14:tracePt t="38529" x="10313988" y="5160963"/>
          <p14:tracePt t="38546" x="10367963" y="5143500"/>
          <p14:tracePt t="38563" x="10420350" y="5133975"/>
          <p14:tracePt t="38579" x="10491788" y="5133975"/>
          <p14:tracePt t="38597" x="10528300" y="5133975"/>
          <p14:tracePt t="38613" x="10599738" y="5133975"/>
          <p14:tracePt t="38629" x="10653713" y="5160963"/>
          <p14:tracePt t="38647" x="10671175" y="5170488"/>
          <p14:tracePt t="38663" x="10715625" y="5197475"/>
          <p14:tracePt t="38680" x="10752138" y="5224463"/>
          <p14:tracePt t="38697" x="10777538" y="5241925"/>
          <p14:tracePt t="38712" x="10831513" y="5286375"/>
          <p14:tracePt t="38729" x="10885488" y="5348288"/>
          <p14:tracePt t="38746" x="10895013" y="5375275"/>
          <p14:tracePt t="38763" x="10912475" y="5429250"/>
          <p14:tracePt t="38779" x="10912475" y="5483225"/>
          <p14:tracePt t="38797" x="10902950" y="5500688"/>
          <p14:tracePt t="38813" x="10848975" y="5545138"/>
          <p14:tracePt t="38829" x="10787063" y="5608638"/>
          <p14:tracePt t="38846" x="10752138" y="5626100"/>
          <p14:tracePt t="38862" x="10688638" y="5670550"/>
          <p14:tracePt t="38879" x="10634663" y="5688013"/>
          <p14:tracePt t="38897" x="10609263" y="5697538"/>
          <p14:tracePt t="38913" x="10518775" y="5697538"/>
          <p14:tracePt t="38930" x="10420350" y="5688013"/>
          <p14:tracePt t="38947" x="10385425" y="5680075"/>
          <p14:tracePt t="38962" x="10304463" y="5653088"/>
          <p14:tracePt t="38979" x="10215563" y="5599113"/>
          <p14:tracePt t="38996" x="10180638" y="5562600"/>
          <p14:tracePt t="39012" x="10082213" y="5465763"/>
          <p14:tracePt t="39029" x="9991725" y="5330825"/>
          <p14:tracePt t="39046" x="9956800" y="5268913"/>
          <p14:tracePt t="39062" x="9902825" y="5116513"/>
          <p14:tracePt t="39079" x="9867900" y="4946650"/>
          <p14:tracePt t="39096" x="9858375" y="4875213"/>
          <p14:tracePt t="39112" x="9858375" y="4759325"/>
          <p14:tracePt t="39129" x="9885363" y="4652963"/>
          <p14:tracePt t="39146" x="9912350" y="4616450"/>
          <p14:tracePt t="39163" x="9966325" y="4537075"/>
          <p14:tracePt t="39179" x="10028238" y="4500563"/>
          <p14:tracePt t="39196" x="10072688" y="4483100"/>
          <p14:tracePt t="39212" x="10153650" y="4456113"/>
          <p14:tracePt t="39229" x="10260013" y="4446588"/>
          <p14:tracePt t="39246" x="10331450" y="4446588"/>
          <p14:tracePt t="39262" x="10474325" y="4446588"/>
          <p14:tracePt t="39279" x="10599738" y="4473575"/>
          <p14:tracePt t="39296" x="10653713" y="4483100"/>
          <p14:tracePt t="39313" x="10742613" y="4518025"/>
          <p14:tracePt t="39329" x="10823575" y="4562475"/>
          <p14:tracePt t="39345" x="10868025" y="4581525"/>
          <p14:tracePt t="39362" x="10939463" y="4616450"/>
          <p14:tracePt t="39379" x="10983913" y="4643438"/>
          <p14:tracePt t="39395" x="11001375" y="4660900"/>
          <p14:tracePt t="39412" x="11018838" y="4687888"/>
          <p14:tracePt t="39429" x="11037888" y="4741863"/>
          <p14:tracePt t="39446" x="11037888" y="4768850"/>
          <p14:tracePt t="39462" x="11037888" y="4822825"/>
          <p14:tracePt t="39479" x="11037888" y="4884738"/>
          <p14:tracePt t="39495" x="11037888" y="4919663"/>
          <p14:tracePt t="39512" x="11001375" y="5027613"/>
          <p14:tracePt t="39529" x="10956925" y="5153025"/>
          <p14:tracePt t="39545" x="10929938" y="5205413"/>
          <p14:tracePt t="39562" x="10875963" y="5295900"/>
          <p14:tracePt t="39579" x="10841038" y="5357813"/>
          <p14:tracePt t="39595" x="10814050" y="5384800"/>
          <p14:tracePt t="39612" x="10769600" y="5446713"/>
          <p14:tracePt t="39629" x="10715625" y="5510213"/>
          <p14:tracePt t="39645" x="10688638" y="5537200"/>
          <p14:tracePt t="39662" x="10671175" y="5562600"/>
          <p14:tracePt t="39678" x="10653713" y="5572125"/>
          <p14:tracePt t="40584" x="10644188" y="5572125"/>
          <p14:tracePt t="40609" x="10644188" y="5581650"/>
          <p14:tracePt t="40620" x="10626725" y="5589588"/>
          <p14:tracePt t="40630" x="10609263" y="5589588"/>
          <p14:tracePt t="40644" x="10545763" y="5608638"/>
          <p14:tracePt t="40661" x="10483850" y="5608638"/>
          <p14:tracePt t="40678" x="10367963" y="5616575"/>
          <p14:tracePt t="40695" x="10252075" y="5616575"/>
          <p14:tracePt t="40711" x="10206038" y="5616575"/>
          <p14:tracePt t="40728" x="10126663" y="5589588"/>
          <p14:tracePt t="40745" x="10063163" y="5545138"/>
          <p14:tracePt t="40761" x="10037763" y="5500688"/>
          <p14:tracePt t="40778" x="10010775" y="5394325"/>
          <p14:tracePt t="40795" x="10010775" y="5232400"/>
          <p14:tracePt t="40812" x="10010775" y="5160963"/>
          <p14:tracePt t="40827" x="10028238" y="4991100"/>
          <p14:tracePt t="40844" x="10072688" y="4848225"/>
          <p14:tracePt t="40861" x="10090150" y="4786313"/>
          <p14:tracePt t="40877" x="10144125" y="4670425"/>
          <p14:tracePt t="40894" x="10215563" y="4581525"/>
          <p14:tracePt t="40911" x="10260013" y="4545013"/>
          <p14:tracePt t="40927" x="10348913" y="4483100"/>
          <p14:tracePt t="40944" x="10412413" y="4456113"/>
          <p14:tracePt t="40961" x="10439400" y="4446588"/>
          <p14:tracePt t="40977" x="10491788" y="4438650"/>
          <p14:tracePt t="40994" x="10510838" y="4429125"/>
          <p14:tracePt t="41011" x="10528300" y="4429125"/>
          <p14:tracePt t="41027" x="10545763" y="4429125"/>
          <p14:tracePt t="41044" x="10563225" y="4429125"/>
          <p14:tracePt t="41061" x="10572750" y="4446588"/>
          <p14:tracePt t="41077" x="10572750" y="4491038"/>
          <p14:tracePt t="41094" x="10555288" y="4581525"/>
          <p14:tracePt t="41111" x="10456863" y="4714875"/>
          <p14:tracePt t="41128" x="10375900" y="4813300"/>
          <p14:tracePt t="41144" x="10188575" y="5018088"/>
          <p14:tracePt t="41161" x="10028238" y="5214938"/>
          <p14:tracePt t="41178" x="9974263" y="5286375"/>
          <p14:tracePt t="41194" x="9894888" y="5367338"/>
          <p14:tracePt t="41211" x="9875838" y="5384800"/>
          <p14:tracePt t="41227" x="9875838" y="5402263"/>
          <p14:tracePt t="42130" x="9858375" y="5402263"/>
          <p14:tracePt t="42494" x="9840913" y="5402263"/>
          <p14:tracePt t="42504" x="9804400" y="5394325"/>
          <p14:tracePt t="42513" x="9769475" y="5384800"/>
          <p14:tracePt t="42526" x="9661525" y="5348288"/>
          <p14:tracePt t="42544" x="9609138" y="5313363"/>
          <p14:tracePt t="42560" x="9537700" y="5241925"/>
          <p14:tracePt t="42577" x="9483725" y="5160963"/>
          <p14:tracePt t="42594" x="9466263" y="5108575"/>
          <p14:tracePt t="42609" x="9466263" y="4973638"/>
          <p14:tracePt t="42628" x="9501188" y="4813300"/>
          <p14:tracePt t="42644" x="9563100" y="4724400"/>
          <p14:tracePt t="42659" x="9715500" y="4562475"/>
          <p14:tracePt t="42676" x="9867900" y="4411663"/>
          <p14:tracePt t="42694" x="9947275" y="4357688"/>
          <p14:tracePt t="42709" x="10099675" y="4268788"/>
          <p14:tracePt t="42726" x="10242550" y="4241800"/>
          <p14:tracePt t="42744" x="10304463" y="4241800"/>
          <p14:tracePt t="42759" x="10394950" y="4259263"/>
          <p14:tracePt t="42776" x="10466388" y="4313238"/>
          <p14:tracePt t="42794" x="10491788" y="4357688"/>
          <p14:tracePt t="42810" x="10518775" y="4491038"/>
          <p14:tracePt t="42827" x="10518775" y="4633913"/>
          <p14:tracePt t="42844" x="10518775" y="4697413"/>
          <p14:tracePt t="42859" x="10518775" y="4786313"/>
          <p14:tracePt t="42876" x="10474325" y="4867275"/>
          <p14:tracePt t="42894" x="10429875" y="4911725"/>
          <p14:tracePt t="42910" x="10304463" y="5010150"/>
          <p14:tracePt t="42926" x="10180638" y="5116513"/>
          <p14:tracePt t="42944" x="10109200" y="5160963"/>
          <p14:tracePt t="42959" x="10018713" y="5205413"/>
          <p14:tracePt t="42976" x="9956800" y="5214938"/>
          <p14:tracePt t="42994" x="9929813" y="5214938"/>
          <p14:tracePt t="43009" x="9867900" y="5214938"/>
          <p14:tracePt t="43026" x="9813925" y="5197475"/>
          <p14:tracePt t="43043" x="9786938" y="5180013"/>
          <p14:tracePt t="43059" x="9725025" y="5126038"/>
          <p14:tracePt t="43076" x="9680575" y="5054600"/>
          <p14:tracePt t="43093" x="9671050" y="5010150"/>
          <p14:tracePt t="43109" x="9661525" y="4894263"/>
          <p14:tracePt t="43126" x="9661525" y="4768850"/>
          <p14:tracePt t="43143" x="9680575" y="4714875"/>
          <p14:tracePt t="43159" x="9752013" y="4625975"/>
          <p14:tracePt t="43176" x="9840913" y="4537075"/>
          <p14:tracePt t="43193" x="9885363" y="4500563"/>
          <p14:tracePt t="43209" x="9966325" y="4446588"/>
          <p14:tracePt t="43226" x="10045700" y="4429125"/>
          <p14:tracePt t="43243" x="10082213" y="4419600"/>
          <p14:tracePt t="43259" x="10161588" y="4419600"/>
          <p14:tracePt t="43276" x="10225088" y="4419600"/>
          <p14:tracePt t="43293" x="10252075" y="4438650"/>
          <p14:tracePt t="43309" x="10287000" y="4491038"/>
          <p14:tracePt t="43326" x="10304463" y="4581525"/>
          <p14:tracePt t="43343" x="10304463" y="4625975"/>
          <p14:tracePt t="43359" x="10287000" y="4724400"/>
          <p14:tracePt t="43376" x="10225088" y="4822825"/>
          <p14:tracePt t="43393" x="10188575" y="4867275"/>
          <p14:tracePt t="43409" x="10099675" y="4946650"/>
          <p14:tracePt t="43426" x="9991725" y="4991100"/>
          <p14:tracePt t="43443" x="9920288" y="5000625"/>
          <p14:tracePt t="43459" x="9688513" y="5000625"/>
          <p14:tracePt t="43476" x="9348788" y="5000625"/>
          <p14:tracePt t="43492" x="9126538" y="4991100"/>
          <p14:tracePt t="43509" x="8661400" y="4983163"/>
          <p14:tracePt t="43526" x="8242300" y="4965700"/>
          <p14:tracePt t="43543" x="8089900" y="4965700"/>
          <p14:tracePt t="43559" x="7947025" y="4965700"/>
          <p14:tracePt t="43576" x="7885113" y="4983163"/>
          <p14:tracePt t="43592" x="7848600" y="4983163"/>
          <p14:tracePt t="43819" x="7786688" y="4973638"/>
          <p14:tracePt t="43829" x="7715250" y="4965700"/>
          <p14:tracePt t="43840" x="7643813" y="4965700"/>
          <p14:tracePt t="43849" x="7562850" y="4965700"/>
          <p14:tracePt t="43859" x="7466013" y="4965700"/>
          <p14:tracePt t="43875" x="7269163" y="5000625"/>
          <p14:tracePt t="43892" x="7116763" y="5037138"/>
          <p14:tracePt t="43909" x="7054850" y="5054600"/>
          <p14:tracePt t="43926" x="6919913" y="5089525"/>
          <p14:tracePt t="43943" x="6777038" y="5133975"/>
          <p14:tracePt t="43960" x="6705600" y="5143500"/>
          <p14:tracePt t="43975" x="6572250" y="5160963"/>
          <p14:tracePt t="43992" x="6446838" y="5180013"/>
          <p14:tracePt t="44009" x="6384925" y="5180013"/>
          <p14:tracePt t="44025" x="6269038" y="5180013"/>
          <p14:tracePt t="44042" x="6143625" y="5153025"/>
          <p14:tracePt t="44059" x="6089650" y="5133975"/>
          <p14:tracePt t="44075" x="6018213" y="5089525"/>
          <p14:tracePt t="44092" x="5983288" y="5037138"/>
          <p14:tracePt t="44109" x="5983288" y="4991100"/>
          <p14:tracePt t="44125" x="5991225" y="4911725"/>
          <p14:tracePt t="44142" x="6081713" y="4786313"/>
          <p14:tracePt t="44159" x="6161088" y="4714875"/>
          <p14:tracePt t="44175" x="6323013" y="4581525"/>
          <p14:tracePt t="44192" x="6500813" y="4491038"/>
          <p14:tracePt t="44209" x="6589713" y="4465638"/>
          <p14:tracePt t="44225" x="6724650" y="4438650"/>
          <p14:tracePt t="44242" x="6831013" y="4438650"/>
          <p14:tracePt t="44259" x="6858000" y="4446588"/>
          <p14:tracePt t="44275" x="6911975" y="4473575"/>
          <p14:tracePt t="44292" x="6929438" y="4500563"/>
          <p14:tracePt t="44309" x="6929438" y="4510088"/>
          <p14:tracePt t="44325" x="6929438" y="4527550"/>
          <p14:tracePt t="44342" x="6902450" y="4554538"/>
          <p14:tracePt t="44358" x="6867525" y="4572000"/>
          <p14:tracePt t="44374" x="6759575" y="4608513"/>
          <p14:tracePt t="44391" x="6599238" y="4625975"/>
          <p14:tracePt t="44408" x="6500813" y="4633913"/>
          <p14:tracePt t="44425" x="6276975" y="4633913"/>
          <p14:tracePt t="44442" x="6018213" y="4633913"/>
          <p14:tracePt t="44458" x="5875338" y="4643438"/>
          <p14:tracePt t="44475" x="5581650" y="4643438"/>
          <p14:tracePt t="44492" x="5276850" y="4643438"/>
          <p14:tracePt t="44508" x="5126038" y="4652963"/>
          <p14:tracePt t="44525" x="4911725" y="4652963"/>
          <p14:tracePt t="44542" x="4786313" y="4652963"/>
          <p14:tracePt t="44558" x="4741863" y="4652963"/>
          <p14:tracePt t="44575" x="4697413" y="4633913"/>
          <p14:tracePt t="44592" x="4660900" y="4625975"/>
          <p14:tracePt t="44608" x="4652963" y="4625975"/>
          <p14:tracePt t="44626" x="4652963" y="4616450"/>
          <p14:tracePt t="44647" x="4643438" y="4616450"/>
          <p14:tracePt t="44658" x="4633913" y="4616450"/>
          <p14:tracePt t="44686" x="4625975" y="4616450"/>
          <p14:tracePt t="44696" x="4616450" y="4616450"/>
          <p14:tracePt t="44708" x="4608513" y="4616450"/>
          <p14:tracePt t="44725" x="4554538" y="4616450"/>
          <p14:tracePt t="44742" x="4419600" y="4616450"/>
          <p14:tracePt t="44759" x="4340225" y="4616450"/>
          <p14:tracePt t="44775" x="4179888" y="4616450"/>
          <p14:tracePt t="44791" x="4044950" y="4633913"/>
          <p14:tracePt t="44808" x="4000500" y="4643438"/>
          <p14:tracePt t="44825" x="3938588" y="4652963"/>
          <p14:tracePt t="44842" x="3919538" y="4660900"/>
          <p14:tracePt t="44858" x="3911600" y="4670425"/>
          <p14:tracePt t="44875" x="3902075" y="4670425"/>
          <p14:tracePt t="44891" x="3902075" y="4679950"/>
          <p14:tracePt t="44925" x="3911600" y="4679950"/>
          <p14:tracePt t="44935" x="3919538" y="4687888"/>
          <p14:tracePt t="44945" x="3956050" y="4697413"/>
          <p14:tracePt t="44957" x="4027488" y="4714875"/>
          <p14:tracePt t="44974" x="4224338" y="4776788"/>
          <p14:tracePt t="44992" x="4429125" y="4830763"/>
          <p14:tracePt t="45009" x="4518025" y="4848225"/>
          <p14:tracePt t="45009" x="4598988" y="4867275"/>
          <p14:tracePt t="45026" x="4679950" y="4884738"/>
          <p14:tracePt t="45041" x="4822825" y="4902200"/>
          <p14:tracePt t="45058" x="4894263" y="4911725"/>
          <p14:tracePt t="45074" x="5054600" y="4938713"/>
          <p14:tracePt t="45091" x="5214938" y="4973638"/>
          <p14:tracePt t="45107" x="5286375" y="5000625"/>
          <p14:tracePt t="45124" x="5411788" y="5037138"/>
          <p14:tracePt t="45141" x="5527675" y="5081588"/>
          <p14:tracePt t="45157" x="5634038" y="5126038"/>
          <p14:tracePt t="45175" x="5670550" y="5153025"/>
          <p14:tracePt t="45190" x="5751513" y="5205413"/>
          <p14:tracePt t="45208" x="5768975" y="5214938"/>
          <p14:tracePt t="45224" x="5786438" y="5224463"/>
          <p14:tracePt t="45241" x="5768975" y="5224463"/>
          <p14:tracePt t="45514" x="5741988" y="5224463"/>
          <p14:tracePt t="45524" x="5697538" y="5214938"/>
          <p14:tracePt t="45534" x="5661025" y="5205413"/>
          <p14:tracePt t="45544" x="5599113" y="5187950"/>
          <p14:tracePt t="45557" x="5419725" y="5160963"/>
          <p14:tracePt t="45574" x="5313363" y="5153025"/>
          <p14:tracePt t="45590" x="5089525" y="5126038"/>
          <p14:tracePt t="45607" x="4875213" y="5099050"/>
          <p14:tracePt t="45625" x="4768850" y="5089525"/>
          <p14:tracePt t="45641" x="4589463" y="5072063"/>
          <p14:tracePt t="45657" x="4429125" y="5072063"/>
          <p14:tracePt t="45674" x="4340225" y="5072063"/>
          <p14:tracePt t="45691" x="4197350" y="5072063"/>
          <p14:tracePt t="45707" x="4081463" y="5062538"/>
          <p14:tracePt t="45725" x="4027488" y="5054600"/>
          <p14:tracePt t="45740" x="3965575" y="5054600"/>
          <p14:tracePt t="45757" x="3919538" y="5054600"/>
          <p14:tracePt t="45774" x="3902075" y="5054600"/>
          <p14:tracePt t="45790" x="3884613" y="5045075"/>
          <p14:tracePt t="45807" x="3875088" y="5037138"/>
          <p14:tracePt t="45824" x="3902075" y="5037138"/>
          <p14:tracePt t="46481" x="3919538" y="5037138"/>
          <p14:tracePt t="46491" x="3946525" y="5027613"/>
          <p14:tracePt t="46501" x="3983038" y="5027613"/>
          <p14:tracePt t="46511" x="4027488" y="5027613"/>
          <p14:tracePt t="46523" x="4089400" y="5018088"/>
          <p14:tracePt t="46540" x="4224338" y="5018088"/>
          <p14:tracePt t="46557" x="4402138" y="5010150"/>
          <p14:tracePt t="46573" x="4500563" y="5010150"/>
          <p14:tracePt t="46590" x="4714875" y="5010150"/>
          <p14:tracePt t="46607" x="4902200" y="5010150"/>
          <p14:tracePt t="46624" x="5000625" y="5018088"/>
          <p14:tracePt t="46640" x="5214938" y="5037138"/>
          <p14:tracePt t="46657" x="5429250" y="5054600"/>
          <p14:tracePt t="46673" x="5545138" y="5072063"/>
          <p14:tracePt t="46690" x="5751513" y="5081588"/>
          <p14:tracePt t="46706" x="5884863" y="5089525"/>
          <p14:tracePt t="46723" x="5919788" y="5099050"/>
          <p14:tracePt t="46739" x="5965825" y="5099050"/>
          <p14:tracePt t="46757" x="5983288" y="5099050"/>
          <p14:tracePt t="46773" x="5991225" y="5099050"/>
          <p14:tracePt t="46791" x="6000750" y="5099050"/>
          <p14:tracePt t="46806" x="5991225" y="5099050"/>
          <p14:tracePt t="46890" x="5983288" y="5099050"/>
          <p14:tracePt t="46900" x="5929313" y="5099050"/>
          <p14:tracePt t="46910" x="5857875" y="5089525"/>
          <p14:tracePt t="46923" x="5589588" y="5062538"/>
          <p14:tracePt t="46940" x="5438775" y="5054600"/>
          <p14:tracePt t="46956" x="5143500" y="5054600"/>
          <p14:tracePt t="46973" x="4867275" y="5054600"/>
          <p14:tracePt t="46990" x="4751388" y="5054600"/>
          <p14:tracePt t="47006" x="4537075" y="5054600"/>
          <p14:tracePt t="47023" x="4357688" y="5062538"/>
          <p14:tracePt t="47040" x="4286250" y="5062538"/>
          <p14:tracePt t="47056" x="4179888" y="5062538"/>
          <p14:tracePt t="47073" x="4133850" y="5062538"/>
          <p14:tracePt t="47090" x="4116388" y="5062538"/>
          <p14:tracePt t="47107" x="4108450" y="5062538"/>
          <p14:tracePt t="47123" x="4098925" y="5062538"/>
          <p14:tracePt t="47140" x="4108450" y="5062538"/>
          <p14:tracePt t="47199" x="4116388" y="5062538"/>
          <p14:tracePt t="47209" x="4143375" y="5062538"/>
          <p14:tracePt t="47219" x="4205288" y="5062538"/>
          <p14:tracePt t="47229" x="4313238" y="5062538"/>
          <p14:tracePt t="47240" x="4483100" y="5081588"/>
          <p14:tracePt t="47256" x="4884738" y="5108575"/>
          <p14:tracePt t="47274" x="5160963" y="5126038"/>
          <p14:tracePt t="47290" x="5286375" y="5133975"/>
          <p14:tracePt t="47306" x="5500688" y="5153025"/>
          <p14:tracePt t="47323" x="5705475" y="5170488"/>
          <p14:tracePt t="47340" x="5786438" y="5180013"/>
          <p14:tracePt t="47355" x="5919788" y="5187950"/>
          <p14:tracePt t="47373" x="5983288" y="5197475"/>
          <p14:tracePt t="47389" x="6000750" y="5205413"/>
          <p14:tracePt t="47406" x="6018213" y="5205413"/>
          <p14:tracePt t="47423" x="6027738" y="5214938"/>
          <p14:tracePt t="47440" x="6037263" y="5214938"/>
          <p14:tracePt t="47456" x="6027738" y="5205413"/>
          <p14:tracePt t="47498" x="5991225" y="5205413"/>
          <p14:tracePt t="47508" x="5929313" y="5197475"/>
          <p14:tracePt t="47517" x="5848350" y="5187950"/>
          <p14:tracePt t="47528" x="5724525" y="5170488"/>
          <p14:tracePt t="47539" x="5608638" y="5170488"/>
          <p14:tracePt t="47556" x="5375275" y="5170488"/>
          <p14:tracePt t="47573" x="5170488" y="5187950"/>
          <p14:tracePt t="47589" x="5089525" y="5197475"/>
          <p14:tracePt t="47606" x="4938713" y="5214938"/>
          <p14:tracePt t="47624" x="4813300" y="5232400"/>
          <p14:tracePt t="47639" x="4768850" y="5241925"/>
          <p14:tracePt t="47656" x="4679950" y="5251450"/>
          <p14:tracePt t="47673" x="4633913" y="5259388"/>
          <p14:tracePt t="47689" x="4616450" y="5268913"/>
          <p14:tracePt t="47706" x="4608513" y="5268913"/>
          <p14:tracePt t="47722" x="4598988" y="5268913"/>
          <p14:tracePt t="47739" x="4598988" y="5276850"/>
          <p14:tracePt t="47778" x="4589463" y="5276850"/>
          <p14:tracePt t="48156" x="4581525" y="5276850"/>
          <p14:tracePt t="48176" x="4554538" y="5276850"/>
          <p14:tracePt t="48186" x="4527550" y="5268913"/>
          <p14:tracePt t="48196" x="4491038" y="5268913"/>
          <p14:tracePt t="48206" x="4438650" y="5251450"/>
          <p14:tracePt t="48222" x="4303713" y="5224463"/>
          <p14:tracePt t="48239" x="4232275" y="5205413"/>
          <p14:tracePt t="48255" x="4089400" y="5180013"/>
          <p14:tracePt t="48273" x="3946525" y="5160963"/>
          <p14:tracePt t="48289" x="3867150" y="5153025"/>
          <p14:tracePt t="48306" x="3840163" y="5153025"/>
          <p14:tracePt t="48322" x="3803650" y="5143500"/>
          <p14:tracePt t="48339" x="3795713" y="5143500"/>
          <p14:tracePt t="48356" x="3786188" y="5143500"/>
          <p14:tracePt t="49255" x="3776663" y="5143500"/>
          <p14:tracePt t="50110" x="3741738" y="5133975"/>
          <p14:tracePt t="50120" x="3687763" y="5126038"/>
          <p14:tracePt t="50130" x="3633788" y="5116513"/>
          <p14:tracePt t="50140" x="3554413" y="5108575"/>
          <p14:tracePt t="50154" x="3402013" y="5072063"/>
          <p14:tracePt t="50171" x="3322638" y="5045075"/>
          <p14:tracePt t="50187" x="3187700" y="4991100"/>
          <p14:tracePt t="50204" x="3089275" y="4929188"/>
          <p14:tracePt t="50221" x="3054350" y="4902200"/>
          <p14:tracePt t="50237" x="3036888" y="4857750"/>
          <p14:tracePt t="50254" x="3036888" y="4803775"/>
          <p14:tracePt t="50271" x="3036888" y="4776788"/>
          <p14:tracePt t="50287" x="3081338" y="4697413"/>
          <p14:tracePt t="50303" x="3152775" y="4598988"/>
          <p14:tracePt t="50321" x="3197225" y="4554538"/>
          <p14:tracePt t="50337" x="3322638" y="4473575"/>
          <p14:tracePt t="50354" x="3465513" y="4419600"/>
          <p14:tracePt t="50370" x="3554413" y="4411663"/>
          <p14:tracePt t="50387" x="3759200" y="4394200"/>
          <p14:tracePt t="50404" x="3990975" y="4394200"/>
          <p14:tracePt t="50420" x="4108450" y="4394200"/>
          <p14:tracePt t="50437" x="4348163" y="4429125"/>
          <p14:tracePt t="50454" x="4554538" y="4473575"/>
          <p14:tracePt t="50470" x="4643438" y="4510088"/>
          <p14:tracePt t="50487" x="4795838" y="4589463"/>
          <p14:tracePt t="50504" x="4911725" y="4660900"/>
          <p14:tracePt t="50520" x="4956175" y="4687888"/>
          <p14:tracePt t="50537" x="5018088" y="4714875"/>
          <p14:tracePt t="50554" x="5037138" y="4732338"/>
          <p14:tracePt t="50570" x="5037138" y="4741863"/>
          <p14:tracePt t="50587" x="5037138" y="4751388"/>
          <p14:tracePt t="50603" x="5037138" y="4759325"/>
          <p14:tracePt t="50620" x="5018088" y="4768850"/>
          <p14:tracePt t="50637" x="4946650" y="4776788"/>
          <p14:tracePt t="50653" x="4776788" y="4795838"/>
          <p14:tracePt t="50670" x="4652963" y="4822825"/>
          <p14:tracePt t="50687" x="4357688" y="4867275"/>
          <p14:tracePt t="50704" x="4081463" y="4902200"/>
          <p14:tracePt t="50720" x="3973513" y="4929188"/>
          <p14:tracePt t="50737" x="3795713" y="4965700"/>
          <p14:tracePt t="50753" x="3670300" y="4983163"/>
          <p14:tracePt t="50770" x="3625850" y="4991100"/>
          <p14:tracePt t="50787" x="3589338" y="4991100"/>
          <p14:tracePt t="50804" x="3581400" y="5000625"/>
          <p14:tracePt t="51708" x="3581400" y="5010150"/>
          <p14:tracePt t="52502" x="3589338" y="5010150"/>
          <p14:tracePt t="52513" x="3608388" y="5018088"/>
          <p14:tracePt t="52522" x="3616325" y="5027613"/>
          <p14:tracePt t="52535" x="3643313" y="5054600"/>
          <p14:tracePt t="52553" x="3660775" y="5081588"/>
          <p14:tracePt t="52569" x="3705225" y="5187950"/>
          <p14:tracePt t="52585" x="3751263" y="5340350"/>
          <p14:tracePt t="52603" x="3768725" y="5419725"/>
          <p14:tracePt t="52618" x="3803650" y="5572125"/>
          <p14:tracePt t="52635" x="3822700" y="5661025"/>
          <p14:tracePt t="52652" x="3822700" y="5680075"/>
          <p14:tracePt t="52668" x="3830638" y="5697538"/>
          <p14:tracePt t="52685" x="3830638" y="5705475"/>
          <p14:tracePt t="52702" x="3830638" y="5697538"/>
          <p14:tracePt t="52831" x="3822700" y="5697538"/>
          <p14:tracePt t="52861" x="3822700" y="5705475"/>
          <p14:tracePt t="52951" x="3822700" y="5715000"/>
          <p14:tracePt t="52961" x="3822700" y="5724525"/>
          <p14:tracePt t="52981" x="3822700" y="5741988"/>
          <p14:tracePt t="52991" x="3822700" y="5751513"/>
          <p14:tracePt t="53002" x="3822700" y="5759450"/>
          <p14:tracePt t="53019" x="3830638" y="5776913"/>
          <p14:tracePt t="53035" x="3830638" y="5786438"/>
          <p14:tracePt t="53052" x="3830638" y="5795963"/>
          <p14:tracePt t="53068" x="3840163" y="5795963"/>
          <p14:tracePt t="53085" x="3840163" y="5803900"/>
          <p14:tracePt t="53102" x="3830638" y="5803900"/>
          <p14:tracePt t="53131" x="3822700" y="5795963"/>
          <p14:tracePt t="53150" x="3813175" y="5751513"/>
          <p14:tracePt t="53160" x="3803650" y="5680075"/>
          <p14:tracePt t="53170" x="3795713" y="5581650"/>
          <p14:tracePt t="53185" x="3795713" y="5357813"/>
          <p14:tracePt t="53202" x="3813175" y="5251450"/>
          <p14:tracePt t="53218" x="3857625" y="5072063"/>
          <p14:tracePt t="53235" x="3956050" y="4902200"/>
          <p14:tracePt t="53251" x="4017963" y="4840288"/>
          <p14:tracePt t="53268" x="4170363" y="4751388"/>
          <p14:tracePt t="53285" x="4303713" y="4705350"/>
          <p14:tracePt t="53302" x="4357688" y="4697413"/>
          <p14:tracePt t="53318" x="4473575" y="4697413"/>
          <p14:tracePt t="53335" x="4598988" y="4732338"/>
          <p14:tracePt t="53351" x="4652963" y="4768850"/>
          <p14:tracePt t="53368" x="4751388" y="4867275"/>
          <p14:tracePt t="53385" x="4813300" y="5037138"/>
          <p14:tracePt t="53402" x="4840288" y="5143500"/>
          <p14:tracePt t="53418" x="4857750" y="5357813"/>
          <p14:tracePt t="53434" x="4867275" y="5518150"/>
          <p14:tracePt t="53451" x="4867275" y="5581650"/>
          <p14:tracePt t="53468" x="4867275" y="5670550"/>
          <p14:tracePt t="53485" x="4857750" y="5715000"/>
          <p14:tracePt t="53502" x="4857750" y="5724525"/>
          <p14:tracePt t="53518" x="4830763" y="5741988"/>
          <p14:tracePt t="53535" x="4786313" y="5741988"/>
          <p14:tracePt t="53551" x="4759325" y="5741988"/>
          <p14:tracePt t="53568" x="4724400" y="5741988"/>
          <p14:tracePt t="53585" x="4697413" y="5741988"/>
          <p14:tracePt t="53601" x="4687888" y="5741988"/>
          <p14:tracePt t="53619" x="4687888" y="5732463"/>
          <p14:tracePt t="53649" x="4697413" y="5724525"/>
          <p14:tracePt t="53668" x="4741863" y="5688013"/>
          <p14:tracePt t="53678" x="4803775" y="5626100"/>
          <p14:tracePt t="53688" x="4911725" y="5537200"/>
          <p14:tracePt t="53701" x="5054600" y="5438775"/>
          <p14:tracePt t="53718" x="5330825" y="5303838"/>
          <p14:tracePt t="53734" x="5562600" y="5241925"/>
          <p14:tracePt t="53751" x="5670550" y="5232400"/>
          <p14:tracePt t="53768" x="5840413" y="5232400"/>
          <p14:tracePt t="53784" x="5946775" y="5251450"/>
          <p14:tracePt t="53802" x="6027738" y="5303838"/>
          <p14:tracePt t="53819" x="6045200" y="5340350"/>
          <p14:tracePt t="53835" x="6072188" y="5384800"/>
          <p14:tracePt t="53851" x="6089650" y="5419725"/>
          <p14:tracePt t="53869" x="6089650" y="5429250"/>
          <p14:tracePt t="53884" x="6089650" y="5446713"/>
          <p14:tracePt t="53901" x="6089650" y="5456238"/>
          <p14:tracePt t="53918" x="6089650" y="5465763"/>
          <p14:tracePt t="53934" x="6081713" y="5473700"/>
          <p14:tracePt t="53951" x="6062663" y="5483225"/>
          <p14:tracePt t="53968" x="6054725" y="5473700"/>
          <p14:tracePt t="54477" x="6027738" y="5465763"/>
          <p14:tracePt t="54487" x="6000750" y="5438775"/>
          <p14:tracePt t="54496" x="5956300" y="5411788"/>
          <p14:tracePt t="54506" x="5902325" y="5384800"/>
          <p14:tracePt t="54517" x="5830888" y="5357813"/>
          <p14:tracePt t="54534" x="5634038" y="5303838"/>
          <p14:tracePt t="54551" x="5357813" y="5241925"/>
          <p14:tracePt t="54567" x="5180013" y="5214938"/>
          <p14:tracePt t="54584" x="4813300" y="5160963"/>
          <p14:tracePt t="54600" x="4483100" y="5143500"/>
          <p14:tracePt t="54618" x="4348163" y="5133975"/>
          <p14:tracePt t="54634" x="4160838" y="5133975"/>
          <p14:tracePt t="54650" x="4062413" y="5133975"/>
          <p14:tracePt t="54667" x="4037013" y="5133975"/>
          <p14:tracePt t="54684" x="4000500" y="5133975"/>
          <p14:tracePt t="54700" x="3990975" y="5133975"/>
          <p14:tracePt t="54717" x="3983038" y="5133975"/>
          <p14:tracePt t="54734" x="3973513" y="5133975"/>
          <p14:tracePt t="54750" x="3965575" y="5133975"/>
          <p14:tracePt t="54767" x="3965575" y="5143500"/>
          <p14:tracePt t="54825" x="3973513" y="5143500"/>
          <p14:tracePt t="54865" x="4000500" y="5143500"/>
          <p14:tracePt t="54875" x="4062413" y="5153025"/>
          <p14:tracePt t="54885" x="4197350" y="5160963"/>
          <p14:tracePt t="54900" x="4652963" y="5187950"/>
          <p14:tracePt t="54917" x="4902200" y="5214938"/>
          <p14:tracePt t="54934" x="5268913" y="5259388"/>
          <p14:tracePt t="54950" x="5483225" y="5286375"/>
          <p14:tracePt t="54967" x="5562600" y="5295900"/>
          <p14:tracePt t="54984" x="5670550" y="5303838"/>
          <p14:tracePt t="55000" x="5751513" y="5313363"/>
          <p14:tracePt t="55017" x="5786438" y="5322888"/>
          <p14:tracePt t="55033" x="5840413" y="5330825"/>
          <p14:tracePt t="55050" x="5875338" y="5340350"/>
          <p14:tracePt t="55067" x="5884863" y="5340350"/>
          <p14:tracePt t="55085" x="5894388" y="5348288"/>
          <p14:tracePt t="55105" x="5902325" y="5348288"/>
          <p14:tracePt t="55134" x="5911850" y="5348288"/>
          <p14:tracePt t="55194" x="5919788" y="5348288"/>
          <p14:tracePt t="55234" x="5911850" y="5348288"/>
          <p14:tracePt t="55393" x="5902325" y="5348288"/>
          <p14:tracePt t="55413" x="5884863" y="5348288"/>
          <p14:tracePt t="55423" x="5840413" y="5348288"/>
          <p14:tracePt t="55434" x="5759450" y="5348288"/>
          <p14:tracePt t="55450" x="5491163" y="5357813"/>
          <p14:tracePt t="55466" x="5170488" y="5411788"/>
          <p14:tracePt t="55484" x="5027613" y="5438775"/>
          <p14:tracePt t="55500" x="4803775" y="5465763"/>
          <p14:tracePt t="55517" x="4643438" y="5483225"/>
          <p14:tracePt t="55534" x="4589463" y="5483225"/>
          <p14:tracePt t="55549" x="4500563" y="5491163"/>
          <p14:tracePt t="55566" x="4465638" y="5500688"/>
          <p14:tracePt t="55584" x="4456113" y="5500688"/>
          <p14:tracePt t="55603" x="4446588" y="5500688"/>
          <p14:tracePt t="63727" x="4438650" y="5500688"/>
          <p14:tracePt t="64235" x="4429125" y="5500688"/>
          <p14:tracePt t="64244" x="4402138" y="5491163"/>
          <p14:tracePt t="64255" x="4375150" y="5483225"/>
          <p14:tracePt t="64264" x="4330700" y="5483225"/>
          <p14:tracePt t="64276" x="4295775" y="5473700"/>
          <p14:tracePt t="64293" x="4179888" y="5456238"/>
          <p14:tracePt t="64310" x="4027488" y="5438775"/>
          <p14:tracePt t="64327" x="3919538" y="5429250"/>
          <p14:tracePt t="64343" x="3687763" y="5402263"/>
          <p14:tracePt t="64359" x="3446463" y="5394325"/>
          <p14:tracePt t="64376" x="3295650" y="5384800"/>
          <p14:tracePt t="64392" x="3000375" y="5384800"/>
          <p14:tracePt t="64410" x="2643188" y="5402263"/>
          <p14:tracePt t="64426" x="2465388" y="5429250"/>
          <p14:tracePt t="64443" x="2098675" y="5473700"/>
          <p14:tracePt t="64460" x="1812925" y="5518150"/>
          <p14:tracePt t="64476" x="1704975" y="5537200"/>
          <p14:tracePt t="64493" x="1527175" y="5572125"/>
          <p14:tracePt t="64510" x="1401763" y="5608638"/>
          <p14:tracePt t="64526" x="1357313" y="5626100"/>
          <p14:tracePt t="64543" x="1322388" y="5643563"/>
          <p14:tracePt t="64560" x="1303338" y="5643563"/>
          <p14:tracePt t="64813" x="1295400" y="5634038"/>
          <p14:tracePt t="64823" x="1268413" y="5599113"/>
          <p14:tracePt t="64833" x="1258888" y="5572125"/>
          <p14:tracePt t="64844" x="1241425" y="5527675"/>
          <p14:tracePt t="64859" x="1204913" y="5402263"/>
          <p14:tracePt t="64875" x="1196975" y="5322888"/>
          <p14:tracePt t="64892" x="1196975" y="5099050"/>
          <p14:tracePt t="64909" x="1196975" y="4857750"/>
          <p14:tracePt t="64926" x="1196975" y="4670425"/>
          <p14:tracePt t="64944" x="1204913" y="4589463"/>
          <p14:tracePt t="64959" x="1214438" y="4419600"/>
          <p14:tracePt t="64976" x="1231900" y="4330700"/>
          <p14:tracePt t="64992" x="1285875" y="4133850"/>
          <p14:tracePt t="65009" x="1366838" y="3919538"/>
          <p14:tracePt t="65025" x="1401763" y="3822700"/>
          <p14:tracePt t="65043" x="1473200" y="3670300"/>
          <p14:tracePt t="65059" x="1517650" y="3589338"/>
          <p14:tracePt t="65076" x="1544638" y="3536950"/>
          <p14:tracePt t="65093" x="1562100" y="3527425"/>
          <p14:tracePt t="65109" x="1581150" y="3517900"/>
          <p14:tracePt t="65126" x="1581150" y="3509963"/>
          <p14:tracePt t="65303" x="1581150" y="3500438"/>
          <p14:tracePt t="65313" x="1581150" y="3490913"/>
          <p14:tracePt t="65323" x="1581150" y="3465513"/>
          <p14:tracePt t="65332" x="1581150" y="3446463"/>
          <p14:tracePt t="65343" x="1581150" y="3419475"/>
          <p14:tracePt t="65359" x="1562100" y="3348038"/>
          <p14:tracePt t="65375" x="1544638" y="3313113"/>
          <p14:tracePt t="65392" x="1527175" y="3232150"/>
          <p14:tracePt t="65408" x="1500188" y="3152775"/>
          <p14:tracePt t="65425" x="1490663" y="3116263"/>
          <p14:tracePt t="65442" x="1482725" y="3062288"/>
          <p14:tracePt t="65459" x="1465263" y="3009900"/>
          <p14:tracePt t="65475" x="1455738" y="2973388"/>
          <p14:tracePt t="65493" x="1455738" y="2946400"/>
          <p14:tracePt t="65509" x="1455738" y="2884488"/>
          <p14:tracePt t="65525" x="1446213" y="2840038"/>
          <p14:tracePt t="65525" x="1446213" y="2803525"/>
          <p14:tracePt t="65543" x="1446213" y="2768600"/>
          <p14:tracePt t="65559" x="1438275" y="2714625"/>
          <p14:tracePt t="65576" x="1438275" y="2660650"/>
          <p14:tracePt t="65593" x="1438275" y="2633663"/>
          <p14:tracePt t="65609" x="1438275" y="2562225"/>
          <p14:tracePt t="65627" x="1438275" y="2490788"/>
          <p14:tracePt t="65643" x="1438275" y="2446338"/>
          <p14:tracePt t="65658" x="1438275" y="2401888"/>
          <p14:tracePt t="65676" x="1438275" y="2384425"/>
          <p14:tracePt t="65693" x="1438275" y="2374900"/>
          <p14:tracePt t="65708" x="1446213" y="2374900"/>
          <p14:tracePt t="65725" x="1455738" y="2366963"/>
          <p14:tracePt t="65743" x="1455738" y="2357438"/>
          <p14:tracePt t="65762" x="1465263" y="2357438"/>
          <p14:tracePt t="65961" x="1465263" y="2366963"/>
          <p14:tracePt t="66001" x="1473200" y="2374900"/>
          <p14:tracePt t="66030" x="1473200" y="2384425"/>
          <p14:tracePt t="66051" x="1482725" y="2384425"/>
          <p14:tracePt t="66061" x="1490663" y="2393950"/>
          <p14:tracePt t="66071" x="1500188" y="2401888"/>
          <p14:tracePt t="66091" x="1500188" y="2411413"/>
          <p14:tracePt t="66101" x="1509713" y="2411413"/>
          <p14:tracePt t="66111" x="1509713" y="2419350"/>
          <p14:tracePt t="66125" x="1517650" y="2428875"/>
          <p14:tracePt t="66142" x="1527175" y="2428875"/>
          <p14:tracePt t="66158" x="1527175" y="2446338"/>
          <p14:tracePt t="66175" x="1527175" y="2455863"/>
          <p14:tracePt t="66201" x="1536700" y="2455863"/>
          <p14:tracePt t="67098" x="1544638" y="2465388"/>
          <p14:tracePt t="67148" x="1554163" y="2473325"/>
          <p14:tracePt t="67158" x="1562100" y="2473325"/>
          <p14:tracePt t="67168" x="1581150" y="2482850"/>
          <p14:tracePt t="67178" x="1589088" y="2490788"/>
          <p14:tracePt t="67191" x="1598613" y="2509838"/>
          <p14:tracePt t="67207" x="1608138" y="2536825"/>
          <p14:tracePt t="67224" x="1625600" y="2581275"/>
          <p14:tracePt t="67241" x="1625600" y="2598738"/>
          <p14:tracePt t="67257" x="1633538" y="2625725"/>
          <p14:tracePt t="67274" x="1633538" y="2660650"/>
          <p14:tracePt t="67291" x="1633538" y="2679700"/>
          <p14:tracePt t="67307" x="1633538" y="2697163"/>
          <p14:tracePt t="67324" x="1633538" y="2724150"/>
          <p14:tracePt t="67342" x="1633538" y="2751138"/>
          <p14:tracePt t="67358" x="1625600" y="2751138"/>
          <p14:tracePt t="67374" x="1625600" y="2759075"/>
          <p14:tracePt t="67390" x="1625600" y="2768600"/>
          <p14:tracePt t="67408" x="1616075" y="2776538"/>
          <p14:tracePt t="67437" x="1616075" y="2786063"/>
          <p14:tracePt t="67468" x="1608138" y="2786063"/>
          <p14:tracePt t="67487" x="1598613" y="2786063"/>
          <p14:tracePt t="67497" x="1589088" y="2786063"/>
          <p14:tracePt t="67518" x="1581150" y="2776538"/>
          <p14:tracePt t="67537" x="1571625" y="2768600"/>
          <p14:tracePt t="67557" x="1562100" y="2741613"/>
          <p14:tracePt t="67567" x="1562100" y="2714625"/>
          <p14:tracePt t="67577" x="1562100" y="2679700"/>
          <p14:tracePt t="67590" x="1581150" y="2608263"/>
          <p14:tracePt t="67608" x="1598613" y="2571750"/>
          <p14:tracePt t="67624" x="1633538" y="2527300"/>
          <p14:tracePt t="67641" x="1670050" y="2500313"/>
          <p14:tracePt t="67658" x="1687513" y="2490788"/>
          <p14:tracePt t="67674" x="1731963" y="2482850"/>
          <p14:tracePt t="67690" x="1785938" y="2482850"/>
          <p14:tracePt t="67708" x="1822450" y="2482850"/>
          <p14:tracePt t="67724" x="1893888" y="2490788"/>
          <p14:tracePt t="67740" x="1965325" y="2527300"/>
          <p14:tracePt t="67758" x="2000250" y="2562225"/>
          <p14:tracePt t="67774" x="2054225" y="2652713"/>
          <p14:tracePt t="67790" x="2098675" y="2759075"/>
          <p14:tracePt t="67808" x="2098675" y="2795588"/>
          <p14:tracePt t="67823" x="2116138" y="2874963"/>
          <p14:tracePt t="67841" x="2116138" y="2965450"/>
          <p14:tracePt t="67858" x="2116138" y="3009900"/>
          <p14:tracePt t="67874" x="2116138" y="3116263"/>
          <p14:tracePt t="67891" x="2108200" y="3197225"/>
          <p14:tracePt t="67908" x="2108200" y="3224213"/>
          <p14:tracePt t="67924" x="2081213" y="3268663"/>
          <p14:tracePt t="67940" x="2054225" y="3303588"/>
          <p14:tracePt t="67958" x="2036763" y="3313113"/>
          <p14:tracePt t="67973" x="2000250" y="3340100"/>
          <p14:tracePt t="67990" x="1946275" y="3357563"/>
          <p14:tracePt t="68007" x="1938338" y="3367088"/>
          <p14:tracePt t="68023" x="1911350" y="3375025"/>
          <p14:tracePt t="68040" x="1893888" y="3384550"/>
          <p14:tracePt t="68057" x="1874838" y="3384550"/>
          <p14:tracePt t="68073" x="1866900" y="3384550"/>
          <p14:tracePt t="68090" x="1857375" y="3384550"/>
          <p14:tracePt t="68107" x="1847850" y="3384550"/>
          <p14:tracePt t="68135" x="1839913" y="3384550"/>
          <p14:tracePt t="68145" x="1830388" y="3384550"/>
          <p14:tracePt t="68165" x="1830388" y="3375025"/>
          <p14:tracePt t="68175" x="1822450" y="3367088"/>
          <p14:tracePt t="68190" x="1812925" y="3357563"/>
          <p14:tracePt t="68206" x="1803400" y="3348038"/>
          <p14:tracePt t="68223" x="1785938" y="3313113"/>
          <p14:tracePt t="68240" x="1768475" y="3259138"/>
          <p14:tracePt t="68257" x="1758950" y="3224213"/>
          <p14:tracePt t="68273" x="1751013" y="3125788"/>
          <p14:tracePt t="68290" x="1751013" y="3017838"/>
          <p14:tracePt t="68306" x="1751013" y="2973388"/>
          <p14:tracePt t="68323" x="1758950" y="2911475"/>
          <p14:tracePt t="68340" x="1768475" y="2867025"/>
          <p14:tracePt t="68357" x="1776413" y="2847975"/>
          <p14:tracePt t="68373" x="1785938" y="2803525"/>
          <p14:tracePt t="68389" x="1812925" y="2768600"/>
          <p14:tracePt t="68406" x="1830388" y="2741613"/>
          <p14:tracePt t="68423" x="1857375" y="2724150"/>
          <p14:tracePt t="68440" x="1884363" y="2705100"/>
          <p14:tracePt t="68457" x="1893888" y="2705100"/>
          <p14:tracePt t="68473" x="1938338" y="2705100"/>
          <p14:tracePt t="68490" x="2009775" y="2714625"/>
          <p14:tracePt t="68507" x="2044700" y="2732088"/>
          <p14:tracePt t="68523" x="2116138" y="2768600"/>
          <p14:tracePt t="68540" x="2152650" y="2795588"/>
          <p14:tracePt t="68556" x="2152650" y="2813050"/>
          <p14:tracePt t="68573" x="2170113" y="2830513"/>
          <p14:tracePt t="68590" x="2170113" y="2857500"/>
          <p14:tracePt t="68606" x="2170113" y="2867025"/>
          <p14:tracePt t="68606" x="2170113" y="2884488"/>
          <p14:tracePt t="68624" x="2160588" y="2911475"/>
          <p14:tracePt t="68640" x="2143125" y="2946400"/>
          <p14:tracePt t="68656" x="2133600" y="2973388"/>
          <p14:tracePt t="68673" x="2098675" y="3036888"/>
          <p14:tracePt t="68690" x="2071688" y="3089275"/>
          <p14:tracePt t="68706" x="2054225" y="3116263"/>
          <p14:tracePt t="68723" x="2027238" y="3152775"/>
          <p14:tracePt t="68740" x="2017713" y="3179763"/>
          <p14:tracePt t="68756" x="2009775" y="3187700"/>
          <p14:tracePt t="68773" x="2009775" y="3197225"/>
          <p14:tracePt t="69678" x="1990725" y="3197225"/>
          <p14:tracePt t="70131" x="1965325" y="3205163"/>
          <p14:tracePt t="70140" x="1938338" y="3205163"/>
          <p14:tracePt t="70151" x="1919288" y="3205163"/>
          <p14:tracePt t="70160" x="1901825" y="3205163"/>
          <p14:tracePt t="70172" x="1884363" y="3205163"/>
          <p14:tracePt t="70189" x="1857375" y="3197225"/>
          <p14:tracePt t="70206" x="1839913" y="3170238"/>
          <p14:tracePt t="70222" x="1822450" y="3152775"/>
          <p14:tracePt t="70239" x="1803400" y="3108325"/>
          <p14:tracePt t="70255" x="1795463" y="3017838"/>
          <p14:tracePt t="70272" x="1795463" y="2955925"/>
          <p14:tracePt t="70288" x="1812925" y="2813050"/>
          <p14:tracePt t="70305" x="1857375" y="2660650"/>
          <p14:tracePt t="70322" x="1884363" y="2589213"/>
          <p14:tracePt t="70339" x="1965325" y="2455863"/>
          <p14:tracePt t="70355" x="2027238" y="2384425"/>
          <p14:tracePt t="70372" x="2062163" y="2357438"/>
          <p14:tracePt t="70388" x="2108200" y="2339975"/>
          <p14:tracePt t="70405" x="2143125" y="2330450"/>
          <p14:tracePt t="70422" x="2152650" y="2330450"/>
          <p14:tracePt t="70438" x="2179638" y="2339975"/>
          <p14:tracePt t="70455" x="2205038" y="2357438"/>
          <p14:tracePt t="70472" x="2205038" y="2374900"/>
          <p14:tracePt t="70488" x="2214563" y="2455863"/>
          <p14:tracePt t="70505" x="2214563" y="2608263"/>
          <p14:tracePt t="70522" x="2197100" y="2697163"/>
          <p14:tracePt t="70538" x="2152650" y="2867025"/>
          <p14:tracePt t="70555" x="2089150" y="3017838"/>
          <p14:tracePt t="70572" x="2062163" y="3081338"/>
          <p14:tracePt t="70588" x="2027238" y="3179763"/>
          <p14:tracePt t="70605" x="2000250" y="3251200"/>
          <p14:tracePt t="70622" x="1982788" y="3276600"/>
          <p14:tracePt t="70639" x="1965325" y="3313113"/>
          <p14:tracePt t="70655" x="1955800" y="3330575"/>
          <p14:tracePt t="70672" x="1946275" y="3340100"/>
          <p14:tracePt t="71567" x="1938338" y="3340100"/>
          <p14:tracePt t="71676" x="1919288" y="3340100"/>
          <p14:tracePt t="71696" x="1911350" y="3340100"/>
          <p14:tracePt t="71706" x="1901825" y="3340100"/>
          <p14:tracePt t="71716" x="1884363" y="3348038"/>
          <p14:tracePt t="71726" x="1874838" y="3348038"/>
          <p14:tracePt t="71737" x="1866900" y="3348038"/>
          <p14:tracePt t="71754" x="1830388" y="3348038"/>
          <p14:tracePt t="71771" x="1803400" y="3340100"/>
          <p14:tracePt t="71788" x="1795463" y="3340100"/>
          <p14:tracePt t="71804" x="1758950" y="3322638"/>
          <p14:tracePt t="71821" x="1731963" y="3313113"/>
          <p14:tracePt t="71838" x="1724025" y="3303588"/>
          <p14:tracePt t="71854" x="1697038" y="3276600"/>
          <p14:tracePt t="71871" x="1687513" y="3232150"/>
          <p14:tracePt t="71887" x="1679575" y="3205163"/>
          <p14:tracePt t="71904" x="1679575" y="3133725"/>
          <p14:tracePt t="71921" x="1679575" y="3054350"/>
          <p14:tracePt t="71937" x="1687513" y="3017838"/>
          <p14:tracePt t="71954" x="1731963" y="2938463"/>
          <p14:tracePt t="71971" x="1795463" y="2867025"/>
          <p14:tracePt t="71987" x="1830388" y="2840038"/>
          <p14:tracePt t="72004" x="1893888" y="2795588"/>
          <p14:tracePt t="72020" x="1955800" y="2741613"/>
          <p14:tracePt t="72037" x="1982788" y="2732088"/>
          <p14:tracePt t="72054" x="2017713" y="2714625"/>
          <p14:tracePt t="72070" x="2036763" y="2705100"/>
          <p14:tracePt t="72087" x="2054225" y="2705100"/>
          <p14:tracePt t="72104" x="2071688" y="2705100"/>
          <p14:tracePt t="72121" x="2098675" y="2732088"/>
          <p14:tracePt t="72137" x="2116138" y="2751138"/>
          <p14:tracePt t="72154" x="2133600" y="2803525"/>
          <p14:tracePt t="72170" x="2152650" y="2867025"/>
          <p14:tracePt t="72187" x="2152650" y="2901950"/>
          <p14:tracePt t="72203" x="2152650" y="2982913"/>
          <p14:tracePt t="72220" x="2152650" y="3062288"/>
          <p14:tracePt t="72237" x="2152650" y="3108325"/>
          <p14:tracePt t="72253" x="2143125" y="3179763"/>
          <p14:tracePt t="72270" x="2108200" y="3251200"/>
          <p14:tracePt t="72287" x="2098675" y="3276600"/>
          <p14:tracePt t="72304" x="2071688" y="3322638"/>
          <p14:tracePt t="72321" x="2054225" y="3348038"/>
          <p14:tracePt t="72338" x="2044700" y="3375025"/>
          <p14:tracePt t="72353" x="2027238" y="3411538"/>
          <p14:tracePt t="72370" x="2017713" y="3446463"/>
          <p14:tracePt t="72386" x="2017713" y="3465513"/>
          <p14:tracePt t="72403" x="2009775" y="3482975"/>
          <p14:tracePt t="74178" x="2000250" y="3482975"/>
          <p14:tracePt t="74419" x="1982788" y="3482975"/>
          <p14:tracePt t="74439" x="1965325" y="3473450"/>
          <p14:tracePt t="74449" x="1946275" y="3465513"/>
          <p14:tracePt t="74459" x="1919288" y="3446463"/>
          <p14:tracePt t="74469" x="1874838" y="3419475"/>
          <p14:tracePt t="74485" x="1768475" y="3357563"/>
          <p14:tracePt t="74502" x="1670050" y="3313113"/>
          <p14:tracePt t="74519" x="1633538" y="3286125"/>
          <p14:tracePt t="74535" x="1571625" y="3259138"/>
          <p14:tracePt t="74552" x="1536700" y="3232150"/>
          <p14:tracePt t="74569" x="1517650" y="3214688"/>
          <p14:tracePt t="74585" x="1500188" y="3197225"/>
          <p14:tracePt t="74602" x="1482725" y="3187700"/>
          <p14:tracePt t="74620" x="1482725" y="3179763"/>
          <p14:tracePt t="74635" x="1473200" y="3179763"/>
          <p14:tracePt t="74652" x="1473200" y="3170238"/>
          <p14:tracePt t="74669" x="1473200" y="3160713"/>
          <p14:tracePt t="74729" x="1482725" y="3160713"/>
          <p14:tracePt t="74738" x="1490663" y="3152775"/>
          <p14:tracePt t="74749" x="1517650" y="3152775"/>
          <p14:tracePt t="74758" x="1562100" y="3152775"/>
          <p14:tracePt t="74769" x="1633538" y="3152775"/>
          <p14:tracePt t="74785" x="1803400" y="3152775"/>
          <p14:tracePt t="74802" x="1938338" y="3152775"/>
          <p14:tracePt t="74819" x="1982788" y="3152775"/>
          <p14:tracePt t="74836" x="2062163" y="3160713"/>
          <p14:tracePt t="74853" x="2116138" y="3170238"/>
          <p14:tracePt t="74869" x="2143125" y="3179763"/>
          <p14:tracePt t="74885" x="2179638" y="3187700"/>
          <p14:tracePt t="74902" x="2197100" y="3197225"/>
          <p14:tracePt t="74919" x="2197100" y="3205163"/>
          <p14:tracePt t="74935" x="2205038" y="3205163"/>
          <p14:tracePt t="74951" x="2197100" y="3205163"/>
          <p14:tracePt t="75008" x="2187575" y="3205163"/>
          <p14:tracePt t="75018" x="2160588" y="3205163"/>
          <p14:tracePt t="75027" x="2108200" y="3205163"/>
          <p14:tracePt t="75038" x="2036763" y="3205163"/>
          <p14:tracePt t="75052" x="1884363" y="3205163"/>
          <p14:tracePt t="75069" x="1812925" y="3205163"/>
          <p14:tracePt t="75085" x="1714500" y="3205163"/>
          <p14:tracePt t="75102" x="1670050" y="3205163"/>
          <p14:tracePt t="75119" x="1660525" y="3205163"/>
          <p14:tracePt t="75135" x="1652588" y="3197225"/>
          <p14:tracePt t="75152" x="1660525" y="3187700"/>
          <p14:tracePt t="75187" x="1687513" y="3179763"/>
          <p14:tracePt t="75197" x="1751013" y="3170238"/>
          <p14:tracePt t="75207" x="1822450" y="3160713"/>
          <p14:tracePt t="75218" x="1901825" y="3152775"/>
          <p14:tracePt t="75234" x="2071688" y="3152775"/>
          <p14:tracePt t="75252" x="2224088" y="3170238"/>
          <p14:tracePt t="75268" x="2268538" y="3187700"/>
          <p14:tracePt t="75284" x="2339975" y="3224213"/>
          <p14:tracePt t="75301" x="2374900" y="3251200"/>
          <p14:tracePt t="75318" x="2384425" y="3259138"/>
          <p14:tracePt t="75336" x="2384425" y="3268663"/>
          <p14:tracePt t="75356" x="2374900" y="3268663"/>
          <p14:tracePt t="75368" x="2347913" y="3276600"/>
          <p14:tracePt t="75384" x="2241550" y="3295650"/>
          <p14:tracePt t="75401" x="2116138" y="3313113"/>
          <p14:tracePt t="75418" x="2054225" y="3313113"/>
          <p14:tracePt t="75435" x="1955800" y="3313113"/>
          <p14:tracePt t="75452" x="1884363" y="3303588"/>
          <p14:tracePt t="75468" x="1847850" y="3295650"/>
          <p14:tracePt t="75485" x="1803400" y="3259138"/>
          <p14:tracePt t="75501" x="1776413" y="3187700"/>
          <p14:tracePt t="75517" x="1776413" y="3152775"/>
          <p14:tracePt t="75534" x="1776413" y="3044825"/>
          <p14:tracePt t="75552" x="1795463" y="2919413"/>
          <p14:tracePt t="75568" x="1812925" y="2867025"/>
          <p14:tracePt t="75584" x="1857375" y="2786063"/>
          <p14:tracePt t="75601" x="1901825" y="2705100"/>
          <p14:tracePt t="75619" x="1928813" y="2670175"/>
          <p14:tracePt t="75634" x="1973263" y="2616200"/>
          <p14:tracePt t="75651" x="2027238" y="2598738"/>
          <p14:tracePt t="75668" x="2062163" y="2589213"/>
          <p14:tracePt t="75684" x="2179638" y="2589213"/>
          <p14:tracePt t="75701" x="2286000" y="2616200"/>
          <p14:tracePt t="75718" x="2330450" y="2643188"/>
          <p14:tracePt t="75734" x="2401888" y="2687638"/>
          <p14:tracePt t="75751" x="2446338" y="2751138"/>
          <p14:tracePt t="75768" x="2455863" y="2786063"/>
          <p14:tracePt t="75784" x="2465388" y="2919413"/>
          <p14:tracePt t="75801" x="2465388" y="3071813"/>
          <p14:tracePt t="75818" x="2455863" y="3143250"/>
          <p14:tracePt t="75834" x="2411413" y="3276600"/>
          <p14:tracePt t="75852" x="2347913" y="3411538"/>
          <p14:tracePt t="75867" x="2312988" y="3465513"/>
          <p14:tracePt t="75884" x="2232025" y="3544888"/>
          <p14:tracePt t="75901" x="2170113" y="3608388"/>
          <p14:tracePt t="75917" x="2143125" y="3625850"/>
          <p14:tracePt t="75934" x="2081213" y="3652838"/>
          <p14:tracePt t="75951" x="2044700" y="3660775"/>
          <p14:tracePt t="75967" x="2017713" y="3660775"/>
          <p14:tracePt t="75984" x="1965325" y="3660775"/>
          <p14:tracePt t="76001" x="1893888" y="3660775"/>
          <p14:tracePt t="76018" x="1847850" y="3652838"/>
          <p14:tracePt t="76034" x="1785938" y="3633788"/>
          <p14:tracePt t="76051" x="1724025" y="3598863"/>
          <p14:tracePt t="76067" x="1679575" y="3536950"/>
          <p14:tracePt t="76085" x="1660525" y="3500438"/>
          <p14:tracePt t="76100" x="1633538" y="3446463"/>
          <p14:tracePt t="76118" x="1616075" y="3394075"/>
          <p14:tracePt t="76135" x="1616075" y="3375025"/>
          <p14:tracePt t="76150" x="1608138" y="3348038"/>
          <p14:tracePt t="76167" x="1608138" y="3322638"/>
          <p14:tracePt t="76185" x="1608138" y="3313113"/>
          <p14:tracePt t="76204" x="1608138" y="3303588"/>
          <p14:tracePt t="76225" x="1608138" y="3295650"/>
          <p14:tracePt t="76235" x="1616075" y="3295650"/>
          <p14:tracePt t="76254" x="1616075" y="3286125"/>
          <p14:tracePt t="76267" x="1616075" y="3276600"/>
          <p14:tracePt t="76285" x="1625600" y="3276600"/>
          <p14:tracePt t="76300" x="1625600" y="3259138"/>
          <p14:tracePt t="76317" x="1643063" y="3241675"/>
          <p14:tracePt t="76335" x="1643063" y="3224213"/>
          <p14:tracePt t="76351" x="1660525" y="3197225"/>
          <p14:tracePt t="76367" x="1714500" y="3152775"/>
          <p14:tracePt t="76385" x="1731963" y="3133725"/>
          <p14:tracePt t="76400" x="1768475" y="3116263"/>
          <p14:tracePt t="76417" x="1795463" y="3098800"/>
          <p14:tracePt t="76435" x="1803400" y="3089275"/>
          <p14:tracePt t="76450" x="1830388" y="3081338"/>
          <p14:tracePt t="76467" x="1847850" y="3071813"/>
          <p14:tracePt t="76484" x="1847850" y="3062288"/>
          <p14:tracePt t="76500" x="1866900" y="3062288"/>
          <p14:tracePt t="76518" x="1866900" y="3054350"/>
          <p14:tracePt t="76534" x="1857375" y="3054350"/>
          <p14:tracePt t="76933" x="1839913" y="3054350"/>
          <p14:tracePt t="76943" x="1822450" y="3062288"/>
          <p14:tracePt t="76952" x="1803400" y="3062288"/>
          <p14:tracePt t="76966" x="1758950" y="3089275"/>
          <p14:tracePt t="76984" x="1751013" y="3108325"/>
          <p14:tracePt t="77000" x="1714500" y="3133725"/>
          <p14:tracePt t="77017" x="1687513" y="3160713"/>
          <p14:tracePt t="77033" x="1679575" y="3170238"/>
          <p14:tracePt t="77050" x="1670050" y="3187700"/>
          <p14:tracePt t="77067" x="1660525" y="3197225"/>
          <p14:tracePt t="77083" x="1660525" y="3205163"/>
          <p14:tracePt t="77103" x="1652588" y="3205163"/>
          <p14:tracePt t="77117" x="1643063" y="3205163"/>
          <p14:tracePt t="77133" x="1643063" y="3214688"/>
          <p14:tracePt t="77162" x="1633538" y="3214688"/>
          <p14:tracePt t="77172" x="1625600" y="3214688"/>
          <p14:tracePt t="77192" x="1616075" y="3224213"/>
          <p14:tracePt t="77212" x="1608138" y="3224213"/>
          <p14:tracePt t="77222" x="1598613" y="3232150"/>
          <p14:tracePt t="77233" x="1581150" y="3241675"/>
          <p14:tracePt t="77252" x="1571625" y="3241675"/>
          <p14:tracePt t="77266" x="1544638" y="3259138"/>
          <p14:tracePt t="77283" x="1536700" y="3259138"/>
          <p14:tracePt t="77300" x="1527175" y="3276600"/>
          <p14:tracePt t="77316" x="1517650" y="3286125"/>
          <p14:tracePt t="77333" x="1509713" y="3286125"/>
          <p14:tracePt t="77350" x="1500188" y="3295650"/>
          <p14:tracePt t="77366" x="1500188" y="3303588"/>
          <p14:tracePt t="77383" x="1500188" y="3313113"/>
          <p14:tracePt t="77399" x="1490663" y="3313113"/>
          <p14:tracePt t="77416" x="1490663" y="3322638"/>
          <p14:tracePt t="77433" x="1490663" y="3330575"/>
          <p14:tracePt t="77471" x="1500188" y="3340100"/>
          <p14:tracePt t="77501" x="1509713" y="3348038"/>
          <p14:tracePt t="77511" x="1517650" y="3357563"/>
          <p14:tracePt t="77531" x="1536700" y="3357563"/>
          <p14:tracePt t="77541" x="1544638" y="3367088"/>
          <p14:tracePt t="77551" x="1562100" y="3375025"/>
          <p14:tracePt t="77566" x="1589088" y="3394075"/>
          <p14:tracePt t="77583" x="1608138" y="3411538"/>
          <p14:tracePt t="77599" x="1625600" y="3419475"/>
          <p14:tracePt t="77617" x="1633538" y="3429000"/>
          <p14:tracePt t="77633" x="1643063" y="3429000"/>
          <p14:tracePt t="77649" x="1652588" y="3429000"/>
          <p14:tracePt t="77666" x="1660525" y="3429000"/>
          <p14:tracePt t="77691" x="1670050" y="3429000"/>
          <p14:tracePt t="77731" x="1679575" y="3429000"/>
          <p14:tracePt t="77760" x="1687513" y="3429000"/>
          <p14:tracePt t="77781" x="1697038" y="3429000"/>
          <p14:tracePt t="77811" x="1704975" y="3429000"/>
          <p14:tracePt t="77850" x="1714500" y="3429000"/>
          <p14:tracePt t="77880" x="1724025" y="3429000"/>
          <p14:tracePt t="77890" x="1724025" y="3438525"/>
          <p14:tracePt t="77900" x="1731963" y="3438525"/>
          <p14:tracePt t="77916" x="1741488" y="3446463"/>
          <p14:tracePt t="77933" x="1758950" y="3446463"/>
          <p14:tracePt t="77950" x="1768475" y="3446463"/>
          <p14:tracePt t="77966" x="1803400" y="3455988"/>
          <p14:tracePt t="77983" x="1830388" y="3465513"/>
          <p14:tracePt t="77999" x="1911350" y="3473450"/>
          <p14:tracePt t="78017" x="1982788" y="3473450"/>
          <p14:tracePt t="78033" x="2054225" y="3473450"/>
          <p14:tracePt t="78050" x="2089150" y="3473450"/>
          <p14:tracePt t="78066" x="2160588" y="3473450"/>
          <p14:tracePt t="78083" x="2205038" y="3465513"/>
          <p14:tracePt t="78100" x="2214563" y="3455988"/>
          <p14:tracePt t="78116" x="2241550" y="3446463"/>
          <p14:tracePt t="78133" x="2268538" y="3429000"/>
          <p14:tracePt t="78149" x="2276475" y="3429000"/>
          <p14:tracePt t="78166" x="2303463" y="3411538"/>
          <p14:tracePt t="78183" x="2312988" y="3411538"/>
          <p14:tracePt t="78200" x="2312988" y="3402013"/>
          <p14:tracePt t="78216" x="2322513" y="3402013"/>
          <p14:tracePt t="78232" x="2322513" y="3394075"/>
          <p14:tracePt t="78259" x="2322513" y="3384550"/>
          <p14:tracePt t="78299" x="2322513" y="3375025"/>
          <p14:tracePt t="78320" x="2322513" y="3367088"/>
          <p14:tracePt t="78358" x="2312988" y="3357563"/>
          <p14:tracePt t="78379" x="2303463" y="3348038"/>
          <p14:tracePt t="78399" x="2276475" y="3340100"/>
          <p14:tracePt t="78409" x="2241550" y="3330575"/>
          <p14:tracePt t="78418" x="2197100" y="3330575"/>
          <p14:tracePt t="78432" x="2071688" y="3313113"/>
          <p14:tracePt t="78450" x="2009775" y="3303588"/>
          <p14:tracePt t="78465" x="1919288" y="3286125"/>
          <p14:tracePt t="78482" x="1839913" y="3268663"/>
          <p14:tracePt t="78500" x="1803400" y="3259138"/>
          <p14:tracePt t="78516" x="1741488" y="3251200"/>
          <p14:tracePt t="78533" x="1679575" y="3214688"/>
          <p14:tracePt t="78550" x="1660525" y="3205163"/>
          <p14:tracePt t="78565" x="1616075" y="3160713"/>
          <p14:tracePt t="78582" x="1581150" y="3108325"/>
          <p14:tracePt t="78600" x="1571625" y="3081338"/>
          <p14:tracePt t="78616" x="1536700" y="3027363"/>
          <p14:tracePt t="78633" x="1517650" y="2928938"/>
          <p14:tracePt t="78649" x="1509713" y="2884488"/>
          <p14:tracePt t="78665" x="1500188" y="2759075"/>
          <p14:tracePt t="78682" x="1509713" y="2652713"/>
          <p14:tracePt t="78699" x="1517650" y="2598738"/>
          <p14:tracePt t="78715" x="1562100" y="2517775"/>
          <p14:tracePt t="78732" x="1616075" y="2465388"/>
          <p14:tracePt t="78749" x="1643063" y="2446338"/>
          <p14:tracePt t="78765" x="1704975" y="2438400"/>
          <p14:tracePt t="78782" x="1758950" y="2438400"/>
          <p14:tracePt t="78799" x="1803400" y="2438400"/>
          <p14:tracePt t="78815" x="1874838" y="2438400"/>
          <p14:tracePt t="78832" x="1955800" y="2473325"/>
          <p14:tracePt t="78849" x="2000250" y="2500313"/>
          <p14:tracePt t="78866" x="2089150" y="2581275"/>
          <p14:tracePt t="78882" x="2170113" y="2714625"/>
          <p14:tracePt t="78899" x="2197100" y="2795588"/>
          <p14:tracePt t="78915" x="2224088" y="2938463"/>
          <p14:tracePt t="78932" x="2224088" y="3062288"/>
          <p14:tracePt t="78948" x="2224088" y="3125788"/>
          <p14:tracePt t="78965" x="2205038" y="3214688"/>
          <p14:tracePt t="78982" x="2160588" y="3286125"/>
          <p14:tracePt t="78998" x="2143125" y="3313113"/>
          <p14:tracePt t="79015" x="2098675" y="3357563"/>
          <p14:tracePt t="79032" x="2062163" y="3384550"/>
          <p14:tracePt t="79049" x="2036763" y="3394075"/>
          <p14:tracePt t="79065" x="2009775" y="3402013"/>
          <p14:tracePt t="79082" x="1982788" y="3411538"/>
          <p14:tracePt t="79098" x="1965325" y="3411538"/>
          <p14:tracePt t="79115" x="1919288" y="3411538"/>
          <p14:tracePt t="79132" x="1866900" y="3411538"/>
          <p14:tracePt t="79148" x="1839913" y="3411538"/>
          <p14:tracePt t="79165" x="1785938" y="3411538"/>
          <p14:tracePt t="79182" x="1741488" y="3394075"/>
          <p14:tracePt t="79199" x="1731963" y="3384550"/>
          <p14:tracePt t="79216" x="1714500" y="3340100"/>
          <p14:tracePt t="79232" x="1697038" y="3276600"/>
          <p14:tracePt t="79249" x="1687513" y="3241675"/>
          <p14:tracePt t="79265" x="1687513" y="3160713"/>
          <p14:tracePt t="79282" x="1697038" y="3089275"/>
          <p14:tracePt t="79298" x="1704975" y="3044825"/>
          <p14:tracePt t="79315" x="1731963" y="2990850"/>
          <p14:tracePt t="79332" x="1776413" y="2928938"/>
          <p14:tracePt t="79349" x="1812925" y="2901950"/>
          <p14:tracePt t="79365" x="1857375" y="2874963"/>
          <p14:tracePt t="79382" x="1901825" y="2857500"/>
          <p14:tracePt t="79398" x="1928813" y="2847975"/>
          <p14:tracePt t="79415" x="1973263" y="2840038"/>
          <p14:tracePt t="79432" x="2027238" y="2830513"/>
          <p14:tracePt t="79448" x="2054225" y="2830513"/>
          <p14:tracePt t="79465" x="2098675" y="2830513"/>
          <p14:tracePt t="79482" x="2133600" y="2830513"/>
          <p14:tracePt t="79498" x="2143125" y="2840038"/>
          <p14:tracePt t="79515" x="2160588" y="2847975"/>
          <p14:tracePt t="79532" x="2170113" y="2857500"/>
          <p14:tracePt t="79548" x="2179638" y="2874963"/>
          <p14:tracePt t="79565" x="2179638" y="2884488"/>
          <p14:tracePt t="81333" x="2179638" y="2894013"/>
          <p14:tracePt t="82210" x="2187575" y="2911475"/>
          <p14:tracePt t="82229" x="2197100" y="2928938"/>
          <p14:tracePt t="82239" x="2197100" y="2955925"/>
          <p14:tracePt t="82248" x="2205038" y="2982913"/>
          <p14:tracePt t="82263" x="2205038" y="3036888"/>
          <p14:tracePt t="82279" x="2205038" y="3071813"/>
          <p14:tracePt t="82296" x="2205038" y="3143250"/>
          <p14:tracePt t="82313" x="2205038" y="3241675"/>
          <p14:tracePt t="82329" x="2214563" y="3303588"/>
          <p14:tracePt t="82346" x="2241550" y="3429000"/>
          <p14:tracePt t="82363" x="2295525" y="3554413"/>
          <p14:tracePt t="82379" x="2347913" y="3633788"/>
          <p14:tracePt t="82395" x="2517775" y="3795713"/>
          <p14:tracePt t="82412" x="2911475" y="4037013"/>
          <p14:tracePt t="82429" x="3232150" y="4187825"/>
          <p14:tracePt t="82446" x="4152900" y="4598988"/>
          <p14:tracePt t="82463" x="4956175" y="5000625"/>
          <p14:tracePt t="82479" x="5170488" y="5126038"/>
          <p14:tracePt t="82496" x="5330825" y="5232400"/>
          <p14:tracePt t="82513" x="5402263" y="5276850"/>
          <p14:tracePt t="82529" x="5419725" y="5286375"/>
          <p14:tracePt t="82546" x="5456238" y="5303838"/>
          <p14:tracePt t="82562" x="5483225" y="5303838"/>
          <p14:tracePt t="82579" x="5491163" y="5313363"/>
          <p14:tracePt t="82595" x="5527675" y="5322888"/>
          <p14:tracePt t="82613" x="5562600" y="5322888"/>
          <p14:tracePt t="82629" x="5572125" y="5322888"/>
          <p14:tracePt t="82645" x="5589588" y="5322888"/>
          <p14:tracePt t="82663" x="5616575" y="5322888"/>
          <p14:tracePt t="82937" x="5653088" y="5313363"/>
          <p14:tracePt t="82947" x="5688013" y="5313363"/>
          <p14:tracePt t="82957" x="5741988" y="5303838"/>
          <p14:tracePt t="82968" x="5795963" y="5303838"/>
          <p14:tracePt t="82979" x="5875338" y="5295900"/>
          <p14:tracePt t="82995" x="6027738" y="5286375"/>
          <p14:tracePt t="83013" x="6205538" y="5268913"/>
          <p14:tracePt t="83029" x="6303963" y="5251450"/>
          <p14:tracePt t="83045" x="6500813" y="5224463"/>
          <p14:tracePt t="83062" x="6634163" y="5205413"/>
          <p14:tracePt t="83079" x="6680200" y="5197475"/>
          <p14:tracePt t="83095" x="6732588" y="5197475"/>
          <p14:tracePt t="83112" x="6769100" y="5197475"/>
          <p14:tracePt t="83129" x="6769100" y="5187950"/>
          <p14:tracePt t="83145" x="6777038" y="5180013"/>
          <p14:tracePt t="83162" x="6777038" y="5170488"/>
          <p14:tracePt t="83186" x="6751638" y="5160963"/>
          <p14:tracePt t="83197" x="6680200" y="5143500"/>
          <p14:tracePt t="83212" x="6419850" y="5099050"/>
          <p14:tracePt t="83229" x="6242050" y="5089525"/>
          <p14:tracePt t="83245" x="5776913" y="5089525"/>
          <p14:tracePt t="83262" x="5232400" y="5126038"/>
          <p14:tracePt t="83278" x="4983163" y="5153025"/>
          <p14:tracePt t="83295" x="4679950" y="5205413"/>
          <p14:tracePt t="83312" x="4572000" y="5224463"/>
          <p14:tracePt t="83329" x="4554538" y="5232400"/>
          <p14:tracePt t="83345" x="4537075" y="5241925"/>
          <p14:tracePt t="83362" x="4527550" y="5251450"/>
          <p14:tracePt t="83378" x="4500563" y="5251450"/>
          <p14:tracePt t="83586" x="4438650" y="5251450"/>
          <p14:tracePt t="83597" x="4367213" y="5241925"/>
          <p14:tracePt t="83607" x="4276725" y="5224463"/>
          <p14:tracePt t="83617" x="4187825" y="5187950"/>
          <p14:tracePt t="83628" x="4081463" y="5153025"/>
          <p14:tracePt t="83645" x="3822700" y="5027613"/>
          <p14:tracePt t="83662" x="3509963" y="4857750"/>
          <p14:tracePt t="83678" x="3367088" y="4776788"/>
          <p14:tracePt t="83695" x="3108325" y="4598988"/>
          <p14:tracePt t="83712" x="2938463" y="4446588"/>
          <p14:tracePt t="83728" x="2857500" y="4367213"/>
          <p14:tracePt t="83745" x="2705100" y="4205288"/>
          <p14:tracePt t="83762" x="2581275" y="4062413"/>
          <p14:tracePt t="83778" x="2536825" y="3990975"/>
          <p14:tracePt t="83795" x="2446338" y="3848100"/>
          <p14:tracePt t="83812" x="2401888" y="3724275"/>
          <p14:tracePt t="83828" x="2384425" y="3670300"/>
          <p14:tracePt t="83845" x="2357438" y="3589338"/>
          <p14:tracePt t="83862" x="2330450" y="3509963"/>
          <p14:tracePt t="83879" x="2322513" y="3482975"/>
          <p14:tracePt t="83895" x="2286000" y="3402013"/>
          <p14:tracePt t="83911" x="2241550" y="3313113"/>
          <p14:tracePt t="83928" x="2214563" y="3276600"/>
          <p14:tracePt t="83945" x="2170113" y="3187700"/>
          <p14:tracePt t="83961" x="2125663" y="3116263"/>
          <p14:tracePt t="83978" x="2116138" y="3098800"/>
          <p14:tracePt t="83995" x="2098675" y="3081338"/>
          <p14:tracePt t="84011" x="2089150" y="3071813"/>
          <p14:tracePt t="84335" x="2081213" y="3062288"/>
          <p14:tracePt t="84344" x="2062163" y="3054350"/>
          <p14:tracePt t="84354" x="2036763" y="3036888"/>
          <p14:tracePt t="84364" x="2000250" y="3027363"/>
          <p14:tracePt t="84377" x="1965325" y="3009900"/>
          <p14:tracePt t="84377" x="1919288" y="2990850"/>
          <p14:tracePt t="84395" x="1874838" y="2973388"/>
          <p14:tracePt t="84411" x="1795463" y="2938463"/>
          <p14:tracePt t="84428" x="1731963" y="2919413"/>
          <p14:tracePt t="84445" x="1714500" y="2911475"/>
          <p14:tracePt t="84461" x="1679575" y="2901950"/>
          <p14:tracePt t="84478" x="1660525" y="2894013"/>
          <p14:tracePt t="84495" x="1660525" y="2884488"/>
          <p14:tracePt t="84511" x="1652588" y="2874963"/>
          <p14:tracePt t="84528" x="1652588" y="2867025"/>
          <p14:tracePt t="84564" x="1652588" y="2857500"/>
          <p14:tracePt t="84604" x="1652588" y="2847975"/>
          <p14:tracePt t="84645" x="1652588" y="2840038"/>
          <p14:tracePt t="84664" x="1652588" y="2830513"/>
          <p14:tracePt t="84684" x="1660525" y="2830513"/>
          <p14:tracePt t="84694" x="1670050" y="2822575"/>
          <p14:tracePt t="84704" x="1687513" y="2813050"/>
          <p14:tracePt t="84714" x="1714500" y="2813050"/>
          <p14:tracePt t="84727" x="1812925" y="2795588"/>
          <p14:tracePt t="84745" x="1874838" y="2795588"/>
          <p14:tracePt t="84761" x="1982788" y="2795588"/>
          <p14:tracePt t="84778" x="2089150" y="2840038"/>
          <p14:tracePt t="84794" x="2143125" y="2874963"/>
          <p14:tracePt t="84811" x="2241550" y="2965450"/>
          <p14:tracePt t="84827" x="2330450" y="3071813"/>
          <p14:tracePt t="84845" x="2366963" y="3125788"/>
          <p14:tracePt t="84860" x="2411413" y="3214688"/>
          <p14:tracePt t="84877" x="2419350" y="3295650"/>
          <p14:tracePt t="84895" x="2419350" y="3330575"/>
          <p14:tracePt t="84911" x="2419350" y="3411538"/>
          <p14:tracePt t="84928" x="2384425" y="3490913"/>
          <p14:tracePt t="84945" x="2366963" y="3527425"/>
          <p14:tracePt t="84960" x="2339975" y="3581400"/>
          <p14:tracePt t="84977" x="2312988" y="3616325"/>
          <p14:tracePt t="84994" x="2303463" y="3625850"/>
          <p14:tracePt t="85010" x="2276475" y="3633788"/>
          <p14:tracePt t="85028" x="2241550" y="3652838"/>
          <p14:tracePt t="85044" x="2224088" y="3652838"/>
          <p14:tracePt t="85060" x="2170113" y="3652838"/>
          <p14:tracePt t="85077" x="2098675" y="3652838"/>
          <p14:tracePt t="85094" x="2062163" y="3652838"/>
          <p14:tracePt t="85110" x="1982788" y="3633788"/>
          <p14:tracePt t="85127" x="1928813" y="3608388"/>
          <p14:tracePt t="85144" x="1893888" y="3589338"/>
          <p14:tracePt t="85160" x="1847850" y="3562350"/>
          <p14:tracePt t="85177" x="1803400" y="3536950"/>
          <p14:tracePt t="85194" x="1795463" y="3527425"/>
          <p14:tracePt t="85210" x="1768475" y="3500438"/>
          <p14:tracePt t="85227" x="1758950" y="3473450"/>
          <p14:tracePt t="85244" x="1758950" y="3455988"/>
          <p14:tracePt t="85260" x="1751013" y="3419475"/>
          <p14:tracePt t="85277" x="1751013" y="3384550"/>
          <p14:tracePt t="85294" x="1751013" y="3367088"/>
          <p14:tracePt t="85310" x="1768475" y="3330575"/>
          <p14:tracePt t="85327" x="1776413" y="3295650"/>
          <p14:tracePt t="85345" x="1795463" y="3276600"/>
          <p14:tracePt t="85361" x="1822450" y="3224213"/>
          <p14:tracePt t="85377" x="1857375" y="3187700"/>
          <p14:tracePt t="85393" x="1893888" y="3170238"/>
          <p14:tracePt t="85410" x="1938338" y="3143250"/>
          <p14:tracePt t="85427" x="1982788" y="3125788"/>
          <p14:tracePt t="85444" x="2009775" y="3125788"/>
          <p14:tracePt t="85460" x="2062163" y="3116263"/>
          <p14:tracePt t="85477" x="2116138" y="3116263"/>
          <p14:tracePt t="85493" x="2133600" y="3116263"/>
          <p14:tracePt t="85510" x="2160588" y="3116263"/>
          <p14:tracePt t="85527" x="2179638" y="3133725"/>
          <p14:tracePt t="85543" x="2187575" y="3133725"/>
          <p14:tracePt t="85560" x="2187575" y="3152775"/>
          <p14:tracePt t="85577" x="2187575" y="3179763"/>
          <p14:tracePt t="85594" x="2179638" y="3214688"/>
          <p14:tracePt t="85610" x="2152650" y="3268663"/>
          <p14:tracePt t="85628" x="2108200" y="3330575"/>
          <p14:tracePt t="85644" x="2089150" y="3348038"/>
          <p14:tracePt t="85660" x="2044700" y="3394075"/>
          <p14:tracePt t="85677" x="2017713" y="3419475"/>
          <p14:tracePt t="85693" x="2009775" y="3429000"/>
          <p14:tracePt t="85710" x="1982788" y="3455988"/>
          <p14:tracePt t="85727" x="1965325" y="3482975"/>
          <p14:tracePt t="85743" x="1965325" y="3490913"/>
          <p14:tracePt t="85760" x="1955800" y="3509963"/>
          <p14:tracePt t="85776" x="1946275" y="3517900"/>
          <p14:tracePt t="87554" x="1938338" y="3517900"/>
          <p14:tracePt t="87985" x="1919288" y="3509963"/>
          <p14:tracePt t="87995" x="1901825" y="3490913"/>
          <p14:tracePt t="88006" x="1884363" y="3473450"/>
          <p14:tracePt t="88015" x="1874838" y="3446463"/>
          <p14:tracePt t="88026" x="1857375" y="3402013"/>
          <p14:tracePt t="88042" x="1822450" y="3322638"/>
          <p14:tracePt t="88059" x="1795463" y="3214688"/>
          <p14:tracePt t="88076" x="1785938" y="3170238"/>
          <p14:tracePt t="88092" x="1785938" y="3044825"/>
          <p14:tracePt t="88108" x="1785938" y="2973388"/>
          <p14:tracePt t="88108" x="1803400" y="2901950"/>
          <p14:tracePt t="88125" x="1822450" y="2830513"/>
          <p14:tracePt t="88141" x="1874838" y="2687638"/>
          <p14:tracePt t="88158" x="1928813" y="2608263"/>
          <p14:tracePt t="88176" x="1946275" y="2571750"/>
          <p14:tracePt t="88191" x="2009775" y="2536825"/>
          <p14:tracePt t="88208" x="2081213" y="2517775"/>
          <p14:tracePt t="88225" x="2116138" y="2517775"/>
          <p14:tracePt t="88241" x="2179638" y="2517775"/>
          <p14:tracePt t="88258" x="2241550" y="2562225"/>
          <p14:tracePt t="88275" x="2276475" y="2598738"/>
          <p14:tracePt t="88291" x="2347913" y="2768600"/>
          <p14:tracePt t="88308" x="2419350" y="3000375"/>
          <p14:tracePt t="88325" x="2465388" y="3125788"/>
          <p14:tracePt t="88341" x="2581275" y="3429000"/>
          <p14:tracePt t="88358" x="2768600" y="3822700"/>
          <p14:tracePt t="88376" x="2894013" y="4098925"/>
          <p14:tracePt t="88391" x="3295650" y="4902200"/>
          <p14:tracePt t="88408" x="3830638" y="5875338"/>
          <p14:tracePt t="88425" x="4054475" y="6259513"/>
          <p14:tracePt t="88441" x="4232275" y="6554788"/>
          <p14:tracePt t="88458" x="4251325" y="6572250"/>
          <p14:tracePt t="88475" x="4259263" y="6572250"/>
          <p14:tracePt t="88754" x="4286250" y="6554788"/>
          <p14:tracePt t="88764" x="4322763" y="6537325"/>
          <p14:tracePt t="88774" x="4367213" y="6500813"/>
          <p14:tracePt t="88785" x="4438650" y="6446838"/>
          <p14:tracePt t="88794" x="4545013" y="6394450"/>
          <p14:tracePt t="88807" x="4857750" y="6224588"/>
          <p14:tracePt t="88825" x="5089525" y="6108700"/>
          <p14:tracePt t="88841" x="5634038" y="5830888"/>
          <p14:tracePt t="88858" x="6232525" y="5589588"/>
          <p14:tracePt t="88875" x="6500813" y="5500688"/>
          <p14:tracePt t="88891" x="6884988" y="5394325"/>
          <p14:tracePt t="88907" x="7081838" y="5367338"/>
          <p14:tracePt t="88925" x="7153275" y="5357813"/>
          <p14:tracePt t="88941" x="7296150" y="5348288"/>
          <p14:tracePt t="88957" x="7419975" y="5340350"/>
          <p14:tracePt t="88975" x="7466013" y="5340350"/>
          <p14:tracePt t="88991" x="7527925" y="5330825"/>
          <p14:tracePt t="89008" x="7581900" y="5330825"/>
          <p14:tracePt t="89025" x="7599363" y="5330825"/>
          <p14:tracePt t="89041" x="7643813" y="5330825"/>
          <p14:tracePt t="89057" x="7680325" y="5330825"/>
          <p14:tracePt t="89074" x="7697788" y="5330825"/>
          <p14:tracePt t="89091" x="7732713" y="5322888"/>
          <p14:tracePt t="89108" x="7751763" y="5322888"/>
          <p14:tracePt t="89125" x="7759700" y="5322888"/>
          <p14:tracePt t="89140" x="7759700" y="5313363"/>
          <p14:tracePt t="89157" x="7769225" y="5313363"/>
          <p14:tracePt t="89174" x="7769225" y="5303838"/>
          <p14:tracePt t="89213" x="7759700" y="5303838"/>
          <p14:tracePt t="89223" x="7705725" y="5276850"/>
          <p14:tracePt t="89233" x="7608888" y="5232400"/>
          <p14:tracePt t="89243" x="7446963" y="5180013"/>
          <p14:tracePt t="89257" x="6823075" y="5027613"/>
          <p14:tracePt t="89274" x="6348413" y="4938713"/>
          <p14:tracePt t="89290" x="5180013" y="4822825"/>
          <p14:tracePt t="89307" x="4054475" y="4768850"/>
          <p14:tracePt t="89324" x="3687763" y="4768850"/>
          <p14:tracePt t="89340" x="3394075" y="4768850"/>
          <p14:tracePt t="89358" x="3286125" y="4786313"/>
          <p14:tracePt t="89374" x="3259138" y="4795838"/>
          <p14:tracePt t="89390" x="3232150" y="4803775"/>
          <p14:tracePt t="89407" x="3214688" y="4822825"/>
          <p14:tracePt t="89424" x="3205163" y="4822825"/>
          <p14:tracePt t="89440" x="3205163" y="4830763"/>
          <p14:tracePt t="89472" x="3179763" y="4830763"/>
          <p14:tracePt t="89751" x="3133725" y="4840288"/>
          <p14:tracePt t="89761" x="3098800" y="4840288"/>
          <p14:tracePt t="89771" x="3044825" y="4848225"/>
          <p14:tracePt t="89781" x="3000375" y="4848225"/>
          <p14:tracePt t="89791" x="2946400" y="4857750"/>
          <p14:tracePt t="89807" x="2857500" y="4867275"/>
          <p14:tracePt t="89823" x="2822575" y="4867275"/>
          <p14:tracePt t="89840" x="2751138" y="4867275"/>
          <p14:tracePt t="89858" x="2670175" y="4867275"/>
          <p14:tracePt t="89874" x="2652713" y="4867275"/>
          <p14:tracePt t="89890" x="2598738" y="4867275"/>
          <p14:tracePt t="89906" x="2581275" y="4867275"/>
          <p14:tracePt t="89923" x="2571750" y="4867275"/>
          <p14:tracePt t="89940" x="2554288" y="4867275"/>
          <p14:tracePt t="89957" x="2544763" y="4867275"/>
          <p14:tracePt t="89981" x="2536825" y="4857750"/>
          <p14:tracePt t="90081" x="2536825" y="4848225"/>
          <p14:tracePt t="90101" x="2536825" y="4840288"/>
          <p14:tracePt t="90111" x="2527300" y="4813300"/>
          <p14:tracePt t="90121" x="2517775" y="4768850"/>
          <p14:tracePt t="90131" x="2500313" y="4697413"/>
          <p14:tracePt t="90141" x="2473325" y="4598988"/>
          <p14:tracePt t="90157" x="2374900" y="4340225"/>
          <p14:tracePt t="90174" x="2322513" y="4232275"/>
          <p14:tracePt t="90190" x="2224088" y="4044950"/>
          <p14:tracePt t="90206" x="2160588" y="3929063"/>
          <p14:tracePt t="90223" x="2143125" y="3902075"/>
          <p14:tracePt t="90240" x="2133600" y="3884613"/>
          <p14:tracePt t="90256" x="2125663" y="3884613"/>
          <p14:tracePt t="90273" x="2116138" y="3884613"/>
          <p14:tracePt t="90531" x="2089150" y="3875088"/>
          <p14:tracePt t="90540" x="2062163" y="3857625"/>
          <p14:tracePt t="90551" x="2027238" y="3848100"/>
          <p14:tracePt t="90561" x="1973263" y="3822700"/>
          <p14:tracePt t="90573" x="1911350" y="3776663"/>
          <p14:tracePt t="90589" x="1776413" y="3687763"/>
          <p14:tracePt t="90606" x="1660525" y="3581400"/>
          <p14:tracePt t="90624" x="1562100" y="3455988"/>
          <p14:tracePt t="90641" x="1517650" y="3394075"/>
          <p14:tracePt t="90656" x="1428750" y="3259138"/>
          <p14:tracePt t="90673" x="1384300" y="3133725"/>
          <p14:tracePt t="90690" x="1374775" y="3071813"/>
          <p14:tracePt t="90706" x="1374775" y="2955925"/>
          <p14:tracePt t="90723" x="1401763" y="2813050"/>
          <p14:tracePt t="90740" x="1428750" y="2751138"/>
          <p14:tracePt t="90756" x="1490663" y="2633663"/>
          <p14:tracePt t="90773" x="1544638" y="2562225"/>
          <p14:tracePt t="90790" x="1562100" y="2544763"/>
          <p14:tracePt t="90806" x="1589088" y="2536825"/>
          <p14:tracePt t="90823" x="1608138" y="2527300"/>
          <p14:tracePt t="90840" x="1625600" y="2527300"/>
          <p14:tracePt t="90856" x="1660525" y="2536825"/>
          <p14:tracePt t="90874" x="1714500" y="2589213"/>
          <p14:tracePt t="90890" x="1741488" y="2633663"/>
          <p14:tracePt t="90905" x="1785938" y="2714625"/>
          <p14:tracePt t="90922" x="1803400" y="2786063"/>
          <p14:tracePt t="90940" x="1812925" y="2822575"/>
          <p14:tracePt t="90956" x="1822450" y="2901950"/>
          <p14:tracePt t="90973" x="1822450" y="3000375"/>
          <p14:tracePt t="90990" x="1812925" y="3044825"/>
          <p14:tracePt t="91006" x="1795463" y="3133725"/>
          <p14:tracePt t="91023" x="1768475" y="3205163"/>
          <p14:tracePt t="91040" x="1751013" y="3232150"/>
          <p14:tracePt t="91056" x="1724025" y="3276600"/>
          <p14:tracePt t="91073" x="1697038" y="3313113"/>
          <p14:tracePt t="91090" x="1687513" y="3330575"/>
          <p14:tracePt t="91106" x="1660525" y="3367088"/>
          <p14:tracePt t="91123" x="1652588" y="3394075"/>
          <p14:tracePt t="91140" x="1643063" y="3402013"/>
          <p14:tracePt t="91156" x="1643063" y="3411538"/>
          <p14:tracePt t="91173" x="1643063" y="3419475"/>
          <p14:tracePt t="92068" x="1643063" y="3411538"/>
          <p14:tracePt t="92386" x="1643063" y="3402013"/>
          <p14:tracePt t="92395" x="1643063" y="3375025"/>
          <p14:tracePt t="92406" x="1633538" y="3340100"/>
          <p14:tracePt t="92421" x="1616075" y="3251200"/>
          <p14:tracePt t="92438" x="1608138" y="3197225"/>
          <p14:tracePt t="92455" x="1598613" y="3089275"/>
          <p14:tracePt t="92472" x="1598613" y="2973388"/>
          <p14:tracePt t="92488" x="1581150" y="2847975"/>
          <p14:tracePt t="92506" x="1571625" y="2795588"/>
          <p14:tracePt t="92521" x="1562100" y="2697163"/>
          <p14:tracePt t="92538" x="1562100" y="2625725"/>
          <p14:tracePt t="92556" x="1554163" y="2581275"/>
          <p14:tracePt t="92571" x="1544638" y="2527300"/>
          <p14:tracePt t="92588" x="1536700" y="2490788"/>
          <p14:tracePt t="92606" x="1536700" y="2482850"/>
          <p14:tracePt t="92622" x="1536700" y="2455863"/>
          <p14:tracePt t="92638" x="1527175" y="2428875"/>
          <p14:tracePt t="92656" x="1517650" y="2419350"/>
          <p14:tracePt t="92674" x="1517650" y="2411413"/>
          <p14:tracePt t="92695" x="1517650" y="2401888"/>
          <p14:tracePt t="92745" x="1517650" y="2393950"/>
          <p14:tracePt t="92764" x="1509713" y="2393950"/>
          <p14:tracePt t="92774" x="1509713" y="2384425"/>
          <p14:tracePt t="92794" x="1509713" y="2374900"/>
          <p14:tracePt t="92824" x="1500188" y="2374900"/>
          <p14:tracePt t="92834" x="1500188" y="2366963"/>
          <p14:tracePt t="92844" x="1500188" y="2357438"/>
          <p14:tracePt t="92855" x="1490663" y="2357438"/>
          <p14:tracePt t="92874" x="1490663" y="2347913"/>
          <p14:tracePt t="92905" x="1490663" y="2357438"/>
          <p14:tracePt t="93064" x="1490663" y="2366963"/>
          <p14:tracePt t="93084" x="1490663" y="2374900"/>
          <p14:tracePt t="93104" x="1490663" y="2384425"/>
          <p14:tracePt t="93123" x="1490663" y="2393950"/>
          <p14:tracePt t="93143" x="1490663" y="2401888"/>
          <p14:tracePt t="93163" x="1490663" y="2411413"/>
          <p14:tracePt t="93203" x="1490663" y="2419350"/>
          <p14:tracePt t="93243" x="1482725" y="2419350"/>
          <p14:tracePt t="93263" x="1482725" y="2428875"/>
          <p14:tracePt t="93293" x="1482725" y="2438400"/>
          <p14:tracePt t="93322" x="1482725" y="2446338"/>
          <p14:tracePt t="93352" x="1482725" y="2455863"/>
          <p14:tracePt t="93372" x="1473200" y="2465388"/>
          <p14:tracePt t="93383" x="1473200" y="2482850"/>
          <p14:tracePt t="93393" x="1473200" y="2527300"/>
          <p14:tracePt t="93404" x="1465263" y="2598738"/>
          <p14:tracePt t="93421" x="1465263" y="2830513"/>
          <p14:tracePt t="93437" x="1465263" y="3017838"/>
          <p14:tracePt t="93454" x="1465263" y="3081338"/>
          <p14:tracePt t="93471" x="1473200" y="3143250"/>
          <p14:tracePt t="93487" x="1482725" y="3170238"/>
          <p14:tracePt t="93504" x="1482725" y="3179763"/>
          <p14:tracePt t="93532" x="1482725" y="3170238"/>
          <p14:tracePt t="93622" x="1473200" y="3160713"/>
          <p14:tracePt t="93632" x="1473200" y="3143250"/>
          <p14:tracePt t="93642" x="1465263" y="3116263"/>
          <p14:tracePt t="93654" x="1455738" y="3071813"/>
          <p14:tracePt t="93670" x="1438275" y="2946400"/>
          <p14:tracePt t="93687" x="1428750" y="2830513"/>
          <p14:tracePt t="93704" x="1428750" y="2768600"/>
          <p14:tracePt t="93720" x="1428750" y="2670175"/>
          <p14:tracePt t="93737" x="1446213" y="2589213"/>
          <p14:tracePt t="93754" x="1455738" y="2562225"/>
          <p14:tracePt t="93770" x="1500188" y="2509838"/>
          <p14:tracePt t="93787" x="1589088" y="2473325"/>
          <p14:tracePt t="93804" x="1652588" y="2455863"/>
          <p14:tracePt t="93820" x="1776413" y="2438400"/>
          <p14:tracePt t="93837" x="1901825" y="2438400"/>
          <p14:tracePt t="93854" x="1955800" y="2438400"/>
          <p14:tracePt t="93870" x="2081213" y="2473325"/>
          <p14:tracePt t="93887" x="2179638" y="2527300"/>
          <p14:tracePt t="93904" x="2214563" y="2544763"/>
          <p14:tracePt t="93921" x="2259013" y="2598738"/>
          <p14:tracePt t="93937" x="2295525" y="2652713"/>
          <p14:tracePt t="93954" x="2312988" y="2679700"/>
          <p14:tracePt t="93970" x="2330450" y="2732088"/>
          <p14:tracePt t="93987" x="2330450" y="2822575"/>
          <p14:tracePt t="94004" x="2330450" y="2938463"/>
          <p14:tracePt t="94022" x="2330450" y="3009900"/>
          <p14:tracePt t="94037" x="2330450" y="3160713"/>
          <p14:tracePt t="94054" x="2330450" y="3214688"/>
          <p14:tracePt t="94070" x="2322513" y="3330575"/>
          <p14:tracePt t="94087" x="2312988" y="3394075"/>
          <p14:tracePt t="94104" x="2295525" y="3419475"/>
          <p14:tracePt t="94104" x="2276475" y="3455988"/>
          <p14:tracePt t="94121" x="2259013" y="3482975"/>
          <p14:tracePt t="94137" x="2197100" y="3527425"/>
          <p14:tracePt t="94153" x="2170113" y="3544888"/>
          <p14:tracePt t="94153" x="2133600" y="3562350"/>
          <p14:tracePt t="94171" x="2108200" y="3571875"/>
          <p14:tracePt t="94187" x="2054225" y="3589338"/>
          <p14:tracePt t="94203" x="2000250" y="3598863"/>
          <p14:tracePt t="94221" x="1965325" y="3598863"/>
          <p14:tracePt t="94237" x="1884363" y="3598863"/>
          <p14:tracePt t="94254" x="1795463" y="3581400"/>
          <p14:tracePt t="94271" x="1758950" y="3562350"/>
          <p14:tracePt t="94287" x="1679575" y="3517900"/>
          <p14:tracePt t="94303" x="1608138" y="3455988"/>
          <p14:tracePt t="94321" x="1581150" y="3429000"/>
          <p14:tracePt t="94337" x="1536700" y="3357563"/>
          <p14:tracePt t="94354" x="1509713" y="3276600"/>
          <p14:tracePt t="94371" x="1490663" y="3224213"/>
          <p14:tracePt t="94388" x="1473200" y="3089275"/>
          <p14:tracePt t="94403" x="1465263" y="2946400"/>
          <p14:tracePt t="94421" x="1465263" y="2874963"/>
          <p14:tracePt t="94436" x="1465263" y="2759075"/>
          <p14:tracePt t="94453" x="1473200" y="2687638"/>
          <p14:tracePt t="94471" x="1482725" y="2652713"/>
          <p14:tracePt t="94486" x="1500188" y="2616200"/>
          <p14:tracePt t="94503" x="1527175" y="2581275"/>
          <p14:tracePt t="94521" x="1544638" y="2562225"/>
          <p14:tracePt t="94536" x="1589088" y="2544763"/>
          <p14:tracePt t="94553" x="1660525" y="2527300"/>
          <p14:tracePt t="94571" x="1697038" y="2527300"/>
          <p14:tracePt t="94586" x="1768475" y="2527300"/>
          <p14:tracePt t="94603" x="1839913" y="2527300"/>
          <p14:tracePt t="94621" x="1884363" y="2536825"/>
          <p14:tracePt t="94636" x="1965325" y="2571750"/>
          <p14:tracePt t="94653" x="2044700" y="2616200"/>
          <p14:tracePt t="94671" x="2089150" y="2652713"/>
          <p14:tracePt t="94686" x="2143125" y="2705100"/>
          <p14:tracePt t="94703" x="2160588" y="2741613"/>
          <p14:tracePt t="94721" x="2170113" y="2751138"/>
          <p14:tracePt t="94736" x="2170113" y="2759075"/>
          <p14:tracePt t="94753" x="2170113" y="2768600"/>
          <p14:tracePt t="94770" x="2170113" y="2776538"/>
          <p14:tracePt t="94799" x="2160588" y="2776538"/>
          <p14:tracePt t="94889" x="2179638" y="2776538"/>
          <p14:tracePt t="95248" x="2179638" y="2786063"/>
          <p14:tracePt t="95258" x="2187575" y="2795588"/>
          <p14:tracePt t="95268" x="2197100" y="2813050"/>
          <p14:tracePt t="95278" x="2197100" y="2840038"/>
          <p14:tracePt t="95288" x="2197100" y="2874963"/>
          <p14:tracePt t="95303" x="2187575" y="2982913"/>
          <p14:tracePt t="95319" x="2179638" y="3027363"/>
          <p14:tracePt t="95336" x="2152650" y="3133725"/>
          <p14:tracePt t="95353" x="2133600" y="3232150"/>
          <p14:tracePt t="95370" x="2125663" y="3276600"/>
          <p14:tracePt t="95386" x="2108200" y="3357563"/>
          <p14:tracePt t="95403" x="2098675" y="3429000"/>
          <p14:tracePt t="95420" x="2081213" y="3455988"/>
          <p14:tracePt t="95436" x="2062163" y="3482975"/>
          <p14:tracePt t="95453" x="2036763" y="3500438"/>
          <p14:tracePt t="95469" x="2027238" y="3509963"/>
          <p14:tracePt t="95486" x="1982788" y="3509963"/>
          <p14:tracePt t="95503" x="1919288" y="3509963"/>
          <p14:tracePt t="95519" x="1874838" y="3509963"/>
          <p14:tracePt t="95536" x="1812925" y="3482975"/>
          <p14:tracePt t="95553" x="1751013" y="3446463"/>
          <p14:tracePt t="95569" x="1714500" y="3419475"/>
          <p14:tracePt t="95586" x="1670050" y="3357563"/>
          <p14:tracePt t="95603" x="1643063" y="3303588"/>
          <p14:tracePt t="95620" x="1625600" y="3268663"/>
          <p14:tracePt t="95636" x="1608138" y="3205163"/>
          <p14:tracePt t="95653" x="1589088" y="3125788"/>
          <p14:tracePt t="95669" x="1581150" y="3089275"/>
          <p14:tracePt t="95686" x="1581150" y="3000375"/>
          <p14:tracePt t="95702" x="1581150" y="2901950"/>
          <p14:tracePt t="95719" x="1598613" y="2867025"/>
          <p14:tracePt t="95735" x="1625600" y="2795588"/>
          <p14:tracePt t="95753" x="1652588" y="2759075"/>
          <p14:tracePt t="95769" x="1652588" y="2751138"/>
          <p14:tracePt t="95785" x="1670050" y="2741613"/>
          <p14:tracePt t="95803" x="1704975" y="2724150"/>
          <p14:tracePt t="95819" x="1751013" y="2714625"/>
          <p14:tracePt t="95835" x="1839913" y="2705100"/>
          <p14:tracePt t="95852" x="1946275" y="2697163"/>
          <p14:tracePt t="95870" x="1982788" y="2697163"/>
          <p14:tracePt t="95885" x="2036763" y="2697163"/>
          <p14:tracePt t="95902" x="2081213" y="2697163"/>
          <p14:tracePt t="95919" x="2116138" y="2705100"/>
          <p14:tracePt t="95935" x="2170113" y="2724150"/>
          <p14:tracePt t="95952" x="2232025" y="2759075"/>
          <p14:tracePt t="95969" x="2259013" y="2776538"/>
          <p14:tracePt t="95985" x="2312988" y="2847975"/>
          <p14:tracePt t="96002" x="2366963" y="2955925"/>
          <p14:tracePt t="96019" x="2401888" y="3071813"/>
          <p14:tracePt t="96036" x="2419350" y="3125788"/>
          <p14:tracePt t="96052" x="2438400" y="3197225"/>
          <p14:tracePt t="96069" x="2455863" y="3303588"/>
          <p14:tracePt t="96086" x="2455863" y="3357563"/>
          <p14:tracePt t="96102" x="2455863" y="3455988"/>
          <p14:tracePt t="96119" x="2455863" y="3500438"/>
          <p14:tracePt t="96136" x="2455863" y="3517900"/>
          <p14:tracePt t="96152" x="2455863" y="3536950"/>
          <p14:tracePt t="96169" x="2438400" y="3536950"/>
          <p14:tracePt t="96186" x="2419350" y="3544888"/>
          <p14:tracePt t="96202" x="2357438" y="3544888"/>
          <p14:tracePt t="96219" x="2276475" y="3554413"/>
          <p14:tracePt t="96236" x="2241550" y="3554413"/>
          <p14:tracePt t="96252" x="2187575" y="3562350"/>
          <p14:tracePt t="96268" x="2133600" y="3562350"/>
          <p14:tracePt t="96286" x="2098675" y="3562350"/>
          <p14:tracePt t="96302" x="1982788" y="3562350"/>
          <p14:tracePt t="96319" x="1857375" y="3562350"/>
          <p14:tracePt t="96336" x="1803400" y="3562350"/>
          <p14:tracePt t="96352" x="1731963" y="3544888"/>
          <p14:tracePt t="96369" x="1679575" y="3527425"/>
          <p14:tracePt t="96386" x="1643063" y="3517900"/>
          <p14:tracePt t="96402" x="1598613" y="3482975"/>
          <p14:tracePt t="96418" x="1554163" y="3465513"/>
          <p14:tracePt t="96436" x="1536700" y="3446463"/>
          <p14:tracePt t="96452" x="1500188" y="3419475"/>
          <p14:tracePt t="96469" x="1482725" y="3394075"/>
          <p14:tracePt t="96486" x="1465263" y="3384550"/>
          <p14:tracePt t="96502" x="1455738" y="3357563"/>
          <p14:tracePt t="96518" x="1438275" y="3313113"/>
          <p14:tracePt t="96535" x="1428750" y="3268663"/>
          <p14:tracePt t="96552" x="1428750" y="3160713"/>
          <p14:tracePt t="96568" x="1428750" y="3044825"/>
          <p14:tracePt t="96586" x="1446213" y="2965450"/>
          <p14:tracePt t="96601" x="1517650" y="2803525"/>
          <p14:tracePt t="96619" x="1589088" y="2670175"/>
          <p14:tracePt t="96635" x="1616075" y="2598738"/>
          <p14:tracePt t="96652" x="1670050" y="2517775"/>
          <p14:tracePt t="96668" x="1714500" y="2465388"/>
          <p14:tracePt t="96685" x="1724025" y="2455863"/>
          <p14:tracePt t="96701" x="1751013" y="2438400"/>
          <p14:tracePt t="96718" x="1776413" y="2419350"/>
          <p14:tracePt t="96735" x="1785938" y="2419350"/>
          <p14:tracePt t="96752" x="1822450" y="2419350"/>
          <p14:tracePt t="96767" x="1874838" y="2419350"/>
          <p14:tracePt t="96785" x="1919288" y="2419350"/>
          <p14:tracePt t="96800" x="1973263" y="2428875"/>
          <p14:tracePt t="96818" x="2017713" y="2446338"/>
          <p14:tracePt t="96834" x="2036763" y="2465388"/>
          <p14:tracePt t="96851" x="2062163" y="2482850"/>
          <p14:tracePt t="96867" x="2081213" y="2490788"/>
          <p14:tracePt t="96885" x="2089150" y="2500313"/>
          <p14:tracePt t="96901" x="2098675" y="2517775"/>
          <p14:tracePt t="96918" x="2108200" y="2544763"/>
          <p14:tracePt t="96935" x="2116138" y="2562225"/>
          <p14:tracePt t="96951" x="2133600" y="2608263"/>
          <p14:tracePt t="96968" x="2133600" y="2625725"/>
          <p14:tracePt t="96985" x="2133600" y="2643188"/>
          <p14:tracePt t="97001" x="2143125" y="2660650"/>
          <p14:tracePt t="97018" x="2152650" y="2687638"/>
          <p14:tracePt t="97035" x="2152650" y="2697163"/>
          <p14:tracePt t="97051" x="2152650" y="2741613"/>
          <p14:tracePt t="97068" x="2152650" y="2795588"/>
          <p14:tracePt t="97085" x="2152650" y="2840038"/>
          <p14:tracePt t="97101" x="2143125" y="2938463"/>
          <p14:tracePt t="97118" x="2133600" y="3036888"/>
          <p14:tracePt t="97134" x="2125663" y="3081338"/>
          <p14:tracePt t="97151" x="2116138" y="3170238"/>
          <p14:tracePt t="97167" x="2108200" y="3232150"/>
          <p14:tracePt t="97185" x="2108200" y="3259138"/>
          <p14:tracePt t="97201" x="2098675" y="3322638"/>
          <p14:tracePt t="97218" x="2081213" y="3348038"/>
          <p14:tracePt t="97235" x="2081213" y="3367088"/>
          <p14:tracePt t="97252" x="2071688" y="3375025"/>
          <p14:tracePt t="97268" x="2054225" y="3375025"/>
          <p14:tracePt t="97285" x="2044700" y="3375025"/>
          <p14:tracePt t="97302" x="2036763" y="3375025"/>
          <p14:tracePt t="97322" x="2027238" y="3375025"/>
          <p14:tracePt t="97334" x="2000250" y="3367088"/>
          <p14:tracePt t="97351" x="1901825" y="3330575"/>
          <p14:tracePt t="97369" x="1812925" y="3268663"/>
          <p14:tracePt t="97385" x="1768475" y="3241675"/>
          <p14:tracePt t="97401" x="1714500" y="3197225"/>
          <p14:tracePt t="97418" x="1679575" y="3143250"/>
          <p14:tracePt t="97434" x="1670050" y="3116263"/>
          <p14:tracePt t="97451" x="1660525" y="3027363"/>
          <p14:tracePt t="97467" x="1652588" y="2919413"/>
          <p14:tracePt t="97484" x="1652588" y="2857500"/>
          <p14:tracePt t="97501" x="1660525" y="2795588"/>
          <p14:tracePt t="97519" x="1679575" y="2741613"/>
          <p14:tracePt t="97535" x="1687513" y="2714625"/>
          <p14:tracePt t="97552" x="1704975" y="2697163"/>
          <p14:tracePt t="97567" x="1751013" y="2670175"/>
          <p14:tracePt t="97585" x="1795463" y="2660650"/>
          <p14:tracePt t="97601" x="1866900" y="2652713"/>
          <p14:tracePt t="97618" x="1938338" y="2633663"/>
          <p14:tracePt t="97634" x="2000250" y="2633663"/>
          <p14:tracePt t="97652" x="2036763" y="2633663"/>
          <p14:tracePt t="97667" x="2125663" y="2679700"/>
          <p14:tracePt t="97684" x="2224088" y="2768600"/>
          <p14:tracePt t="97701" x="2268538" y="2813050"/>
          <p14:tracePt t="97717" x="2330450" y="2901950"/>
          <p14:tracePt t="97734" x="2357438" y="2965450"/>
          <p14:tracePt t="97752" x="2357438" y="2990850"/>
          <p14:tracePt t="97767" x="2357438" y="3036888"/>
          <p14:tracePt t="97784" x="2322513" y="3089275"/>
          <p14:tracePt t="97802" x="2295525" y="3125788"/>
          <p14:tracePt t="97818" x="2241550" y="3187700"/>
          <p14:tracePt t="97834" x="2197100" y="3251200"/>
          <p14:tracePt t="97852" x="2187575" y="3276600"/>
          <p14:tracePt t="97867" x="2152650" y="3340100"/>
          <p14:tracePt t="97884" x="2125663" y="3384550"/>
          <p14:tracePt t="97902" x="2116138" y="3411538"/>
          <p14:tracePt t="97917" x="2098675" y="3438525"/>
          <p14:tracePt t="97934" x="2071688" y="3465513"/>
          <p14:tracePt t="97952" x="2054225" y="3473450"/>
          <p14:tracePt t="97967" x="2036763" y="3500438"/>
          <p14:tracePt t="97984" x="2009775" y="3527425"/>
          <p14:tracePt t="98002" x="1990725" y="3544888"/>
          <p14:tracePt t="98017" x="1973263" y="3562350"/>
          <p14:tracePt t="98034" x="1965325" y="3581400"/>
          <p14:tracePt t="98926" x="1955800" y="3589338"/>
          <p14:tracePt t="98937" x="1946275" y="3608388"/>
          <p14:tracePt t="98958" x="1938338" y="3616325"/>
          <p14:tracePt t="98968" x="1919288" y="3633788"/>
          <p14:tracePt t="98978" x="1884363" y="3652838"/>
          <p14:tracePt t="98987" x="1847850" y="3679825"/>
          <p14:tracePt t="99000" x="1803400" y="3705225"/>
          <p14:tracePt t="99017" x="1741488" y="3751263"/>
          <p14:tracePt t="99033" x="1697038" y="3776663"/>
          <p14:tracePt t="99050" x="1687513" y="3786188"/>
          <p14:tracePt t="99066" x="1679575" y="3803650"/>
          <p14:tracePt t="99083" x="1670050" y="3813175"/>
          <p14:tracePt t="99100" x="1670050" y="3822700"/>
          <p14:tracePt t="99118" x="1660525" y="3822700"/>
          <p14:tracePt t="100022" x="1633538" y="3786188"/>
          <p14:tracePt t="100673" x="1598613" y="3714750"/>
          <p14:tracePt t="100683" x="1554163" y="3616325"/>
          <p14:tracePt t="100693" x="1536700" y="3482975"/>
          <p14:tracePt t="100703" x="1527175" y="3276600"/>
          <p14:tracePt t="100715" x="1527175" y="2965450"/>
          <p14:tracePt t="100731" x="1589088" y="1911350"/>
          <p14:tracePt t="100748" x="1714500" y="615950"/>
          <p14:tracePt t="100765" x="1768475" y="80963"/>
          <p14:tracePt t="100782" x="1847850" y="0"/>
          <p14:tracePt t="100798" x="1874838" y="0"/>
          <p14:tracePt t="100815" x="1884363" y="0"/>
          <p14:tracePt t="100833" x="1874838" y="0"/>
          <p14:tracePt t="100993" x="1866900" y="0"/>
          <p14:tracePt t="101022" x="1857375" y="0"/>
          <p14:tracePt t="101033" x="1847850" y="0"/>
          <p14:tracePt t="101043" x="1830388" y="0"/>
          <p14:tracePt t="101052" x="1812925" y="0"/>
          <p14:tracePt t="101065" x="1803400" y="0"/>
          <p14:tracePt t="101081" x="1776413" y="0"/>
          <p14:tracePt t="101098" x="1741488" y="0"/>
          <p14:tracePt t="101115" x="1724025" y="0"/>
          <p14:tracePt t="101132" x="1660525" y="36513"/>
          <p14:tracePt t="101148" x="1598613" y="98425"/>
          <p14:tracePt t="101165" x="1571625" y="142875"/>
          <p14:tracePt t="101181" x="1536700" y="204788"/>
          <p14:tracePt t="101198" x="1517650" y="231775"/>
          <p14:tracePt t="102102" x="1401763" y="714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Monitor Technologies</a:t>
            </a:r>
          </a:p>
        </p:txBody>
      </p:sp>
      <p:sp>
        <p:nvSpPr>
          <p:cNvPr id="3" name="Content Placeholder 2"/>
          <p:cNvSpPr>
            <a:spLocks noGrp="1"/>
          </p:cNvSpPr>
          <p:nvPr>
            <p:ph idx="1"/>
          </p:nvPr>
        </p:nvSpPr>
        <p:spPr>
          <a:xfrm>
            <a:off x="3048000" y="1600201"/>
            <a:ext cx="3982387" cy="2012429"/>
          </a:xfrm>
        </p:spPr>
        <p:txBody>
          <a:bodyPr>
            <a:normAutofit/>
          </a:bodyPr>
          <a:lstStyle/>
          <a:p>
            <a:r>
              <a:rPr lang="en-US" sz="2400" dirty="0">
                <a:solidFill>
                  <a:schemeClr val="tx1"/>
                </a:solidFill>
              </a:rPr>
              <a:t>Liquid Crystal Display (LCD)</a:t>
            </a:r>
          </a:p>
          <a:p>
            <a:endParaRPr lang="en-US" sz="24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486" y="1600201"/>
            <a:ext cx="4509897" cy="3946160"/>
          </a:xfrm>
          <a:prstGeom prst="rect">
            <a:avLst/>
          </a:prstGeom>
        </p:spPr>
      </p:pic>
      <p:sp>
        <p:nvSpPr>
          <p:cNvPr id="5" name="Content Placeholder 2"/>
          <p:cNvSpPr txBox="1">
            <a:spLocks/>
          </p:cNvSpPr>
          <p:nvPr/>
        </p:nvSpPr>
        <p:spPr bwMode="auto">
          <a:xfrm>
            <a:off x="3031584" y="3257053"/>
            <a:ext cx="3982387" cy="201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kern="0" dirty="0"/>
              <a:t>Organic Light-Emitting Diode (OLED)</a:t>
            </a:r>
          </a:p>
          <a:p>
            <a:endParaRPr lang="en-US" kern="0" dirty="0"/>
          </a:p>
          <a:p>
            <a:endParaRPr lang="en-US" kern="0" dirty="0"/>
          </a:p>
        </p:txBody>
      </p:sp>
      <p:sp>
        <p:nvSpPr>
          <p:cNvPr id="7" name="Rectangle 6"/>
          <p:cNvSpPr/>
          <p:nvPr/>
        </p:nvSpPr>
        <p:spPr>
          <a:xfrm>
            <a:off x="2635997" y="2445766"/>
            <a:ext cx="4009624" cy="461665"/>
          </a:xfrm>
          <a:prstGeom prst="rect">
            <a:avLst/>
          </a:prstGeom>
        </p:spPr>
        <p:txBody>
          <a:bodyPr wrap="none">
            <a:spAutoFit/>
          </a:bodyPr>
          <a:lstStyle/>
          <a:p>
            <a:pPr marL="800100" lvl="1" indent="-342900">
              <a:buFont typeface="Arial" panose="020B0604020202020204" pitchFamily="34" charset="0"/>
              <a:buChar char="•"/>
            </a:pPr>
            <a:r>
              <a:rPr lang="en-US" sz="2400" dirty="0"/>
              <a:t>Active vs. Passive Matrix</a:t>
            </a:r>
          </a:p>
        </p:txBody>
      </p:sp>
      <p:pic>
        <p:nvPicPr>
          <p:cNvPr id="8" name="Picture 7">
            <a:extLst>
              <a:ext uri="{FF2B5EF4-FFF2-40B4-BE49-F238E27FC236}">
                <a16:creationId xmlns:a16="http://schemas.microsoft.com/office/drawing/2014/main" id="{5EF4E027-3D23-4182-9F67-A756F8203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807582"/>
            <a:ext cx="2587972" cy="6050418"/>
          </a:xfrm>
          <a:prstGeom prst="rect">
            <a:avLst/>
          </a:prstGeom>
        </p:spPr>
      </p:pic>
      <p:sp>
        <p:nvSpPr>
          <p:cNvPr id="6" name="Slide Number Placeholder 5">
            <a:extLst>
              <a:ext uri="{FF2B5EF4-FFF2-40B4-BE49-F238E27FC236}">
                <a16:creationId xmlns:a16="http://schemas.microsoft.com/office/drawing/2014/main" id="{9A610BD9-E1BE-46CB-BA67-0C24049943B2}"/>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17</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968511397"/>
      </p:ext>
    </p:extLst>
  </p:cSld>
  <p:clrMapOvr>
    <a:masterClrMapping/>
  </p:clrMapOvr>
  <p:transition spd="slow" advTm="40954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extLst>
    <p:ext uri="{3A86A75C-4F4B-4683-9AE1-C65F6400EC91}">
      <p14:laserTraceLst xmlns:p14="http://schemas.microsoft.com/office/powerpoint/2010/main">
        <p14:tracePtLst>
          <p14:tracePt t="56048" x="822325" y="5099050"/>
          <p14:tracePt t="56429" x="946150" y="5037138"/>
          <p14:tracePt t="56729" x="1250950" y="4911725"/>
          <p14:tracePt t="56739" x="1731963" y="4732338"/>
          <p14:tracePt t="56749" x="2366963" y="4500563"/>
          <p14:tracePt t="56759" x="3170238" y="4241800"/>
          <p14:tracePt t="56775" x="4616450" y="3813175"/>
          <p14:tracePt t="56792" x="5187950" y="3679825"/>
          <p14:tracePt t="56808" x="5956300" y="3581400"/>
          <p14:tracePt t="56825" x="6456363" y="3571875"/>
          <p14:tracePt t="56842" x="6599238" y="3571875"/>
          <p14:tracePt t="56858" x="6777038" y="3571875"/>
          <p14:tracePt t="56875" x="6867525" y="3571875"/>
          <p14:tracePt t="56891" x="6902450" y="3571875"/>
          <p14:tracePt t="56908" x="6983413" y="3571875"/>
          <p14:tracePt t="56925" x="7116763" y="3571875"/>
          <p14:tracePt t="56942" x="7205663" y="3554413"/>
          <p14:tracePt t="56958" x="7412038" y="3536950"/>
          <p14:tracePt t="56975" x="7626350" y="3509963"/>
          <p14:tracePt t="56992" x="7732713" y="3500438"/>
          <p14:tracePt t="57007" x="7947025" y="3482975"/>
          <p14:tracePt t="57024" x="8161338" y="3465513"/>
          <p14:tracePt t="57042" x="8242300" y="3465513"/>
          <p14:tracePt t="57058" x="8385175" y="3446463"/>
          <p14:tracePt t="57075" x="8491538" y="3446463"/>
          <p14:tracePt t="57091" x="8545513" y="3446463"/>
          <p14:tracePt t="57108" x="8653463" y="3438525"/>
          <p14:tracePt t="57124" x="8777288" y="3429000"/>
          <p14:tracePt t="57141" x="8848725" y="3419475"/>
          <p14:tracePt t="57158" x="9018588" y="3411538"/>
          <p14:tracePt t="57174" x="9161463" y="3402013"/>
          <p14:tracePt t="57192" x="9180513" y="3411538"/>
          <p14:tracePt t="57410" x="9188450" y="3446463"/>
          <p14:tracePt t="57420" x="9215438" y="3509963"/>
          <p14:tracePt t="57429" x="9232900" y="3571875"/>
          <p14:tracePt t="57441" x="9251950" y="3633788"/>
          <p14:tracePt t="57458" x="9259888" y="3759200"/>
          <p14:tracePt t="57474" x="9251950" y="3894138"/>
          <p14:tracePt t="57492" x="9242425" y="3965575"/>
          <p14:tracePt t="57507" x="9205913" y="4089400"/>
          <p14:tracePt t="57525" x="9170988" y="4205288"/>
          <p14:tracePt t="57542" x="9161463" y="4259263"/>
          <p14:tracePt t="57558" x="9126538" y="4322763"/>
          <p14:tracePt t="57575" x="9109075" y="4357688"/>
          <p14:tracePt t="57592" x="9099550" y="4367213"/>
          <p14:tracePt t="57608" x="9090025" y="4375150"/>
          <p14:tracePt t="57631" x="9090025" y="4357688"/>
          <p14:tracePt t="57720" x="9090025" y="4330700"/>
          <p14:tracePt t="57730" x="9090025" y="4276725"/>
          <p14:tracePt t="57741" x="9099550" y="4187825"/>
          <p14:tracePt t="57751" x="9109075" y="4089400"/>
          <p14:tracePt t="57761" x="9117013" y="3983038"/>
          <p14:tracePt t="57775" x="9126538" y="3803650"/>
          <p14:tracePt t="57792" x="9126538" y="3724275"/>
          <p14:tracePt t="57808" x="9126538" y="3581400"/>
          <p14:tracePt t="57825" x="9126538" y="3473450"/>
          <p14:tracePt t="57842" x="9126538" y="3438525"/>
          <p14:tracePt t="57858" x="9126538" y="3375025"/>
          <p14:tracePt t="57875" x="9126538" y="3357563"/>
          <p14:tracePt t="57891" x="9126538" y="3348038"/>
          <p14:tracePt t="57909" x="9126538" y="3357563"/>
          <p14:tracePt t="57950" x="9126538" y="3375025"/>
          <p14:tracePt t="57970" x="9126538" y="3384550"/>
          <p14:tracePt t="57980" x="9117013" y="3419475"/>
          <p14:tracePt t="57990" x="9109075" y="3473450"/>
          <p14:tracePt t="58000" x="9099550" y="3544888"/>
          <p14:tracePt t="58010" x="9082088" y="3616325"/>
          <p14:tracePt t="58024" x="9045575" y="3751263"/>
          <p14:tracePt t="58042" x="9028113" y="3813175"/>
          <p14:tracePt t="58058" x="9001125" y="3919538"/>
          <p14:tracePt t="58075" x="8991600" y="3983038"/>
          <p14:tracePt t="58092" x="8983663" y="4010025"/>
          <p14:tracePt t="58108" x="8983663" y="4044950"/>
          <p14:tracePt t="58125" x="8983663" y="4062413"/>
          <p14:tracePt t="58142" x="8956675" y="4062413"/>
          <p14:tracePt t="58530" x="8912225" y="4062413"/>
          <p14:tracePt t="58540" x="8875713" y="4062413"/>
          <p14:tracePt t="58550" x="8823325" y="4062413"/>
          <p14:tracePt t="58560" x="8759825" y="4054475"/>
          <p14:tracePt t="58574" x="8626475" y="4010025"/>
          <p14:tracePt t="58591" x="8537575" y="3973513"/>
          <p14:tracePt t="58607" x="8385175" y="3902075"/>
          <p14:tracePt t="58624" x="8232775" y="3813175"/>
          <p14:tracePt t="58641" x="8161338" y="3768725"/>
          <p14:tracePt t="58658" x="8018463" y="3652838"/>
          <p14:tracePt t="58674" x="7894638" y="3517900"/>
          <p14:tracePt t="58691" x="7840663" y="3455988"/>
          <p14:tracePt t="58707" x="7759700" y="3330575"/>
          <p14:tracePt t="58724" x="7705725" y="3232150"/>
          <p14:tracePt t="58742" x="7688263" y="3187700"/>
          <p14:tracePt t="58758" x="7661275" y="3081338"/>
          <p14:tracePt t="58775" x="7643813" y="3009900"/>
          <p14:tracePt t="58790" x="7634288" y="2965450"/>
          <p14:tracePt t="58807" x="7626350" y="2911475"/>
          <p14:tracePt t="58824" x="7626350" y="2874963"/>
          <p14:tracePt t="58841" x="7626350" y="2857500"/>
          <p14:tracePt t="58857" x="7626350" y="2803525"/>
          <p14:tracePt t="58874" x="7626350" y="2732088"/>
          <p14:tracePt t="58891" x="7626350" y="2687638"/>
          <p14:tracePt t="58907" x="7626350" y="2616200"/>
          <p14:tracePt t="58924" x="7626350" y="2562225"/>
          <p14:tracePt t="58942" x="7634288" y="2544763"/>
          <p14:tracePt t="58957" x="7634288" y="2509838"/>
          <p14:tracePt t="58974" x="7634288" y="2500313"/>
          <p14:tracePt t="58990" x="7643813" y="2500313"/>
          <p14:tracePt t="59059" x="7643813" y="2509838"/>
          <p14:tracePt t="59099" x="7643813" y="2517775"/>
          <p14:tracePt t="59109" x="7653338" y="2536825"/>
          <p14:tracePt t="59119" x="7653338" y="2589213"/>
          <p14:tracePt t="59129" x="7661275" y="2643188"/>
          <p14:tracePt t="59140" x="7670800" y="2724150"/>
          <p14:tracePt t="59157" x="7688263" y="2874963"/>
          <p14:tracePt t="59174" x="7697788" y="3009900"/>
          <p14:tracePt t="59191" x="7705725" y="3071813"/>
          <p14:tracePt t="59207" x="7705725" y="3170238"/>
          <p14:tracePt t="59224" x="7715250" y="3241675"/>
          <p14:tracePt t="59240" x="7715250" y="3268663"/>
          <p14:tracePt t="59257" x="7715250" y="3313113"/>
          <p14:tracePt t="59274" x="7715250" y="3340100"/>
          <p14:tracePt t="59290" x="7715250" y="3348038"/>
          <p14:tracePt t="59307" x="7715250" y="3357563"/>
          <p14:tracePt t="59323" x="7715250" y="3367088"/>
          <p14:tracePt t="59340" x="7715250" y="3375025"/>
          <p14:tracePt t="61113" x="7732713" y="3384550"/>
          <p14:tracePt t="61848" x="7759700" y="3411538"/>
          <p14:tracePt t="61858" x="7777163" y="3419475"/>
          <p14:tracePt t="61867" x="7804150" y="3446463"/>
          <p14:tracePt t="61877" x="7840663" y="3455988"/>
          <p14:tracePt t="61889" x="7867650" y="3473450"/>
          <p14:tracePt t="61905" x="7929563" y="3500438"/>
          <p14:tracePt t="61923" x="7974013" y="3536950"/>
          <p14:tracePt t="61939" x="7991475" y="3544888"/>
          <p14:tracePt t="61955" x="8018463" y="3571875"/>
          <p14:tracePt t="61972" x="8045450" y="3598863"/>
          <p14:tracePt t="61989" x="8062913" y="3608388"/>
          <p14:tracePt t="62005" x="8072438" y="3633788"/>
          <p14:tracePt t="62022" x="8081963" y="3652838"/>
          <p14:tracePt t="62039" x="8089900" y="3660775"/>
          <p14:tracePt t="62057" x="8089900" y="3670300"/>
          <p14:tracePt t="62078" x="8089900" y="3679825"/>
          <p14:tracePt t="62117" x="8099425" y="3679825"/>
          <p14:tracePt t="62127" x="8099425" y="3687763"/>
          <p14:tracePt t="62147" x="8108950" y="3697288"/>
          <p14:tracePt t="62167" x="8116888" y="3705225"/>
          <p14:tracePt t="62187" x="8116888" y="3714750"/>
          <p14:tracePt t="62197" x="8126413" y="3714750"/>
          <p14:tracePt t="62217" x="8126413" y="3724275"/>
          <p14:tracePt t="62227" x="8134350" y="3724275"/>
          <p14:tracePt t="62537" x="8143875" y="3697288"/>
          <p14:tracePt t="62547" x="8161338" y="3652838"/>
          <p14:tracePt t="62557" x="8180388" y="3608388"/>
          <p14:tracePt t="62571" x="8215313" y="3465513"/>
          <p14:tracePt t="62588" x="8232775" y="3394075"/>
          <p14:tracePt t="62604" x="8251825" y="3286125"/>
          <p14:tracePt t="62621" x="8269288" y="3197225"/>
          <p14:tracePt t="62639" x="8277225" y="3143250"/>
          <p14:tracePt t="62654" x="8304213" y="3027363"/>
          <p14:tracePt t="62671" x="8323263" y="2919413"/>
          <p14:tracePt t="62689" x="8331200" y="2884488"/>
          <p14:tracePt t="62704" x="8340725" y="2830513"/>
          <p14:tracePt t="62721" x="8348663" y="2813050"/>
          <p14:tracePt t="62739" x="8348663" y="2803525"/>
          <p14:tracePt t="62754" x="8348663" y="2795588"/>
          <p14:tracePt t="62771" x="8358188" y="2795588"/>
          <p14:tracePt t="62788" x="8358188" y="2803525"/>
          <p14:tracePt t="62847" x="8358188" y="2813050"/>
          <p14:tracePt t="62857" x="8358188" y="2822575"/>
          <p14:tracePt t="62867" x="8358188" y="2840038"/>
          <p14:tracePt t="62877" x="8358188" y="2874963"/>
          <p14:tracePt t="62888" x="8348663" y="2928938"/>
          <p14:tracePt t="62904" x="8331200" y="3062288"/>
          <p14:tracePt t="62921" x="8323263" y="3205163"/>
          <p14:tracePt t="62938" x="8313738" y="3276600"/>
          <p14:tracePt t="62955" x="8304213" y="3419475"/>
          <p14:tracePt t="62972" x="8304213" y="3544888"/>
          <p14:tracePt t="62989" x="8304213" y="3608388"/>
          <p14:tracePt t="63005" x="8304213" y="3724275"/>
          <p14:tracePt t="63021" x="8304213" y="3813175"/>
          <p14:tracePt t="63038" x="8304213" y="3830638"/>
          <p14:tracePt t="63054" x="8313738" y="3830638"/>
          <p14:tracePt t="63328" x="8313738" y="3840163"/>
          <p14:tracePt t="63337" x="8323263" y="3857625"/>
          <p14:tracePt t="63347" x="8340725" y="3884613"/>
          <p14:tracePt t="63357" x="8348663" y="3911600"/>
          <p14:tracePt t="63370" x="8358188" y="3956050"/>
          <p14:tracePt t="63386" x="8358188" y="4027488"/>
          <p14:tracePt t="63404" x="8367713" y="4108450"/>
          <p14:tracePt t="63420" x="8385175" y="4170363"/>
          <p14:tracePt t="63438" x="8394700" y="4197350"/>
          <p14:tracePt t="63454" x="8412163" y="4232275"/>
          <p14:tracePt t="63470" x="8439150" y="4232275"/>
          <p14:tracePt t="63488" x="8447088" y="4232275"/>
          <p14:tracePt t="63504" x="8474075" y="4232275"/>
          <p14:tracePt t="63521" x="8510588" y="4205288"/>
          <p14:tracePt t="63538" x="8528050" y="4160838"/>
          <p14:tracePt t="63554" x="8562975" y="4054475"/>
          <p14:tracePt t="63571" x="8582025" y="3929063"/>
          <p14:tracePt t="63588" x="8589963" y="3867150"/>
          <p14:tracePt t="63604" x="8609013" y="3741738"/>
          <p14:tracePt t="63620" x="8626475" y="3598863"/>
          <p14:tracePt t="63638" x="8634413" y="3527425"/>
          <p14:tracePt t="63654" x="8653463" y="3438525"/>
          <p14:tracePt t="63671" x="8653463" y="3402013"/>
          <p14:tracePt t="63688" x="8653463" y="3419475"/>
          <p14:tracePt t="63756" x="8653463" y="3446463"/>
          <p14:tracePt t="63766" x="8643938" y="3482975"/>
          <p14:tracePt t="63776" x="8626475" y="3536950"/>
          <p14:tracePt t="63787" x="8609013" y="3598863"/>
          <p14:tracePt t="63803" x="8572500" y="3732213"/>
          <p14:tracePt t="63820" x="8555038" y="3867150"/>
          <p14:tracePt t="63838" x="8545513" y="3929063"/>
          <p14:tracePt t="63853" x="8528050" y="4054475"/>
          <p14:tracePt t="63870" x="8518525" y="4187825"/>
          <p14:tracePt t="63888" x="8518525" y="4259263"/>
          <p14:tracePt t="63904" x="8518525" y="4394200"/>
          <p14:tracePt t="63920" x="8537575" y="4500563"/>
          <p14:tracePt t="63938" x="8545513" y="4537075"/>
          <p14:tracePt t="63954" x="8555038" y="4598988"/>
          <p14:tracePt t="63971" x="8572500" y="4625975"/>
          <p14:tracePt t="63988" x="8572500" y="4633913"/>
          <p14:tracePt t="64004" x="8582025" y="4633913"/>
          <p14:tracePt t="64236" x="8589963" y="4633913"/>
          <p14:tracePt t="64247" x="8609013" y="4633913"/>
          <p14:tracePt t="64256" x="8643938" y="4633913"/>
          <p14:tracePt t="64270" x="8724900" y="4643438"/>
          <p14:tracePt t="64287" x="8759825" y="4643438"/>
          <p14:tracePt t="64303" x="8840788" y="4652963"/>
          <p14:tracePt t="64320" x="8894763" y="4660900"/>
          <p14:tracePt t="64337" x="8920163" y="4660900"/>
          <p14:tracePt t="64353" x="8966200" y="4660900"/>
          <p14:tracePt t="64370" x="9010650" y="4660900"/>
          <p14:tracePt t="64387" x="9028113" y="4652963"/>
          <p14:tracePt t="64403" x="9063038" y="4625975"/>
          <p14:tracePt t="64420" x="9090025" y="4581525"/>
          <p14:tracePt t="64437" x="9109075" y="4537075"/>
          <p14:tracePt t="64454" x="9126538" y="4446588"/>
          <p14:tracePt t="64470" x="9134475" y="4357688"/>
          <p14:tracePt t="64487" x="9144000" y="4322763"/>
          <p14:tracePt t="64503" x="9153525" y="4268788"/>
          <p14:tracePt t="64520" x="9161463" y="4214813"/>
          <p14:tracePt t="64537" x="9161463" y="4187825"/>
          <p14:tracePt t="64554" x="9161463" y="4125913"/>
          <p14:tracePt t="64569" x="9170988" y="4044950"/>
          <p14:tracePt t="64587" x="9180513" y="4000500"/>
          <p14:tracePt t="64603" x="9180513" y="3902075"/>
          <p14:tracePt t="64620" x="9180513" y="3840163"/>
          <p14:tracePt t="64620" x="9188450" y="3776663"/>
          <p14:tracePt t="64637" x="9197975" y="3705225"/>
          <p14:tracePt t="64653" x="9215438" y="3571875"/>
          <p14:tracePt t="64669" x="9215438" y="3465513"/>
          <p14:tracePt t="64687" x="9215438" y="3419475"/>
          <p14:tracePt t="64703" x="9215438" y="3367088"/>
          <p14:tracePt t="64720" x="9215438" y="3348038"/>
          <p14:tracePt t="64735" x="9215438" y="3330575"/>
          <p14:tracePt t="64754" x="9215438" y="3322638"/>
          <p14:tracePt t="64768" x="9215438" y="3330575"/>
          <p14:tracePt t="64866" x="9215438" y="3340100"/>
          <p14:tracePt t="64876" x="9215438" y="3348038"/>
          <p14:tracePt t="64896" x="9215438" y="3367088"/>
          <p14:tracePt t="64906" x="9205913" y="3402013"/>
          <p14:tracePt t="64920" x="9188450" y="3527425"/>
          <p14:tracePt t="64937" x="9170988" y="3608388"/>
          <p14:tracePt t="64954" x="9144000" y="3768725"/>
          <p14:tracePt t="64969" x="9126538" y="3938588"/>
          <p14:tracePt t="64987" x="9109075" y="4010025"/>
          <p14:tracePt t="65003" x="9109075" y="4116388"/>
          <p14:tracePt t="65020" x="9099550" y="4170363"/>
          <p14:tracePt t="65037" x="9099550" y="4179888"/>
          <p14:tracePt t="65053" x="9090025" y="4179888"/>
          <p14:tracePt t="65070" x="9099550" y="4179888"/>
          <p14:tracePt t="65396" x="9109075" y="4179888"/>
          <p14:tracePt t="65405" x="9126538" y="4179888"/>
          <p14:tracePt t="65415" x="9134475" y="4170363"/>
          <p14:tracePt t="65425" x="9153525" y="4170363"/>
          <p14:tracePt t="65436" x="9170988" y="4152900"/>
          <p14:tracePt t="65453" x="9232900" y="4125913"/>
          <p14:tracePt t="65470" x="9304338" y="4098925"/>
          <p14:tracePt t="65487" x="9340850" y="4089400"/>
          <p14:tracePt t="65503" x="9429750" y="4081463"/>
          <p14:tracePt t="65519" x="9518650" y="4071938"/>
          <p14:tracePt t="65536" x="9555163" y="4071938"/>
          <p14:tracePt t="65552" x="9617075" y="4062413"/>
          <p14:tracePt t="65569" x="9680575" y="4062413"/>
          <p14:tracePt t="65586" x="9705975" y="4062413"/>
          <p14:tracePt t="65602" x="9759950" y="4071938"/>
          <p14:tracePt t="65619" x="9823450" y="4089400"/>
          <p14:tracePt t="65636" x="9848850" y="4098925"/>
          <p14:tracePt t="65652" x="9902825" y="4125913"/>
          <p14:tracePt t="65669" x="9966325" y="4152900"/>
          <p14:tracePt t="65686" x="9983788" y="4170363"/>
          <p14:tracePt t="65702" x="10028238" y="4197350"/>
          <p14:tracePt t="65719" x="10045700" y="4214813"/>
          <p14:tracePt t="65737" x="10072688" y="4224338"/>
          <p14:tracePt t="65752" x="10117138" y="4241800"/>
          <p14:tracePt t="65769" x="10161588" y="4251325"/>
          <p14:tracePt t="65786" x="10180638" y="4259263"/>
          <p14:tracePt t="65802" x="10215563" y="4276725"/>
          <p14:tracePt t="65818" x="10242550" y="4295775"/>
          <p14:tracePt t="65836" x="10252075" y="4313238"/>
          <p14:tracePt t="65852" x="10277475" y="4340225"/>
          <p14:tracePt t="65869" x="10304463" y="4357688"/>
          <p14:tracePt t="65886" x="10313988" y="4375150"/>
          <p14:tracePt t="65902" x="10358438" y="4411663"/>
          <p14:tracePt t="65918" x="10402888" y="4446588"/>
          <p14:tracePt t="65936" x="10420350" y="4465638"/>
          <p14:tracePt t="65952" x="10456863" y="4491038"/>
          <p14:tracePt t="65969" x="10474325" y="4491038"/>
          <p14:tracePt t="65969" x="10483850" y="4491038"/>
          <p14:tracePt t="65986" x="10483850" y="4500563"/>
          <p14:tracePt t="66002" x="10491788" y="4500563"/>
          <p14:tracePt t="66255" x="10501313" y="4500563"/>
          <p14:tracePt t="66266" x="10518775" y="4500563"/>
          <p14:tracePt t="66275" x="10545763" y="4491038"/>
          <p14:tracePt t="66286" x="10572750" y="4483100"/>
          <p14:tracePt t="66301" x="10626725" y="4473575"/>
          <p14:tracePt t="66318" x="10661650" y="4473575"/>
          <p14:tracePt t="66335" x="10725150" y="4473575"/>
          <p14:tracePt t="66352" x="10777538" y="4473575"/>
          <p14:tracePt t="66368" x="10796588" y="4473575"/>
          <p14:tracePt t="66385" x="10841038" y="4491038"/>
          <p14:tracePt t="66402" x="10868025" y="4510088"/>
          <p14:tracePt t="66418" x="10895013" y="4537075"/>
          <p14:tracePt t="66436" x="10902950" y="4554538"/>
          <p14:tracePt t="66453" x="10929938" y="4581525"/>
          <p14:tracePt t="66469" x="10939463" y="4608513"/>
          <p14:tracePt t="66486" x="10939463" y="4625975"/>
          <p14:tracePt t="66501" x="10947400" y="4670425"/>
          <p14:tracePt t="66519" x="10947400" y="4732338"/>
          <p14:tracePt t="66536" x="10947400" y="4776788"/>
          <p14:tracePt t="66551" x="10929938" y="4840288"/>
          <p14:tracePt t="66568" x="10929938" y="4867275"/>
          <p14:tracePt t="66585" x="10912475" y="4919663"/>
          <p14:tracePt t="66602" x="10902950" y="4946650"/>
          <p14:tracePt t="66619" x="10895013" y="4965700"/>
          <p14:tracePt t="66635" x="10885488" y="4973638"/>
          <p14:tracePt t="66651" x="10875963" y="4973638"/>
          <p14:tracePt t="66668" x="10868025" y="4973638"/>
          <p14:tracePt t="66686" x="10858500" y="4973638"/>
          <p14:tracePt t="66705" x="10848975" y="4965700"/>
          <p14:tracePt t="66735" x="10841038" y="4946650"/>
          <p14:tracePt t="66745" x="10831513" y="4911725"/>
          <p14:tracePt t="66755" x="10823575" y="4857750"/>
          <p14:tracePt t="66769" x="10814050" y="4795838"/>
          <p14:tracePt t="66769" x="10804525" y="4714875"/>
          <p14:tracePt t="66786" x="10804525" y="4625975"/>
          <p14:tracePt t="66801" x="10831513" y="4456113"/>
          <p14:tracePt t="66819" x="10848975" y="4375150"/>
          <p14:tracePt t="66819" x="10868025" y="4295775"/>
          <p14:tracePt t="66835" x="10885488" y="4232275"/>
          <p14:tracePt t="66851" x="10929938" y="4133850"/>
          <p14:tracePt t="66868" x="10966450" y="4071938"/>
          <p14:tracePt t="66885" x="10991850" y="4037013"/>
          <p14:tracePt t="66901" x="11063288" y="4000500"/>
          <p14:tracePt t="66918" x="11134725" y="3973513"/>
          <p14:tracePt t="66935" x="11161713" y="3973513"/>
          <p14:tracePt t="66952" x="11198225" y="3973513"/>
          <p14:tracePt t="66969" x="11206163" y="3973513"/>
          <p14:tracePt t="66984" x="11225213" y="3973513"/>
          <p14:tracePt t="67002" x="11233150" y="3983038"/>
          <p14:tracePt t="67018" x="11233150" y="3990975"/>
          <p14:tracePt t="67035" x="11233150" y="4000500"/>
          <p14:tracePt t="67051" x="11233150" y="4027488"/>
          <p14:tracePt t="67069" x="11206163" y="4125913"/>
          <p14:tracePt t="67085" x="11180763" y="4205288"/>
          <p14:tracePt t="67102" x="11090275" y="4375150"/>
          <p14:tracePt t="67118" x="10991850" y="4562475"/>
          <p14:tracePt t="67135" x="10956925" y="4652963"/>
          <p14:tracePt t="67152" x="10875963" y="4813300"/>
          <p14:tracePt t="67169" x="10814050" y="4919663"/>
          <p14:tracePt t="67185" x="10796588" y="4965700"/>
          <p14:tracePt t="67200" x="10733088" y="5018088"/>
          <p14:tracePt t="67217" x="10671175" y="5045075"/>
          <p14:tracePt t="67235" x="10626725" y="5054600"/>
          <p14:tracePt t="67251" x="10555288" y="5072063"/>
          <p14:tracePt t="67268" x="10474325" y="5072063"/>
          <p14:tracePt t="67285" x="10439400" y="5072063"/>
          <p14:tracePt t="67301" x="10367963" y="5072063"/>
          <p14:tracePt t="67318" x="10313988" y="5072063"/>
          <p14:tracePt t="67335" x="10287000" y="5062538"/>
          <p14:tracePt t="67351" x="10252075" y="5062538"/>
          <p14:tracePt t="67368" x="10242550" y="5062538"/>
          <p14:tracePt t="67385" x="10233025" y="5062538"/>
          <p14:tracePt t="71783" x="10225088" y="5054600"/>
          <p14:tracePt t="71800" x="10225088" y="5037138"/>
          <p14:tracePt t="71810" x="10215563" y="5010150"/>
          <p14:tracePt t="71820" x="10206038" y="4983163"/>
          <p14:tracePt t="71832" x="10198100" y="4956175"/>
          <p14:tracePt t="71847" x="10180638" y="4894263"/>
          <p14:tracePt t="71864" x="10153650" y="4848225"/>
          <p14:tracePt t="71882" x="10134600" y="4822825"/>
          <p14:tracePt t="71897" x="10109200" y="4786313"/>
          <p14:tracePt t="71914" x="10063163" y="4741863"/>
          <p14:tracePt t="71931" x="10037763" y="4714875"/>
          <p14:tracePt t="71948" x="9991725" y="4652963"/>
          <p14:tracePt t="71965" x="9956800" y="4589463"/>
          <p14:tracePt t="71981" x="9939338" y="4572000"/>
          <p14:tracePt t="71997" x="9912350" y="4537075"/>
          <p14:tracePt t="72014" x="9902825" y="4518025"/>
          <p14:tracePt t="72031" x="9902825" y="4510088"/>
          <p14:tracePt t="72050" x="9894888" y="4510088"/>
          <p14:tracePt t="72064" x="9885363" y="4500563"/>
          <p14:tracePt t="72081" x="9885363" y="4491038"/>
          <p14:tracePt t="72110" x="9885363" y="4483100"/>
          <p14:tracePt t="72150" x="9875838" y="4473575"/>
          <p14:tracePt t="72170" x="9875838" y="4456113"/>
          <p14:tracePt t="72190" x="9875838" y="4438650"/>
          <p14:tracePt t="72200" x="9875838" y="4402138"/>
          <p14:tracePt t="72210" x="9875838" y="4357688"/>
          <p14:tracePt t="72220" x="9875838" y="4295775"/>
          <p14:tracePt t="72231" x="9885363" y="4232275"/>
          <p14:tracePt t="72247" x="9902825" y="4143375"/>
          <p14:tracePt t="72264" x="9912350" y="4089400"/>
          <p14:tracePt t="72281" x="9920288" y="4071938"/>
          <p14:tracePt t="72298" x="9920288" y="4044950"/>
          <p14:tracePt t="72314" x="9920288" y="4017963"/>
          <p14:tracePt t="72331" x="9920288" y="3990975"/>
          <p14:tracePt t="72347" x="9885363" y="3919538"/>
          <p14:tracePt t="72364" x="9804400" y="3830638"/>
          <p14:tracePt t="72381" x="9742488" y="3795713"/>
          <p14:tracePt t="72397" x="9609138" y="3741738"/>
          <p14:tracePt t="72414" x="9491663" y="3714750"/>
          <p14:tracePt t="72431" x="9456738" y="3705225"/>
          <p14:tracePt t="72447" x="9420225" y="3697288"/>
          <p14:tracePt t="72464" x="9412288" y="3697288"/>
          <p14:tracePt t="72480" x="9367838" y="3679825"/>
          <p14:tracePt t="72690" x="9259888" y="3625850"/>
          <p14:tracePt t="72700" x="9126538" y="3562350"/>
          <p14:tracePt t="72710" x="8966200" y="3473450"/>
          <p14:tracePt t="72720" x="8796338" y="3367088"/>
          <p14:tracePt t="72731" x="8626475" y="3268663"/>
          <p14:tracePt t="72747" x="8375650" y="3098800"/>
          <p14:tracePt t="72764" x="8232775" y="2965450"/>
          <p14:tracePt t="72781" x="8180388" y="2911475"/>
          <p14:tracePt t="72796" x="8099425" y="2803525"/>
          <p14:tracePt t="72814" x="8054975" y="2714625"/>
          <p14:tracePt t="72831" x="8054975" y="2687638"/>
          <p14:tracePt t="72846" x="8045450" y="2643188"/>
          <p14:tracePt t="72864" x="8037513" y="2625725"/>
          <p14:tracePt t="72881" x="8027988" y="2625725"/>
          <p14:tracePt t="72900" x="8018463" y="2625725"/>
          <p14:tracePt t="72930" x="8018463" y="2633663"/>
          <p14:tracePt t="72940" x="7991475" y="2670175"/>
          <p14:tracePt t="72949" x="7956550" y="2732088"/>
          <p14:tracePt t="72964" x="7848600" y="2938463"/>
          <p14:tracePt t="72980" x="7796213" y="3044825"/>
          <p14:tracePt t="72997" x="7724775" y="3241675"/>
          <p14:tracePt t="73014" x="7688263" y="3384550"/>
          <p14:tracePt t="73031" x="7680325" y="3419475"/>
          <p14:tracePt t="73047" x="7680325" y="3446463"/>
          <p14:tracePt t="73063" x="7680325" y="3411538"/>
          <p14:tracePt t="73090" x="7697788" y="3340100"/>
          <p14:tracePt t="73099" x="7732713" y="3241675"/>
          <p14:tracePt t="73113" x="7813675" y="2990850"/>
          <p14:tracePt t="73130" x="7848600" y="2884488"/>
          <p14:tracePt t="73146" x="7912100" y="2697163"/>
          <p14:tracePt t="73164" x="7956550" y="2581275"/>
          <p14:tracePt t="73180" x="7966075" y="2554288"/>
          <p14:tracePt t="73196" x="7983538" y="2517775"/>
          <p14:tracePt t="73213" x="7983538" y="2527300"/>
          <p14:tracePt t="73249" x="7983538" y="2544763"/>
          <p14:tracePt t="73259" x="7974013" y="2562225"/>
          <p14:tracePt t="73270" x="7956550" y="2608263"/>
          <p14:tracePt t="73280" x="7947025" y="2643188"/>
          <p14:tracePt t="73296" x="7920038" y="2759075"/>
          <p14:tracePt t="73314" x="7902575" y="2874963"/>
          <p14:tracePt t="73330" x="7894638" y="2938463"/>
          <p14:tracePt t="73346" x="7875588" y="3062288"/>
          <p14:tracePt t="73363" x="7867650" y="3152775"/>
          <p14:tracePt t="73380" x="7858125" y="3187700"/>
          <p14:tracePt t="73396" x="7848600" y="3232150"/>
          <p14:tracePt t="73414" x="7848600" y="3241675"/>
          <p14:tracePt t="73430" x="7867650" y="3241675"/>
          <p14:tracePt t="73719" x="7912100" y="3251200"/>
          <p14:tracePt t="73729" x="7974013" y="3259138"/>
          <p14:tracePt t="73739" x="8054975" y="3276600"/>
          <p14:tracePt t="73749" x="8134350" y="3313113"/>
          <p14:tracePt t="73763" x="8277225" y="3375025"/>
          <p14:tracePt t="73780" x="8340725" y="3411538"/>
          <p14:tracePt t="73796" x="8456613" y="3465513"/>
          <p14:tracePt t="73813" x="8545513" y="3517900"/>
          <p14:tracePt t="73830" x="8572500" y="3536950"/>
          <p14:tracePt t="73846" x="8634413" y="3571875"/>
          <p14:tracePt t="73863" x="8670925" y="3598863"/>
          <p14:tracePt t="73880" x="8688388" y="3608388"/>
          <p14:tracePt t="73896" x="8705850" y="3633788"/>
          <p14:tracePt t="73913" x="8715375" y="3652838"/>
          <p14:tracePt t="73930" x="8724900" y="3660775"/>
          <p14:tracePt t="73948" x="8732838" y="3670300"/>
          <p14:tracePt t="73968" x="8732838" y="3679825"/>
          <p14:tracePt t="73980" x="8724900" y="3679825"/>
          <p14:tracePt t="74059" x="8697913" y="3670300"/>
          <p14:tracePt t="74068" x="8643938" y="3660775"/>
          <p14:tracePt t="74079" x="8582025" y="3652838"/>
          <p14:tracePt t="74096" x="8439150" y="3616325"/>
          <p14:tracePt t="74113" x="8313738" y="3598863"/>
          <p14:tracePt t="74130" x="8259763" y="3589338"/>
          <p14:tracePt t="74146" x="8161338" y="3581400"/>
          <p14:tracePt t="74163" x="8089900" y="3571875"/>
          <p14:tracePt t="74180" x="8062913" y="3571875"/>
          <p14:tracePt t="74195" x="8027988" y="3571875"/>
          <p14:tracePt t="74213" x="8010525" y="3562350"/>
          <p14:tracePt t="74229" x="8001000" y="3562350"/>
          <p14:tracePt t="85877" x="7974013" y="3562350"/>
          <p14:tracePt t="86297" x="7939088" y="3562350"/>
          <p14:tracePt t="86307" x="7902575" y="3562350"/>
          <p14:tracePt t="86317" x="7848600" y="3571875"/>
          <p14:tracePt t="86326" x="7786688" y="3581400"/>
          <p14:tracePt t="86337" x="7715250" y="3598863"/>
          <p14:tracePt t="86353" x="7562850" y="3633788"/>
          <p14:tracePt t="86370" x="7439025" y="3670300"/>
          <p14:tracePt t="86387" x="7375525" y="3687763"/>
          <p14:tracePt t="86403" x="7251700" y="3724275"/>
          <p14:tracePt t="86420" x="7126288" y="3776663"/>
          <p14:tracePt t="86437" x="7062788" y="3803650"/>
          <p14:tracePt t="86453" x="6965950" y="3857625"/>
          <p14:tracePt t="86470" x="6884988" y="3902075"/>
          <p14:tracePt t="86487" x="6848475" y="3911600"/>
          <p14:tracePt t="86503" x="6786563" y="3929063"/>
          <p14:tracePt t="86520" x="6724650" y="3938588"/>
          <p14:tracePt t="86537" x="6688138" y="3938588"/>
          <p14:tracePt t="86553" x="6554788" y="3938588"/>
          <p14:tracePt t="86570" x="6367463" y="3938588"/>
          <p14:tracePt t="86587" x="6259513" y="3929063"/>
          <p14:tracePt t="86603" x="6027738" y="3867150"/>
          <p14:tracePt t="86620" x="5776913" y="3786188"/>
          <p14:tracePt t="86637" x="5634038" y="3751263"/>
          <p14:tracePt t="86653" x="5375275" y="3697288"/>
          <p14:tracePt t="86670" x="5143500" y="3660775"/>
          <p14:tracePt t="86687" x="5062538" y="3643313"/>
          <p14:tracePt t="86703" x="4938713" y="3633788"/>
          <p14:tracePt t="86720" x="4902200" y="3625850"/>
          <p14:tracePt t="86720" x="4894263" y="3625850"/>
          <p14:tracePt t="86738" x="4884738" y="3625850"/>
          <p14:tracePt t="86753" x="4848225" y="3616325"/>
          <p14:tracePt t="87006" x="4803775" y="3598863"/>
          <p14:tracePt t="87016" x="4759325" y="3581400"/>
          <p14:tracePt t="87026" x="4705350" y="3554413"/>
          <p14:tracePt t="87037" x="4652963" y="3517900"/>
          <p14:tracePt t="87053" x="4554538" y="3438525"/>
          <p14:tracePt t="87070" x="4510088" y="3394075"/>
          <p14:tracePt t="87086" x="4402138" y="3303588"/>
          <p14:tracePt t="87103" x="4303713" y="3232150"/>
          <p14:tracePt t="87119" x="4259263" y="3197225"/>
          <p14:tracePt t="87135" x="4205288" y="3152775"/>
          <p14:tracePt t="87153" x="4160838" y="3116263"/>
          <p14:tracePt t="87169" x="4152900" y="3108325"/>
          <p14:tracePt t="87185" x="4125913" y="3081338"/>
          <p14:tracePt t="87203" x="4108450" y="3071813"/>
          <p14:tracePt t="87219" x="4098925" y="3062288"/>
          <p14:tracePt t="87236" x="4089400" y="3054350"/>
          <p14:tracePt t="87252" x="4081463" y="3054350"/>
          <p14:tracePt t="87269" x="4081463" y="3044825"/>
          <p14:tracePt t="87286" x="4071938" y="3044825"/>
          <p14:tracePt t="87303" x="4062413" y="3027363"/>
          <p14:tracePt t="87319" x="4044950" y="3027363"/>
          <p14:tracePt t="87335" x="4017963" y="3000375"/>
          <p14:tracePt t="87353" x="3956050" y="2982913"/>
          <p14:tracePt t="87369" x="3938588" y="2973388"/>
          <p14:tracePt t="87385" x="3911600" y="2965450"/>
          <p14:tracePt t="87403" x="3894138" y="2955925"/>
          <p14:tracePt t="87419" x="3894138" y="2946400"/>
          <p14:tracePt t="87435" x="3884613" y="2938463"/>
          <p14:tracePt t="87453" x="3875088" y="2928938"/>
          <p14:tracePt t="87469" x="3884613" y="2928938"/>
          <p14:tracePt t="87536" x="3911600" y="2928938"/>
          <p14:tracePt t="87546" x="3946525" y="2928938"/>
          <p14:tracePt t="87556" x="4010025" y="2919413"/>
          <p14:tracePt t="87569" x="4081463" y="2911475"/>
          <p14:tracePt t="87585" x="4268788" y="2884488"/>
          <p14:tracePt t="87603" x="4465638" y="2867025"/>
          <p14:tracePt t="87619" x="4545013" y="2857500"/>
          <p14:tracePt t="87635" x="4679950" y="2847975"/>
          <p14:tracePt t="87653" x="4803775" y="2840038"/>
          <p14:tracePt t="87669" x="4857750" y="2840038"/>
          <p14:tracePt t="87685" x="4973638" y="2830513"/>
          <p14:tracePt t="87703" x="5054600" y="2822575"/>
          <p14:tracePt t="87719" x="5081588" y="2822575"/>
          <p14:tracePt t="87719" x="5108575" y="2822575"/>
          <p14:tracePt t="87737" x="5133975" y="2822575"/>
          <p14:tracePt t="87752" x="5153025" y="2813050"/>
          <p14:tracePt t="87769" x="5160963" y="2813050"/>
          <p14:tracePt t="93908" x="5153025" y="2813050"/>
          <p14:tracePt t="94491" x="5133975" y="2822575"/>
          <p14:tracePt t="94500" x="5116513" y="2830513"/>
          <p14:tracePt t="94510" x="5099050" y="2830513"/>
          <p14:tracePt t="94520" x="5072063" y="2847975"/>
          <p14:tracePt t="94531" x="5027613" y="2867025"/>
          <p14:tracePt t="94547" x="4919663" y="2928938"/>
          <p14:tracePt t="94564" x="4795838" y="2982913"/>
          <p14:tracePt t="94581" x="4732338" y="3000375"/>
          <p14:tracePt t="94597" x="4625975" y="3017838"/>
          <p14:tracePt t="94614" x="4545013" y="3027363"/>
          <p14:tracePt t="94631" x="4510088" y="3027363"/>
          <p14:tracePt t="94646" x="4419600" y="3027363"/>
          <p14:tracePt t="94664" x="4348163" y="3036888"/>
          <p14:tracePt t="94681" x="4313238" y="3036888"/>
          <p14:tracePt t="94696" x="4259263" y="3044825"/>
          <p14:tracePt t="94714" x="4224338" y="3044825"/>
          <p14:tracePt t="94731" x="4214813" y="3044825"/>
          <p14:tracePt t="94746" x="4197350" y="3044825"/>
          <p14:tracePt t="94764" x="4187825" y="3044825"/>
          <p14:tracePt t="94781" x="4179888" y="3044825"/>
          <p14:tracePt t="95041" x="4160838" y="3044825"/>
          <p14:tracePt t="95050" x="4133850" y="3044825"/>
          <p14:tracePt t="95061" x="4116388" y="3044825"/>
          <p14:tracePt t="95070" x="4089400" y="3044825"/>
          <p14:tracePt t="95081" x="4062413" y="3044825"/>
          <p14:tracePt t="95096" x="4010025" y="3036888"/>
          <p14:tracePt t="95114" x="3983038" y="3036888"/>
          <p14:tracePt t="95130" x="3929063" y="3017838"/>
          <p14:tracePt t="95146" x="3875088" y="3009900"/>
          <p14:tracePt t="95163" x="3848100" y="3000375"/>
          <p14:tracePt t="95179" x="3795713" y="2982913"/>
          <p14:tracePt t="95196" x="3714750" y="2973388"/>
          <p14:tracePt t="95214" x="3679825" y="2965450"/>
          <p14:tracePt t="95229" x="3598863" y="2946400"/>
          <p14:tracePt t="95247" x="3527425" y="2928938"/>
          <p14:tracePt t="95263" x="3500438" y="2928938"/>
          <p14:tracePt t="95279" x="3446463" y="2911475"/>
          <p14:tracePt t="95296" x="3394075" y="2901950"/>
          <p14:tracePt t="95314" x="3375025" y="2894013"/>
          <p14:tracePt t="95329" x="3340100" y="2884488"/>
          <p14:tracePt t="95346" x="3322638" y="2874963"/>
          <p14:tracePt t="95363" x="3313113" y="2874963"/>
          <p14:tracePt t="95391" x="3322638" y="2874963"/>
          <p14:tracePt t="95560" x="3330575" y="2874963"/>
          <p14:tracePt t="95581" x="3340100" y="2874963"/>
          <p14:tracePt t="95600" x="3348038" y="2874963"/>
          <p14:tracePt t="95620" x="3367088" y="2874963"/>
          <p14:tracePt t="95630" x="3375025" y="2874963"/>
          <p14:tracePt t="95640" x="3384550" y="2874963"/>
          <p14:tracePt t="95650" x="3402013" y="2874963"/>
          <p14:tracePt t="95663" x="3411538" y="2874963"/>
          <p14:tracePt t="95679" x="3429000" y="2874963"/>
          <p14:tracePt t="95696" x="3455988" y="2874963"/>
          <p14:tracePt t="95713" x="3465513" y="2874963"/>
          <p14:tracePt t="95729" x="3500438" y="2874963"/>
          <p14:tracePt t="95746" x="3554413" y="2874963"/>
          <p14:tracePt t="95763" x="3581400" y="2874963"/>
          <p14:tracePt t="95779" x="3625850" y="2874963"/>
          <p14:tracePt t="95796" x="3643313" y="2874963"/>
          <p14:tracePt t="95813" x="3660775" y="2874963"/>
          <p14:tracePt t="95829" x="3670300" y="2884488"/>
          <p14:tracePt t="95845" x="3679825" y="2884488"/>
          <p14:tracePt t="95862" x="3687763" y="2884488"/>
          <p14:tracePt t="95879" x="3697288" y="2884488"/>
          <p14:tracePt t="95910" x="3705225" y="2884488"/>
          <p14:tracePt t="95940" x="3714750" y="2884488"/>
          <p14:tracePt t="95960" x="3724275" y="2884488"/>
          <p14:tracePt t="95969" x="3724275" y="2894013"/>
          <p14:tracePt t="95980" x="3732213" y="2894013"/>
          <p14:tracePt t="95995" x="3751263" y="2894013"/>
          <p14:tracePt t="96012" x="3759200" y="2894013"/>
          <p14:tracePt t="96028" x="3768725" y="2901950"/>
          <p14:tracePt t="96046" x="3776663" y="2901950"/>
          <p14:tracePt t="96062" x="3786188" y="2901950"/>
          <p14:tracePt t="96079" x="3795713" y="2901950"/>
          <p14:tracePt t="96100" x="3795713" y="2911475"/>
          <p14:tracePt t="96180" x="3803650" y="2911475"/>
          <p14:tracePt t="97941" x="3830638" y="2911475"/>
          <p14:tracePt t="98378" x="3875088" y="2901950"/>
          <p14:tracePt t="98388" x="3946525" y="2894013"/>
          <p14:tracePt t="98398" x="4054475" y="2894013"/>
          <p14:tracePt t="98410" x="4179888" y="2884488"/>
          <p14:tracePt t="98427" x="4491038" y="2884488"/>
          <p14:tracePt t="98444" x="4938713" y="2884488"/>
          <p14:tracePt t="98460" x="5180013" y="2901950"/>
          <p14:tracePt t="98478" x="5732463" y="2946400"/>
          <p14:tracePt t="98495" x="6224588" y="3027363"/>
          <p14:tracePt t="98510" x="6419850" y="3081338"/>
          <p14:tracePt t="98527" x="6670675" y="3143250"/>
          <p14:tracePt t="98544" x="6831013" y="3197225"/>
          <p14:tracePt t="98561" x="6894513" y="3232150"/>
          <p14:tracePt t="98578" x="6991350" y="3268663"/>
          <p14:tracePt t="98595" x="7054850" y="3303588"/>
          <p14:tracePt t="98611" x="7089775" y="3313113"/>
          <p14:tracePt t="98627" x="7153275" y="3340100"/>
          <p14:tracePt t="98644" x="7269163" y="3367088"/>
          <p14:tracePt t="98660" x="7340600" y="3384550"/>
          <p14:tracePt t="98677" x="7545388" y="3419475"/>
          <p14:tracePt t="98694" x="7777163" y="3482975"/>
          <p14:tracePt t="98710" x="7902575" y="3527425"/>
          <p14:tracePt t="98727" x="8153400" y="3608388"/>
          <p14:tracePt t="98744" x="8348663" y="3697288"/>
          <p14:tracePt t="98760" x="8429625" y="3732213"/>
          <p14:tracePt t="98777" x="8537575" y="3795713"/>
          <p14:tracePt t="98794" x="8555038" y="3813175"/>
          <p14:tracePt t="98810" x="8555038" y="3803650"/>
          <p14:tracePt t="99058" x="8555038" y="3786188"/>
          <p14:tracePt t="99069" x="8562975" y="3751263"/>
          <p14:tracePt t="99079" x="8562975" y="3724275"/>
          <p14:tracePt t="99093" x="8562975" y="3652838"/>
          <p14:tracePt t="99111" x="8562975" y="3608388"/>
          <p14:tracePt t="99126" x="8562975" y="3536950"/>
          <p14:tracePt t="99144" x="8545513" y="3446463"/>
          <p14:tracePt t="99160" x="8537575" y="3384550"/>
          <p14:tracePt t="99176" x="8501063" y="3259138"/>
          <p14:tracePt t="99194" x="8466138" y="3160713"/>
          <p14:tracePt t="99211" x="8447088" y="3116263"/>
          <p14:tracePt t="99226" x="8420100" y="3054350"/>
          <p14:tracePt t="99244" x="8375650" y="2990850"/>
          <p14:tracePt t="99260" x="8340725" y="2955925"/>
          <p14:tracePt t="99276" x="8286750" y="2867025"/>
          <p14:tracePt t="99293" x="8251825" y="2795588"/>
          <p14:tracePt t="99310" x="8232775" y="2768600"/>
          <p14:tracePt t="99326" x="8215313" y="2732088"/>
          <p14:tracePt t="99343" x="8205788" y="2714625"/>
          <p14:tracePt t="99360" x="8197850" y="2714625"/>
          <p14:tracePt t="99376" x="8188325" y="2705100"/>
          <p14:tracePt t="99394" x="8180388" y="2705100"/>
          <p14:tracePt t="99410" x="8170863" y="2697163"/>
          <p14:tracePt t="99426" x="8161338" y="2697163"/>
          <p14:tracePt t="99449" x="8161338" y="2687638"/>
          <p14:tracePt t="99460" x="8153400" y="2687638"/>
          <p14:tracePt t="99477" x="8143875" y="2679700"/>
          <p14:tracePt t="99495" x="8126413" y="2670175"/>
          <p14:tracePt t="99510" x="8116888" y="2660650"/>
          <p14:tracePt t="99526" x="8062913" y="2643188"/>
          <p14:tracePt t="99544" x="7983538" y="2598738"/>
          <p14:tracePt t="99560" x="7956550" y="2581275"/>
          <p14:tracePt t="99576" x="7920038" y="2554288"/>
          <p14:tracePt t="99593" x="7902575" y="2536825"/>
          <p14:tracePt t="99610" x="7894638" y="2536825"/>
          <p14:tracePt t="99628" x="7885113" y="2536825"/>
          <p14:tracePt t="99648" x="7885113" y="2544763"/>
          <p14:tracePt t="99668" x="7885113" y="2554288"/>
          <p14:tracePt t="99678" x="7885113" y="2571750"/>
          <p14:tracePt t="99693" x="7875588" y="2598738"/>
          <p14:tracePt t="99710" x="7867650" y="2625725"/>
          <p14:tracePt t="99726" x="7858125" y="2732088"/>
          <p14:tracePt t="99743" x="7840663" y="2884488"/>
          <p14:tracePt t="99760" x="7831138" y="2946400"/>
          <p14:tracePt t="99776" x="7823200" y="3062288"/>
          <p14:tracePt t="99793" x="7813675" y="3170238"/>
          <p14:tracePt t="99810" x="7804150" y="3214688"/>
          <p14:tracePt t="99826" x="7796213" y="3340100"/>
          <p14:tracePt t="99843" x="7786688" y="3455988"/>
          <p14:tracePt t="99860" x="7777163" y="3517900"/>
          <p14:tracePt t="99876" x="7769225" y="3633788"/>
          <p14:tracePt t="99893" x="7759700" y="3705225"/>
          <p14:tracePt t="99910" x="7759700" y="3732213"/>
          <p14:tracePt t="99926" x="7759700" y="3776663"/>
          <p14:tracePt t="99943" x="7759700" y="3813175"/>
          <p14:tracePt t="99960" x="7759700" y="3822700"/>
          <p14:tracePt t="99978" x="7759700" y="3830638"/>
          <p14:tracePt t="99998" x="7759700" y="3822700"/>
          <p14:tracePt t="100067" x="7759700" y="3813175"/>
          <p14:tracePt t="100078" x="7769225" y="3803650"/>
          <p14:tracePt t="100088" x="7769225" y="3776663"/>
          <p14:tracePt t="100098" x="7777163" y="3751263"/>
          <p14:tracePt t="100109" x="7786688" y="3705225"/>
          <p14:tracePt t="100126" x="7804150" y="3571875"/>
          <p14:tracePt t="100143" x="7840663" y="3411538"/>
          <p14:tracePt t="100160" x="7848600" y="3340100"/>
          <p14:tracePt t="100176" x="7885113" y="3214688"/>
          <p14:tracePt t="100193" x="7902575" y="3108325"/>
          <p14:tracePt t="100210" x="7912100" y="3062288"/>
          <p14:tracePt t="100226" x="7947025" y="2946400"/>
          <p14:tracePt t="100243" x="8001000" y="2822575"/>
          <p14:tracePt t="100259" x="8027988" y="2768600"/>
          <p14:tracePt t="100276" x="8072438" y="2697163"/>
          <p14:tracePt t="100293" x="8089900" y="2652713"/>
          <p14:tracePt t="100309" x="8099425" y="2643188"/>
          <p14:tracePt t="100325" x="8099425" y="2633663"/>
          <p14:tracePt t="100343" x="8108950" y="2633663"/>
          <p14:tracePt t="100359" x="8108950" y="2643188"/>
          <p14:tracePt t="100497" x="8108950" y="2652713"/>
          <p14:tracePt t="100517" x="8108950" y="2660650"/>
          <p14:tracePt t="100527" x="8089900" y="2687638"/>
          <p14:tracePt t="100537" x="8072438" y="2732088"/>
          <p14:tracePt t="100547" x="8054975" y="2786063"/>
          <p14:tracePt t="100559" x="8027988" y="2847975"/>
          <p14:tracePt t="100575" x="8001000" y="2938463"/>
          <p14:tracePt t="100593" x="7966075" y="3009900"/>
          <p14:tracePt t="100609" x="7947025" y="3036888"/>
          <p14:tracePt t="100625" x="7929563" y="3089275"/>
          <p14:tracePt t="100643" x="7920038" y="3125788"/>
          <p14:tracePt t="100659" x="7912100" y="3143250"/>
          <p14:tracePt t="100676" x="7902575" y="3197225"/>
          <p14:tracePt t="100693" x="7894638" y="3251200"/>
          <p14:tracePt t="100710" x="7894638" y="3268663"/>
          <p14:tracePt t="100725" x="7894638" y="3303588"/>
          <p14:tracePt t="100742" x="7885113" y="3330575"/>
          <p14:tracePt t="100759" x="7885113" y="3340100"/>
          <p14:tracePt t="106032" x="7902575" y="3340100"/>
          <p14:tracePt t="106901" x="7974013" y="3330575"/>
          <p14:tracePt t="106911" x="8045450" y="3322638"/>
          <p14:tracePt t="106921" x="8143875" y="3303588"/>
          <p14:tracePt t="106937" x="8304213" y="3232150"/>
          <p14:tracePt t="106955" x="8412163" y="3232150"/>
          <p14:tracePt t="107001" x="8518525" y="3251200"/>
          <p14:tracePt t="107011" x="8616950" y="3276600"/>
          <p14:tracePt t="107021" x="8715375" y="3295650"/>
          <p14:tracePt t="107037" x="8867775" y="3330575"/>
          <p14:tracePt t="107054" x="8929688" y="3348038"/>
          <p14:tracePt t="107071" x="9028113" y="3394075"/>
          <p14:tracePt t="107087" x="9117013" y="3465513"/>
          <p14:tracePt t="107104" x="9153525" y="3509963"/>
          <p14:tracePt t="107120" x="9251950" y="3625850"/>
          <p14:tracePt t="107137" x="9331325" y="3759200"/>
          <p14:tracePt t="107154" x="9367838" y="3840163"/>
          <p14:tracePt t="107170" x="9420225" y="4017963"/>
          <p14:tracePt t="107187" x="9439275" y="4251325"/>
          <p14:tracePt t="107204" x="9447213" y="4394200"/>
          <p14:tracePt t="107220" x="9474200" y="4751388"/>
          <p14:tracePt t="107238" x="9510713" y="5108575"/>
          <p14:tracePt t="107254" x="9545638" y="5276850"/>
          <p14:tracePt t="107271" x="9626600" y="5473700"/>
          <p14:tracePt t="107287" x="9705975" y="5626100"/>
          <p14:tracePt t="107304" x="9742488" y="5688013"/>
          <p14:tracePt t="107320" x="9804400" y="5786438"/>
          <p14:tracePt t="107337" x="9813925" y="5786438"/>
          <p14:tracePt t="107562" x="9823450" y="5768975"/>
          <p14:tracePt t="107572" x="9848850" y="5724525"/>
          <p14:tracePt t="107582" x="9894888" y="5680075"/>
          <p14:tracePt t="107592" x="9939338" y="5634038"/>
          <p14:tracePt t="107603" x="10001250" y="5589588"/>
          <p14:tracePt t="107620" x="10144125" y="5483225"/>
          <p14:tracePt t="107637" x="10296525" y="5367338"/>
          <p14:tracePt t="107654" x="10385425" y="5313363"/>
          <p14:tracePt t="107670" x="10563225" y="5214938"/>
          <p14:tracePt t="107687" x="10725150" y="5143500"/>
          <p14:tracePt t="107704" x="10804525" y="5126038"/>
          <p14:tracePt t="107720" x="10929938" y="5116513"/>
          <p14:tracePt t="107737" x="11055350" y="5116513"/>
          <p14:tracePt t="107754" x="11099800" y="5116513"/>
          <p14:tracePt t="107770" x="11180763" y="5133975"/>
          <p14:tracePt t="107787" x="11242675" y="5153025"/>
          <p14:tracePt t="107804" x="11260138" y="5180013"/>
          <p14:tracePt t="107820" x="11269663" y="5224463"/>
          <p14:tracePt t="107837" x="11277600" y="5295900"/>
          <p14:tracePt t="107853" x="11287125" y="5357813"/>
          <p14:tracePt t="107870" x="11296650" y="5473700"/>
          <p14:tracePt t="107887" x="11296650" y="5545138"/>
          <p14:tracePt t="107903" x="11296650" y="5572125"/>
          <p14:tracePt t="107920" x="11277600" y="5616575"/>
          <p14:tracePt t="107936" x="11215688" y="5670550"/>
          <p14:tracePt t="107953" x="11161713" y="5697538"/>
          <p14:tracePt t="107970" x="11037888" y="5751513"/>
          <p14:tracePt t="107988" x="10895013" y="5803900"/>
          <p14:tracePt t="108004" x="10814050" y="5822950"/>
          <p14:tracePt t="108020" x="10644188" y="5840413"/>
          <p14:tracePt t="108037" x="10501313" y="5840413"/>
          <p14:tracePt t="108053" x="10439400" y="5840413"/>
          <p14:tracePt t="108070" x="10331450" y="5840413"/>
          <p14:tracePt t="108086" x="10252075" y="5840413"/>
          <p14:tracePt t="108103" x="10206038" y="5840413"/>
          <p14:tracePt t="108120" x="10161588" y="5840413"/>
          <p14:tracePt t="108136" x="10144125" y="5840413"/>
          <p14:tracePt t="109033" x="10134600" y="5840413"/>
          <p14:tracePt t="109671" x="10126663" y="5840413"/>
          <p14:tracePt t="109680" x="10109200" y="5840413"/>
          <p14:tracePt t="109691" x="10090150" y="5840413"/>
          <p14:tracePt t="109702" x="10055225" y="5830888"/>
          <p14:tracePt t="109718" x="9947275" y="5813425"/>
          <p14:tracePt t="109736" x="9715500" y="5776913"/>
          <p14:tracePt t="109753" x="9555163" y="5741988"/>
          <p14:tracePt t="109768" x="9126538" y="5661025"/>
          <p14:tracePt t="109785" x="8616950" y="5589588"/>
          <p14:tracePt t="109802" x="8367713" y="5562600"/>
          <p14:tracePt t="109818" x="7983538" y="5537200"/>
          <p14:tracePt t="109835" x="7796213" y="5537200"/>
          <p14:tracePt t="109852" x="7732713" y="5537200"/>
          <p14:tracePt t="109868" x="7680325" y="5537200"/>
          <p14:tracePt t="109886" x="7661275" y="5537200"/>
          <p14:tracePt t="113409" x="7661275" y="5518150"/>
          <p14:tracePt t="113527" x="7680325" y="5500688"/>
          <p14:tracePt t="113537" x="7688263" y="5483225"/>
          <p14:tracePt t="113547" x="7697788" y="5465763"/>
          <p14:tracePt t="113557" x="7715250" y="5429250"/>
          <p14:tracePt t="113567" x="7724775" y="5411788"/>
          <p14:tracePt t="113582" x="7751763" y="5384800"/>
          <p14:tracePt t="113599" x="7769225" y="5357813"/>
          <p14:tracePt t="113615" x="7867650" y="5286375"/>
          <p14:tracePt t="113633" x="8001000" y="5187950"/>
          <p14:tracePt t="113649" x="8081963" y="5126038"/>
          <p14:tracePt t="113665" x="8242300" y="5010150"/>
          <p14:tracePt t="113683" x="8420100" y="4911725"/>
          <p14:tracePt t="113699" x="8510588" y="4867275"/>
          <p14:tracePt t="113715" x="8724900" y="4786313"/>
          <p14:tracePt t="113732" x="8947150" y="4705350"/>
          <p14:tracePt t="113749" x="9045575" y="4687888"/>
          <p14:tracePt t="113765" x="9180513" y="4652963"/>
          <p14:tracePt t="113783" x="9269413" y="4633913"/>
          <p14:tracePt t="113799" x="9296400" y="4633913"/>
          <p14:tracePt t="113815" x="9340850" y="4633913"/>
          <p14:tracePt t="113833" x="9375775" y="4625975"/>
          <p14:tracePt t="113849" x="9385300" y="4625975"/>
          <p14:tracePt t="114196" x="9385300" y="4608513"/>
          <p14:tracePt t="114207" x="9394825" y="4581525"/>
          <p14:tracePt t="114217" x="9402763" y="4554538"/>
          <p14:tracePt t="114231" x="9402763" y="4500563"/>
          <p14:tracePt t="114248" x="9402763" y="4473575"/>
          <p14:tracePt t="114265" x="9412288" y="4419600"/>
          <p14:tracePt t="114282" x="9412288" y="4357688"/>
          <p14:tracePt t="114299" x="9412288" y="4313238"/>
          <p14:tracePt t="114316" x="9412288" y="4205288"/>
          <p14:tracePt t="114332" x="9412288" y="4089400"/>
          <p14:tracePt t="114348" x="9412288" y="4054475"/>
          <p14:tracePt t="114365" x="9402763" y="3990975"/>
          <p14:tracePt t="114382" x="9394825" y="3938588"/>
          <p14:tracePt t="114398" x="9385300" y="3919538"/>
          <p14:tracePt t="114415" x="9385300" y="3884613"/>
          <p14:tracePt t="114432" x="9385300" y="3867150"/>
          <p14:tracePt t="114448" x="9375775" y="3848100"/>
          <p14:tracePt t="114465" x="9375775" y="3830638"/>
          <p14:tracePt t="114481" x="9367838" y="3813175"/>
          <p14:tracePt t="114499" x="9367838" y="3795713"/>
          <p14:tracePt t="114515" x="9358313" y="3776663"/>
          <p14:tracePt t="114531" x="9348788" y="3751263"/>
          <p14:tracePt t="114548" x="9348788" y="3741738"/>
          <p14:tracePt t="114564" x="9348788" y="3714750"/>
          <p14:tracePt t="114582" x="9340850" y="3705225"/>
          <p14:tracePt t="114598" x="9340850" y="3697288"/>
          <p14:tracePt t="114614" x="9323388" y="3687763"/>
          <p14:tracePt t="114632" x="9313863" y="3679825"/>
          <p14:tracePt t="114648" x="9277350" y="3670300"/>
          <p14:tracePt t="114664" x="9188450" y="3633788"/>
          <p14:tracePt t="114682" x="9072563" y="3608388"/>
          <p14:tracePt t="114698" x="9028113" y="3598863"/>
          <p14:tracePt t="114714" x="8947150" y="3589338"/>
          <p14:tracePt t="114731" x="8894763" y="3589338"/>
          <p14:tracePt t="114748" x="8867775" y="3589338"/>
          <p14:tracePt t="114765" x="8823325" y="3598863"/>
          <p14:tracePt t="114781" x="8769350" y="3625850"/>
          <p14:tracePt t="114798" x="8732838" y="3633788"/>
          <p14:tracePt t="114815" x="8688388" y="3670300"/>
          <p14:tracePt t="114832" x="8653463" y="3687763"/>
          <p14:tracePt t="114848" x="8643938" y="3714750"/>
          <p14:tracePt t="114864" x="8616950" y="3759200"/>
          <p14:tracePt t="114881" x="8582025" y="3822700"/>
          <p14:tracePt t="114898" x="8572500" y="3848100"/>
          <p14:tracePt t="114914" x="8555038" y="3894138"/>
          <p14:tracePt t="114931" x="8545513" y="3938588"/>
          <p14:tracePt t="114948" x="8537575" y="3956050"/>
          <p14:tracePt t="114964" x="8528050" y="3983038"/>
          <p14:tracePt t="114982" x="8510588" y="4017963"/>
          <p14:tracePt t="114999" x="8501063" y="4027488"/>
          <p14:tracePt t="115015" x="8501063" y="4054475"/>
          <p14:tracePt t="115031" x="8491538" y="4062413"/>
          <p14:tracePt t="115048" x="8491538" y="4071938"/>
          <p14:tracePt t="115064" x="8447088" y="4054475"/>
          <p14:tracePt t="115386" x="8367713" y="4000500"/>
          <p14:tracePt t="115397" x="8251825" y="3956050"/>
          <p14:tracePt t="115407" x="8089900" y="3894138"/>
          <p14:tracePt t="115416" x="7848600" y="3803650"/>
          <p14:tracePt t="115431" x="7099300" y="3608388"/>
          <p14:tracePt t="115448" x="6670675" y="3500438"/>
          <p14:tracePt t="115464" x="5857875" y="3322638"/>
          <p14:tracePt t="115482" x="5205413" y="3179763"/>
          <p14:tracePt t="115498" x="5018088" y="3133725"/>
          <p14:tracePt t="115514" x="4803775" y="3116263"/>
          <p14:tracePt t="115531" x="4652963" y="3098800"/>
          <p14:tracePt t="115548" x="4589463" y="3089275"/>
          <p14:tracePt t="115564" x="4510088" y="3081338"/>
          <p14:tracePt t="115581" x="4456113" y="3062288"/>
          <p14:tracePt t="115598" x="4429125" y="3054350"/>
          <p14:tracePt t="115614" x="4375150" y="3044825"/>
          <p14:tracePt t="115631" x="4313238" y="3027363"/>
          <p14:tracePt t="115648" x="4276725" y="3017838"/>
          <p14:tracePt t="115664" x="4197350" y="3000375"/>
          <p14:tracePt t="115681" x="4125913" y="2990850"/>
          <p14:tracePt t="115698" x="4089400" y="2990850"/>
          <p14:tracePt t="115714" x="4010025" y="2982913"/>
          <p14:tracePt t="115731" x="3911600" y="2973388"/>
          <p14:tracePt t="115748" x="3867150" y="2965450"/>
          <p14:tracePt t="115764" x="3776663" y="2946400"/>
          <p14:tracePt t="115781" x="3705225" y="2938463"/>
          <p14:tracePt t="115798" x="3687763" y="2928938"/>
          <p14:tracePt t="115815" x="3660775" y="2919413"/>
          <p14:tracePt t="115830" x="3643313" y="2919413"/>
          <p14:tracePt t="115848" x="3633788" y="2919413"/>
          <p14:tracePt t="115866" x="3625850" y="2919413"/>
          <p14:tracePt t="115886" x="3616325" y="2919413"/>
          <p14:tracePt t="115906" x="3608388" y="2919413"/>
          <p14:tracePt t="115916" x="3598863" y="2919413"/>
          <p14:tracePt t="115936" x="3581400" y="2919413"/>
          <p14:tracePt t="115948" x="3571875" y="2919413"/>
          <p14:tracePt t="115964" x="3517900" y="2911475"/>
          <p14:tracePt t="115981" x="3455988" y="2901950"/>
          <p14:tracePt t="115998" x="3429000" y="2901950"/>
          <p14:tracePt t="116014" x="3384550" y="2894013"/>
          <p14:tracePt t="116030" x="3357563" y="2874963"/>
          <p14:tracePt t="116048" x="3348038" y="2867025"/>
          <p14:tracePt t="116064" x="3330575" y="2847975"/>
          <p14:tracePt t="116081" x="3322638" y="2822575"/>
          <p14:tracePt t="116097" x="3322638" y="2813050"/>
          <p14:tracePt t="116113" x="3313113" y="2786063"/>
          <p14:tracePt t="116130" x="3313113" y="2768600"/>
          <p14:tracePt t="116148" x="3313113" y="2741613"/>
          <p14:tracePt t="116164" x="3322638" y="2724150"/>
          <p14:tracePt t="116180" x="3348038" y="2697163"/>
          <p14:tracePt t="116198" x="3367088" y="2697163"/>
          <p14:tracePt t="116214" x="3438525" y="2679700"/>
          <p14:tracePt t="116230" x="3581400" y="2643188"/>
          <p14:tracePt t="116247" x="3687763" y="2625725"/>
          <p14:tracePt t="116263" x="3946525" y="2581275"/>
          <p14:tracePt t="116280" x="4197350" y="2562225"/>
          <p14:tracePt t="116298" x="4303713" y="2562225"/>
          <p14:tracePt t="116313" x="4491038" y="2554288"/>
          <p14:tracePt t="116330" x="4633913" y="2554288"/>
          <p14:tracePt t="116347" x="4705350" y="2554288"/>
          <p14:tracePt t="116363" x="4875213" y="2554288"/>
          <p14:tracePt t="116380" x="5054600" y="2554288"/>
          <p14:tracePt t="116398" x="5133975" y="2554288"/>
          <p14:tracePt t="116414" x="5276850" y="2562225"/>
          <p14:tracePt t="116431" x="5429250" y="2571750"/>
          <p14:tracePt t="116447" x="5500688" y="2581275"/>
          <p14:tracePt t="116463" x="5643563" y="2589213"/>
          <p14:tracePt t="116480" x="5786438" y="2608263"/>
          <p14:tracePt t="116498" x="5857875" y="2616200"/>
          <p14:tracePt t="116513" x="5983288" y="2633663"/>
          <p14:tracePt t="116530" x="6072188" y="2652713"/>
          <p14:tracePt t="116548" x="6108700" y="2660650"/>
          <p14:tracePt t="116563" x="6180138" y="2670175"/>
          <p14:tracePt t="116581" x="6251575" y="2679700"/>
          <p14:tracePt t="116597" x="6296025" y="2687638"/>
          <p14:tracePt t="116613" x="6367463" y="2705100"/>
          <p14:tracePt t="116630" x="6456363" y="2724150"/>
          <p14:tracePt t="116647" x="6500813" y="2724150"/>
          <p14:tracePt t="116663" x="6572250" y="2741613"/>
          <p14:tracePt t="116681" x="6626225" y="2751138"/>
          <p14:tracePt t="116697" x="6653213" y="2759075"/>
          <p14:tracePt t="116713" x="6670675" y="2759075"/>
          <p14:tracePt t="116730" x="6680200" y="2759075"/>
          <p14:tracePt t="116747" x="6688138" y="2768600"/>
          <p14:tracePt t="120267" x="6670675" y="2776538"/>
          <p14:tracePt t="120273" x="6626225" y="2786063"/>
          <p14:tracePt t="120283" x="6581775" y="2786063"/>
          <p14:tracePt t="120294" x="6545263" y="2795588"/>
          <p14:tracePt t="120310" x="6465888" y="2813050"/>
          <p14:tracePt t="120327" x="6367463" y="2830513"/>
          <p14:tracePt t="120345" x="6303963" y="2840038"/>
          <p14:tracePt t="120361" x="6180138" y="2857500"/>
          <p14:tracePt t="120377" x="6062663" y="2874963"/>
          <p14:tracePt t="120394" x="6000750" y="2884488"/>
          <p14:tracePt t="120411" x="5875338" y="2894013"/>
          <p14:tracePt t="120427" x="5759450" y="2901950"/>
          <p14:tracePt t="120444" x="5697538" y="2901950"/>
          <p14:tracePt t="120460" x="5572125" y="2911475"/>
          <p14:tracePt t="120477" x="5429250" y="2911475"/>
          <p14:tracePt t="120495" x="5348288" y="2911475"/>
          <p14:tracePt t="120511" x="5180013" y="2919413"/>
          <p14:tracePt t="120527" x="5010150" y="2919413"/>
          <p14:tracePt t="120544" x="4919663" y="2919413"/>
          <p14:tracePt t="120560" x="4724400" y="2901950"/>
          <p14:tracePt t="120577" x="4545013" y="2874963"/>
          <p14:tracePt t="120594" x="4473575" y="2867025"/>
          <p14:tracePt t="120611" x="4348163" y="2847975"/>
          <p14:tracePt t="120628" x="4259263" y="2822575"/>
          <p14:tracePt t="120644" x="4214813" y="2803525"/>
          <p14:tracePt t="120660" x="4143375" y="2768600"/>
          <p14:tracePt t="120676" x="4098925" y="2741613"/>
          <p14:tracePt t="120694" x="4081463" y="2705100"/>
          <p14:tracePt t="120710" x="4062413" y="2643188"/>
          <p14:tracePt t="120727" x="4054475" y="2571750"/>
          <p14:tracePt t="120744" x="4054475" y="2544763"/>
          <p14:tracePt t="120760" x="4054475" y="2509838"/>
          <p14:tracePt t="120777" x="4081463" y="2473325"/>
          <p14:tracePt t="120794" x="4116388" y="2455863"/>
          <p14:tracePt t="120810" x="4205288" y="2384425"/>
          <p14:tracePt t="120827" x="4348163" y="2286000"/>
          <p14:tracePt t="120844" x="4438650" y="2241550"/>
          <p14:tracePt t="120861" x="4633913" y="2170113"/>
          <p14:tracePt t="120877" x="4830763" y="2143125"/>
          <p14:tracePt t="120894" x="4919663" y="2133600"/>
          <p14:tracePt t="120911" x="5126038" y="2133600"/>
          <p14:tracePt t="120927" x="5313363" y="2143125"/>
          <p14:tracePt t="120944" x="5411788" y="2152650"/>
          <p14:tracePt t="120960" x="5581650" y="2187575"/>
          <p14:tracePt t="120977" x="5732463" y="2224088"/>
          <p14:tracePt t="120994" x="5786438" y="2241550"/>
          <p14:tracePt t="121011" x="5867400" y="2276475"/>
          <p14:tracePt t="121026" x="5929313" y="2303463"/>
          <p14:tracePt t="121044" x="5973763" y="2322513"/>
          <p14:tracePt t="121060" x="6054725" y="2357438"/>
          <p14:tracePt t="121077" x="6143625" y="2393950"/>
          <p14:tracePt t="121094" x="6188075" y="2401888"/>
          <p14:tracePt t="121110" x="6251575" y="2465388"/>
          <p14:tracePt t="121127" x="6303963" y="2527300"/>
          <p14:tracePt t="121144" x="6330950" y="2554288"/>
          <p14:tracePt t="121159" x="6375400" y="2616200"/>
          <p14:tracePt t="121177" x="6402388" y="2679700"/>
          <p14:tracePt t="121194" x="6419850" y="2697163"/>
          <p14:tracePt t="121209" x="6429375" y="2751138"/>
          <p14:tracePt t="121226" x="6446838" y="2803525"/>
          <p14:tracePt t="121243" x="6446838" y="2830513"/>
          <p14:tracePt t="121260" x="6446838" y="2901950"/>
          <p14:tracePt t="121276" x="6438900" y="2982913"/>
          <p14:tracePt t="121294" x="6429375" y="3017838"/>
          <p14:tracePt t="121309" x="6419850" y="3081338"/>
          <p14:tracePt t="121326" x="6384925" y="3133725"/>
          <p14:tracePt t="121343" x="6375400" y="3160713"/>
          <p14:tracePt t="121360" x="6340475" y="3205163"/>
          <p14:tracePt t="121377" x="6276975" y="3232150"/>
          <p14:tracePt t="121394" x="6251575" y="3251200"/>
          <p14:tracePt t="121409" x="6188075" y="3268663"/>
          <p14:tracePt t="121426" x="6134100" y="3268663"/>
          <p14:tracePt t="121443" x="6099175" y="3276600"/>
          <p14:tracePt t="121459" x="6045200" y="3276600"/>
          <p14:tracePt t="121477" x="5965825" y="3276600"/>
          <p14:tracePt t="121494" x="5919788" y="3276600"/>
          <p14:tracePt t="121510" x="5822950" y="3268663"/>
          <p14:tracePt t="121526" x="5741988" y="3259138"/>
          <p14:tracePt t="121543" x="5715000" y="3251200"/>
          <p14:tracePt t="121559" x="5670550" y="3241675"/>
          <p14:tracePt t="121576" x="5653088" y="3232150"/>
          <p14:tracePt t="121593" x="5643563" y="3232150"/>
          <p14:tracePt t="121609" x="5634038" y="3232150"/>
          <p14:tracePt t="122517" x="5616575" y="3224213"/>
          <p14:tracePt t="123280" x="5589588" y="3214688"/>
          <p14:tracePt t="123289" x="5562600" y="3214688"/>
          <p14:tracePt t="123300" x="5545138" y="3205163"/>
          <p14:tracePt t="123310" x="5527675" y="3197225"/>
          <p14:tracePt t="123325" x="5483225" y="3187700"/>
          <p14:tracePt t="123341" x="5456238" y="3187700"/>
          <p14:tracePt t="123358" x="5402263" y="3179763"/>
          <p14:tracePt t="123375" x="5322888" y="3160713"/>
          <p14:tracePt t="123391" x="5276850" y="3152775"/>
          <p14:tracePt t="123408" x="5170488" y="3133725"/>
          <p14:tracePt t="123425" x="5072063" y="3125788"/>
          <p14:tracePt t="123442" x="5037138" y="3116263"/>
          <p14:tracePt t="123458" x="4956175" y="3108325"/>
          <p14:tracePt t="123475" x="4867275" y="3089275"/>
          <p14:tracePt t="123493" x="4830763" y="3089275"/>
          <p14:tracePt t="123509" x="4741863" y="3071813"/>
          <p14:tracePt t="123525" x="4670425" y="3062288"/>
          <p14:tracePt t="123541" x="4625975" y="3062288"/>
          <p14:tracePt t="123558" x="4572000" y="3054350"/>
          <p14:tracePt t="123575" x="4518025" y="3044825"/>
          <p14:tracePt t="123591" x="4483100" y="3044825"/>
          <p14:tracePt t="123608" x="4411663" y="3036888"/>
          <p14:tracePt t="123625" x="4330700" y="3027363"/>
          <p14:tracePt t="123642" x="4303713" y="3017838"/>
          <p14:tracePt t="123658" x="4259263" y="3000375"/>
          <p14:tracePt t="123675" x="4224338" y="2973388"/>
          <p14:tracePt t="123691" x="4214813" y="2965450"/>
          <p14:tracePt t="123708" x="4197350" y="2919413"/>
          <p14:tracePt t="123724" x="4170363" y="2884488"/>
          <p14:tracePt t="123742" x="4170363" y="2867025"/>
          <p14:tracePt t="123758" x="4160838" y="2830513"/>
          <p14:tracePt t="123775" x="4160838" y="2813050"/>
          <p14:tracePt t="123792" x="4160838" y="2803525"/>
          <p14:tracePt t="123807" x="4160838" y="2786063"/>
          <p14:tracePt t="123824" x="4170363" y="2776538"/>
          <p14:tracePt t="123841" x="4179888" y="2776538"/>
          <p14:tracePt t="123857" x="4197350" y="2751138"/>
          <p14:tracePt t="123874" x="4259263" y="2687638"/>
          <p14:tracePt t="123891" x="4303713" y="2652713"/>
          <p14:tracePt t="123908" x="4411663" y="2589213"/>
          <p14:tracePt t="123925" x="4500563" y="2544763"/>
          <p14:tracePt t="123941" x="4545013" y="2536825"/>
          <p14:tracePt t="123957" x="4643438" y="2509838"/>
          <p14:tracePt t="123975" x="4768850" y="2490788"/>
          <p14:tracePt t="123992" x="4830763" y="2482850"/>
          <p14:tracePt t="124008" x="4946650" y="2473325"/>
          <p14:tracePt t="124024" x="5081588" y="2465388"/>
          <p14:tracePt t="124041" x="5153025" y="2455863"/>
          <p14:tracePt t="124057" x="5322888" y="2446338"/>
          <p14:tracePt t="124074" x="5465763" y="2428875"/>
          <p14:tracePt t="124091" x="5537200" y="2419350"/>
          <p14:tracePt t="124107" x="5670550" y="2411413"/>
          <p14:tracePt t="124124" x="5803900" y="2401888"/>
          <p14:tracePt t="124141" x="5867400" y="2393950"/>
          <p14:tracePt t="124157" x="5973763" y="2393950"/>
          <p14:tracePt t="124175" x="6037263" y="2393950"/>
          <p14:tracePt t="124191" x="6072188" y="2393950"/>
          <p14:tracePt t="124207" x="6126163" y="2393950"/>
          <p14:tracePt t="124224" x="6180138" y="2411413"/>
          <p14:tracePt t="124241" x="6205538" y="2419350"/>
          <p14:tracePt t="124258" x="6259513" y="2428875"/>
          <p14:tracePt t="124274" x="6296025" y="2446338"/>
          <p14:tracePt t="124291" x="6323013" y="2455863"/>
          <p14:tracePt t="124307" x="6348413" y="2490788"/>
          <p14:tracePt t="124324" x="6375400" y="2527300"/>
          <p14:tracePt t="124341" x="6394450" y="2544763"/>
          <p14:tracePt t="124358" x="6411913" y="2571750"/>
          <p14:tracePt t="124375" x="6419850" y="2589213"/>
          <p14:tracePt t="124390" x="6419850" y="2608263"/>
          <p14:tracePt t="124408" x="6429375" y="2625725"/>
          <p14:tracePt t="124424" x="6429375" y="2652713"/>
          <p14:tracePt t="124441" x="6429375" y="2660650"/>
          <p14:tracePt t="124458" x="6429375" y="2687638"/>
          <p14:tracePt t="124474" x="6419850" y="2705100"/>
          <p14:tracePt t="124491" x="6411913" y="2732088"/>
          <p14:tracePt t="124508" x="6402388" y="2776538"/>
          <p14:tracePt t="124524" x="6375400" y="2813050"/>
          <p14:tracePt t="124540" x="6348413" y="2840038"/>
          <p14:tracePt t="124557" x="6313488" y="2867025"/>
          <p14:tracePt t="124574" x="6259513" y="2894013"/>
          <p14:tracePt t="124590" x="6242050" y="2901950"/>
          <p14:tracePt t="124607" x="6197600" y="2919413"/>
          <p14:tracePt t="124624" x="6161088" y="2928938"/>
          <p14:tracePt t="124641" x="6134100" y="2938463"/>
          <p14:tracePt t="124657" x="6089650" y="2946400"/>
          <p14:tracePt t="124674" x="6037263" y="2965450"/>
          <p14:tracePt t="124690" x="6010275" y="2973388"/>
          <p14:tracePt t="124708" x="5956300" y="2982913"/>
          <p14:tracePt t="124724" x="5894388" y="3000375"/>
          <p14:tracePt t="124740" x="5867400" y="3009900"/>
          <p14:tracePt t="124757" x="5813425" y="3017838"/>
          <p14:tracePt t="124774" x="5759450" y="3036888"/>
          <p14:tracePt t="124791" x="5732463" y="3036888"/>
          <p14:tracePt t="124807" x="5680075" y="3054350"/>
          <p14:tracePt t="124824" x="5599113" y="3062288"/>
          <p14:tracePt t="124841" x="5562600" y="3071813"/>
          <p14:tracePt t="124856" x="5500688" y="3081338"/>
          <p14:tracePt t="124874" x="5446713" y="3081338"/>
          <p14:tracePt t="124890" x="5438775" y="3089275"/>
          <p14:tracePt t="124907" x="5419725" y="3089275"/>
          <p14:tracePt t="124924" x="5419725" y="3098800"/>
          <p14:tracePt t="124941" x="5411788" y="3098800"/>
          <p14:tracePt t="152175" x="5402263" y="3108325"/>
          <p14:tracePt t="152568" x="5394325" y="3125788"/>
          <p14:tracePt t="152578" x="5375275" y="3133725"/>
          <p14:tracePt t="152588" x="5348288" y="3143250"/>
          <p14:tracePt t="152602" x="5259388" y="3170238"/>
          <p14:tracePt t="152620" x="5197475" y="3187700"/>
          <p14:tracePt t="152635" x="5054600" y="3251200"/>
          <p14:tracePt t="152652" x="4867275" y="3348038"/>
          <p14:tracePt t="152670" x="4768850" y="3402013"/>
          <p14:tracePt t="152685" x="4589463" y="3500438"/>
          <p14:tracePt t="152702" x="4419600" y="3571875"/>
          <p14:tracePt t="152720" x="4330700" y="3608388"/>
          <p14:tracePt t="152736" x="4179888" y="3660775"/>
          <p14:tracePt t="152753" x="4054475" y="3714750"/>
          <p14:tracePt t="152770" x="3990975" y="3732213"/>
          <p14:tracePt t="152786" x="3894138" y="3759200"/>
          <p14:tracePt t="152803" x="3803650" y="3768725"/>
          <p14:tracePt t="152820" x="3768725" y="3776663"/>
          <p14:tracePt t="152835" x="3705225" y="3786188"/>
          <p14:tracePt t="152853" x="3652838" y="3786188"/>
          <p14:tracePt t="152870" x="3633788" y="3786188"/>
          <p14:tracePt t="152886" x="3598863" y="3795713"/>
          <p14:tracePt t="152903" x="3571875" y="3803650"/>
          <p14:tracePt t="152919" x="3562350" y="3803650"/>
          <p14:tracePt t="152935" x="3536950" y="3803650"/>
          <p14:tracePt t="152952" x="3517900" y="3803650"/>
          <p14:tracePt t="152969" x="3509963" y="3803650"/>
          <p14:tracePt t="152986" x="3490913" y="3813175"/>
          <p14:tracePt t="153002" x="3482975" y="3813175"/>
          <p14:tracePt t="153020" x="3473450" y="3813175"/>
          <p14:tracePt t="153036" x="3465513" y="3813175"/>
          <p14:tracePt t="153052" x="3473450" y="3813175"/>
          <p14:tracePt t="153197" x="3482975" y="3813175"/>
          <p14:tracePt t="153217" x="3490913" y="3813175"/>
          <p14:tracePt t="153237" x="3500438" y="3813175"/>
          <p14:tracePt t="153257" x="3509963" y="3813175"/>
          <p14:tracePt t="153267" x="3517900" y="3813175"/>
          <p14:tracePt t="153288" x="3527425" y="3803650"/>
          <p14:tracePt t="153308" x="3536950" y="3803650"/>
          <p14:tracePt t="153328" x="3544888" y="3803650"/>
          <p14:tracePt t="153347" x="3554413" y="3803650"/>
          <p14:tracePt t="153357" x="3562350" y="3803650"/>
          <p14:tracePt t="153378" x="3571875" y="3803650"/>
          <p14:tracePt t="153397" x="3581400" y="3803650"/>
          <p14:tracePt t="153417" x="3589338" y="3803650"/>
          <p14:tracePt t="153437" x="3589338" y="3813175"/>
          <p14:tracePt t="153447" x="3598863" y="3813175"/>
          <p14:tracePt t="156986" x="3608388" y="3795713"/>
          <p14:tracePt t="157004" x="3633788" y="3741738"/>
          <p14:tracePt t="157013" x="3679825" y="3679825"/>
          <p14:tracePt t="157023" x="3732213" y="3598863"/>
          <p14:tracePt t="157034" x="3795713" y="3509963"/>
          <p14:tracePt t="157048" x="3938588" y="3259138"/>
          <p14:tracePt t="157065" x="4010025" y="3125788"/>
          <p14:tracePt t="157082" x="4108450" y="2911475"/>
          <p14:tracePt t="157098" x="4205288" y="2732088"/>
          <p14:tracePt t="157115" x="4259263" y="2652713"/>
          <p14:tracePt t="157131" x="4375150" y="2482850"/>
          <p14:tracePt t="157148" x="4473575" y="2322513"/>
          <p14:tracePt t="157165" x="4510088" y="2232025"/>
          <p14:tracePt t="157181" x="4554538" y="2081213"/>
          <p14:tracePt t="157198" x="4581525" y="1982788"/>
          <p14:tracePt t="157215" x="4589463" y="1955800"/>
          <p14:tracePt t="157231" x="4598988" y="1919288"/>
          <p14:tracePt t="157248" x="4598988" y="1911350"/>
          <p14:tracePt t="157265" x="4598988" y="1901825"/>
          <p14:tracePt t="157292" x="4598988" y="1893888"/>
          <p14:tracePt t="157322" x="4608513" y="1893888"/>
          <p14:tracePt t="157362" x="4608513" y="1884363"/>
          <p14:tracePt t="160001" x="4625975" y="1884363"/>
          <p14:tracePt t="160709" x="4660900" y="1884363"/>
          <p14:tracePt t="160720" x="4705350" y="1893888"/>
          <p14:tracePt t="160729" x="4786313" y="1911350"/>
          <p14:tracePt t="160745" x="4983163" y="1982788"/>
          <p14:tracePt t="160762" x="5099050" y="2017713"/>
          <p14:tracePt t="160778" x="5419725" y="2116138"/>
          <p14:tracePt t="160796" x="5830888" y="2205038"/>
          <p14:tracePt t="160812" x="6018213" y="2241550"/>
          <p14:tracePt t="160828" x="6367463" y="2322513"/>
          <p14:tracePt t="160845" x="6626225" y="2393950"/>
          <p14:tracePt t="160863" x="6724650" y="2438400"/>
          <p14:tracePt t="160878" x="6884988" y="2544763"/>
          <p14:tracePt t="160896" x="7018338" y="2697163"/>
          <p14:tracePt t="160912" x="7081838" y="2759075"/>
          <p14:tracePt t="160928" x="7161213" y="2894013"/>
          <p14:tracePt t="160945" x="7232650" y="2973388"/>
          <p14:tracePt t="160962" x="7259638" y="3009900"/>
          <p14:tracePt t="160978" x="7331075" y="3081338"/>
          <p14:tracePt t="160996" x="7402513" y="3179763"/>
          <p14:tracePt t="161013" x="7446963" y="3232150"/>
          <p14:tracePt t="161029" x="7510463" y="3330575"/>
          <p14:tracePt t="161045" x="7537450" y="3375025"/>
          <p14:tracePt t="161062" x="7545388" y="3394075"/>
          <p14:tracePt t="161079" x="7554913" y="3402013"/>
          <p14:tracePt t="161095" x="7599363" y="3384550"/>
          <p14:tracePt t="161112" x="7643813" y="3348038"/>
          <p14:tracePt t="161128" x="7786688" y="3197225"/>
          <p14:tracePt t="161145" x="7912100" y="3054350"/>
          <p14:tracePt t="161162" x="7956550" y="3009900"/>
          <p14:tracePt t="161178" x="8010525" y="2955925"/>
          <p14:tracePt t="161195" x="8027988" y="2938463"/>
          <p14:tracePt t="161212" x="8037513" y="2938463"/>
          <p14:tracePt t="161228" x="8037513" y="2946400"/>
          <p14:tracePt t="161249" x="8027988" y="2982913"/>
          <p14:tracePt t="161261" x="8010525" y="3062288"/>
          <p14:tracePt t="161278" x="7939088" y="3268663"/>
          <p14:tracePt t="161295" x="7858125" y="3517900"/>
          <p14:tracePt t="161312" x="7813675" y="3625850"/>
          <p14:tracePt t="161328" x="7751763" y="3786188"/>
          <p14:tracePt t="161345" x="7724775" y="3857625"/>
          <p14:tracePt t="161362" x="7715250" y="3875088"/>
          <p14:tracePt t="161378" x="7705725" y="3902075"/>
          <p14:tracePt t="161395" x="7705725" y="3911600"/>
          <p14:tracePt t="161412" x="7697788" y="3911600"/>
          <p14:tracePt t="161449" x="7680325" y="3911600"/>
          <p14:tracePt t="161709" x="7643813" y="3911600"/>
          <p14:tracePt t="161719" x="7608888" y="3911600"/>
          <p14:tracePt t="161729" x="7545388" y="3911600"/>
          <p14:tracePt t="161744" x="7358063" y="3911600"/>
          <p14:tracePt t="161761" x="7242175" y="3902075"/>
          <p14:tracePt t="161778" x="6965950" y="3902075"/>
          <p14:tracePt t="161794" x="6634163" y="3894138"/>
          <p14:tracePt t="161811" x="6446838" y="3894138"/>
          <p14:tracePt t="161828" x="6000750" y="3894138"/>
          <p14:tracePt t="161844" x="5491163" y="3894138"/>
          <p14:tracePt t="161862" x="5259388" y="3911600"/>
          <p14:tracePt t="161878" x="4965700" y="3929063"/>
          <p14:tracePt t="161894" x="4803775" y="3938588"/>
          <p14:tracePt t="161911" x="4751388" y="3938588"/>
          <p14:tracePt t="161927" x="4687888" y="3946525"/>
          <p14:tracePt t="161944" x="4652963" y="3946525"/>
          <p14:tracePt t="161961" x="4652963" y="3956050"/>
          <p14:tracePt t="161979" x="4643438" y="3956050"/>
          <p14:tracePt t="161994" x="4633913" y="3956050"/>
          <p14:tracePt t="162359" x="4616450" y="3965575"/>
          <p14:tracePt t="162378" x="4608513" y="3965575"/>
          <p14:tracePt t="162389" x="4589463" y="3973513"/>
          <p14:tracePt t="162399" x="4562475" y="3973513"/>
          <p14:tracePt t="162410" x="4518025" y="3983038"/>
          <p14:tracePt t="162427" x="4402138" y="4010025"/>
          <p14:tracePt t="162444" x="4268788" y="4027488"/>
          <p14:tracePt t="162461" x="4205288" y="4037013"/>
          <p14:tracePt t="162477" x="4054475" y="4044950"/>
          <p14:tracePt t="162494" x="3911600" y="4044950"/>
          <p14:tracePt t="162512" x="3857625" y="4044950"/>
          <p14:tracePt t="162528" x="3732213" y="4037013"/>
          <p14:tracePt t="162545" x="3616325" y="4017963"/>
          <p14:tracePt t="162561" x="3571875" y="4010025"/>
          <p14:tracePt t="162577" x="3465513" y="3983038"/>
          <p14:tracePt t="162594" x="3357563" y="3956050"/>
          <p14:tracePt t="162611" x="3268663" y="3929063"/>
          <p14:tracePt t="162628" x="3224213" y="3911600"/>
          <p14:tracePt t="162644" x="3143250" y="3875088"/>
          <p14:tracePt t="162660" x="3098800" y="3867150"/>
          <p14:tracePt t="162677" x="3017838" y="3830638"/>
          <p14:tracePt t="162694" x="2955925" y="3803650"/>
          <p14:tracePt t="162710" x="2919413" y="3786188"/>
          <p14:tracePt t="162727" x="2874963" y="3732213"/>
          <p14:tracePt t="162744" x="2857500" y="3679825"/>
          <p14:tracePt t="162760" x="2857500" y="3643313"/>
          <p14:tracePt t="162777" x="2857500" y="3589338"/>
          <p14:tracePt t="162794" x="2867025" y="3544888"/>
          <p14:tracePt t="162810" x="2884488" y="3527425"/>
          <p14:tracePt t="162827" x="2955925" y="3473450"/>
          <p14:tracePt t="162844" x="3071813" y="3384550"/>
          <p14:tracePt t="162861" x="3152775" y="3340100"/>
          <p14:tracePt t="162877" x="3357563" y="3232150"/>
          <p14:tracePt t="162894" x="3581400" y="3160713"/>
          <p14:tracePt t="162911" x="3697288" y="3143250"/>
          <p14:tracePt t="162927" x="3938588" y="3116263"/>
          <p14:tracePt t="162944" x="4152900" y="3116263"/>
          <p14:tracePt t="162960" x="4259263" y="3116263"/>
          <p14:tracePt t="162976" x="4473575" y="3152775"/>
          <p14:tracePt t="162994" x="4652963" y="3187700"/>
          <p14:tracePt t="163010" x="4741863" y="3214688"/>
          <p14:tracePt t="163027" x="4911725" y="3286125"/>
          <p14:tracePt t="163044" x="5081588" y="3357563"/>
          <p14:tracePt t="163060" x="5143500" y="3402013"/>
          <p14:tracePt t="163076" x="5251450" y="3455988"/>
          <p14:tracePt t="163094" x="5322888" y="3527425"/>
          <p14:tracePt t="163111" x="5348288" y="3554413"/>
          <p14:tracePt t="163126" x="5375275" y="3616325"/>
          <p14:tracePt t="163144" x="5394325" y="3670300"/>
          <p14:tracePt t="163160" x="5394325" y="3697288"/>
          <p14:tracePt t="163176" x="5384800" y="3751263"/>
          <p14:tracePt t="163193" x="5348288" y="3813175"/>
          <p14:tracePt t="163210" x="5313363" y="3857625"/>
          <p14:tracePt t="163226" x="5214938" y="3956050"/>
          <p14:tracePt t="163243" x="5081588" y="4071938"/>
          <p14:tracePt t="163260" x="5018088" y="4125913"/>
          <p14:tracePt t="163276" x="4884738" y="4214813"/>
          <p14:tracePt t="163293" x="4732338" y="4276725"/>
          <p14:tracePt t="163310" x="4660900" y="4303713"/>
          <p14:tracePt t="163326" x="4518025" y="4340225"/>
          <p14:tracePt t="163343" x="4419600" y="4357688"/>
          <p14:tracePt t="163360" x="4384675" y="4367213"/>
          <p14:tracePt t="163377" x="4313238" y="4384675"/>
          <p14:tracePt t="163393" x="4276725" y="4384675"/>
          <p14:tracePt t="163410" x="4268788" y="4394200"/>
          <p14:tracePt t="163426" x="4251325" y="4394200"/>
          <p14:tracePt t="163443" x="4241800" y="4394200"/>
          <p14:tracePt t="163459" x="4232275" y="4394200"/>
          <p14:tracePt t="166110" x="4232275" y="4402138"/>
          <p14:tracePt t="166296" x="4232275" y="4411663"/>
          <p14:tracePt t="166305" x="4259263" y="4419600"/>
          <p14:tracePt t="166315" x="4276725" y="4456113"/>
          <p14:tracePt t="166325" x="4303713" y="4491038"/>
          <p14:tracePt t="166341" x="4348163" y="4589463"/>
          <p14:tracePt t="166358" x="4367213" y="4633913"/>
          <p14:tracePt t="166374" x="4394200" y="4724400"/>
          <p14:tracePt t="166391" x="4411663" y="4768850"/>
          <p14:tracePt t="166408" x="4411663" y="4776788"/>
          <p14:tracePt t="166424" x="4419600" y="4786313"/>
          <p14:tracePt t="166441" x="4419600" y="4795838"/>
          <p14:tracePt t="166457" x="4429125" y="4795838"/>
          <p14:tracePt t="168236" x="4446588" y="4795838"/>
          <p14:tracePt t="168474" x="4473575" y="4795838"/>
          <p14:tracePt t="168486" x="4510088" y="4795838"/>
          <p14:tracePt t="168494" x="4572000" y="4795838"/>
          <p14:tracePt t="168506" x="4643438" y="4795838"/>
          <p14:tracePt t="168523" x="4822825" y="4786313"/>
          <p14:tracePt t="168540" x="5037138" y="4776788"/>
          <p14:tracePt t="168556" x="5153025" y="4776788"/>
          <p14:tracePt t="168572" x="5402263" y="4776788"/>
          <p14:tracePt t="168589" x="5697538" y="4776788"/>
          <p14:tracePt t="168605" x="5848350" y="4786313"/>
          <p14:tracePt t="168623" x="6205538" y="4795838"/>
          <p14:tracePt t="168639" x="6545263" y="4795838"/>
          <p14:tracePt t="168656" x="6697663" y="4795838"/>
          <p14:tracePt t="168673" x="7037388" y="4714875"/>
          <p14:tracePt t="168689" x="7446963" y="4518025"/>
          <p14:tracePt t="168706" x="7634288" y="4411663"/>
          <p14:tracePt t="168722" x="7875588" y="4241800"/>
          <p14:tracePt t="168739" x="7974013" y="4116388"/>
          <p14:tracePt t="168756" x="8001000" y="4062413"/>
          <p14:tracePt t="168773" x="8045450" y="3956050"/>
          <p14:tracePt t="168789" x="8116888" y="3813175"/>
          <p14:tracePt t="168806" x="8153400" y="3732213"/>
          <p14:tracePt t="168823" x="8232775" y="3554413"/>
          <p14:tracePt t="168840" x="8277225" y="3419475"/>
          <p14:tracePt t="168856" x="8296275" y="3375025"/>
          <p14:tracePt t="168872" x="8304213" y="3295650"/>
          <p14:tracePt t="168888" x="8323263" y="3224213"/>
          <p14:tracePt t="168906" x="8331200" y="3170238"/>
          <p14:tracePt t="168923" x="8348663" y="3071813"/>
          <p14:tracePt t="168939" x="8358188" y="3009900"/>
          <p14:tracePt t="168956" x="8358188" y="2990850"/>
          <p14:tracePt t="168972" x="8358188" y="2982913"/>
          <p14:tracePt t="168989" x="8348663" y="2990850"/>
          <p14:tracePt t="169005" x="8340725" y="3009900"/>
          <p14:tracePt t="169022" x="8286750" y="3081338"/>
          <p14:tracePt t="169040" x="8197850" y="3179763"/>
          <p14:tracePt t="169056" x="8143875" y="3241675"/>
          <p14:tracePt t="169072" x="8027988" y="3375025"/>
          <p14:tracePt t="169089" x="7920038" y="3517900"/>
          <p14:tracePt t="169106" x="7858125" y="3581400"/>
          <p14:tracePt t="169123" x="7724775" y="3687763"/>
          <p14:tracePt t="169139" x="7599363" y="3768725"/>
          <p14:tracePt t="169155" x="7545388" y="3803650"/>
          <p14:tracePt t="169173" x="7446963" y="3867150"/>
          <p14:tracePt t="169189" x="7385050" y="3894138"/>
          <p14:tracePt t="169206" x="7348538" y="3894138"/>
          <p14:tracePt t="169222" x="7323138" y="3902075"/>
          <p14:tracePt t="169239" x="7313613" y="3911600"/>
          <p14:tracePt t="169255" x="7313613" y="3902075"/>
          <p14:tracePt t="169313" x="7313613" y="3884613"/>
          <p14:tracePt t="169323" x="7313613" y="3848100"/>
          <p14:tracePt t="169333" x="7331075" y="3776663"/>
          <p14:tracePt t="169343" x="7367588" y="3679825"/>
          <p14:tracePt t="169355" x="7394575" y="3571875"/>
          <p14:tracePt t="169372" x="7473950" y="3367088"/>
          <p14:tracePt t="169389" x="7562850" y="3187700"/>
          <p14:tracePt t="169406" x="7616825" y="3098800"/>
          <p14:tracePt t="169422" x="7724775" y="2938463"/>
          <p14:tracePt t="169438" x="7804150" y="2822575"/>
          <p14:tracePt t="169455" x="7823200" y="2795588"/>
          <p14:tracePt t="169472" x="7840663" y="2776538"/>
          <p14:tracePt t="169489" x="7848600" y="2776538"/>
          <p14:tracePt t="169505" x="7848600" y="2786063"/>
          <p14:tracePt t="169533" x="7848600" y="2813050"/>
          <p14:tracePt t="169543" x="7840663" y="2840038"/>
          <p14:tracePt t="169555" x="7831138" y="2874963"/>
          <p14:tracePt t="169572" x="7804150" y="2990850"/>
          <p14:tracePt t="169588" x="7769225" y="3133725"/>
          <p14:tracePt t="169605" x="7751763" y="3224213"/>
          <p14:tracePt t="169622" x="7715250" y="3394075"/>
          <p14:tracePt t="169638" x="7680325" y="3527425"/>
          <p14:tracePt t="169655" x="7661275" y="3581400"/>
          <p14:tracePt t="169672" x="7634288" y="3652838"/>
          <p14:tracePt t="169688" x="7626350" y="3687763"/>
          <p14:tracePt t="169706" x="7626350" y="3697288"/>
          <p14:tracePt t="169722" x="7616825" y="3714750"/>
          <p14:tracePt t="169738" x="7608888" y="3714750"/>
          <p14:tracePt t="169755" x="7608888" y="3705225"/>
          <p14:tracePt t="169783" x="7562850" y="3705225"/>
          <p14:tracePt t="170073" x="7491413" y="3741738"/>
          <p14:tracePt t="170083" x="7394575" y="3768725"/>
          <p14:tracePt t="170093" x="7286625" y="3795713"/>
          <p14:tracePt t="170104" x="7161213" y="3840163"/>
          <p14:tracePt t="170122" x="6848475" y="3902075"/>
          <p14:tracePt t="170138" x="6545263" y="3973513"/>
          <p14:tracePt t="170155" x="6419850" y="3990975"/>
          <p14:tracePt t="170172" x="6215063" y="4027488"/>
          <p14:tracePt t="170188" x="6062663" y="4037013"/>
          <p14:tracePt t="170205" x="6000750" y="4044950"/>
          <p14:tracePt t="170221" x="5911850" y="4044950"/>
          <p14:tracePt t="170238" x="5857875" y="4044950"/>
          <p14:tracePt t="170255" x="5840413" y="4044950"/>
          <p14:tracePt t="170271" x="5803900" y="4044950"/>
          <p14:tracePt t="170288" x="5776913" y="4044950"/>
          <p14:tracePt t="170305" x="5768975" y="4044950"/>
          <p14:tracePt t="170321" x="5724525" y="4044950"/>
          <p14:tracePt t="170338" x="5661025" y="4054475"/>
          <p14:tracePt t="170355" x="5608638" y="4054475"/>
          <p14:tracePt t="170371" x="5500688" y="4062413"/>
          <p14:tracePt t="170388" x="5367338" y="4081463"/>
          <p14:tracePt t="170405" x="5286375" y="4089400"/>
          <p14:tracePt t="170422" x="5099050" y="4116388"/>
          <p14:tracePt t="170438" x="4919663" y="4160838"/>
          <p14:tracePt t="170455" x="4830763" y="4170363"/>
          <p14:tracePt t="170471" x="4697413" y="4187825"/>
          <p14:tracePt t="170488" x="4633913" y="4197350"/>
          <p14:tracePt t="170504" x="4616450" y="4197350"/>
          <p14:tracePt t="170522" x="4598988" y="4205288"/>
          <p14:tracePt t="170538" x="4598988" y="4214813"/>
          <p14:tracePt t="170554" x="4572000" y="4214813"/>
          <p14:tracePt t="170814" x="4527550" y="4224338"/>
          <p14:tracePt t="170823" x="4465638" y="4232275"/>
          <p14:tracePt t="170833" x="4375150" y="4241800"/>
          <p14:tracePt t="170843" x="4295775" y="4251325"/>
          <p14:tracePt t="170855" x="4197350" y="4259263"/>
          <p14:tracePt t="170871" x="3990975" y="4276725"/>
          <p14:tracePt t="170887" x="3776663" y="4276725"/>
          <p14:tracePt t="170905" x="3670300" y="4276725"/>
          <p14:tracePt t="170921" x="3490913" y="4268788"/>
          <p14:tracePt t="170938" x="3357563" y="4232275"/>
          <p14:tracePt t="170954" x="3303588" y="4214813"/>
          <p14:tracePt t="170970" x="3224213" y="4187825"/>
          <p14:tracePt t="170988" x="3179763" y="4152900"/>
          <p14:tracePt t="171005" x="3160713" y="4143375"/>
          <p14:tracePt t="171021" x="3152775" y="4098925"/>
          <p14:tracePt t="171038" x="3152775" y="4000500"/>
          <p14:tracePt t="171054" x="3179763" y="3929063"/>
          <p14:tracePt t="171070" x="3241675" y="3751263"/>
          <p14:tracePt t="171087" x="3313113" y="3633788"/>
          <p14:tracePt t="171104" x="3357563" y="3589338"/>
          <p14:tracePt t="171120" x="3465513" y="3517900"/>
          <p14:tracePt t="171137" x="3589338" y="3473450"/>
          <p14:tracePt t="171155" x="3652838" y="3465513"/>
          <p14:tracePt t="171170" x="3786188" y="3455988"/>
          <p14:tracePt t="171187" x="3929063" y="3455988"/>
          <p14:tracePt t="171205" x="4010025" y="3465513"/>
          <p14:tracePt t="171220" x="4116388" y="3490913"/>
          <p14:tracePt t="171237" x="4187825" y="3544888"/>
          <p14:tracePt t="171255" x="4214813" y="3589338"/>
          <p14:tracePt t="171270" x="4259263" y="3705225"/>
          <p14:tracePt t="171287" x="4276725" y="3867150"/>
          <p14:tracePt t="171304" x="4276725" y="3956050"/>
          <p14:tracePt t="171320" x="4276725" y="4170363"/>
          <p14:tracePt t="171337" x="4276725" y="4348163"/>
          <p14:tracePt t="171355" x="4276725" y="4419600"/>
          <p14:tracePt t="171370" x="4276725" y="4554538"/>
          <p14:tracePt t="171387" x="4268788" y="4652963"/>
          <p14:tracePt t="171404" x="4259263" y="4687888"/>
          <p14:tracePt t="171420" x="4259263" y="4732338"/>
          <p14:tracePt t="171438" x="4259263" y="4751388"/>
          <p14:tracePt t="171454" x="4259263" y="4759325"/>
          <p14:tracePt t="177610" x="4251325" y="4759325"/>
          <p14:tracePt t="178316" x="4241800" y="4732338"/>
          <p14:tracePt t="178326" x="4241800" y="4705350"/>
          <p14:tracePt t="178336" x="4232275" y="4670425"/>
          <p14:tracePt t="178348" x="4232275" y="4598988"/>
          <p14:tracePt t="178365" x="4224338" y="4384675"/>
          <p14:tracePt t="178382" x="4224338" y="4133850"/>
          <p14:tracePt t="178398" x="4224338" y="4027488"/>
          <p14:tracePt t="178415" x="4232275" y="3848100"/>
          <p14:tracePt t="178432" x="4251325" y="3697288"/>
          <p14:tracePt t="178448" x="4259263" y="3616325"/>
          <p14:tracePt t="178465" x="4295775" y="3473450"/>
          <p14:tracePt t="178482" x="4348163" y="3330575"/>
          <p14:tracePt t="178499" x="4394200" y="3268663"/>
          <p14:tracePt t="178516" x="4456113" y="3179763"/>
          <p14:tracePt t="178532" x="4527550" y="3108325"/>
          <p14:tracePt t="178549" x="4554538" y="3071813"/>
          <p14:tracePt t="178565" x="4643438" y="3009900"/>
          <p14:tracePt t="178582" x="4732338" y="2938463"/>
          <p14:tracePt t="178599" x="4768850" y="2911475"/>
          <p14:tracePt t="178615" x="4867275" y="2857500"/>
          <p14:tracePt t="178632" x="4991100" y="2768600"/>
          <p14:tracePt t="178648" x="5062538" y="2697163"/>
          <p14:tracePt t="178665" x="5197475" y="2562225"/>
          <p14:tracePt t="178682" x="5313363" y="2438400"/>
          <p14:tracePt t="178698" x="5357813" y="2374900"/>
          <p14:tracePt t="178715" x="5429250" y="2286000"/>
          <p14:tracePt t="178732" x="5465763" y="2214563"/>
          <p14:tracePt t="178748" x="5473700" y="2187575"/>
          <p14:tracePt t="178765" x="5473700" y="2170113"/>
          <p14:tracePt t="178781" x="5473700" y="2160588"/>
          <p14:tracePt t="178799" x="5446713" y="2152650"/>
          <p14:tracePt t="179015" x="5394325" y="2152650"/>
          <p14:tracePt t="179026" x="5330825" y="2152650"/>
          <p14:tracePt t="179035" x="5259388" y="2152650"/>
          <p14:tracePt t="179049" x="5180013" y="2152650"/>
          <p14:tracePt t="179064" x="5000625" y="2152650"/>
          <p14:tracePt t="179081" x="4803775" y="2170113"/>
          <p14:tracePt t="179098" x="4724400" y="2179638"/>
          <p14:tracePt t="179114" x="4581525" y="2197100"/>
          <p14:tracePt t="179131" x="4446588" y="2214563"/>
          <p14:tracePt t="179148" x="4394200" y="2224088"/>
          <p14:tracePt t="179164" x="4303713" y="2232025"/>
          <p14:tracePt t="179181" x="4251325" y="2232025"/>
          <p14:tracePt t="179198" x="4232275" y="2241550"/>
          <p14:tracePt t="179214" x="4205288" y="2251075"/>
          <p14:tracePt t="179231" x="4197350" y="2251075"/>
          <p14:tracePt t="179247" x="4187825" y="2251075"/>
          <p14:tracePt t="179264" x="4179888" y="2251075"/>
          <p14:tracePt t="179281" x="4179888" y="2259013"/>
          <p14:tracePt t="179315" x="4187825" y="2259013"/>
          <p14:tracePt t="179385" x="4197350" y="2259013"/>
          <p14:tracePt t="179395" x="4205288" y="2259013"/>
          <p14:tracePt t="179405" x="4224338" y="2259013"/>
          <p14:tracePt t="179415" x="4259263" y="2251075"/>
          <p14:tracePt t="179431" x="4394200" y="2232025"/>
          <p14:tracePt t="179448" x="4473575" y="2224088"/>
          <p14:tracePt t="179464" x="4598988" y="2214563"/>
          <p14:tracePt t="179481" x="4732338" y="2205038"/>
          <p14:tracePt t="179498" x="4795838" y="2205038"/>
          <p14:tracePt t="179515" x="4902200" y="2197100"/>
          <p14:tracePt t="179532" x="4965700" y="2197100"/>
          <p14:tracePt t="179549" x="4991100" y="2197100"/>
          <p14:tracePt t="179564" x="5045075" y="2197100"/>
          <p14:tracePt t="179581" x="5089525" y="2197100"/>
          <p14:tracePt t="179597" x="5108575" y="2197100"/>
          <p14:tracePt t="179614" x="5126038" y="2197100"/>
          <p14:tracePt t="179631" x="5143500" y="2197100"/>
          <p14:tracePt t="179648" x="5153025" y="2197100"/>
          <p14:tracePt t="179665" x="5160963" y="2197100"/>
          <p14:tracePt t="179715" x="5153025" y="2197100"/>
          <p14:tracePt t="179995" x="5143500" y="2205038"/>
          <p14:tracePt t="180034" x="5133975" y="2205038"/>
          <p14:tracePt t="180054" x="5133975" y="2214563"/>
          <p14:tracePt t="180065" x="5126038" y="2214563"/>
          <p14:tracePt t="180075" x="5116513" y="2224088"/>
          <p14:tracePt t="180095" x="5116513" y="2232025"/>
          <p14:tracePt t="180104" x="5108575" y="2232025"/>
          <p14:tracePt t="180115" x="5108575" y="2241550"/>
          <p14:tracePt t="180130" x="5089525" y="2251075"/>
          <p14:tracePt t="180147" x="5089525" y="2268538"/>
          <p14:tracePt t="180164" x="5062538" y="2295525"/>
          <p14:tracePt t="180180" x="5037138" y="2322513"/>
          <p14:tracePt t="180197" x="5018088" y="2339975"/>
          <p14:tracePt t="180213" x="5010150" y="2347913"/>
          <p14:tracePt t="180230" x="5010150" y="2357438"/>
          <p14:tracePt t="180247" x="5000625" y="2357438"/>
          <p14:tracePt t="180263" x="5000625" y="2366963"/>
          <p14:tracePt t="181173" x="5000625" y="2374900"/>
          <p14:tracePt t="181644" x="5000625" y="2384425"/>
          <p14:tracePt t="181664" x="4991100" y="2411413"/>
          <p14:tracePt t="181674" x="4991100" y="2428875"/>
          <p14:tracePt t="181684" x="4991100" y="2455863"/>
          <p14:tracePt t="181695" x="4983163" y="2490788"/>
          <p14:tracePt t="181712" x="4973638" y="2562225"/>
          <p14:tracePt t="181729" x="4965700" y="2643188"/>
          <p14:tracePt t="181746" x="4956175" y="2679700"/>
          <p14:tracePt t="181763" x="4956175" y="2741613"/>
          <p14:tracePt t="181779" x="4946650" y="2795588"/>
          <p14:tracePt t="181796" x="4938713" y="2840038"/>
          <p14:tracePt t="181812" x="4929188" y="2911475"/>
          <p14:tracePt t="181829" x="4911725" y="2990850"/>
          <p14:tracePt t="181846" x="4911725" y="3036888"/>
          <p14:tracePt t="181863" x="4902200" y="3116263"/>
          <p14:tracePt t="181879" x="4902200" y="3187700"/>
          <p14:tracePt t="181896" x="4902200" y="3224213"/>
          <p14:tracePt t="181912" x="4902200" y="3276600"/>
          <p14:tracePt t="181929" x="4902200" y="3313113"/>
          <p14:tracePt t="181946" x="4902200" y="3322638"/>
          <p14:tracePt t="185472" x="4929188" y="3313113"/>
          <p14:tracePt t="185650" x="4956175" y="3303588"/>
          <p14:tracePt t="185660" x="5000625" y="3268663"/>
          <p14:tracePt t="185670" x="5045075" y="3224213"/>
          <p14:tracePt t="185680" x="5089525" y="3152775"/>
          <p14:tracePt t="185693" x="5143500" y="3089275"/>
          <p14:tracePt t="185710" x="5232400" y="2946400"/>
          <p14:tracePt t="185727" x="5322888" y="2803525"/>
          <p14:tracePt t="185743" x="5375275" y="2732088"/>
          <p14:tracePt t="185759" x="5510213" y="2562225"/>
          <p14:tracePt t="185776" x="5634038" y="2419350"/>
          <p14:tracePt t="185792" x="5680075" y="2366963"/>
          <p14:tracePt t="185809" x="5751513" y="2286000"/>
          <p14:tracePt t="185826" x="5795963" y="2224088"/>
          <p14:tracePt t="185843" x="5813425" y="2197100"/>
          <p14:tracePt t="185860" x="5857875" y="2133600"/>
          <p14:tracePt t="185876" x="5894388" y="2081213"/>
          <p14:tracePt t="185893" x="5919788" y="2062163"/>
          <p14:tracePt t="185909" x="5938838" y="2044700"/>
          <p14:tracePt t="185926" x="5956300" y="2036763"/>
          <p14:tracePt t="185943" x="5965825" y="2027238"/>
          <p14:tracePt t="185960" x="5965825" y="2017713"/>
          <p14:tracePt t="185990" x="5965825" y="2009775"/>
          <p14:tracePt t="186020" x="5956300" y="2009775"/>
          <p14:tracePt t="186080" x="5946775" y="2009775"/>
          <p14:tracePt t="186090" x="5911850" y="2009775"/>
          <p14:tracePt t="186100" x="5830888" y="2017713"/>
          <p14:tracePt t="186110" x="5741988" y="2036763"/>
          <p14:tracePt t="186126" x="5500688" y="2098675"/>
          <p14:tracePt t="186142" x="5375275" y="2125663"/>
          <p14:tracePt t="186159" x="5160963" y="2179638"/>
          <p14:tracePt t="186176" x="4946650" y="2214563"/>
          <p14:tracePt t="186192" x="4848225" y="2224088"/>
          <p14:tracePt t="186209" x="4679950" y="2241550"/>
          <p14:tracePt t="186226" x="4510088" y="2251075"/>
          <p14:tracePt t="186243" x="4429125" y="2251075"/>
          <p14:tracePt t="186259" x="4286250" y="2251075"/>
          <p14:tracePt t="186276" x="4160838" y="2241550"/>
          <p14:tracePt t="186293" x="4098925" y="2224088"/>
          <p14:tracePt t="186309" x="3973513" y="2187575"/>
          <p14:tracePt t="186326" x="3884613" y="2152650"/>
          <p14:tracePt t="186343" x="3840163" y="2143125"/>
          <p14:tracePt t="186359" x="3776663" y="2089150"/>
          <p14:tracePt t="186376" x="3751263" y="2062163"/>
          <p14:tracePt t="186393" x="3741738" y="2044700"/>
          <p14:tracePt t="186409" x="3724275" y="2027238"/>
          <p14:tracePt t="186426" x="3724275" y="2000250"/>
          <p14:tracePt t="186443" x="3724275" y="1982788"/>
          <p14:tracePt t="186459" x="3724275" y="1928813"/>
          <p14:tracePt t="186475" x="3759200" y="1866900"/>
          <p14:tracePt t="186493" x="3786188" y="1830388"/>
          <p14:tracePt t="186509" x="3875088" y="1758950"/>
          <p14:tracePt t="186525" x="4017963" y="1670050"/>
          <p14:tracePt t="186543" x="4116388" y="1625600"/>
          <p14:tracePt t="186559" x="4367213" y="1536700"/>
          <p14:tracePt t="186575" x="4625975" y="1482725"/>
          <p14:tracePt t="186592" x="4751388" y="1465263"/>
          <p14:tracePt t="186609" x="4973638" y="1455738"/>
          <p14:tracePt t="186626" x="5160963" y="1455738"/>
          <p14:tracePt t="186643" x="5251450" y="1455738"/>
          <p14:tracePt t="186659" x="5419725" y="1465263"/>
          <p14:tracePt t="186676" x="5554663" y="1482725"/>
          <p14:tracePt t="186692" x="5599113" y="1490663"/>
          <p14:tracePt t="186708" x="5670550" y="1509713"/>
          <p14:tracePt t="186725" x="5715000" y="1517650"/>
          <p14:tracePt t="186742" x="5724525" y="1536700"/>
          <p14:tracePt t="186758" x="5751513" y="1554163"/>
          <p14:tracePt t="186775" x="5768975" y="1598613"/>
          <p14:tracePt t="186792" x="5776913" y="1625600"/>
          <p14:tracePt t="186808" x="5786438" y="1679575"/>
          <p14:tracePt t="186825" x="5786438" y="1731963"/>
          <p14:tracePt t="186842" x="5786438" y="1751013"/>
          <p14:tracePt t="186859" x="5786438" y="1795463"/>
          <p14:tracePt t="186875" x="5776913" y="1847850"/>
          <p14:tracePt t="186892" x="5768975" y="1884363"/>
          <p14:tracePt t="186892" x="5751513" y="1919288"/>
          <p14:tracePt t="186910" x="5732463" y="1965325"/>
          <p14:tracePt t="186925" x="5697538" y="2044700"/>
          <p14:tracePt t="186942" x="5661025" y="2089150"/>
          <p14:tracePt t="186958" x="5581650" y="2152650"/>
          <p14:tracePt t="186975" x="5510213" y="2197100"/>
          <p14:tracePt t="186993" x="5483225" y="2214563"/>
          <p14:tracePt t="187008" x="5429250" y="2241550"/>
          <p14:tracePt t="187025" x="5411788" y="2259013"/>
          <p14:tracePt t="187042" x="5402263" y="2259013"/>
          <p14:tracePt t="187058" x="5394325" y="2268538"/>
          <p14:tracePt t="187074" x="5384800" y="2268538"/>
          <p14:tracePt t="191468" x="5394325" y="2286000"/>
          <p14:tracePt t="191646" x="5419725" y="2312988"/>
          <p14:tracePt t="191656" x="5438775" y="2347913"/>
          <p14:tracePt t="191666" x="5446713" y="2374900"/>
          <p14:tracePt t="191676" x="5456238" y="2401888"/>
          <p14:tracePt t="191688" x="5465763" y="2428875"/>
          <p14:tracePt t="191705" x="5473700" y="2500313"/>
          <p14:tracePt t="191722" x="5483225" y="2616200"/>
          <p14:tracePt t="191738" x="5491163" y="2679700"/>
          <p14:tracePt t="191755" x="5500688" y="2795588"/>
          <p14:tracePt t="191772" x="5510213" y="2938463"/>
          <p14:tracePt t="191788" x="5510213" y="3027363"/>
          <p14:tracePt t="191804" x="5518150" y="3205163"/>
          <p14:tracePt t="191822" x="5518150" y="3402013"/>
          <p14:tracePt t="191838" x="5518150" y="3509963"/>
          <p14:tracePt t="191854" x="5518150" y="3724275"/>
          <p14:tracePt t="191872" x="5491163" y="3938588"/>
          <p14:tracePt t="191888" x="5491163" y="4044950"/>
          <p14:tracePt t="191888" x="5483225" y="4152900"/>
          <p14:tracePt t="191906" x="5483225" y="4251325"/>
          <p14:tracePt t="191922" x="5473700" y="4429125"/>
          <p14:tracePt t="191937" x="5473700" y="4510088"/>
          <p14:tracePt t="191955" x="5473700" y="4670425"/>
          <p14:tracePt t="191972" x="5473700" y="4776788"/>
          <p14:tracePt t="191989" x="5473700" y="4803775"/>
          <p14:tracePt t="192004" x="5473700" y="4848225"/>
          <p14:tracePt t="196406" x="5456238" y="4857750"/>
          <p14:tracePt t="196481" x="5429250" y="4894263"/>
          <p14:tracePt t="196491" x="5394325" y="4919663"/>
          <p14:tracePt t="196501" x="5348288" y="4956175"/>
          <p14:tracePt t="196511" x="5295900" y="4991100"/>
          <p14:tracePt t="196521" x="5232400" y="5027613"/>
          <p14:tracePt t="196534" x="5108575" y="5089525"/>
          <p14:tracePt t="196552" x="5054600" y="5099050"/>
          <p14:tracePt t="196569" x="4983163" y="5126038"/>
          <p14:tracePt t="196584" x="4946650" y="5126038"/>
          <p14:tracePt t="196602" x="4938713" y="5126038"/>
          <p14:tracePt t="196617" x="4929188" y="5116513"/>
          <p14:tracePt t="196634" x="4956175" y="5054600"/>
          <p14:tracePt t="196652" x="5000625" y="4983163"/>
          <p14:tracePt t="196667" x="5214938" y="4803775"/>
          <p14:tracePt t="196684" x="5732463" y="4446588"/>
          <p14:tracePt t="196702" x="6161088" y="4197350"/>
          <p14:tracePt t="196717" x="7161213" y="3616325"/>
          <p14:tracePt t="196735" x="7831138" y="3214688"/>
          <p14:tracePt t="196752" x="7956550" y="3143250"/>
          <p14:tracePt t="196767" x="8062913" y="3081338"/>
          <p14:tracePt t="196784" x="8134350" y="3036888"/>
          <p14:tracePt t="196802" x="8170863" y="3027363"/>
          <p14:tracePt t="196817" x="8224838" y="2990850"/>
          <p14:tracePt t="196834" x="8251825" y="2965450"/>
          <p14:tracePt t="196852" x="8269288" y="2965450"/>
          <p14:tracePt t="196867" x="8277225" y="2955925"/>
          <p14:tracePt t="196884" x="8286750" y="2955925"/>
          <p14:tracePt t="196961" x="8296275" y="2955925"/>
          <p14:tracePt t="196990" x="8304213" y="2955925"/>
          <p14:tracePt t="197011" x="8313738" y="2955925"/>
          <p14:tracePt t="197050" x="8304213" y="2965450"/>
          <p14:tracePt t="197120" x="8296275" y="2973388"/>
          <p14:tracePt t="197130" x="8286750" y="2982913"/>
          <p14:tracePt t="197151" x="8269288" y="3009900"/>
          <p14:tracePt t="197160" x="8251825" y="3036888"/>
          <p14:tracePt t="197170" x="8215313" y="3071813"/>
          <p14:tracePt t="197183" x="8161338" y="3133725"/>
          <p14:tracePt t="197201" x="8143875" y="3152775"/>
          <p14:tracePt t="197217" x="8116888" y="3187700"/>
          <p14:tracePt t="197234" x="8099425" y="3224213"/>
          <p14:tracePt t="197252" x="8089900" y="3241675"/>
          <p14:tracePt t="197267" x="8081963" y="3276600"/>
          <p14:tracePt t="197284" x="8072438" y="3313113"/>
          <p14:tracePt t="197301" x="8072438" y="3330575"/>
          <p14:tracePt t="197317" x="8062913" y="3375025"/>
          <p14:tracePt t="197334" x="8054975" y="3394075"/>
          <p14:tracePt t="199985" x="8010525" y="3394075"/>
          <p14:tracePt t="200837" x="7947025" y="3384550"/>
          <p14:tracePt t="200847" x="7885113" y="3367088"/>
          <p14:tracePt t="200857" x="7804150" y="3340100"/>
          <p14:tracePt t="200866" x="7724775" y="3295650"/>
          <p14:tracePt t="200881" x="7545388" y="3170238"/>
          <p14:tracePt t="200898" x="7466013" y="3098800"/>
          <p14:tracePt t="200914" x="7340600" y="2965450"/>
          <p14:tracePt t="200931" x="7251700" y="2857500"/>
          <p14:tracePt t="200948" x="7215188" y="2803525"/>
          <p14:tracePt t="200964" x="7143750" y="2732088"/>
          <p14:tracePt t="200981" x="7081838" y="2652713"/>
          <p14:tracePt t="200998" x="7045325" y="2625725"/>
          <p14:tracePt t="201015" x="6973888" y="2544763"/>
          <p14:tracePt t="201032" x="6902450" y="2465388"/>
          <p14:tracePt t="201048" x="6858000" y="2438400"/>
          <p14:tracePt t="201065" x="6777038" y="2366963"/>
          <p14:tracePt t="201082" x="6643688" y="2295525"/>
          <p14:tracePt t="201097" x="6572250" y="2251075"/>
          <p14:tracePt t="201114" x="6419850" y="2179638"/>
          <p14:tracePt t="201131" x="6259513" y="2133600"/>
          <p14:tracePt t="201148" x="6170613" y="2116138"/>
          <p14:tracePt t="201164" x="5983288" y="2089150"/>
          <p14:tracePt t="201181" x="5803900" y="2081213"/>
          <p14:tracePt t="201198" x="5705475" y="2081213"/>
          <p14:tracePt t="201214" x="5537200" y="2071688"/>
          <p14:tracePt t="201231" x="5402263" y="2062163"/>
          <p14:tracePt t="201248" x="5357813" y="2062163"/>
          <p14:tracePt t="201264" x="5295900" y="2062163"/>
          <p14:tracePt t="201281" x="5259388" y="2062163"/>
          <p14:tracePt t="201298" x="5232400" y="2062163"/>
          <p14:tracePt t="201556" x="5187950" y="2062163"/>
          <p14:tracePt t="201566" x="5108575" y="2071688"/>
          <p14:tracePt t="201576" x="5037138" y="2081213"/>
          <p14:tracePt t="201586" x="4956175" y="2089150"/>
          <p14:tracePt t="201598" x="4848225" y="2098675"/>
          <p14:tracePt t="201613" x="4633913" y="2116138"/>
          <p14:tracePt t="201631" x="4394200" y="2143125"/>
          <p14:tracePt t="201648" x="4276725" y="2152650"/>
          <p14:tracePt t="201664" x="4054475" y="2152650"/>
          <p14:tracePt t="201681" x="3848100" y="2152650"/>
          <p14:tracePt t="201698" x="3768725" y="2152650"/>
          <p14:tracePt t="201714" x="3608388" y="2143125"/>
          <p14:tracePt t="201731" x="3473450" y="2125663"/>
          <p14:tracePt t="201748" x="3419475" y="2116138"/>
          <p14:tracePt t="201764" x="3340100" y="2081213"/>
          <p14:tracePt t="201781" x="3295650" y="2054225"/>
          <p14:tracePt t="201798" x="3276600" y="2044700"/>
          <p14:tracePt t="201814" x="3251200" y="2017713"/>
          <p14:tracePt t="201830" x="3224213" y="2000250"/>
          <p14:tracePt t="201847" x="3214688" y="1990725"/>
          <p14:tracePt t="201863" x="3187700" y="1965325"/>
          <p14:tracePt t="201881" x="3170238" y="1938338"/>
          <p14:tracePt t="201897" x="3170238" y="1928813"/>
          <p14:tracePt t="201913" x="3170238" y="1901825"/>
          <p14:tracePt t="201930" x="3170238" y="1884363"/>
          <p14:tracePt t="201947" x="3179763" y="1866900"/>
          <p14:tracePt t="201963" x="3232150" y="1839913"/>
          <p14:tracePt t="201980" x="3348038" y="1803400"/>
          <p14:tracePt t="201997" x="3429000" y="1776413"/>
          <p14:tracePt t="202014" x="3705225" y="1731963"/>
          <p14:tracePt t="202030" x="4071938" y="1687513"/>
          <p14:tracePt t="202048" x="4340225" y="1670050"/>
          <p14:tracePt t="202064" x="5045075" y="1660525"/>
          <p14:tracePt t="202080" x="6000750" y="1687513"/>
          <p14:tracePt t="202097" x="6562725" y="1724025"/>
          <p14:tracePt t="202113" x="7661275" y="1847850"/>
          <p14:tracePt t="202130" x="8653463" y="2098675"/>
          <p14:tracePt t="202147" x="9001125" y="2268538"/>
          <p14:tracePt t="202163" x="9429750" y="2517775"/>
          <p14:tracePt t="202180" x="9582150" y="2633663"/>
          <p14:tracePt t="202197" x="9609138" y="2670175"/>
          <p14:tracePt t="202213" x="9634538" y="2714625"/>
          <p14:tracePt t="202230" x="9644063" y="2751138"/>
          <p14:tracePt t="202247" x="9644063" y="2759075"/>
          <p14:tracePt t="202263" x="9644063" y="2786063"/>
          <p14:tracePt t="202280" x="9609138" y="2813050"/>
          <p14:tracePt t="202297" x="9572625" y="2847975"/>
          <p14:tracePt t="202313" x="9501188" y="2919413"/>
          <p14:tracePt t="202331" x="9375775" y="3009900"/>
          <p14:tracePt t="202347" x="9313863" y="3062288"/>
          <p14:tracePt t="202364" x="9205913" y="3197225"/>
          <p14:tracePt t="202381" x="9126538" y="3313113"/>
          <p14:tracePt t="202397" x="9090025" y="3357563"/>
          <p14:tracePt t="202413" x="9055100" y="3411538"/>
          <p14:tracePt t="202430" x="9037638" y="3429000"/>
          <p14:tracePt t="202447" x="9028113" y="3429000"/>
          <p14:tracePt t="202465" x="9018588" y="3411538"/>
          <p14:tracePt t="202480" x="8983663" y="3251200"/>
          <p14:tracePt t="202497" x="8966200" y="3125788"/>
          <p14:tracePt t="202513" x="8885238" y="2840038"/>
          <p14:tracePt t="202530" x="8804275" y="2608263"/>
          <p14:tracePt t="202547" x="8769350" y="2517775"/>
          <p14:tracePt t="202564" x="8688388" y="2357438"/>
          <p14:tracePt t="202580" x="8616950" y="2241550"/>
          <p14:tracePt t="202597" x="8582025" y="2205038"/>
          <p14:tracePt t="202613" x="8528050" y="2187575"/>
          <p14:tracePt t="202630" x="8447088" y="2214563"/>
          <p14:tracePt t="202647" x="8402638" y="2259013"/>
          <p14:tracePt t="202663" x="8313738" y="2374900"/>
          <p14:tracePt t="202680" x="8224838" y="2544763"/>
          <p14:tracePt t="202697" x="8188325" y="2643188"/>
          <p14:tracePt t="202713" x="8116888" y="2840038"/>
          <p14:tracePt t="202730" x="8072438" y="3036888"/>
          <p14:tracePt t="202747" x="8054975" y="3116263"/>
          <p14:tracePt t="202763" x="8037513" y="3241675"/>
          <p14:tracePt t="202780" x="8018463" y="3276600"/>
          <p14:tracePt t="202797" x="8018463" y="3268663"/>
          <p14:tracePt t="202825" x="8018463" y="3241675"/>
          <p14:tracePt t="202835" x="8018463" y="3205163"/>
          <p14:tracePt t="202846" x="8018463" y="3152775"/>
          <p14:tracePt t="202863" x="8027988" y="3017838"/>
          <p14:tracePt t="202880" x="8045450" y="2867025"/>
          <p14:tracePt t="202897" x="8045450" y="2776538"/>
          <p14:tracePt t="202913" x="8054975" y="2652713"/>
          <p14:tracePt t="202930" x="8062913" y="2581275"/>
          <p14:tracePt t="202946" x="8062913" y="2562225"/>
          <p14:tracePt t="202963" x="8062913" y="2544763"/>
          <p14:tracePt t="202980" x="8062913" y="2554288"/>
          <p14:tracePt t="203044" x="8062913" y="2571750"/>
          <p14:tracePt t="203054" x="8062913" y="2616200"/>
          <p14:tracePt t="203064" x="8054975" y="2705100"/>
          <p14:tracePt t="203080" x="8018463" y="2946400"/>
          <p14:tracePt t="203097" x="8001000" y="3108325"/>
          <p14:tracePt t="203113" x="7966075" y="3384550"/>
          <p14:tracePt t="203129" x="7939088" y="3598863"/>
          <p14:tracePt t="203146" x="7929563" y="3687763"/>
          <p14:tracePt t="203163" x="7912100" y="3822700"/>
          <p14:tracePt t="203179" x="7902575" y="3884613"/>
          <p14:tracePt t="203196" x="7894638" y="3902075"/>
          <p14:tracePt t="203212" x="7894638" y="3938588"/>
          <p14:tracePt t="203230" x="7894638" y="3956050"/>
          <p14:tracePt t="203246" x="7894638" y="3965575"/>
          <p14:tracePt t="203263" x="7894638" y="3973513"/>
          <p14:tracePt t="203284" x="7894638" y="3965575"/>
          <p14:tracePt t="203613" x="7894638" y="3956050"/>
          <p14:tracePt t="203723" x="7894638" y="3946525"/>
          <p14:tracePt t="203733" x="7894638" y="3938588"/>
          <p14:tracePt t="203743" x="7894638" y="3911600"/>
          <p14:tracePt t="203753" x="7902575" y="3875088"/>
          <p14:tracePt t="203764" x="7902575" y="3830638"/>
          <p14:tracePt t="203778" x="7912100" y="3697288"/>
          <p14:tracePt t="203796" x="7912100" y="3633788"/>
          <p14:tracePt t="203812" x="7920038" y="3509963"/>
          <p14:tracePt t="203829" x="7929563" y="3394075"/>
          <p14:tracePt t="203846" x="7939088" y="3340100"/>
          <p14:tracePt t="203862" x="7947025" y="3251200"/>
          <p14:tracePt t="203879" x="7947025" y="3205163"/>
          <p14:tracePt t="203895" x="7947025" y="3197225"/>
          <p14:tracePt t="203912" x="7947025" y="3170238"/>
          <p14:tracePt t="203929" x="7947025" y="3160713"/>
          <p14:tracePt t="203945" x="7947025" y="3143250"/>
          <p14:tracePt t="203962" x="7947025" y="3125788"/>
          <p14:tracePt t="203979" x="7947025" y="3116263"/>
          <p14:tracePt t="203996" x="7947025" y="3108325"/>
          <p14:tracePt t="204012" x="7947025" y="3116263"/>
          <p14:tracePt t="204083" x="7947025" y="3125788"/>
          <p14:tracePt t="204093" x="7947025" y="3133725"/>
          <p14:tracePt t="204103" x="7939088" y="3160713"/>
          <p14:tracePt t="204113" x="7939088" y="3197225"/>
          <p14:tracePt t="204129" x="7920038" y="3340100"/>
          <p14:tracePt t="204145" x="7912100" y="3438525"/>
          <p14:tracePt t="204145" x="7894638" y="3517900"/>
          <p14:tracePt t="204163" x="7885113" y="3608388"/>
          <p14:tracePt t="204178" x="7867650" y="3759200"/>
          <p14:tracePt t="204195" x="7858125" y="3822700"/>
          <p14:tracePt t="204212" x="7848600" y="3946525"/>
          <p14:tracePt t="204229" x="7848600" y="4010025"/>
          <p14:tracePt t="204245" x="7848600" y="4037013"/>
          <p14:tracePt t="204262" x="7848600" y="4062413"/>
          <p14:tracePt t="204278" x="7848600" y="4071938"/>
          <p14:tracePt t="207814" x="7848600" y="4062413"/>
          <p14:tracePt t="208099" x="7848600" y="4037013"/>
          <p14:tracePt t="208110" x="7848600" y="3983038"/>
          <p14:tracePt t="208119" x="7858125" y="3919538"/>
          <p14:tracePt t="208129" x="7867650" y="3848100"/>
          <p14:tracePt t="208142" x="7885113" y="3768725"/>
          <p14:tracePt t="208159" x="7920038" y="3625850"/>
          <p14:tracePt t="208176" x="7947025" y="3473450"/>
          <p14:tracePt t="208193" x="7966075" y="3402013"/>
          <p14:tracePt t="208209" x="8001000" y="3259138"/>
          <p14:tracePt t="208226" x="8027988" y="3143250"/>
          <p14:tracePt t="208242" x="8037513" y="3116263"/>
          <p14:tracePt t="208259" x="8054975" y="3071813"/>
          <p14:tracePt t="208276" x="8054975" y="3062288"/>
          <p14:tracePt t="208292" x="8062913" y="3062288"/>
          <p14:tracePt t="208308" x="8062913" y="3081338"/>
          <p14:tracePt t="208325" x="8062913" y="3232150"/>
          <p14:tracePt t="208343" x="8054975" y="3509963"/>
          <p14:tracePt t="208360" x="8037513" y="3670300"/>
          <p14:tracePt t="208375" x="8018463" y="3894138"/>
          <p14:tracePt t="208393" x="8010525" y="4000500"/>
          <p14:tracePt t="208410" x="8001000" y="4027488"/>
          <p14:tracePt t="208425" x="8001000" y="4037013"/>
          <p14:tracePt t="208442" x="8001000" y="4017963"/>
          <p14:tracePt t="208459" x="8027988" y="3822700"/>
          <p14:tracePt t="208476" x="8072438" y="3527425"/>
          <p14:tracePt t="208493" x="8116888" y="3251200"/>
          <p14:tracePt t="208509" x="8134350" y="3143250"/>
          <p14:tracePt t="208525" x="8170863" y="2982913"/>
          <p14:tracePt t="208542" x="8197850" y="2874963"/>
          <p14:tracePt t="208559" x="8205788" y="2847975"/>
          <p14:tracePt t="208576" x="8205788" y="2840038"/>
          <p14:tracePt t="208591" x="8197850" y="2840038"/>
          <p14:tracePt t="208591" x="8180388" y="2847975"/>
          <p14:tracePt t="208609" x="8153400" y="2874963"/>
          <p14:tracePt t="208625" x="8054975" y="3009900"/>
          <p14:tracePt t="208643" x="7939088" y="3170238"/>
          <p14:tracePt t="208660" x="7875588" y="3259138"/>
          <p14:tracePt t="208675" x="7786688" y="3367088"/>
          <p14:tracePt t="208693" x="7769225" y="3402013"/>
          <p14:tracePt t="208708" x="7751763" y="3411538"/>
          <p14:tracePt t="208724" x="7751763" y="3375025"/>
          <p14:tracePt t="208741" x="7796213" y="3197225"/>
          <p14:tracePt t="208759" x="7831138" y="3071813"/>
          <p14:tracePt t="208775" x="7920038" y="2830513"/>
          <p14:tracePt t="208792" x="7966075" y="2687638"/>
          <p14:tracePt t="208809" x="7974013" y="2643188"/>
          <p14:tracePt t="208825" x="7974013" y="2633663"/>
          <p14:tracePt t="208842" x="7974013" y="2660650"/>
          <p14:tracePt t="208859" x="7966075" y="2724150"/>
          <p14:tracePt t="208875" x="7894638" y="2919413"/>
          <p14:tracePt t="208893" x="7796213" y="3143250"/>
          <p14:tracePt t="208909" x="7751763" y="3241675"/>
          <p14:tracePt t="208925" x="7705725" y="3394075"/>
          <p14:tracePt t="208942" x="7680325" y="3455988"/>
          <p14:tracePt t="208959" x="7680325" y="3473450"/>
          <p14:tracePt t="208975" x="7670800" y="3490913"/>
          <p14:tracePt t="208992" x="7670800" y="3500438"/>
          <p14:tracePt t="209009" x="7670800" y="3509963"/>
          <p14:tracePt t="209038" x="7670800" y="3517900"/>
          <p14:tracePt t="209058" x="7670800" y="3527425"/>
          <p14:tracePt t="209068" x="7670800" y="3536950"/>
          <p14:tracePt t="209078" x="7680325" y="3554413"/>
          <p14:tracePt t="209091" x="7715250" y="3625850"/>
          <p14:tracePt t="209109" x="7742238" y="3679825"/>
          <p14:tracePt t="209125" x="7796213" y="3795713"/>
          <p14:tracePt t="209142" x="7831138" y="3875088"/>
          <p14:tracePt t="209159" x="7848600" y="3902075"/>
          <p14:tracePt t="209175" x="7867650" y="3929063"/>
          <p14:tracePt t="209192" x="7885113" y="3938588"/>
          <p14:tracePt t="209209" x="7912100" y="3938588"/>
          <p14:tracePt t="209225" x="7974013" y="3894138"/>
          <p14:tracePt t="209242" x="8072438" y="3830638"/>
          <p14:tracePt t="209258" x="8116888" y="3786188"/>
          <p14:tracePt t="209275" x="8188325" y="3679825"/>
          <p14:tracePt t="209292" x="8242300" y="3562350"/>
          <p14:tracePt t="209309" x="8269288" y="3509963"/>
          <p14:tracePt t="209325" x="8304213" y="3429000"/>
          <p14:tracePt t="209342" x="8323263" y="3367088"/>
          <p14:tracePt t="209359" x="8331200" y="3357563"/>
          <p14:tracePt t="209375" x="8340725" y="3340100"/>
          <p14:tracePt t="209391" x="8348663" y="3330575"/>
          <p14:tracePt t="209409" x="8348663" y="3322638"/>
          <p14:tracePt t="209447" x="8358188" y="3313113"/>
          <p14:tracePt t="209517" x="8358188" y="3303588"/>
          <p14:tracePt t="209537" x="8358188" y="3295650"/>
          <p14:tracePt t="209547" x="8358188" y="3286125"/>
          <p14:tracePt t="209557" x="8358188" y="3268663"/>
          <p14:tracePt t="209567" x="8358188" y="3259138"/>
          <p14:tracePt t="209577" x="8358188" y="3241675"/>
          <p14:tracePt t="209590" x="8367713" y="3197225"/>
          <p14:tracePt t="209608" x="8367713" y="3179763"/>
          <p14:tracePt t="209624" x="8367713" y="3160713"/>
          <p14:tracePt t="209642" x="8375650" y="3160713"/>
          <p14:tracePt t="209677" x="8375650" y="3170238"/>
          <p14:tracePt t="209707" x="8375650" y="3179763"/>
          <p14:tracePt t="209727" x="8375650" y="3197225"/>
          <p14:tracePt t="209737" x="8375650" y="3214688"/>
          <p14:tracePt t="209747" x="8375650" y="3241675"/>
          <p14:tracePt t="209759" x="8375650" y="3276600"/>
          <p14:tracePt t="209774" x="8375650" y="3394075"/>
          <p14:tracePt t="209791" x="8367713" y="3517900"/>
          <p14:tracePt t="209808" x="8367713" y="3581400"/>
          <p14:tracePt t="209824" x="8358188" y="3697288"/>
          <p14:tracePt t="209841" x="8348663" y="3795713"/>
          <p14:tracePt t="209858" x="8348663" y="3830638"/>
          <p14:tracePt t="209874" x="8348663" y="3911600"/>
          <p14:tracePt t="209891" x="8348663" y="3990975"/>
          <p14:tracePt t="209908" x="8348663" y="4027488"/>
          <p14:tracePt t="209925" x="8348663" y="4108450"/>
          <p14:tracePt t="209941" x="8358188" y="4152900"/>
          <p14:tracePt t="209958" x="8358188" y="4160838"/>
          <p14:tracePt t="209974" x="8358188" y="4179888"/>
          <p14:tracePt t="209992" x="8358188" y="4187825"/>
          <p14:tracePt t="210008" x="8367713" y="4187825"/>
          <p14:tracePt t="210024" x="8367713" y="4197350"/>
          <p14:tracePt t="210040" x="8367713" y="4205288"/>
          <p14:tracePt t="210058" x="8375650" y="4214813"/>
          <p14:tracePt t="210077" x="8385175" y="4214813"/>
          <p14:tracePt t="210091" x="8447088" y="4241800"/>
          <p14:tracePt t="210108" x="8501063" y="4268788"/>
          <p14:tracePt t="210123" x="8634413" y="4357688"/>
          <p14:tracePt t="210141" x="8769350" y="4446588"/>
          <p14:tracePt t="210158" x="8823325" y="4483100"/>
          <p14:tracePt t="210174" x="8912225" y="4545013"/>
          <p14:tracePt t="210191" x="8991600" y="4581525"/>
          <p14:tracePt t="210208" x="9018588" y="4589463"/>
          <p14:tracePt t="210224" x="9072563" y="4608513"/>
          <p14:tracePt t="210241" x="9126538" y="4616450"/>
          <p14:tracePt t="210258" x="9161463" y="4616450"/>
          <p14:tracePt t="210274" x="9242425" y="4625975"/>
          <p14:tracePt t="210291" x="9340850" y="4608513"/>
          <p14:tracePt t="210308" x="9394825" y="4598988"/>
          <p14:tracePt t="210324" x="9491663" y="4527550"/>
          <p14:tracePt t="210341" x="9582150" y="4438650"/>
          <p14:tracePt t="210358" x="9626600" y="4384675"/>
          <p14:tracePt t="210374" x="9698038" y="4276725"/>
          <p14:tracePt t="210391" x="9752013" y="4143375"/>
          <p14:tracePt t="210408" x="9777413" y="4081463"/>
          <p14:tracePt t="210424" x="9840913" y="3956050"/>
          <p14:tracePt t="210442" x="9912350" y="3840163"/>
          <p14:tracePt t="210458" x="9939338" y="3795713"/>
          <p14:tracePt t="210474" x="9966325" y="3751263"/>
          <p14:tracePt t="210491" x="9983788" y="3751263"/>
          <p14:tracePt t="210507" x="9991725" y="3751263"/>
          <p14:tracePt t="210524" x="10001250" y="3751263"/>
          <p14:tracePt t="210540" x="10018713" y="3813175"/>
          <p14:tracePt t="210558" x="10018713" y="3857625"/>
          <p14:tracePt t="210574" x="10037763" y="3983038"/>
          <p14:tracePt t="210590" x="10045700" y="4116388"/>
          <p14:tracePt t="210608" x="10045700" y="4187825"/>
          <p14:tracePt t="210623" x="10045700" y="4357688"/>
          <p14:tracePt t="210641" x="10028238" y="4510088"/>
          <p14:tracePt t="210658" x="10028238" y="4572000"/>
          <p14:tracePt t="210674" x="10018713" y="4633913"/>
          <p14:tracePt t="210691" x="10018713" y="4679950"/>
          <p14:tracePt t="210707" x="10018713" y="4687888"/>
          <p14:tracePt t="210723" x="10018713" y="4697413"/>
          <p14:tracePt t="210740" x="10010775" y="4705350"/>
          <p14:tracePt t="210758" x="10010775" y="4714875"/>
          <p14:tracePt t="210806" x="10010775" y="4724400"/>
          <p14:tracePt t="210867" x="10010775" y="4732338"/>
          <p14:tracePt t="210886" x="10001250" y="4732338"/>
          <p14:tracePt t="210896" x="9991725" y="4741863"/>
          <p14:tracePt t="210907" x="9991725" y="4751388"/>
          <p14:tracePt t="210916" x="9983788" y="4759325"/>
          <p14:tracePt t="210926" x="9966325" y="4786313"/>
          <p14:tracePt t="210940" x="9894888" y="4857750"/>
          <p14:tracePt t="210957" x="9848850" y="4902200"/>
          <p14:tracePt t="210973" x="9786938" y="4965700"/>
          <p14:tracePt t="210991" x="9732963" y="5010150"/>
          <p14:tracePt t="211007" x="9715500" y="5027613"/>
          <p14:tracePt t="211023" x="9688513" y="5045075"/>
          <p14:tracePt t="211041" x="9671050" y="5062538"/>
          <p14:tracePt t="211057" x="9671050" y="5072063"/>
          <p14:tracePt t="211073" x="9661525" y="5081588"/>
          <p14:tracePt t="211090" x="9653588" y="5081588"/>
          <p14:tracePt t="211166" x="9644063" y="5081588"/>
          <p14:tracePt t="211186" x="9634538" y="5072063"/>
          <p14:tracePt t="211196" x="9590088" y="5062538"/>
          <p14:tracePt t="211206" x="9518650" y="5037138"/>
          <p14:tracePt t="211216" x="9412288" y="4991100"/>
          <p14:tracePt t="211226" x="9269413" y="4938713"/>
          <p14:tracePt t="211240" x="9028113" y="4830763"/>
          <p14:tracePt t="211257" x="8939213" y="4776788"/>
          <p14:tracePt t="211273" x="8796338" y="4679950"/>
          <p14:tracePt t="211290" x="8688388" y="4572000"/>
          <p14:tracePt t="211307" x="8643938" y="4510088"/>
          <p14:tracePt t="211323" x="8555038" y="4384675"/>
          <p14:tracePt t="211340" x="8474075" y="4232275"/>
          <p14:tracePt t="211357" x="8447088" y="4143375"/>
          <p14:tracePt t="211373" x="8412163" y="3929063"/>
          <p14:tracePt t="211390" x="8385175" y="3714750"/>
          <p14:tracePt t="211407" x="8375650" y="3616325"/>
          <p14:tracePt t="211423" x="8375650" y="3465513"/>
          <p14:tracePt t="211440" x="8375650" y="3303588"/>
          <p14:tracePt t="211457" x="8375650" y="3232150"/>
          <p14:tracePt t="211473" x="8375650" y="3108325"/>
          <p14:tracePt t="211490" x="8367713" y="3017838"/>
          <p14:tracePt t="211507" x="8367713" y="2973388"/>
          <p14:tracePt t="211523" x="8358188" y="2901950"/>
          <p14:tracePt t="211540" x="8348663" y="2830513"/>
          <p14:tracePt t="211557" x="8340725" y="2786063"/>
          <p14:tracePt t="211573" x="8323263" y="2732088"/>
          <p14:tracePt t="211590" x="8313738" y="2697163"/>
          <p14:tracePt t="211607" x="8304213" y="2679700"/>
          <p14:tracePt t="211623" x="8296275" y="2660650"/>
          <p14:tracePt t="211640" x="8296275" y="2670175"/>
          <p14:tracePt t="211745" x="8296275" y="2679700"/>
          <p14:tracePt t="211765" x="8296275" y="2687638"/>
          <p14:tracePt t="211796" x="8304213" y="2697163"/>
          <p14:tracePt t="211825" x="8313738" y="2697163"/>
          <p14:tracePt t="211845" x="8331200" y="2697163"/>
          <p14:tracePt t="211865" x="8348663" y="2697163"/>
          <p14:tracePt t="211875" x="8375650" y="2705100"/>
          <p14:tracePt t="211885" x="8402638" y="2705100"/>
          <p14:tracePt t="211895" x="8429625" y="2705100"/>
          <p14:tracePt t="211906" x="8456613" y="2705100"/>
          <p14:tracePt t="211923" x="8483600" y="2714625"/>
          <p14:tracePt t="211940" x="8483600" y="2724150"/>
          <p14:tracePt t="211956" x="8491538" y="2732088"/>
          <p14:tracePt t="211973" x="8491538" y="2741613"/>
          <p14:tracePt t="211989" x="8483600" y="2768600"/>
          <p14:tracePt t="212007" x="8483600" y="2795588"/>
          <p14:tracePt t="212022" x="8466138" y="2884488"/>
          <p14:tracePt t="212039" x="8447088" y="3000375"/>
          <p14:tracePt t="212057" x="8439150" y="3081338"/>
          <p14:tracePt t="212073" x="8420100" y="3224213"/>
          <p14:tracePt t="212089" x="8412163" y="3394075"/>
          <p14:tracePt t="212106" x="8402638" y="3500438"/>
          <p14:tracePt t="212122" x="8394700" y="3714750"/>
          <p14:tracePt t="212139" x="8394700" y="3902075"/>
          <p14:tracePt t="212157" x="8394700" y="3983038"/>
          <p14:tracePt t="212173" x="8412163" y="4116388"/>
          <p14:tracePt t="212189" x="8447088" y="4214813"/>
          <p14:tracePt t="212206" x="8474075" y="4241800"/>
          <p14:tracePt t="212222" x="8528050" y="4286250"/>
          <p14:tracePt t="212239" x="8616950" y="4313238"/>
          <p14:tracePt t="212256" x="8688388" y="4322763"/>
          <p14:tracePt t="212273" x="8867775" y="4340225"/>
          <p14:tracePt t="212289" x="9099550" y="4357688"/>
          <p14:tracePt t="212306" x="9215438" y="4367213"/>
          <p14:tracePt t="212322" x="9456738" y="4394200"/>
          <p14:tracePt t="212339" x="9653588" y="4419600"/>
          <p14:tracePt t="212356" x="9742488" y="4438650"/>
          <p14:tracePt t="212372" x="9912350" y="4473575"/>
          <p14:tracePt t="212389" x="10045700" y="4500563"/>
          <p14:tracePt t="212406" x="10099675" y="4510088"/>
          <p14:tracePt t="212422" x="10153650" y="4510088"/>
          <p14:tracePt t="212439" x="10180638" y="4500563"/>
          <p14:tracePt t="212456" x="10180638" y="4491038"/>
          <p14:tracePt t="212473" x="10198100" y="4438650"/>
          <p14:tracePt t="212490" x="10206038" y="4340225"/>
          <p14:tracePt t="212506" x="10215563" y="4268788"/>
          <p14:tracePt t="212522" x="10225088" y="4081463"/>
          <p14:tracePt t="212539" x="10233025" y="3919538"/>
          <p14:tracePt t="212556" x="10233025" y="3867150"/>
          <p14:tracePt t="212573" x="10233025" y="3768725"/>
          <p14:tracePt t="212588" x="10233025" y="3705225"/>
          <p14:tracePt t="212606" x="10233025" y="3679825"/>
          <p14:tracePt t="212622" x="10225088" y="3633788"/>
          <p14:tracePt t="212639" x="10225088" y="3616325"/>
          <p14:tracePt t="212656" x="10215563" y="3608388"/>
          <p14:tracePt t="212672" x="10206038" y="3608388"/>
          <p14:tracePt t="212689" x="10198100" y="3608388"/>
          <p14:tracePt t="212706" x="10198100" y="3616325"/>
          <p14:tracePt t="212735" x="10188575" y="3643313"/>
          <p14:tracePt t="212744" x="10188575" y="3687763"/>
          <p14:tracePt t="212756" x="10188575" y="3776663"/>
          <p14:tracePt t="212772" x="10188575" y="3990975"/>
          <p14:tracePt t="212789" x="10188575" y="4197350"/>
          <p14:tracePt t="212806" x="10180638" y="4286250"/>
          <p14:tracePt t="212822" x="10171113" y="4419600"/>
          <p14:tracePt t="212839" x="10161588" y="4500563"/>
          <p14:tracePt t="212856" x="10153650" y="4537075"/>
          <p14:tracePt t="212873" x="10153650" y="4562475"/>
          <p14:tracePt t="212890" x="10153650" y="4581525"/>
          <p14:tracePt t="212906" x="10153650" y="4589463"/>
          <p14:tracePt t="212934" x="10153650" y="4598988"/>
          <p14:tracePt t="212984" x="10144125" y="4598988"/>
          <p14:tracePt t="212994" x="10144125" y="4608513"/>
          <p14:tracePt t="213034" x="10134600" y="4608513"/>
          <p14:tracePt t="213044" x="10134600" y="4625975"/>
          <p14:tracePt t="213055" x="10126663" y="4643438"/>
          <p14:tracePt t="213064" x="10109200" y="4679950"/>
          <p14:tracePt t="213074" x="10082213" y="4741863"/>
          <p14:tracePt t="213088" x="10010775" y="4884738"/>
          <p14:tracePt t="213105" x="9983788" y="4946650"/>
          <p14:tracePt t="213121" x="9939338" y="5054600"/>
          <p14:tracePt t="213139" x="9920288" y="5108575"/>
          <p14:tracePt t="213156" x="9920288" y="5126038"/>
          <p14:tracePt t="213172" x="9912350" y="5143500"/>
          <p14:tracePt t="213189" x="9912350" y="5153025"/>
          <p14:tracePt t="213206" x="9912350" y="5160963"/>
          <p14:tracePt t="213234" x="9902825" y="5160963"/>
          <p14:tracePt t="214141" x="9894888" y="5160963"/>
          <p14:tracePt t="214463" x="9885363" y="5153025"/>
          <p14:tracePt t="214473" x="9875838" y="5153025"/>
          <p14:tracePt t="214483" x="9858375" y="5143500"/>
          <p14:tracePt t="214493" x="9831388" y="5133975"/>
          <p14:tracePt t="214504" x="9786938" y="5126038"/>
          <p14:tracePt t="214520" x="9688513" y="5099050"/>
          <p14:tracePt t="214537" x="9545638" y="5054600"/>
          <p14:tracePt t="214554" x="9466263" y="5037138"/>
          <p14:tracePt t="214572" x="9259888" y="4983163"/>
          <p14:tracePt t="214588" x="9055100" y="4919663"/>
          <p14:tracePt t="214604" x="8939213" y="4884738"/>
          <p14:tracePt t="214620" x="8724900" y="4803775"/>
          <p14:tracePt t="214637" x="8528050" y="4724400"/>
          <p14:tracePt t="214654" x="8429625" y="4697413"/>
          <p14:tracePt t="214670" x="8242300" y="4643438"/>
          <p14:tracePt t="214688" x="8108950" y="4616450"/>
          <p14:tracePt t="214704" x="8072438" y="4608513"/>
          <p14:tracePt t="214720" x="8037513" y="4608513"/>
          <p14:tracePt t="214737" x="7974013" y="4562475"/>
          <p14:tracePt t="214953" x="7885113" y="4510088"/>
          <p14:tracePt t="214963" x="7777163" y="4429125"/>
          <p14:tracePt t="214973" x="7653338" y="4322763"/>
          <p14:tracePt t="214988" x="7348538" y="4017963"/>
          <p14:tracePt t="215005" x="7170738" y="3813175"/>
          <p14:tracePt t="215020" x="6848475" y="3429000"/>
          <p14:tracePt t="215037" x="6572250" y="3116263"/>
          <p14:tracePt t="215054" x="6500813" y="3027363"/>
          <p14:tracePt t="215071" x="6394450" y="2884488"/>
          <p14:tracePt t="215088" x="6323013" y="2759075"/>
          <p14:tracePt t="215104" x="6286500" y="2705100"/>
          <p14:tracePt t="215120" x="6215063" y="2608263"/>
          <p14:tracePt t="215137" x="6161088" y="2536825"/>
          <p14:tracePt t="215154" x="6126163" y="2500313"/>
          <p14:tracePt t="215170" x="6062663" y="2446338"/>
          <p14:tracePt t="215187" x="6018213" y="2384425"/>
          <p14:tracePt t="215204" x="5991225" y="2347913"/>
          <p14:tracePt t="215220" x="5946775" y="2276475"/>
          <p14:tracePt t="215237" x="5894388" y="2197100"/>
          <p14:tracePt t="215254" x="5867400" y="2152650"/>
          <p14:tracePt t="215270" x="5813425" y="2071688"/>
          <p14:tracePt t="215287" x="5724525" y="1990725"/>
          <p14:tracePt t="215304" x="5661025" y="1955800"/>
          <p14:tracePt t="215320" x="5527675" y="1893888"/>
          <p14:tracePt t="215337" x="5402263" y="1847850"/>
          <p14:tracePt t="215354" x="5340350" y="1830388"/>
          <p14:tracePt t="215370" x="5232400" y="1803400"/>
          <p14:tracePt t="215387" x="5160963" y="1795463"/>
          <p14:tracePt t="215404" x="5143500" y="1785938"/>
          <p14:tracePt t="215420" x="5126038" y="1785938"/>
          <p14:tracePt t="215437" x="5116513" y="1785938"/>
          <p14:tracePt t="215463" x="5108575" y="1795463"/>
          <p14:tracePt t="215523" x="5108575" y="1803400"/>
          <p14:tracePt t="215542" x="5099050" y="1812925"/>
          <p14:tracePt t="215562" x="5099050" y="1822450"/>
          <p14:tracePt t="215572" x="5089525" y="1822450"/>
          <p14:tracePt t="215582" x="5089525" y="1830388"/>
          <p14:tracePt t="215592" x="5072063" y="1839913"/>
          <p14:tracePt t="215604" x="5062538" y="1857375"/>
          <p14:tracePt t="215620" x="5018088" y="1911350"/>
          <p14:tracePt t="215637" x="4973638" y="1973263"/>
          <p14:tracePt t="215654" x="4946650" y="2000250"/>
          <p14:tracePt t="215670" x="4919663" y="2036763"/>
          <p14:tracePt t="215687" x="4902200" y="2054225"/>
          <p14:tracePt t="215704" x="4902200" y="2062163"/>
          <p14:tracePt t="215719" x="4894263" y="2062163"/>
          <p14:tracePt t="215737" x="4894263" y="2071688"/>
          <p14:tracePt t="217516" x="4884738" y="2071688"/>
          <p14:tracePt t="217540" x="4875213" y="2089150"/>
          <p14:tracePt t="217551" x="4875213" y="2108200"/>
          <p14:tracePt t="217560" x="4857750" y="2143125"/>
          <p14:tracePt t="217570" x="4848225" y="2197100"/>
          <p14:tracePt t="217585" x="4813300" y="2330450"/>
          <p14:tracePt t="217602" x="4803775" y="2411413"/>
          <p14:tracePt t="217618" x="4786313" y="2608263"/>
          <p14:tracePt t="217635" x="4776788" y="2786063"/>
          <p14:tracePt t="217652" x="4776788" y="2867025"/>
          <p14:tracePt t="217668" x="4786313" y="3027363"/>
          <p14:tracePt t="217686" x="4822825" y="3170238"/>
          <p14:tracePt t="217702" x="4840288" y="3232150"/>
          <p14:tracePt t="217718" x="4884738" y="3348038"/>
          <p14:tracePt t="217735" x="4911725" y="3419475"/>
          <p14:tracePt t="217752" x="4929188" y="3446463"/>
          <p14:tracePt t="217768" x="4946650" y="3509963"/>
          <p14:tracePt t="217785" x="4973638" y="3562350"/>
          <p14:tracePt t="217802" x="4983163" y="3589338"/>
          <p14:tracePt t="217818" x="4991100" y="3652838"/>
          <p14:tracePt t="217835" x="5010150" y="3705225"/>
          <p14:tracePt t="217852" x="5010150" y="3724275"/>
          <p14:tracePt t="217868" x="5027613" y="3759200"/>
          <p14:tracePt t="217885" x="5037138" y="3786188"/>
          <p14:tracePt t="217902" x="5037138" y="3795713"/>
          <p14:tracePt t="217918" x="5045075" y="3803650"/>
          <p14:tracePt t="218829" x="5045075" y="3795713"/>
          <p14:tracePt t="219299" x="5054600" y="3776663"/>
          <p14:tracePt t="219309" x="5062538" y="3751263"/>
          <p14:tracePt t="219319" x="5072063" y="3714750"/>
          <p14:tracePt t="219333" x="5116513" y="3581400"/>
          <p14:tracePt t="219351" x="5133975" y="3517900"/>
          <p14:tracePt t="219367" x="5143500" y="3429000"/>
          <p14:tracePt t="219384" x="5160963" y="3384550"/>
          <p14:tracePt t="219401" x="5160963" y="3375025"/>
          <p14:tracePt t="219417" x="5160963" y="3367088"/>
          <p14:tracePt t="219433" x="5170488" y="3367088"/>
          <p14:tracePt t="219459" x="5170488" y="3375025"/>
          <p14:tracePt t="219499" x="5170488" y="3384550"/>
          <p14:tracePt t="219509" x="5170488" y="3402013"/>
          <p14:tracePt t="219519" x="5160963" y="3429000"/>
          <p14:tracePt t="219534" x="5126038" y="3517900"/>
          <p14:tracePt t="219550" x="5099050" y="3571875"/>
          <p14:tracePt t="219567" x="5054600" y="3643313"/>
          <p14:tracePt t="219584" x="5010150" y="3687763"/>
          <p14:tracePt t="219600" x="5000625" y="3705225"/>
          <p14:tracePt t="219616" x="4973638" y="3714750"/>
          <p14:tracePt t="219633" x="4965700" y="3724275"/>
          <p14:tracePt t="219650" x="4956175" y="3724275"/>
          <p14:tracePt t="219669" x="4946650" y="3724275"/>
          <p14:tracePt t="219683" x="4938713" y="3724275"/>
          <p14:tracePt t="219749" x="4938713" y="3732213"/>
          <p14:tracePt t="219759" x="4929188" y="3732213"/>
          <p14:tracePt t="219789" x="4919663" y="3741738"/>
          <p14:tracePt t="219799" x="4911725" y="3751263"/>
          <p14:tracePt t="219808" x="4875213" y="3759200"/>
          <p14:tracePt t="219819" x="4813300" y="3786188"/>
          <p14:tracePt t="219833" x="4652963" y="3867150"/>
          <p14:tracePt t="219850" x="4562475" y="3902075"/>
          <p14:tracePt t="219866" x="4429125" y="3946525"/>
          <p14:tracePt t="219883" x="4340225" y="3965575"/>
          <p14:tracePt t="219900" x="4313238" y="3973513"/>
          <p14:tracePt t="219916" x="4268788" y="3973513"/>
          <p14:tracePt t="219933" x="4241800" y="3973513"/>
          <p14:tracePt t="219950" x="4232275" y="3973513"/>
          <p14:tracePt t="219966" x="4224338" y="3973513"/>
          <p14:tracePt t="219983" x="4205288" y="3973513"/>
          <p14:tracePt t="220388" x="4179888" y="3965575"/>
          <p14:tracePt t="220399" x="4152900" y="3956050"/>
          <p14:tracePt t="220409" x="4108450" y="3919538"/>
          <p14:tracePt t="220418" x="4062413" y="3884613"/>
          <p14:tracePt t="220433" x="3956050" y="3759200"/>
          <p14:tracePt t="220450" x="3884613" y="3687763"/>
          <p14:tracePt t="220466" x="3741738" y="3455988"/>
          <p14:tracePt t="220483" x="3616325" y="3143250"/>
          <p14:tracePt t="220500" x="3571875" y="2973388"/>
          <p14:tracePt t="220517" x="3527425" y="2714625"/>
          <p14:tracePt t="220533" x="3527425" y="2536825"/>
          <p14:tracePt t="220550" x="3527425" y="2455863"/>
          <p14:tracePt t="220566" x="3616325" y="2276475"/>
          <p14:tracePt t="220584" x="3776663" y="2098675"/>
          <p14:tracePt t="220600" x="3884613" y="2017713"/>
          <p14:tracePt t="220616" x="4125913" y="1866900"/>
          <p14:tracePt t="220633" x="4340225" y="1758950"/>
          <p14:tracePt t="220650" x="4456113" y="1724025"/>
          <p14:tracePt t="220666" x="4660900" y="1643063"/>
          <p14:tracePt t="220683" x="4848225" y="1589088"/>
          <p14:tracePt t="220700" x="4919663" y="1571625"/>
          <p14:tracePt t="220716" x="5018088" y="1544638"/>
          <p14:tracePt t="220733" x="5062538" y="1527175"/>
          <p14:tracePt t="220750" x="5072063" y="1527175"/>
          <p14:tracePt t="220766" x="5081588" y="1527175"/>
          <p14:tracePt t="220783" x="5072063" y="1536700"/>
          <p14:tracePt t="220838" x="5037138" y="1554163"/>
          <p14:tracePt t="220849" x="4973638" y="1589088"/>
          <p14:tracePt t="220858" x="4884738" y="1625600"/>
          <p14:tracePt t="220868" x="4786313" y="1670050"/>
          <p14:tracePt t="220883" x="4616450" y="1731963"/>
          <p14:tracePt t="220900" x="4527550" y="1758950"/>
          <p14:tracePt t="220915" x="4348163" y="1803400"/>
          <p14:tracePt t="220933" x="4187825" y="1839913"/>
          <p14:tracePt t="220950" x="4125913" y="1847850"/>
          <p14:tracePt t="220965" x="4062413" y="1857375"/>
          <p14:tracePt t="220983" x="4027488" y="1857375"/>
          <p14:tracePt t="221000" x="4017963" y="1857375"/>
          <p14:tracePt t="221015" x="4010025" y="1866900"/>
          <p14:tracePt t="221033" x="4000500" y="1866900"/>
          <p14:tracePt t="221049" x="3990975" y="1866900"/>
          <p14:tracePt t="228970" x="3990975" y="1874838"/>
          <p14:tracePt t="229060" x="3990975" y="1884363"/>
          <p14:tracePt t="229079" x="3990975" y="1911350"/>
          <p14:tracePt t="229089" x="3990975" y="1928813"/>
          <p14:tracePt t="229100" x="3983038" y="1955800"/>
          <p14:tracePt t="229110" x="3973513" y="1982788"/>
          <p14:tracePt t="229126" x="3956050" y="2054225"/>
          <p14:tracePt t="229143" x="3946525" y="2133600"/>
          <p14:tracePt t="229160" x="3946525" y="2170113"/>
          <p14:tracePt t="229176" x="3946525" y="2224088"/>
          <p14:tracePt t="229193" x="3946525" y="2286000"/>
          <p14:tracePt t="229211" x="3946525" y="2330450"/>
          <p14:tracePt t="229226" x="3965575" y="2428875"/>
          <p14:tracePt t="229243" x="3983038" y="2571750"/>
          <p14:tracePt t="229260" x="3990975" y="2670175"/>
          <p14:tracePt t="229276" x="4027488" y="2894013"/>
          <p14:tracePt t="229293" x="4054475" y="3160713"/>
          <p14:tracePt t="229310" x="4081463" y="3295650"/>
          <p14:tracePt t="229326" x="4116388" y="3554413"/>
          <p14:tracePt t="229343" x="4160838" y="3786188"/>
          <p14:tracePt t="229360" x="4179888" y="3894138"/>
          <p14:tracePt t="229376" x="4214813" y="4071938"/>
          <p14:tracePt t="229393" x="4232275" y="4205288"/>
          <p14:tracePt t="229410" x="4241800" y="4259263"/>
          <p14:tracePt t="229426" x="4251325" y="4322763"/>
          <p14:tracePt t="229443" x="4251325" y="4357688"/>
          <p14:tracePt t="229460" x="4251325" y="4375150"/>
          <p14:tracePt t="229476" x="4232275" y="4429125"/>
          <p14:tracePt t="229493" x="4187825" y="4491038"/>
          <p14:tracePt t="229510" x="4170363" y="4518025"/>
          <p14:tracePt t="229526" x="4125913" y="4554538"/>
          <p14:tracePt t="229544" x="4089400" y="4581525"/>
          <p14:tracePt t="229560" x="4062413" y="4589463"/>
          <p14:tracePt t="229576" x="4017963" y="4608513"/>
          <p14:tracePt t="229593" x="3965575" y="4616450"/>
          <p14:tracePt t="229610" x="3938588" y="4616450"/>
          <p14:tracePt t="229625" x="3867150" y="4598988"/>
          <p14:tracePt t="229644" x="3795713" y="4537075"/>
          <p14:tracePt t="229660" x="3759200" y="4500563"/>
          <p14:tracePt t="229676" x="3724275" y="4438650"/>
          <p14:tracePt t="229692" x="3705225" y="4384675"/>
          <p14:tracePt t="229710" x="3697288" y="4348163"/>
          <p14:tracePt t="229725" x="3679825" y="4268788"/>
          <p14:tracePt t="229743" x="3660775" y="4187825"/>
          <p14:tracePt t="229760" x="3660775" y="4160838"/>
          <p14:tracePt t="229775" x="3660775" y="4116388"/>
          <p14:tracePt t="229793" x="3660775" y="4054475"/>
          <p14:tracePt t="229810" x="3660775" y="4010025"/>
          <p14:tracePt t="229825" x="3660775" y="3884613"/>
          <p14:tracePt t="229843" x="3660775" y="3776663"/>
          <p14:tracePt t="229860" x="3660775" y="3741738"/>
          <p14:tracePt t="229876" x="3660775" y="3687763"/>
          <p14:tracePt t="229893" x="3679825" y="3633788"/>
          <p14:tracePt t="229909" x="3687763" y="3598863"/>
          <p14:tracePt t="229925" x="3732213" y="3544888"/>
          <p14:tracePt t="229943" x="3795713" y="3482975"/>
          <p14:tracePt t="229960" x="3813175" y="3473450"/>
          <p14:tracePt t="229975" x="3848100" y="3455988"/>
          <p14:tracePt t="229993" x="3857625" y="3455988"/>
          <p14:tracePt t="230010" x="3867150" y="3455988"/>
          <p14:tracePt t="230025" x="3875088" y="3455988"/>
          <p14:tracePt t="230042" x="3875088" y="3465513"/>
          <p14:tracePt t="230059" x="3875088" y="3473450"/>
          <p14:tracePt t="230075" x="3884613" y="3482975"/>
          <p14:tracePt t="230093" x="3884613" y="3500438"/>
          <p14:tracePt t="230109" x="3884613" y="3517900"/>
          <p14:tracePt t="230126" x="3884613" y="3536950"/>
          <p14:tracePt t="230142" x="3884613" y="3581400"/>
          <p14:tracePt t="230159" x="3884613" y="3616325"/>
          <p14:tracePt t="230175" x="3884613" y="3705225"/>
          <p14:tracePt t="230192" x="3884613" y="3776663"/>
          <p14:tracePt t="230209" x="3884613" y="3813175"/>
          <p14:tracePt t="230225" x="3884613" y="3867150"/>
          <p14:tracePt t="230243" x="3884613" y="3911600"/>
          <p14:tracePt t="230259" x="3884613" y="3919538"/>
          <p14:tracePt t="230275" x="3884613" y="3946525"/>
          <p14:tracePt t="230292" x="3884613" y="3956050"/>
          <p14:tracePt t="230309" x="3884613" y="3965575"/>
          <p14:tracePt t="236453" x="3857625" y="3965575"/>
          <p14:tracePt t="237162" x="3822700" y="3965575"/>
          <p14:tracePt t="237172" x="3776663" y="3965575"/>
          <p14:tracePt t="237182" x="3724275" y="3965575"/>
          <p14:tracePt t="237191" x="3679825" y="3965575"/>
          <p14:tracePt t="237203" x="3625850" y="3983038"/>
          <p14:tracePt t="237220" x="3554413" y="4000500"/>
          <p14:tracePt t="237237" x="3509963" y="4010025"/>
          <p14:tracePt t="237254" x="3500438" y="4010025"/>
          <p14:tracePt t="237270" x="3482975" y="4010025"/>
          <p14:tracePt t="237287" x="3473450" y="4000500"/>
          <p14:tracePt t="237303" x="3473450" y="3990975"/>
          <p14:tracePt t="237321" x="3473450" y="3983038"/>
          <p14:tracePt t="237336" x="3473450" y="3946525"/>
          <p14:tracePt t="237353" x="3490913" y="3929063"/>
          <p14:tracePt t="237370" x="3554413" y="3884613"/>
          <p14:tracePt t="237387" x="3670300" y="3848100"/>
          <p14:tracePt t="237403" x="3732213" y="3830638"/>
          <p14:tracePt t="237420" x="3840163" y="3813175"/>
          <p14:tracePt t="237437" x="3911600" y="3803650"/>
          <p14:tracePt t="237454" x="3938588" y="3795713"/>
          <p14:tracePt t="237469" x="3965575" y="3786188"/>
          <p14:tracePt t="237487" x="3990975" y="3776663"/>
          <p14:tracePt t="237503" x="4000500" y="3776663"/>
          <p14:tracePt t="237520" x="4027488" y="3776663"/>
          <p14:tracePt t="237537" x="4054475" y="3776663"/>
          <p14:tracePt t="237553" x="4062413" y="3776663"/>
          <p14:tracePt t="237570" x="4081463" y="3786188"/>
          <p14:tracePt t="237587" x="4089400" y="3795713"/>
          <p14:tracePt t="237603" x="4089400" y="3803650"/>
          <p14:tracePt t="237670" x="4089400" y="3813175"/>
          <p14:tracePt t="237741" x="4081463" y="3813175"/>
          <p14:tracePt t="237761" x="4081463" y="3822700"/>
          <p14:tracePt t="237771" x="4071938" y="3822700"/>
          <p14:tracePt t="237781" x="4062413" y="3830638"/>
          <p14:tracePt t="237791" x="4044950" y="3840163"/>
          <p14:tracePt t="237803" x="4037013" y="3848100"/>
          <p14:tracePt t="237819" x="4000500" y="3875088"/>
          <p14:tracePt t="237836" x="3965575" y="3902075"/>
          <p14:tracePt t="237853" x="3946525" y="3911600"/>
          <p14:tracePt t="237869" x="3929063" y="3938588"/>
          <p14:tracePt t="237886" x="3911600" y="3946525"/>
          <p14:tracePt t="237903" x="3911600" y="3956050"/>
          <p14:tracePt t="237919" x="3902075" y="3965575"/>
          <p14:tracePt t="237936" x="3894138" y="3973513"/>
          <p14:tracePt t="237953" x="3884613" y="3983038"/>
          <p14:tracePt t="237970" x="3875088" y="3990975"/>
          <p14:tracePt t="237990" x="3875088" y="4000500"/>
          <p14:tracePt t="238003" x="3867150" y="4000500"/>
          <p14:tracePt t="238020" x="3857625" y="4010025"/>
          <p14:tracePt t="238037" x="3848100" y="4017963"/>
          <p14:tracePt t="238053" x="3840163" y="4027488"/>
          <p14:tracePt t="238069" x="3830638" y="4037013"/>
          <p14:tracePt t="238086" x="3813175" y="4037013"/>
          <p14:tracePt t="238103" x="3803650" y="4044950"/>
          <p14:tracePt t="238120" x="3795713" y="4044950"/>
          <p14:tracePt t="238150" x="3795713" y="4054475"/>
          <p14:tracePt t="238160" x="3803650" y="4054475"/>
          <p14:tracePt t="238270" x="3813175" y="4054475"/>
          <p14:tracePt t="238330" x="3822700" y="4054475"/>
          <p14:tracePt t="245362" x="3857625" y="4054475"/>
          <p14:tracePt t="246043" x="3929063" y="4062413"/>
          <p14:tracePt t="246052" x="4027488" y="4062413"/>
          <p14:tracePt t="246063" x="4143375" y="4071938"/>
          <p14:tracePt t="246072" x="4303713" y="4071938"/>
          <p14:tracePt t="246082" x="4572000" y="4071938"/>
          <p14:tracePt t="246097" x="5429250" y="4044950"/>
          <p14:tracePt t="246113" x="5919788" y="4010025"/>
          <p14:tracePt t="246129" x="6777038" y="3965575"/>
          <p14:tracePt t="246146" x="7313613" y="3946525"/>
          <p14:tracePt t="246164" x="7466013" y="3946525"/>
          <p14:tracePt t="246180" x="7724775" y="3946525"/>
          <p14:tracePt t="246197" x="7929563" y="3956050"/>
          <p14:tracePt t="246214" x="8018463" y="3965575"/>
          <p14:tracePt t="246230" x="8126413" y="3973513"/>
          <p14:tracePt t="246246" x="8170863" y="3973513"/>
          <p14:tracePt t="246264" x="8180388" y="3973513"/>
          <p14:tracePt t="246280" x="8205788" y="3973513"/>
          <p14:tracePt t="246297" x="8242300" y="3973513"/>
          <p14:tracePt t="246314" x="8286750" y="3965575"/>
          <p14:tracePt t="246329" x="8394700" y="3946525"/>
          <p14:tracePt t="246346" x="8537575" y="3929063"/>
          <p14:tracePt t="246364" x="8616950" y="3919538"/>
          <p14:tracePt t="246379" x="8759825" y="3902075"/>
          <p14:tracePt t="246396" x="8894763" y="3884613"/>
          <p14:tracePt t="246414" x="8947150" y="3875088"/>
          <p14:tracePt t="246430" x="9028113" y="3867150"/>
          <p14:tracePt t="246447" x="9072563" y="3867150"/>
          <p14:tracePt t="246463" x="9090025" y="3867150"/>
          <p14:tracePt t="246479" x="9099550" y="3867150"/>
          <p14:tracePt t="249124" x="9109075" y="3848100"/>
          <p14:tracePt t="249738" x="9134475" y="3813175"/>
          <p14:tracePt t="249748" x="9170988" y="3759200"/>
          <p14:tracePt t="249758" x="9215438" y="3705225"/>
          <p14:tracePt t="249768" x="9259888" y="3633788"/>
          <p14:tracePt t="249778" x="9296400" y="3571875"/>
          <p14:tracePt t="249794" x="9367838" y="3446463"/>
          <p14:tracePt t="249811" x="9385300" y="3394075"/>
          <p14:tracePt t="249827" x="9420225" y="3286125"/>
          <p14:tracePt t="249844" x="9474200" y="3187700"/>
          <p14:tracePt t="249861" x="9510713" y="3125788"/>
          <p14:tracePt t="249877" x="9582150" y="3009900"/>
          <p14:tracePt t="249894" x="9634538" y="2938463"/>
          <p14:tracePt t="249911" x="9644063" y="2919413"/>
          <p14:tracePt t="249927" x="9661525" y="2901950"/>
          <p14:tracePt t="249944" x="9661525" y="2894013"/>
          <p14:tracePt t="249960" x="9671050" y="2894013"/>
          <p14:tracePt t="249977" x="9671050" y="2901950"/>
          <p14:tracePt t="249998" x="9671050" y="2911475"/>
          <p14:tracePt t="250010" x="9661525" y="2928938"/>
          <p14:tracePt t="250027" x="9634538" y="3027363"/>
          <p14:tracePt t="250044" x="9572625" y="3232150"/>
          <p14:tracePt t="250060" x="9545638" y="3340100"/>
          <p14:tracePt t="250077" x="9491663" y="3562350"/>
          <p14:tracePt t="250094" x="9456738" y="3741738"/>
          <p14:tracePt t="250111" x="9439275" y="3813175"/>
          <p14:tracePt t="250127" x="9402763" y="3956050"/>
          <p14:tracePt t="250144" x="9385300" y="4044950"/>
          <p14:tracePt t="250160" x="9375775" y="4071938"/>
          <p14:tracePt t="250176" x="9367838" y="4098925"/>
          <p14:tracePt t="250193" x="9367838" y="4116388"/>
          <p14:tracePt t="250210" x="9367838" y="4125913"/>
          <p14:tracePt t="250226" x="9367838" y="4133850"/>
          <p14:tracePt t="251127" x="9304338" y="4133850"/>
          <p14:tracePt t="251237" x="9197975" y="4116388"/>
          <p14:tracePt t="251247" x="9063038" y="4108450"/>
          <p14:tracePt t="251257" x="8902700" y="4098925"/>
          <p14:tracePt t="251267" x="8661400" y="4098925"/>
          <p14:tracePt t="251277" x="8394700" y="4098925"/>
          <p14:tracePt t="251292" x="7661275" y="4108450"/>
          <p14:tracePt t="251309" x="7269163" y="4125913"/>
          <p14:tracePt t="251326" x="6589713" y="4133850"/>
          <p14:tracePt t="251342" x="6242050" y="4133850"/>
          <p14:tracePt t="251360" x="6126163" y="4133850"/>
          <p14:tracePt t="251376" x="5946775" y="4133850"/>
          <p14:tracePt t="251392" x="5803900" y="4152900"/>
          <p14:tracePt t="251409" x="5732463" y="4160838"/>
          <p14:tracePt t="251426" x="5599113" y="4170363"/>
          <p14:tracePt t="251443" x="5473700" y="4179888"/>
          <p14:tracePt t="251459" x="5429250" y="4179888"/>
          <p14:tracePt t="251475" x="5348288" y="4179888"/>
          <p14:tracePt t="251493" x="5268913" y="4179888"/>
          <p14:tracePt t="251509" x="5205413" y="4170363"/>
          <p14:tracePt t="251526" x="5045075" y="4152900"/>
          <p14:tracePt t="251543" x="4875213" y="4133850"/>
          <p14:tracePt t="251559" x="4803775" y="4125913"/>
          <p14:tracePt t="251575" x="4633913" y="4108450"/>
          <p14:tracePt t="251593" x="4491038" y="4089400"/>
          <p14:tracePt t="251610" x="4429125" y="4081463"/>
          <p14:tracePt t="251625" x="4322763" y="4062413"/>
          <p14:tracePt t="251643" x="4251325" y="4054475"/>
          <p14:tracePt t="251660" x="4232275" y="4044950"/>
          <p14:tracePt t="251676" x="4214813" y="4037013"/>
          <p14:tracePt t="252579" x="4205288" y="4037013"/>
          <p14:tracePt t="252846" x="4179888" y="4054475"/>
          <p14:tracePt t="252855" x="4125913" y="4089400"/>
          <p14:tracePt t="252866" x="4054475" y="4125913"/>
          <p14:tracePt t="252876" x="3973513" y="4170363"/>
          <p14:tracePt t="252892" x="3803650" y="4232275"/>
          <p14:tracePt t="252909" x="3732213" y="4251325"/>
          <p14:tracePt t="252924" x="3608388" y="4259263"/>
          <p14:tracePt t="252942" x="3490913" y="4268788"/>
          <p14:tracePt t="252958" x="3429000" y="4268788"/>
          <p14:tracePt t="252974" x="3313113" y="4241800"/>
          <p14:tracePt t="252992" x="3224213" y="4214813"/>
          <p14:tracePt t="253008" x="3187700" y="4197350"/>
          <p14:tracePt t="253024" x="3098800" y="4152900"/>
          <p14:tracePt t="253042" x="3017838" y="4089400"/>
          <p14:tracePt t="253058" x="2973388" y="4054475"/>
          <p14:tracePt t="253074" x="2901950" y="3956050"/>
          <p14:tracePt t="253092" x="2847975" y="3840163"/>
          <p14:tracePt t="253109" x="2830513" y="3786188"/>
          <p14:tracePt t="253125" x="2803525" y="3705225"/>
          <p14:tracePt t="253142" x="2786063" y="3616325"/>
          <p14:tracePt t="253158" x="2776538" y="3554413"/>
          <p14:tracePt t="253174" x="2776538" y="3429000"/>
          <p14:tracePt t="253192" x="2776538" y="3313113"/>
          <p14:tracePt t="253208" x="2786063" y="3276600"/>
          <p14:tracePt t="253224" x="2847975" y="3197225"/>
          <p14:tracePt t="253242" x="2946400" y="3133725"/>
          <p14:tracePt t="253258" x="3000375" y="3108325"/>
          <p14:tracePt t="253274" x="3098800" y="3054350"/>
          <p14:tracePt t="253291" x="3197225" y="3017838"/>
          <p14:tracePt t="253308" x="3241675" y="3009900"/>
          <p14:tracePt t="253324" x="3322638" y="3000375"/>
          <p14:tracePt t="253341" x="3411538" y="3000375"/>
          <p14:tracePt t="253358" x="3455988" y="3009900"/>
          <p14:tracePt t="253375" x="3589338" y="3036888"/>
          <p14:tracePt t="253391" x="3768725" y="3081338"/>
          <p14:tracePt t="253408" x="3848100" y="3116263"/>
          <p14:tracePt t="253425" x="3990975" y="3170238"/>
          <p14:tracePt t="253441" x="4108450" y="3224213"/>
          <p14:tracePt t="253458" x="4170363" y="3259138"/>
          <p14:tracePt t="253474" x="4286250" y="3330575"/>
          <p14:tracePt t="253492" x="4384675" y="3402013"/>
          <p14:tracePt t="253508" x="4429125" y="3438525"/>
          <p14:tracePt t="253524" x="4483100" y="3490913"/>
          <p14:tracePt t="253541" x="4510088" y="3517900"/>
          <p14:tracePt t="253557" x="4510088" y="3536950"/>
          <p14:tracePt t="253574" x="4527550" y="3554413"/>
          <p14:tracePt t="253592" x="4537075" y="3598863"/>
          <p14:tracePt t="253608" x="4537075" y="3643313"/>
          <p14:tracePt t="253625" x="4537075" y="3670300"/>
          <p14:tracePt t="253642" x="4537075" y="3741738"/>
          <p14:tracePt t="253658" x="4537075" y="3768725"/>
          <p14:tracePt t="253658" x="4537075" y="3795713"/>
          <p14:tracePt t="253675" x="4537075" y="3822700"/>
          <p14:tracePt t="253690" x="4518025" y="3875088"/>
          <p14:tracePt t="253707" x="4510088" y="3911600"/>
          <p14:tracePt t="253724" x="4483100" y="3965575"/>
          <p14:tracePt t="253741" x="4438650" y="4027488"/>
          <p14:tracePt t="253758" x="4394200" y="4089400"/>
          <p14:tracePt t="253775" x="4367213" y="4116388"/>
          <p14:tracePt t="253792" x="4340225" y="4160838"/>
          <p14:tracePt t="253808" x="4330700" y="4179888"/>
          <p14:tracePt t="253824" x="4303713" y="4197350"/>
          <p14:tracePt t="253841" x="4295775" y="4205288"/>
          <p14:tracePt t="253858" x="4276725" y="4214813"/>
          <p14:tracePt t="253874" x="4268788" y="4224338"/>
          <p14:tracePt t="253891" x="4241800" y="4224338"/>
          <p14:tracePt t="253908" x="4232275" y="4224338"/>
          <p14:tracePt t="253924" x="4214813" y="4232275"/>
          <p14:tracePt t="253940" x="4205288" y="4232275"/>
          <p14:tracePt t="261844" x="4187825" y="4232275"/>
          <p14:tracePt t="262634" x="4160838" y="4232275"/>
          <p14:tracePt t="262644" x="4133850" y="4232275"/>
          <p14:tracePt t="262654" x="4098925" y="4232275"/>
          <p14:tracePt t="262667" x="3990975" y="4232275"/>
          <p14:tracePt t="262684" x="3929063" y="4232275"/>
          <p14:tracePt t="262700" x="3822700" y="4232275"/>
          <p14:tracePt t="262717" x="3714750" y="4224338"/>
          <p14:tracePt t="262735" x="3652838" y="4214813"/>
          <p14:tracePt t="262750" x="3544888" y="4205288"/>
          <p14:tracePt t="262767" x="3455988" y="4197350"/>
          <p14:tracePt t="262785" x="3419475" y="4197350"/>
          <p14:tracePt t="262800" x="3340100" y="4179888"/>
          <p14:tracePt t="262817" x="3259138" y="4143375"/>
          <p14:tracePt t="262834" x="3205163" y="4125913"/>
          <p14:tracePt t="262850" x="3098800" y="4062413"/>
          <p14:tracePt t="262867" x="2990850" y="4000500"/>
          <p14:tracePt t="262884" x="2955925" y="3983038"/>
          <p14:tracePt t="262900" x="2894013" y="3929063"/>
          <p14:tracePt t="262917" x="2830513" y="3857625"/>
          <p14:tracePt t="262934" x="2813050" y="3803650"/>
          <p14:tracePt t="262950" x="2795588" y="3705225"/>
          <p14:tracePt t="262967" x="2795588" y="3633788"/>
          <p14:tracePt t="262985" x="2795588" y="3608388"/>
          <p14:tracePt t="263000" x="2830513" y="3544888"/>
          <p14:tracePt t="263017" x="2874963" y="3490913"/>
          <p14:tracePt t="263035" x="2919413" y="3455988"/>
          <p14:tracePt t="263050" x="3009900" y="3411538"/>
          <p14:tracePt t="263068" x="3098800" y="3357563"/>
          <p14:tracePt t="263084" x="3143250" y="3340100"/>
          <p14:tracePt t="263100" x="3224213" y="3313113"/>
          <p14:tracePt t="263117" x="3330575" y="3295650"/>
          <p14:tracePt t="263134" x="3402013" y="3295650"/>
          <p14:tracePt t="263149" x="3571875" y="3295650"/>
          <p14:tracePt t="263167" x="3714750" y="3295650"/>
          <p14:tracePt t="263184" x="3776663" y="3295650"/>
          <p14:tracePt t="263201" x="3902075" y="3313113"/>
          <p14:tracePt t="263218" x="4000500" y="3322638"/>
          <p14:tracePt t="263235" x="4037013" y="3340100"/>
          <p14:tracePt t="263250" x="4116388" y="3375025"/>
          <p14:tracePt t="263267" x="4179888" y="3411538"/>
          <p14:tracePt t="263284" x="4214813" y="3438525"/>
          <p14:tracePt t="263300" x="4276725" y="3500438"/>
          <p14:tracePt t="263317" x="4322763" y="3581400"/>
          <p14:tracePt t="263334" x="4348163" y="3625850"/>
          <p14:tracePt t="263350" x="4384675" y="3705225"/>
          <p14:tracePt t="263367" x="4402138" y="3795713"/>
          <p14:tracePt t="263384" x="4402138" y="3840163"/>
          <p14:tracePt t="263400" x="4394200" y="3965575"/>
          <p14:tracePt t="263417" x="4375150" y="4089400"/>
          <p14:tracePt t="263434" x="4367213" y="4143375"/>
          <p14:tracePt t="263450" x="4348163" y="4214813"/>
          <p14:tracePt t="263467" x="4330700" y="4295775"/>
          <p14:tracePt t="263484" x="4330700" y="4322763"/>
          <p14:tracePt t="263501" x="4313238" y="4375150"/>
          <p14:tracePt t="263517" x="4303713" y="4411663"/>
          <p14:tracePt t="263534" x="4303713" y="4419600"/>
          <p14:tracePt t="263550" x="4295775" y="4429125"/>
          <p14:tracePt t="263566" x="4295775" y="4438650"/>
          <p14:tracePt t="269719" x="4303713" y="4438650"/>
          <p14:tracePt t="270056" x="4313238" y="4438650"/>
          <p14:tracePt t="270065" x="4322763" y="4438650"/>
          <p14:tracePt t="270076" x="4348163" y="4438650"/>
          <p14:tracePt t="270086" x="4367213" y="4429125"/>
          <p14:tracePt t="270096" x="4394200" y="4429125"/>
          <p14:tracePt t="270113" x="4465638" y="4419600"/>
          <p14:tracePt t="270129" x="4500563" y="4419600"/>
          <p14:tracePt t="270145" x="4562475" y="4419600"/>
          <p14:tracePt t="270162" x="4616450" y="4419600"/>
          <p14:tracePt t="270178" x="4633913" y="4419600"/>
          <p14:tracePt t="270195" x="4679950" y="4419600"/>
          <p14:tracePt t="270212" x="4714875" y="4419600"/>
          <p14:tracePt t="270228" x="4724400" y="4419600"/>
          <p14:tracePt t="270244" x="4751388" y="4438650"/>
          <p14:tracePt t="270262" x="4776788" y="4438650"/>
          <p14:tracePt t="270278" x="4786313" y="4446588"/>
          <p14:tracePt t="270295" x="4813300" y="4456113"/>
          <p14:tracePt t="270312" x="4830763" y="4473575"/>
          <p14:tracePt t="270328" x="4848225" y="4473575"/>
          <p14:tracePt t="270345" x="4867275" y="4483100"/>
          <p14:tracePt t="270362" x="4875213" y="4483100"/>
          <p14:tracePt t="270378" x="4875213" y="4491038"/>
          <p14:tracePt t="270394" x="4875213" y="4500563"/>
          <p14:tracePt t="270411" x="4875213" y="4510088"/>
          <p14:tracePt t="270435" x="4875213" y="4518025"/>
          <p14:tracePt t="270466" x="4867275" y="4518025"/>
          <p14:tracePt t="270475" x="4857750" y="4527550"/>
          <p14:tracePt t="270486" x="4848225" y="4537075"/>
          <p14:tracePt t="270496" x="4813300" y="4545013"/>
          <p14:tracePt t="270512" x="4732338" y="4581525"/>
          <p14:tracePt t="270529" x="4687888" y="4598988"/>
          <p14:tracePt t="270544" x="4598988" y="4616450"/>
          <p14:tracePt t="270562" x="4518025" y="4625975"/>
          <p14:tracePt t="270578" x="4483100" y="4633913"/>
          <p14:tracePt t="270594" x="4429125" y="4652963"/>
          <p14:tracePt t="270612" x="4402138" y="4660900"/>
          <p14:tracePt t="270628" x="4384675" y="4660900"/>
          <p14:tracePt t="270644" x="4367213" y="4670425"/>
          <p14:tracePt t="270662" x="4348163" y="4670425"/>
          <p14:tracePt t="270678" x="4340225" y="4670425"/>
          <p14:tracePt t="270694" x="4330700" y="4679950"/>
          <p14:tracePt t="270712" x="4330700" y="4687888"/>
          <p14:tracePt t="270727" x="4322763" y="4687888"/>
          <p14:tracePt t="270745" x="4313238" y="4697413"/>
          <p14:tracePt t="270784" x="4303713" y="4697413"/>
          <p14:tracePt t="270795" x="4295775" y="4697413"/>
          <p14:tracePt t="270825" x="4295775" y="4705350"/>
          <p14:tracePt t="270845" x="4286250" y="4705350"/>
          <p14:tracePt t="270865" x="4276725" y="4714875"/>
          <p14:tracePt t="270895" x="4268788" y="4714875"/>
          <p14:tracePt t="270905" x="4268788" y="4724400"/>
          <p14:tracePt t="270915" x="4259263" y="4724400"/>
          <p14:tracePt t="270927" x="4251325" y="4732338"/>
          <p14:tracePt t="270945" x="4241800" y="4732338"/>
          <p14:tracePt t="270965" x="4241800" y="4741863"/>
          <p14:tracePt t="270977" x="4232275" y="4741863"/>
          <p14:tracePt t="270977" x="4232275" y="4751388"/>
          <p14:tracePt t="270996" x="4224338" y="4759325"/>
          <p14:tracePt t="271011" x="4214813" y="4768850"/>
          <p14:tracePt t="271027" x="4214813" y="4776788"/>
          <p14:tracePt t="271045" x="4205288" y="4776788"/>
          <p14:tracePt t="271061" x="4197350" y="4786313"/>
          <p14:tracePt t="271078" x="4197350" y="4795838"/>
          <p14:tracePt t="272860" x="4187825" y="4795838"/>
          <p14:tracePt t="272984" x="4179888" y="4803775"/>
          <p14:tracePt t="272993" x="4160838" y="4803775"/>
          <p14:tracePt t="273003" x="4133850" y="4813300"/>
          <p14:tracePt t="273013" x="4108450" y="4813300"/>
          <p14:tracePt t="273026" x="4071938" y="4795838"/>
          <p14:tracePt t="273043" x="4017963" y="4759325"/>
          <p14:tracePt t="273059" x="3946525" y="4705350"/>
          <p14:tracePt t="273076" x="3902075" y="4679950"/>
          <p14:tracePt t="273093" x="3803650" y="4608513"/>
          <p14:tracePt t="273110" x="3705225" y="4537075"/>
          <p14:tracePt t="273127" x="3660775" y="4491038"/>
          <p14:tracePt t="273143" x="3589338" y="4394200"/>
          <p14:tracePt t="273159" x="3544888" y="4286250"/>
          <p14:tracePt t="273175" x="3517900" y="4197350"/>
          <p14:tracePt t="273193" x="3509963" y="4160838"/>
          <p14:tracePt t="273209" x="3490913" y="4089400"/>
          <p14:tracePt t="273226" x="3482975" y="4062413"/>
          <p14:tracePt t="273243" x="3473450" y="4010025"/>
          <p14:tracePt t="273259" x="3455988" y="3965575"/>
          <p14:tracePt t="273276" x="3455988" y="3938588"/>
          <p14:tracePt t="273292" x="3438525" y="3884613"/>
          <p14:tracePt t="273309" x="3429000" y="3848100"/>
          <p14:tracePt t="273326" x="3429000" y="3840163"/>
          <p14:tracePt t="273342" x="3429000" y="3830638"/>
          <p14:tracePt t="273359" x="3429000" y="3822700"/>
          <p14:tracePt t="273383" x="3438525" y="3822700"/>
          <p14:tracePt t="273633" x="3455988" y="3822700"/>
          <p14:tracePt t="273643" x="3482975" y="3822700"/>
          <p14:tracePt t="273653" x="3509963" y="3822700"/>
          <p14:tracePt t="273663" x="3536950" y="3830638"/>
          <p14:tracePt t="273676" x="3589338" y="3830638"/>
          <p14:tracePt t="273693" x="3724275" y="3848100"/>
          <p14:tracePt t="273710" x="3867150" y="3867150"/>
          <p14:tracePt t="273726" x="3929063" y="3875088"/>
          <p14:tracePt t="273742" x="4017963" y="3884613"/>
          <p14:tracePt t="273758" x="4062413" y="3894138"/>
          <p14:tracePt t="273775" x="4071938" y="3902075"/>
          <p14:tracePt t="273792" x="4098925" y="3902075"/>
          <p14:tracePt t="273809" x="4116388" y="3911600"/>
          <p14:tracePt t="273825" x="4125913" y="3919538"/>
          <p14:tracePt t="273843" x="4133850" y="3919538"/>
          <p14:tracePt t="273859" x="4143375" y="3919538"/>
          <p14:tracePt t="273883" x="4143375" y="3929063"/>
          <p14:tracePt t="273893" x="4152900" y="3929063"/>
          <p14:tracePt t="273942" x="4152900" y="3938588"/>
          <p14:tracePt t="273953" x="4152900" y="3946525"/>
          <p14:tracePt t="274003" x="4152900" y="3956050"/>
          <p14:tracePt t="274023" x="4143375" y="3956050"/>
          <p14:tracePt t="274052" x="4143375" y="3965575"/>
          <p14:tracePt t="274072" x="4133850" y="3965575"/>
          <p14:tracePt t="274093" x="4125913" y="3965575"/>
          <p14:tracePt t="274112" x="4125913" y="3973513"/>
          <p14:tracePt t="274122" x="4116388" y="3973513"/>
          <p14:tracePt t="274132" x="4108450" y="3973513"/>
          <p14:tracePt t="274152" x="4108450" y="3983038"/>
          <p14:tracePt t="274162" x="4098925" y="3983038"/>
          <p14:tracePt t="274175" x="4089400" y="3990975"/>
          <p14:tracePt t="274193" x="4081463" y="3990975"/>
          <p14:tracePt t="274208" x="4071938" y="4000500"/>
          <p14:tracePt t="274225" x="4062413" y="4000500"/>
          <p14:tracePt t="274242" x="4044950" y="4010025"/>
          <p14:tracePt t="274259" x="4017963" y="4027488"/>
          <p14:tracePt t="274275" x="4000500" y="4037013"/>
          <p14:tracePt t="274275" x="3973513" y="4037013"/>
          <p14:tracePt t="274293" x="3938588" y="4044950"/>
          <p14:tracePt t="274308" x="3857625" y="4062413"/>
          <p14:tracePt t="274325" x="3822700" y="4071938"/>
          <p14:tracePt t="274341" x="3768725" y="4081463"/>
          <p14:tracePt t="274358" x="3714750" y="4081463"/>
          <p14:tracePt t="274375" x="3633788" y="4081463"/>
          <p14:tracePt t="274393" x="3589338" y="4081463"/>
          <p14:tracePt t="274409" x="3473450" y="4081463"/>
          <p14:tracePt t="274425" x="3411538" y="4081463"/>
          <p14:tracePt t="274442" x="3286125" y="4054475"/>
          <p14:tracePt t="274458" x="3170238" y="4010025"/>
          <p14:tracePt t="274475" x="3116263" y="3973513"/>
          <p14:tracePt t="274475" x="3062288" y="3938588"/>
          <p14:tracePt t="274493" x="3017838" y="3911600"/>
          <p14:tracePt t="274508" x="2955925" y="3840163"/>
          <p14:tracePt t="274525" x="2928938" y="3813175"/>
          <p14:tracePt t="274525" x="2911475" y="3786188"/>
          <p14:tracePt t="274543" x="2911475" y="3759200"/>
          <p14:tracePt t="274558" x="2901950" y="3732213"/>
          <p14:tracePt t="274575" x="2901950" y="3714750"/>
          <p14:tracePt t="274591" x="2911475" y="3670300"/>
          <p14:tracePt t="274609" x="2946400" y="3616325"/>
          <p14:tracePt t="274626" x="3009900" y="3554413"/>
          <p14:tracePt t="274642" x="3036888" y="3517900"/>
          <p14:tracePt t="274658" x="3108325" y="3455988"/>
          <p14:tracePt t="274675" x="3179763" y="3394075"/>
          <p14:tracePt t="274692" x="3241675" y="3367088"/>
          <p14:tracePt t="274708" x="3394075" y="3330575"/>
          <p14:tracePt t="274725" x="3509963" y="3303588"/>
          <p14:tracePt t="274742" x="3562350" y="3295650"/>
          <p14:tracePt t="274758" x="3652838" y="3295650"/>
          <p14:tracePt t="274775" x="3687763" y="3295650"/>
          <p14:tracePt t="274791" x="3795713" y="3295650"/>
          <p14:tracePt t="274807" x="3902075" y="3295650"/>
          <p14:tracePt t="274824" x="3938588" y="3295650"/>
          <p14:tracePt t="274841" x="4010025" y="3295650"/>
          <p14:tracePt t="274858" x="4062413" y="3295650"/>
          <p14:tracePt t="274875" x="4089400" y="3295650"/>
          <p14:tracePt t="274891" x="4143375" y="3295650"/>
          <p14:tracePt t="274908" x="4197350" y="3295650"/>
          <p14:tracePt t="274924" x="4214813" y="3295650"/>
          <p14:tracePt t="274941" x="4241800" y="3303588"/>
          <p14:tracePt t="274958" x="4251325" y="3303588"/>
          <p14:tracePt t="274974" x="4259263" y="3303588"/>
          <p14:tracePt t="298641" x="4259263" y="3313113"/>
          <p14:tracePt t="299097" x="4259263" y="3322638"/>
          <p14:tracePt t="299107" x="4241800" y="3348038"/>
          <p14:tracePt t="299117" x="4224338" y="3384550"/>
          <p14:tracePt t="299127" x="4205288" y="3411538"/>
          <p14:tracePt t="299140" x="4170363" y="3455988"/>
          <p14:tracePt t="299156" x="4098925" y="3544888"/>
          <p14:tracePt t="299173" x="4044950" y="3625850"/>
          <p14:tracePt t="299190" x="4017963" y="3670300"/>
          <p14:tracePt t="299206" x="3983038" y="3724275"/>
          <p14:tracePt t="299223" x="3965575" y="3776663"/>
          <p14:tracePt t="299239" x="3956050" y="3795713"/>
          <p14:tracePt t="299256" x="3956050" y="3822700"/>
          <p14:tracePt t="299273" x="3956050" y="3840163"/>
          <p14:tracePt t="299289" x="3956050" y="3857625"/>
          <p14:tracePt t="299305" x="3956050" y="3875088"/>
          <p14:tracePt t="299323" x="3973513" y="3911600"/>
          <p14:tracePt t="299339" x="3990975" y="3919538"/>
          <p14:tracePt t="299355" x="4062413" y="3956050"/>
          <p14:tracePt t="299372" x="4152900" y="3983038"/>
          <p14:tracePt t="299389" x="4205288" y="3990975"/>
          <p14:tracePt t="299406" x="4330700" y="4010025"/>
          <p14:tracePt t="299423" x="4456113" y="4027488"/>
          <p14:tracePt t="299439" x="4510088" y="4037013"/>
          <p14:tracePt t="299456" x="4598988" y="4054475"/>
          <p14:tracePt t="299473" x="4670425" y="4081463"/>
          <p14:tracePt t="299490" x="4687888" y="4081463"/>
          <p14:tracePt t="299506" x="4705350" y="4098925"/>
          <p14:tracePt t="299522" x="4714875" y="4116388"/>
          <p14:tracePt t="299539" x="4714875" y="4125913"/>
          <p14:tracePt t="299557" x="4705350" y="4133850"/>
          <p14:tracePt t="299577" x="4697413" y="4133850"/>
          <p14:tracePt t="299589" x="4679950" y="4143375"/>
          <p14:tracePt t="299606" x="4625975" y="4160838"/>
          <p14:tracePt t="299623" x="4572000" y="4160838"/>
          <p14:tracePt t="299640" x="4554538" y="4170363"/>
          <p14:tracePt t="299655" x="4527550" y="4170363"/>
          <p14:tracePt t="299673" x="4500563" y="4170363"/>
          <p14:tracePt t="299689" x="4491038" y="4170363"/>
          <p14:tracePt t="299705" x="4483100" y="4160838"/>
          <p14:tracePt t="299723" x="4483100" y="4152900"/>
          <p14:tracePt t="299738" x="4473575" y="4143375"/>
          <p14:tracePt t="299767" x="4473575" y="4133850"/>
          <p14:tracePt t="299786" x="4473575" y="4125913"/>
          <p14:tracePt t="299797" x="4473575" y="4116388"/>
          <p14:tracePt t="299817" x="4473575" y="4108450"/>
          <p14:tracePt t="299836" x="4473575" y="4098925"/>
          <p14:tracePt t="299856" x="4473575" y="4089400"/>
          <p14:tracePt t="299866" x="4473575" y="4081463"/>
          <p14:tracePt t="299886" x="4465638" y="4081463"/>
          <p14:tracePt t="300657" x="4456113" y="4081463"/>
          <p14:tracePt t="300667" x="4446588" y="4081463"/>
          <p14:tracePt t="300686" x="4438650" y="4081463"/>
          <p14:tracePt t="300696" x="4429125" y="4081463"/>
          <p14:tracePt t="300716" x="4419600" y="4081463"/>
          <p14:tracePt t="300727" x="4411663" y="4081463"/>
          <p14:tracePt t="300738" x="4394200" y="4089400"/>
          <p14:tracePt t="300756" x="4384675" y="4089400"/>
          <p14:tracePt t="300771" x="4367213" y="4089400"/>
          <p14:tracePt t="300788" x="4348163" y="4089400"/>
          <p14:tracePt t="300805" x="4340225" y="4089400"/>
          <p14:tracePt t="300822" x="4330700" y="4098925"/>
          <p14:tracePt t="300838" x="4322763" y="4098925"/>
          <p14:tracePt t="300854" x="4313238" y="4098925"/>
          <p14:tracePt t="300886" x="4303713" y="4098925"/>
          <p14:tracePt t="302702" x="4276725" y="4098925"/>
          <p14:tracePt t="303534" x="4214813" y="4108450"/>
          <p14:tracePt t="303544" x="4152900" y="4116388"/>
          <p14:tracePt t="303555" x="4089400" y="4125913"/>
          <p14:tracePt t="303569" x="3946525" y="4133850"/>
          <p14:tracePt t="303586" x="3857625" y="4143375"/>
          <p14:tracePt t="303602" x="3687763" y="4143375"/>
          <p14:tracePt t="303620" x="3536950" y="4116388"/>
          <p14:tracePt t="303637" x="3473450" y="4098925"/>
          <p14:tracePt t="303653" x="3340100" y="4044950"/>
          <p14:tracePt t="303669" x="3224213" y="3965575"/>
          <p14:tracePt t="303686" x="3170238" y="3919538"/>
          <p14:tracePt t="303702" x="3089275" y="3813175"/>
          <p14:tracePt t="303720" x="3044825" y="3714750"/>
          <p14:tracePt t="303736" x="3036888" y="3670300"/>
          <p14:tracePt t="303752" x="3036888" y="3571875"/>
          <p14:tracePt t="303770" x="3054350" y="3482975"/>
          <p14:tracePt t="303786" x="3081338" y="3438525"/>
          <p14:tracePt t="303802" x="3160713" y="3348038"/>
          <p14:tracePt t="303819" x="3286125" y="3286125"/>
          <p14:tracePt t="303836" x="3348038" y="3259138"/>
          <p14:tracePt t="303852" x="3490913" y="3232150"/>
          <p14:tracePt t="303869" x="3633788" y="3232150"/>
          <p14:tracePt t="303885" x="3705225" y="3232150"/>
          <p14:tracePt t="303902" x="3884613" y="3268663"/>
          <p14:tracePt t="303919" x="4054475" y="3330575"/>
          <p14:tracePt t="303936" x="4125913" y="3357563"/>
          <p14:tracePt t="303952" x="4232275" y="3402013"/>
          <p14:tracePt t="303969" x="4286250" y="3429000"/>
          <p14:tracePt t="303986" x="4295775" y="3438525"/>
          <p14:tracePt t="304003" x="4303713" y="3465513"/>
          <p14:tracePt t="304019" x="4303713" y="3482975"/>
          <p14:tracePt t="304036" x="4303713" y="3509963"/>
          <p14:tracePt t="304052" x="4303713" y="3562350"/>
          <p14:tracePt t="304070" x="4268788" y="3652838"/>
          <p14:tracePt t="304086" x="4241800" y="3714750"/>
          <p14:tracePt t="304103" x="4170363" y="3848100"/>
          <p14:tracePt t="304119" x="4108450" y="3965575"/>
          <p14:tracePt t="304136" x="4081463" y="4017963"/>
          <p14:tracePt t="304153" x="4044950" y="4098925"/>
          <p14:tracePt t="304168" x="4027488" y="4152900"/>
          <p14:tracePt t="304185" x="4017963" y="4170363"/>
          <p14:tracePt t="304202" x="4010025" y="4187825"/>
          <p14:tracePt t="304219" x="4010025" y="4197350"/>
          <p14:tracePt t="314750" x="3965575" y="4205288"/>
          <p14:tracePt t="315113" x="3902075" y="4214813"/>
          <p14:tracePt t="315122" x="3840163" y="4224338"/>
          <p14:tracePt t="315132" x="3768725" y="4224338"/>
          <p14:tracePt t="315144" x="3697288" y="4224338"/>
          <p14:tracePt t="315161" x="3562350" y="4205288"/>
          <p14:tracePt t="315177" x="3473450" y="4170363"/>
          <p14:tracePt t="315195" x="3438525" y="4143375"/>
          <p14:tracePt t="315210" x="3394075" y="4098925"/>
          <p14:tracePt t="315227" x="3367088" y="4062413"/>
          <p14:tracePt t="315244" x="3348038" y="4044950"/>
          <p14:tracePt t="315260" x="3330575" y="3990975"/>
          <p14:tracePt t="315277" x="3313113" y="3919538"/>
          <p14:tracePt t="315294" x="3303588" y="3867150"/>
          <p14:tracePt t="315310" x="3286125" y="3751263"/>
          <p14:tracePt t="315327" x="3276600" y="3679825"/>
          <p14:tracePt t="315344" x="3268663" y="3633788"/>
          <p14:tracePt t="315360" x="3268663" y="3554413"/>
          <p14:tracePt t="315377" x="3276600" y="3429000"/>
          <p14:tracePt t="315394" x="3286125" y="3367088"/>
          <p14:tracePt t="315410" x="3322638" y="3251200"/>
          <p14:tracePt t="315427" x="3348038" y="3187700"/>
          <p14:tracePt t="315444" x="3367088" y="3160713"/>
          <p14:tracePt t="315460" x="3446463" y="3133725"/>
          <p14:tracePt t="315477" x="3589338" y="3098800"/>
          <p14:tracePt t="315494" x="3670300" y="3081338"/>
          <p14:tracePt t="315510" x="3875088" y="3054350"/>
          <p14:tracePt t="315527" x="4054475" y="3044825"/>
          <p14:tracePt t="315544" x="4116388" y="3044825"/>
          <p14:tracePt t="315560" x="4197350" y="3044825"/>
          <p14:tracePt t="315577" x="4251325" y="3054350"/>
          <p14:tracePt t="315594" x="4268788" y="3062288"/>
          <p14:tracePt t="315611" x="4303713" y="3089275"/>
          <p14:tracePt t="315628" x="4348163" y="3133725"/>
          <p14:tracePt t="315644" x="4375150" y="3179763"/>
          <p14:tracePt t="315660" x="4419600" y="3259138"/>
          <p14:tracePt t="315676" x="4429125" y="3313113"/>
          <p14:tracePt t="315693" x="4429125" y="3330575"/>
          <p14:tracePt t="315710" x="4429125" y="3384550"/>
          <p14:tracePt t="315727" x="4429125" y="3438525"/>
          <p14:tracePt t="315743" x="4429125" y="3465513"/>
          <p14:tracePt t="315760" x="4411663" y="3527425"/>
          <p14:tracePt t="315777" x="4394200" y="3598863"/>
          <p14:tracePt t="315794" x="4394200" y="3625850"/>
          <p14:tracePt t="315810" x="4375150" y="3679825"/>
          <p14:tracePt t="315827" x="4357688" y="3741738"/>
          <p14:tracePt t="315844" x="4357688" y="3786188"/>
          <p14:tracePt t="315860" x="4340225" y="3857625"/>
          <p14:tracePt t="315876" x="4313238" y="3938588"/>
          <p14:tracePt t="315893" x="4295775" y="3990975"/>
          <p14:tracePt t="315910" x="4259263" y="4116388"/>
          <p14:tracePt t="315926" x="4224338" y="4241800"/>
          <p14:tracePt t="315943" x="4205288" y="4313238"/>
          <p14:tracePt t="315959" x="4152900" y="4465638"/>
          <p14:tracePt t="315976" x="4098925" y="4616450"/>
          <p14:tracePt t="315994" x="4081463" y="4670425"/>
          <p14:tracePt t="316010" x="4071938" y="4670425"/>
          <p14:tracePt t="316292" x="4062413" y="4670425"/>
          <p14:tracePt t="316302" x="4044950" y="4679950"/>
          <p14:tracePt t="316312" x="4027488" y="4687888"/>
          <p14:tracePt t="316326" x="3983038" y="4687888"/>
          <p14:tracePt t="316344" x="3956050" y="4687888"/>
          <p14:tracePt t="316360" x="3884613" y="4687888"/>
          <p14:tracePt t="316377" x="3803650" y="4670425"/>
          <p14:tracePt t="316393" x="3768725" y="4652963"/>
          <p14:tracePt t="316410" x="3679825" y="4608513"/>
          <p14:tracePt t="316426" x="3608388" y="4537075"/>
          <p14:tracePt t="316443" x="3571875" y="4491038"/>
          <p14:tracePt t="316459" x="3517900" y="4429125"/>
          <p14:tracePt t="316476" x="3490913" y="4402138"/>
          <p14:tracePt t="316494" x="3482975" y="4384675"/>
          <p14:tracePt t="316509" x="3473450" y="4375150"/>
          <p14:tracePt t="316526" x="3465513" y="4367213"/>
          <p14:tracePt t="316543" x="3455988" y="4357688"/>
          <p14:tracePt t="316559" x="3446463" y="4357688"/>
          <p14:tracePt t="316882" x="3438525" y="4357688"/>
          <p14:tracePt t="316902" x="3429000" y="4357688"/>
          <p14:tracePt t="316912" x="3419475" y="4357688"/>
          <p14:tracePt t="316932" x="3411538" y="4348163"/>
          <p14:tracePt t="316952" x="3402013" y="4348163"/>
          <p14:tracePt t="316962" x="3394075" y="4340225"/>
          <p14:tracePt t="316972" x="3384550" y="4330700"/>
          <p14:tracePt t="316982" x="3375025" y="4313238"/>
          <p14:tracePt t="316993" x="3357563" y="4286250"/>
          <p14:tracePt t="317009" x="3330575" y="4224338"/>
          <p14:tracePt t="317026" x="3313113" y="4179888"/>
          <p14:tracePt t="317043" x="3313113" y="4170363"/>
          <p14:tracePt t="317059" x="3303588" y="4160838"/>
          <p14:tracePt t="317076" x="3303588" y="4143375"/>
          <p14:tracePt t="317093" x="3303588" y="4133850"/>
          <p14:tracePt t="318046" x="3313113" y="4125913"/>
          <p14:tracePt t="318131" x="3322638" y="4125913"/>
          <p14:tracePt t="318161" x="3330575" y="4125913"/>
          <p14:tracePt t="318181" x="3340100" y="4125913"/>
          <p14:tracePt t="318191" x="3348038" y="4125913"/>
          <p14:tracePt t="318221" x="3348038" y="4116388"/>
          <p14:tracePt t="318231" x="3357563" y="4116388"/>
          <p14:tracePt t="318262" x="3367088" y="4116388"/>
          <p14:tracePt t="318311" x="3375025" y="4116388"/>
          <p14:tracePt t="318831" x="3384550" y="4116388"/>
          <p14:tracePt t="318841" x="3402013" y="4116388"/>
          <p14:tracePt t="318851" x="3419475" y="4116388"/>
          <p14:tracePt t="318861" x="3438525" y="4108450"/>
          <p14:tracePt t="318874" x="3473450" y="4098925"/>
          <p14:tracePt t="318892" x="3482975" y="4098925"/>
          <p14:tracePt t="318908" x="3509963" y="4089400"/>
          <p14:tracePt t="318924" x="3527425" y="4089400"/>
          <p14:tracePt t="318942" x="3536950" y="4089400"/>
          <p14:tracePt t="318957" x="3544888" y="4081463"/>
          <p14:tracePt t="318974" x="3554413" y="4081463"/>
          <p14:tracePt t="319001" x="3562350" y="4081463"/>
          <p14:tracePt t="319031" x="3562350" y="4071938"/>
          <p14:tracePt t="319041" x="3571875" y="4071938"/>
          <p14:tracePt t="319051" x="3581400" y="4071938"/>
          <p14:tracePt t="319091" x="3589338" y="4071938"/>
          <p14:tracePt t="319121" x="3598863" y="4071938"/>
          <p14:tracePt t="319150" x="3608388" y="4071938"/>
          <p14:tracePt t="319171" x="3616325" y="4071938"/>
          <p14:tracePt t="319201" x="3625850" y="4071938"/>
          <p14:tracePt t="319221" x="3633788" y="4071938"/>
          <p14:tracePt t="319241" x="3643313" y="4071938"/>
          <p14:tracePt t="319250" x="3652838" y="4071938"/>
          <p14:tracePt t="319261" x="3670300" y="4071938"/>
          <p14:tracePt t="319274" x="3687763" y="4071938"/>
          <p14:tracePt t="319291" x="3697288" y="4071938"/>
          <p14:tracePt t="319307" x="3714750" y="4071938"/>
          <p14:tracePt t="319324" x="3724275" y="4071938"/>
          <p14:tracePt t="319341" x="3732213" y="4071938"/>
          <p14:tracePt t="319360" x="3741738" y="4071938"/>
          <p14:tracePt t="319380" x="3751263" y="4071938"/>
          <p14:tracePt t="319391" x="3759200" y="4071938"/>
          <p14:tracePt t="319410" x="3768725" y="4071938"/>
          <p14:tracePt t="319430" x="3776663" y="4071938"/>
          <p14:tracePt t="319450" x="3786188" y="4071938"/>
          <p14:tracePt t="319460" x="3795713" y="4071938"/>
          <p14:tracePt t="319480" x="3803650" y="4071938"/>
          <p14:tracePt t="319500" x="3822700" y="4071938"/>
          <p14:tracePt t="319520" x="3840163" y="4071938"/>
          <p14:tracePt t="319530" x="3875088" y="4071938"/>
          <p14:tracePt t="319541" x="3929063" y="4062413"/>
          <p14:tracePt t="319557" x="4062413" y="4044950"/>
          <p14:tracePt t="319574" x="4170363" y="4027488"/>
          <p14:tracePt t="319591" x="4205288" y="4027488"/>
          <p14:tracePt t="319607" x="4276725" y="4017963"/>
          <p14:tracePt t="319624" x="4313238" y="4010025"/>
          <p14:tracePt t="319641" x="4322763" y="4010025"/>
          <p14:tracePt t="319658" x="4330700" y="4010025"/>
          <p14:tracePt t="319673" x="4322763" y="4010025"/>
          <p14:tracePt t="319950" x="4303713" y="4010025"/>
          <p14:tracePt t="319960" x="4276725" y="4010025"/>
          <p14:tracePt t="319970" x="4241800" y="4010025"/>
          <p14:tracePt t="319980" x="4179888" y="4010025"/>
          <p14:tracePt t="319991" x="4116388" y="4010025"/>
          <p14:tracePt t="320006" x="3990975" y="4010025"/>
          <p14:tracePt t="320024" x="3929063" y="4010025"/>
          <p14:tracePt t="320024" x="3867150" y="4010025"/>
          <p14:tracePt t="320041" x="3822700" y="4010025"/>
          <p14:tracePt t="320056" x="3697288" y="4010025"/>
          <p14:tracePt t="320073" x="3571875" y="3990975"/>
          <p14:tracePt t="320091" x="3509963" y="3983038"/>
          <p14:tracePt t="320106" x="3419475" y="3965575"/>
          <p14:tracePt t="320123" x="3384550" y="3965575"/>
          <p14:tracePt t="320140" x="3303588" y="3946525"/>
          <p14:tracePt t="320157" x="3241675" y="3919538"/>
          <p14:tracePt t="320174" x="3197225" y="3902075"/>
          <p14:tracePt t="320174" x="3170238" y="3894138"/>
          <p14:tracePt t="320191" x="3125788" y="3867150"/>
          <p14:tracePt t="320206" x="3054350" y="3803650"/>
          <p14:tracePt t="320224" x="2990850" y="3732213"/>
          <p14:tracePt t="320241" x="2965450" y="3705225"/>
          <p14:tracePt t="320256" x="2928938" y="3643313"/>
          <p14:tracePt t="320273" x="2901950" y="3589338"/>
          <p14:tracePt t="320291" x="2901950" y="3554413"/>
          <p14:tracePt t="320306" x="2894013" y="3465513"/>
          <p14:tracePt t="320323" x="2901950" y="3375025"/>
          <p14:tracePt t="320341" x="2919413" y="3348038"/>
          <p14:tracePt t="320356" x="2965450" y="3295650"/>
          <p14:tracePt t="320373" x="3036888" y="3259138"/>
          <p14:tracePt t="320390" x="3098800" y="3241675"/>
          <p14:tracePt t="320407" x="3232150" y="3224213"/>
          <p14:tracePt t="320424" x="3402013" y="3214688"/>
          <p14:tracePt t="320440" x="3482975" y="3214688"/>
          <p14:tracePt t="320457" x="3616325" y="3214688"/>
          <p14:tracePt t="320473" x="3705225" y="3232150"/>
          <p14:tracePt t="320490" x="3732213" y="3241675"/>
          <p14:tracePt t="320506" x="3776663" y="3259138"/>
          <p14:tracePt t="320523" x="3840163" y="3286125"/>
          <p14:tracePt t="320541" x="3875088" y="3303588"/>
          <p14:tracePt t="320556" x="3973513" y="3357563"/>
          <p14:tracePt t="320573" x="4054475" y="3402013"/>
          <p14:tracePt t="320590" x="4089400" y="3429000"/>
          <p14:tracePt t="320606" x="4152900" y="3473450"/>
          <p14:tracePt t="320623" x="4214813" y="3527425"/>
          <p14:tracePt t="320641" x="4232275" y="3544888"/>
          <p14:tracePt t="320656" x="4276725" y="3581400"/>
          <p14:tracePt t="320674" x="4303713" y="3625850"/>
          <p14:tracePt t="320690" x="4303713" y="3643313"/>
          <p14:tracePt t="320706" x="4322763" y="3687763"/>
          <p14:tracePt t="320723" x="4322763" y="3741738"/>
          <p14:tracePt t="320740" x="4322763" y="3768725"/>
          <p14:tracePt t="320756" x="4303713" y="3857625"/>
          <p14:tracePt t="320773" x="4286250" y="3983038"/>
          <p14:tracePt t="320790" x="4276725" y="4044950"/>
          <p14:tracePt t="320806" x="4268788" y="4133850"/>
          <p14:tracePt t="320823" x="4259263" y="4179888"/>
          <p14:tracePt t="320840" x="4259263" y="4187825"/>
          <p14:tracePt t="320856" x="4259263" y="4205288"/>
          <p14:tracePt t="324373" x="4251325" y="4197350"/>
          <p14:tracePt t="325126" x="4251325" y="4187825"/>
          <p14:tracePt t="325136" x="4241800" y="4133850"/>
          <p14:tracePt t="325146" x="4232275" y="4062413"/>
          <p14:tracePt t="325156" x="4232275" y="3973513"/>
          <p14:tracePt t="325169" x="4224338" y="3759200"/>
          <p14:tracePt t="325187" x="4224338" y="3660775"/>
          <p14:tracePt t="325203" x="4224338" y="3490913"/>
          <p14:tracePt t="325219" x="4224338" y="3303588"/>
          <p14:tracePt t="325237" x="4241800" y="3197225"/>
          <p14:tracePt t="325252" x="4276725" y="2955925"/>
          <p14:tracePt t="325270" x="4313238" y="2732088"/>
          <p14:tracePt t="325287" x="4340225" y="2625725"/>
          <p14:tracePt t="325302" x="4375150" y="2446338"/>
          <p14:tracePt t="325319" x="4402138" y="2276475"/>
          <p14:tracePt t="325337" x="4419600" y="2187575"/>
          <p14:tracePt t="325352" x="4465638" y="1990725"/>
          <p14:tracePt t="325369" x="4500563" y="1830388"/>
          <p14:tracePt t="325387" x="4510088" y="1758950"/>
          <p14:tracePt t="325402" x="4527550" y="1670050"/>
          <p14:tracePt t="325419" x="4527550" y="1608138"/>
          <p14:tracePt t="325436" x="4537075" y="1581150"/>
          <p14:tracePt t="325452" x="4554538" y="1517650"/>
          <p14:tracePt t="325470" x="4562475" y="1490663"/>
          <p14:tracePt t="325487" x="4572000" y="1482725"/>
          <p14:tracePt t="325502" x="4572000" y="1490663"/>
          <p14:tracePt t="325575" x="4562475" y="1509713"/>
          <p14:tracePt t="325585" x="4562475" y="1544638"/>
          <p14:tracePt t="325596" x="4537075" y="1625600"/>
          <p14:tracePt t="325605" x="4510088" y="1724025"/>
          <p14:tracePt t="325619" x="4446588" y="1973263"/>
          <p14:tracePt t="325636" x="4419600" y="2116138"/>
          <p14:tracePt t="325653" x="4375150" y="2393950"/>
          <p14:tracePt t="325669" x="4330700" y="2652713"/>
          <p14:tracePt t="325686" x="4322763" y="2759075"/>
          <p14:tracePt t="325703" x="4303713" y="2946400"/>
          <p14:tracePt t="325719" x="4286250" y="3116263"/>
          <p14:tracePt t="325736" x="4276725" y="3205163"/>
          <p14:tracePt t="325753" x="4268788" y="3357563"/>
          <p14:tracePt t="325769" x="4259263" y="3482975"/>
          <p14:tracePt t="325786" x="4259263" y="3527425"/>
          <p14:tracePt t="325802" x="4251325" y="3598863"/>
          <p14:tracePt t="325819" x="4241800" y="3643313"/>
          <p14:tracePt t="325836" x="4232275" y="3660775"/>
          <p14:tracePt t="325852" x="4232275" y="3687763"/>
          <p14:tracePt t="325869" x="4232275" y="3714750"/>
          <p14:tracePt t="325886" x="4224338" y="3724275"/>
          <p14:tracePt t="325902" x="4224338" y="3741738"/>
          <p14:tracePt t="325919" x="4224338" y="3751263"/>
          <p14:tracePt t="325936" x="4224338" y="3759200"/>
          <p14:tracePt t="325956" x="4224338" y="3768725"/>
          <p14:tracePt t="325975" x="4224338" y="3776663"/>
          <p14:tracePt t="325995" x="4214813" y="3786188"/>
          <p14:tracePt t="326005" x="4214813" y="3803650"/>
          <p14:tracePt t="326019" x="4205288" y="3822700"/>
          <p14:tracePt t="326036" x="4205288" y="3840163"/>
          <p14:tracePt t="326052" x="4197350" y="3857625"/>
          <p14:tracePt t="326069" x="4187825" y="3867150"/>
          <p14:tracePt t="326086" x="4187825" y="3875088"/>
          <p14:tracePt t="326102" x="4187825" y="3884613"/>
          <p14:tracePt t="326119" x="4187825" y="3894138"/>
          <p14:tracePt t="326136" x="4187825" y="3902075"/>
          <p14:tracePt t="326175" x="4187825" y="3894138"/>
          <p14:tracePt t="326554" x="4187825" y="3884613"/>
          <p14:tracePt t="326595" x="4187825" y="3875088"/>
          <p14:tracePt t="326615" x="4187825" y="3867150"/>
          <p14:tracePt t="326635" x="4197350" y="3867150"/>
          <p14:tracePt t="326644" x="4197350" y="3857625"/>
          <p14:tracePt t="326654" x="4205288" y="3840163"/>
          <p14:tracePt t="326674" x="4205288" y="3830638"/>
          <p14:tracePt t="326685" x="4205288" y="3813175"/>
          <p14:tracePt t="326701" x="4224338" y="3759200"/>
          <p14:tracePt t="326718" x="4232275" y="3697288"/>
          <p14:tracePt t="326736" x="4241800" y="3670300"/>
          <p14:tracePt t="326751" x="4259263" y="3633788"/>
          <p14:tracePt t="326768" x="4268788" y="3598863"/>
          <p14:tracePt t="326786" x="4276725" y="3571875"/>
          <p14:tracePt t="326801" x="4286250" y="3536950"/>
          <p14:tracePt t="326819" x="4286250" y="3509963"/>
          <p14:tracePt t="326835" x="4295775" y="3482975"/>
          <p14:tracePt t="326851" x="4303713" y="3429000"/>
          <p14:tracePt t="326868" x="4303713" y="3357563"/>
          <p14:tracePt t="326885" x="4313238" y="3322638"/>
          <p14:tracePt t="326902" x="4313238" y="3241675"/>
          <p14:tracePt t="326918" x="4313238" y="3187700"/>
          <p14:tracePt t="326935" x="4313238" y="3160713"/>
          <p14:tracePt t="326952" x="4322763" y="3108325"/>
          <p14:tracePt t="326969" x="4330700" y="3044825"/>
          <p14:tracePt t="326986" x="4340225" y="3009900"/>
          <p14:tracePt t="327001" x="4348163" y="2928938"/>
          <p14:tracePt t="327019" x="4348163" y="2867025"/>
          <p14:tracePt t="327035" x="4357688" y="2840038"/>
          <p14:tracePt t="327051" x="4367213" y="2768600"/>
          <p14:tracePt t="327069" x="4384675" y="2687638"/>
          <p14:tracePt t="327085" x="4394200" y="2652713"/>
          <p14:tracePt t="327101" x="4402138" y="2571750"/>
          <p14:tracePt t="327118" x="4429125" y="2490788"/>
          <p14:tracePt t="327135" x="4446588" y="2465388"/>
          <p14:tracePt t="327152" x="4473575" y="2401888"/>
          <p14:tracePt t="327169" x="4491038" y="2357438"/>
          <p14:tracePt t="327185" x="4500563" y="2339975"/>
          <p14:tracePt t="327201" x="4510088" y="2322513"/>
          <p14:tracePt t="327218" x="4510088" y="2312988"/>
          <p14:tracePt t="327235" x="4510088" y="2322513"/>
          <p14:tracePt t="327364" x="4500563" y="2339975"/>
          <p14:tracePt t="327383" x="4491038" y="2357438"/>
          <p14:tracePt t="327394" x="4491038" y="2393950"/>
          <p14:tracePt t="327404" x="4473575" y="2455863"/>
          <p14:tracePt t="327417" x="4429125" y="2608263"/>
          <p14:tracePt t="327435" x="4411663" y="2670175"/>
          <p14:tracePt t="327451" x="4402138" y="2759075"/>
          <p14:tracePt t="327468" x="4384675" y="2803525"/>
          <p14:tracePt t="327485" x="4375150" y="2813050"/>
          <p14:tracePt t="327501" x="4375150" y="2822575"/>
          <p14:tracePt t="332173" x="4357688" y="2830513"/>
          <p14:tracePt t="332729" x="4330700" y="2847975"/>
          <p14:tracePt t="332739" x="4313238" y="2857500"/>
          <p14:tracePt t="332749" x="4286250" y="2894013"/>
          <p14:tracePt t="332764" x="4214813" y="2965450"/>
          <p14:tracePt t="332781" x="4179888" y="3009900"/>
          <p14:tracePt t="332797" x="4133850" y="3089275"/>
          <p14:tracePt t="332813" x="4081463" y="3170238"/>
          <p14:tracePt t="332830" x="4062413" y="3205163"/>
          <p14:tracePt t="332847" x="4037013" y="3286125"/>
          <p14:tracePt t="332864" x="4017963" y="3357563"/>
          <p14:tracePt t="332881" x="4010025" y="3402013"/>
          <p14:tracePt t="332897" x="4000500" y="3465513"/>
          <p14:tracePt t="332913" x="4000500" y="3527425"/>
          <p14:tracePt t="332930" x="4010025" y="3571875"/>
          <p14:tracePt t="332947" x="4027488" y="3625850"/>
          <p14:tracePt t="332963" x="4037013" y="3679825"/>
          <p14:tracePt t="332981" x="4044950" y="3697288"/>
          <p14:tracePt t="332997" x="4054475" y="3741738"/>
          <p14:tracePt t="333014" x="4071938" y="3759200"/>
          <p14:tracePt t="333031" x="4098925" y="3759200"/>
          <p14:tracePt t="333369" x="4125913" y="3751263"/>
          <p14:tracePt t="333379" x="4152900" y="3732213"/>
          <p14:tracePt t="333389" x="4187825" y="3705225"/>
          <p14:tracePt t="333399" x="4214813" y="3670300"/>
          <p14:tracePt t="333413" x="4303713" y="3598863"/>
          <p14:tracePt t="333430" x="4348163" y="3571875"/>
          <p14:tracePt t="333447" x="4465638" y="3517900"/>
          <p14:tracePt t="333464" x="4581525" y="3482975"/>
          <p14:tracePt t="333481" x="4616450" y="3473450"/>
          <p14:tracePt t="333496" x="4679950" y="3465513"/>
          <p14:tracePt t="333513" x="4732338" y="3446463"/>
          <p14:tracePt t="333530" x="4741863" y="3446463"/>
          <p14:tracePt t="333546" x="4759325" y="3446463"/>
          <p14:tracePt t="333563" x="4776788" y="3446463"/>
          <p14:tracePt t="333581" x="4786313" y="3446463"/>
          <p14:tracePt t="333609" x="4786313" y="3455988"/>
          <p14:tracePt t="333779" x="4786313" y="3465513"/>
          <p14:tracePt t="333789" x="4786313" y="3473450"/>
          <p14:tracePt t="333809" x="4786313" y="3482975"/>
          <p14:tracePt t="333819" x="4776788" y="3490913"/>
          <p14:tracePt t="333830" x="4768850" y="3509963"/>
          <p14:tracePt t="333846" x="4751388" y="3581400"/>
          <p14:tracePt t="333863" x="4714875" y="3660775"/>
          <p14:tracePt t="333880" x="4697413" y="3705225"/>
          <p14:tracePt t="333896" x="4670425" y="3768725"/>
          <p14:tracePt t="333913" x="4616450" y="3830638"/>
          <p14:tracePt t="333930" x="4589463" y="3867150"/>
          <p14:tracePt t="333946" x="4545013" y="3929063"/>
          <p14:tracePt t="333963" x="4500563" y="3983038"/>
          <p14:tracePt t="333980" x="4483100" y="3990975"/>
          <p14:tracePt t="333996" x="4429125" y="4010025"/>
          <p14:tracePt t="334013" x="4375150" y="4010025"/>
          <p14:tracePt t="334030" x="4348163" y="3990975"/>
          <p14:tracePt t="334046" x="4268788" y="3919538"/>
          <p14:tracePt t="334063" x="4197350" y="3822700"/>
          <p14:tracePt t="334080" x="4160838" y="3768725"/>
          <p14:tracePt t="334096" x="4108450" y="3643313"/>
          <p14:tracePt t="334112" x="4071938" y="3517900"/>
          <p14:tracePt t="334130" x="4062413" y="3455988"/>
          <p14:tracePt t="334146" x="4062413" y="3313113"/>
          <p14:tracePt t="334163" x="4062413" y="3152775"/>
          <p14:tracePt t="334179" x="4062413" y="3081338"/>
          <p14:tracePt t="334196" x="4089400" y="2955925"/>
          <p14:tracePt t="334213" x="4133850" y="2830513"/>
          <p14:tracePt t="334230" x="4179888" y="2759075"/>
          <p14:tracePt t="334245" x="4259263" y="2608263"/>
          <p14:tracePt t="334263" x="4340225" y="2465388"/>
          <p14:tracePt t="334280" x="4367213" y="2419350"/>
          <p14:tracePt t="334295" x="4402138" y="2366963"/>
          <p14:tracePt t="334313" x="4419600" y="2347913"/>
          <p14:tracePt t="334330" x="4446588" y="2339975"/>
          <p14:tracePt t="334346" x="4500563" y="2322513"/>
          <p14:tracePt t="334364" x="4554538" y="2312988"/>
          <p14:tracePt t="334380" x="4572000" y="2312988"/>
          <p14:tracePt t="334397" x="4608513" y="2312988"/>
          <p14:tracePt t="334414" x="4625975" y="2330450"/>
          <p14:tracePt t="334430" x="4625975" y="2347913"/>
          <p14:tracePt t="334447" x="4633913" y="2419350"/>
          <p14:tracePt t="334463" x="4616450" y="2527300"/>
          <p14:tracePt t="334480" x="4589463" y="2608263"/>
          <p14:tracePt t="334497" x="4518025" y="2776538"/>
          <p14:tracePt t="334514" x="4446588" y="2973388"/>
          <p14:tracePt t="334531" x="4411663" y="3062288"/>
          <p14:tracePt t="334546" x="4357688" y="3214688"/>
          <p14:tracePt t="334563" x="4322763" y="3340100"/>
          <p14:tracePt t="334580" x="4303713" y="3402013"/>
          <p14:tracePt t="334596" x="4268788" y="3500438"/>
          <p14:tracePt t="334613" x="4241800" y="3589338"/>
          <p14:tracePt t="334630" x="4232275" y="3633788"/>
          <p14:tracePt t="334647" x="4205288" y="3714750"/>
          <p14:tracePt t="334664" x="4170363" y="3795713"/>
          <p14:tracePt t="334680" x="4160838" y="3830638"/>
          <p14:tracePt t="334696" x="4125913" y="3911600"/>
          <p14:tracePt t="334713" x="4089400" y="3990975"/>
          <p14:tracePt t="334730" x="4081463" y="4037013"/>
          <p14:tracePt t="334746" x="4044950" y="4089400"/>
          <p14:tracePt t="334763" x="4017963" y="4152900"/>
          <p14:tracePt t="334780" x="4010025" y="4179888"/>
          <p14:tracePt t="334796" x="3990975" y="4241800"/>
          <p14:tracePt t="334813" x="3973513" y="4268788"/>
          <p14:tracePt t="334830" x="3973513" y="4276725"/>
          <p14:tracePt t="334846" x="3965575" y="4295775"/>
          <p14:tracePt t="334863" x="3965575" y="4303713"/>
          <p14:tracePt t="352391" x="3956050" y="4303713"/>
          <p14:tracePt t="352450" x="3946525" y="4303713"/>
          <p14:tracePt t="352460" x="3946525" y="4295775"/>
          <p14:tracePt t="352510" x="3956050" y="4286250"/>
          <p14:tracePt t="352520" x="3965575" y="4276725"/>
          <p14:tracePt t="352540" x="3983038" y="4276725"/>
          <p14:tracePt t="352550" x="4010025" y="4259263"/>
          <p14:tracePt t="352560" x="4054475" y="4232275"/>
          <p14:tracePt t="352570" x="4108450" y="4197350"/>
          <p14:tracePt t="352582" x="4170363" y="4160838"/>
          <p14:tracePt t="352598" x="4276725" y="4089400"/>
          <p14:tracePt t="352615" x="4348163" y="4054475"/>
          <p14:tracePt t="352632" x="4375150" y="4037013"/>
          <p14:tracePt t="352648" x="4411663" y="4017963"/>
          <p14:tracePt t="352666" x="4429125" y="4017963"/>
          <p14:tracePt t="352683" x="4429125" y="4010025"/>
          <p14:tracePt t="352698" x="4438650" y="4010025"/>
          <p14:tracePt t="353594" x="4438650" y="4000500"/>
          <p14:tracePt t="354229" x="4438650" y="3990975"/>
          <p14:tracePt t="354239" x="4438650" y="3983038"/>
          <p14:tracePt t="354249" x="4446588" y="3956050"/>
          <p14:tracePt t="354264" x="4465638" y="3884613"/>
          <p14:tracePt t="354281" x="4473575" y="3848100"/>
          <p14:tracePt t="354297" x="4483100" y="3751263"/>
          <p14:tracePt t="354314" x="4500563" y="3670300"/>
          <p14:tracePt t="354330" x="4510088" y="3633788"/>
          <p14:tracePt t="354347" x="4518025" y="3544888"/>
          <p14:tracePt t="354364" x="4537075" y="3411538"/>
          <p14:tracePt t="354381" x="4545013" y="3340100"/>
          <p14:tracePt t="354398" x="4562475" y="3187700"/>
          <p14:tracePt t="354415" x="4581525" y="3044825"/>
          <p14:tracePt t="354430" x="4589463" y="2973388"/>
          <p14:tracePt t="354446" x="4616450" y="2803525"/>
          <p14:tracePt t="354463" x="4643438" y="2633663"/>
          <p14:tracePt t="354480" x="4652963" y="2571750"/>
          <p14:tracePt t="354497" x="4670425" y="2482850"/>
          <p14:tracePt t="354514" x="4679950" y="2446338"/>
          <p14:tracePt t="354530" x="4679950" y="2438400"/>
          <p14:tracePt t="354548" x="4687888" y="2438400"/>
          <p14:tracePt t="354563" x="4687888" y="2428875"/>
          <p14:tracePt t="354580" x="4679950" y="2446338"/>
          <p14:tracePt t="354979" x="4660900" y="2455863"/>
          <p14:tracePt t="354989" x="4643438" y="2465388"/>
          <p14:tracePt t="354999" x="4616450" y="2482850"/>
          <p14:tracePt t="355013" x="4554538" y="2509838"/>
          <p14:tracePt t="355030" x="4527550" y="2527300"/>
          <p14:tracePt t="355047" x="4465638" y="2544763"/>
          <p14:tracePt t="355064" x="4411663" y="2554288"/>
          <p14:tracePt t="355080" x="4384675" y="2554288"/>
          <p14:tracePt t="355096" x="4330700" y="2554288"/>
          <p14:tracePt t="355114" x="4268788" y="2517775"/>
          <p14:tracePt t="355130" x="4241800" y="2500313"/>
          <p14:tracePt t="355146" x="4179888" y="2428875"/>
          <p14:tracePt t="355164" x="4133850" y="2366963"/>
          <p14:tracePt t="355181" x="4116388" y="2339975"/>
          <p14:tracePt t="355197" x="4098925" y="2303463"/>
          <p14:tracePt t="355213" x="4081463" y="2276475"/>
          <p14:tracePt t="355230" x="4081463" y="2268538"/>
          <p14:tracePt t="355246" x="4071938" y="2259013"/>
          <p14:tracePt t="355263" x="4062413" y="2259013"/>
          <p14:tracePt t="355348" x="4054475" y="2259013"/>
          <p14:tracePt t="355398" x="4044950" y="2259013"/>
          <p14:tracePt t="362486" x="4054475" y="2251075"/>
          <p14:tracePt t="362990" x="4081463" y="2232025"/>
          <p14:tracePt t="363000" x="4116388" y="2224088"/>
          <p14:tracePt t="363010" x="4152900" y="2197100"/>
          <p14:tracePt t="363023" x="4251325" y="2143125"/>
          <p14:tracePt t="363041" x="4295775" y="2116138"/>
          <p14:tracePt t="363057" x="4375150" y="2081213"/>
          <p14:tracePt t="363074" x="4429125" y="2044700"/>
          <p14:tracePt t="363091" x="4456113" y="2044700"/>
          <p14:tracePt t="363107" x="4518025" y="2027238"/>
          <p14:tracePt t="363124" x="4589463" y="2009775"/>
          <p14:tracePt t="363141" x="4633913" y="2009775"/>
          <p14:tracePt t="363157" x="4705350" y="2000250"/>
          <p14:tracePt t="363174" x="4751388" y="1990725"/>
          <p14:tracePt t="363191" x="4776788" y="1982788"/>
          <p14:tracePt t="363206" x="4795838" y="1982788"/>
          <p14:tracePt t="363224" x="4803775" y="1982788"/>
          <p14:tracePt t="363241" x="4813300" y="1982788"/>
          <p14:tracePt t="363260" x="4803775" y="1982788"/>
          <p14:tracePt t="363370" x="4795838" y="1982788"/>
          <p14:tracePt t="363380" x="4776788" y="1982788"/>
          <p14:tracePt t="363390" x="4751388" y="1990725"/>
          <p14:tracePt t="363407" x="4633913" y="2017713"/>
          <p14:tracePt t="363424" x="4510088" y="2054225"/>
          <p14:tracePt t="363441" x="4456113" y="2071688"/>
          <p14:tracePt t="363457" x="4384675" y="2089150"/>
          <p14:tracePt t="363473" x="4322763" y="2098675"/>
          <p14:tracePt t="363491" x="4313238" y="2108200"/>
          <p14:tracePt t="363507" x="4295775" y="2108200"/>
          <p14:tracePt t="363523" x="4295775" y="2116138"/>
          <p14:tracePt t="368797" x="4367213" y="2116138"/>
          <p14:tracePt t="369044" x="4491038" y="2116138"/>
          <p14:tracePt t="369054" x="4660900" y="2125663"/>
          <p14:tracePt t="369064" x="4875213" y="2125663"/>
          <p14:tracePt t="369074" x="5153025" y="2133600"/>
          <p14:tracePt t="369085" x="5419725" y="2133600"/>
          <p14:tracePt t="369102" x="5902325" y="2133600"/>
          <p14:tracePt t="369119" x="6108700" y="2133600"/>
          <p14:tracePt t="369136" x="6161088" y="2133600"/>
          <p14:tracePt t="369152" x="6232525" y="2133600"/>
          <p14:tracePt t="369169" x="6251575" y="2133600"/>
          <p14:tracePt t="369186" x="6259513" y="2133600"/>
          <p14:tracePt t="369203" x="6269038" y="2133600"/>
          <p14:tracePt t="369224" x="6259513" y="2133600"/>
          <p14:tracePt t="369344" x="6251575" y="2133600"/>
          <p14:tracePt t="369364" x="6242050" y="2133600"/>
          <p14:tracePt t="369374" x="6224588" y="2133600"/>
          <p14:tracePt t="369384" x="6188075" y="2133600"/>
          <p14:tracePt t="369394" x="6126163" y="2133600"/>
          <p14:tracePt t="369404" x="6054725" y="2143125"/>
          <p14:tracePt t="369419" x="5884863" y="2160588"/>
          <p14:tracePt t="369436" x="5795963" y="2170113"/>
          <p14:tracePt t="369453" x="5626100" y="2197100"/>
          <p14:tracePt t="369469" x="5473700" y="2214563"/>
          <p14:tracePt t="369486" x="5402263" y="2224088"/>
          <p14:tracePt t="369502" x="5276850" y="2241550"/>
          <p14:tracePt t="369519" x="5160963" y="2259013"/>
          <p14:tracePt t="369536" x="5116513" y="2259013"/>
          <p14:tracePt t="369552" x="5027613" y="2268538"/>
          <p14:tracePt t="369569" x="4965700" y="2286000"/>
          <p14:tracePt t="369586" x="4938713" y="2286000"/>
          <p14:tracePt t="369602" x="4894263" y="2295525"/>
          <p14:tracePt t="369619" x="4857750" y="2295525"/>
          <p14:tracePt t="369635" x="4840288" y="2303463"/>
          <p14:tracePt t="369653" x="4795838" y="2303463"/>
          <p14:tracePt t="369669" x="4776788" y="2303463"/>
          <p14:tracePt t="369686" x="4768850" y="2312988"/>
          <p14:tracePt t="369703" x="4741863" y="2312988"/>
          <p14:tracePt t="369719" x="4724400" y="2312988"/>
          <p14:tracePt t="369735" x="4714875" y="2312988"/>
          <p14:tracePt t="370641" x="4724400" y="2312988"/>
          <p14:tracePt t="371283" x="4732338" y="2312988"/>
          <p14:tracePt t="371302" x="4741863" y="2312988"/>
          <p14:tracePt t="371322" x="4751388" y="2312988"/>
          <p14:tracePt t="371332" x="4768850" y="2312988"/>
          <p14:tracePt t="371343" x="4786313" y="2295525"/>
          <p14:tracePt t="371352" x="4795838" y="2286000"/>
          <p14:tracePt t="371367" x="4822825" y="2268538"/>
          <p14:tracePt t="371384" x="4840288" y="2251075"/>
          <p14:tracePt t="371400" x="4867275" y="2224088"/>
          <p14:tracePt t="371417" x="4929188" y="2197100"/>
          <p14:tracePt t="371434" x="4956175" y="2179638"/>
          <p14:tracePt t="371450" x="5010150" y="2152650"/>
          <p14:tracePt t="371467" x="5027613" y="2143125"/>
          <p14:tracePt t="371485" x="5045075" y="2133600"/>
          <p14:tracePt t="371501" x="5062538" y="2125663"/>
          <p14:tracePt t="371518" x="5089525" y="2108200"/>
          <p14:tracePt t="371535" x="5099050" y="2108200"/>
          <p14:tracePt t="371550" x="5126038" y="2089150"/>
          <p14:tracePt t="371567" x="5153025" y="2081213"/>
          <p14:tracePt t="371584" x="5160963" y="2071688"/>
          <p14:tracePt t="371600" x="5214938" y="2054225"/>
          <p14:tracePt t="371617" x="5276850" y="2027238"/>
          <p14:tracePt t="371634" x="5313363" y="2009775"/>
          <p14:tracePt t="371650" x="5357813" y="1982788"/>
          <p14:tracePt t="371667" x="5384800" y="1973263"/>
          <p14:tracePt t="371685" x="5394325" y="1973263"/>
          <p14:tracePt t="371700" x="5402263" y="1973263"/>
          <p14:tracePt t="371716" x="5419725" y="1973263"/>
          <p14:tracePt t="371993" x="5483225" y="1990725"/>
          <p14:tracePt t="372003" x="5562600" y="2017713"/>
          <p14:tracePt t="372012" x="5653088" y="2054225"/>
          <p14:tracePt t="372023" x="5759450" y="2098675"/>
          <p14:tracePt t="372034" x="5902325" y="2152650"/>
          <p14:tracePt t="372051" x="6323013" y="2303463"/>
          <p14:tracePt t="372068" x="6894513" y="2500313"/>
          <p14:tracePt t="372084" x="7188200" y="2608263"/>
          <p14:tracePt t="372100" x="7608888" y="2759075"/>
          <p14:tracePt t="372117" x="7759700" y="2803525"/>
          <p14:tracePt t="372134" x="7804150" y="2813050"/>
          <p14:tracePt t="372150" x="7831138" y="2822575"/>
          <p14:tracePt t="372167" x="7840663" y="2830513"/>
          <p14:tracePt t="372184" x="7848600" y="2830513"/>
          <p14:tracePt t="372201" x="7848600" y="2822575"/>
          <p14:tracePt t="372252" x="7831138" y="2822575"/>
          <p14:tracePt t="372262" x="7823200" y="2822575"/>
          <p14:tracePt t="372272" x="7813675" y="2813050"/>
          <p14:tracePt t="372284" x="7796213" y="2803525"/>
          <p14:tracePt t="372300" x="7777163" y="2795588"/>
          <p14:tracePt t="372317" x="7751763" y="2786063"/>
          <p14:tracePt t="372333" x="7742238" y="2776538"/>
          <p14:tracePt t="372350" x="7742238" y="2768600"/>
          <p14:tracePt t="372366" x="7751763" y="2768600"/>
          <p14:tracePt t="372392" x="7777163" y="2768600"/>
          <p14:tracePt t="372402" x="7823200" y="2768600"/>
          <p14:tracePt t="372416" x="7956550" y="2803525"/>
          <p14:tracePt t="372433" x="8018463" y="2822575"/>
          <p14:tracePt t="372450" x="8108950" y="2857500"/>
          <p14:tracePt t="372466" x="8134350" y="2874963"/>
          <p14:tracePt t="372484" x="8143875" y="2884488"/>
          <p14:tracePt t="372500" x="8134350" y="2884488"/>
          <p14:tracePt t="372562" x="8126413" y="2874963"/>
          <p14:tracePt t="372572" x="8108950" y="2874963"/>
          <p14:tracePt t="372582" x="8099425" y="2867025"/>
          <p14:tracePt t="372592" x="8081963" y="2857500"/>
          <p14:tracePt t="372602" x="8072438" y="2857500"/>
          <p14:tracePt t="372616" x="8054975" y="2847975"/>
          <p14:tracePt t="372633" x="8062913" y="2857500"/>
          <p14:tracePt t="372681" x="8072438" y="2884488"/>
          <p14:tracePt t="372691" x="8072438" y="2911475"/>
          <p14:tracePt t="372702" x="8089900" y="2938463"/>
          <p14:tracePt t="372716" x="8108950" y="2982913"/>
          <p14:tracePt t="372733" x="8108950" y="3000375"/>
          <p14:tracePt t="372749" x="8108950" y="3009900"/>
          <p14:tracePt t="372766" x="8072438" y="3009900"/>
          <p14:tracePt t="372784" x="8037513" y="3009900"/>
          <p14:tracePt t="372799" x="7929563" y="3009900"/>
          <p14:tracePt t="372816" x="7840663" y="3009900"/>
          <p14:tracePt t="372833" x="7804150" y="3009900"/>
          <p14:tracePt t="372849" x="7751763" y="3027363"/>
          <p14:tracePt t="372866" x="7715250" y="3044825"/>
          <p14:tracePt t="372883" x="7705725" y="3054350"/>
          <p14:tracePt t="372899" x="7697788" y="3081338"/>
          <p14:tracePt t="372916" x="7697788" y="3089275"/>
          <p14:tracePt t="372933" x="7697788" y="3081338"/>
          <p14:tracePt t="373212" x="7697788" y="3044825"/>
          <p14:tracePt t="373222" x="7697788" y="2982913"/>
          <p14:tracePt t="373232" x="7697788" y="2911475"/>
          <p14:tracePt t="373242" x="7697788" y="2840038"/>
          <p14:tracePt t="373252" x="7705725" y="2768600"/>
          <p14:tracePt t="373265" x="7705725" y="2625725"/>
          <p14:tracePt t="373283" x="7715250" y="2562225"/>
          <p14:tracePt t="373299" x="7715250" y="2482850"/>
          <p14:tracePt t="373316" x="7715250" y="2455863"/>
          <p14:tracePt t="373333" x="7715250" y="2446338"/>
          <p14:tracePt t="373349" x="7715250" y="2473325"/>
          <p14:tracePt t="373372" x="7715250" y="2509838"/>
          <p14:tracePt t="373383" x="7715250" y="2581275"/>
          <p14:tracePt t="373399" x="7705725" y="2768600"/>
          <p14:tracePt t="373416" x="7688263" y="3009900"/>
          <p14:tracePt t="373433" x="7680325" y="3125788"/>
          <p14:tracePt t="373449" x="7680325" y="3330575"/>
          <p14:tracePt t="373466" x="7680325" y="3473450"/>
          <p14:tracePt t="373483" x="7680325" y="3509963"/>
          <p14:tracePt t="373499" x="7680325" y="3527425"/>
          <p14:tracePt t="373516" x="7688263" y="3527425"/>
          <p14:tracePt t="373722" x="7697788" y="3527425"/>
          <p14:tracePt t="373732" x="7715250" y="3527425"/>
          <p14:tracePt t="373742" x="7751763" y="3527425"/>
          <p14:tracePt t="373752" x="7813675" y="3527425"/>
          <p14:tracePt t="373765" x="7991475" y="3554413"/>
          <p14:tracePt t="373783" x="8134350" y="3608388"/>
          <p14:tracePt t="373799" x="8510588" y="3795713"/>
          <p14:tracePt t="373816" x="8867775" y="4000500"/>
          <p14:tracePt t="373833" x="9010650" y="4098925"/>
          <p14:tracePt t="373848" x="9286875" y="4303713"/>
          <p14:tracePt t="373866" x="9456738" y="4456113"/>
          <p14:tracePt t="373883" x="9518650" y="4518025"/>
          <p14:tracePt t="373899" x="9599613" y="4598988"/>
          <p14:tracePt t="373915" x="9634538" y="4643438"/>
          <p14:tracePt t="373933" x="9644063" y="4660900"/>
          <p14:tracePt t="373948" x="9661525" y="4670425"/>
          <p14:tracePt t="373965" x="9661525" y="4679950"/>
          <p14:tracePt t="373982" x="9671050" y="4679950"/>
          <p14:tracePt t="374011" x="9626600" y="4643438"/>
          <p14:tracePt t="374332" x="9537700" y="4572000"/>
          <p14:tracePt t="374342" x="9420225" y="4491038"/>
          <p14:tracePt t="374352" x="9242425" y="4367213"/>
          <p14:tracePt t="374365" x="8777288" y="4037013"/>
          <p14:tracePt t="374383" x="8491538" y="3848100"/>
          <p14:tracePt t="374398" x="7858125" y="3394075"/>
          <p14:tracePt t="374415" x="7313613" y="3000375"/>
          <p14:tracePt t="374433" x="7143750" y="2867025"/>
          <p14:tracePt t="374448" x="6973888" y="2732088"/>
          <p14:tracePt t="374465" x="6919913" y="2697163"/>
          <p14:tracePt t="374482" x="6823075" y="2652713"/>
          <p14:tracePt t="374499" x="6759575" y="2616200"/>
          <p14:tracePt t="374515" x="6724650" y="2608263"/>
          <p14:tracePt t="374515" x="6705600" y="2589213"/>
          <p14:tracePt t="374533" x="6697663" y="2581275"/>
          <p14:tracePt t="374548" x="6670675" y="2571750"/>
          <p14:tracePt t="374565" x="6661150" y="2562225"/>
          <p14:tracePt t="374582" x="6653213" y="2562225"/>
          <p14:tracePt t="374598" x="6634163" y="2554288"/>
          <p14:tracePt t="374615" x="6599238" y="2536825"/>
          <p14:tracePt t="374632" x="6510338" y="2490788"/>
          <p14:tracePt t="374648" x="6348413" y="2419350"/>
          <p14:tracePt t="374665" x="6161088" y="2330450"/>
          <p14:tracePt t="374683" x="6062663" y="2286000"/>
          <p14:tracePt t="374699" x="5857875" y="2214563"/>
          <p14:tracePt t="374715" x="5768975" y="2170113"/>
          <p14:tracePt t="374732" x="5653088" y="2108200"/>
          <p14:tracePt t="374748" x="5599113" y="2089150"/>
          <p14:tracePt t="374765" x="5599113" y="2081213"/>
          <p14:tracePt t="380047" x="5589588" y="2081213"/>
          <p14:tracePt t="380276" x="5581650" y="2081213"/>
          <p14:tracePt t="380286" x="5572125" y="2098675"/>
          <p14:tracePt t="380297" x="5527675" y="2108200"/>
          <p14:tracePt t="380310" x="5394325" y="2143125"/>
          <p14:tracePt t="380328" x="5303838" y="2170113"/>
          <p14:tracePt t="380344" x="5170488" y="2179638"/>
          <p14:tracePt t="380361" x="5062538" y="2179638"/>
          <p14:tracePt t="380378" x="5010150" y="2179638"/>
          <p14:tracePt t="380393" x="4919663" y="2152650"/>
          <p14:tracePt t="380411" x="4848225" y="2116138"/>
          <p14:tracePt t="380428" x="4822825" y="2108200"/>
          <p14:tracePt t="380444" x="4786313" y="2081213"/>
          <p14:tracePt t="380461" x="4776788" y="2062163"/>
          <p14:tracePt t="380478" x="4776788" y="2054225"/>
          <p14:tracePt t="380493" x="4776788" y="2044700"/>
          <p14:tracePt t="380511" x="4776788" y="2009775"/>
          <p14:tracePt t="380528" x="4776788" y="1990725"/>
          <p14:tracePt t="380544" x="4803775" y="1911350"/>
          <p14:tracePt t="380560" x="4867275" y="1795463"/>
          <p14:tracePt t="380578" x="4902200" y="1731963"/>
          <p14:tracePt t="380593" x="4973638" y="1633538"/>
          <p14:tracePt t="380611" x="5062538" y="1544638"/>
          <p14:tracePt t="380627" x="5116513" y="1500188"/>
          <p14:tracePt t="380644" x="5232400" y="1411288"/>
          <p14:tracePt t="380661" x="5367338" y="1330325"/>
          <p14:tracePt t="380678" x="5429250" y="1295400"/>
          <p14:tracePt t="380694" x="5545138" y="1250950"/>
          <p14:tracePt t="380711" x="5661025" y="1223963"/>
          <p14:tracePt t="380727" x="5724525" y="1214438"/>
          <p14:tracePt t="380743" x="5822950" y="1204913"/>
          <p14:tracePt t="380760" x="5884863" y="1204913"/>
          <p14:tracePt t="380777" x="5911850" y="1214438"/>
          <p14:tracePt t="380793" x="5938838" y="1223963"/>
          <p14:tracePt t="380810" x="5965825" y="1241425"/>
          <p14:tracePt t="380828" x="5973763" y="1250950"/>
          <p14:tracePt t="380844" x="5983288" y="1276350"/>
          <p14:tracePt t="380861" x="5991225" y="1295400"/>
          <p14:tracePt t="380877" x="5991225" y="1312863"/>
          <p14:tracePt t="380893" x="5991225" y="1347788"/>
          <p14:tracePt t="380911" x="5983288" y="1401763"/>
          <p14:tracePt t="380927" x="5973763" y="1446213"/>
          <p14:tracePt t="380943" x="5938838" y="1554163"/>
          <p14:tracePt t="380960" x="5902325" y="1679575"/>
          <p14:tracePt t="380977" x="5884863" y="1758950"/>
          <p14:tracePt t="380993" x="5830888" y="1901825"/>
          <p14:tracePt t="381010" x="5768975" y="2071688"/>
          <p14:tracePt t="381027" x="5751513" y="2143125"/>
          <p14:tracePt t="381044" x="5715000" y="2276475"/>
          <p14:tracePt t="381060" x="5680075" y="2384425"/>
          <p14:tracePt t="381077" x="5661025" y="2446338"/>
          <p14:tracePt t="381093" x="5634038" y="2581275"/>
          <p14:tracePt t="381110" x="5608638" y="2741613"/>
          <p14:tracePt t="381127" x="5599113" y="2795588"/>
          <p14:tracePt t="381143" x="5589588" y="2813050"/>
          <p14:tracePt t="381386" x="5581650" y="2830513"/>
          <p14:tracePt t="381396" x="5554663" y="2857500"/>
          <p14:tracePt t="381406" x="5537200" y="2901950"/>
          <p14:tracePt t="381416" x="5483225" y="2955925"/>
          <p14:tracePt t="381427" x="5438775" y="3027363"/>
          <p14:tracePt t="381443" x="5348288" y="3152775"/>
          <p14:tracePt t="381460" x="5259388" y="3286125"/>
          <p14:tracePt t="381477" x="5224463" y="3348038"/>
          <p14:tracePt t="381493" x="5153025" y="3482975"/>
          <p14:tracePt t="381510" x="5099050" y="3608388"/>
          <p14:tracePt t="381527" x="5062538" y="3670300"/>
          <p14:tracePt t="381543" x="4991100" y="3803650"/>
          <p14:tracePt t="381560" x="4919663" y="3938588"/>
          <p14:tracePt t="381578" x="4884738" y="4017963"/>
          <p14:tracePt t="381594" x="4803775" y="4143375"/>
          <p14:tracePt t="381610" x="4759325" y="4251325"/>
          <p14:tracePt t="381627" x="4732338" y="4295775"/>
          <p14:tracePt t="381643" x="4697413" y="4367213"/>
          <p14:tracePt t="381660" x="4679950" y="4394200"/>
          <p14:tracePt t="381677" x="4670425" y="4411663"/>
          <p14:tracePt t="381693" x="4670425" y="4419600"/>
          <p14:tracePt t="381709" x="4660900" y="4419600"/>
          <p14:tracePt t="381916" x="4652963" y="4429125"/>
          <p14:tracePt t="381926" x="4633913" y="4438650"/>
          <p14:tracePt t="381936" x="4616450" y="4456113"/>
          <p14:tracePt t="381946" x="4589463" y="4473575"/>
          <p14:tracePt t="381959" x="4527550" y="4510088"/>
          <p14:tracePt t="381977" x="4500563" y="4537075"/>
          <p14:tracePt t="381992" x="4438650" y="4589463"/>
          <p14:tracePt t="382009" x="4348163" y="4660900"/>
          <p14:tracePt t="382027" x="4313238" y="4697413"/>
          <p14:tracePt t="382042" x="4224338" y="4741863"/>
          <p14:tracePt t="382059" x="4143375" y="4786313"/>
          <p14:tracePt t="382076" x="4116388" y="4803775"/>
          <p14:tracePt t="382092" x="4037013" y="4830763"/>
          <p14:tracePt t="382110" x="3938588" y="4867275"/>
          <p14:tracePt t="382126" x="3894138" y="4884738"/>
          <p14:tracePt t="382143" x="3776663" y="4911725"/>
          <p14:tracePt t="382159" x="3687763" y="4938713"/>
          <p14:tracePt t="382176" x="3652838" y="4946650"/>
          <p14:tracePt t="382193" x="3598863" y="4956175"/>
          <p14:tracePt t="382210" x="3571875" y="4965700"/>
          <p14:tracePt t="382226" x="3562350" y="4973638"/>
          <p14:tracePt t="382246" x="3562350" y="4983163"/>
          <p14:tracePt t="382286" x="3571875" y="4983163"/>
          <p14:tracePt t="382405" x="3581400" y="4973638"/>
          <p14:tracePt t="382416" x="3608388" y="4973638"/>
          <p14:tracePt t="382426" x="3652838" y="4965700"/>
          <p14:tracePt t="382442" x="3803650" y="4946650"/>
          <p14:tracePt t="382459" x="3956050" y="4929188"/>
          <p14:tracePt t="382476" x="4017963" y="4919663"/>
          <p14:tracePt t="382492" x="4143375" y="4911725"/>
          <p14:tracePt t="382509" x="4251325" y="4902200"/>
          <p14:tracePt t="382526" x="4303713" y="4894263"/>
          <p14:tracePt t="382542" x="4367213" y="4894263"/>
          <p14:tracePt t="382559" x="4394200" y="4894263"/>
          <p14:tracePt t="382576" x="4411663" y="4894263"/>
          <p14:tracePt t="382592" x="4419600" y="4894263"/>
          <p14:tracePt t="382609" x="4429125" y="4894263"/>
          <p14:tracePt t="382645" x="4419600" y="4894263"/>
          <p14:tracePt t="382715" x="4402138" y="4894263"/>
          <p14:tracePt t="382735" x="4394200" y="4894263"/>
          <p14:tracePt t="382745" x="4375150" y="4894263"/>
          <p14:tracePt t="382755" x="4348163" y="4894263"/>
          <p14:tracePt t="382766" x="4313238" y="4894263"/>
          <p14:tracePt t="382776" x="4276725" y="4884738"/>
          <p14:tracePt t="382792" x="4197350" y="4884738"/>
          <p14:tracePt t="382808" x="4125913" y="4884738"/>
          <p14:tracePt t="382826" x="4098925" y="4875213"/>
          <p14:tracePt t="382842" x="4044950" y="4875213"/>
          <p14:tracePt t="382859" x="4017963" y="4875213"/>
          <p14:tracePt t="382876" x="4000500" y="4867275"/>
          <p14:tracePt t="382892" x="3983038" y="4857750"/>
          <p14:tracePt t="382909" x="3965575" y="4848225"/>
          <p14:tracePt t="382926" x="3946525" y="4840288"/>
          <p14:tracePt t="382942" x="3919538" y="4795838"/>
          <p14:tracePt t="382959" x="3894138" y="4679950"/>
          <p14:tracePt t="382976" x="3884613" y="4616450"/>
          <p14:tracePt t="382992" x="3884613" y="4510088"/>
          <p14:tracePt t="383008" x="3884613" y="4438650"/>
          <p14:tracePt t="383026" x="3894138" y="4394200"/>
          <p14:tracePt t="383042" x="3973513" y="4303713"/>
          <p14:tracePt t="383058" x="4071938" y="4205288"/>
          <p14:tracePt t="383076" x="4125913" y="4160838"/>
          <p14:tracePt t="383092" x="4214813" y="4071938"/>
          <p14:tracePt t="383108" x="4303713" y="4017963"/>
          <p14:tracePt t="383126" x="4340225" y="4000500"/>
          <p14:tracePt t="383142" x="4411663" y="3973513"/>
          <p14:tracePt t="383158" x="4438650" y="3973513"/>
          <p14:tracePt t="383176" x="4446588" y="3973513"/>
          <p14:tracePt t="383192" x="4438650" y="3973513"/>
          <p14:tracePt t="383245" x="4429125" y="3973513"/>
          <p14:tracePt t="383255" x="4384675" y="3973513"/>
          <p14:tracePt t="383264" x="4330700" y="3983038"/>
          <p14:tracePt t="383276" x="4251325" y="3990975"/>
          <p14:tracePt t="383292" x="4062413" y="4027488"/>
          <p14:tracePt t="383308" x="3884613" y="4054475"/>
          <p14:tracePt t="383326" x="3803650" y="4062413"/>
          <p14:tracePt t="383342" x="3679825" y="4071938"/>
          <p14:tracePt t="383358" x="3554413" y="4071938"/>
          <p14:tracePt t="383376" x="3490913" y="4071938"/>
          <p14:tracePt t="383391" x="3402013" y="4062413"/>
          <p14:tracePt t="383408" x="3340100" y="4037013"/>
          <p14:tracePt t="383426" x="3303588" y="4027488"/>
          <p14:tracePt t="383442" x="3259138" y="3990975"/>
          <p14:tracePt t="383458" x="3224213" y="3946525"/>
          <p14:tracePt t="383475" x="3205163" y="3919538"/>
          <p14:tracePt t="383492" x="3197225" y="3840163"/>
          <p14:tracePt t="383508" x="3187700" y="3751263"/>
          <p14:tracePt t="383525" x="3187700" y="3714750"/>
          <p14:tracePt t="383541" x="3187700" y="3643313"/>
          <p14:tracePt t="383558" x="3197225" y="3589338"/>
          <p14:tracePt t="383575" x="3214688" y="3554413"/>
          <p14:tracePt t="383591" x="3251200" y="3482975"/>
          <p14:tracePt t="383608" x="3330575" y="3419475"/>
          <p14:tracePt t="383625" x="3384550" y="3394075"/>
          <p14:tracePt t="383642" x="3490913" y="3348038"/>
          <p14:tracePt t="383658" x="3616325" y="3322638"/>
          <p14:tracePt t="383675" x="3679825" y="3313113"/>
          <p14:tracePt t="383692" x="3813175" y="3303588"/>
          <p14:tracePt t="383709" x="3956050" y="3303588"/>
          <p14:tracePt t="383726" x="4027488" y="3303588"/>
          <p14:tracePt t="383742" x="4152900" y="3330575"/>
          <p14:tracePt t="383758" x="4251325" y="3367088"/>
          <p14:tracePt t="383775" x="4286250" y="3384550"/>
          <p14:tracePt t="383791" x="4357688" y="3411538"/>
          <p14:tracePt t="383808" x="4419600" y="3438525"/>
          <p14:tracePt t="383825" x="4446588" y="3455988"/>
          <p14:tracePt t="383841" x="4473575" y="3482975"/>
          <p14:tracePt t="383858" x="4500563" y="3509963"/>
          <p14:tracePt t="383875" x="4510088" y="3517900"/>
          <p14:tracePt t="383892" x="4518025" y="3536950"/>
          <p14:tracePt t="383908" x="4518025" y="3554413"/>
          <p14:tracePt t="383925" x="4518025" y="3562350"/>
          <p14:tracePt t="383942" x="4518025" y="3598863"/>
          <p14:tracePt t="383958" x="4491038" y="3670300"/>
          <p14:tracePt t="383975" x="4473575" y="3705225"/>
          <p14:tracePt t="383992" x="4446588" y="3795713"/>
          <p14:tracePt t="384008" x="4402138" y="3875088"/>
          <p14:tracePt t="384025" x="4384675" y="3911600"/>
          <p14:tracePt t="384041" x="4357688" y="3990975"/>
          <p14:tracePt t="384058" x="4322763" y="4071938"/>
          <p14:tracePt t="384075" x="4303713" y="4116388"/>
          <p14:tracePt t="384091" x="4259263" y="4187825"/>
          <p14:tracePt t="384108" x="4205288" y="4241800"/>
          <p14:tracePt t="384125" x="4179888" y="4259263"/>
          <p14:tracePt t="384141" x="4116388" y="4286250"/>
          <p14:tracePt t="384158" x="4062413" y="4303713"/>
          <p14:tracePt t="384175" x="4037013" y="4303713"/>
          <p14:tracePt t="384191" x="3983038" y="4313238"/>
          <p14:tracePt t="384208" x="3929063" y="4322763"/>
          <p14:tracePt t="384224" x="3911600" y="4322763"/>
          <p14:tracePt t="384240" x="3875088" y="4322763"/>
          <p14:tracePt t="384258" x="3840163" y="4322763"/>
          <p14:tracePt t="384275" x="3822700" y="4322763"/>
          <p14:tracePt t="384291" x="3759200" y="4313238"/>
          <p14:tracePt t="384307" x="3714750" y="4303713"/>
          <p14:tracePt t="384325" x="3697288" y="4295775"/>
          <p14:tracePt t="384341" x="3660775" y="4286250"/>
          <p14:tracePt t="384357" x="3643313" y="4268788"/>
          <p14:tracePt t="384375" x="3625850" y="4268788"/>
          <p14:tracePt t="384391" x="3608388" y="4251325"/>
          <p14:tracePt t="384408" x="3581400" y="4224338"/>
          <p14:tracePt t="384425" x="3562350" y="4205288"/>
          <p14:tracePt t="384440" x="3536950" y="4179888"/>
          <p14:tracePt t="384458" x="3517900" y="4160838"/>
          <p14:tracePt t="384475" x="3500438" y="4143375"/>
          <p14:tracePt t="384491" x="3473450" y="4116388"/>
          <p14:tracePt t="384507" x="3455988" y="4098925"/>
          <p14:tracePt t="384525" x="3438525" y="4098925"/>
          <p14:tracePt t="384540" x="3411538" y="4081463"/>
          <p14:tracePt t="384557" x="3402013" y="4071938"/>
          <p14:tracePt t="384574" x="3394075" y="4062413"/>
          <p14:tracePt t="384590" x="3384550" y="4044950"/>
          <p14:tracePt t="384608" x="3367088" y="4017963"/>
          <p14:tracePt t="384624" x="3367088" y="4010025"/>
          <p14:tracePt t="384641" x="3357563" y="3983038"/>
          <p14:tracePt t="384658" x="3357563" y="3938588"/>
          <p14:tracePt t="384675" x="3357563" y="3911600"/>
          <p14:tracePt t="384691" x="3357563" y="3857625"/>
          <p14:tracePt t="384708" x="3367088" y="3822700"/>
          <p14:tracePt t="384724" x="3384550" y="3813175"/>
          <p14:tracePt t="384740" x="3402013" y="3786188"/>
          <p14:tracePt t="384757" x="3438525" y="3759200"/>
          <p14:tracePt t="384775" x="3465513" y="3751263"/>
          <p14:tracePt t="384791" x="3544888" y="3714750"/>
          <p14:tracePt t="384807" x="3687763" y="3660775"/>
          <p14:tracePt t="384824" x="3776663" y="3616325"/>
          <p14:tracePt t="384840" x="3990975" y="3536950"/>
          <p14:tracePt t="384857" x="4268788" y="3455988"/>
          <p14:tracePt t="384875" x="4384675" y="3419475"/>
          <p14:tracePt t="384890" x="4643438" y="3384550"/>
          <p14:tracePt t="384908" x="4894263" y="3367088"/>
          <p14:tracePt t="384924" x="5018088" y="3348038"/>
          <p14:tracePt t="384940" x="5276850" y="3330575"/>
          <p14:tracePt t="384957" x="5518150" y="3322638"/>
          <p14:tracePt t="384974" x="5616575" y="3322638"/>
          <p14:tracePt t="384991" x="5759450" y="3322638"/>
          <p14:tracePt t="385007" x="5840413" y="3322638"/>
          <p14:tracePt t="385024" x="5867400" y="3322638"/>
          <p14:tracePt t="385040" x="5919788" y="3330575"/>
          <p14:tracePt t="385057" x="5973763" y="3348038"/>
          <p14:tracePt t="385074" x="5991225" y="3357563"/>
          <p14:tracePt t="385090" x="6018213" y="3367088"/>
          <p14:tracePt t="385107" x="6027738" y="3375025"/>
          <p14:tracePt t="385124" x="6037263" y="3375025"/>
          <p14:tracePt t="385143" x="6045200" y="3384550"/>
          <p14:tracePt t="385163" x="6054725" y="3384550"/>
          <p14:tracePt t="385174" x="6054725" y="3394075"/>
          <p14:tracePt t="385191" x="6062663" y="3402013"/>
          <p14:tracePt t="385207" x="6072188" y="3411538"/>
          <p14:tracePt t="385224" x="6072188" y="3419475"/>
          <p14:tracePt t="385239" x="6089650" y="3429000"/>
          <p14:tracePt t="385257" x="6099175" y="3465513"/>
          <p14:tracePt t="385274" x="6108700" y="3482975"/>
          <p14:tracePt t="385290" x="6116638" y="3536950"/>
          <p14:tracePt t="385307" x="6116638" y="3589338"/>
          <p14:tracePt t="385324" x="6116638" y="3616325"/>
          <p14:tracePt t="385340" x="6116638" y="3670300"/>
          <p14:tracePt t="385357" x="6116638" y="3724275"/>
          <p14:tracePt t="385374" x="6099175" y="3741738"/>
          <p14:tracePt t="385390" x="6027738" y="3776663"/>
          <p14:tracePt t="385407" x="5946775" y="3813175"/>
          <p14:tracePt t="385424" x="5902325" y="3830638"/>
          <p14:tracePt t="385440" x="5786438" y="3867150"/>
          <p14:tracePt t="385457" x="5653088" y="3911600"/>
          <p14:tracePt t="385474" x="5572125" y="3938588"/>
          <p14:tracePt t="385490" x="5411788" y="4017963"/>
          <p14:tracePt t="385507" x="5259388" y="4089400"/>
          <p14:tracePt t="385524" x="5187950" y="4125913"/>
          <p14:tracePt t="385540" x="5045075" y="4197350"/>
          <p14:tracePt t="385557" x="4929188" y="4241800"/>
          <p14:tracePt t="385574" x="4875213" y="4259263"/>
          <p14:tracePt t="385590" x="4795838" y="4276725"/>
          <p14:tracePt t="385607" x="4732338" y="4303713"/>
          <p14:tracePt t="385624" x="4705350" y="4313238"/>
          <p14:tracePt t="385640" x="4652963" y="4322763"/>
          <p14:tracePt t="385656" x="4589463" y="4330700"/>
          <p14:tracePt t="385674" x="4572000" y="4340225"/>
          <p14:tracePt t="385690" x="4537075" y="4340225"/>
          <p14:tracePt t="385707" x="4510088" y="4348163"/>
          <p14:tracePt t="385724" x="4500563" y="4348163"/>
          <p14:tracePt t="385739" x="4491038" y="4357688"/>
          <p14:tracePt t="385756" x="4483100" y="4357688"/>
          <p14:tracePt t="385774" x="4473575" y="4357688"/>
          <p14:tracePt t="385793" x="4465638" y="4357688"/>
          <p14:tracePt t="385852" x="4456113" y="4357688"/>
          <p14:tracePt t="398140" x="4456113" y="4348163"/>
          <p14:tracePt t="398989" x="4456113" y="4340225"/>
          <p14:tracePt t="399000" x="4456113" y="4322763"/>
          <p14:tracePt t="399009" x="4465638" y="4303713"/>
          <p14:tracePt t="399019" x="4473575" y="4268788"/>
          <p14:tracePt t="399030" x="4491038" y="4214813"/>
          <p14:tracePt t="399046" x="4527550" y="4089400"/>
          <p14:tracePt t="399063" x="4562475" y="3973513"/>
          <p14:tracePt t="399080" x="4572000" y="3938588"/>
          <p14:tracePt t="399096" x="4581525" y="3867150"/>
          <p14:tracePt t="399113" x="4581525" y="3840163"/>
          <p14:tracePt t="399130" x="4581525" y="3830638"/>
          <p14:tracePt t="399146" x="4581525" y="3803650"/>
          <p14:tracePt t="399163" x="4554538" y="3795713"/>
          <p14:tracePt t="399180" x="4537075" y="3795713"/>
          <p14:tracePt t="399196" x="4483100" y="3786188"/>
          <p14:tracePt t="399214" x="4438650" y="3776663"/>
          <p14:tracePt t="399230" x="4419600" y="3776663"/>
          <p14:tracePt t="399246" x="4367213" y="3768725"/>
          <p14:tracePt t="399263" x="4303713" y="3768725"/>
          <p14:tracePt t="399280" x="4268788" y="3768725"/>
          <p14:tracePt t="399296" x="4197350" y="3759200"/>
          <p14:tracePt t="399313" x="4143375" y="3751263"/>
          <p14:tracePt t="399330" x="4116388" y="3751263"/>
          <p14:tracePt t="399346" x="4089400" y="3741738"/>
          <p14:tracePt t="399363" x="4081463" y="3741738"/>
          <p14:tracePt t="399380" x="4071938" y="3741738"/>
          <p14:tracePt t="402030" x="4081463" y="3741738"/>
          <p14:tracePt t="402356" x="4089400" y="3741738"/>
          <p14:tracePt t="402366" x="4125913" y="3751263"/>
          <p14:tracePt t="402377" x="4143375" y="3751263"/>
          <p14:tracePt t="402386" x="4160838" y="3768725"/>
          <p14:tracePt t="402396" x="4179888" y="3776663"/>
          <p14:tracePt t="402411" x="4224338" y="3813175"/>
          <p14:tracePt t="402428" x="4232275" y="3840163"/>
          <p14:tracePt t="402443" x="4251325" y="3902075"/>
          <p14:tracePt t="402460" x="4259263" y="3938588"/>
          <p14:tracePt t="402477" x="4259263" y="3956050"/>
          <p14:tracePt t="402493" x="4259263" y="3990975"/>
          <p14:tracePt t="402510" x="4241800" y="4037013"/>
          <p14:tracePt t="402527" x="4214813" y="4054475"/>
          <p14:tracePt t="402543" x="4152900" y="4089400"/>
          <p14:tracePt t="402561" x="4054475" y="4108450"/>
          <p14:tracePt t="402578" x="4010025" y="4116388"/>
          <p14:tracePt t="402594" x="3929063" y="4125913"/>
          <p14:tracePt t="402611" x="3857625" y="4125913"/>
          <p14:tracePt t="402627" x="3813175" y="4125913"/>
          <p14:tracePt t="402643" x="3705225" y="4125913"/>
          <p14:tracePt t="402660" x="3589338" y="4116388"/>
          <p14:tracePt t="402677" x="3536950" y="4098925"/>
          <p14:tracePt t="402693" x="3446463" y="4071938"/>
          <p14:tracePt t="402711" x="3357563" y="4027488"/>
          <p14:tracePt t="402727" x="3303588" y="4000500"/>
          <p14:tracePt t="402743" x="3197225" y="3946525"/>
          <p14:tracePt t="402760" x="3116263" y="3884613"/>
          <p14:tracePt t="402777" x="3089275" y="3840163"/>
          <p14:tracePt t="402793" x="3044825" y="3759200"/>
          <p14:tracePt t="402810" x="3027363" y="3679825"/>
          <p14:tracePt t="402827" x="3027363" y="3652838"/>
          <p14:tracePt t="402843" x="3036888" y="3589338"/>
          <p14:tracePt t="402861" x="3098800" y="3482975"/>
          <p14:tracePt t="402877" x="3143250" y="3411538"/>
          <p14:tracePt t="402893" x="3232150" y="3303588"/>
          <p14:tracePt t="402910" x="3303588" y="3232150"/>
          <p14:tracePt t="402927" x="3330575" y="3205163"/>
          <p14:tracePt t="402943" x="3384550" y="3179763"/>
          <p14:tracePt t="402960" x="3473450" y="3160713"/>
          <p14:tracePt t="402977" x="3536950" y="3152775"/>
          <p14:tracePt t="402993" x="3652838" y="3143250"/>
          <p14:tracePt t="403010" x="3776663" y="3143250"/>
          <p14:tracePt t="403027" x="3822700" y="3143250"/>
          <p14:tracePt t="403043" x="3919538" y="3160713"/>
          <p14:tracePt t="403060" x="4027488" y="3197225"/>
          <p14:tracePt t="403077" x="4062413" y="3214688"/>
          <p14:tracePt t="403093" x="4133850" y="3251200"/>
          <p14:tracePt t="403110" x="4170363" y="3295650"/>
          <p14:tracePt t="403127" x="4187825" y="3313113"/>
          <p14:tracePt t="403143" x="4197350" y="3348038"/>
          <p14:tracePt t="403160" x="4205288" y="3384550"/>
          <p14:tracePt t="403177" x="4214813" y="3402013"/>
          <p14:tracePt t="403193" x="4214813" y="3438525"/>
          <p14:tracePt t="403211" x="4224338" y="3490913"/>
          <p14:tracePt t="403227" x="4232275" y="3536950"/>
          <p14:tracePt t="403243" x="4251325" y="3633788"/>
          <p14:tracePt t="403260" x="4268788" y="3741738"/>
          <p14:tracePt t="403277" x="4276725" y="3795713"/>
          <p14:tracePt t="403293" x="4295775" y="3894138"/>
          <p14:tracePt t="403310" x="4303713" y="3973513"/>
          <p14:tracePt t="403326" x="4303713" y="4010025"/>
          <p14:tracePt t="403343" x="4313238" y="4089400"/>
          <p14:tracePt t="403360" x="4313238" y="4152900"/>
          <p14:tracePt t="403376" x="4313238" y="4179888"/>
          <p14:tracePt t="403393" x="4313238" y="4214813"/>
          <p14:tracePt t="403410" x="4313238" y="4232275"/>
          <p14:tracePt t="403426" x="4313238" y="4251325"/>
          <p14:tracePt t="403443" x="4313238" y="4259263"/>
          <p14:tracePt t="403459" x="4313238" y="4268788"/>
          <p14:tracePt t="403476" x="4313238" y="4276725"/>
          <p14:tracePt t="406124" x="4303713" y="4286250"/>
          <p14:tracePt t="406452" x="4286250" y="4313238"/>
          <p14:tracePt t="406462" x="4259263" y="4357688"/>
          <p14:tracePt t="406472" x="4224338" y="4402138"/>
          <p14:tracePt t="406482" x="4187825" y="4465638"/>
          <p14:tracePt t="406492" x="4160838" y="4527550"/>
          <p14:tracePt t="406507" x="4116388" y="4652963"/>
          <p14:tracePt t="406524" x="4098925" y="4705350"/>
          <p14:tracePt t="406541" x="4071938" y="4786313"/>
          <p14:tracePt t="406557" x="4062413" y="4822825"/>
          <p14:tracePt t="406574" x="4062413" y="4830763"/>
          <p14:tracePt t="406590" x="4054475" y="4830763"/>
          <p14:tracePt t="407484" x="4062413" y="4830763"/>
          <p14:tracePt t="407741" x="4062413" y="4822825"/>
          <p14:tracePt t="407791" x="4062413" y="4803775"/>
          <p14:tracePt t="407800" x="4027488" y="4759325"/>
          <p14:tracePt t="407811" x="3973513" y="4670425"/>
          <p14:tracePt t="407823" x="3884613" y="4537075"/>
          <p14:tracePt t="407840" x="3562350" y="4071938"/>
          <p14:tracePt t="407856" x="3170238" y="3536950"/>
          <p14:tracePt t="407873" x="2982913" y="3259138"/>
          <p14:tracePt t="407889" x="2581275" y="2724150"/>
          <p14:tracePt t="407906" x="2187575" y="2187575"/>
          <p14:tracePt t="407923" x="2000250" y="1911350"/>
          <p14:tracePt t="407940" x="1704975" y="1393825"/>
          <p14:tracePt t="407956" x="1428750" y="874713"/>
          <p14:tracePt t="407973" x="1295400" y="642938"/>
          <p14:tracePt t="407973" x="1179513" y="411163"/>
          <p14:tracePt t="408880" x="1419225" y="8096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Cathode Ray Tube (CRT)</a:t>
            </a:r>
          </a:p>
        </p:txBody>
      </p:sp>
      <p:sp>
        <p:nvSpPr>
          <p:cNvPr id="3" name="Content Placeholder 2"/>
          <p:cNvSpPr>
            <a:spLocks noGrp="1"/>
          </p:cNvSpPr>
          <p:nvPr>
            <p:ph idx="1"/>
          </p:nvPr>
        </p:nvSpPr>
        <p:spPr>
          <a:xfrm>
            <a:off x="2895600" y="1584371"/>
            <a:ext cx="8534400" cy="580291"/>
          </a:xfrm>
        </p:spPr>
        <p:txBody>
          <a:bodyPr>
            <a:normAutofit/>
          </a:bodyPr>
          <a:lstStyle/>
          <a:p>
            <a:r>
              <a:rPr lang="en-US" sz="2400" dirty="0">
                <a:solidFill>
                  <a:schemeClr val="tx1"/>
                </a:solidFill>
              </a:rPr>
              <a:t>Older technology, mostly obsolete</a:t>
            </a:r>
          </a:p>
          <a:p>
            <a:endParaRPr lang="en-US" sz="2400" dirty="0">
              <a:solidFill>
                <a:schemeClr val="tx1"/>
              </a:solidFill>
            </a:endParaRPr>
          </a:p>
        </p:txBody>
      </p:sp>
      <p:pic>
        <p:nvPicPr>
          <p:cNvPr id="4" name="Picture 3"/>
          <p:cNvPicPr>
            <a:picLocks noChangeAspect="1"/>
          </p:cNvPicPr>
          <p:nvPr/>
        </p:nvPicPr>
        <p:blipFill rotWithShape="1">
          <a:blip r:embed="rId4"/>
          <a:srcRect r="52188" b="-4017"/>
          <a:stretch/>
        </p:blipFill>
        <p:spPr>
          <a:xfrm>
            <a:off x="1090073" y="2948198"/>
            <a:ext cx="2019868" cy="1682219"/>
          </a:xfrm>
          <a:prstGeom prst="rect">
            <a:avLst/>
          </a:prstGeom>
        </p:spPr>
      </p:pic>
      <p:pic>
        <p:nvPicPr>
          <p:cNvPr id="6" name="Picture 5"/>
          <p:cNvPicPr>
            <a:picLocks noChangeAspect="1"/>
          </p:cNvPicPr>
          <p:nvPr/>
        </p:nvPicPr>
        <p:blipFill rotWithShape="1">
          <a:blip r:embed="rId4"/>
          <a:srcRect l="54039" t="17410" r="-403" b="-4017"/>
          <a:stretch/>
        </p:blipFill>
        <p:spPr>
          <a:xfrm>
            <a:off x="1304413" y="4842460"/>
            <a:ext cx="2715607" cy="1941904"/>
          </a:xfrm>
          <a:prstGeom prst="rect">
            <a:avLst/>
          </a:prstGeom>
        </p:spPr>
      </p:pic>
      <p:sp>
        <p:nvSpPr>
          <p:cNvPr id="7" name="Content Placeholder 2"/>
          <p:cNvSpPr txBox="1">
            <a:spLocks/>
          </p:cNvSpPr>
          <p:nvPr/>
        </p:nvSpPr>
        <p:spPr bwMode="auto">
          <a:xfrm>
            <a:off x="2895600" y="2119254"/>
            <a:ext cx="748635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dirty="0">
                <a:solidFill>
                  <a:srgbClr val="000000"/>
                </a:solidFill>
              </a:rPr>
              <a:t>Large vacuum tube with electron guns that strike phosphors to light up the screen</a:t>
            </a:r>
          </a:p>
          <a:p>
            <a:pPr marL="342900" indent="-342900">
              <a:buFont typeface="Arial" panose="020B0604020202020204" pitchFamily="34" charset="0"/>
              <a:buChar char="•"/>
            </a:pPr>
            <a:r>
              <a:rPr lang="en-US" dirty="0">
                <a:solidFill>
                  <a:srgbClr val="000000"/>
                </a:solidFill>
              </a:rPr>
              <a:t>Triads of red, green, and blue phosphors</a:t>
            </a:r>
          </a:p>
          <a:p>
            <a:pPr marL="342900" indent="-342900">
              <a:buFont typeface="Arial" panose="020B0604020202020204" pitchFamily="34" charset="0"/>
              <a:buChar char="•"/>
            </a:pPr>
            <a:endParaRPr lang="en-US" dirty="0">
              <a:solidFill>
                <a:srgbClr val="000000"/>
              </a:solidFill>
            </a:endParaRPr>
          </a:p>
        </p:txBody>
      </p:sp>
      <p:pic>
        <p:nvPicPr>
          <p:cNvPr id="8" name="Picture 7"/>
          <p:cNvPicPr>
            <a:picLocks noChangeAspect="1"/>
          </p:cNvPicPr>
          <p:nvPr/>
        </p:nvPicPr>
        <p:blipFill rotWithShape="1">
          <a:blip r:embed="rId5"/>
          <a:srcRect l="11330" t="21595" r="33287" b="28218"/>
          <a:stretch/>
        </p:blipFill>
        <p:spPr>
          <a:xfrm>
            <a:off x="4629621" y="3789308"/>
            <a:ext cx="4902234" cy="2497540"/>
          </a:xfrm>
          <a:prstGeom prst="rect">
            <a:avLst/>
          </a:prstGeom>
        </p:spPr>
      </p:pic>
      <p:pic>
        <p:nvPicPr>
          <p:cNvPr id="14" name="Picture 13">
            <a:extLst>
              <a:ext uri="{FF2B5EF4-FFF2-40B4-BE49-F238E27FC236}">
                <a16:creationId xmlns:a16="http://schemas.microsoft.com/office/drawing/2014/main" id="{DD820F05-AFFA-4CAE-8481-A7EBC6B9F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37231" y="672144"/>
            <a:ext cx="3824355" cy="6497690"/>
          </a:xfrm>
          <a:prstGeom prst="rect">
            <a:avLst/>
          </a:prstGeom>
        </p:spPr>
      </p:pic>
      <p:sp>
        <p:nvSpPr>
          <p:cNvPr id="15" name="Slide Number Placeholder 14">
            <a:extLst>
              <a:ext uri="{FF2B5EF4-FFF2-40B4-BE49-F238E27FC236}">
                <a16:creationId xmlns:a16="http://schemas.microsoft.com/office/drawing/2014/main" id="{7C74299F-5BEE-4D63-A5B6-15914FB84D8C}"/>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18</a:t>
            </a:fld>
            <a:endParaRPr lang="en-US" altLang="en-US">
              <a:solidFill>
                <a:srgbClr val="000000"/>
              </a:solidFill>
            </a:endParaRPr>
          </a:p>
        </p:txBody>
      </p:sp>
    </p:spTree>
    <p:custDataLst>
      <p:tags r:id="rId1"/>
    </p:custDataLst>
    <p:extLst>
      <p:ext uri="{BB962C8B-B14F-4D97-AF65-F5344CB8AC3E}">
        <p14:creationId xmlns:p14="http://schemas.microsoft.com/office/powerpoint/2010/main" val="644903250"/>
      </p:ext>
    </p:extLst>
  </p:cSld>
  <p:clrMapOvr>
    <a:masterClrMapping/>
  </p:clrMapOvr>
  <p:transition spd="slow" advTm="9877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7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extLst>
    <p:ext uri="{3A86A75C-4F4B-4683-9AE1-C65F6400EC91}">
      <p14:laserTraceLst xmlns:p14="http://schemas.microsoft.com/office/powerpoint/2010/main">
        <p14:tracePtLst>
          <p14:tracePt t="16958" x="554038" y="4902200"/>
          <p14:tracePt t="17102" x="544513" y="4902200"/>
          <p14:tracePt t="17510" x="536575" y="4902200"/>
          <p14:tracePt t="17520" x="517525" y="4894263"/>
          <p14:tracePt t="17530" x="509588" y="4884738"/>
          <p14:tracePt t="17540" x="490538" y="4857750"/>
          <p14:tracePt t="17554" x="446088" y="4732338"/>
          <p14:tracePt t="17571" x="428625" y="4633913"/>
          <p14:tracePt t="17587" x="384175" y="4402138"/>
          <p14:tracePt t="17605" x="347663" y="4133850"/>
          <p14:tracePt t="17621" x="339725" y="3983038"/>
          <p14:tracePt t="17637" x="322263" y="3679825"/>
          <p14:tracePt t="17655" x="322263" y="3429000"/>
          <p14:tracePt t="17672" x="322263" y="3322638"/>
          <p14:tracePt t="17687" x="330200" y="3179763"/>
          <p14:tracePt t="17703" x="374650" y="3081338"/>
          <p14:tracePt t="17721" x="411163" y="3054350"/>
          <p14:tracePt t="17737" x="527050" y="2990850"/>
          <p14:tracePt t="17754" x="652463" y="2955925"/>
          <p14:tracePt t="17771" x="714375" y="2946400"/>
          <p14:tracePt t="17787" x="822325" y="2928938"/>
          <p14:tracePt t="17804" x="946150" y="2928938"/>
          <p14:tracePt t="17821" x="1009650" y="2928938"/>
          <p14:tracePt t="17837" x="1116013" y="2955925"/>
          <p14:tracePt t="17854" x="1196975" y="2990850"/>
          <p14:tracePt t="17871" x="1231900" y="3027363"/>
          <p14:tracePt t="17887" x="1268413" y="3089275"/>
          <p14:tracePt t="17904" x="1295400" y="3143250"/>
          <p14:tracePt t="17921" x="1303338" y="3170238"/>
          <p14:tracePt t="17937" x="1303338" y="3224213"/>
          <p14:tracePt t="17954" x="1303338" y="3313113"/>
          <p14:tracePt t="17971" x="1303338" y="3367088"/>
          <p14:tracePt t="17987" x="1295400" y="3490913"/>
          <p14:tracePt t="18004" x="1276350" y="3581400"/>
          <p14:tracePt t="18021" x="1268413" y="3608388"/>
          <p14:tracePt t="18037" x="1258888" y="3643313"/>
          <p14:tracePt t="18054" x="1231900" y="3660775"/>
          <p14:tracePt t="18071" x="1223963" y="3660775"/>
          <p14:tracePt t="18087" x="1196975" y="3679825"/>
          <p14:tracePt t="18104" x="1143000" y="3679825"/>
          <p14:tracePt t="18121" x="1116013" y="3679825"/>
          <p14:tracePt t="18137" x="1062038" y="3670300"/>
          <p14:tracePt t="18154" x="1027113" y="3652838"/>
          <p14:tracePt t="18171" x="1009650" y="3633788"/>
          <p14:tracePt t="18187" x="965200" y="3562350"/>
          <p14:tracePt t="18203" x="911225" y="3465513"/>
          <p14:tracePt t="18220" x="884238" y="3402013"/>
          <p14:tracePt t="18237" x="839788" y="3241675"/>
          <p14:tracePt t="18254" x="803275" y="3062288"/>
          <p14:tracePt t="18271" x="795338" y="2973388"/>
          <p14:tracePt t="18287" x="776288" y="2840038"/>
          <p14:tracePt t="18303" x="768350" y="2732088"/>
          <p14:tracePt t="18320" x="768350" y="2687638"/>
          <p14:tracePt t="18337" x="776288" y="2581275"/>
          <p14:tracePt t="18353" x="803275" y="2490788"/>
          <p14:tracePt t="18370" x="830263" y="2465388"/>
          <p14:tracePt t="18387" x="884238" y="2401888"/>
          <p14:tracePt t="18404" x="973138" y="2374900"/>
          <p14:tracePt t="18421" x="1036638" y="2357438"/>
          <p14:tracePt t="18437" x="1169988" y="2339975"/>
          <p14:tracePt t="18454" x="1276350" y="2339975"/>
          <p14:tracePt t="18470" x="1322388" y="2339975"/>
          <p14:tracePt t="18486" x="1393825" y="2339975"/>
          <p14:tracePt t="18503" x="1473200" y="2374900"/>
          <p14:tracePt t="18521" x="1517650" y="2393950"/>
          <p14:tracePt t="18536" x="1562100" y="2419350"/>
          <p14:tracePt t="18553" x="1589088" y="2446338"/>
          <p14:tracePt t="18570" x="1598613" y="2455863"/>
          <p14:tracePt t="18586" x="1608138" y="2482850"/>
          <p14:tracePt t="18604" x="1625600" y="2509838"/>
          <p14:tracePt t="18620" x="1625600" y="2517775"/>
          <p14:tracePt t="18636" x="1625600" y="2544763"/>
          <p14:tracePt t="18653" x="1633538" y="2562225"/>
          <p14:tracePt t="18670" x="1633538" y="2581275"/>
          <p14:tracePt t="18686" x="1633538" y="2625725"/>
          <p14:tracePt t="18703" x="1633538" y="2670175"/>
          <p14:tracePt t="18719" x="1633538" y="2697163"/>
          <p14:tracePt t="18736" x="1625600" y="2751138"/>
          <p14:tracePt t="18754" x="1616075" y="2803525"/>
          <p14:tracePt t="18770" x="1608138" y="2830513"/>
          <p14:tracePt t="18786" x="1581150" y="2874963"/>
          <p14:tracePt t="18803" x="1554163" y="2911475"/>
          <p14:tracePt t="18820" x="1544638" y="2928938"/>
          <p14:tracePt t="18836" x="1517650" y="2965450"/>
          <p14:tracePt t="18853" x="1490663" y="2990850"/>
          <p14:tracePt t="18870" x="1473200" y="3000375"/>
          <p14:tracePt t="18886" x="1455738" y="3027363"/>
          <p14:tracePt t="18903" x="1438275" y="3054350"/>
          <p14:tracePt t="18920" x="1419225" y="3062288"/>
          <p14:tracePt t="18936" x="1384300" y="3089275"/>
          <p14:tracePt t="18953" x="1330325" y="3116263"/>
          <p14:tracePt t="18970" x="1303338" y="3133725"/>
          <p14:tracePt t="18986" x="1250950" y="3143250"/>
          <p14:tracePt t="19003" x="1204913" y="3160713"/>
          <p14:tracePt t="19020" x="1196975" y="3160713"/>
          <p14:tracePt t="19036" x="1169988" y="3170238"/>
          <p14:tracePt t="19053" x="1160463" y="3170238"/>
          <p14:tracePt t="19069" x="1152525" y="3170238"/>
          <p14:tracePt t="19086" x="1143000" y="3170238"/>
          <p14:tracePt t="19197" x="1143000" y="3179763"/>
          <p14:tracePt t="19217" x="1133475" y="3179763"/>
          <p14:tracePt t="19237" x="1125538" y="3179763"/>
          <p14:tracePt t="19257" x="1116013" y="3179763"/>
          <p14:tracePt t="19267" x="1108075" y="3187700"/>
          <p14:tracePt t="19277" x="1089025" y="3187700"/>
          <p14:tracePt t="19287" x="1054100" y="3187700"/>
          <p14:tracePt t="19302" x="946150" y="3187700"/>
          <p14:tracePt t="19319" x="884238" y="3187700"/>
          <p14:tracePt t="19336" x="795338" y="3197225"/>
          <p14:tracePt t="19353" x="741363" y="3197225"/>
          <p14:tracePt t="19369" x="723900" y="3197225"/>
          <p14:tracePt t="19386" x="687388" y="3197225"/>
          <p14:tracePt t="19403" x="652463" y="3179763"/>
          <p14:tracePt t="19419" x="633413" y="3179763"/>
          <p14:tracePt t="19436" x="608013" y="3160713"/>
          <p14:tracePt t="19453" x="581025" y="3133725"/>
          <p14:tracePt t="19470" x="561975" y="3125788"/>
          <p14:tracePt t="19486" x="544513" y="3098800"/>
          <p14:tracePt t="19502" x="517525" y="3071813"/>
          <p14:tracePt t="19519" x="517525" y="3062288"/>
          <p14:tracePt t="19536" x="509588" y="3044825"/>
          <p14:tracePt t="19553" x="490538" y="3017838"/>
          <p14:tracePt t="19569" x="490538" y="3009900"/>
          <p14:tracePt t="19586" x="490538" y="2990850"/>
          <p14:tracePt t="19603" x="490538" y="2938463"/>
          <p14:tracePt t="19619" x="490538" y="2901950"/>
          <p14:tracePt t="19636" x="509588" y="2822575"/>
          <p14:tracePt t="19653" x="561975" y="2741613"/>
          <p14:tracePt t="19669" x="581025" y="2697163"/>
          <p14:tracePt t="19686" x="633413" y="2633663"/>
          <p14:tracePt t="19702" x="687388" y="2571750"/>
          <p14:tracePt t="19719" x="758825" y="2509838"/>
          <p14:tracePt t="19737" x="803275" y="2465388"/>
          <p14:tracePt t="19752" x="928688" y="2384425"/>
          <p14:tracePt t="19769" x="1054100" y="2303463"/>
          <p14:tracePt t="19786" x="1108075" y="2286000"/>
          <p14:tracePt t="19802" x="1204913" y="2259013"/>
          <p14:tracePt t="19819" x="1322388" y="2251075"/>
          <p14:tracePt t="19836" x="1374775" y="2251075"/>
          <p14:tracePt t="19852" x="1465263" y="2251075"/>
          <p14:tracePt t="19869" x="1536700" y="2259013"/>
          <p14:tracePt t="19886" x="1562100" y="2276475"/>
          <p14:tracePt t="19902" x="1598613" y="2303463"/>
          <p14:tracePt t="19919" x="1616075" y="2330450"/>
          <p14:tracePt t="19936" x="1633538" y="2339975"/>
          <p14:tracePt t="19952" x="1643063" y="2366963"/>
          <p14:tracePt t="19969" x="1660525" y="2393950"/>
          <p14:tracePt t="19986" x="1660525" y="2419350"/>
          <p14:tracePt t="20002" x="1660525" y="2446338"/>
          <p14:tracePt t="20020" x="1660525" y="2482850"/>
          <p14:tracePt t="20036" x="1660525" y="2500313"/>
          <p14:tracePt t="20052" x="1660525" y="2554288"/>
          <p14:tracePt t="20069" x="1660525" y="2608263"/>
          <p14:tracePt t="20086" x="1660525" y="2633663"/>
          <p14:tracePt t="20102" x="1660525" y="2687638"/>
          <p14:tracePt t="20119" x="1643063" y="2741613"/>
          <p14:tracePt t="20136" x="1643063" y="2768600"/>
          <p14:tracePt t="20152" x="1633538" y="2822575"/>
          <p14:tracePt t="20169" x="1616075" y="2874963"/>
          <p14:tracePt t="20186" x="1608138" y="2901950"/>
          <p14:tracePt t="20202" x="1598613" y="2955925"/>
          <p14:tracePt t="20219" x="1589088" y="3000375"/>
          <p14:tracePt t="20236" x="1589088" y="3009900"/>
          <p14:tracePt t="20253" x="1581150" y="3027363"/>
          <p14:tracePt t="20269" x="1581150" y="3036888"/>
          <p14:tracePt t="20285" x="1581150" y="3044825"/>
          <p14:tracePt t="20305" x="1581150" y="3054350"/>
          <p14:tracePt t="20345" x="1571625" y="3054350"/>
          <p14:tracePt t="20355" x="1571625" y="3062288"/>
          <p14:tracePt t="20385" x="1562100" y="3071813"/>
          <p14:tracePt t="20435" x="1562100" y="3081338"/>
          <p14:tracePt t="20455" x="1554163" y="3081338"/>
          <p14:tracePt t="20474" x="1554163" y="3089275"/>
          <p14:tracePt t="20485" x="1544638" y="3089275"/>
          <p14:tracePt t="20494" x="1544638" y="3098800"/>
          <p14:tracePt t="20514" x="1536700" y="3108325"/>
          <p14:tracePt t="20535" x="1536700" y="3116263"/>
          <p14:tracePt t="20544" x="1536700" y="3125788"/>
          <p14:tracePt t="20565" x="1527175" y="3125788"/>
          <p14:tracePt t="20574" x="1527175" y="3133725"/>
          <p14:tracePt t="20594" x="1517650" y="3143250"/>
          <p14:tracePt t="20615" x="1517650" y="3152775"/>
          <p14:tracePt t="20624" x="1517650" y="3160713"/>
          <p14:tracePt t="20644" x="1509713" y="3160713"/>
          <p14:tracePt t="20654" x="1509713" y="3170238"/>
          <p14:tracePt t="20668" x="1500188" y="3179763"/>
          <p14:tracePt t="20686" x="1500188" y="3187700"/>
          <p14:tracePt t="20702" x="1490663" y="3197225"/>
          <p14:tracePt t="20718" x="1482725" y="3205163"/>
          <p14:tracePt t="20744" x="1473200" y="3214688"/>
          <p14:tracePt t="20764" x="1465263" y="3224213"/>
          <p14:tracePt t="20774" x="1455738" y="3232150"/>
          <p14:tracePt t="20795" x="1446213" y="3232150"/>
          <p14:tracePt t="20814" x="1446213" y="3241675"/>
          <p14:tracePt t="20824" x="1438275" y="3241675"/>
          <p14:tracePt t="20836" x="1428750" y="3241675"/>
          <p14:tracePt t="20852" x="1401763" y="3241675"/>
          <p14:tracePt t="20868" x="1374775" y="3241675"/>
          <p14:tracePt t="20885" x="1347788" y="3241675"/>
          <p14:tracePt t="20901" x="1276350" y="3224213"/>
          <p14:tracePt t="20918" x="1223963" y="3214688"/>
          <p14:tracePt t="20935" x="1204913" y="3205163"/>
          <p14:tracePt t="20951" x="1160463" y="3197225"/>
          <p14:tracePt t="20968" x="1143000" y="3170238"/>
          <p14:tracePt t="20985" x="1125538" y="3160713"/>
          <p14:tracePt t="21002" x="1116013" y="3133725"/>
          <p14:tracePt t="21018" x="1098550" y="3116263"/>
          <p14:tracePt t="21035" x="1098550" y="3098800"/>
          <p14:tracePt t="21051" x="1081088" y="3071813"/>
          <p14:tracePt t="21068" x="1071563" y="3000375"/>
          <p14:tracePt t="21085" x="1071563" y="2955925"/>
          <p14:tracePt t="21102" x="1062038" y="2857500"/>
          <p14:tracePt t="21118" x="1054100" y="2776538"/>
          <p14:tracePt t="21135" x="1054100" y="2741613"/>
          <p14:tracePt t="21152" x="1054100" y="2670175"/>
          <p14:tracePt t="21169" x="1062038" y="2571750"/>
          <p14:tracePt t="21185" x="1071563" y="2517775"/>
          <p14:tracePt t="21202" x="1098550" y="2428875"/>
          <p14:tracePt t="21218" x="1133475" y="2366963"/>
          <p14:tracePt t="21235" x="1152525" y="2339975"/>
          <p14:tracePt t="21252" x="1214438" y="2303463"/>
          <p14:tracePt t="21268" x="1276350" y="2268538"/>
          <p14:tracePt t="21285" x="1303338" y="2259013"/>
          <p14:tracePt t="21302" x="1357313" y="2241550"/>
          <p14:tracePt t="21318" x="1428750" y="2224088"/>
          <p14:tracePt t="21335" x="1465263" y="2224088"/>
          <p14:tracePt t="21351" x="1554163" y="2214563"/>
          <p14:tracePt t="21368" x="1652588" y="2205038"/>
          <p14:tracePt t="21385" x="1687513" y="2205038"/>
          <p14:tracePt t="21401" x="1758950" y="2205038"/>
          <p14:tracePt t="21418" x="1822450" y="2214563"/>
          <p14:tracePt t="21435" x="1847850" y="2214563"/>
          <p14:tracePt t="21451" x="1893888" y="2232025"/>
          <p14:tracePt t="21468" x="1946275" y="2241550"/>
          <p14:tracePt t="21484" x="1973263" y="2251075"/>
          <p14:tracePt t="21501" x="2036763" y="2276475"/>
          <p14:tracePt t="21518" x="2071688" y="2303463"/>
          <p14:tracePt t="21534" x="2089150" y="2322513"/>
          <p14:tracePt t="21552" x="2116138" y="2366963"/>
          <p14:tracePt t="21568" x="2133600" y="2419350"/>
          <p14:tracePt t="21585" x="2143125" y="2455863"/>
          <p14:tracePt t="21601" x="2152650" y="2509838"/>
          <p14:tracePt t="21617" x="2160588" y="2554288"/>
          <p14:tracePt t="21634" x="2170113" y="2581275"/>
          <p14:tracePt t="21651" x="2170113" y="2633663"/>
          <p14:tracePt t="21668" x="2160588" y="2687638"/>
          <p14:tracePt t="21684" x="2160588" y="2714625"/>
          <p14:tracePt t="21700" x="2143125" y="2795588"/>
          <p14:tracePt t="21717" x="2125663" y="2874963"/>
          <p14:tracePt t="21734" x="2116138" y="2911475"/>
          <p14:tracePt t="21751" x="2098675" y="2990850"/>
          <p14:tracePt t="21767" x="2081213" y="3054350"/>
          <p14:tracePt t="21784" x="2071688" y="3081338"/>
          <p14:tracePt t="21801" x="2062163" y="3133725"/>
          <p14:tracePt t="21818" x="2044700" y="3160713"/>
          <p14:tracePt t="21834" x="2044700" y="3179763"/>
          <p14:tracePt t="21851" x="2027238" y="3187700"/>
          <p14:tracePt t="22755" x="2017713" y="3197225"/>
          <p14:tracePt t="22821" x="2009775" y="3197225"/>
          <p14:tracePt t="22831" x="2000250" y="3205163"/>
          <p14:tracePt t="22841" x="1982788" y="3205163"/>
          <p14:tracePt t="22851" x="1965325" y="3214688"/>
          <p14:tracePt t="22866" x="1911350" y="3224213"/>
          <p14:tracePt t="22883" x="1884363" y="3232150"/>
          <p14:tracePt t="22900" x="1803400" y="3251200"/>
          <p14:tracePt t="22917" x="1704975" y="3268663"/>
          <p14:tracePt t="22933" x="1652588" y="3276600"/>
          <p14:tracePt t="22950" x="1562100" y="3295650"/>
          <p14:tracePt t="22966" x="1482725" y="3295650"/>
          <p14:tracePt t="22983" x="1428750" y="3295650"/>
          <p14:tracePt t="23000" x="1330325" y="3295650"/>
          <p14:tracePt t="23016" x="1258888" y="3295650"/>
          <p14:tracePt t="23033" x="1223963" y="3295650"/>
          <p14:tracePt t="23050" x="1169988" y="3268663"/>
          <p14:tracePt t="23066" x="1143000" y="3241675"/>
          <p14:tracePt t="23083" x="1125538" y="3214688"/>
          <p14:tracePt t="23083" x="1108075" y="3187700"/>
          <p14:tracePt t="23102" x="1098550" y="3160713"/>
          <p14:tracePt t="23116" x="1081088" y="3098800"/>
          <p14:tracePt t="23133" x="1071563" y="3054350"/>
          <p14:tracePt t="23149" x="1054100" y="2928938"/>
          <p14:tracePt t="23167" x="1044575" y="2813050"/>
          <p14:tracePt t="23183" x="1044575" y="2751138"/>
          <p14:tracePt t="23199" x="1044575" y="2633663"/>
          <p14:tracePt t="23216" x="1044575" y="2527300"/>
          <p14:tracePt t="23233" x="1044575" y="2446338"/>
          <p14:tracePt t="23250" x="1071563" y="2303463"/>
          <p14:tracePt t="23266" x="1125538" y="2179638"/>
          <p14:tracePt t="23283" x="1143000" y="2125663"/>
          <p14:tracePt t="23283" x="1169988" y="2081213"/>
          <p14:tracePt t="23301" x="1204913" y="2054225"/>
          <p14:tracePt t="23316" x="1268413" y="2009775"/>
          <p14:tracePt t="23333" x="1303338" y="1990725"/>
          <p14:tracePt t="23350" x="1384300" y="1982788"/>
          <p14:tracePt t="23366" x="1446213" y="1982788"/>
          <p14:tracePt t="23383" x="1473200" y="1982788"/>
          <p14:tracePt t="23383" x="1500188" y="1990725"/>
          <p14:tracePt t="23401" x="1517650" y="2000250"/>
          <p14:tracePt t="23416" x="1562100" y="2027238"/>
          <p14:tracePt t="23433" x="1625600" y="2062163"/>
          <p14:tracePt t="23450" x="1652588" y="2098675"/>
          <p14:tracePt t="23467" x="1704975" y="2160588"/>
          <p14:tracePt t="23483" x="1768475" y="2224088"/>
          <p14:tracePt t="23500" x="1785938" y="2251075"/>
          <p14:tracePt t="23516" x="1822450" y="2312988"/>
          <p14:tracePt t="23533" x="1839913" y="2366963"/>
          <p14:tracePt t="23550" x="1847850" y="2393950"/>
          <p14:tracePt t="23566" x="1857375" y="2465388"/>
          <p14:tracePt t="23583" x="1857375" y="2527300"/>
          <p14:tracePt t="23600" x="1857375" y="2554288"/>
          <p14:tracePt t="23616" x="1866900" y="2608263"/>
          <p14:tracePt t="23633" x="1866900" y="2660650"/>
          <p14:tracePt t="23651" x="1866900" y="2679700"/>
          <p14:tracePt t="23667" x="1866900" y="2714625"/>
          <p14:tracePt t="23684" x="1866900" y="2759075"/>
          <p14:tracePt t="23700" x="1866900" y="2776538"/>
          <p14:tracePt t="23715" x="1866900" y="2840038"/>
          <p14:tracePt t="23732" x="1857375" y="2884488"/>
          <p14:tracePt t="23750" x="1847850" y="2901950"/>
          <p14:tracePt t="23766" x="1839913" y="2938463"/>
          <p14:tracePt t="23782" x="1822450" y="2982913"/>
          <p14:tracePt t="23800" x="1812925" y="2990850"/>
          <p14:tracePt t="23816" x="1803400" y="3017838"/>
          <p14:tracePt t="23833" x="1795463" y="3044825"/>
          <p14:tracePt t="23850" x="1785938" y="3054350"/>
          <p14:tracePt t="23866" x="1776413" y="3081338"/>
          <p14:tracePt t="23882" x="1758950" y="3098800"/>
          <p14:tracePt t="23900" x="1758950" y="3116263"/>
          <p14:tracePt t="23916" x="1741488" y="3133725"/>
          <p14:tracePt t="23932" x="1731963" y="3152775"/>
          <p14:tracePt t="23950" x="1724025" y="3160713"/>
          <p14:tracePt t="23969" x="1724025" y="3170238"/>
          <p14:tracePt t="23989" x="1714500" y="3170238"/>
          <p14:tracePt t="24000" x="1704975" y="3170238"/>
          <p14:tracePt t="24018" x="1704975" y="3179763"/>
          <p14:tracePt t="24032" x="1704975" y="3187700"/>
          <p14:tracePt t="24050" x="1697038" y="3187700"/>
          <p14:tracePt t="24066" x="1687513" y="3187700"/>
          <p14:tracePt t="24089" x="1679575" y="3187700"/>
          <p14:tracePt t="24109" x="1670050" y="3187700"/>
          <p14:tracePt t="24119" x="1660525" y="3187700"/>
          <p14:tracePt t="24139" x="1633538" y="3187700"/>
          <p14:tracePt t="24150" x="1608138" y="3187700"/>
          <p14:tracePt t="24166" x="1536700" y="3179763"/>
          <p14:tracePt t="24183" x="1455738" y="3152775"/>
          <p14:tracePt t="24200" x="1428750" y="3133725"/>
          <p14:tracePt t="24215" x="1393825" y="3125788"/>
          <p14:tracePt t="24232" x="1366838" y="3108325"/>
          <p14:tracePt t="24249" x="1357313" y="3108325"/>
          <p14:tracePt t="24265" x="1347788" y="3098800"/>
          <p14:tracePt t="24282" x="1330325" y="3071813"/>
          <p14:tracePt t="24300" x="1330325" y="3062288"/>
          <p14:tracePt t="24315" x="1312863" y="3036888"/>
          <p14:tracePt t="24333" x="1303338" y="3017838"/>
          <p14:tracePt t="24349" x="1303338" y="3009900"/>
          <p14:tracePt t="24365" x="1285875" y="3000375"/>
          <p14:tracePt t="24382" x="1285875" y="2990850"/>
          <p14:tracePt t="24399" x="1276350" y="2973388"/>
          <p14:tracePt t="24418" x="1276350" y="2965450"/>
          <p14:tracePt t="24432" x="1268413" y="2911475"/>
          <p14:tracePt t="24449" x="1268413" y="2874963"/>
          <p14:tracePt t="24465" x="1258888" y="2795588"/>
          <p14:tracePt t="24482" x="1258888" y="2724150"/>
          <p14:tracePt t="24500" x="1258888" y="2687638"/>
          <p14:tracePt t="24515" x="1258888" y="2598738"/>
          <p14:tracePt t="24532" x="1276350" y="2509838"/>
          <p14:tracePt t="24549" x="1276350" y="2473325"/>
          <p14:tracePt t="24565" x="1312863" y="2393950"/>
          <p14:tracePt t="24582" x="1347788" y="2312988"/>
          <p14:tracePt t="24600" x="1357313" y="2286000"/>
          <p14:tracePt t="24615" x="1393825" y="2224088"/>
          <p14:tracePt t="24632" x="1438275" y="2160588"/>
          <p14:tracePt t="24649" x="1455738" y="2143125"/>
          <p14:tracePt t="24666" x="1517650" y="2108200"/>
          <p14:tracePt t="24683" x="1571625" y="2081213"/>
          <p14:tracePt t="24699" x="1598613" y="2071688"/>
          <p14:tracePt t="24715" x="1660525" y="2062163"/>
          <p14:tracePt t="24732" x="1714500" y="2054225"/>
          <p14:tracePt t="24749" x="1741488" y="2044700"/>
          <p14:tracePt t="24764" x="1795463" y="2044700"/>
          <p14:tracePt t="24782" x="1847850" y="2054225"/>
          <p14:tracePt t="24799" x="1874838" y="2062163"/>
          <p14:tracePt t="24816" x="1938338" y="2089150"/>
          <p14:tracePt t="24832" x="1990725" y="2116138"/>
          <p14:tracePt t="24849" x="2009775" y="2133600"/>
          <p14:tracePt t="24865" x="2036763" y="2160588"/>
          <p14:tracePt t="24882" x="2054225" y="2179638"/>
          <p14:tracePt t="24899" x="2062163" y="2197100"/>
          <p14:tracePt t="24915" x="2071688" y="2214563"/>
          <p14:tracePt t="24932" x="2089150" y="2241550"/>
          <p14:tracePt t="24948" x="2089150" y="2251075"/>
          <p14:tracePt t="24965" x="2098675" y="2268538"/>
          <p14:tracePt t="24982" x="2098675" y="2276475"/>
          <p14:tracePt t="24998" x="2108200" y="2286000"/>
          <p14:tracePt t="25017" x="2108200" y="2295525"/>
          <p14:tracePt t="25037" x="2108200" y="2303463"/>
          <p14:tracePt t="25048" x="2108200" y="2312988"/>
          <p14:tracePt t="25067" x="2108200" y="2322513"/>
          <p14:tracePt t="25087" x="2108200" y="2330450"/>
          <p14:tracePt t="25099" x="2108200" y="2339975"/>
          <p14:tracePt t="25115" x="2108200" y="2366963"/>
          <p14:tracePt t="25132" x="2108200" y="2411413"/>
          <p14:tracePt t="25148" x="2108200" y="2438400"/>
          <p14:tracePt t="25165" x="2108200" y="2490788"/>
          <p14:tracePt t="25182" x="2108200" y="2536825"/>
          <p14:tracePt t="25198" x="2108200" y="2554288"/>
          <p14:tracePt t="25215" x="2108200" y="2608263"/>
          <p14:tracePt t="25232" x="2108200" y="2687638"/>
          <p14:tracePt t="25248" x="2098675" y="2732088"/>
          <p14:tracePt t="25265" x="2089150" y="2813050"/>
          <p14:tracePt t="25282" x="2071688" y="2884488"/>
          <p14:tracePt t="25298" x="2062163" y="2911475"/>
          <p14:tracePt t="25315" x="2054225" y="2973388"/>
          <p14:tracePt t="25332" x="2036763" y="3027363"/>
          <p14:tracePt t="25348" x="2027238" y="3054350"/>
          <p14:tracePt t="25364" x="2017713" y="3098800"/>
          <p14:tracePt t="25382" x="2000250" y="3125788"/>
          <p14:tracePt t="25398" x="2000250" y="3133725"/>
          <p14:tracePt t="25415" x="2000250" y="3143250"/>
          <p14:tracePt t="25431" x="1990725" y="3143250"/>
          <p14:tracePt t="26175" x="1982788" y="3152775"/>
          <p14:tracePt t="26195" x="1973263" y="3160713"/>
          <p14:tracePt t="26206" x="1955800" y="3179763"/>
          <p14:tracePt t="26216" x="1946275" y="3197225"/>
          <p14:tracePt t="26230" x="1911350" y="3259138"/>
          <p14:tracePt t="26247" x="1884363" y="3286125"/>
          <p14:tracePt t="26264" x="1830388" y="3348038"/>
          <p14:tracePt t="26281" x="1785938" y="3394075"/>
          <p14:tracePt t="26297" x="1768475" y="3402013"/>
          <p14:tracePt t="26314" x="1731963" y="3429000"/>
          <p14:tracePt t="26331" x="1687513" y="3446463"/>
          <p14:tracePt t="26348" x="1670050" y="3455988"/>
          <p14:tracePt t="26364" x="1643063" y="3465513"/>
          <p14:tracePt t="26381" x="1625600" y="3465513"/>
          <p14:tracePt t="26397" x="1608138" y="3465513"/>
          <p14:tracePt t="26414" x="1589088" y="3465513"/>
          <p14:tracePt t="26431" x="1562100" y="3465513"/>
          <p14:tracePt t="26447" x="1544638" y="3465513"/>
          <p14:tracePt t="26464" x="1500188" y="3455988"/>
          <p14:tracePt t="26481" x="1446213" y="3438525"/>
          <p14:tracePt t="26497" x="1428750" y="3429000"/>
          <p14:tracePt t="26514" x="1401763" y="3402013"/>
          <p14:tracePt t="26531" x="1374775" y="3367088"/>
          <p14:tracePt t="26547" x="1357313" y="3357563"/>
          <p14:tracePt t="26564" x="1330325" y="3313113"/>
          <p14:tracePt t="26581" x="1303338" y="3276600"/>
          <p14:tracePt t="26598" x="1303338" y="3259138"/>
          <p14:tracePt t="26614" x="1276350" y="3232150"/>
          <p14:tracePt t="26631" x="1268413" y="3187700"/>
          <p14:tracePt t="26647" x="1258888" y="3170238"/>
          <p14:tracePt t="26664" x="1241425" y="3133725"/>
          <p14:tracePt t="26681" x="1223963" y="3081338"/>
          <p14:tracePt t="26696" x="1223963" y="3054350"/>
          <p14:tracePt t="26713" x="1204913" y="3000375"/>
          <p14:tracePt t="26730" x="1196975" y="2946400"/>
          <p14:tracePt t="26747" x="1196975" y="2919413"/>
          <p14:tracePt t="26763" x="1187450" y="2867025"/>
          <p14:tracePt t="26780" x="1187450" y="2795588"/>
          <p14:tracePt t="26798" x="1187450" y="2759075"/>
          <p14:tracePt t="26814" x="1187450" y="2670175"/>
          <p14:tracePt t="26831" x="1196975" y="2581275"/>
          <p14:tracePt t="26847" x="1204913" y="2544763"/>
          <p14:tracePt t="26863" x="1231900" y="2473325"/>
          <p14:tracePt t="26881" x="1258888" y="2411413"/>
          <p14:tracePt t="26897" x="1276350" y="2393950"/>
          <p14:tracePt t="26913" x="1303338" y="2366963"/>
          <p14:tracePt t="26930" x="1330325" y="2339975"/>
          <p14:tracePt t="26947" x="1357313" y="2339975"/>
          <p14:tracePt t="26963" x="1401763" y="2322513"/>
          <p14:tracePt t="26980" x="1455738" y="2312988"/>
          <p14:tracePt t="26997" x="1482725" y="2312988"/>
          <p14:tracePt t="27014" x="1544638" y="2312988"/>
          <p14:tracePt t="27030" x="1598613" y="2312988"/>
          <p14:tracePt t="27047" x="1625600" y="2322513"/>
          <p14:tracePt t="27063" x="1687513" y="2330450"/>
          <p14:tracePt t="27080" x="1768475" y="2339975"/>
          <p14:tracePt t="27097" x="1803400" y="2347913"/>
          <p14:tracePt t="27113" x="1884363" y="2384425"/>
          <p14:tracePt t="27131" x="1955800" y="2411413"/>
          <p14:tracePt t="27147" x="1990725" y="2438400"/>
          <p14:tracePt t="27164" x="2000250" y="2455863"/>
          <p14:tracePt t="27180" x="2017713" y="2500313"/>
          <p14:tracePt t="27197" x="2017713" y="2527300"/>
          <p14:tracePt t="27213" x="2036763" y="2598738"/>
          <p14:tracePt t="27229" x="2044700" y="2652713"/>
          <p14:tracePt t="27247" x="2044700" y="2705100"/>
          <p14:tracePt t="27264" x="2044700" y="2724150"/>
          <p14:tracePt t="27280" x="2044700" y="2759075"/>
          <p14:tracePt t="27296" x="2044700" y="2795588"/>
          <p14:tracePt t="27314" x="2044700" y="2822575"/>
          <p14:tracePt t="27330" x="2044700" y="2874963"/>
          <p14:tracePt t="27346" x="2027238" y="2928938"/>
          <p14:tracePt t="27364" x="2027238" y="2955925"/>
          <p14:tracePt t="27380" x="2009775" y="3009900"/>
          <p14:tracePt t="27396" x="2000250" y="3044825"/>
          <p14:tracePt t="27414" x="1990725" y="3071813"/>
          <p14:tracePt t="27430" x="1982788" y="3108325"/>
          <p14:tracePt t="27446" x="1973263" y="3143250"/>
          <p14:tracePt t="27464" x="1973263" y="3170238"/>
          <p14:tracePt t="27479" x="1955800" y="3224213"/>
          <p14:tracePt t="27496" x="1946275" y="3259138"/>
          <p14:tracePt t="27514" x="1938338" y="3276600"/>
          <p14:tracePt t="27529" x="1928813" y="3322638"/>
          <p14:tracePt t="27546" x="1911350" y="3340100"/>
          <p14:tracePt t="27564" x="1911350" y="3348038"/>
          <p14:tracePt t="27579" x="1893888" y="3357563"/>
          <p14:tracePt t="27597" x="1884363" y="3367088"/>
          <p14:tracePt t="27614" x="1874838" y="3375025"/>
          <p14:tracePt t="27629" x="1866900" y="3375025"/>
          <p14:tracePt t="27646" x="1857375" y="3384550"/>
          <p14:tracePt t="27664" x="1857375" y="3394075"/>
          <p14:tracePt t="27680" x="1847850" y="3394075"/>
          <p14:tracePt t="27696" x="1839913" y="3402013"/>
          <p14:tracePt t="27713" x="1830388" y="3402013"/>
          <p14:tracePt t="27729" x="1822450" y="3411538"/>
          <p14:tracePt t="27746" x="1812925" y="3411538"/>
          <p14:tracePt t="27764" x="1803400" y="3419475"/>
          <p14:tracePt t="27779" x="1785938" y="3429000"/>
          <p14:tracePt t="27796" x="1768475" y="3446463"/>
          <p14:tracePt t="27813" x="1741488" y="3446463"/>
          <p14:tracePt t="27829" x="1687513" y="3465513"/>
          <p14:tracePt t="27847" x="1625600" y="3473450"/>
          <p14:tracePt t="27864" x="1598613" y="3482975"/>
          <p14:tracePt t="27879" x="1544638" y="3490913"/>
          <p14:tracePt t="27896" x="1517650" y="3500438"/>
          <p14:tracePt t="27913" x="1509713" y="3500438"/>
          <p14:tracePt t="27929" x="1482725" y="3500438"/>
          <p14:tracePt t="27946" x="1465263" y="3500438"/>
          <p14:tracePt t="27963" x="1446213" y="3500438"/>
          <p14:tracePt t="27979" x="1428750" y="3509963"/>
          <p14:tracePt t="27996" x="1411288" y="3509963"/>
          <p14:tracePt t="28013" x="1401763" y="3517900"/>
          <p14:tracePt t="28029" x="1393825" y="3517900"/>
          <p14:tracePt t="28046" x="1374775" y="3517900"/>
          <p14:tracePt t="28063" x="1366838" y="3527425"/>
          <p14:tracePt t="28079" x="1347788" y="3527425"/>
          <p14:tracePt t="28096" x="1339850" y="3536950"/>
          <p14:tracePt t="28113" x="1330325" y="3536950"/>
          <p14:tracePt t="30772" x="1322388" y="3536950"/>
          <p14:tracePt t="30778" x="1303338" y="3536950"/>
          <p14:tracePt t="30797" x="1285875" y="3536950"/>
          <p14:tracePt t="30808" x="1258888" y="3536950"/>
          <p14:tracePt t="30818" x="1231900" y="3536950"/>
          <p14:tracePt t="30828" x="1196975" y="3527425"/>
          <p14:tracePt t="30844" x="1116013" y="3500438"/>
          <p14:tracePt t="30861" x="1071563" y="3473450"/>
          <p14:tracePt t="30877" x="990600" y="3411538"/>
          <p14:tracePt t="30894" x="901700" y="3348038"/>
          <p14:tracePt t="30911" x="812800" y="3259138"/>
          <p14:tracePt t="30928" x="768350" y="3187700"/>
          <p14:tracePt t="30944" x="696913" y="3054350"/>
          <p14:tracePt t="30961" x="625475" y="2911475"/>
          <p14:tracePt t="30978" x="608013" y="2847975"/>
          <p14:tracePt t="30994" x="581025" y="2724150"/>
          <p14:tracePt t="31012" x="581025" y="2589213"/>
          <p14:tracePt t="31028" x="598488" y="2509838"/>
          <p14:tracePt t="31043" x="687388" y="2295525"/>
          <p14:tracePt t="31060" x="803275" y="2071688"/>
          <p14:tracePt t="31078" x="866775" y="1955800"/>
          <p14:tracePt t="31093" x="982663" y="1776413"/>
          <p14:tracePt t="31111" x="1116013" y="1670050"/>
          <p14:tracePt t="31128" x="1169988" y="1633538"/>
          <p14:tracePt t="31143" x="1268413" y="1589088"/>
          <p14:tracePt t="31161" x="1339850" y="1581150"/>
          <p14:tracePt t="31178" x="1374775" y="1581150"/>
          <p14:tracePt t="31194" x="1455738" y="1598613"/>
          <p14:tracePt t="31210" x="1544638" y="1652588"/>
          <p14:tracePt t="31227" x="1571625" y="1687513"/>
          <p14:tracePt t="31243" x="1643063" y="1758950"/>
          <p14:tracePt t="31261" x="1704975" y="1847850"/>
          <p14:tracePt t="31278" x="1731963" y="1893888"/>
          <p14:tracePt t="31293" x="1776413" y="1982788"/>
          <p14:tracePt t="31311" x="1795463" y="2108200"/>
          <p14:tracePt t="31328" x="1795463" y="2170113"/>
          <p14:tracePt t="31343" x="1795463" y="2276475"/>
          <p14:tracePt t="31361" x="1785938" y="2366963"/>
          <p14:tracePt t="31378" x="1776413" y="2401888"/>
          <p14:tracePt t="31393" x="1741488" y="2490788"/>
          <p14:tracePt t="31410" x="1714500" y="2598738"/>
          <p14:tracePt t="31427" x="1697038" y="2652713"/>
          <p14:tracePt t="31443" x="1660525" y="2732088"/>
          <p14:tracePt t="31461" x="1625600" y="2813050"/>
          <p14:tracePt t="31477" x="1616075" y="2847975"/>
          <p14:tracePt t="31493" x="1581150" y="2928938"/>
          <p14:tracePt t="31511" x="1544638" y="3044825"/>
          <p14:tracePt t="31527" x="1527175" y="3108325"/>
          <p14:tracePt t="31543" x="1490663" y="3232150"/>
          <p14:tracePt t="31561" x="1455738" y="3348038"/>
          <p14:tracePt t="31577" x="1438275" y="3402013"/>
          <p14:tracePt t="31593" x="1401763" y="3490913"/>
          <p14:tracePt t="31611" x="1374775" y="3562350"/>
          <p14:tracePt t="31627" x="1357313" y="3589338"/>
          <p14:tracePt t="31643" x="1339850" y="3625850"/>
          <p14:tracePt t="31660" x="1330325" y="3633788"/>
          <p14:tracePt t="31677" x="1330325" y="3643313"/>
          <p14:tracePt t="37538" x="1357313" y="3643313"/>
          <p14:tracePt t="37555" x="1428750" y="3652838"/>
          <p14:tracePt t="37572" x="1616075" y="3652838"/>
          <p14:tracePt t="37589" x="1911350" y="3660775"/>
          <p14:tracePt t="37605" x="2187575" y="3670300"/>
          <p14:tracePt t="37605" x="2581275" y="3724275"/>
          <p14:tracePt t="37622" x="3054350" y="3813175"/>
          <p14:tracePt t="37638" x="4259263" y="4152900"/>
          <p14:tracePt t="37655" x="4822825" y="4357688"/>
          <p14:tracePt t="37672" x="5751513" y="4679950"/>
          <p14:tracePt t="37690" x="6286500" y="4857750"/>
          <p14:tracePt t="37705" x="6572250" y="4946650"/>
          <p14:tracePt t="37722" x="6643688" y="4973638"/>
          <p14:tracePt t="37738" x="6688138" y="4991100"/>
          <p14:tracePt t="38304" x="6688138" y="4983163"/>
          <p14:tracePt t="38586" x="6688138" y="4973638"/>
          <p14:tracePt t="38596" x="6688138" y="4965700"/>
          <p14:tracePt t="38606" x="6688138" y="4956175"/>
          <p14:tracePt t="38627" x="6688138" y="4938713"/>
          <p14:tracePt t="38638" x="6697663" y="4929188"/>
          <p14:tracePt t="38654" x="6724650" y="4902200"/>
          <p14:tracePt t="38672" x="6751638" y="4867275"/>
          <p14:tracePt t="38689" x="6759575" y="4848225"/>
          <p14:tracePt t="38704" x="6796088" y="4795838"/>
          <p14:tracePt t="38721" x="6823075" y="4732338"/>
          <p14:tracePt t="38737" x="6840538" y="4705350"/>
          <p14:tracePt t="38754" x="6867525" y="4643438"/>
          <p14:tracePt t="38772" x="6894513" y="4581525"/>
          <p14:tracePt t="38788" x="6919913" y="4554538"/>
          <p14:tracePt t="38804" x="6973888" y="4491038"/>
          <p14:tracePt t="38822" x="7045325" y="4402138"/>
          <p14:tracePt t="38838" x="7072313" y="4375150"/>
          <p14:tracePt t="38854" x="7126288" y="4313238"/>
          <p14:tracePt t="38872" x="7170738" y="4259263"/>
          <p14:tracePt t="38888" x="7188200" y="4241800"/>
          <p14:tracePt t="38904" x="7205663" y="4224338"/>
          <p14:tracePt t="38921" x="7215188" y="4197350"/>
          <p14:tracePt t="38938" x="7215188" y="4187825"/>
          <p14:tracePt t="38955" x="7224713" y="4170363"/>
          <p14:tracePt t="38971" x="7215188" y="4170363"/>
          <p14:tracePt t="39075" x="7197725" y="4179888"/>
          <p14:tracePt t="39095" x="7180263" y="4179888"/>
          <p14:tracePt t="39105" x="7153275" y="4187825"/>
          <p14:tracePt t="39115" x="7116763" y="4205288"/>
          <p14:tracePt t="39125" x="7072313" y="4224338"/>
          <p14:tracePt t="39137" x="7037388" y="4241800"/>
          <p14:tracePt t="39154" x="6946900" y="4276725"/>
          <p14:tracePt t="39172" x="6875463" y="4330700"/>
          <p14:tracePt t="39188" x="6848475" y="4340225"/>
          <p14:tracePt t="39204" x="6786563" y="4375150"/>
          <p14:tracePt t="39221" x="6732588" y="4402138"/>
          <p14:tracePt t="39238" x="6697663" y="4411663"/>
          <p14:tracePt t="39254" x="6643688" y="4446588"/>
          <p14:tracePt t="39271" x="6589713" y="4473575"/>
          <p14:tracePt t="39287" x="6572250" y="4483100"/>
          <p14:tracePt t="39304" x="6537325" y="4510088"/>
          <p14:tracePt t="39321" x="6510338" y="4537075"/>
          <p14:tracePt t="39337" x="6500813" y="4554538"/>
          <p14:tracePt t="39354" x="6473825" y="4572000"/>
          <p14:tracePt t="39371" x="6446838" y="4608513"/>
          <p14:tracePt t="39388" x="6419850" y="4652963"/>
          <p14:tracePt t="39405" x="6402388" y="4670425"/>
          <p14:tracePt t="39420" x="6357938" y="4714875"/>
          <p14:tracePt t="39437" x="6330950" y="4732338"/>
          <p14:tracePt t="39453" x="6286500" y="4776788"/>
          <p14:tracePt t="39471" x="6259513" y="4803775"/>
          <p14:tracePt t="39487" x="6232525" y="4830763"/>
          <p14:tracePt t="39505" x="6232525" y="4848225"/>
          <p14:tracePt t="39521" x="6215063" y="4867275"/>
          <p14:tracePt t="39537" x="6215063" y="4875213"/>
          <p14:tracePt t="39555" x="6215063" y="4884738"/>
          <p14:tracePt t="39574" x="6224588" y="4884738"/>
          <p14:tracePt t="39644" x="6269038" y="4875213"/>
          <p14:tracePt t="39654" x="6303963" y="4848225"/>
          <p14:tracePt t="39665" x="6313488" y="4848225"/>
          <p14:tracePt t="39745" x="6323013" y="4848225"/>
          <p14:tracePt t="39755" x="6330950" y="4848225"/>
          <p14:tracePt t="39764" x="6340475" y="4848225"/>
          <p14:tracePt t="39784" x="6348413" y="4848225"/>
          <p14:tracePt t="39805" x="6357938" y="4848225"/>
          <p14:tracePt t="39825" x="6367463" y="4848225"/>
          <p14:tracePt t="39834" x="6367463" y="4840288"/>
          <p14:tracePt t="39845" x="6375400" y="4840288"/>
          <p14:tracePt t="39855" x="6394450" y="4830763"/>
          <p14:tracePt t="39870" x="6419850" y="4813300"/>
          <p14:tracePt t="39887" x="6446838" y="4803775"/>
          <p14:tracePt t="39903" x="6500813" y="4776788"/>
          <p14:tracePt t="39920" x="6537325" y="4768850"/>
          <p14:tracePt t="39937" x="6545263" y="4759325"/>
          <p14:tracePt t="39953" x="6572250" y="4751388"/>
          <p14:tracePt t="39970" x="6581775" y="4741863"/>
          <p14:tracePt t="39987" x="6589713" y="4732338"/>
          <p14:tracePt t="40005" x="6599238" y="4732338"/>
          <p14:tracePt t="40054" x="6589713" y="4732338"/>
          <p14:tracePt t="40124" x="6581775" y="4741863"/>
          <p14:tracePt t="40134" x="6554788" y="4759325"/>
          <p14:tracePt t="40144" x="6510338" y="4768850"/>
          <p14:tracePt t="40154" x="6456363" y="4795838"/>
          <p14:tracePt t="40171" x="6340475" y="4848225"/>
          <p14:tracePt t="40187" x="6251575" y="4902200"/>
          <p14:tracePt t="40204" x="6205538" y="4929188"/>
          <p14:tracePt t="40219" x="6099175" y="4983163"/>
          <p14:tracePt t="40236" x="6045200" y="5010150"/>
          <p14:tracePt t="40253" x="5956300" y="5062538"/>
          <p14:tracePt t="40271" x="5884863" y="5099050"/>
          <p14:tracePt t="40287" x="5830888" y="5143500"/>
          <p14:tracePt t="40304" x="5813425" y="5160963"/>
          <p14:tracePt t="40320" x="5776913" y="5197475"/>
          <p14:tracePt t="40337" x="5751513" y="5232400"/>
          <p14:tracePt t="40354" x="5741988" y="5251450"/>
          <p14:tracePt t="40370" x="5715000" y="5286375"/>
          <p14:tracePt t="40387" x="5688013" y="5313363"/>
          <p14:tracePt t="40404" x="5670550" y="5340350"/>
          <p14:tracePt t="40420" x="5653088" y="5375275"/>
          <p14:tracePt t="40437" x="5643563" y="5411788"/>
          <p14:tracePt t="40454" x="5634038" y="5429250"/>
          <p14:tracePt t="40469" x="5634038" y="5446713"/>
          <p14:tracePt t="40486" x="5634038" y="5473700"/>
          <p14:tracePt t="40504" x="5653088" y="5483225"/>
          <p14:tracePt t="40520" x="5688013" y="5500688"/>
          <p14:tracePt t="40536" x="5759450" y="5518150"/>
          <p14:tracePt t="40554" x="5803900" y="5518150"/>
          <p14:tracePt t="40569" x="5938838" y="5527675"/>
          <p14:tracePt t="40587" x="6089650" y="5527675"/>
          <p14:tracePt t="40604" x="6180138" y="5527675"/>
          <p14:tracePt t="40620" x="6367463" y="5510213"/>
          <p14:tracePt t="40636" x="6562725" y="5483225"/>
          <p14:tracePt t="40654" x="6643688" y="5465763"/>
          <p14:tracePt t="40670" x="6786563" y="5429250"/>
          <p14:tracePt t="40687" x="6929438" y="5394325"/>
          <p14:tracePt t="40704" x="7010400" y="5375275"/>
          <p14:tracePt t="40719" x="7143750" y="5322888"/>
          <p14:tracePt t="40737" x="7269163" y="5286375"/>
          <p14:tracePt t="40754" x="7323138" y="5276850"/>
          <p14:tracePt t="40769" x="7439025" y="5241925"/>
          <p14:tracePt t="40787" x="7562850" y="5205413"/>
          <p14:tracePt t="40803" x="7608888" y="5187950"/>
          <p14:tracePt t="40819" x="7688263" y="5170488"/>
          <p14:tracePt t="40836" x="7732713" y="5153025"/>
          <p14:tracePt t="40853" x="7759700" y="5153025"/>
          <p14:tracePt t="40869" x="7796213" y="5133975"/>
          <p14:tracePt t="40886" x="7823200" y="5126038"/>
          <p14:tracePt t="40904" x="7831138" y="5116513"/>
          <p14:tracePt t="40919" x="7848600" y="5108575"/>
          <p14:tracePt t="40936" x="7858125" y="5099050"/>
          <p14:tracePt t="40954" x="7867650" y="5099050"/>
          <p14:tracePt t="40973" x="7867650" y="5089525"/>
          <p14:tracePt t="40986" x="7867650" y="5081588"/>
          <p14:tracePt t="41004" x="7867650" y="5072063"/>
          <p14:tracePt t="41022" x="7867650" y="5062538"/>
          <p14:tracePt t="41036" x="7867650" y="5037138"/>
          <p14:tracePt t="41053" x="7867650" y="5027613"/>
          <p14:tracePt t="41069" x="7858125" y="4983163"/>
          <p14:tracePt t="41086" x="7813675" y="4884738"/>
          <p14:tracePt t="41104" x="7786688" y="4840288"/>
          <p14:tracePt t="41119" x="7724775" y="4759325"/>
          <p14:tracePt t="41136" x="7634288" y="4670425"/>
          <p14:tracePt t="41153" x="7589838" y="4625975"/>
          <p14:tracePt t="41169" x="7500938" y="4545013"/>
          <p14:tracePt t="41186" x="7429500" y="4491038"/>
          <p14:tracePt t="41203" x="7402513" y="4465638"/>
          <p14:tracePt t="41219" x="7358063" y="4438650"/>
          <p14:tracePt t="41236" x="7323138" y="4419600"/>
          <p14:tracePt t="41253" x="7296150" y="4411663"/>
          <p14:tracePt t="41269" x="7259638" y="4402138"/>
          <p14:tracePt t="41286" x="7215188" y="4394200"/>
          <p14:tracePt t="41303" x="7188200" y="4394200"/>
          <p14:tracePt t="41319" x="7134225" y="4394200"/>
          <p14:tracePt t="41336" x="7081838" y="4402138"/>
          <p14:tracePt t="41353" x="7054850" y="4402138"/>
          <p14:tracePt t="41369" x="6991350" y="4419600"/>
          <p14:tracePt t="41386" x="6929438" y="4446588"/>
          <p14:tracePt t="41403" x="6884988" y="4465638"/>
          <p14:tracePt t="41419" x="6804025" y="4500563"/>
          <p14:tracePt t="41436" x="6724650" y="4545013"/>
          <p14:tracePt t="41452" x="6680200" y="4581525"/>
          <p14:tracePt t="41469" x="6589713" y="4652963"/>
          <p14:tracePt t="41486" x="6510338" y="4705350"/>
          <p14:tracePt t="41503" x="6456363" y="4732338"/>
          <p14:tracePt t="41519" x="6340475" y="4786313"/>
          <p14:tracePt t="41536" x="6242050" y="4840288"/>
          <p14:tracePt t="41552" x="6197600" y="4875213"/>
          <p14:tracePt t="41569" x="6134100" y="4965700"/>
          <p14:tracePt t="41586" x="6062663" y="5062538"/>
          <p14:tracePt t="41603" x="6027738" y="5099050"/>
          <p14:tracePt t="41619" x="5956300" y="5187950"/>
          <p14:tracePt t="41636" x="5894388" y="5276850"/>
          <p14:tracePt t="41652" x="5857875" y="5313363"/>
          <p14:tracePt t="41669" x="5803900" y="5411788"/>
          <p14:tracePt t="41686" x="5768975" y="5518150"/>
          <p14:tracePt t="41702" x="5751513" y="5554663"/>
          <p14:tracePt t="41719" x="5724525" y="5626100"/>
          <p14:tracePt t="41735" x="5715000" y="5661025"/>
          <p14:tracePt t="41753" x="5715000" y="5680075"/>
          <p14:tracePt t="41769" x="5715000" y="5688013"/>
          <p14:tracePt t="41785" x="5715000" y="5705475"/>
          <p14:tracePt t="41803" x="5715000" y="5715000"/>
          <p14:tracePt t="41830" x="5724525" y="5715000"/>
          <p14:tracePt t="41860" x="5732463" y="5715000"/>
          <p14:tracePt t="41880" x="5741988" y="5715000"/>
          <p14:tracePt t="41890" x="5751513" y="5715000"/>
          <p14:tracePt t="41900" x="5768975" y="5715000"/>
          <p14:tracePt t="41910" x="5786438" y="5715000"/>
          <p14:tracePt t="41920" x="5803900" y="5715000"/>
          <p14:tracePt t="41935" x="5857875" y="5715000"/>
          <p14:tracePt t="41952" x="5894388" y="5715000"/>
          <p14:tracePt t="41968" x="5946775" y="5715000"/>
          <p14:tracePt t="41985" x="6000750" y="5715000"/>
          <p14:tracePt t="42003" x="6037263" y="5705475"/>
          <p14:tracePt t="42019" x="6143625" y="5688013"/>
          <p14:tracePt t="42035" x="6269038" y="5661025"/>
          <p14:tracePt t="42052" x="6313488" y="5643563"/>
          <p14:tracePt t="42068" x="6411913" y="5608638"/>
          <p14:tracePt t="42085" x="6491288" y="5581650"/>
          <p14:tracePt t="42102" x="6537325" y="5562600"/>
          <p14:tracePt t="42118" x="6616700" y="5537200"/>
          <p14:tracePt t="42135" x="6670675" y="5527675"/>
          <p14:tracePt t="42152" x="6697663" y="5518150"/>
          <p14:tracePt t="42168" x="6715125" y="5510213"/>
          <p14:tracePt t="42186" x="6724650" y="5510213"/>
          <p14:tracePt t="42470" x="6759575" y="5491163"/>
          <p14:tracePt t="42480" x="6796088" y="5456238"/>
          <p14:tracePt t="42490" x="6848475" y="5419725"/>
          <p14:tracePt t="42502" x="6919913" y="5375275"/>
          <p14:tracePt t="42519" x="7062788" y="5276850"/>
          <p14:tracePt t="42535" x="7205663" y="5197475"/>
          <p14:tracePt t="42552" x="7277100" y="5160963"/>
          <p14:tracePt t="42568" x="7402513" y="5089525"/>
          <p14:tracePt t="42585" x="7510463" y="5037138"/>
          <p14:tracePt t="42602" x="7554913" y="5018088"/>
          <p14:tracePt t="42618" x="7626350" y="4983163"/>
          <p14:tracePt t="42635" x="7670800" y="4956175"/>
          <p14:tracePt t="42651" x="7688263" y="4946650"/>
          <p14:tracePt t="42668" x="7732713" y="4919663"/>
          <p14:tracePt t="42686" x="7759700" y="4902200"/>
          <p14:tracePt t="42701" x="7769225" y="4902200"/>
          <p14:tracePt t="42718" x="7786688" y="4884738"/>
          <p14:tracePt t="42734" x="7796213" y="4884738"/>
          <p14:tracePt t="42752" x="7796213" y="4875213"/>
          <p14:tracePt t="42768" x="7804150" y="4875213"/>
          <p14:tracePt t="42784" x="7804150" y="4867275"/>
          <p14:tracePt t="42802" x="7804150" y="4857750"/>
          <p14:tracePt t="42818" x="7813675" y="4848225"/>
          <p14:tracePt t="42835" x="7831138" y="4840288"/>
          <p14:tracePt t="42852" x="7831138" y="4830763"/>
          <p14:tracePt t="42868" x="7840663" y="4822825"/>
          <p14:tracePt t="42884" x="7848600" y="4813300"/>
          <p14:tracePt t="42901" x="7848600" y="4803775"/>
          <p14:tracePt t="42918" x="7848600" y="4795838"/>
          <p14:tracePt t="42934" x="7848600" y="4786313"/>
          <p14:tracePt t="42951" x="7848600" y="4776788"/>
          <p14:tracePt t="42968" x="7848600" y="4768850"/>
          <p14:tracePt t="42984" x="7848600" y="4741863"/>
          <p14:tracePt t="43002" x="7831138" y="4714875"/>
          <p14:tracePt t="43018" x="7786688" y="4643438"/>
          <p14:tracePt t="43035" x="7715250" y="4545013"/>
          <p14:tracePt t="43052" x="7680325" y="4510088"/>
          <p14:tracePt t="43068" x="7616825" y="4429125"/>
          <p14:tracePt t="43084" x="7589838" y="4375150"/>
          <p14:tracePt t="43102" x="7581900" y="4348163"/>
          <p14:tracePt t="43118" x="7572375" y="4313238"/>
          <p14:tracePt t="43134" x="7572375" y="4276725"/>
          <p14:tracePt t="43152" x="7572375" y="4259263"/>
          <p14:tracePt t="43168" x="7599363" y="4232275"/>
          <p14:tracePt t="43185" x="7634288" y="4205288"/>
          <p14:tracePt t="43202" x="7653338" y="4197350"/>
          <p14:tracePt t="43217" x="7697788" y="4187825"/>
          <p14:tracePt t="43234" x="7751763" y="4187825"/>
          <p14:tracePt t="43252" x="7796213" y="4187825"/>
          <p14:tracePt t="43268" x="7867650" y="4197350"/>
          <p14:tracePt t="43284" x="7947025" y="4214813"/>
          <p14:tracePt t="43301" x="7974013" y="4224338"/>
          <p14:tracePt t="43317" x="8018463" y="4232275"/>
          <p14:tracePt t="43334" x="8045450" y="4241800"/>
          <p14:tracePt t="43351" x="8054975" y="4251325"/>
          <p14:tracePt t="43367" x="8081963" y="4268788"/>
          <p14:tracePt t="43384" x="8099425" y="4276725"/>
          <p14:tracePt t="43401" x="8108950" y="4276725"/>
          <p14:tracePt t="43417" x="8116888" y="4286250"/>
          <p14:tracePt t="43434" x="8116888" y="4303713"/>
          <p14:tracePt t="43451" x="8126413" y="4303713"/>
          <p14:tracePt t="43468" x="8126413" y="4313238"/>
          <p14:tracePt t="43484" x="8126413" y="4322763"/>
          <p14:tracePt t="43501" x="8126413" y="4340225"/>
          <p14:tracePt t="43518" x="8126413" y="4348163"/>
          <p14:tracePt t="43538" x="8126413" y="4367213"/>
          <p14:tracePt t="43558" x="8126413" y="4375150"/>
          <p14:tracePt t="43568" x="8126413" y="4384675"/>
          <p14:tracePt t="43585" x="8126413" y="4411663"/>
          <p14:tracePt t="43602" x="8126413" y="4429125"/>
          <p14:tracePt t="43618" x="8116888" y="4456113"/>
          <p14:tracePt t="43633" x="8108950" y="4491038"/>
          <p14:tracePt t="43651" x="8089900" y="4537075"/>
          <p14:tracePt t="43668" x="8089900" y="4545013"/>
          <p14:tracePt t="43684" x="8081963" y="4572000"/>
          <p14:tracePt t="43701" x="8072438" y="4598988"/>
          <p14:tracePt t="43718" x="8072438" y="4608513"/>
          <p14:tracePt t="43738" x="8072438" y="4616450"/>
          <p14:tracePt t="43750" x="8072438" y="4625975"/>
          <p14:tracePt t="43768" x="8062913" y="4625975"/>
          <p14:tracePt t="43784" x="8062913" y="4633913"/>
          <p14:tracePt t="43801" x="8062913" y="4652963"/>
          <p14:tracePt t="43818" x="8062913" y="4660900"/>
          <p14:tracePt t="43834" x="8054975" y="4687888"/>
          <p14:tracePt t="43851" x="8045450" y="4714875"/>
          <p14:tracePt t="43868" x="8045450" y="4724400"/>
          <p14:tracePt t="43884" x="8045450" y="4732338"/>
          <p14:tracePt t="43900" x="8037513" y="4741863"/>
          <p14:tracePt t="43918" x="8037513" y="4751388"/>
          <p14:tracePt t="43934" x="8037513" y="4759325"/>
          <p14:tracePt t="43950" x="8037513" y="4768850"/>
          <p14:tracePt t="43968" x="8027988" y="4776788"/>
          <p14:tracePt t="43984" x="8027988" y="4786313"/>
          <p14:tracePt t="44017" x="8018463" y="4786313"/>
          <p14:tracePt t="44117" x="8010525" y="4786313"/>
          <p14:tracePt t="44496" x="8001000" y="4776788"/>
          <p14:tracePt t="44565" x="7991475" y="4768850"/>
          <p14:tracePt t="44606" x="7991475" y="4759325"/>
          <p14:tracePt t="44616" x="7983538" y="4759325"/>
          <p14:tracePt t="44625" x="7983538" y="4751388"/>
          <p14:tracePt t="44635" x="7974013" y="4741863"/>
          <p14:tracePt t="44655" x="7974013" y="4732338"/>
          <p14:tracePt t="44675" x="7966075" y="4724400"/>
          <p14:tracePt t="44685" x="7966075" y="4714875"/>
          <p14:tracePt t="44699" x="7956550" y="4697413"/>
          <p14:tracePt t="44717" x="7947025" y="4687888"/>
          <p14:tracePt t="44733" x="7947025" y="4679950"/>
          <p14:tracePt t="44749" x="7939088" y="4670425"/>
          <p14:tracePt t="44767" x="7939088" y="4660900"/>
          <p14:tracePt t="44783" x="7920038" y="4643438"/>
          <p14:tracePt t="44800" x="7920038" y="4625975"/>
          <p14:tracePt t="44817" x="7912100" y="4616450"/>
          <p14:tracePt t="44833" x="7902575" y="4562475"/>
          <p14:tracePt t="44850" x="7885113" y="4500563"/>
          <p14:tracePt t="44867" x="7875588" y="4456113"/>
          <p14:tracePt t="44883" x="7867650" y="4402138"/>
          <p14:tracePt t="44900" x="7848600" y="4348163"/>
          <p14:tracePt t="44917" x="7840663" y="4330700"/>
          <p14:tracePt t="44933" x="7840663" y="4295775"/>
          <p14:tracePt t="44950" x="7840663" y="4286250"/>
          <p14:tracePt t="44966" x="7831138" y="4276725"/>
          <p14:tracePt t="44983" x="7831138" y="4268788"/>
          <p14:tracePt t="45001" x="7831138" y="4259263"/>
          <p14:tracePt t="45025" x="7831138" y="4268788"/>
          <p14:tracePt t="45215" x="7831138" y="4276725"/>
          <p14:tracePt t="45236" x="7831138" y="4286250"/>
          <p14:tracePt t="45254" x="7840663" y="4286250"/>
          <p14:tracePt t="45264" x="7840663" y="4295775"/>
          <p14:tracePt t="45274" x="7840663" y="4313238"/>
          <p14:tracePt t="45285" x="7840663" y="4322763"/>
          <p14:tracePt t="45300" x="7848600" y="4375150"/>
          <p14:tracePt t="45317" x="7858125" y="4402138"/>
          <p14:tracePt t="45334" x="7867650" y="4465638"/>
          <p14:tracePt t="45350" x="7867650" y="4510088"/>
          <p14:tracePt t="45367" x="7867650" y="4518025"/>
          <p14:tracePt t="45383" x="7867650" y="4545013"/>
          <p14:tracePt t="45400" x="7867650" y="4562475"/>
          <p14:tracePt t="45417" x="7867650" y="4572000"/>
          <p14:tracePt t="45435" x="7875588" y="4572000"/>
          <p14:tracePt t="48084" x="7875588" y="4562475"/>
          <p14:tracePt t="48329" x="7867650" y="4554538"/>
          <p14:tracePt t="48339" x="7867650" y="4545013"/>
          <p14:tracePt t="48359" x="7858125" y="4545013"/>
          <p14:tracePt t="48369" x="7858125" y="4537075"/>
          <p14:tracePt t="48383" x="7848600" y="4527550"/>
          <p14:tracePt t="48400" x="7840663" y="4518025"/>
          <p14:tracePt t="48415" x="7831138" y="4510088"/>
          <p14:tracePt t="48415" x="7823200" y="4500563"/>
          <p14:tracePt t="48415" x="7813675" y="4491038"/>
          <p14:tracePt t="48415" x="7804150" y="4483100"/>
          <p14:tracePt t="48415" x="7804150" y="4473575"/>
          <p14:tracePt t="48415" x="7786688" y="4456113"/>
          <p14:tracePt t="48415" x="7777163" y="4429125"/>
          <p14:tracePt t="48415" x="7732713" y="4348163"/>
          <p14:tracePt t="48415" x="7715250" y="4313238"/>
          <p14:tracePt t="48415" x="7688263" y="4268788"/>
          <p14:tracePt t="48415" x="7661275" y="4232275"/>
          <p14:tracePt t="48415" x="7661275" y="4224338"/>
          <p14:tracePt t="48415" x="7653338" y="4205288"/>
          <p14:tracePt t="48415" x="7643813" y="4197350"/>
          <p14:tracePt t="48415" x="7634288" y="4179888"/>
          <p14:tracePt t="48415" x="7634288" y="4170363"/>
          <p14:tracePt t="48415" x="7634288" y="4160838"/>
          <p14:tracePt t="48415" x="7643813" y="4160838"/>
          <p14:tracePt t="48415" x="7653338" y="4160838"/>
          <p14:tracePt t="48415" x="7670800" y="4179888"/>
          <p14:tracePt t="48415" x="7705725" y="4197350"/>
          <p14:tracePt t="48415" x="7796213" y="4303713"/>
          <p14:tracePt t="48415" x="7840663" y="4375150"/>
          <p14:tracePt t="48415" x="7902575" y="4465638"/>
          <p14:tracePt t="48415" x="7920038" y="4527550"/>
          <p14:tracePt t="48415" x="7929563" y="4554538"/>
          <p14:tracePt t="48415" x="7929563" y="4616450"/>
          <p14:tracePt t="48415" x="7920038" y="4705350"/>
          <p14:tracePt t="48415" x="7902575" y="4768850"/>
          <p14:tracePt t="48415" x="7867650" y="4867275"/>
          <p14:tracePt t="48415" x="7840663" y="4929188"/>
          <p14:tracePt t="48415" x="7831138" y="4946650"/>
          <p14:tracePt t="48415" x="7813675" y="4965700"/>
          <p14:tracePt t="48415" x="7796213" y="4973638"/>
          <p14:tracePt t="48415" x="7804150" y="4973638"/>
          <p14:tracePt t="48415" x="7804150" y="4956175"/>
          <p14:tracePt t="48415" x="7813675" y="4946650"/>
          <p14:tracePt t="48415" x="7823200" y="4919663"/>
          <p14:tracePt t="48415" x="7831138" y="4884738"/>
          <p14:tracePt t="48415" x="7831138" y="4830763"/>
          <p14:tracePt t="48415" x="7831138" y="4732338"/>
          <p14:tracePt t="48415" x="7831138" y="4652963"/>
          <p14:tracePt t="48415" x="7823200" y="4616450"/>
          <p14:tracePt t="48415" x="7796213" y="4518025"/>
          <p14:tracePt t="48415" x="7759700" y="4411663"/>
          <p14:tracePt t="48415" x="7742238" y="4375150"/>
          <p14:tracePt t="48415" x="7732713" y="4303713"/>
          <p14:tracePt t="48415" x="7724775" y="4276725"/>
          <p14:tracePt t="48415" x="7724775" y="4268788"/>
          <p14:tracePt t="48415" x="7715250" y="4268788"/>
          <p14:tracePt t="48415" x="7715250" y="4259263"/>
          <p14:tracePt t="48415" x="7724775" y="4259263"/>
          <p14:tracePt t="48415" x="7724775" y="4268788"/>
          <p14:tracePt t="48415" x="7732713" y="4276725"/>
          <p14:tracePt t="48415" x="7742238" y="4303713"/>
          <p14:tracePt t="48415" x="7759700" y="4348163"/>
          <p14:tracePt t="48415" x="7786688" y="4402138"/>
          <p14:tracePt t="48415" x="7831138" y="4518025"/>
          <p14:tracePt t="48415" x="7858125" y="4608513"/>
          <p14:tracePt t="48415" x="7867650" y="4643438"/>
          <p14:tracePt t="48415" x="7867650" y="4705350"/>
          <p14:tracePt t="48415" x="7875588" y="4759325"/>
          <p14:tracePt t="48415" x="7875588" y="4776788"/>
          <p14:tracePt t="48415" x="7875588" y="4813300"/>
          <p14:tracePt t="48415" x="7875588" y="4830763"/>
          <p14:tracePt t="48415" x="7875588" y="4840288"/>
          <p14:tracePt t="48415" x="7804150" y="4848225"/>
          <p14:tracePt t="48415" x="7688263" y="4875213"/>
          <p14:tracePt t="48415" x="7581900" y="4894263"/>
          <p14:tracePt t="48415" x="7483475" y="4911725"/>
          <p14:tracePt t="48415" x="7394575" y="4929188"/>
          <p14:tracePt t="48415" x="7197725" y="4973638"/>
          <p14:tracePt t="48415" x="7027863" y="5010150"/>
          <p14:tracePt t="48415" x="6946900" y="5027613"/>
          <p14:tracePt t="48415" x="6813550" y="5081588"/>
          <p14:tracePt t="48415" x="6688138" y="5143500"/>
          <p14:tracePt t="48415" x="6634163" y="5180013"/>
          <p14:tracePt t="48415" x="6537325" y="5251450"/>
          <p14:tracePt t="48415" x="6456363" y="5313363"/>
          <p14:tracePt t="48415" x="6446838" y="5322888"/>
          <p14:tracePt t="48415" x="6438900" y="5330825"/>
          <p14:tracePt t="48415" x="6402388" y="5348288"/>
          <p14:tracePt t="48415" x="6348413" y="5375275"/>
          <p14:tracePt t="48415" x="6296025" y="5402263"/>
          <p14:tracePt t="48415" x="6242050" y="5419725"/>
          <p14:tracePt t="48415" x="6188075" y="5438775"/>
          <p14:tracePt t="48415" x="6099175" y="5473700"/>
          <p14:tracePt t="48415" x="6000750" y="5537200"/>
          <p14:tracePt t="48415" x="5965825" y="5572125"/>
          <p14:tracePt t="48415" x="5884863" y="5616575"/>
          <p14:tracePt t="48415" x="5840413" y="5661025"/>
          <p14:tracePt t="48415" x="5813425" y="5670550"/>
          <p14:tracePt t="48415" x="5795963" y="5680075"/>
          <p14:tracePt t="48415" x="5768975" y="5697538"/>
          <p14:tracePt t="48415" x="5741988" y="5705475"/>
          <p14:tracePt t="48415" x="5697538" y="5715000"/>
          <p14:tracePt t="48415" x="5661025" y="5724525"/>
          <p14:tracePt t="48415" x="5608638" y="5741988"/>
          <p14:tracePt t="48415" x="5581650" y="5741988"/>
          <p14:tracePt t="48415" x="5537200" y="5759450"/>
          <p14:tracePt t="48415" x="5518150" y="5768975"/>
          <p14:tracePt t="48415" x="5510213" y="5768975"/>
          <p14:tracePt t="48415" x="5510213" y="5776913"/>
          <p14:tracePt t="48415" x="5500688" y="5776913"/>
          <p14:tracePt t="48415" x="5491163" y="5776913"/>
          <p14:tracePt t="48415" x="5483225" y="5776913"/>
          <p14:tracePt t="48415" x="5465763" y="5776913"/>
          <p14:tracePt t="48415" x="5446713" y="5776913"/>
          <p14:tracePt t="48415" x="5438775" y="5776913"/>
          <p14:tracePt t="48415" x="5419725" y="5776913"/>
          <p14:tracePt t="48415" x="5402263" y="5776913"/>
          <p14:tracePt t="48415" x="5357813" y="5776913"/>
          <p14:tracePt t="48415" x="5322888" y="5776913"/>
          <p14:tracePt t="48415" x="5313363" y="5776913"/>
          <p14:tracePt t="48415" x="5303838" y="5776913"/>
          <p14:tracePt t="48415" x="5286375" y="5776913"/>
          <p14:tracePt t="48415" x="5276850" y="5776913"/>
          <p14:tracePt t="48415" x="5286375" y="5776913"/>
          <p14:tracePt t="48415" x="5340350" y="5776913"/>
          <p14:tracePt t="48415" x="5419725" y="5776913"/>
          <p14:tracePt t="48415" x="5554663" y="5776913"/>
          <p14:tracePt t="48415" x="5715000" y="5776913"/>
          <p14:tracePt t="48415" x="5857875" y="5776913"/>
          <p14:tracePt t="48415" x="6010275" y="5776913"/>
          <p14:tracePt t="48415" x="6232525" y="5776913"/>
          <p14:tracePt t="48415" x="6375400" y="5795963"/>
          <p14:tracePt t="48415" x="6429375" y="5795963"/>
          <p14:tracePt t="48415" x="6491288" y="5813425"/>
          <p14:tracePt t="48415" x="6500813" y="5813425"/>
          <p14:tracePt t="48415" x="6518275" y="5813425"/>
          <p14:tracePt t="48415" x="6510338" y="5813425"/>
          <p14:tracePt t="48415" x="6483350" y="5813425"/>
          <p14:tracePt t="48415" x="6419850" y="5803900"/>
          <p14:tracePt t="48415" x="6340475" y="5795963"/>
          <p14:tracePt t="48415" x="6232525" y="5795963"/>
          <p14:tracePt t="48415" x="6000750" y="5795963"/>
          <p14:tracePt t="48415" x="5875338" y="5803900"/>
          <p14:tracePt t="48415" x="5688013" y="5813425"/>
          <p14:tracePt t="48415" x="5554663" y="5822950"/>
          <p14:tracePt t="48415" x="5510213" y="5822950"/>
          <p14:tracePt t="48415" x="5411788" y="5822950"/>
          <p14:tracePt t="48415" x="5286375" y="5830888"/>
          <p14:tracePt t="48415" x="5241925" y="5830888"/>
          <p14:tracePt t="48415" x="5143500" y="5830888"/>
          <p14:tracePt t="48416" x="5045075" y="5830888"/>
          <p14:tracePt t="48416" x="4983163" y="5830888"/>
          <p14:tracePt t="48441" x="4919663" y="5830888"/>
          <p14:tracePt t="48446" x="4867275" y="5830888"/>
          <p14:tracePt t="48460" x="4741863" y="5813425"/>
          <p14:tracePt t="48478" x="4687888" y="5803900"/>
          <p14:tracePt t="48493" x="4625975" y="5786438"/>
          <p14:tracePt t="48510" x="4572000" y="5759450"/>
          <p14:tracePt t="48528" x="4562475" y="5751513"/>
          <p14:tracePt t="48543" x="4545013" y="5724525"/>
          <p14:tracePt t="48560" x="4527550" y="5705475"/>
          <p14:tracePt t="48578" x="4527550" y="5697538"/>
          <p14:tracePt t="48597" x="4527550" y="5688013"/>
          <p14:tracePt t="48610" x="4527550" y="5680075"/>
          <p14:tracePt t="48676" x="4537075" y="5680075"/>
          <p14:tracePt t="48786" x="4545013" y="5680075"/>
          <p14:tracePt t="48826" x="4545013" y="5670550"/>
          <p14:tracePt t="48846" x="4554538" y="5670550"/>
          <p14:tracePt t="48866" x="4554538" y="5661025"/>
          <p14:tracePt t="48886" x="4562475" y="5661025"/>
          <p14:tracePt t="48896" x="4572000" y="5653088"/>
          <p14:tracePt t="48906" x="4581525" y="5653088"/>
          <p14:tracePt t="48927" x="4589463" y="5643563"/>
          <p14:tracePt t="48946" x="4598988" y="5643563"/>
          <p14:tracePt t="48966" x="4608513" y="5643563"/>
          <p14:tracePt t="48976" x="4616450" y="5643563"/>
          <p14:tracePt t="48996" x="4616450" y="5634038"/>
          <p14:tracePt t="49006" x="4625975" y="5634038"/>
          <p14:tracePt t="49016" x="4633913" y="5634038"/>
          <p14:tracePt t="49036" x="4643438" y="5634038"/>
          <p14:tracePt t="49045" x="4652963" y="5634038"/>
          <p14:tracePt t="49065" x="4660900" y="5634038"/>
          <p14:tracePt t="49085" x="4670425" y="5634038"/>
          <p14:tracePt t="49105" x="4670425" y="5626100"/>
          <p14:tracePt t="49116" x="4679950" y="5626100"/>
          <p14:tracePt t="49127" x="4687888" y="5626100"/>
          <p14:tracePt t="49156" x="4697413" y="5626100"/>
          <p14:tracePt t="49196" x="4697413" y="5616575"/>
          <p14:tracePt t="49215" x="4705350" y="5616575"/>
          <p14:tracePt t="49235" x="4714875" y="5616575"/>
          <p14:tracePt t="49255" x="4724400" y="5616575"/>
          <p14:tracePt t="49295" x="4732338" y="5616575"/>
          <p14:tracePt t="49345" x="4741863" y="5616575"/>
          <p14:tracePt t="49395" x="4751388" y="5616575"/>
          <p14:tracePt t="49425" x="4759325" y="5616575"/>
          <p14:tracePt t="49495" x="4759325" y="5608638"/>
          <p14:tracePt t="50459" x="4759325" y="5616575"/>
          <p14:tracePt t="50932" x="4759325" y="5626100"/>
          <p14:tracePt t="50943" x="4759325" y="5634038"/>
          <p14:tracePt t="50953" x="4751388" y="5653088"/>
          <p14:tracePt t="50962" x="4751388" y="5661025"/>
          <p14:tracePt t="50975" x="4751388" y="5680075"/>
          <p14:tracePt t="50992" x="4751388" y="5724525"/>
          <p14:tracePt t="51009" x="4759325" y="5759450"/>
          <p14:tracePt t="51025" x="4768850" y="5776913"/>
          <p14:tracePt t="51041" x="4786313" y="5840413"/>
          <p14:tracePt t="51059" x="4830763" y="5894388"/>
          <p14:tracePt t="51075" x="4867275" y="5929313"/>
          <p14:tracePt t="51091" x="4929188" y="5991225"/>
          <p14:tracePt t="51109" x="4991100" y="6062663"/>
          <p14:tracePt t="51125" x="5018088" y="6089650"/>
          <p14:tracePt t="51141" x="5081588" y="6153150"/>
          <p14:tracePt t="51159" x="5143500" y="6197600"/>
          <p14:tracePt t="51176" x="5205413" y="6242050"/>
          <p14:tracePt t="51193" x="5232400" y="6251575"/>
          <p14:tracePt t="51208" x="5286375" y="6276975"/>
          <p14:tracePt t="51225" x="5303838" y="6276975"/>
          <p14:tracePt t="51241" x="5330825" y="6296025"/>
          <p14:tracePt t="51258" x="5357813" y="6303963"/>
          <p14:tracePt t="51274" x="5384800" y="6313488"/>
          <p14:tracePt t="51292" x="5394325" y="6313488"/>
          <p14:tracePt t="51308" x="5419725" y="6313488"/>
          <p14:tracePt t="51325" x="5438775" y="6313488"/>
          <p14:tracePt t="51342" x="5446713" y="6313488"/>
          <p14:tracePt t="51358" x="5465763" y="6313488"/>
          <p14:tracePt t="51376" x="5473700" y="6313488"/>
          <p14:tracePt t="51392" x="5483225" y="6313488"/>
          <p14:tracePt t="51411" x="5491163" y="6313488"/>
          <p14:tracePt t="51432" x="5500688" y="6313488"/>
          <p14:tracePt t="51442" x="5510213" y="6313488"/>
          <p14:tracePt t="51471" x="5518150" y="6313488"/>
          <p14:tracePt t="52400" x="5510213" y="6313488"/>
          <p14:tracePt t="52770" x="5510213" y="6323013"/>
          <p14:tracePt t="52780" x="5500688" y="6323013"/>
          <p14:tracePt t="52810" x="5491163" y="6323013"/>
          <p14:tracePt t="52829" x="5483225" y="6323013"/>
          <p14:tracePt t="52840" x="5473700" y="6313488"/>
          <p14:tracePt t="52849" x="5446713" y="6303963"/>
          <p14:tracePt t="52859" x="5402263" y="6276975"/>
          <p14:tracePt t="52873" x="5286375" y="6197600"/>
          <p14:tracePt t="52891" x="5224463" y="6143625"/>
          <p14:tracePt t="52907" x="5153025" y="6062663"/>
          <p14:tracePt t="52923" x="5081588" y="5991225"/>
          <p14:tracePt t="52940" x="5072063" y="5965825"/>
          <p14:tracePt t="52957" x="5045075" y="5929313"/>
          <p14:tracePt t="52973" x="5027613" y="5902325"/>
          <p14:tracePt t="52990" x="5018088" y="5894388"/>
          <p14:tracePt t="53006" x="5010150" y="5857875"/>
          <p14:tracePt t="53023" x="4983163" y="5813425"/>
          <p14:tracePt t="53040" x="4983163" y="5776913"/>
          <p14:tracePt t="53056" x="4956175" y="5724525"/>
          <p14:tracePt t="53073" x="4938713" y="5670550"/>
          <p14:tracePt t="53090" x="4919663" y="5643563"/>
          <p14:tracePt t="53106" x="4894263" y="5608638"/>
          <p14:tracePt t="53124" x="4867275" y="5572125"/>
          <p14:tracePt t="53140" x="4867275" y="5562600"/>
          <p14:tracePt t="53156" x="4848225" y="5537200"/>
          <p14:tracePt t="53173" x="4840288" y="5518150"/>
          <p14:tracePt t="53191" x="4830763" y="5518150"/>
          <p14:tracePt t="53207" x="4822825" y="5510213"/>
          <p14:tracePt t="53224" x="4822825" y="5500688"/>
          <p14:tracePt t="53240" x="4822825" y="5491163"/>
          <p14:tracePt t="53258" x="4813300" y="5491163"/>
          <p14:tracePt t="53787" x="4803775" y="5491163"/>
          <p14:tracePt t="53808" x="4795838" y="5500688"/>
          <p14:tracePt t="53818" x="4786313" y="5500688"/>
          <p14:tracePt t="53828" x="4786313" y="5510213"/>
          <p14:tracePt t="53839" x="4776788" y="5510213"/>
          <p14:tracePt t="53856" x="4768850" y="5518150"/>
          <p14:tracePt t="53873" x="4759325" y="5527675"/>
          <p14:tracePt t="53889" x="4759325" y="5537200"/>
          <p14:tracePt t="53907" x="4751388" y="5537200"/>
          <p14:tracePt t="53928" x="4751388" y="5545138"/>
          <p14:tracePt t="53939" x="4741863" y="5545138"/>
          <p14:tracePt t="53967" x="4741863" y="5554663"/>
          <p14:tracePt t="53997" x="4732338" y="5554663"/>
          <p14:tracePt t="54007" x="4724400" y="5554663"/>
          <p14:tracePt t="54037" x="4724400" y="5562600"/>
          <p14:tracePt t="54077" x="4724400" y="5572125"/>
          <p14:tracePt t="54127" x="4732338" y="5572125"/>
          <p14:tracePt t="54207" x="4732338" y="5562600"/>
          <p14:tracePt t="54217" x="4741863" y="5562600"/>
          <p14:tracePt t="54227" x="4751388" y="5562600"/>
          <p14:tracePt t="54239" x="4768850" y="5554663"/>
          <p14:tracePt t="54256" x="4830763" y="5537200"/>
          <p14:tracePt t="54272" x="4911725" y="5518150"/>
          <p14:tracePt t="54289" x="4956175" y="5510213"/>
          <p14:tracePt t="54307" x="5010150" y="5491163"/>
          <p14:tracePt t="54323" x="5062538" y="5483225"/>
          <p14:tracePt t="54340" x="5108575" y="5465763"/>
          <p14:tracePt t="54355" x="5170488" y="5438775"/>
          <p14:tracePt t="54372" x="5251450" y="5402263"/>
          <p14:tracePt t="54389" x="5295900" y="5394325"/>
          <p14:tracePt t="54405" x="5367338" y="5367338"/>
          <p14:tracePt t="54422" x="5429250" y="5313363"/>
          <p14:tracePt t="54439" x="5456238" y="5303838"/>
          <p14:tracePt t="54456" x="5510213" y="5268913"/>
          <p14:tracePt t="54472" x="5572125" y="5241925"/>
          <p14:tracePt t="54489" x="5599113" y="5224463"/>
          <p14:tracePt t="54505" x="5661025" y="5214938"/>
          <p14:tracePt t="54522" x="5715000" y="5197475"/>
          <p14:tracePt t="54539" x="5732463" y="5197475"/>
          <p14:tracePt t="54555" x="5768975" y="5180013"/>
          <p14:tracePt t="54572" x="5795963" y="5170488"/>
          <p14:tracePt t="54589" x="5813425" y="5160963"/>
          <p14:tracePt t="54605" x="5857875" y="5153025"/>
          <p14:tracePt t="54623" x="5875338" y="5133975"/>
          <p14:tracePt t="54639" x="5894388" y="5126038"/>
          <p14:tracePt t="54655" x="5919788" y="5108575"/>
          <p14:tracePt t="54672" x="5938838" y="5108575"/>
          <p14:tracePt t="54689" x="5946775" y="5108575"/>
          <p14:tracePt t="54705" x="5956300" y="5108575"/>
          <p14:tracePt t="54722" x="5938838" y="5116513"/>
          <p14:tracePt t="55205" x="5902325" y="5126038"/>
          <p14:tracePt t="55215" x="5875338" y="5126038"/>
          <p14:tracePt t="55225" x="5857875" y="5133975"/>
          <p14:tracePt t="55238" x="5848350" y="5143500"/>
          <p14:tracePt t="55255" x="5822950" y="5143500"/>
          <p14:tracePt t="55271" x="5813425" y="5153025"/>
          <p14:tracePt t="55289" x="5813425" y="5160963"/>
          <p14:tracePt t="55305" x="5803900" y="5160963"/>
          <p14:tracePt t="55321" x="5795963" y="5160963"/>
          <p14:tracePt t="55365" x="5795963" y="5170488"/>
          <p14:tracePt t="55385" x="5786438" y="5180013"/>
          <p14:tracePt t="55415" x="5768975" y="5187950"/>
          <p14:tracePt t="55435" x="5751513" y="5197475"/>
          <p14:tracePt t="55446" x="5724525" y="5205413"/>
          <p14:tracePt t="55457" x="5697538" y="5224463"/>
          <p14:tracePt t="55472" x="5626100" y="5251450"/>
          <p14:tracePt t="55489" x="5608638" y="5259388"/>
          <p14:tracePt t="55505" x="5589588" y="5268913"/>
          <p14:tracePt t="55521" x="5581650" y="5276850"/>
          <p14:tracePt t="55539" x="5581650" y="5286375"/>
          <p14:tracePt t="55565" x="5589588" y="5286375"/>
          <p14:tracePt t="55635" x="5608638" y="5276850"/>
          <p14:tracePt t="55645" x="5616575" y="5276850"/>
          <p14:tracePt t="55656" x="5634038" y="5268913"/>
          <p14:tracePt t="55671" x="5697538" y="5232400"/>
          <p14:tracePt t="55689" x="5768975" y="5187950"/>
          <p14:tracePt t="55706" x="5795963" y="5180013"/>
          <p14:tracePt t="55722" x="5867400" y="5143500"/>
          <p14:tracePt t="55738" x="5911850" y="5126038"/>
          <p14:tracePt t="55754" x="5983288" y="5116513"/>
          <p14:tracePt t="55771" x="6045200" y="5099050"/>
          <p14:tracePt t="55788" x="6089650" y="5089525"/>
          <p14:tracePt t="55805" x="6108700" y="5081588"/>
          <p14:tracePt t="55821" x="6143625" y="5062538"/>
          <p14:tracePt t="55838" x="6161088" y="5054600"/>
          <p14:tracePt t="55855" x="6180138" y="5045075"/>
          <p14:tracePt t="55871" x="6197600" y="5037138"/>
          <p14:tracePt t="55888" x="6224588" y="5027613"/>
          <p14:tracePt t="55905" x="6232525" y="5018088"/>
          <p14:tracePt t="55921" x="6259513" y="5010150"/>
          <p14:tracePt t="55938" x="6286500" y="5000625"/>
          <p14:tracePt t="55955" x="6296025" y="4991100"/>
          <p14:tracePt t="55971" x="6323013" y="4991100"/>
          <p14:tracePt t="55988" x="6340475" y="4991100"/>
          <p14:tracePt t="56005" x="6357938" y="4983163"/>
          <p14:tracePt t="56021" x="6375400" y="4973638"/>
          <p14:tracePt t="56038" x="6402388" y="4965700"/>
          <p14:tracePt t="56055" x="6419850" y="4956175"/>
          <p14:tracePt t="56071" x="6456363" y="4946650"/>
          <p14:tracePt t="56088" x="6491288" y="4929188"/>
          <p14:tracePt t="56105" x="6510338" y="4919663"/>
          <p14:tracePt t="56121" x="6545263" y="4911725"/>
          <p14:tracePt t="56138" x="6581775" y="4902200"/>
          <p14:tracePt t="56155" x="6589713" y="4902200"/>
          <p14:tracePt t="56171" x="6608763" y="4902200"/>
          <p14:tracePt t="56188" x="6616700" y="4894263"/>
          <p14:tracePt t="56205" x="6616700" y="4884738"/>
          <p14:tracePt t="56973" x="6616700" y="4875213"/>
          <p14:tracePt t="56983" x="6616700" y="4867275"/>
          <p14:tracePt t="57023" x="6608763" y="4867275"/>
          <p14:tracePt t="57063" x="6599238" y="4867275"/>
          <p14:tracePt t="57103" x="6599238" y="4857750"/>
          <p14:tracePt t="57113" x="6589713" y="4857750"/>
          <p14:tracePt t="57143" x="6589713" y="4848225"/>
          <p14:tracePt t="57153" x="6581775" y="4848225"/>
          <p14:tracePt t="57163" x="6581775" y="4840288"/>
          <p14:tracePt t="57172" x="6572250" y="4840288"/>
          <p14:tracePt t="57187" x="6572250" y="4830763"/>
          <p14:tracePt t="57203" x="6572250" y="4822825"/>
          <p14:tracePt t="57220" x="6562725" y="4813300"/>
          <p14:tracePt t="57237" x="6562725" y="4803775"/>
          <p14:tracePt t="57253" x="6554788" y="4795838"/>
          <p14:tracePt t="57270" x="6554788" y="4786313"/>
          <p14:tracePt t="57287" x="6554788" y="4776788"/>
          <p14:tracePt t="57303" x="6554788" y="4768850"/>
          <p14:tracePt t="57320" x="6554788" y="4759325"/>
          <p14:tracePt t="57337" x="6554788" y="4751388"/>
          <p14:tracePt t="57363" x="6572250" y="4741863"/>
          <p14:tracePt t="57772" x="6599238" y="4732338"/>
          <p14:tracePt t="57782" x="6616700" y="4724400"/>
          <p14:tracePt t="57792" x="6634163" y="4724400"/>
          <p14:tracePt t="57803" x="6653213" y="4714875"/>
          <p14:tracePt t="57819" x="6688138" y="4705350"/>
          <p14:tracePt t="57836" x="6715125" y="4687888"/>
          <p14:tracePt t="57853" x="6724650" y="4679950"/>
          <p14:tracePt t="57872" x="6732588" y="4670425"/>
          <p14:tracePt t="57901" x="6732588" y="4679950"/>
          <p14:tracePt t="58001" x="6732588" y="4687888"/>
          <p14:tracePt t="58031" x="6732588" y="4697413"/>
          <p14:tracePt t="58062" x="6742113" y="4705350"/>
          <p14:tracePt t="58081" x="6742113" y="4714875"/>
          <p14:tracePt t="58091" x="6751638" y="4714875"/>
          <p14:tracePt t="58101" x="6751638" y="4724400"/>
          <p14:tracePt t="58111" x="6751638" y="4751388"/>
          <p14:tracePt t="58121" x="6759575" y="4776788"/>
          <p14:tracePt t="58136" x="6777038" y="4867275"/>
          <p14:tracePt t="58153" x="6786563" y="4911725"/>
          <p14:tracePt t="58169" x="6804025" y="4983163"/>
          <p14:tracePt t="58186" x="6813550" y="5027613"/>
          <p14:tracePt t="58203" x="6823075" y="5037138"/>
          <p14:tracePt t="58220" x="6831013" y="5062538"/>
          <p14:tracePt t="58237" x="6840538" y="5081588"/>
          <p14:tracePt t="58253" x="6848475" y="5089525"/>
          <p14:tracePt t="58271" x="6848475" y="5099050"/>
          <p14:tracePt t="58286" x="6858000" y="5108575"/>
          <p14:tracePt t="58303" x="6867525" y="5108575"/>
          <p14:tracePt t="58321" x="6867525" y="5116513"/>
          <p14:tracePt t="58336" x="6875463" y="5116513"/>
          <p14:tracePt t="58352" x="6884988" y="5126038"/>
          <p14:tracePt t="58369" x="6894513" y="5133975"/>
          <p14:tracePt t="58386" x="6902450" y="5143500"/>
          <p14:tracePt t="58402" x="6911975" y="5143500"/>
          <p14:tracePt t="58420" x="6911975" y="5153025"/>
          <p14:tracePt t="58435" x="6919913" y="5160963"/>
          <p14:tracePt t="58452" x="6929438" y="5160963"/>
          <p14:tracePt t="58468" x="6938963" y="5170488"/>
          <p14:tracePt t="58487" x="6946900" y="5170488"/>
          <p14:tracePt t="58502" x="6946900" y="5180013"/>
          <p14:tracePt t="58520" x="6956425" y="5180013"/>
          <p14:tracePt t="59428" x="6965950" y="5180013"/>
          <p14:tracePt t="59559" x="6965950" y="5160963"/>
          <p14:tracePt t="59569" x="6983413" y="5143500"/>
          <p14:tracePt t="59579" x="6991350" y="5126038"/>
          <p14:tracePt t="59589" x="7010400" y="5099050"/>
          <p14:tracePt t="59601" x="7027863" y="5062538"/>
          <p14:tracePt t="59619" x="7054850" y="4983163"/>
          <p14:tracePt t="59635" x="7072313" y="4884738"/>
          <p14:tracePt t="59651" x="7081838" y="4848225"/>
          <p14:tracePt t="59668" x="7099300" y="4768850"/>
          <p14:tracePt t="59685" x="7108825" y="4705350"/>
          <p14:tracePt t="59702" x="7108825" y="4679950"/>
          <p14:tracePt t="59718" x="7108825" y="4616450"/>
          <p14:tracePt t="59735" x="7108825" y="4554538"/>
          <p14:tracePt t="59751" x="7108825" y="4527550"/>
          <p14:tracePt t="59768" x="7108825" y="4473575"/>
          <p14:tracePt t="59784" x="7108825" y="4429125"/>
          <p14:tracePt t="59802" x="7099300" y="4402138"/>
          <p14:tracePt t="59802" x="7099300" y="4394200"/>
          <p14:tracePt t="59819" x="7089775" y="4384675"/>
          <p14:tracePt t="59835" x="7089775" y="4375150"/>
          <p14:tracePt t="59851" x="7089775" y="4367213"/>
          <p14:tracePt t="59869" x="7081838" y="4367213"/>
          <p14:tracePt t="59948" x="7081838" y="4375150"/>
          <p14:tracePt t="59988" x="7072313" y="4375150"/>
          <p14:tracePt t="59998" x="7072313" y="4394200"/>
          <p14:tracePt t="60008" x="7062788" y="4402138"/>
          <p14:tracePt t="60019" x="7062788" y="4419600"/>
          <p14:tracePt t="60035" x="7045325" y="4518025"/>
          <p14:tracePt t="60051" x="7027863" y="4660900"/>
          <p14:tracePt t="60069" x="7018338" y="4741863"/>
          <p14:tracePt t="60084" x="7010400" y="4848225"/>
          <p14:tracePt t="60101" x="7000875" y="4938713"/>
          <p14:tracePt t="60119" x="6991350" y="4965700"/>
          <p14:tracePt t="60134" x="6983413" y="5010150"/>
          <p14:tracePt t="60151" x="6983413" y="5045075"/>
          <p14:tracePt t="60169" x="6983413" y="5062538"/>
          <p14:tracePt t="60184" x="6973888" y="5081588"/>
          <p14:tracePt t="60201" x="6973888" y="5089525"/>
          <p14:tracePt t="60218" x="6973888" y="5099050"/>
          <p14:tracePt t="60235" x="6973888" y="5108575"/>
          <p14:tracePt t="60251" x="6965950" y="5108575"/>
          <p14:tracePt t="60777" x="6965950" y="5099050"/>
          <p14:tracePt t="60787" x="6946900" y="5081588"/>
          <p14:tracePt t="60798" x="6938963" y="5062538"/>
          <p14:tracePt t="60807" x="6919913" y="5045075"/>
          <p14:tracePt t="60818" x="6911975" y="5027613"/>
          <p14:tracePt t="60834" x="6875463" y="4983163"/>
          <p14:tracePt t="60851" x="6804025" y="4946650"/>
          <p14:tracePt t="60868" x="6769100" y="4929188"/>
          <p14:tracePt t="60884" x="6661150" y="4875213"/>
          <p14:tracePt t="60901" x="6581775" y="4822825"/>
          <p14:tracePt t="60918" x="6545263" y="4813300"/>
          <p14:tracePt t="60934" x="6483350" y="4759325"/>
          <p14:tracePt t="60951" x="6446838" y="4724400"/>
          <p14:tracePt t="60968" x="6429375" y="4705350"/>
          <p14:tracePt t="60984" x="6402388" y="4679950"/>
          <p14:tracePt t="61001" x="6394450" y="4670425"/>
          <p14:tracePt t="61018" x="6394450" y="4660900"/>
          <p14:tracePt t="61034" x="6384925" y="4652963"/>
          <p14:tracePt t="61050" x="6375400" y="4652963"/>
          <p14:tracePt t="61077" x="6384925" y="4652963"/>
          <p14:tracePt t="61226" x="6394450" y="4652963"/>
          <p14:tracePt t="61246" x="6402388" y="4652963"/>
          <p14:tracePt t="61256" x="6419850" y="4660900"/>
          <p14:tracePt t="61267" x="6456363" y="4670425"/>
          <p14:tracePt t="61276" x="6518275" y="4687888"/>
          <p14:tracePt t="61286" x="6608763" y="4724400"/>
          <p14:tracePt t="61300" x="6796088" y="4776788"/>
          <p14:tracePt t="61318" x="6867525" y="4795838"/>
          <p14:tracePt t="61334" x="7018338" y="4830763"/>
          <p14:tracePt t="61350" x="7161213" y="4875213"/>
          <p14:tracePt t="61368" x="7224713" y="4894263"/>
          <p14:tracePt t="61384" x="7304088" y="4902200"/>
          <p14:tracePt t="61400" x="7358063" y="4919663"/>
          <p14:tracePt t="61418" x="7375525" y="4919663"/>
          <p14:tracePt t="61434" x="7419975" y="4929188"/>
          <p14:tracePt t="61450" x="7456488" y="4938713"/>
          <p14:tracePt t="61467" x="7473950" y="4946650"/>
          <p14:tracePt t="61483" x="7510463" y="4956175"/>
          <p14:tracePt t="61500" x="7554913" y="4973638"/>
          <p14:tracePt t="61517" x="7572375" y="4973638"/>
          <p14:tracePt t="61534" x="7608888" y="4991100"/>
          <p14:tracePt t="61550" x="7653338" y="5000625"/>
          <p14:tracePt t="61567" x="7670800" y="5010150"/>
          <p14:tracePt t="61583" x="7705725" y="5037138"/>
          <p14:tracePt t="61600" x="7724775" y="5045075"/>
          <p14:tracePt t="61618" x="7732713" y="5054600"/>
          <p14:tracePt t="61634" x="7742238" y="5062538"/>
          <p14:tracePt t="61650" x="7751763" y="5072063"/>
          <p14:tracePt t="61668" x="7732713" y="5062538"/>
          <p14:tracePt t="61845" x="7715250" y="5054600"/>
          <p14:tracePt t="61854" x="7680325" y="5037138"/>
          <p14:tracePt t="61865" x="7616825" y="5010150"/>
          <p14:tracePt t="61874" x="7537450" y="4973638"/>
          <p14:tracePt t="61884" x="7446963" y="4938713"/>
          <p14:tracePt t="61899" x="7277100" y="4867275"/>
          <p14:tracePt t="61917" x="7188200" y="4840288"/>
          <p14:tracePt t="61933" x="7037388" y="4803775"/>
          <p14:tracePt t="61950" x="6902450" y="4768850"/>
          <p14:tracePt t="61966" x="6858000" y="4751388"/>
          <p14:tracePt t="61983" x="6751638" y="4714875"/>
          <p14:tracePt t="62000" x="6626225" y="4679950"/>
          <p14:tracePt t="62017" x="6572250" y="4660900"/>
          <p14:tracePt t="62034" x="6491288" y="4616450"/>
          <p14:tracePt t="62051" x="6446838" y="4589463"/>
          <p14:tracePt t="62067" x="6429375" y="4581525"/>
          <p14:tracePt t="62083" x="6411913" y="4572000"/>
          <p14:tracePt t="62100" x="6411913" y="4562475"/>
          <p14:tracePt t="62117" x="6411913" y="4572000"/>
          <p14:tracePt t="62214" x="6419850" y="4572000"/>
          <p14:tracePt t="62234" x="6429375" y="4581525"/>
          <p14:tracePt t="62244" x="6438900" y="4581525"/>
          <p14:tracePt t="62255" x="6446838" y="4598988"/>
          <p14:tracePt t="62266" x="6473825" y="4608513"/>
          <p14:tracePt t="62283" x="6562725" y="4670425"/>
          <p14:tracePt t="62300" x="6661150" y="4741863"/>
          <p14:tracePt t="62316" x="6697663" y="4768850"/>
          <p14:tracePt t="62333" x="6759575" y="4795838"/>
          <p14:tracePt t="62350" x="6823075" y="4822825"/>
          <p14:tracePt t="62366" x="6840538" y="4840288"/>
          <p14:tracePt t="62383" x="6884988" y="4857750"/>
          <p14:tracePt t="62400" x="6919913" y="4875213"/>
          <p14:tracePt t="62416" x="6929438" y="4875213"/>
          <p14:tracePt t="62433" x="6956425" y="4894263"/>
          <p14:tracePt t="62450" x="6965950" y="4902200"/>
          <p14:tracePt t="62466" x="6973888" y="4902200"/>
          <p14:tracePt t="62483" x="6983413" y="4911725"/>
          <p14:tracePt t="62499" x="6991350" y="4911725"/>
          <p14:tracePt t="62524" x="6991350" y="4919663"/>
          <p14:tracePt t="62534" x="6991350" y="4929188"/>
          <p14:tracePt t="62554" x="7000875" y="4929188"/>
          <p14:tracePt t="62566" x="7010400" y="4929188"/>
          <p14:tracePt t="62593" x="7010400" y="4938713"/>
          <p14:tracePt t="62623" x="7000875" y="4938713"/>
          <p14:tracePt t="62763" x="6991350" y="4938713"/>
          <p14:tracePt t="62773" x="6983413" y="4938713"/>
          <p14:tracePt t="62783" x="6956425" y="4938713"/>
          <p14:tracePt t="62799" x="6867525" y="4938713"/>
          <p14:tracePt t="62816" x="6804025" y="4946650"/>
          <p14:tracePt t="62833" x="6670675" y="4965700"/>
          <p14:tracePt t="62850" x="6527800" y="5000625"/>
          <p14:tracePt t="62866" x="6456363" y="5018088"/>
          <p14:tracePt t="62882" x="6340475" y="5054600"/>
          <p14:tracePt t="62899" x="6259513" y="5089525"/>
          <p14:tracePt t="62916" x="6215063" y="5108575"/>
          <p14:tracePt t="62932" x="6161088" y="5133975"/>
          <p14:tracePt t="62949" x="6081713" y="5153025"/>
          <p14:tracePt t="62966" x="6045200" y="5153025"/>
          <p14:tracePt t="62982" x="5973763" y="5170488"/>
          <p14:tracePt t="62999" x="5919788" y="5187950"/>
          <p14:tracePt t="63016" x="5894388" y="5187950"/>
          <p14:tracePt t="63032" x="5830888" y="5214938"/>
          <p14:tracePt t="63049" x="5776913" y="5232400"/>
          <p14:tracePt t="63066" x="5732463" y="5259388"/>
          <p14:tracePt t="63084" x="5697538" y="5276850"/>
          <p14:tracePt t="63099" x="5643563" y="5303838"/>
          <p14:tracePt t="63116" x="5581650" y="5340350"/>
          <p14:tracePt t="63133" x="5554663" y="5348288"/>
          <p14:tracePt t="63149" x="5510213" y="5375275"/>
          <p14:tracePt t="63166" x="5491163" y="5384800"/>
          <p14:tracePt t="63183" x="5483225" y="5384800"/>
          <p14:tracePt t="63199" x="5473700" y="5394325"/>
          <p14:tracePt t="63216" x="5465763" y="5402263"/>
          <p14:tracePt t="63233" x="5456238" y="5402263"/>
          <p14:tracePt t="63249" x="5446713" y="5402263"/>
          <p14:tracePt t="63282" x="5446713" y="5411788"/>
          <p14:tracePt t="63312" x="5438775" y="5411788"/>
          <p14:tracePt t="63332" x="5446713" y="5411788"/>
          <p14:tracePt t="63492" x="5456238" y="5411788"/>
          <p14:tracePt t="63522" x="5465763" y="5411788"/>
          <p14:tracePt t="63542" x="5473700" y="5411788"/>
          <p14:tracePt t="63552" x="5483225" y="5402263"/>
          <p14:tracePt t="63582" x="5491163" y="5394325"/>
          <p14:tracePt t="63611" x="5500688" y="5394325"/>
          <p14:tracePt t="63631" x="5510213" y="5394325"/>
          <p14:tracePt t="63642" x="5518150" y="5384800"/>
          <p14:tracePt t="63671" x="5527675" y="5384800"/>
          <p14:tracePt t="63691" x="5537200" y="5375275"/>
          <p14:tracePt t="63711" x="5545138" y="5375275"/>
          <p14:tracePt t="63721" x="5554663" y="5367338"/>
          <p14:tracePt t="63741" x="5554663" y="5357813"/>
          <p14:tracePt t="63751" x="5562600" y="5357813"/>
          <p14:tracePt t="63761" x="5572125" y="5348288"/>
          <p14:tracePt t="63781" x="5581650" y="5348288"/>
          <p14:tracePt t="63791" x="5589588" y="5348288"/>
          <p14:tracePt t="63801" x="5608638" y="5340350"/>
          <p14:tracePt t="63815" x="5634038" y="5330825"/>
          <p14:tracePt t="63833" x="5643563" y="5322888"/>
          <p14:tracePt t="63849" x="5688013" y="5303838"/>
          <p14:tracePt t="63865" x="5741988" y="5295900"/>
          <p14:tracePt t="63883" x="5768975" y="5286375"/>
          <p14:tracePt t="63898" x="5830888" y="5276850"/>
          <p14:tracePt t="63915" x="5875338" y="5259388"/>
          <p14:tracePt t="63932" x="5894388" y="5251450"/>
          <p14:tracePt t="63949" x="5919788" y="5241925"/>
          <p14:tracePt t="63965" x="5946775" y="5232400"/>
          <p14:tracePt t="63982" x="5946775" y="5224463"/>
          <p14:tracePt t="63998" x="5956300" y="5214938"/>
          <p14:tracePt t="64015" x="5965825" y="5214938"/>
          <p14:tracePt t="64032" x="5973763" y="5214938"/>
          <p14:tracePt t="64061" x="5983288" y="5205413"/>
          <p14:tracePt t="64082" x="5991225" y="5205413"/>
          <p14:tracePt t="64131" x="6000750" y="5205413"/>
          <p14:tracePt t="64191" x="6010275" y="5197475"/>
          <p14:tracePt t="64220" x="6018213" y="5197475"/>
          <p14:tracePt t="64240" x="6027738" y="5187950"/>
          <p14:tracePt t="64261" x="6045200" y="5187950"/>
          <p14:tracePt t="64271" x="6062663" y="5180013"/>
          <p14:tracePt t="64281" x="6099175" y="5170488"/>
          <p14:tracePt t="64290" x="6134100" y="5170488"/>
          <p14:tracePt t="64301" x="6188075" y="5160963"/>
          <p14:tracePt t="64314" x="6276975" y="5143500"/>
          <p14:tracePt t="64332" x="6303963" y="5133975"/>
          <p14:tracePt t="64348" x="6357938" y="5116513"/>
          <p14:tracePt t="64365" x="6411913" y="5089525"/>
          <p14:tracePt t="64381" x="6438900" y="5089525"/>
          <p14:tracePt t="64398" x="6483350" y="5054600"/>
          <p14:tracePt t="64415" x="6545263" y="5027613"/>
          <p14:tracePt t="64431" x="6572250" y="5018088"/>
          <p14:tracePt t="64448" x="6634163" y="4983163"/>
          <p14:tracePt t="64465" x="6680200" y="4965700"/>
          <p14:tracePt t="64481" x="6697663" y="4956175"/>
          <p14:tracePt t="64499" x="6724650" y="4946650"/>
          <p14:tracePt t="64515" x="6742113" y="4938713"/>
          <p14:tracePt t="64532" x="6751638" y="4938713"/>
          <p14:tracePt t="64548" x="6759575" y="4929188"/>
          <p14:tracePt t="64565" x="6777038" y="4919663"/>
          <p14:tracePt t="64800" x="6786563" y="4919663"/>
          <p14:tracePt t="64810" x="6804025" y="4902200"/>
          <p14:tracePt t="64820" x="6823075" y="4894263"/>
          <p14:tracePt t="64832" x="6840538" y="4884738"/>
          <p14:tracePt t="64847" x="6902450" y="4857750"/>
          <p14:tracePt t="64864" x="7010400" y="4822825"/>
          <p14:tracePt t="64881" x="7062788" y="4803775"/>
          <p14:tracePt t="64898" x="7153275" y="4759325"/>
          <p14:tracePt t="64915" x="7215188" y="4732338"/>
          <p14:tracePt t="64932" x="7242175" y="4714875"/>
          <p14:tracePt t="64947" x="7286625" y="4687888"/>
          <p14:tracePt t="64965" x="7340600" y="4660900"/>
          <p14:tracePt t="64981" x="7367588" y="4652963"/>
          <p14:tracePt t="64998" x="7419975" y="4643438"/>
          <p14:tracePt t="65014" x="7466013" y="4625975"/>
          <p14:tracePt t="65031" x="7483475" y="4616450"/>
          <p14:tracePt t="65047" x="7510463" y="4608513"/>
          <p14:tracePt t="65064" x="7527925" y="4598988"/>
          <p14:tracePt t="65081" x="7545388" y="4589463"/>
          <p14:tracePt t="65098" x="7562850" y="4581525"/>
          <p14:tracePt t="65115" x="7589838" y="4572000"/>
          <p14:tracePt t="65131" x="7608888" y="4562475"/>
          <p14:tracePt t="65148" x="7626350" y="4554538"/>
          <p14:tracePt t="65164" x="7670800" y="4537075"/>
          <p14:tracePt t="65181" x="7688263" y="4527550"/>
          <p14:tracePt t="65197" x="7715250" y="4518025"/>
          <p14:tracePt t="65214" x="7742238" y="4500563"/>
          <p14:tracePt t="65232" x="7751763" y="4500563"/>
          <p14:tracePt t="65247" x="7751763" y="4491038"/>
          <p14:tracePt t="65263" x="7759700" y="4491038"/>
          <p14:tracePt t="65280" x="7769225" y="4491038"/>
          <p14:tracePt t="65299" x="7777163" y="4491038"/>
          <p14:tracePt t="65329" x="7769225" y="4483100"/>
          <p14:tracePt t="65888" x="7759700" y="4483100"/>
          <p14:tracePt t="65898" x="7751763" y="4473575"/>
          <p14:tracePt t="65908" x="7742238" y="4473575"/>
          <p14:tracePt t="65918" x="7732713" y="4465638"/>
          <p14:tracePt t="65930" x="7724775" y="4456113"/>
          <p14:tracePt t="65946" x="7715250" y="4446588"/>
          <p14:tracePt t="65963" x="7705725" y="4438650"/>
          <p14:tracePt t="65980" x="7697788" y="4429125"/>
          <p14:tracePt t="65996" x="7688263" y="4419600"/>
          <p14:tracePt t="66013" x="7680325" y="4411663"/>
          <p14:tracePt t="66030" x="7680325" y="4402138"/>
          <p14:tracePt t="66048" x="7680325" y="4394200"/>
          <p14:tracePt t="66063" x="7680325" y="4384675"/>
          <p14:tracePt t="66089" x="7680325" y="4375150"/>
          <p14:tracePt t="66119" x="7680325" y="4367213"/>
          <p14:tracePt t="66138" x="7680325" y="4357688"/>
          <p14:tracePt t="66148" x="7680325" y="4348163"/>
          <p14:tracePt t="66178" x="7688263" y="4348163"/>
          <p14:tracePt t="66188" x="7697788" y="4348163"/>
          <p14:tracePt t="66198" x="7705725" y="4340225"/>
          <p14:tracePt t="66218" x="7715250" y="4340225"/>
          <p14:tracePt t="66238" x="7732713" y="4340225"/>
          <p14:tracePt t="66258" x="7742238" y="4340225"/>
          <p14:tracePt t="66269" x="7751763" y="4340225"/>
          <p14:tracePt t="66280" x="7759700" y="4340225"/>
          <p14:tracePt t="66296" x="7786688" y="4340225"/>
          <p14:tracePt t="66313" x="7813675" y="4348163"/>
          <p14:tracePt t="66330" x="7823200" y="4357688"/>
          <p14:tracePt t="66346" x="7867650" y="4384675"/>
          <p14:tracePt t="66364" x="7894638" y="4411663"/>
          <p14:tracePt t="66381" x="7912100" y="4419600"/>
          <p14:tracePt t="66396" x="7929563" y="4438650"/>
          <p14:tracePt t="66413" x="7939088" y="4446588"/>
          <p14:tracePt t="66430" x="7947025" y="4456113"/>
          <p14:tracePt t="66448" x="7956550" y="4465638"/>
          <p14:tracePt t="66467" x="7956550" y="4473575"/>
          <p14:tracePt t="66480" x="7956550" y="4483100"/>
          <p14:tracePt t="66498" x="7966075" y="4483100"/>
          <p14:tracePt t="66513" x="7966075" y="4500563"/>
          <p14:tracePt t="66530" x="7966075" y="4510088"/>
          <p14:tracePt t="66546" x="7966075" y="4537075"/>
          <p14:tracePt t="66563" x="7974013" y="4562475"/>
          <p14:tracePt t="66580" x="7974013" y="4572000"/>
          <p14:tracePt t="66596" x="7974013" y="4581525"/>
          <p14:tracePt t="66614" x="7983538" y="4589463"/>
          <p14:tracePt t="66630" x="7983538" y="4598988"/>
          <p14:tracePt t="66646" x="7983538" y="4608513"/>
          <p14:tracePt t="66663" x="7983538" y="4616450"/>
          <p14:tracePt t="66680" x="7983538" y="4625975"/>
          <p14:tracePt t="66696" x="7974013" y="4625975"/>
          <p14:tracePt t="66713" x="7974013" y="4633913"/>
          <p14:tracePt t="66730" x="7966075" y="4633913"/>
          <p14:tracePt t="66746" x="7956550" y="4643438"/>
          <p14:tracePt t="66763" x="7947025" y="4643438"/>
          <p14:tracePt t="66780" x="7939088" y="4643438"/>
          <p14:tracePt t="66796" x="7929563" y="4643438"/>
          <p14:tracePt t="66813" x="7902575" y="4643438"/>
          <p14:tracePt t="66830" x="7894638" y="4643438"/>
          <p14:tracePt t="66846" x="7858125" y="4643438"/>
          <p14:tracePt t="66863" x="7813675" y="4643438"/>
          <p14:tracePt t="66880" x="7786688" y="4643438"/>
          <p14:tracePt t="66897" x="7769225" y="4643438"/>
          <p14:tracePt t="66913" x="7759700" y="4633913"/>
          <p14:tracePt t="66929" x="7759700" y="4625975"/>
          <p14:tracePt t="66946" x="7751763" y="4616450"/>
          <p14:tracePt t="66963" x="7751763" y="4608513"/>
          <p14:tracePt t="66979" x="7742238" y="4598988"/>
          <p14:tracePt t="66996" x="7732713" y="4589463"/>
          <p14:tracePt t="67012" x="7732713" y="4572000"/>
          <p14:tracePt t="67029" x="7732713" y="4562475"/>
          <p14:tracePt t="67045" x="7724775" y="4545013"/>
          <p14:tracePt t="67062" x="7724775" y="4527550"/>
          <p14:tracePt t="67079" x="7715250" y="4518025"/>
          <p14:tracePt t="67096" x="7705725" y="4500563"/>
          <p14:tracePt t="67113" x="7705725" y="4491038"/>
          <p14:tracePt t="67129" x="7705725" y="4483100"/>
          <p14:tracePt t="67147" x="7705725" y="4473575"/>
          <p14:tracePt t="67166" x="7705725" y="4465638"/>
          <p14:tracePt t="67179" x="7705725" y="4456113"/>
          <p14:tracePt t="67197" x="7705725" y="4446588"/>
          <p14:tracePt t="67216" x="7705725" y="4438650"/>
          <p14:tracePt t="67236" x="7705725" y="4429125"/>
          <p14:tracePt t="67247" x="7705725" y="4419600"/>
          <p14:tracePt t="67266" x="7715250" y="4419600"/>
          <p14:tracePt t="67279" x="7724775" y="4419600"/>
          <p14:tracePt t="67297" x="7724775" y="4411663"/>
          <p14:tracePt t="67316" x="7732713" y="4411663"/>
          <p14:tracePt t="67336" x="7742238" y="4411663"/>
          <p14:tracePt t="67376" x="7751763" y="4411663"/>
          <p14:tracePt t="67396" x="7759700" y="4411663"/>
          <p14:tracePt t="67416" x="7769225" y="4411663"/>
          <p14:tracePt t="67436" x="7777163" y="4411663"/>
          <p14:tracePt t="67456" x="7786688" y="4419600"/>
          <p14:tracePt t="67475" x="7796213" y="4419600"/>
          <p14:tracePt t="67486" x="7804150" y="4419600"/>
          <p14:tracePt t="67506" x="7804150" y="4429125"/>
          <p14:tracePt t="67516" x="7804150" y="4438650"/>
          <p14:tracePt t="67529" x="7813675" y="4438650"/>
          <p14:tracePt t="67546" x="7813675" y="4446588"/>
          <p14:tracePt t="67562" x="7823200" y="4456113"/>
          <p14:tracePt t="67579" x="7831138" y="4465638"/>
          <p14:tracePt t="67596" x="7831138" y="4473575"/>
          <p14:tracePt t="67612" x="7831138" y="4483100"/>
          <p14:tracePt t="67629" x="7831138" y="4510088"/>
          <p14:tracePt t="67647" x="7840663" y="4518025"/>
          <p14:tracePt t="67662" x="7840663" y="4537075"/>
          <p14:tracePt t="67679" x="7840663" y="4562475"/>
          <p14:tracePt t="67696" x="7840663" y="4572000"/>
          <p14:tracePt t="67712" x="7840663" y="4589463"/>
          <p14:tracePt t="67729" x="7840663" y="4608513"/>
          <p14:tracePt t="67746" x="7840663" y="4616450"/>
          <p14:tracePt t="67761" x="7840663" y="4625975"/>
          <p14:tracePt t="67778" x="7840663" y="4633913"/>
          <p14:tracePt t="67796" x="7840663" y="4643438"/>
          <p14:tracePt t="67812" x="7840663" y="4652963"/>
          <p14:tracePt t="67829" x="7831138" y="4660900"/>
          <p14:tracePt t="67856" x="7831138" y="4670425"/>
          <p14:tracePt t="67875" x="7823200" y="4670425"/>
          <p14:tracePt t="67906" x="7813675" y="4670425"/>
          <p14:tracePt t="67925" x="7804150" y="4670425"/>
          <p14:tracePt t="67955" x="7804150" y="4660900"/>
          <p14:tracePt t="67965" x="7796213" y="4660900"/>
          <p14:tracePt t="67975" x="7786688" y="4652963"/>
          <p14:tracePt t="67985" x="7786688" y="4633913"/>
          <p14:tracePt t="67996" x="7777163" y="4608513"/>
          <p14:tracePt t="68012" x="7751763" y="4554538"/>
          <p14:tracePt t="68029" x="7724775" y="4483100"/>
          <p14:tracePt t="68046" x="7715250" y="4456113"/>
          <p14:tracePt t="68062" x="7705725" y="4411663"/>
          <p14:tracePt t="68079" x="7705725" y="4375150"/>
          <p14:tracePt t="68096" x="7705725" y="4357688"/>
          <p14:tracePt t="68112" x="7705725" y="4330700"/>
          <p14:tracePt t="68129" x="7705725" y="4313238"/>
          <p14:tracePt t="68146" x="7715250" y="4303713"/>
          <p14:tracePt t="68162" x="7715250" y="4295775"/>
          <p14:tracePt t="68178" x="7724775" y="4286250"/>
          <p14:tracePt t="68196" x="7732713" y="4286250"/>
          <p14:tracePt t="68212" x="7742238" y="4286250"/>
          <p14:tracePt t="68255" x="7742238" y="4276725"/>
          <p14:tracePt t="68314" x="7732713" y="4276725"/>
          <p14:tracePt t="68434" x="7724775" y="4276725"/>
          <p14:tracePt t="68445" x="7724775" y="4286250"/>
          <p14:tracePt t="68455" x="7715250" y="4295775"/>
          <p14:tracePt t="68464" x="7697788" y="4295775"/>
          <p14:tracePt t="68478" x="7643813" y="4340225"/>
          <p14:tracePt t="68495" x="7599363" y="4367213"/>
          <p14:tracePt t="68511" x="7527925" y="4429125"/>
          <p14:tracePt t="68529" x="7491413" y="4465638"/>
          <p14:tracePt t="68546" x="7473950" y="4473575"/>
          <p14:tracePt t="68561" x="7466013" y="4491038"/>
          <p14:tracePt t="68579" x="7466013" y="4500563"/>
          <p14:tracePt t="68595" x="7456488" y="4510088"/>
          <p14:tracePt t="68611" x="7466013" y="4500563"/>
          <p14:tracePt t="68664" x="7483475" y="4500563"/>
          <p14:tracePt t="68674" x="7510463" y="4483100"/>
          <p14:tracePt t="68684" x="7554913" y="4456113"/>
          <p14:tracePt t="68695" x="7589838" y="4446588"/>
          <p14:tracePt t="68711" x="7661275" y="4402138"/>
          <p14:tracePt t="68729" x="7705725" y="4384675"/>
          <p14:tracePt t="68745" x="7715250" y="4375150"/>
          <p14:tracePt t="68761" x="7732713" y="4367213"/>
          <p14:tracePt t="68778" x="7742238" y="4367213"/>
          <p14:tracePt t="68795" x="7742238" y="4375150"/>
          <p14:tracePt t="68844" x="7742238" y="4384675"/>
          <p14:tracePt t="68864" x="7715250" y="4429125"/>
          <p14:tracePt t="68874" x="7680325" y="4483100"/>
          <p14:tracePt t="68883" x="7634288" y="4545013"/>
          <p14:tracePt t="68894" x="7589838" y="4625975"/>
          <p14:tracePt t="68911" x="7518400" y="4732338"/>
          <p14:tracePt t="68928" x="7473950" y="4786313"/>
          <p14:tracePt t="68945" x="7473950" y="4795838"/>
          <p14:tracePt t="68961" x="7466013" y="4813300"/>
          <p14:tracePt t="68979" x="7466013" y="4822825"/>
          <p14:tracePt t="69003" x="7473950" y="4822825"/>
          <p14:tracePt t="69023" x="7491413" y="4822825"/>
          <p14:tracePt t="69043" x="7500938" y="4822825"/>
          <p14:tracePt t="69053" x="7518400" y="4822825"/>
          <p14:tracePt t="69063" x="7545388" y="4813300"/>
          <p14:tracePt t="69078" x="7599363" y="4795838"/>
          <p14:tracePt t="69094" x="7626350" y="4795838"/>
          <p14:tracePt t="69111" x="7661275" y="4776788"/>
          <p14:tracePt t="69128" x="7688263" y="4768850"/>
          <p14:tracePt t="69145" x="7697788" y="4768850"/>
          <p14:tracePt t="69163" x="7705725" y="4768850"/>
          <p14:tracePt t="70942" x="7670800" y="4768850"/>
          <p14:tracePt t="71130" x="7626350" y="4768850"/>
          <p14:tracePt t="71140" x="7581900" y="4768850"/>
          <p14:tracePt t="71150" x="7518400" y="4768850"/>
          <p14:tracePt t="71160" x="7456488" y="4768850"/>
          <p14:tracePt t="71176" x="7348538" y="4776788"/>
          <p14:tracePt t="71193" x="7296150" y="4786313"/>
          <p14:tracePt t="71209" x="7215188" y="4795838"/>
          <p14:tracePt t="71227" x="7116763" y="4822825"/>
          <p14:tracePt t="71244" x="7054850" y="4840288"/>
          <p14:tracePt t="71259" x="6902450" y="4875213"/>
          <p14:tracePt t="71276" x="6769100" y="4938713"/>
          <p14:tracePt t="71293" x="6705600" y="4965700"/>
          <p14:tracePt t="71309" x="6589713" y="5018088"/>
          <p14:tracePt t="71326" x="6456363" y="5072063"/>
          <p14:tracePt t="71343" x="6402388" y="5108575"/>
          <p14:tracePt t="71359" x="6313488" y="5180013"/>
          <p14:tracePt t="71377" x="6232525" y="5241925"/>
          <p14:tracePt t="71393" x="6197600" y="5286375"/>
          <p14:tracePt t="71410" x="6188075" y="5295900"/>
          <p14:tracePt t="71426" x="6180138" y="5313363"/>
          <p14:tracePt t="71442" x="6180138" y="5322888"/>
          <p14:tracePt t="71459" x="6126163" y="5322888"/>
          <p14:tracePt t="71899" x="6081713" y="5330825"/>
          <p14:tracePt t="71909" x="6037263" y="5340350"/>
          <p14:tracePt t="71919" x="6010275" y="5340350"/>
          <p14:tracePt t="71929" x="5991225" y="5348288"/>
          <p14:tracePt t="71942" x="5973763" y="5348288"/>
          <p14:tracePt t="71959" x="5991225" y="5330825"/>
          <p14:tracePt t="72009" x="6045200" y="5295900"/>
          <p14:tracePt t="72019" x="6134100" y="5251450"/>
          <p14:tracePt t="72028" x="6251575" y="5187950"/>
          <p14:tracePt t="72042" x="6518275" y="5062538"/>
          <p14:tracePt t="72060" x="6643688" y="5010150"/>
          <p14:tracePt t="72075" x="6894513" y="4902200"/>
          <p14:tracePt t="72092" x="7108825" y="4822825"/>
          <p14:tracePt t="72110" x="7205663" y="4795838"/>
          <p14:tracePt t="72126" x="7367588" y="4751388"/>
          <p14:tracePt t="72143" x="7483475" y="4714875"/>
          <p14:tracePt t="72160" x="7518400" y="4697413"/>
          <p14:tracePt t="72175" x="7589838" y="4679950"/>
          <p14:tracePt t="72192" x="7643813" y="4670425"/>
          <p14:tracePt t="72209" x="7670800" y="4660900"/>
          <p14:tracePt t="72226" x="7724775" y="4652963"/>
          <p14:tracePt t="72243" x="7777163" y="4643438"/>
          <p14:tracePt t="72259" x="7796213" y="4643438"/>
          <p14:tracePt t="72275" x="7823200" y="4633913"/>
          <p14:tracePt t="72292" x="7831138" y="4633913"/>
          <p14:tracePt t="72309" x="7840663" y="4633913"/>
          <p14:tracePt t="72325" x="7848600" y="4633913"/>
          <p14:tracePt t="72359" x="7840663" y="4633913"/>
          <p14:tracePt t="72458" x="7831138" y="4633913"/>
          <p14:tracePt t="72468" x="7823200" y="4633913"/>
          <p14:tracePt t="72478" x="7796213" y="4625975"/>
          <p14:tracePt t="72492" x="7715250" y="4625975"/>
          <p14:tracePt t="72509" x="7680325" y="4616450"/>
          <p14:tracePt t="72525" x="7608888" y="4598988"/>
          <p14:tracePt t="72542" x="7581900" y="4589463"/>
          <p14:tracePt t="72559" x="7572375" y="4581525"/>
          <p14:tracePt t="72575" x="7554913" y="4572000"/>
          <p14:tracePt t="72592" x="7554913" y="4562475"/>
          <p14:tracePt t="72609" x="7545388" y="4554538"/>
          <p14:tracePt t="72625" x="7545388" y="4545013"/>
          <p14:tracePt t="72641" x="7545388" y="4537075"/>
          <p14:tracePt t="72659" x="7545388" y="4527550"/>
          <p14:tracePt t="72675" x="7545388" y="4518025"/>
          <p14:tracePt t="72692" x="7545388" y="4500563"/>
          <p14:tracePt t="72709" x="7554913" y="4500563"/>
          <p14:tracePt t="72725" x="7562850" y="4483100"/>
          <p14:tracePt t="72742" x="7572375" y="4473575"/>
          <p14:tracePt t="72759" x="7581900" y="4465638"/>
          <p14:tracePt t="72774" x="7589838" y="4456113"/>
          <p14:tracePt t="72791" x="7599363" y="4446588"/>
          <p14:tracePt t="72809" x="7608888" y="4446588"/>
          <p14:tracePt t="72825" x="7634288" y="4438650"/>
          <p14:tracePt t="72842" x="7661275" y="4438650"/>
          <p14:tracePt t="72859" x="7670800" y="4438650"/>
          <p14:tracePt t="72877" x="7680325" y="4438650"/>
          <p14:tracePt t="72891" x="7688263" y="4438650"/>
          <p14:tracePt t="72909" x="7697788" y="4446588"/>
          <p14:tracePt t="72925" x="7705725" y="4456113"/>
          <p14:tracePt t="72941" x="7715250" y="4465638"/>
          <p14:tracePt t="72959" x="7724775" y="4473575"/>
          <p14:tracePt t="72975" x="7732713" y="4500563"/>
          <p14:tracePt t="72991" x="7742238" y="4545013"/>
          <p14:tracePt t="73009" x="7751763" y="4581525"/>
          <p14:tracePt t="73024" x="7759700" y="4643438"/>
          <p14:tracePt t="73041" x="7751763" y="4714875"/>
          <p14:tracePt t="73059" x="7742238" y="4768850"/>
          <p14:tracePt t="73074" x="7715250" y="4848225"/>
          <p14:tracePt t="73091" x="7680325" y="4911725"/>
          <p14:tracePt t="73108" x="7670800" y="4929188"/>
          <p14:tracePt t="73125" x="7653338" y="4956175"/>
          <p14:tracePt t="73141" x="7634288" y="4965700"/>
          <p14:tracePt t="73159" x="7626350" y="4973638"/>
          <p14:tracePt t="73175" x="7599363" y="4973638"/>
          <p14:tracePt t="73192" x="7562850" y="4983163"/>
          <p14:tracePt t="73209" x="7554913" y="4983163"/>
          <p14:tracePt t="73224" x="7527925" y="4983163"/>
          <p14:tracePt t="73241" x="7473950" y="4973638"/>
          <p14:tracePt t="73258" x="7446963" y="4965700"/>
          <p14:tracePt t="73274" x="7367588" y="4902200"/>
          <p14:tracePt t="73291" x="7277100" y="4822825"/>
          <p14:tracePt t="73308" x="7232650" y="4786313"/>
          <p14:tracePt t="73324" x="7170738" y="4697413"/>
          <p14:tracePt t="73341" x="7143750" y="4633913"/>
          <p14:tracePt t="73358" x="7134225" y="4608513"/>
          <p14:tracePt t="73374" x="7134225" y="4554538"/>
          <p14:tracePt t="73391" x="7126288" y="4500563"/>
          <p14:tracePt t="73408" x="7126288" y="4473575"/>
          <p14:tracePt t="73424" x="7126288" y="4419600"/>
          <p14:tracePt t="73442" x="7143750" y="4384675"/>
          <p14:tracePt t="73458" x="7161213" y="4375150"/>
          <p14:tracePt t="73474" x="7197725" y="4348163"/>
          <p14:tracePt t="73492" x="7251700" y="4322763"/>
          <p14:tracePt t="73508" x="7277100" y="4313238"/>
          <p14:tracePt t="73524" x="7340600" y="4295775"/>
          <p14:tracePt t="73541" x="7385050" y="4276725"/>
          <p14:tracePt t="73558" x="7402513" y="4268788"/>
          <p14:tracePt t="73574" x="7429500" y="4268788"/>
          <p14:tracePt t="73591" x="7446963" y="4268788"/>
          <p14:tracePt t="73608" x="7456488" y="4268788"/>
          <p14:tracePt t="73624" x="7483475" y="4268788"/>
          <p14:tracePt t="73641" x="7518400" y="4268788"/>
          <p14:tracePt t="73658" x="7537450" y="4276725"/>
          <p14:tracePt t="73674" x="7581900" y="4286250"/>
          <p14:tracePt t="73691" x="7626350" y="4313238"/>
          <p14:tracePt t="73708" x="7634288" y="4313238"/>
          <p14:tracePt t="73725" x="7661275" y="4330700"/>
          <p14:tracePt t="73741" x="7670800" y="4348163"/>
          <p14:tracePt t="73757" x="7688263" y="4357688"/>
          <p14:tracePt t="73774" x="7697788" y="4394200"/>
          <p14:tracePt t="73791" x="7715250" y="4419600"/>
          <p14:tracePt t="73808" x="7715250" y="4429125"/>
          <p14:tracePt t="73824" x="7732713" y="4456113"/>
          <p14:tracePt t="73841" x="7742238" y="4483100"/>
          <p14:tracePt t="73858" x="7751763" y="4491038"/>
          <p14:tracePt t="73874" x="7759700" y="4518025"/>
          <p14:tracePt t="73891" x="7777163" y="4545013"/>
          <p14:tracePt t="73908" x="7777163" y="4554538"/>
          <p14:tracePt t="73925" x="7786688" y="4562475"/>
          <p14:tracePt t="73945" x="7786688" y="4572000"/>
          <p14:tracePt t="73958" x="7786688" y="4581525"/>
          <p14:tracePt t="73975" x="7786688" y="4589463"/>
          <p14:tracePt t="73990" x="7786688" y="4608513"/>
          <p14:tracePt t="74007" x="7786688" y="4633913"/>
          <p14:tracePt t="74024" x="7769225" y="4687888"/>
          <p14:tracePt t="74041" x="7759700" y="4732338"/>
          <p14:tracePt t="74057" x="7751763" y="4751388"/>
          <p14:tracePt t="74074" x="7742238" y="4759325"/>
          <p14:tracePt t="74090" x="7724775" y="4768850"/>
          <p14:tracePt t="74107" x="7715250" y="4768850"/>
          <p14:tracePt t="74124" x="7670800" y="4776788"/>
          <p14:tracePt t="74141" x="7608888" y="4776788"/>
          <p14:tracePt t="74157" x="7581900" y="4786313"/>
          <p14:tracePt t="74174" x="7527925" y="4795838"/>
          <p14:tracePt t="74191" x="7500938" y="4795838"/>
          <p14:tracePt t="74208" x="7491413" y="4795838"/>
          <p14:tracePt t="74224" x="7466013" y="4795838"/>
          <p14:tracePt t="74242" x="7456488" y="4795838"/>
          <p14:tracePt t="74258" x="7446963" y="4795838"/>
          <p14:tracePt t="74274" x="7439025" y="4795838"/>
          <p14:tracePt t="74305" x="7439025" y="4786313"/>
          <p14:tracePt t="74325" x="7429500" y="4786313"/>
          <p14:tracePt t="74345" x="7429500" y="4776788"/>
          <p14:tracePt t="74355" x="7419975" y="4768850"/>
          <p14:tracePt t="74365" x="7412038" y="4751388"/>
          <p14:tracePt t="74375" x="7402513" y="4724400"/>
          <p14:tracePt t="74390" x="7348538" y="4652963"/>
          <p14:tracePt t="74407" x="7323138" y="4608513"/>
          <p14:tracePt t="74424" x="7277100" y="4537075"/>
          <p14:tracePt t="74440" x="7251700" y="4483100"/>
          <p14:tracePt t="74458" x="7242175" y="4456113"/>
          <p14:tracePt t="74474" x="7232650" y="4394200"/>
          <p14:tracePt t="74490" x="7242175" y="4340225"/>
          <p14:tracePt t="74507" x="7251700" y="4313238"/>
          <p14:tracePt t="74523" x="7277100" y="4259263"/>
          <p14:tracePt t="74540" x="7313613" y="4232275"/>
          <p14:tracePt t="74557" x="7331075" y="4214813"/>
          <p14:tracePt t="74573" x="7367588" y="4187825"/>
          <p14:tracePt t="74590" x="7402513" y="4179888"/>
          <p14:tracePt t="74607" x="7412038" y="4170363"/>
          <p14:tracePt t="74607" x="7429500" y="4170363"/>
          <p14:tracePt t="74625" x="7446963" y="4170363"/>
          <p14:tracePt t="74640" x="7491413" y="4170363"/>
          <p14:tracePt t="74657" x="7518400" y="4170363"/>
          <p14:tracePt t="74673" x="7554913" y="4179888"/>
          <p14:tracePt t="74690" x="7589838" y="4187825"/>
          <p14:tracePt t="74707" x="7599363" y="4197350"/>
          <p14:tracePt t="74724" x="7626350" y="4224338"/>
          <p14:tracePt t="74741" x="7653338" y="4259263"/>
          <p14:tracePt t="74757" x="7661275" y="4276725"/>
          <p14:tracePt t="74773" x="7680325" y="4322763"/>
          <p14:tracePt t="74790" x="7697788" y="4357688"/>
          <p14:tracePt t="74807" x="7705725" y="4384675"/>
          <p14:tracePt t="74823" x="7715250" y="4446588"/>
          <p14:tracePt t="74840" x="7715250" y="4554538"/>
          <p14:tracePt t="74857" x="7715250" y="4616450"/>
          <p14:tracePt t="74873" x="7705725" y="4714875"/>
          <p14:tracePt t="74890" x="7688263" y="4786313"/>
          <p14:tracePt t="74907" x="7680325" y="4803775"/>
          <p14:tracePt t="74923" x="7670800" y="4830763"/>
          <p14:tracePt t="74941" x="7661275" y="4848225"/>
          <p14:tracePt t="74957" x="7653338" y="4848225"/>
          <p14:tracePt t="74973" x="7653338" y="4857750"/>
          <p14:tracePt t="77632" x="7643813" y="4857750"/>
          <p14:tracePt t="78408" x="7634288" y="4857750"/>
          <p14:tracePt t="78418" x="7616825" y="4857750"/>
          <p14:tracePt t="78428" x="7581900" y="4830763"/>
          <p14:tracePt t="78439" x="7554913" y="4795838"/>
          <p14:tracePt t="78453" x="7483475" y="4705350"/>
          <p14:tracePt t="78470" x="7446963" y="4652963"/>
          <p14:tracePt t="78488" x="7402513" y="4554538"/>
          <p14:tracePt t="78504" x="7375525" y="4491038"/>
          <p14:tracePt t="78521" x="7375525" y="4465638"/>
          <p14:tracePt t="78537" x="7375525" y="4419600"/>
          <p14:tracePt t="78554" x="7375525" y="4402138"/>
          <p14:tracePt t="78571" x="7385050" y="4402138"/>
          <p14:tracePt t="78587" x="7394575" y="4394200"/>
          <p14:tracePt t="78604" x="7402513" y="4384675"/>
          <p14:tracePt t="78620" x="7412038" y="4384675"/>
          <p14:tracePt t="78638" x="7419975" y="4384675"/>
          <p14:tracePt t="78654" x="7429500" y="4384675"/>
          <p14:tracePt t="78670" x="7439025" y="4384675"/>
          <p14:tracePt t="78688" x="7412038" y="4402138"/>
          <p14:tracePt t="79018" x="7385050" y="4419600"/>
          <p14:tracePt t="79027" x="7340600" y="4446588"/>
          <p14:tracePt t="79038" x="7286625" y="4483100"/>
          <p14:tracePt t="79053" x="7161213" y="4581525"/>
          <p14:tracePt t="79070" x="7089775" y="4625975"/>
          <p14:tracePt t="79087" x="6965950" y="4714875"/>
          <p14:tracePt t="79103" x="6867525" y="4786313"/>
          <p14:tracePt t="79121" x="6831013" y="4813300"/>
          <p14:tracePt t="79136" x="6786563" y="4840288"/>
          <p14:tracePt t="79154" x="6769100" y="4848225"/>
          <p14:tracePt t="79170" x="6777038" y="4840288"/>
          <p14:tracePt t="79227" x="6804025" y="4822825"/>
          <p14:tracePt t="79237" x="6848475" y="4803775"/>
          <p14:tracePt t="79247" x="6911975" y="4768850"/>
          <p14:tracePt t="79257" x="6973888" y="4741863"/>
          <p14:tracePt t="79270" x="7045325" y="4714875"/>
          <p14:tracePt t="79286" x="7116763" y="4697413"/>
          <p14:tracePt t="79303" x="7170738" y="4679950"/>
          <p14:tracePt t="79320" x="7180263" y="4679950"/>
          <p14:tracePt t="79336" x="7188200" y="4679950"/>
          <p14:tracePt t="79353" x="7170738" y="4697413"/>
          <p14:tracePt t="79387" x="7116763" y="4741863"/>
          <p14:tracePt t="79397" x="7037388" y="4813300"/>
          <p14:tracePt t="79407" x="6946900" y="4894263"/>
          <p14:tracePt t="79420" x="6858000" y="4973638"/>
          <p14:tracePt t="79436" x="6688138" y="5126038"/>
          <p14:tracePt t="79454" x="6581775" y="5241925"/>
          <p14:tracePt t="79470" x="6545263" y="5276850"/>
          <p14:tracePt t="79486" x="6527800" y="5303838"/>
          <p14:tracePt t="79503" x="6537325" y="5295900"/>
          <p14:tracePt t="79527" x="6572250" y="5259388"/>
          <p14:tracePt t="79537" x="6634163" y="5214938"/>
          <p14:tracePt t="79553" x="6813550" y="5072063"/>
          <p14:tracePt t="79570" x="6902450" y="5000625"/>
          <p14:tracePt t="79586" x="7062788" y="4867275"/>
          <p14:tracePt t="79603" x="7188200" y="4786313"/>
          <p14:tracePt t="79620" x="7259638" y="4759325"/>
          <p14:tracePt t="79636" x="7348538" y="4724400"/>
          <p14:tracePt t="79653" x="7394575" y="4714875"/>
          <p14:tracePt t="79670" x="7402513" y="4714875"/>
          <p14:tracePt t="79686" x="7402513" y="4724400"/>
          <p14:tracePt t="79707" x="7385050" y="4732338"/>
          <p14:tracePt t="79719" x="7358063" y="4751388"/>
          <p14:tracePt t="79736" x="7296150" y="4795838"/>
          <p14:tracePt t="79754" x="7242175" y="4840288"/>
          <p14:tracePt t="79770" x="7224713" y="4848225"/>
          <p14:tracePt t="79786" x="7205663" y="4867275"/>
          <p14:tracePt t="79803" x="7205663" y="4875213"/>
          <p14:tracePt t="79819" x="7224713" y="4840288"/>
          <p14:tracePt t="79837" x="7277100" y="4786313"/>
          <p14:tracePt t="79853" x="7446963" y="4633913"/>
          <p14:tracePt t="79869" x="7616825" y="4510088"/>
          <p14:tracePt t="79887" x="7680325" y="4465638"/>
          <p14:tracePt t="79903" x="7769225" y="4411663"/>
          <p14:tracePt t="79919" x="7813675" y="4394200"/>
          <p14:tracePt t="79937" x="7823200" y="4394200"/>
          <p14:tracePt t="79953" x="7831138" y="4384675"/>
          <p14:tracePt t="81518" x="7705725" y="4411663"/>
          <p14:tracePt t="82093" x="7466013" y="4473575"/>
          <p14:tracePt t="82103" x="7197725" y="4545013"/>
          <p14:tracePt t="82114" x="6911975" y="4616450"/>
          <p14:tracePt t="82123" x="6589713" y="4714875"/>
          <p14:tracePt t="82134" x="6276975" y="4822825"/>
          <p14:tracePt t="82151" x="5634038" y="5037138"/>
          <p14:tracePt t="82168" x="5062538" y="5268913"/>
          <p14:tracePt t="82185" x="4813300" y="5384800"/>
          <p14:tracePt t="82201" x="4456113" y="5581650"/>
          <p14:tracePt t="82218" x="4322763" y="5680075"/>
          <p14:tracePt t="82235" x="4295775" y="5705475"/>
          <p14:tracePt t="82251" x="4259263" y="5732463"/>
          <p14:tracePt t="82268" x="4251325" y="5751513"/>
          <p14:tracePt t="82284" x="4170363" y="5751513"/>
          <p14:tracePt t="82643" x="4044950" y="5751513"/>
          <p14:tracePt t="82652" x="3929063" y="5751513"/>
          <p14:tracePt t="82662" x="3813175" y="5751513"/>
          <p14:tracePt t="82672" x="3697288" y="5751513"/>
          <p14:tracePt t="82684" x="3589338" y="5751513"/>
          <p14:tracePt t="82700" x="3375025" y="5751513"/>
          <p14:tracePt t="82718" x="3160713" y="5751513"/>
          <p14:tracePt t="82734" x="3081338" y="5751513"/>
          <p14:tracePt t="82751" x="2919413" y="5751513"/>
          <p14:tracePt t="82767" x="2813050" y="5759450"/>
          <p14:tracePt t="82784" x="2776538" y="5759450"/>
          <p14:tracePt t="82800" x="2741613" y="5759450"/>
          <p14:tracePt t="82818" x="2732088" y="5759450"/>
          <p14:tracePt t="82834" x="2670175" y="5759450"/>
          <p14:tracePt t="83162" x="2581275" y="5759450"/>
          <p14:tracePt t="83172" x="2490788" y="5751513"/>
          <p14:tracePt t="83182" x="2401888" y="5741988"/>
          <p14:tracePt t="83192" x="2322513" y="5732463"/>
          <p14:tracePt t="83201" x="2232025" y="5724525"/>
          <p14:tracePt t="83217" x="2098675" y="5697538"/>
          <p14:tracePt t="83234" x="2036763" y="5680075"/>
          <p14:tracePt t="83251" x="1938338" y="5643563"/>
          <p14:tracePt t="83267" x="1830388" y="5608638"/>
          <p14:tracePt t="83283" x="1776413" y="5599113"/>
          <p14:tracePt t="83300" x="1697038" y="5562600"/>
          <p14:tracePt t="83317" x="1643063" y="5537200"/>
          <p14:tracePt t="83334" x="1608138" y="5510213"/>
          <p14:tracePt t="83350" x="1571625" y="5473700"/>
          <p14:tracePt t="83367" x="1536700" y="5438775"/>
          <p14:tracePt t="83383" x="1509713" y="5402263"/>
          <p14:tracePt t="83400" x="1465263" y="5340350"/>
          <p14:tracePt t="83417" x="1401763" y="5259388"/>
          <p14:tracePt t="83433" x="1384300" y="5214938"/>
          <p14:tracePt t="83450" x="1339850" y="5126038"/>
          <p14:tracePt t="83467" x="1303338" y="5045075"/>
          <p14:tracePt t="83483" x="1295400" y="5000625"/>
          <p14:tracePt t="83500" x="1295400" y="4929188"/>
          <p14:tracePt t="83517" x="1312863" y="4875213"/>
          <p14:tracePt t="83533" x="1322388" y="4848225"/>
          <p14:tracePt t="83550" x="1384300" y="4768850"/>
          <p14:tracePt t="83567" x="1455738" y="4705350"/>
          <p14:tracePt t="83584" x="1500188" y="4670425"/>
          <p14:tracePt t="83600" x="1571625" y="4625975"/>
          <p14:tracePt t="83618" x="1652588" y="4598988"/>
          <p14:tracePt t="83634" x="1687513" y="4589463"/>
          <p14:tracePt t="83650" x="1768475" y="4589463"/>
          <p14:tracePt t="83668" x="1830388" y="4589463"/>
          <p14:tracePt t="83684" x="1857375" y="4589463"/>
          <p14:tracePt t="83700" x="1911350" y="4608513"/>
          <p14:tracePt t="83717" x="1955800" y="4633913"/>
          <p14:tracePt t="83733" x="1965325" y="4652963"/>
          <p14:tracePt t="83749" x="2000250" y="4714875"/>
          <p14:tracePt t="83766" x="2027238" y="4795838"/>
          <p14:tracePt t="83783" x="2044700" y="4848225"/>
          <p14:tracePt t="83800" x="2062163" y="4956175"/>
          <p14:tracePt t="83817" x="2062163" y="5054600"/>
          <p14:tracePt t="83833" x="2062163" y="5099050"/>
          <p14:tracePt t="83850" x="2062163" y="5180013"/>
          <p14:tracePt t="83867" x="2044700" y="5259388"/>
          <p14:tracePt t="83883" x="2036763" y="5295900"/>
          <p14:tracePt t="83900" x="2000250" y="5367338"/>
          <p14:tracePt t="83916" x="1973263" y="5429250"/>
          <p14:tracePt t="83933" x="1946275" y="5456238"/>
          <p14:tracePt t="83950" x="1911350" y="5491163"/>
          <p14:tracePt t="83966" x="1857375" y="5510213"/>
          <p14:tracePt t="83983" x="1839913" y="5518150"/>
          <p14:tracePt t="83999" x="1795463" y="5527675"/>
          <p14:tracePt t="84016" x="1758950" y="5527675"/>
          <p14:tracePt t="84033" x="1731963" y="5527675"/>
          <p14:tracePt t="84049" x="1714500" y="5527675"/>
          <p14:tracePt t="84066" x="1697038" y="5527675"/>
          <p14:tracePt t="84084" x="1687513" y="5527675"/>
          <p14:tracePt t="84099" x="1679575" y="5527675"/>
          <p14:tracePt t="84120" x="1679575" y="5537200"/>
          <p14:tracePt t="84151" x="1670050" y="5537200"/>
          <p14:tracePt t="84391" x="1643063" y="5537200"/>
          <p14:tracePt t="84400" x="1608138" y="5537200"/>
          <p14:tracePt t="84411" x="1581150" y="5537200"/>
          <p14:tracePt t="84420" x="1544638" y="5537200"/>
          <p14:tracePt t="84432" x="1517650" y="5537200"/>
          <p14:tracePt t="84449" x="1446213" y="5537200"/>
          <p14:tracePt t="84466" x="1374775" y="5537200"/>
          <p14:tracePt t="84483" x="1322388" y="5537200"/>
          <p14:tracePt t="84499" x="1214438" y="5518150"/>
          <p14:tracePt t="84516" x="1108075" y="5500688"/>
          <p14:tracePt t="84533" x="1071563" y="5491163"/>
          <p14:tracePt t="84549" x="1017588" y="5465763"/>
          <p14:tracePt t="84566" x="955675" y="5429250"/>
          <p14:tracePt t="84583" x="919163" y="5402263"/>
          <p14:tracePt t="84583" x="901700" y="5375275"/>
          <p14:tracePt t="84601" x="874713" y="5340350"/>
          <p14:tracePt t="84617" x="847725" y="5286375"/>
          <p14:tracePt t="84633" x="839788" y="5259388"/>
          <p14:tracePt t="84649" x="830263" y="5197475"/>
          <p14:tracePt t="84666" x="830263" y="5153025"/>
          <p14:tracePt t="84682" x="830263" y="5108575"/>
          <p14:tracePt t="84699" x="847725" y="5037138"/>
          <p14:tracePt t="84716" x="884238" y="4938713"/>
          <p14:tracePt t="84733" x="893763" y="4902200"/>
          <p14:tracePt t="84749" x="938213" y="4822825"/>
          <p14:tracePt t="84766" x="990600" y="4732338"/>
          <p14:tracePt t="84782" x="1009650" y="4705350"/>
          <p14:tracePt t="84799" x="1044575" y="4643438"/>
          <p14:tracePt t="84816" x="1089025" y="4598988"/>
          <p14:tracePt t="84833" x="1108075" y="4589463"/>
          <p14:tracePt t="84849" x="1133475" y="4572000"/>
          <p14:tracePt t="84866" x="1160463" y="4562475"/>
          <p14:tracePt t="84882" x="1169988" y="4554538"/>
          <p14:tracePt t="84899" x="1196975" y="4554538"/>
          <p14:tracePt t="84915" x="1214438" y="4554538"/>
          <p14:tracePt t="84932" x="1231900" y="4554538"/>
          <p14:tracePt t="84932" x="1241425" y="4554538"/>
          <p14:tracePt t="84950" x="1250950" y="4554538"/>
          <p14:tracePt t="84965" x="1276350" y="4572000"/>
          <p14:tracePt t="84982" x="1285875" y="4572000"/>
          <p14:tracePt t="84999" x="1303338" y="4589463"/>
          <p14:tracePt t="85016" x="1312863" y="4589463"/>
          <p14:tracePt t="85032" x="1322388" y="4598988"/>
          <p14:tracePt t="85049" x="1330325" y="4598988"/>
          <p14:tracePt t="85066" x="1339850" y="4608513"/>
          <p14:tracePt t="85082" x="1347788" y="4616450"/>
          <p14:tracePt t="85100" x="1357313" y="4616450"/>
          <p14:tracePt t="85116" x="1366838" y="4633913"/>
          <p14:tracePt t="85132" x="1374775" y="4643438"/>
          <p14:tracePt t="85150" x="1374775" y="4652963"/>
          <p14:tracePt t="85169" x="1384300" y="4652963"/>
          <p14:tracePt t="85182" x="1384300" y="4660900"/>
          <p14:tracePt t="85200" x="1384300" y="4670425"/>
          <p14:tracePt t="85219" x="1384300" y="4679950"/>
          <p14:tracePt t="85238" x="1384300" y="4687888"/>
          <p14:tracePt t="85258" x="1384300" y="4697413"/>
          <p14:tracePt t="85279" x="1384300" y="4705350"/>
          <p14:tracePt t="85289" x="1384300" y="4714875"/>
          <p14:tracePt t="85309" x="1384300" y="4732338"/>
          <p14:tracePt t="85319" x="1384300" y="4741863"/>
          <p14:tracePt t="85332" x="1374775" y="4768850"/>
          <p14:tracePt t="85350" x="1374775" y="4776788"/>
          <p14:tracePt t="85365" x="1366838" y="4803775"/>
          <p14:tracePt t="85382" x="1366838" y="4840288"/>
          <p14:tracePt t="85399" x="1366838" y="4848225"/>
          <p14:tracePt t="85415" x="1357313" y="4875213"/>
          <p14:tracePt t="85432" x="1347788" y="4902200"/>
          <p14:tracePt t="85449" x="1339850" y="4902200"/>
          <p14:tracePt t="85465" x="1330325" y="4911725"/>
          <p14:tracePt t="85482" x="1322388" y="4919663"/>
          <p14:tracePt t="85499" x="1322388" y="4929188"/>
          <p14:tracePt t="85515" x="1312863" y="4938713"/>
          <p14:tracePt t="85532" x="1295400" y="4946650"/>
          <p14:tracePt t="85549" x="1268413" y="4965700"/>
          <p14:tracePt t="85565" x="1214438" y="5000625"/>
          <p14:tracePt t="85582" x="1133475" y="5037138"/>
          <p14:tracePt t="85599" x="1089025" y="5045075"/>
          <p14:tracePt t="85616" x="1027113" y="5062538"/>
          <p14:tracePt t="85632" x="973138" y="5081588"/>
          <p14:tracePt t="85649" x="946150" y="5081588"/>
          <p14:tracePt t="85665" x="901700" y="5081588"/>
          <p14:tracePt t="85682" x="857250" y="5081588"/>
          <p14:tracePt t="85699" x="839788" y="5072063"/>
          <p14:tracePt t="85715" x="803275" y="5054600"/>
          <p14:tracePt t="85732" x="776288" y="5010150"/>
          <p14:tracePt t="85749" x="768350" y="4965700"/>
          <p14:tracePt t="85765" x="768350" y="4894263"/>
          <p14:tracePt t="85782" x="758825" y="4803775"/>
          <p14:tracePt t="85799" x="758825" y="4768850"/>
          <p14:tracePt t="85814" x="758825" y="4687888"/>
          <p14:tracePt t="85832" x="776288" y="4616450"/>
          <p14:tracePt t="85849" x="795338" y="4572000"/>
          <p14:tracePt t="85865" x="839788" y="4510088"/>
          <p14:tracePt t="85882" x="893763" y="4456113"/>
          <p14:tracePt t="85899" x="928688" y="4438650"/>
          <p14:tracePt t="85915" x="990600" y="4402138"/>
          <p14:tracePt t="85932" x="1108075" y="4384675"/>
          <p14:tracePt t="85949" x="1169988" y="4375150"/>
          <p14:tracePt t="85965" x="1295400" y="4357688"/>
          <p14:tracePt t="85981" x="1438275" y="4340225"/>
          <p14:tracePt t="85999" x="1509713" y="4340225"/>
          <p14:tracePt t="86015" x="1652588" y="4348163"/>
          <p14:tracePt t="86032" x="1776413" y="4384675"/>
          <p14:tracePt t="86049" x="1830388" y="4402138"/>
          <p14:tracePt t="86065" x="1911350" y="4438650"/>
          <p14:tracePt t="86082" x="1990725" y="4465638"/>
          <p14:tracePt t="86099" x="2036763" y="4491038"/>
          <p14:tracePt t="86115" x="2098675" y="4527550"/>
          <p14:tracePt t="86131" x="2152650" y="4589463"/>
          <p14:tracePt t="86149" x="2170113" y="4616450"/>
          <p14:tracePt t="86165" x="2205038" y="4697413"/>
          <p14:tracePt t="86181" x="2224088" y="4759325"/>
          <p14:tracePt t="86199" x="2224088" y="4795838"/>
          <p14:tracePt t="86214" x="2232025" y="4848225"/>
          <p14:tracePt t="86231" x="2232025" y="4884738"/>
          <p14:tracePt t="86249" x="2232025" y="4902200"/>
          <p14:tracePt t="86264" x="2232025" y="4938713"/>
          <p14:tracePt t="86281" x="2232025" y="4965700"/>
          <p14:tracePt t="86299" x="2232025" y="4973638"/>
          <p14:tracePt t="86314" x="2232025" y="5000625"/>
          <p14:tracePt t="86332" x="2224088" y="5018088"/>
          <p14:tracePt t="86349" x="2214563" y="5037138"/>
          <p14:tracePt t="86364" x="2214563" y="5062538"/>
          <p14:tracePt t="86381" x="2205038" y="5081588"/>
          <p14:tracePt t="86399" x="2197100" y="5099050"/>
          <p14:tracePt t="86414" x="2187575" y="5116513"/>
          <p14:tracePt t="86431" x="2179638" y="5143500"/>
          <p14:tracePt t="86449" x="2170113" y="5153025"/>
          <p14:tracePt t="86464" x="2152650" y="5180013"/>
          <p14:tracePt t="86481" x="2143125" y="5187950"/>
          <p14:tracePt t="86499" x="2143125" y="5197475"/>
          <p14:tracePt t="88275" x="2152650" y="5197475"/>
          <p14:tracePt t="88674" x="2187575" y="5197475"/>
          <p14:tracePt t="88684" x="2232025" y="5197475"/>
          <p14:tracePt t="88694" x="2295525" y="5197475"/>
          <p14:tracePt t="88704" x="2374900" y="5197475"/>
          <p14:tracePt t="88714" x="2473325" y="5197475"/>
          <p14:tracePt t="88729" x="2724150" y="5197475"/>
          <p14:tracePt t="88746" x="2867025" y="5197475"/>
          <p14:tracePt t="88763" x="3340100" y="5170488"/>
          <p14:tracePt t="88779" x="4081463" y="5116513"/>
          <p14:tracePt t="88796" x="4518025" y="5081588"/>
          <p14:tracePt t="88812" x="5241925" y="5018088"/>
          <p14:tracePt t="88829" x="5599113" y="5000625"/>
          <p14:tracePt t="88846" x="5688013" y="5000625"/>
          <p14:tracePt t="88863" x="5822950" y="4991100"/>
          <p14:tracePt t="88879" x="5911850" y="4991100"/>
          <p14:tracePt t="88897" x="5938838" y="4991100"/>
          <p14:tracePt t="88913" x="5956300" y="4991100"/>
          <p14:tracePt t="88930" x="5965825" y="4983163"/>
          <p14:tracePt t="88945" x="5973763" y="4973638"/>
          <p14:tracePt t="89224" x="5991225" y="4965700"/>
          <p14:tracePt t="89234" x="6027738" y="4946650"/>
          <p14:tracePt t="89243" x="6062663" y="4919663"/>
          <p14:tracePt t="89253" x="6126163" y="4894263"/>
          <p14:tracePt t="89263" x="6205538" y="4857750"/>
          <p14:tracePt t="89278" x="6375400" y="4776788"/>
          <p14:tracePt t="89295" x="6465888" y="4741863"/>
          <p14:tracePt t="89312" x="6643688" y="4660900"/>
          <p14:tracePt t="89329" x="6813550" y="4589463"/>
          <p14:tracePt t="89345" x="6902450" y="4537075"/>
          <p14:tracePt t="89362" x="7054850" y="4456113"/>
          <p14:tracePt t="89380" x="7170738" y="4384675"/>
          <p14:tracePt t="89396" x="7224713" y="4357688"/>
          <p14:tracePt t="89412" x="7313613" y="4303713"/>
          <p14:tracePt t="89429" x="7367588" y="4276725"/>
          <p14:tracePt t="89445" x="7412038" y="4259263"/>
          <p14:tracePt t="89462" x="7466013" y="4232275"/>
          <p14:tracePt t="89479" x="7518400" y="4197350"/>
          <p14:tracePt t="89496" x="7527925" y="4187825"/>
          <p14:tracePt t="89512" x="7545388" y="4179888"/>
          <p14:tracePt t="89529" x="7554913" y="4170363"/>
          <p14:tracePt t="89545" x="7554913" y="4160838"/>
          <p14:tracePt t="89563" x="7545388" y="4160838"/>
          <p14:tracePt t="89672" x="7537450" y="4160838"/>
          <p14:tracePt t="89682" x="7527925" y="4160838"/>
          <p14:tracePt t="89693" x="7500938" y="4170363"/>
          <p14:tracePt t="89703" x="7473950" y="4179888"/>
          <p14:tracePt t="89713" x="7439025" y="4197350"/>
          <p14:tracePt t="89729" x="7331075" y="4224338"/>
          <p14:tracePt t="89746" x="7232650" y="4259263"/>
          <p14:tracePt t="89763" x="7180263" y="4276725"/>
          <p14:tracePt t="89779" x="7054850" y="4313238"/>
          <p14:tracePt t="89795" x="6991350" y="4330700"/>
          <p14:tracePt t="89812" x="6867525" y="4384675"/>
          <p14:tracePt t="89829" x="6732588" y="4465638"/>
          <p14:tracePt t="89845" x="6670675" y="4500563"/>
          <p14:tracePt t="89862" x="6518275" y="4572000"/>
          <p14:tracePt t="89878" x="6367463" y="4652963"/>
          <p14:tracePt t="89896" x="6286500" y="4687888"/>
          <p14:tracePt t="89912" x="6134100" y="4776788"/>
          <p14:tracePt t="89929" x="5983288" y="4867275"/>
          <p14:tracePt t="89946" x="5840413" y="4965700"/>
          <p14:tracePt t="89963" x="5776913" y="5010150"/>
          <p14:tracePt t="89979" x="5670550" y="5099050"/>
          <p14:tracePt t="89995" x="5626100" y="5143500"/>
          <p14:tracePt t="90011" x="5527675" y="5224463"/>
          <p14:tracePt t="90028" x="5438775" y="5295900"/>
          <p14:tracePt t="90045" x="5394325" y="5330825"/>
          <p14:tracePt t="90045" x="5367338" y="5348288"/>
          <p14:tracePt t="90063" x="5330825" y="5375275"/>
          <p14:tracePt t="90078" x="5286375" y="5438775"/>
          <p14:tracePt t="90095" x="5259388" y="5500688"/>
          <p14:tracePt t="90113" x="5241925" y="5527675"/>
          <p14:tracePt t="90129" x="5224463" y="5562600"/>
          <p14:tracePt t="90146" x="5205413" y="5608638"/>
          <p14:tracePt t="90162" x="5205413" y="5616575"/>
          <p14:tracePt t="90179" x="5197475" y="5643563"/>
          <p14:tracePt t="90195" x="5197475" y="5661025"/>
          <p14:tracePt t="90212" x="5197475" y="5670550"/>
          <p14:tracePt t="90232" x="5197475" y="5680075"/>
          <p14:tracePt t="90251" x="5197475" y="5688013"/>
          <p14:tracePt t="90272" x="5205413" y="5697538"/>
          <p14:tracePt t="90282" x="5224463" y="5705475"/>
          <p14:tracePt t="90302" x="5251450" y="5715000"/>
          <p14:tracePt t="90312" x="5286375" y="5732463"/>
          <p14:tracePt t="90328" x="5402263" y="5751513"/>
          <p14:tracePt t="90345" x="5518150" y="5751513"/>
          <p14:tracePt t="90362" x="5581650" y="5751513"/>
          <p14:tracePt t="90378" x="5732463" y="5724525"/>
          <p14:tracePt t="90395" x="5875338" y="5688013"/>
          <p14:tracePt t="90412" x="5938838" y="5670550"/>
          <p14:tracePt t="90428" x="6027738" y="5634038"/>
          <p14:tracePt t="90445" x="6108700" y="5616575"/>
          <p14:tracePt t="90462" x="6161088" y="5599113"/>
          <p14:tracePt t="90478" x="6286500" y="5554663"/>
          <p14:tracePt t="90495" x="6402388" y="5518150"/>
          <p14:tracePt t="90512" x="6446838" y="5500688"/>
          <p14:tracePt t="90529" x="6510338" y="5465763"/>
          <p14:tracePt t="90545" x="6581775" y="5438775"/>
          <p14:tracePt t="90562" x="6626225" y="5419725"/>
          <p14:tracePt t="90578" x="6742113" y="5367338"/>
          <p14:tracePt t="90595" x="6840538" y="5322888"/>
          <p14:tracePt t="90612" x="6884988" y="5303838"/>
          <p14:tracePt t="90628" x="6956425" y="5276850"/>
          <p14:tracePt t="90645" x="7010400" y="5251450"/>
          <p14:tracePt t="90662" x="7037388" y="5241925"/>
          <p14:tracePt t="90678" x="7108825" y="5224463"/>
          <p14:tracePt t="90695" x="7188200" y="5205413"/>
          <p14:tracePt t="90712" x="7224713" y="5205413"/>
          <p14:tracePt t="90728" x="7277100" y="5187950"/>
          <p14:tracePt t="90745" x="7323138" y="5180013"/>
          <p14:tracePt t="90762" x="7348538" y="5170488"/>
          <p14:tracePt t="90778" x="7367588" y="5153025"/>
          <p14:tracePt t="90794" x="7375525" y="5153025"/>
          <p14:tracePt t="90812" x="7385050" y="5153025"/>
          <p14:tracePt t="90828" x="7394575" y="5143500"/>
          <p14:tracePt t="90844" x="7385050" y="5143500"/>
          <p14:tracePt t="90921" x="7375525" y="5143500"/>
          <p14:tracePt t="90940" x="7358063" y="5143500"/>
          <p14:tracePt t="90950" x="7313613" y="5143500"/>
          <p14:tracePt t="90961" x="7259638" y="5153025"/>
          <p14:tracePt t="90971" x="7180263" y="5160963"/>
          <p14:tracePt t="90980" x="7072313" y="5170488"/>
          <p14:tracePt t="90995" x="6858000" y="5214938"/>
          <p14:tracePt t="91012" x="6751638" y="5241925"/>
          <p14:tracePt t="91028" x="6545263" y="5313363"/>
          <p14:tracePt t="91045" x="6348413" y="5384800"/>
          <p14:tracePt t="91061" x="6259513" y="5411788"/>
          <p14:tracePt t="91077" x="6126163" y="5456238"/>
          <p14:tracePt t="91094" x="6062663" y="5473700"/>
          <p14:tracePt t="91112" x="6054725" y="5473700"/>
          <p14:tracePt t="91128" x="6037263" y="5473700"/>
          <p14:tracePt t="91500" x="5983288" y="5465763"/>
          <p14:tracePt t="91510" x="5919788" y="5446713"/>
          <p14:tracePt t="91520" x="5822950" y="5429250"/>
          <p14:tracePt t="91530" x="5705475" y="5411788"/>
          <p14:tracePt t="91544" x="5348288" y="5367338"/>
          <p14:tracePt t="91561" x="5062538" y="5322888"/>
          <p14:tracePt t="91577" x="4429125" y="5214938"/>
          <p14:tracePt t="91594" x="3813175" y="5089525"/>
          <p14:tracePt t="91611" x="3581400" y="5045075"/>
          <p14:tracePt t="91627" x="3313113" y="4991100"/>
          <p14:tracePt t="91644" x="3214688" y="4965700"/>
          <p14:tracePt t="91661" x="3197225" y="4965700"/>
          <p14:tracePt t="91677" x="3187700" y="4965700"/>
          <p14:tracePt t="91694" x="3170238" y="4956175"/>
          <p14:tracePt t="91950" x="3116263" y="4929188"/>
          <p14:tracePt t="91960" x="3036888" y="4894263"/>
          <p14:tracePt t="91970" x="2938463" y="4840288"/>
          <p14:tracePt t="91980" x="2813050" y="4786313"/>
          <p14:tracePt t="91993" x="2465388" y="4625975"/>
          <p14:tracePt t="92011" x="2276475" y="4518025"/>
          <p14:tracePt t="92027" x="1812925" y="4268788"/>
          <p14:tracePt t="92044" x="1401763" y="4027488"/>
          <p14:tracePt t="92061" x="1258888" y="3929063"/>
          <p14:tracePt t="92077" x="1071563" y="3822700"/>
          <p14:tracePt t="92094" x="928688" y="3732213"/>
          <p14:tracePt t="92110" x="874713" y="3697288"/>
          <p14:tracePt t="92126" x="803275" y="3633788"/>
          <p14:tracePt t="92144" x="741363" y="3571875"/>
          <p14:tracePt t="92161" x="723900" y="3536950"/>
          <p14:tracePt t="92177" x="696913" y="3500438"/>
          <p14:tracePt t="92194" x="679450" y="3465513"/>
          <p14:tracePt t="92211" x="679450" y="3455988"/>
          <p14:tracePt t="92227" x="669925" y="3429000"/>
          <p14:tracePt t="92244" x="669925" y="3394075"/>
          <p14:tracePt t="92261" x="669925" y="3384550"/>
          <p14:tracePt t="92277" x="679450" y="3357563"/>
          <p14:tracePt t="92293" x="687388" y="3348038"/>
          <p14:tracePt t="92311" x="687388" y="3340100"/>
          <p14:tracePt t="92326" x="679450" y="3340100"/>
          <p14:tracePt t="92549" x="652463" y="3340100"/>
          <p14:tracePt t="92559" x="615950" y="3330575"/>
          <p14:tracePt t="92569" x="571500" y="3313113"/>
          <p14:tracePt t="92579" x="536575" y="3295650"/>
          <p14:tracePt t="92593" x="438150" y="3251200"/>
          <p14:tracePt t="92610" x="401638" y="3232150"/>
          <p14:tracePt t="92626" x="339725" y="3170238"/>
          <p14:tracePt t="92644" x="276225" y="3108325"/>
          <p14:tracePt t="92660" x="258763" y="3071813"/>
          <p14:tracePt t="92676" x="223838" y="2990850"/>
          <p14:tracePt t="92693" x="214313" y="2911475"/>
          <p14:tracePt t="92710" x="214313" y="2874963"/>
          <p14:tracePt t="92726" x="223838" y="2795588"/>
          <p14:tracePt t="92743" x="241300" y="2732088"/>
          <p14:tracePt t="92760" x="258763" y="2687638"/>
          <p14:tracePt t="92776" x="312738" y="2625725"/>
          <p14:tracePt t="92793" x="393700" y="2562225"/>
          <p14:tracePt t="92810" x="446088" y="2536825"/>
          <p14:tracePt t="92826" x="544513" y="2482850"/>
          <p14:tracePt t="92843" x="660400" y="2446338"/>
          <p14:tracePt t="92860" x="723900" y="2428875"/>
          <p14:tracePt t="92876" x="847725" y="2411413"/>
          <p14:tracePt t="92894" x="973138" y="2401888"/>
          <p14:tracePt t="92910" x="1017588" y="2401888"/>
          <p14:tracePt t="92926" x="1098550" y="2401888"/>
          <p14:tracePt t="92943" x="1169988" y="2419350"/>
          <p14:tracePt t="92960" x="1223963" y="2446338"/>
          <p14:tracePt t="92976" x="1347788" y="2517775"/>
          <p14:tracePt t="92993" x="1465263" y="2616200"/>
          <p14:tracePt t="93010" x="1517650" y="2660650"/>
          <p14:tracePt t="93026" x="1598613" y="2751138"/>
          <p14:tracePt t="93043" x="1643063" y="2847975"/>
          <p14:tracePt t="93060" x="1660525" y="2901950"/>
          <p14:tracePt t="93076" x="1670050" y="2990850"/>
          <p14:tracePt t="93093" x="1670050" y="3062288"/>
          <p14:tracePt t="93110" x="1660525" y="3108325"/>
          <p14:tracePt t="93126" x="1643063" y="3160713"/>
          <p14:tracePt t="93143" x="1608138" y="3224213"/>
          <p14:tracePt t="93159" x="1589088" y="3251200"/>
          <p14:tracePt t="93176" x="1527175" y="3295650"/>
          <p14:tracePt t="93192" x="1465263" y="3330575"/>
          <p14:tracePt t="93209" x="1438275" y="3340100"/>
          <p14:tracePt t="93226" x="1384300" y="3357563"/>
          <p14:tracePt t="93243" x="1330325" y="3367088"/>
          <p14:tracePt t="93260" x="1303338" y="3367088"/>
          <p14:tracePt t="93276" x="1231900" y="3367088"/>
          <p14:tracePt t="93293" x="1152525" y="3330575"/>
          <p14:tracePt t="93310" x="1116013" y="3303588"/>
          <p14:tracePt t="93326" x="1036638" y="3241675"/>
          <p14:tracePt t="93342" x="973138" y="3143250"/>
          <p14:tracePt t="93359" x="955675" y="3081338"/>
          <p14:tracePt t="93377" x="919163" y="2938463"/>
          <p14:tracePt t="93392" x="901700" y="2795588"/>
          <p14:tracePt t="93410" x="901700" y="2751138"/>
          <p14:tracePt t="93426" x="893763" y="2660650"/>
          <p14:tracePt t="93442" x="893763" y="2589213"/>
          <p14:tracePt t="93459" x="893763" y="2536825"/>
          <p14:tracePt t="93476" x="911225" y="2438400"/>
          <p14:tracePt t="93492" x="955675" y="2357438"/>
          <p14:tracePt t="93510" x="982663" y="2312988"/>
          <p14:tracePt t="93526" x="1044575" y="2251075"/>
          <p14:tracePt t="93542" x="1116013" y="2214563"/>
          <p14:tracePt t="93560" x="1152525" y="2197100"/>
          <p14:tracePt t="93575" x="1231900" y="2160588"/>
          <p14:tracePt t="93592" x="1312863" y="2152650"/>
          <p14:tracePt t="93609" x="1366838" y="2143125"/>
          <p14:tracePt t="93625" x="1473200" y="2143125"/>
          <p14:tracePt t="93642" x="1589088" y="2143125"/>
          <p14:tracePt t="93659" x="1652588" y="2143125"/>
          <p14:tracePt t="93675" x="1731963" y="2152650"/>
          <p14:tracePt t="93693" x="1803400" y="2187575"/>
          <p14:tracePt t="93710" x="1822450" y="2197100"/>
          <p14:tracePt t="93725" x="1857375" y="2224088"/>
          <p14:tracePt t="93743" x="1893888" y="2276475"/>
          <p14:tracePt t="93759" x="1911350" y="2303463"/>
          <p14:tracePt t="93775" x="1938338" y="2366963"/>
          <p14:tracePt t="93792" x="1955800" y="2411413"/>
          <p14:tracePt t="93809" x="1965325" y="2428875"/>
          <p14:tracePt t="93826" x="1965325" y="2473325"/>
          <p14:tracePt t="93842" x="1965325" y="2509838"/>
          <p14:tracePt t="93859" x="1965325" y="2527300"/>
          <p14:tracePt t="93875" x="1946275" y="2571750"/>
          <p14:tracePt t="93892" x="1938338" y="2616200"/>
          <p14:tracePt t="93909" x="1928813" y="2643188"/>
          <p14:tracePt t="93925" x="1911350" y="2714625"/>
          <p14:tracePt t="93942" x="1874838" y="2795588"/>
          <p14:tracePt t="93959" x="1847850" y="2830513"/>
          <p14:tracePt t="93976" x="1803400" y="2919413"/>
          <p14:tracePt t="93992" x="1741488" y="3017838"/>
          <p14:tracePt t="94009" x="1704975" y="3081338"/>
          <p14:tracePt t="94025" x="1633538" y="3160713"/>
          <p14:tracePt t="94042" x="1571625" y="3241675"/>
          <p14:tracePt t="94059" x="1536700" y="3268663"/>
          <p14:tracePt t="94075" x="1490663" y="3313113"/>
          <p14:tracePt t="94092" x="1465263" y="3340100"/>
          <p14:tracePt t="94109" x="1455738" y="3348038"/>
          <p14:tracePt t="94126" x="1455738" y="3357563"/>
          <p14:tracePt t="95035" x="1455738" y="3322638"/>
          <p14:tracePt t="95485" x="1473200" y="3259138"/>
          <p14:tracePt t="95495" x="1490663" y="3187700"/>
          <p14:tracePt t="95504" x="1509713" y="3108325"/>
          <p14:tracePt t="95514" x="1536700" y="3017838"/>
          <p14:tracePt t="95525" x="1554163" y="2928938"/>
          <p14:tracePt t="95541" x="1589088" y="2776538"/>
          <p14:tracePt t="95558" x="1625600" y="2633663"/>
          <p14:tracePt t="95575" x="1652588" y="2571750"/>
          <p14:tracePt t="95591" x="1724025" y="2446338"/>
          <p14:tracePt t="95608" x="1795463" y="2339975"/>
          <p14:tracePt t="95625" x="1822450" y="2295525"/>
          <p14:tracePt t="95641" x="1847850" y="2241550"/>
          <p14:tracePt t="95657" x="1866900" y="2224088"/>
          <p14:tracePt t="95675" x="1874838" y="2214563"/>
          <p14:tracePt t="95694" x="1874838" y="2205038"/>
          <p14:tracePt t="96395" x="1874838" y="2179638"/>
          <p14:tracePt t="96404" x="1874838" y="2152650"/>
          <p14:tracePt t="96414" x="1874838" y="2116138"/>
          <p14:tracePt t="96424" x="1874838" y="2062163"/>
          <p14:tracePt t="96440" x="1874838" y="1946275"/>
          <p14:tracePt t="96457" x="1884363" y="1884363"/>
          <p14:tracePt t="96473" x="1893888" y="1751013"/>
          <p14:tracePt t="96490" x="1911350" y="1589088"/>
          <p14:tracePt t="96507" x="1938338" y="1419225"/>
          <p14:tracePt t="96524" x="1955800" y="1339850"/>
          <p14:tracePt t="96540" x="1982788" y="1179513"/>
          <p14:tracePt t="96557" x="2000250" y="1044575"/>
          <p14:tracePt t="96574" x="2009775" y="982663"/>
          <p14:tracePt t="96590" x="2017713" y="857250"/>
          <p14:tracePt t="96607" x="2017713" y="776288"/>
          <p14:tracePt t="96625" x="2017713" y="741363"/>
          <p14:tracePt t="96640" x="2017713" y="669925"/>
          <p14:tracePt t="96657" x="2017713" y="608013"/>
          <p14:tracePt t="96674" x="2017713" y="581025"/>
          <p14:tracePt t="96690" x="2009775" y="544513"/>
          <p14:tracePt t="96707" x="2000250" y="500063"/>
          <p14:tracePt t="96724" x="1990725" y="473075"/>
          <p14:tracePt t="96740" x="1990725" y="438150"/>
          <p14:tracePt t="96757" x="1973263" y="419100"/>
          <p14:tracePt t="96774" x="1965325" y="419100"/>
          <p14:tracePt t="97004" x="1946275" y="411163"/>
          <p14:tracePt t="97024" x="1938338" y="401638"/>
          <p14:tracePt t="97044" x="1911350" y="393700"/>
          <p14:tracePt t="97054" x="1893888" y="393700"/>
          <p14:tracePt t="97064" x="1866900" y="384175"/>
          <p14:tracePt t="97074" x="1839913" y="374650"/>
          <p14:tracePt t="97089" x="1785938" y="357188"/>
          <p14:tracePt t="97106" x="1768475" y="357188"/>
          <p14:tracePt t="97106" x="1751013" y="347663"/>
          <p14:tracePt t="97124" x="1724025" y="339725"/>
          <p14:tracePt t="97139" x="1704975" y="330200"/>
          <p14:tracePt t="97156" x="1687513" y="322263"/>
          <p14:tracePt t="97173" x="1670050" y="312738"/>
          <p14:tracePt t="97190" x="1660525" y="303213"/>
          <p14:tracePt t="97207" x="1660525" y="295275"/>
          <p14:tracePt t="97223" x="1643063" y="285750"/>
          <p14:tracePt t="97240" x="1643063" y="276225"/>
          <p14:tracePt t="97256" x="1633538" y="268288"/>
          <p14:tracePt t="97274" x="1625600" y="258763"/>
          <p14:tracePt t="97293" x="1616075" y="258763"/>
          <p14:tracePt t="97313" x="1608138" y="250825"/>
          <p14:tracePt t="97324" x="1598613" y="250825"/>
          <p14:tracePt t="97343" x="1598613" y="241300"/>
          <p14:tracePt t="97356" x="1589088" y="231775"/>
          <p14:tracePt t="97373" x="1581150" y="231775"/>
          <p14:tracePt t="97413" x="1581150" y="223838"/>
          <p14:tracePt t="97423" x="1571625" y="223838"/>
          <p14:tracePt t="97454" x="1562100" y="214313"/>
          <p14:tracePt t="97463" x="1554163" y="214313"/>
          <p14:tracePt t="97483" x="1554163" y="204788"/>
          <p14:tracePt t="97493" x="1544638" y="196850"/>
          <p14:tracePt t="97506" x="1536700" y="187325"/>
          <p14:tracePt t="97523" x="1527175" y="187325"/>
          <p14:tracePt t="97539" x="1517650" y="179388"/>
          <p14:tracePt t="98441" x="1438275" y="8096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Monitor Technologies</a:t>
            </a:r>
          </a:p>
        </p:txBody>
      </p:sp>
      <p:sp>
        <p:nvSpPr>
          <p:cNvPr id="3" name="Content Placeholder 2"/>
          <p:cNvSpPr>
            <a:spLocks noGrp="1"/>
          </p:cNvSpPr>
          <p:nvPr>
            <p:ph idx="1"/>
          </p:nvPr>
        </p:nvSpPr>
        <p:spPr>
          <a:xfrm>
            <a:off x="3048000" y="1600202"/>
            <a:ext cx="8534400" cy="475992"/>
          </a:xfrm>
        </p:spPr>
        <p:txBody>
          <a:bodyPr>
            <a:noAutofit/>
          </a:bodyPr>
          <a:lstStyle/>
          <a:p>
            <a:r>
              <a:rPr lang="en-US" sz="2400" dirty="0">
                <a:solidFill>
                  <a:schemeClr val="tx1"/>
                </a:solidFill>
              </a:rPr>
              <a:t>E-paper</a:t>
            </a:r>
          </a:p>
          <a:p>
            <a:endParaRPr lang="en-US" sz="2400"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85" y="3666283"/>
            <a:ext cx="2508913" cy="2812073"/>
          </a:xfrm>
          <a:prstGeom prst="rect">
            <a:avLst/>
          </a:prstGeom>
        </p:spPr>
      </p:pic>
      <p:sp>
        <p:nvSpPr>
          <p:cNvPr id="6" name="Content Placeholder 2"/>
          <p:cNvSpPr txBox="1">
            <a:spLocks/>
          </p:cNvSpPr>
          <p:nvPr/>
        </p:nvSpPr>
        <p:spPr bwMode="auto">
          <a:xfrm>
            <a:off x="3048000" y="2258758"/>
            <a:ext cx="4032913" cy="50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kern="0" dirty="0"/>
              <a:t>Digital/smart whiteboard</a:t>
            </a:r>
          </a:p>
        </p:txBody>
      </p:sp>
      <p:sp>
        <p:nvSpPr>
          <p:cNvPr id="7" name="Content Placeholder 2"/>
          <p:cNvSpPr txBox="1">
            <a:spLocks/>
          </p:cNvSpPr>
          <p:nvPr/>
        </p:nvSpPr>
        <p:spPr bwMode="auto">
          <a:xfrm>
            <a:off x="3048000" y="2943987"/>
            <a:ext cx="2640842" cy="61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kern="0" dirty="0"/>
              <a:t>Digital projector</a:t>
            </a:r>
          </a:p>
          <a:p>
            <a:pPr marL="342900" indent="-342900">
              <a:buFont typeface="Arial" panose="020B0604020202020204" pitchFamily="34" charset="0"/>
              <a:buChar char="•"/>
            </a:pPr>
            <a:endParaRPr lang="en-US" kern="0"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904" t="15721" r="13300" b="2089"/>
          <a:stretch/>
        </p:blipFill>
        <p:spPr>
          <a:xfrm>
            <a:off x="7403116" y="1559590"/>
            <a:ext cx="4026883" cy="4096313"/>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9194" b="28405"/>
          <a:stretch/>
        </p:blipFill>
        <p:spPr>
          <a:xfrm>
            <a:off x="3839006" y="4096578"/>
            <a:ext cx="3333750" cy="1746914"/>
          </a:xfrm>
          <a:prstGeom prst="rect">
            <a:avLst/>
          </a:prstGeom>
        </p:spPr>
      </p:pic>
      <p:sp>
        <p:nvSpPr>
          <p:cNvPr id="5" name="Slide Number Placeholder 4">
            <a:extLst>
              <a:ext uri="{FF2B5EF4-FFF2-40B4-BE49-F238E27FC236}">
                <a16:creationId xmlns:a16="http://schemas.microsoft.com/office/drawing/2014/main" id="{C90FBDC2-A817-456A-8FD5-287DEC666136}"/>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19</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216847527"/>
      </p:ext>
    </p:extLst>
  </p:cSld>
  <p:clrMapOvr>
    <a:masterClrMapping/>
  </p:clrMapOvr>
  <p:transition spd="slow" advTm="1439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extLst>
    <p:ext uri="{3A86A75C-4F4B-4683-9AE1-C65F6400EC91}">
      <p14:laserTraceLst xmlns:p14="http://schemas.microsoft.com/office/powerpoint/2010/main">
        <p14:tracePtLst>
          <p14:tracePt t="13752" x="911225" y="5081588"/>
          <p14:tracePt t="13775" x="911225" y="5072063"/>
          <p14:tracePt t="14136" x="911225" y="5062538"/>
          <p14:tracePt t="14145" x="911225" y="5037138"/>
          <p14:tracePt t="14155" x="911225" y="5010150"/>
          <p14:tracePt t="14165" x="901700" y="4973638"/>
          <p14:tracePt t="14175" x="901700" y="4938713"/>
          <p14:tracePt t="14191" x="893763" y="4803775"/>
          <p14:tracePt t="14207" x="893763" y="4714875"/>
          <p14:tracePt t="14224" x="893763" y="4545013"/>
          <p14:tracePt t="14242" x="901700" y="4348163"/>
          <p14:tracePt t="14257" x="919163" y="4251325"/>
          <p14:tracePt t="14274" x="938213" y="4081463"/>
          <p14:tracePt t="14291" x="965200" y="3938588"/>
          <p14:tracePt t="14307" x="982663" y="3875088"/>
          <p14:tracePt t="14324" x="1044575" y="3751263"/>
          <p14:tracePt t="14341" x="1116013" y="3643313"/>
          <p14:tracePt t="14357" x="1152525" y="3598863"/>
          <p14:tracePt t="14374" x="1196975" y="3536950"/>
          <p14:tracePt t="14391" x="1223963" y="3490913"/>
          <p14:tracePt t="14408" x="1231900" y="3482975"/>
          <p14:tracePt t="14425" x="1258888" y="3455988"/>
          <p14:tracePt t="14441" x="1312863" y="3429000"/>
          <p14:tracePt t="14457" x="1339850" y="3411538"/>
          <p14:tracePt t="14473" x="1419225" y="3384550"/>
          <p14:tracePt t="14490" x="1490663" y="3348038"/>
          <p14:tracePt t="14507" x="1517650" y="3340100"/>
          <p14:tracePt t="14524" x="1554163" y="3322638"/>
          <p14:tracePt t="14541" x="1571625" y="3313113"/>
          <p14:tracePt t="14557" x="1581150" y="3303588"/>
          <p14:tracePt t="14575" x="1571625" y="3303588"/>
          <p14:tracePt t="14674" x="1562100" y="3303588"/>
          <p14:tracePt t="14684" x="1544638" y="3303588"/>
          <p14:tracePt t="14694" x="1509713" y="3303588"/>
          <p14:tracePt t="14707" x="1455738" y="3303588"/>
          <p14:tracePt t="14723" x="1339850" y="3303588"/>
          <p14:tracePt t="14741" x="1231900" y="3303588"/>
          <p14:tracePt t="14757" x="1179513" y="3295650"/>
          <p14:tracePt t="14774" x="1098550" y="3268663"/>
          <p14:tracePt t="14790" x="1017588" y="3232150"/>
          <p14:tracePt t="14807" x="982663" y="3197225"/>
          <p14:tracePt t="14823" x="928688" y="3133725"/>
          <p14:tracePt t="14840" x="893763" y="3071813"/>
          <p14:tracePt t="14857" x="884238" y="3044825"/>
          <p14:tracePt t="14873" x="866775" y="2965450"/>
          <p14:tracePt t="14890" x="866775" y="2867025"/>
          <p14:tracePt t="14907" x="911225" y="2732088"/>
          <p14:tracePt t="14925" x="955675" y="2660650"/>
          <p14:tracePt t="14941" x="1044575" y="2517775"/>
          <p14:tracePt t="14958" x="1133475" y="2428875"/>
          <p14:tracePt t="14974" x="1169988" y="2393950"/>
          <p14:tracePt t="14990" x="1231900" y="2357438"/>
          <p14:tracePt t="15007" x="1322388" y="2330450"/>
          <p14:tracePt t="15024" x="1366838" y="2322513"/>
          <p14:tracePt t="15040" x="1473200" y="2322513"/>
          <p14:tracePt t="15057" x="1554163" y="2322513"/>
          <p14:tracePt t="15074" x="1581150" y="2330450"/>
          <p14:tracePt t="15090" x="1625600" y="2339975"/>
          <p14:tracePt t="15107" x="1652588" y="2357438"/>
          <p14:tracePt t="15124" x="1660525" y="2357438"/>
          <p14:tracePt t="15140" x="1687513" y="2384425"/>
          <p14:tracePt t="15157" x="1704975" y="2411413"/>
          <p14:tracePt t="15174" x="1714500" y="2419350"/>
          <p14:tracePt t="15190" x="1724025" y="2455863"/>
          <p14:tracePt t="15207" x="1741488" y="2509838"/>
          <p14:tracePt t="15224" x="1751013" y="2536825"/>
          <p14:tracePt t="15240" x="1758950" y="2625725"/>
          <p14:tracePt t="15257" x="1768475" y="2759075"/>
          <p14:tracePt t="15274" x="1776413" y="2830513"/>
          <p14:tracePt t="15290" x="1785938" y="3000375"/>
          <p14:tracePt t="15307" x="1795463" y="3143250"/>
          <p14:tracePt t="15324" x="1795463" y="3214688"/>
          <p14:tracePt t="15340" x="1795463" y="3330575"/>
          <p14:tracePt t="15356" x="1776413" y="3438525"/>
          <p14:tracePt t="15374" x="1758950" y="3473450"/>
          <p14:tracePt t="15390" x="1731963" y="3544888"/>
          <p14:tracePt t="15407" x="1704975" y="3589338"/>
          <p14:tracePt t="15424" x="1687513" y="3598863"/>
          <p14:tracePt t="15440" x="1660525" y="3616325"/>
          <p14:tracePt t="15457" x="1616075" y="3633788"/>
          <p14:tracePt t="15474" x="1589088" y="3643313"/>
          <p14:tracePt t="15490" x="1509713" y="3652838"/>
          <p14:tracePt t="15506" x="1428750" y="3660775"/>
          <p14:tracePt t="15524" x="1384300" y="3660775"/>
          <p14:tracePt t="15540" x="1312863" y="3660775"/>
          <p14:tracePt t="15557" x="1241425" y="3652838"/>
          <p14:tracePt t="15574" x="1187450" y="3643313"/>
          <p14:tracePt t="15589" x="1098550" y="3625850"/>
          <p14:tracePt t="15606" x="1009650" y="3562350"/>
          <p14:tracePt t="15624" x="965200" y="3517900"/>
          <p14:tracePt t="15639" x="893763" y="3411538"/>
          <p14:tracePt t="15656" x="847725" y="3295650"/>
          <p14:tracePt t="15674" x="830263" y="3232150"/>
          <p14:tracePt t="15689" x="812800" y="3108325"/>
          <p14:tracePt t="15706" x="812800" y="2990850"/>
          <p14:tracePt t="15724" x="812800" y="2928938"/>
          <p14:tracePt t="15739" x="812800" y="2786063"/>
          <p14:tracePt t="15756" x="839788" y="2616200"/>
          <p14:tracePt t="15774" x="866775" y="2517775"/>
          <p14:tracePt t="15789" x="955675" y="2339975"/>
          <p14:tracePt t="15806" x="1054100" y="2187575"/>
          <p14:tracePt t="15824" x="1098550" y="2125663"/>
          <p14:tracePt t="15839" x="1187450" y="2027238"/>
          <p14:tracePt t="15856" x="1250950" y="1973263"/>
          <p14:tracePt t="15874" x="1276350" y="1955800"/>
          <p14:tracePt t="15889" x="1347788" y="1928813"/>
          <p14:tracePt t="15907" x="1419225" y="1919288"/>
          <p14:tracePt t="15924" x="1465263" y="1919288"/>
          <p14:tracePt t="15939" x="1517650" y="1919288"/>
          <p14:tracePt t="15957" x="1562100" y="1919288"/>
          <p14:tracePt t="15973" x="1581150" y="1919288"/>
          <p14:tracePt t="15990" x="1625600" y="1938338"/>
          <p14:tracePt t="16007" x="1679575" y="1973263"/>
          <p14:tracePt t="16023" x="1704975" y="1990725"/>
          <p14:tracePt t="16039" x="1768475" y="2036763"/>
          <p14:tracePt t="16056" x="1822450" y="2089150"/>
          <p14:tracePt t="16073" x="1839913" y="2125663"/>
          <p14:tracePt t="16089" x="1866900" y="2205038"/>
          <p14:tracePt t="16106" x="1874838" y="2322513"/>
          <p14:tracePt t="16123" x="1866900" y="2384425"/>
          <p14:tracePt t="16139" x="1830388" y="2509838"/>
          <p14:tracePt t="16156" x="1795463" y="2633663"/>
          <p14:tracePt t="16173" x="1776413" y="2697163"/>
          <p14:tracePt t="16189" x="1731963" y="2840038"/>
          <p14:tracePt t="16206" x="1697038" y="2973388"/>
          <p14:tracePt t="16223" x="1679575" y="3036888"/>
          <p14:tracePt t="16239" x="1643063" y="3160713"/>
          <p14:tracePt t="16256" x="1608138" y="3286125"/>
          <p14:tracePt t="16273" x="1589088" y="3348038"/>
          <p14:tracePt t="16289" x="1554163" y="3473450"/>
          <p14:tracePt t="16306" x="1527175" y="3581400"/>
          <p14:tracePt t="16323" x="1509713" y="3616325"/>
          <p14:tracePt t="16339" x="1473200" y="3697288"/>
          <p14:tracePt t="16356" x="1438275" y="3776663"/>
          <p14:tracePt t="16372" x="1438275" y="3803650"/>
          <p14:tracePt t="16389" x="1401763" y="3867150"/>
          <p14:tracePt t="16406" x="1374775" y="3911600"/>
          <p14:tracePt t="16423" x="1366838" y="3929063"/>
          <p14:tracePt t="16439" x="1347788" y="3956050"/>
          <p14:tracePt t="16456" x="1339850" y="3965575"/>
          <p14:tracePt t="16472" x="1339850" y="3973513"/>
          <p14:tracePt t="16491" x="1330325" y="3983038"/>
          <p14:tracePt t="16511" x="1330325" y="3990975"/>
          <p14:tracePt t="16522" x="1330325" y="4000500"/>
          <p14:tracePt t="16541" x="1330325" y="4010025"/>
          <p14:tracePt t="16571" x="1322388" y="4010025"/>
          <p14:tracePt t="16590" x="1322388" y="4017963"/>
          <p14:tracePt t="16620" x="1312863" y="4017963"/>
          <p14:tracePt t="16670" x="1303338" y="4017963"/>
          <p14:tracePt t="16770" x="1295400" y="4017963"/>
          <p14:tracePt t="16790" x="1268413" y="4000500"/>
          <p14:tracePt t="16800" x="1231900" y="3956050"/>
          <p14:tracePt t="16810" x="1160463" y="3875088"/>
          <p14:tracePt t="16822" x="1089025" y="3759200"/>
          <p14:tracePt t="16839" x="911225" y="3429000"/>
          <p14:tracePt t="16855" x="803275" y="3133725"/>
          <p14:tracePt t="16872" x="776288" y="2990850"/>
          <p14:tracePt t="16888" x="750888" y="2724150"/>
          <p14:tracePt t="16905" x="750888" y="2500313"/>
          <p14:tracePt t="16923" x="768350" y="2401888"/>
          <p14:tracePt t="16939" x="803275" y="2251075"/>
          <p14:tracePt t="16955" x="857250" y="2143125"/>
          <p14:tracePt t="16972" x="884238" y="2098675"/>
          <p14:tracePt t="16989" x="973138" y="2017713"/>
          <p14:tracePt t="17006" x="1081088" y="1955800"/>
          <p14:tracePt t="17022" x="1133475" y="1928813"/>
          <p14:tracePt t="17039" x="1231900" y="1901825"/>
          <p14:tracePt t="17056" x="1347788" y="1893888"/>
          <p14:tracePt t="17073" x="1401763" y="1893888"/>
          <p14:tracePt t="17088" x="1517650" y="1893888"/>
          <p14:tracePt t="17105" x="1589088" y="1893888"/>
          <p14:tracePt t="17122" x="1616075" y="1901825"/>
          <p14:tracePt t="17138" x="1670050" y="1928813"/>
          <p14:tracePt t="17155" x="1704975" y="1982788"/>
          <p14:tracePt t="17173" x="1714500" y="2009775"/>
          <p14:tracePt t="17188" x="1741488" y="2071688"/>
          <p14:tracePt t="17205" x="1751013" y="2116138"/>
          <p14:tracePt t="17222" x="1751013" y="2133600"/>
          <p14:tracePt t="17238" x="1751013" y="2187575"/>
          <p14:tracePt t="17255" x="1751013" y="2251075"/>
          <p14:tracePt t="17272" x="1751013" y="2295525"/>
          <p14:tracePt t="17288" x="1751013" y="2393950"/>
          <p14:tracePt t="17305" x="1731963" y="2509838"/>
          <p14:tracePt t="17322" x="1724025" y="2554288"/>
          <p14:tracePt t="17338" x="1714500" y="2679700"/>
          <p14:tracePt t="17355" x="1714500" y="2803525"/>
          <p14:tracePt t="17372" x="1704975" y="2857500"/>
          <p14:tracePt t="17388" x="1704975" y="2973388"/>
          <p14:tracePt t="17405" x="1697038" y="3054350"/>
          <p14:tracePt t="17422" x="1697038" y="3081338"/>
          <p14:tracePt t="17438" x="1687513" y="3133725"/>
          <p14:tracePt t="17455" x="1679575" y="3197225"/>
          <p14:tracePt t="17472" x="1670050" y="3224213"/>
          <p14:tracePt t="17488" x="1670050" y="3276600"/>
          <p14:tracePt t="17505" x="1660525" y="3322638"/>
          <p14:tracePt t="17522" x="1660525" y="3340100"/>
          <p14:tracePt t="17538" x="1652588" y="3367088"/>
          <p14:tracePt t="17555" x="1652588" y="3384550"/>
          <p14:tracePt t="17572" x="1652588" y="3402013"/>
          <p14:tracePt t="17588" x="1652588" y="3411538"/>
          <p14:tracePt t="17605" x="1643063" y="3419475"/>
          <p14:tracePt t="17622" x="1643063" y="3429000"/>
          <p14:tracePt t="18498" x="1633538" y="3438525"/>
          <p14:tracePt t="18508" x="1633538" y="3455988"/>
          <p14:tracePt t="18517" x="1633538" y="3482975"/>
          <p14:tracePt t="18528" x="1625600" y="3509963"/>
          <p14:tracePt t="18538" x="1616075" y="3536950"/>
          <p14:tracePt t="18554" x="1608138" y="3589338"/>
          <p14:tracePt t="18571" x="1589088" y="3625850"/>
          <p14:tracePt t="18588" x="1581150" y="3643313"/>
          <p14:tracePt t="18604" x="1571625" y="3660775"/>
          <p14:tracePt t="18621" x="1562100" y="3679825"/>
          <p14:tracePt t="18638" x="1562100" y="3687763"/>
          <p14:tracePt t="18668" x="1554163" y="3687763"/>
          <p14:tracePt t="19676" x="1544638" y="3687763"/>
          <p14:tracePt t="19786" x="1527175" y="3679825"/>
          <p14:tracePt t="19806" x="1517650" y="3679825"/>
          <p14:tracePt t="19816" x="1509713" y="3670300"/>
          <p14:tracePt t="19826" x="1482725" y="3660775"/>
          <p14:tracePt t="19837" x="1465263" y="3660775"/>
          <p14:tracePt t="19853" x="1411288" y="3633788"/>
          <p14:tracePt t="19870" x="1347788" y="3608388"/>
          <p14:tracePt t="19887" x="1312863" y="3581400"/>
          <p14:tracePt t="19903" x="1241425" y="3527425"/>
          <p14:tracePt t="19920" x="1187450" y="3438525"/>
          <p14:tracePt t="19937" x="1160463" y="3394075"/>
          <p14:tracePt t="19953" x="1125538" y="3303588"/>
          <p14:tracePt t="19970" x="1098550" y="3241675"/>
          <p14:tracePt t="19987" x="1089025" y="3214688"/>
          <p14:tracePt t="20003" x="1071563" y="3143250"/>
          <p14:tracePt t="20021" x="1062038" y="3062288"/>
          <p14:tracePt t="20037" x="1062038" y="3027363"/>
          <p14:tracePt t="20053" x="1054100" y="2955925"/>
          <p14:tracePt t="20070" x="1054100" y="2901950"/>
          <p14:tracePt t="20086" x="1054100" y="2874963"/>
          <p14:tracePt t="20103" x="1054100" y="2822575"/>
          <p14:tracePt t="20120" x="1071563" y="2768600"/>
          <p14:tracePt t="20136" x="1071563" y="2741613"/>
          <p14:tracePt t="20153" x="1081088" y="2705100"/>
          <p14:tracePt t="20170" x="1098550" y="2670175"/>
          <p14:tracePt t="20187" x="1108075" y="2643188"/>
          <p14:tracePt t="20203" x="1116013" y="2616200"/>
          <p14:tracePt t="20220" x="1125538" y="2589213"/>
          <p14:tracePt t="20236" x="1133475" y="2581275"/>
          <p14:tracePt t="20252" x="1143000" y="2571750"/>
          <p14:tracePt t="20269" x="1152525" y="2562225"/>
          <p14:tracePt t="20286" x="1160463" y="2562225"/>
          <p14:tracePt t="20305" x="1160463" y="2554288"/>
          <p14:tracePt t="20334" x="1169988" y="2554288"/>
          <p14:tracePt t="20354" x="1179513" y="2554288"/>
          <p14:tracePt t="22142" x="1187450" y="2554288"/>
          <p14:tracePt t="22541" x="1187450" y="2544763"/>
          <p14:tracePt t="22551" x="1187450" y="2536825"/>
          <p14:tracePt t="22560" x="1196975" y="2536825"/>
          <p14:tracePt t="22570" x="1196975" y="2517775"/>
          <p14:tracePt t="22584" x="1204913" y="2490788"/>
          <p14:tracePt t="22602" x="1214438" y="2465388"/>
          <p14:tracePt t="22618" x="1231900" y="2411413"/>
          <p14:tracePt t="22634" x="1241425" y="2357438"/>
          <p14:tracePt t="22651" x="1250950" y="2347913"/>
          <p14:tracePt t="22667" x="1258888" y="2330450"/>
          <p14:tracePt t="22685" x="1268413" y="2322513"/>
          <p14:tracePt t="22702" x="1268413" y="2312988"/>
          <p14:tracePt t="22717" x="1276350" y="2312988"/>
          <p14:tracePt t="22751" x="1276350" y="2303463"/>
          <p14:tracePt t="22760" x="1276350" y="2312988"/>
          <p14:tracePt t="23090" x="1276350" y="2322513"/>
          <p14:tracePt t="23120" x="1276350" y="2330450"/>
          <p14:tracePt t="23130" x="1276350" y="2339975"/>
          <p14:tracePt t="23150" x="1276350" y="2357438"/>
          <p14:tracePt t="23160" x="1276350" y="2393950"/>
          <p14:tracePt t="23170" x="1276350" y="2446338"/>
          <p14:tracePt t="23184" x="1268413" y="2589213"/>
          <p14:tracePt t="23201" x="1268413" y="2660650"/>
          <p14:tracePt t="23217" x="1268413" y="2786063"/>
          <p14:tracePt t="23234" x="1268413" y="2857500"/>
          <p14:tracePt t="23251" x="1268413" y="2884488"/>
          <p14:tracePt t="23267" x="1268413" y="2911475"/>
          <p14:tracePt t="23284" x="1268413" y="2919413"/>
          <p14:tracePt t="23301" x="1268413" y="2928938"/>
          <p14:tracePt t="23317" x="1268413" y="2938463"/>
          <p14:tracePt t="23334" x="1268413" y="2946400"/>
          <p14:tracePt t="23479" x="1268413" y="2955925"/>
          <p14:tracePt t="23589" x="1268413" y="2965450"/>
          <p14:tracePt t="23648" x="1268413" y="2973388"/>
          <p14:tracePt t="26316" x="1285875" y="2973388"/>
          <p14:tracePt t="26804" x="1295400" y="2973388"/>
          <p14:tracePt t="26813" x="1303338" y="2973388"/>
          <p14:tracePt t="26823" x="1322388" y="2973388"/>
          <p14:tracePt t="26833" x="1330325" y="2973388"/>
          <p14:tracePt t="26848" x="1366838" y="2973388"/>
          <p14:tracePt t="26864" x="1384300" y="2973388"/>
          <p14:tracePt t="26881" x="1419225" y="2990850"/>
          <p14:tracePt t="26898" x="1455738" y="3000375"/>
          <p14:tracePt t="26914" x="1482725" y="3009900"/>
          <p14:tracePt t="26932" x="1536700" y="3017838"/>
          <p14:tracePt t="26948" x="1562100" y="3017838"/>
          <p14:tracePt t="26964" x="1571625" y="3027363"/>
          <p14:tracePt t="26981" x="1598613" y="3027363"/>
          <p14:tracePt t="26998" x="1608138" y="3036888"/>
          <p14:tracePt t="27014" x="1616075" y="3036888"/>
          <p14:tracePt t="27031" x="1625600" y="3036888"/>
          <p14:tracePt t="27047" x="1633538" y="3036888"/>
          <p14:tracePt t="27064" x="1643063" y="3044825"/>
          <p14:tracePt t="27081" x="1652588" y="3044825"/>
          <p14:tracePt t="27097" x="1660525" y="3044825"/>
          <p14:tracePt t="27114" x="1670050" y="3044825"/>
          <p14:tracePt t="27131" x="1697038" y="3054350"/>
          <p14:tracePt t="27147" x="1714500" y="3062288"/>
          <p14:tracePt t="27165" x="1731963" y="3071813"/>
          <p14:tracePt t="27165" x="1751013" y="3081338"/>
          <p14:tracePt t="27183" x="1768475" y="3081338"/>
          <p14:tracePt t="27197" x="1803400" y="3098800"/>
          <p14:tracePt t="27214" x="1812925" y="3108325"/>
          <p14:tracePt t="27231" x="1839913" y="3108325"/>
          <p14:tracePt t="27247" x="1847850" y="3116263"/>
          <p14:tracePt t="27264" x="1857375" y="3116263"/>
          <p14:tracePt t="39550" x="1857375" y="3133725"/>
          <p14:tracePt t="39588" x="1857375" y="3160713"/>
          <p14:tracePt t="39598" x="1839913" y="3187700"/>
          <p14:tracePt t="39608" x="1822450" y="3232150"/>
          <p14:tracePt t="39621" x="1803400" y="3268663"/>
          <p14:tracePt t="39638" x="1751013" y="3367088"/>
          <p14:tracePt t="39655" x="1670050" y="3465513"/>
          <p14:tracePt t="39673" x="1589088" y="3536950"/>
          <p14:tracePt t="39689" x="1562100" y="3562350"/>
          <p14:tracePt t="39704" x="1500188" y="3598863"/>
          <p14:tracePt t="39722" x="1446213" y="3616325"/>
          <p14:tracePt t="39739" x="1411288" y="3616325"/>
          <p14:tracePt t="39754" x="1330325" y="3616325"/>
          <p14:tracePt t="39771" x="1258888" y="3616325"/>
          <p14:tracePt t="39789" x="1231900" y="3598863"/>
          <p14:tracePt t="39804" x="1160463" y="3544888"/>
          <p14:tracePt t="39822" x="1116013" y="3473450"/>
          <p14:tracePt t="39839" x="1089025" y="3429000"/>
          <p14:tracePt t="39854" x="1054100" y="3348038"/>
          <p14:tracePt t="39871" x="1017588" y="3241675"/>
          <p14:tracePt t="39888" x="1000125" y="3197225"/>
          <p14:tracePt t="39904" x="965200" y="3089275"/>
          <p14:tracePt t="39921" x="919163" y="3000375"/>
          <p14:tracePt t="39939" x="901700" y="2946400"/>
          <p14:tracePt t="39955" x="893763" y="2822575"/>
          <p14:tracePt t="39971" x="884238" y="2679700"/>
          <p14:tracePt t="39988" x="884238" y="2608263"/>
          <p14:tracePt t="40004" x="893763" y="2500313"/>
          <p14:tracePt t="40022" x="928688" y="2419350"/>
          <p14:tracePt t="40039" x="946150" y="2384425"/>
          <p14:tracePt t="40055" x="973138" y="2330450"/>
          <p14:tracePt t="40071" x="1009650" y="2276475"/>
          <p14:tracePt t="40088" x="1027113" y="2259013"/>
          <p14:tracePt t="40104" x="1081088" y="2214563"/>
          <p14:tracePt t="40122" x="1133475" y="2170113"/>
          <p14:tracePt t="40138" x="1160463" y="2152650"/>
          <p14:tracePt t="40154" x="1250950" y="2116138"/>
          <p14:tracePt t="40171" x="1357313" y="2098675"/>
          <p14:tracePt t="40188" x="1393825" y="2089150"/>
          <p14:tracePt t="40204" x="1473200" y="2071688"/>
          <p14:tracePt t="40221" x="1536700" y="2071688"/>
          <p14:tracePt t="40238" x="1562100" y="2071688"/>
          <p14:tracePt t="40254" x="1616075" y="2089150"/>
          <p14:tracePt t="40271" x="1679575" y="2116138"/>
          <p14:tracePt t="40288" x="1697038" y="2143125"/>
          <p14:tracePt t="40304" x="1731963" y="2179638"/>
          <p14:tracePt t="40321" x="1751013" y="2224088"/>
          <p14:tracePt t="40338" x="1768475" y="2251075"/>
          <p14:tracePt t="40354" x="1776413" y="2303463"/>
          <p14:tracePt t="40371" x="1795463" y="2374900"/>
          <p14:tracePt t="40388" x="1803400" y="2419350"/>
          <p14:tracePt t="40404" x="1812925" y="2517775"/>
          <p14:tracePt t="40421" x="1822450" y="2608263"/>
          <p14:tracePt t="40439" x="1822450" y="2643188"/>
          <p14:tracePt t="40454" x="1822450" y="2714625"/>
          <p14:tracePt t="40471" x="1822450" y="2795588"/>
          <p14:tracePt t="40488" x="1822450" y="2830513"/>
          <p14:tracePt t="40504" x="1822450" y="2901950"/>
          <p14:tracePt t="40521" x="1822450" y="2973388"/>
          <p14:tracePt t="40538" x="1822450" y="3000375"/>
          <p14:tracePt t="40554" x="1812925" y="3054350"/>
          <p14:tracePt t="40571" x="1803400" y="3116263"/>
          <p14:tracePt t="40588" x="1803400" y="3133725"/>
          <p14:tracePt t="40604" x="1803400" y="3179763"/>
          <p14:tracePt t="40621" x="1803400" y="3224213"/>
          <p14:tracePt t="40638" x="1803400" y="3251200"/>
          <p14:tracePt t="40654" x="1803400" y="3276600"/>
          <p14:tracePt t="41563" x="1795463" y="3286125"/>
          <p14:tracePt t="41785" x="1785938" y="3295650"/>
          <p14:tracePt t="41795" x="1785938" y="3313113"/>
          <p14:tracePt t="41805" x="1768475" y="3340100"/>
          <p14:tracePt t="41819" x="1741488" y="3394075"/>
          <p14:tracePt t="41836" x="1724025" y="3429000"/>
          <p14:tracePt t="41853" x="1687513" y="3455988"/>
          <p14:tracePt t="41870" x="1670050" y="3482975"/>
          <p14:tracePt t="41887" x="1652588" y="3482975"/>
          <p14:tracePt t="41903" x="1625600" y="3490913"/>
          <p14:tracePt t="41919" x="1589088" y="3490913"/>
          <p14:tracePt t="41936" x="1562100" y="3490913"/>
          <p14:tracePt t="41953" x="1517650" y="3490913"/>
          <p14:tracePt t="41970" x="1482725" y="3482975"/>
          <p14:tracePt t="41986" x="1465263" y="3465513"/>
          <p14:tracePt t="42003" x="1419225" y="3419475"/>
          <p14:tracePt t="42020" x="1347788" y="3340100"/>
          <p14:tracePt t="42036" x="1312863" y="3286125"/>
          <p14:tracePt t="42053" x="1241425" y="3179763"/>
          <p14:tracePt t="42070" x="1169988" y="3071813"/>
          <p14:tracePt t="42086" x="1143000" y="3009900"/>
          <p14:tracePt t="42103" x="1108075" y="2874963"/>
          <p14:tracePt t="42120" x="1071563" y="2751138"/>
          <p14:tracePt t="42137" x="1062038" y="2697163"/>
          <p14:tracePt t="42153" x="1054100" y="2571750"/>
          <p14:tracePt t="42169" x="1044575" y="2438400"/>
          <p14:tracePt t="42186" x="1044575" y="2366963"/>
          <p14:tracePt t="42202" x="1054100" y="2241550"/>
          <p14:tracePt t="42219" x="1089025" y="2152650"/>
          <p14:tracePt t="42236" x="1116013" y="2108200"/>
          <p14:tracePt t="42253" x="1179513" y="2044700"/>
          <p14:tracePt t="42269" x="1258888" y="2000250"/>
          <p14:tracePt t="42286" x="1303338" y="1990725"/>
          <p14:tracePt t="42302" x="1384300" y="1973263"/>
          <p14:tracePt t="42319" x="1473200" y="1965325"/>
          <p14:tracePt t="42336" x="1527175" y="1965325"/>
          <p14:tracePt t="42352" x="1608138" y="1965325"/>
          <p14:tracePt t="42369" x="1687513" y="1990725"/>
          <p14:tracePt t="42386" x="1724025" y="2000250"/>
          <p14:tracePt t="42402" x="1776413" y="2054225"/>
          <p14:tracePt t="42419" x="1803400" y="2125663"/>
          <p14:tracePt t="42437" x="1822450" y="2179638"/>
          <p14:tracePt t="42453" x="1839913" y="2303463"/>
          <p14:tracePt t="42469" x="1847850" y="2428875"/>
          <p14:tracePt t="42486" x="1847850" y="2509838"/>
          <p14:tracePt t="42502" x="1847850" y="2652713"/>
          <p14:tracePt t="42519" x="1830388" y="2795588"/>
          <p14:tracePt t="42536" x="1822450" y="2857500"/>
          <p14:tracePt t="42552" x="1803400" y="2946400"/>
          <p14:tracePt t="42569" x="1795463" y="3009900"/>
          <p14:tracePt t="42586" x="1785938" y="3036888"/>
          <p14:tracePt t="42602" x="1751013" y="3098800"/>
          <p14:tracePt t="42620" x="1724025" y="3179763"/>
          <p14:tracePt t="42637" x="1704975" y="3224213"/>
          <p14:tracePt t="42653" x="1687513" y="3276600"/>
          <p14:tracePt t="42671" x="1670050" y="3330575"/>
          <p14:tracePt t="42687" x="1660525" y="3348038"/>
          <p14:tracePt t="42702" x="1660525" y="3394075"/>
          <p14:tracePt t="42721" x="1652588" y="3411538"/>
          <p14:tracePt t="42736" x="1652588" y="3419475"/>
          <p14:tracePt t="43645" x="1643063" y="3402013"/>
          <p14:tracePt t="43922" x="1643063" y="3375025"/>
          <p14:tracePt t="43931" x="1633538" y="3348038"/>
          <p14:tracePt t="43940" x="1633538" y="3322638"/>
          <p14:tracePt t="43952" x="1633538" y="3286125"/>
          <p14:tracePt t="43968" x="1633538" y="3197225"/>
          <p14:tracePt t="43986" x="1625600" y="3081338"/>
          <p14:tracePt t="44003" x="1616075" y="3017838"/>
          <p14:tracePt t="44020" x="1608138" y="2901950"/>
          <p14:tracePt t="44036" x="1598613" y="2830513"/>
          <p14:tracePt t="44053" x="1589088" y="2795588"/>
          <p14:tracePt t="44069" x="1581150" y="2714625"/>
          <p14:tracePt t="44085" x="1571625" y="2643188"/>
          <p14:tracePt t="44103" x="1571625" y="2616200"/>
          <p14:tracePt t="44119" x="1562100" y="2562225"/>
          <p14:tracePt t="44135" x="1562100" y="2517775"/>
          <p14:tracePt t="44153" x="1562100" y="2500313"/>
          <p14:tracePt t="44169" x="1554163" y="2482850"/>
          <p14:tracePt t="44186" x="1554163" y="2455863"/>
          <p14:tracePt t="44203" x="1544638" y="2446338"/>
          <p14:tracePt t="44219" x="1544638" y="2419350"/>
          <p14:tracePt t="44236" x="1544638" y="2393950"/>
          <p14:tracePt t="44253" x="1544638" y="2384425"/>
          <p14:tracePt t="44271" x="1536700" y="2374900"/>
          <p14:tracePt t="44291" x="1536700" y="2357438"/>
          <p14:tracePt t="44311" x="1536700" y="2347913"/>
          <p14:tracePt t="44321" x="1527175" y="2347913"/>
          <p14:tracePt t="44335" x="1527175" y="2330450"/>
          <p14:tracePt t="44353" x="1527175" y="2322513"/>
          <p14:tracePt t="44371" x="1527175" y="2312988"/>
          <p14:tracePt t="44402" x="1527175" y="2303463"/>
          <p14:tracePt t="44450" x="1527175" y="2312988"/>
          <p14:tracePt t="44511" x="1527175" y="2322513"/>
          <p14:tracePt t="44531" x="1527175" y="2339975"/>
          <p14:tracePt t="44550" x="1527175" y="2347913"/>
          <p14:tracePt t="44561" x="1517650" y="2357438"/>
          <p14:tracePt t="44571" x="1517650" y="2374900"/>
          <p14:tracePt t="44585" x="1509713" y="2428875"/>
          <p14:tracePt t="44602" x="1509713" y="2455863"/>
          <p14:tracePt t="44618" x="1509713" y="2527300"/>
          <p14:tracePt t="44635" x="1500188" y="2562225"/>
          <p14:tracePt t="44652" x="1490663" y="2571750"/>
          <p14:tracePt t="44668" x="1482725" y="2598738"/>
          <p14:tracePt t="44686" x="1482725" y="2608263"/>
          <p14:tracePt t="44702" x="1482725" y="2616200"/>
          <p14:tracePt t="44718" x="1482725" y="2608263"/>
          <p14:tracePt t="44980" x="1482725" y="2598738"/>
          <p14:tracePt t="45009" x="1482725" y="2589213"/>
          <p14:tracePt t="45030" x="1490663" y="2589213"/>
          <p14:tracePt t="45040" x="1490663" y="2581275"/>
          <p14:tracePt t="45049" x="1490663" y="2571750"/>
          <p14:tracePt t="45060" x="1490663" y="2562225"/>
          <p14:tracePt t="45069" x="1500188" y="2554288"/>
          <p14:tracePt t="45085" x="1509713" y="2527300"/>
          <p14:tracePt t="45102" x="1509713" y="2517775"/>
          <p14:tracePt t="45118" x="1517650" y="2490788"/>
          <p14:tracePt t="45135" x="1527175" y="2473325"/>
          <p14:tracePt t="45152" x="1527175" y="2455863"/>
          <p14:tracePt t="45168" x="1544638" y="2419350"/>
          <p14:tracePt t="45185" x="1554163" y="2384425"/>
          <p14:tracePt t="45201" x="1562100" y="2374900"/>
          <p14:tracePt t="45218" x="1562100" y="2357438"/>
          <p14:tracePt t="45235" x="1581150" y="2347913"/>
          <p14:tracePt t="45252" x="1581150" y="2339975"/>
          <p14:tracePt t="45269" x="1589088" y="2339975"/>
          <p14:tracePt t="45309" x="1589088" y="2347913"/>
          <p14:tracePt t="45409" x="1589088" y="2357438"/>
          <p14:tracePt t="45419" x="1589088" y="2366963"/>
          <p14:tracePt t="45438" x="1589088" y="2374900"/>
          <p14:tracePt t="45458" x="1589088" y="2384425"/>
          <p14:tracePt t="45479" x="1589088" y="2393950"/>
          <p14:tracePt t="45489" x="1589088" y="2401888"/>
          <p14:tracePt t="45509" x="1589088" y="2411413"/>
          <p14:tracePt t="45529" x="1589088" y="2419350"/>
          <p14:tracePt t="45548" x="1589088" y="2428875"/>
          <p14:tracePt t="45558" x="1589088" y="2438400"/>
          <p14:tracePt t="45579" x="1581150" y="2446338"/>
          <p14:tracePt t="45598" x="1581150" y="2455863"/>
          <p14:tracePt t="45618" x="1581150" y="2465388"/>
          <p14:tracePt t="45628" x="1581150" y="2473325"/>
          <p14:tracePt t="45648" x="1581150" y="2482850"/>
          <p14:tracePt t="45668" x="1581150" y="2490788"/>
          <p14:tracePt t="45688" x="1581150" y="2500313"/>
          <p14:tracePt t="45698" x="1581150" y="2509838"/>
          <p14:tracePt t="45728" x="1581150" y="2517775"/>
          <p14:tracePt t="45768" x="1581150" y="2527300"/>
          <p14:tracePt t="45818" x="1581150" y="2536825"/>
          <p14:tracePt t="45828" x="1581150" y="2544763"/>
          <p14:tracePt t="45848" x="1581150" y="2554288"/>
          <p14:tracePt t="45868" x="1581150" y="2571750"/>
          <p14:tracePt t="45878" x="1581150" y="2581275"/>
          <p14:tracePt t="45888" x="1581150" y="2589213"/>
          <p14:tracePt t="45901" x="1581150" y="2616200"/>
          <p14:tracePt t="45918" x="1581150" y="2633663"/>
          <p14:tracePt t="45934" x="1581150" y="2687638"/>
          <p14:tracePt t="45951" x="1571625" y="2741613"/>
          <p14:tracePt t="45968" x="1571625" y="2768600"/>
          <p14:tracePt t="45984" x="1571625" y="2822575"/>
          <p14:tracePt t="46001" x="1571625" y="2847975"/>
          <p14:tracePt t="46018" x="1562100" y="2901950"/>
          <p14:tracePt t="46034" x="1562100" y="2938463"/>
          <p14:tracePt t="46051" x="1562100" y="2965450"/>
          <p14:tracePt t="46068" x="1562100" y="2973388"/>
          <p14:tracePt t="46087" x="1562100" y="2982913"/>
          <p14:tracePt t="46100" x="1562100" y="2990850"/>
          <p14:tracePt t="46128" x="1562100" y="3000375"/>
          <p14:tracePt t="46177" x="1562100" y="3009900"/>
          <p14:tracePt t="51597" x="1562100" y="3017838"/>
          <p14:tracePt t="51696" x="1554163" y="3017838"/>
          <p14:tracePt t="51705" x="1554163" y="3027363"/>
          <p14:tracePt t="51715" x="1536700" y="3036888"/>
          <p14:tracePt t="51729" x="1509713" y="3062288"/>
          <p14:tracePt t="51747" x="1500188" y="3081338"/>
          <p14:tracePt t="51763" x="1465263" y="3143250"/>
          <p14:tracePt t="51780" x="1401763" y="3224213"/>
          <p14:tracePt t="51797" x="1366838" y="3268663"/>
          <p14:tracePt t="51814" x="1303338" y="3330575"/>
          <p14:tracePt t="51830" x="1241425" y="3394075"/>
          <p14:tracePt t="51847" x="1196975" y="3402013"/>
          <p14:tracePt t="51863" x="1125538" y="3419475"/>
          <p14:tracePt t="51880" x="1071563" y="3419475"/>
          <p14:tracePt t="51896" x="1044575" y="3419475"/>
          <p14:tracePt t="51913" x="1000125" y="3419475"/>
          <p14:tracePt t="51930" x="965200" y="3394075"/>
          <p14:tracePt t="51947" x="955675" y="3384550"/>
          <p14:tracePt t="51963" x="919163" y="3313113"/>
          <p14:tracePt t="51980" x="893763" y="3187700"/>
          <p14:tracePt t="51996" x="893763" y="3108325"/>
          <p14:tracePt t="52012" x="893763" y="2894013"/>
          <p14:tracePt t="52029" x="893763" y="2679700"/>
          <p14:tracePt t="52046" x="901700" y="2598738"/>
          <p14:tracePt t="52063" x="919163" y="2438400"/>
          <p14:tracePt t="52079" x="965200" y="2295525"/>
          <p14:tracePt t="52096" x="990600" y="2214563"/>
          <p14:tracePt t="52113" x="1071563" y="2071688"/>
          <p14:tracePt t="52129" x="1204913" y="1946275"/>
          <p14:tracePt t="52147" x="1268413" y="1901825"/>
          <p14:tracePt t="52163" x="1401763" y="1822450"/>
          <p14:tracePt t="52180" x="1554163" y="1776413"/>
          <p14:tracePt t="52196" x="1633538" y="1758950"/>
          <p14:tracePt t="52213" x="1776413" y="1751013"/>
          <p14:tracePt t="52229" x="1893888" y="1751013"/>
          <p14:tracePt t="52246" x="1938338" y="1768475"/>
          <p14:tracePt t="52263" x="2044700" y="1830388"/>
          <p14:tracePt t="52279" x="2125663" y="1928813"/>
          <p14:tracePt t="52296" x="2152650" y="1990725"/>
          <p14:tracePt t="52313" x="2179638" y="2133600"/>
          <p14:tracePt t="52330" x="2179638" y="2312988"/>
          <p14:tracePt t="52346" x="2160588" y="2419350"/>
          <p14:tracePt t="52363" x="2098675" y="2633663"/>
          <p14:tracePt t="52379" x="2054225" y="2847975"/>
          <p14:tracePt t="52396" x="2036763" y="2965450"/>
          <p14:tracePt t="52412" x="2017713" y="3116263"/>
          <p14:tracePt t="52429" x="2000250" y="3232150"/>
          <p14:tracePt t="52446" x="1990725" y="3268663"/>
          <p14:tracePt t="52463" x="1973263" y="3330575"/>
          <p14:tracePt t="52479" x="1965325" y="3394075"/>
          <p14:tracePt t="52496" x="1955800" y="3411538"/>
          <p14:tracePt t="52513" x="1946275" y="3429000"/>
          <p14:tracePt t="52529" x="1946275" y="3446463"/>
          <p14:tracePt t="52546" x="1938338" y="3455988"/>
          <p14:tracePt t="52563" x="1938338" y="3465513"/>
          <p14:tracePt t="52579" x="1928813" y="3473450"/>
          <p14:tracePt t="52597" x="1928813" y="3490913"/>
          <p14:tracePt t="52613" x="1884363" y="3544888"/>
          <p14:tracePt t="52629" x="1785938" y="3643313"/>
          <p14:tracePt t="52645" x="1741488" y="3687763"/>
          <p14:tracePt t="52663" x="1660525" y="3759200"/>
          <p14:tracePt t="52680" x="1616075" y="3803650"/>
          <p14:tracePt t="52696" x="1608138" y="3830638"/>
          <p14:tracePt t="52712" x="1581150" y="3875088"/>
          <p14:tracePt t="52729" x="1554163" y="3911600"/>
          <p14:tracePt t="52745" x="1544638" y="3919538"/>
          <p14:tracePt t="52762" x="1536700" y="3929063"/>
          <p14:tracePt t="52779" x="1536700" y="3938588"/>
          <p14:tracePt t="52795" x="1536700" y="3946525"/>
          <p14:tracePt t="56439" x="1544638" y="3938588"/>
          <p14:tracePt t="56596" x="1554163" y="3911600"/>
          <p14:tracePt t="56606" x="1554163" y="3884613"/>
          <p14:tracePt t="56615" x="1562100" y="3848100"/>
          <p14:tracePt t="56627" x="1571625" y="3813175"/>
          <p14:tracePt t="56643" x="1589088" y="3751263"/>
          <p14:tracePt t="56659" x="1598613" y="3705225"/>
          <p14:tracePt t="56677" x="1608138" y="3697288"/>
          <p14:tracePt t="56693" x="1616075" y="3660775"/>
          <p14:tracePt t="56709" x="1643063" y="3625850"/>
          <p14:tracePt t="56726" x="1660525" y="3608388"/>
          <p14:tracePt t="56743" x="1679575" y="3589338"/>
          <p14:tracePt t="56760" x="1687513" y="3571875"/>
          <p14:tracePt t="56777" x="1697038" y="3571875"/>
          <p14:tracePt t="56793" x="1697038" y="3562350"/>
          <p14:tracePt t="56809" x="1704975" y="3562350"/>
          <p14:tracePt t="56826" x="1704975" y="3554413"/>
          <p14:tracePt t="56884" x="1714500" y="3554413"/>
          <p14:tracePt t="57772" x="1714500" y="3562350"/>
          <p14:tracePt t="58212" x="1714500" y="3571875"/>
          <p14:tracePt t="58222" x="1714500" y="3581400"/>
          <p14:tracePt t="58232" x="1697038" y="3589338"/>
          <p14:tracePt t="58243" x="1670050" y="3589338"/>
          <p14:tracePt t="58258" x="1581150" y="3616325"/>
          <p14:tracePt t="58275" x="1517650" y="3625850"/>
          <p14:tracePt t="58292" x="1384300" y="3625850"/>
          <p14:tracePt t="58308" x="1241425" y="3625850"/>
          <p14:tracePt t="58325" x="1169988" y="3608388"/>
          <p14:tracePt t="58341" x="1017588" y="3544888"/>
          <p14:tracePt t="58358" x="874713" y="3438525"/>
          <p14:tracePt t="58375" x="812800" y="3367088"/>
          <p14:tracePt t="58391" x="704850" y="3205163"/>
          <p14:tracePt t="58408" x="615950" y="3027363"/>
          <p14:tracePt t="58425" x="571500" y="2938463"/>
          <p14:tracePt t="58441" x="544513" y="2751138"/>
          <p14:tracePt t="58459" x="544513" y="2536825"/>
          <p14:tracePt t="58474" x="544513" y="2428875"/>
          <p14:tracePt t="58491" x="608013" y="2224088"/>
          <p14:tracePt t="58508" x="696913" y="2044700"/>
          <p14:tracePt t="58525" x="750888" y="1982788"/>
          <p14:tracePt t="58541" x="884238" y="1874838"/>
          <p14:tracePt t="58558" x="1000125" y="1803400"/>
          <p14:tracePt t="58574" x="1044575" y="1785938"/>
          <p14:tracePt t="58592" x="1125538" y="1768475"/>
          <p14:tracePt t="58608" x="1231900" y="1758950"/>
          <p14:tracePt t="58624" x="1347788" y="1758950"/>
          <p14:tracePt t="58642" x="1401763" y="1758950"/>
          <p14:tracePt t="58658" x="1490663" y="1776413"/>
          <p14:tracePt t="58675" x="1554163" y="1822450"/>
          <p14:tracePt t="58692" x="1589088" y="1857375"/>
          <p14:tracePt t="58708" x="1643063" y="1946275"/>
          <p14:tracePt t="58724" x="1687513" y="2009775"/>
          <p14:tracePt t="58742" x="1704975" y="2036763"/>
          <p14:tracePt t="58757" x="1731963" y="2116138"/>
          <p14:tracePt t="58774" x="1741488" y="2197100"/>
          <p14:tracePt t="58792" x="1741488" y="2259013"/>
          <p14:tracePt t="58807" x="1741488" y="2401888"/>
          <p14:tracePt t="58824" x="1741488" y="2571750"/>
          <p14:tracePt t="58842" x="1731963" y="2670175"/>
          <p14:tracePt t="58858" x="1731963" y="2847975"/>
          <p14:tracePt t="58875" x="1731963" y="3027363"/>
          <p14:tracePt t="58892" x="1731963" y="3116263"/>
          <p14:tracePt t="58907" x="1714500" y="3295650"/>
          <p14:tracePt t="58924" x="1687513" y="3446463"/>
          <p14:tracePt t="58942" x="1670050" y="3517900"/>
          <p14:tracePt t="58958" x="1633538" y="3652838"/>
          <p14:tracePt t="58975" x="1616075" y="3759200"/>
          <p14:tracePt t="58991" x="1616075" y="3786188"/>
          <p14:tracePt t="59007" x="1616075" y="3795713"/>
          <p14:tracePt t="59024" x="1608138" y="3795713"/>
          <p14:tracePt t="59320" x="1581150" y="3786188"/>
          <p14:tracePt t="59331" x="1544638" y="3759200"/>
          <p14:tracePt t="59341" x="1509713" y="3724275"/>
          <p14:tracePt t="59357" x="1393825" y="3643313"/>
          <p14:tracePt t="59374" x="1295400" y="3554413"/>
          <p14:tracePt t="59391" x="1250950" y="3509963"/>
          <p14:tracePt t="59407" x="1179513" y="3411538"/>
          <p14:tracePt t="59424" x="1081088" y="3268663"/>
          <p14:tracePt t="59441" x="1036638" y="3197225"/>
          <p14:tracePt t="59458" x="946150" y="3009900"/>
          <p14:tracePt t="59474" x="874713" y="2786063"/>
          <p14:tracePt t="59490" x="857250" y="2670175"/>
          <p14:tracePt t="59506" x="830263" y="2455863"/>
          <p14:tracePt t="59524" x="830263" y="2268538"/>
          <p14:tracePt t="59541" x="830263" y="2179638"/>
          <p14:tracePt t="59557" x="884238" y="2017713"/>
          <p14:tracePt t="59574" x="946150" y="1874838"/>
          <p14:tracePt t="59591" x="982663" y="1822450"/>
          <p14:tracePt t="59607" x="1054100" y="1751013"/>
          <p14:tracePt t="59624" x="1098550" y="1697038"/>
          <p14:tracePt t="59641" x="1125538" y="1687513"/>
          <p14:tracePt t="59657" x="1179513" y="1652588"/>
          <p14:tracePt t="59674" x="1231900" y="1643063"/>
          <p14:tracePt t="59692" x="1258888" y="1643063"/>
          <p14:tracePt t="59707" x="1312863" y="1633538"/>
          <p14:tracePt t="59724" x="1366838" y="1633538"/>
          <p14:tracePt t="59741" x="1393825" y="1643063"/>
          <p14:tracePt t="59757" x="1428750" y="1660525"/>
          <p14:tracePt t="59774" x="1473200" y="1687513"/>
          <p14:tracePt t="59791" x="1500188" y="1697038"/>
          <p14:tracePt t="59807" x="1571625" y="1731963"/>
          <p14:tracePt t="59823" x="1652588" y="1776413"/>
          <p14:tracePt t="59841" x="1679575" y="1803400"/>
          <p14:tracePt t="59857" x="1731963" y="1847850"/>
          <p14:tracePt t="59874" x="1768475" y="1911350"/>
          <p14:tracePt t="59890" x="1785938" y="1946275"/>
          <p14:tracePt t="59907" x="1822450" y="2027238"/>
          <p14:tracePt t="59925" x="1847850" y="2133600"/>
          <p14:tracePt t="59941" x="1857375" y="2170113"/>
          <p14:tracePt t="59957" x="1866900" y="2251075"/>
          <p14:tracePt t="59974" x="1884363" y="2312988"/>
          <p14:tracePt t="59990" x="1884363" y="2347913"/>
          <p14:tracePt t="60006" x="1893888" y="2428875"/>
          <p14:tracePt t="60023" x="1893888" y="2509838"/>
          <p14:tracePt t="60040" x="1893888" y="2562225"/>
          <p14:tracePt t="60056" x="1893888" y="2670175"/>
          <p14:tracePt t="60073" x="1893888" y="2786063"/>
          <p14:tracePt t="60090" x="1893888" y="2847975"/>
          <p14:tracePt t="60107" x="1884363" y="2973388"/>
          <p14:tracePt t="60124" x="1874838" y="3089275"/>
          <p14:tracePt t="60140" x="1866900" y="3152775"/>
          <p14:tracePt t="60156" x="1857375" y="3251200"/>
          <p14:tracePt t="60174" x="1847850" y="3330575"/>
          <p14:tracePt t="60190" x="1847850" y="3367088"/>
          <p14:tracePt t="60206" x="1839913" y="3419475"/>
          <p14:tracePt t="60223" x="1839913" y="3446463"/>
          <p14:tracePt t="60240" x="1839913" y="3465513"/>
          <p14:tracePt t="60256" x="1830388" y="3473450"/>
          <p14:tracePt t="60273" x="1830388" y="3482975"/>
          <p14:tracePt t="60698" x="1822450" y="3490913"/>
          <p14:tracePt t="60708" x="1822450" y="3509963"/>
          <p14:tracePt t="60718" x="1812925" y="3527425"/>
          <p14:tracePt t="60729" x="1803400" y="3536950"/>
          <p14:tracePt t="60739" x="1803400" y="3554413"/>
          <p14:tracePt t="60756" x="1785938" y="3598863"/>
          <p14:tracePt t="60773" x="1776413" y="3652838"/>
          <p14:tracePt t="60790" x="1768475" y="3679825"/>
          <p14:tracePt t="60806" x="1751013" y="3732213"/>
          <p14:tracePt t="60823" x="1751013" y="3776663"/>
          <p14:tracePt t="60839" x="1741488" y="3786188"/>
          <p14:tracePt t="60856" x="1741488" y="3803650"/>
          <p14:tracePt t="60873" x="1741488" y="3830638"/>
          <p14:tracePt t="60889" x="1741488" y="3840163"/>
          <p14:tracePt t="60906" x="1741488" y="3848100"/>
          <p14:tracePt t="60923" x="1741488" y="3857625"/>
          <p14:tracePt t="60939" x="1751013" y="3857625"/>
          <p14:tracePt t="60957" x="1758950" y="3857625"/>
          <p14:tracePt t="61008" x="1758950" y="3848100"/>
          <p14:tracePt t="61037" x="1768475" y="3848100"/>
          <p14:tracePt t="61048" x="1768475" y="3840163"/>
          <p14:tracePt t="61058" x="1776413" y="3840163"/>
          <p14:tracePt t="61072" x="1785938" y="3813175"/>
          <p14:tracePt t="61089" x="1803400" y="3786188"/>
          <p14:tracePt t="61106" x="1874838" y="3652838"/>
          <p14:tracePt t="61123" x="1973263" y="3482975"/>
          <p14:tracePt t="61139" x="2009775" y="3394075"/>
          <p14:tracePt t="61156" x="2081213" y="3232150"/>
          <p14:tracePt t="61173" x="2125663" y="3081338"/>
          <p14:tracePt t="61190" x="2143125" y="3009900"/>
          <p14:tracePt t="61206" x="2179638" y="2857500"/>
          <p14:tracePt t="61223" x="2232025" y="2724150"/>
          <p14:tracePt t="61240" x="2259013" y="2660650"/>
          <p14:tracePt t="61256" x="2295525" y="2554288"/>
          <p14:tracePt t="61273" x="2330450" y="2482850"/>
          <p14:tracePt t="61289" x="2339975" y="2465388"/>
          <p14:tracePt t="61306" x="2357438" y="2446338"/>
          <p14:tracePt t="61322" x="2374900" y="2438400"/>
          <p14:tracePt t="61339" x="2374900" y="2446338"/>
          <p14:tracePt t="62096" x="2374900" y="2473325"/>
          <p14:tracePt t="62106" x="2374900" y="2500313"/>
          <p14:tracePt t="62116" x="2366963" y="2544763"/>
          <p14:tracePt t="62126" x="2357438" y="2581275"/>
          <p14:tracePt t="62138" x="2347913" y="2633663"/>
          <p14:tracePt t="62155" x="2330450" y="2724150"/>
          <p14:tracePt t="62172" x="2312988" y="2786063"/>
          <p14:tracePt t="62189" x="2312988" y="2813050"/>
          <p14:tracePt t="62205" x="2303463" y="2847975"/>
          <p14:tracePt t="62222" x="2295525" y="2857500"/>
          <p14:tracePt t="62238" x="2295525" y="2867025"/>
          <p14:tracePt t="62255" x="2295525" y="2874963"/>
          <p14:tracePt t="63161" x="2268538" y="2938463"/>
          <p14:tracePt t="63593" x="2232025" y="3009900"/>
          <p14:tracePt t="63603" x="2187575" y="3081338"/>
          <p14:tracePt t="63614" x="2143125" y="3116263"/>
          <p14:tracePt t="63623" x="2089150" y="3152775"/>
          <p14:tracePt t="63637" x="1955800" y="3232150"/>
          <p14:tracePt t="63654" x="1884363" y="3268663"/>
          <p14:tracePt t="63671" x="1731963" y="3340100"/>
          <p14:tracePt t="63687" x="1554163" y="3419475"/>
          <p14:tracePt t="63704" x="1465263" y="3465513"/>
          <p14:tracePt t="63721" x="1295400" y="3536950"/>
          <p14:tracePt t="63737" x="1143000" y="3581400"/>
          <p14:tracePt t="63754" x="1071563" y="3589338"/>
          <p14:tracePt t="63771" x="946150" y="3598863"/>
          <p14:tracePt t="63788" x="839788" y="3598863"/>
          <p14:tracePt t="63804" x="803275" y="3589338"/>
          <p14:tracePt t="63820" x="723900" y="3536950"/>
          <p14:tracePt t="63838" x="660400" y="3465513"/>
          <p14:tracePt t="63854" x="625475" y="3402013"/>
          <p14:tracePt t="63870" x="561975" y="3232150"/>
          <p14:tracePt t="63887" x="527050" y="3036888"/>
          <p14:tracePt t="63904" x="517525" y="2928938"/>
          <p14:tracePt t="63920" x="509588" y="2714625"/>
          <p14:tracePt t="63937" x="509588" y="2500313"/>
          <p14:tracePt t="63955" x="509588" y="2374900"/>
          <p14:tracePt t="63971" x="554038" y="2143125"/>
          <p14:tracePt t="63987" x="615950" y="1919288"/>
          <p14:tracePt t="64004" x="660400" y="1822450"/>
          <p14:tracePt t="64020" x="768350" y="1660525"/>
          <p14:tracePt t="64037" x="874713" y="1536700"/>
          <p14:tracePt t="64054" x="928688" y="1490663"/>
          <p14:tracePt t="64070" x="1017588" y="1428750"/>
          <p14:tracePt t="64087" x="1108075" y="1401763"/>
          <p14:tracePt t="64105" x="1169988" y="1393825"/>
          <p14:tracePt t="64120" x="1303338" y="1384300"/>
          <p14:tracePt t="64138" x="1446213" y="1384300"/>
          <p14:tracePt t="64153" x="1517650" y="1384300"/>
          <p14:tracePt t="64170" x="1643063" y="1419225"/>
          <p14:tracePt t="64187" x="1768475" y="1490663"/>
          <p14:tracePt t="64204" x="1822450" y="1527175"/>
          <p14:tracePt t="64220" x="1919288" y="1608138"/>
          <p14:tracePt t="64237" x="2009775" y="1731963"/>
          <p14:tracePt t="64254" x="2044700" y="1812925"/>
          <p14:tracePt t="64270" x="2081213" y="1982788"/>
          <p14:tracePt t="64287" x="2098675" y="2160588"/>
          <p14:tracePt t="64303" x="2098675" y="2259013"/>
          <p14:tracePt t="64320" x="2098675" y="2465388"/>
          <p14:tracePt t="64337" x="2089150" y="2687638"/>
          <p14:tracePt t="64353" x="2081213" y="2795588"/>
          <p14:tracePt t="64370" x="2062163" y="2973388"/>
          <p14:tracePt t="64387" x="2044700" y="3108325"/>
          <p14:tracePt t="64403" x="2036763" y="3170238"/>
          <p14:tracePt t="64420" x="2017713" y="3241675"/>
          <p14:tracePt t="64437" x="2009775" y="3313113"/>
          <p14:tracePt t="64454" x="2000250" y="3340100"/>
          <p14:tracePt t="64470" x="2000250" y="3367088"/>
          <p14:tracePt t="64487" x="1990725" y="3384550"/>
          <p14:tracePt t="64503" x="1990725" y="3394075"/>
          <p14:tracePt t="64519" x="1990725" y="3402013"/>
          <p14:tracePt t="65050" x="1990725" y="3411538"/>
          <p14:tracePt t="65061" x="1982788" y="3419475"/>
          <p14:tracePt t="65070" x="1973263" y="3438525"/>
          <p14:tracePt t="65086" x="1955800" y="3473450"/>
          <p14:tracePt t="65103" x="1946275" y="3500438"/>
          <p14:tracePt t="65119" x="1919288" y="3562350"/>
          <p14:tracePt t="65136" x="1893888" y="3625850"/>
          <p14:tracePt t="65154" x="1874838" y="3652838"/>
          <p14:tracePt t="65169" x="1847850" y="3687763"/>
          <p14:tracePt t="65188" x="1822450" y="3714750"/>
          <p14:tracePt t="65203" x="1812925" y="3724275"/>
          <p14:tracePt t="65219" x="1785938" y="3732213"/>
          <p14:tracePt t="65236" x="1758950" y="3751263"/>
          <p14:tracePt t="65253" x="1751013" y="3751263"/>
          <p14:tracePt t="65269" x="1731963" y="3751263"/>
          <p14:tracePt t="65286" x="1704975" y="3751263"/>
          <p14:tracePt t="65303" x="1687513" y="3741738"/>
          <p14:tracePt t="65319" x="1652588" y="3687763"/>
          <p14:tracePt t="65336" x="1608138" y="3581400"/>
          <p14:tracePt t="65353" x="1554163" y="3438525"/>
          <p14:tracePt t="65370" x="1536700" y="3348038"/>
          <p14:tracePt t="65386" x="1517650" y="3179763"/>
          <p14:tracePt t="65403" x="1517650" y="3009900"/>
          <p14:tracePt t="65420" x="1517650" y="2938463"/>
          <p14:tracePt t="65436" x="1562100" y="2803525"/>
          <p14:tracePt t="65453" x="1625600" y="2697163"/>
          <p14:tracePt t="65470" x="1660525" y="2652713"/>
          <p14:tracePt t="65486" x="1731963" y="2589213"/>
          <p14:tracePt t="65503" x="1847850" y="2544763"/>
          <p14:tracePt t="65520" x="1911350" y="2536825"/>
          <p14:tracePt t="65536" x="2027238" y="2517775"/>
          <p14:tracePt t="65553" x="2108200" y="2517775"/>
          <p14:tracePt t="65570" x="2152650" y="2517775"/>
          <p14:tracePt t="65585" x="2205038" y="2536825"/>
          <p14:tracePt t="65603" x="2232025" y="2562225"/>
          <p14:tracePt t="65620" x="2241550" y="2581275"/>
          <p14:tracePt t="65636" x="2241550" y="2643188"/>
          <p14:tracePt t="65653" x="2241550" y="2751138"/>
          <p14:tracePt t="65670" x="2241550" y="2813050"/>
          <p14:tracePt t="65686" x="2224088" y="2973388"/>
          <p14:tracePt t="65702" x="2205038" y="3143250"/>
          <p14:tracePt t="65720" x="2197100" y="3214688"/>
          <p14:tracePt t="65736" x="2179638" y="3348038"/>
          <p14:tracePt t="65753" x="2160588" y="3438525"/>
          <p14:tracePt t="65770" x="2160588" y="3473450"/>
          <p14:tracePt t="65786" x="2160588" y="3527425"/>
          <p14:tracePt t="65802" x="2160588" y="3562350"/>
          <p14:tracePt t="65820" x="2160588" y="3571875"/>
          <p14:tracePt t="65835" x="2152650" y="3581400"/>
          <p14:tracePt t="65852" x="2152650" y="3589338"/>
          <p14:tracePt t="65869" x="2152650" y="3598863"/>
          <p14:tracePt t="71298" x="2214563" y="3598863"/>
          <p14:tracePt t="71737" x="2339975" y="3589338"/>
          <p14:tracePt t="71746" x="2500313" y="3581400"/>
          <p14:tracePt t="71756" x="2776538" y="3544888"/>
          <p14:tracePt t="71766" x="3224213" y="3482975"/>
          <p14:tracePt t="71781" x="4608513" y="3232150"/>
          <p14:tracePt t="71798" x="5419725" y="3071813"/>
          <p14:tracePt t="71815" x="6831013" y="2786063"/>
          <p14:tracePt t="71832" x="7705725" y="2643188"/>
          <p14:tracePt t="71848" x="8054975" y="2616200"/>
          <p14:tracePt t="71864" x="8759825" y="2616200"/>
          <p14:tracePt t="71881" x="9483725" y="2714625"/>
          <p14:tracePt t="71898" x="9823450" y="2795588"/>
          <p14:tracePt t="71914" x="10233025" y="2919413"/>
          <p14:tracePt t="71931" x="10375900" y="2973388"/>
          <p14:tracePt t="71947" x="10402888" y="2982913"/>
          <p14:tracePt t="71965" x="10429875" y="3000375"/>
          <p14:tracePt t="71981" x="10439400" y="3009900"/>
          <p14:tracePt t="71998" x="10439400" y="3017838"/>
          <p14:tracePt t="72426" x="10439400" y="3027363"/>
          <p14:tracePt t="72445" x="10420350" y="3027363"/>
          <p14:tracePt t="72455" x="10412413" y="3036888"/>
          <p14:tracePt t="72466" x="10394950" y="3044825"/>
          <p14:tracePt t="72481" x="10348913" y="3054350"/>
          <p14:tracePt t="72497" x="10331450" y="3062288"/>
          <p14:tracePt t="72514" x="10296525" y="3071813"/>
          <p14:tracePt t="72531" x="10242550" y="3098800"/>
          <p14:tracePt t="72547" x="10215563" y="3133725"/>
          <p14:tracePt t="72564" x="10144125" y="3214688"/>
          <p14:tracePt t="72580" x="10082213" y="3295650"/>
          <p14:tracePt t="72597" x="10045700" y="3340100"/>
          <p14:tracePt t="72614" x="9974263" y="3429000"/>
          <p14:tracePt t="72630" x="9920288" y="3509963"/>
          <p14:tracePt t="72647" x="9912350" y="3544888"/>
          <p14:tracePt t="72663" x="9875838" y="3643313"/>
          <p14:tracePt t="72681" x="9848850" y="3741738"/>
          <p14:tracePt t="72697" x="9840913" y="3776663"/>
          <p14:tracePt t="72713" x="9823450" y="3857625"/>
          <p14:tracePt t="72730" x="9813925" y="3938588"/>
          <p14:tracePt t="72747" x="9804400" y="3973513"/>
          <p14:tracePt t="72763" x="9786938" y="4054475"/>
          <p14:tracePt t="72780" x="9769475" y="4125913"/>
          <p14:tracePt t="72797" x="9769475" y="4170363"/>
          <p14:tracePt t="72814" x="9769475" y="4214813"/>
          <p14:tracePt t="72830" x="9759950" y="4232275"/>
          <p14:tracePt t="72847" x="9742488" y="4232275"/>
          <p14:tracePt t="73275" x="9705975" y="4232275"/>
          <p14:tracePt t="73285" x="9634538" y="4232275"/>
          <p14:tracePt t="73295" x="9555163" y="4232275"/>
          <p14:tracePt t="73305" x="9447213" y="4232275"/>
          <p14:tracePt t="73315" x="9340850" y="4232275"/>
          <p14:tracePt t="73330" x="9126538" y="4232275"/>
          <p14:tracePt t="73347" x="9045575" y="4241800"/>
          <p14:tracePt t="73363" x="8912225" y="4241800"/>
          <p14:tracePt t="73380" x="8823325" y="4241800"/>
          <p14:tracePt t="73396" x="8786813" y="4241800"/>
          <p14:tracePt t="73413" x="8742363" y="4241800"/>
          <p14:tracePt t="73430" x="8715375" y="4241800"/>
          <p14:tracePt t="74333" x="8715375" y="4214813"/>
          <p14:tracePt t="74362" x="8715375" y="4179888"/>
          <p14:tracePt t="74373" x="8715375" y="4143375"/>
          <p14:tracePt t="74383" x="8724900" y="4098925"/>
          <p14:tracePt t="74395" x="8742363" y="3973513"/>
          <p14:tracePt t="74413" x="8751888" y="3911600"/>
          <p14:tracePt t="74429" x="8769350" y="3776663"/>
          <p14:tracePt t="74446" x="8786813" y="3625850"/>
          <p14:tracePt t="74463" x="8796338" y="3554413"/>
          <p14:tracePt t="74480" x="8813800" y="3438525"/>
          <p14:tracePt t="74496" x="8831263" y="3313113"/>
          <p14:tracePt t="74513" x="8840788" y="3251200"/>
          <p14:tracePt t="74529" x="8848725" y="3133725"/>
          <p14:tracePt t="74545" x="8867775" y="3036888"/>
          <p14:tracePt t="74563" x="8875713" y="3000375"/>
          <p14:tracePt t="74579" x="8894763" y="2946400"/>
          <p14:tracePt t="74596" x="8902700" y="2894013"/>
          <p14:tracePt t="74613" x="8902700" y="2867025"/>
          <p14:tracePt t="74629" x="8912225" y="2830513"/>
          <p14:tracePt t="74646" x="8920163" y="2803525"/>
          <p14:tracePt t="74663" x="8920163" y="2786063"/>
          <p14:tracePt t="74679" x="8929688" y="2768600"/>
          <p14:tracePt t="74696" x="8939213" y="2741613"/>
          <p14:tracePt t="74713" x="8939213" y="2732088"/>
          <p14:tracePt t="74729" x="8939213" y="2714625"/>
          <p14:tracePt t="74745" x="8947150" y="2714625"/>
          <p14:tracePt t="74763" x="8947150" y="2705100"/>
          <p14:tracePt t="74779" x="8947150" y="2697163"/>
          <p14:tracePt t="74801" x="8947150" y="2705100"/>
          <p14:tracePt t="75561" x="8929688" y="2714625"/>
          <p14:tracePt t="75571" x="8920163" y="2732088"/>
          <p14:tracePt t="75581" x="8912225" y="2741613"/>
          <p14:tracePt t="75595" x="8858250" y="2776538"/>
          <p14:tracePt t="75612" x="8831263" y="2795588"/>
          <p14:tracePt t="75629" x="8769350" y="2840038"/>
          <p14:tracePt t="75645" x="8705850" y="2867025"/>
          <p14:tracePt t="75662" x="8680450" y="2894013"/>
          <p14:tracePt t="75679" x="8634413" y="2919413"/>
          <p14:tracePt t="75695" x="8609013" y="2946400"/>
          <p14:tracePt t="75712" x="8599488" y="2946400"/>
          <p14:tracePt t="75727" x="8562975" y="2965450"/>
          <p14:tracePt t="75745" x="8537575" y="2973388"/>
          <p14:tracePt t="75762" x="8518525" y="2982913"/>
          <p14:tracePt t="75778" x="8466138" y="2990850"/>
          <p14:tracePt t="75795" x="8394700" y="3000375"/>
          <p14:tracePt t="75812" x="8367713" y="3009900"/>
          <p14:tracePt t="75828" x="8313738" y="3017838"/>
          <p14:tracePt t="75845" x="8259763" y="3027363"/>
          <p14:tracePt t="75862" x="8232775" y="3027363"/>
          <p14:tracePt t="75878" x="8143875" y="3044825"/>
          <p14:tracePt t="75895" x="8027988" y="3054350"/>
          <p14:tracePt t="75912" x="7966075" y="3054350"/>
          <p14:tracePt t="75928" x="7875588" y="3054350"/>
          <p14:tracePt t="75945" x="7804150" y="3054350"/>
          <p14:tracePt t="75962" x="7769225" y="3044825"/>
          <p14:tracePt t="75978" x="7705725" y="3027363"/>
          <p14:tracePt t="75994" x="7661275" y="3000375"/>
          <p14:tracePt t="76011" x="7643813" y="2982913"/>
          <p14:tracePt t="76027" x="7616825" y="2938463"/>
          <p14:tracePt t="76044" x="7608888" y="2911475"/>
          <p14:tracePt t="76061" x="7608888" y="2894013"/>
          <p14:tracePt t="76077" x="7599363" y="2867025"/>
          <p14:tracePt t="76094" x="7608888" y="2840038"/>
          <p14:tracePt t="76111" x="7608888" y="2830513"/>
          <p14:tracePt t="76128" x="7626350" y="2803525"/>
          <p14:tracePt t="76145" x="7634288" y="2776538"/>
          <p14:tracePt t="76161" x="7643813" y="2768600"/>
          <p14:tracePt t="76178" x="7653338" y="2741613"/>
          <p14:tracePt t="76194" x="7661275" y="2724150"/>
          <p14:tracePt t="76211" x="7670800" y="2705100"/>
          <p14:tracePt t="76227" x="7680325" y="2687638"/>
          <p14:tracePt t="76244" x="7688263" y="2679700"/>
          <p14:tracePt t="76261" x="7697788" y="2679700"/>
          <p14:tracePt t="76277" x="7705725" y="2670175"/>
          <p14:tracePt t="76294" x="7705725" y="2652713"/>
          <p14:tracePt t="76311" x="7715250" y="2652713"/>
          <p14:tracePt t="76327" x="7715250" y="2625725"/>
          <p14:tracePt t="76344" x="7724775" y="2608263"/>
          <p14:tracePt t="76361" x="7724775" y="2589213"/>
          <p14:tracePt t="76378" x="7732713" y="2536825"/>
          <p14:tracePt t="76394" x="7742238" y="2500313"/>
          <p14:tracePt t="76411" x="7742238" y="2482850"/>
          <p14:tracePt t="76427" x="7742238" y="2455863"/>
          <p14:tracePt t="76444" x="7742238" y="2446338"/>
          <p14:tracePt t="76461" x="7742238" y="2455863"/>
          <p14:tracePt t="76518" x="7742238" y="2465388"/>
          <p14:tracePt t="76529" x="7742238" y="2482850"/>
          <p14:tracePt t="76538" x="7742238" y="2517775"/>
          <p14:tracePt t="76549" x="7742238" y="2589213"/>
          <p14:tracePt t="76560" x="7742238" y="2670175"/>
          <p14:tracePt t="76577" x="7751763" y="2911475"/>
          <p14:tracePt t="76594" x="7769225" y="3187700"/>
          <p14:tracePt t="76611" x="7777163" y="3340100"/>
          <p14:tracePt t="76627" x="7786688" y="3616325"/>
          <p14:tracePt t="76644" x="7804150" y="3848100"/>
          <p14:tracePt t="76661" x="7813675" y="3929063"/>
          <p14:tracePt t="76661" x="7823200" y="4000500"/>
          <p14:tracePt t="76679" x="7831138" y="4081463"/>
          <p14:tracePt t="76695" x="7848600" y="4187825"/>
          <p14:tracePt t="76711" x="7858125" y="4214813"/>
          <p14:tracePt t="76728" x="7867650" y="4241800"/>
          <p14:tracePt t="76744" x="7875588" y="4241800"/>
          <p14:tracePt t="76760" x="7875588" y="4224338"/>
          <p14:tracePt t="76788" x="7867650" y="4205288"/>
          <p14:tracePt t="76798" x="7858125" y="4170363"/>
          <p14:tracePt t="76810" x="7858125" y="4116388"/>
          <p14:tracePt t="76827" x="7840663" y="3973513"/>
          <p14:tracePt t="76844" x="7823200" y="3786188"/>
          <p14:tracePt t="76861" x="7823200" y="3679825"/>
          <p14:tracePt t="76877" x="7848600" y="3446463"/>
          <p14:tracePt t="76894" x="7947025" y="3170238"/>
          <p14:tracePt t="76910" x="8001000" y="3036888"/>
          <p14:tracePt t="76927" x="8116888" y="2795588"/>
          <p14:tracePt t="76944" x="8259763" y="2625725"/>
          <p14:tracePt t="76961" x="8340725" y="2554288"/>
          <p14:tracePt t="76977" x="8491538" y="2473325"/>
          <p14:tracePt t="76994" x="8634413" y="2411413"/>
          <p14:tracePt t="77010" x="8715375" y="2393950"/>
          <p14:tracePt t="77026" x="8858250" y="2384425"/>
          <p14:tracePt t="77043" x="8966200" y="2384425"/>
          <p14:tracePt t="77060" x="9010650" y="2401888"/>
          <p14:tracePt t="77077" x="9055100" y="2428875"/>
          <p14:tracePt t="77094" x="9090025" y="2482850"/>
          <p14:tracePt t="77111" x="9099550" y="2509838"/>
          <p14:tracePt t="77128" x="9109075" y="2581275"/>
          <p14:tracePt t="77144" x="9099550" y="2660650"/>
          <p14:tracePt t="77160" x="9082088" y="2705100"/>
          <p14:tracePt t="77160" x="9063038" y="2732088"/>
          <p14:tracePt t="77179" x="9028113" y="2768600"/>
          <p14:tracePt t="77193" x="8991600" y="2795588"/>
          <p14:tracePt t="77210" x="8956675" y="2822575"/>
          <p14:tracePt t="77228" x="8947150" y="2822575"/>
          <p14:tracePt t="77243" x="8939213" y="2830513"/>
          <p14:tracePt t="77260" x="8929688" y="2840038"/>
          <p14:tracePt t="77287" x="8920163" y="2840038"/>
          <p14:tracePt t="77307" x="8912225" y="2847975"/>
          <p14:tracePt t="77317" x="8902700" y="2857500"/>
          <p14:tracePt t="77328" x="8875713" y="2884488"/>
          <p14:tracePt t="77343" x="8751888" y="2965450"/>
          <p14:tracePt t="77361" x="8599488" y="3054350"/>
          <p14:tracePt t="77378" x="8528050" y="3089275"/>
          <p14:tracePt t="77393" x="8402638" y="3143250"/>
          <p14:tracePt t="77411" x="8296275" y="3179763"/>
          <p14:tracePt t="77427" x="8259763" y="3187700"/>
          <p14:tracePt t="77443" x="8180388" y="3197225"/>
          <p14:tracePt t="77460" x="8134350" y="3197225"/>
          <p14:tracePt t="77478" x="8116888" y="3197225"/>
          <p14:tracePt t="77493" x="8108950" y="3170238"/>
          <p14:tracePt t="77510" x="8108950" y="3108325"/>
          <p14:tracePt t="77527" x="8108950" y="3062288"/>
          <p14:tracePt t="77543" x="8134350" y="2982913"/>
          <p14:tracePt t="77560" x="8161338" y="2901950"/>
          <p14:tracePt t="77577" x="8188325" y="2874963"/>
          <p14:tracePt t="77593" x="8224838" y="2813050"/>
          <p14:tracePt t="77610" x="8251825" y="2776538"/>
          <p14:tracePt t="77628" x="8259763" y="2776538"/>
          <p14:tracePt t="77643" x="8286750" y="2768600"/>
          <p14:tracePt t="77660" x="8304213" y="2768600"/>
          <p14:tracePt t="77678" x="8313738" y="2768600"/>
          <p14:tracePt t="77696" x="8323263" y="2768600"/>
          <p14:tracePt t="77710" x="8323263" y="2776538"/>
          <p14:tracePt t="77727" x="8331200" y="2786063"/>
          <p14:tracePt t="77746" x="8331200" y="2795588"/>
          <p14:tracePt t="77766" x="8340725" y="2803525"/>
          <p14:tracePt t="77777" x="8348663" y="2803525"/>
          <p14:tracePt t="77796" x="8358188" y="2803525"/>
          <p14:tracePt t="77809" x="8375650" y="2803525"/>
          <p14:tracePt t="77827" x="8385175" y="2803525"/>
          <p14:tracePt t="77843" x="8412163" y="2803525"/>
          <p14:tracePt t="77860" x="8429625" y="2803525"/>
          <p14:tracePt t="77877" x="8439150" y="2803525"/>
          <p14:tracePt t="77896" x="8439150" y="2813050"/>
          <p14:tracePt t="77909" x="8456613" y="2813050"/>
          <p14:tracePt t="77927" x="8466138" y="2822575"/>
          <p14:tracePt t="77946" x="8474075" y="2822575"/>
          <p14:tracePt t="77965" x="8474075" y="2830513"/>
          <p14:tracePt t="77977" x="8483600" y="2830513"/>
          <p14:tracePt t="77993" x="8501063" y="2840038"/>
          <p14:tracePt t="78010" x="8518525" y="2840038"/>
          <p14:tracePt t="78027" x="8537575" y="2847975"/>
          <p14:tracePt t="78043" x="8582025" y="2857500"/>
          <p14:tracePt t="78059" x="8634413" y="2857500"/>
          <p14:tracePt t="78077" x="8661400" y="2857500"/>
          <p14:tracePt t="78093" x="8697913" y="2857500"/>
          <p14:tracePt t="78110" x="8724900" y="2857500"/>
          <p14:tracePt t="78127" x="8732838" y="2857500"/>
          <p14:tracePt t="78143" x="8751888" y="2857500"/>
          <p14:tracePt t="78159" x="8759825" y="2857500"/>
          <p14:tracePt t="78177" x="8769350" y="2857500"/>
          <p14:tracePt t="78195" x="8777288" y="2857500"/>
          <p14:tracePt t="78266" x="8786813" y="2857500"/>
          <p14:tracePt t="78305" x="8796338" y="2857500"/>
          <p14:tracePt t="78404" x="8804275" y="2847975"/>
          <p14:tracePt t="78505" x="8804275" y="2840038"/>
          <p14:tracePt t="78674" x="8796338" y="2847975"/>
          <p14:tracePt t="79433" x="8786813" y="2847975"/>
          <p14:tracePt t="79453" x="8777288" y="2847975"/>
          <p14:tracePt t="79462" x="8777288" y="2857500"/>
          <p14:tracePt t="79472" x="8769350" y="2857500"/>
          <p14:tracePt t="79482" x="8742363" y="2867025"/>
          <p14:tracePt t="79493" x="8715375" y="2884488"/>
          <p14:tracePt t="79508" x="8626475" y="2928938"/>
          <p14:tracePt t="79525" x="8572500" y="2965450"/>
          <p14:tracePt t="79542" x="8466138" y="3027363"/>
          <p14:tracePt t="79558" x="8348663" y="3062288"/>
          <p14:tracePt t="79575" x="8296275" y="3081338"/>
          <p14:tracePt t="79592" x="8170863" y="3098800"/>
          <p14:tracePt t="79608" x="8089900" y="3108325"/>
          <p14:tracePt t="79625" x="8045450" y="3108325"/>
          <p14:tracePt t="79642" x="7991475" y="3108325"/>
          <p14:tracePt t="79659" x="7956550" y="3108325"/>
          <p14:tracePt t="79676" x="7947025" y="3108325"/>
          <p14:tracePt t="79692" x="7920038" y="3089275"/>
          <p14:tracePt t="79708" x="7912100" y="3044825"/>
          <p14:tracePt t="79725" x="7902575" y="3017838"/>
          <p14:tracePt t="79742" x="7894638" y="2965450"/>
          <p14:tracePt t="79758" x="7894638" y="2911475"/>
          <p14:tracePt t="79775" x="7894638" y="2857500"/>
          <p14:tracePt t="79793" x="7902575" y="2822575"/>
          <p14:tracePt t="79808" x="7912100" y="2741613"/>
          <p14:tracePt t="79825" x="7939088" y="2652713"/>
          <p14:tracePt t="79843" x="7966075" y="2608263"/>
          <p14:tracePt t="79859" x="8045450" y="2527300"/>
          <p14:tracePt t="79875" x="8099425" y="2490788"/>
          <p14:tracePt t="79891" x="8224838" y="2419350"/>
          <p14:tracePt t="79908" x="8340725" y="2374900"/>
          <p14:tracePt t="79925" x="8439150" y="2366963"/>
          <p14:tracePt t="79942" x="8491538" y="2366963"/>
          <p14:tracePt t="79958" x="8599488" y="2366963"/>
          <p14:tracePt t="79976" x="8688388" y="2401888"/>
          <p14:tracePt t="79993" x="8732838" y="2419350"/>
          <p14:tracePt t="80007" x="8786813" y="2465388"/>
          <p14:tracePt t="80024" x="8823325" y="2527300"/>
          <p14:tracePt t="80042" x="8840788" y="2554288"/>
          <p14:tracePt t="80058" x="8848725" y="2608263"/>
          <p14:tracePt t="80075" x="8848725" y="2652713"/>
          <p14:tracePt t="80092" x="8848725" y="2670175"/>
          <p14:tracePt t="80108" x="8848725" y="2687638"/>
          <p14:tracePt t="80125" x="8840788" y="2705100"/>
          <p14:tracePt t="80142" x="8831263" y="2714625"/>
          <p14:tracePt t="80158" x="8804275" y="2724150"/>
          <p14:tracePt t="80175" x="8769350" y="2741613"/>
          <p14:tracePt t="80192" x="8742363" y="2741613"/>
          <p14:tracePt t="80208" x="8688388" y="2768600"/>
          <p14:tracePt t="80225" x="8643938" y="2803525"/>
          <p14:tracePt t="80242" x="8616950" y="2822575"/>
          <p14:tracePt t="80258" x="8545513" y="2901950"/>
          <p14:tracePt t="80275" x="8466138" y="2982913"/>
          <p14:tracePt t="80292" x="8420100" y="3036888"/>
          <p14:tracePt t="80308" x="8331200" y="3170238"/>
          <p14:tracePt t="80324" x="8251825" y="3303588"/>
          <p14:tracePt t="80342" x="8224838" y="3367088"/>
          <p14:tracePt t="80358" x="8188325" y="3482975"/>
          <p14:tracePt t="80375" x="8180388" y="3562350"/>
          <p14:tracePt t="80392" x="8170863" y="3608388"/>
          <p14:tracePt t="80408" x="8161338" y="3660775"/>
          <p14:tracePt t="80424" x="8161338" y="3687763"/>
          <p14:tracePt t="80442" x="8161338" y="3705225"/>
          <p14:tracePt t="80457" x="8161338" y="3714750"/>
          <p14:tracePt t="80475" x="8161338" y="3732213"/>
          <p14:tracePt t="81379" x="8143875" y="3732213"/>
          <p14:tracePt t="81500" x="8099425" y="3724275"/>
          <p14:tracePt t="81509" x="8062913" y="3697288"/>
          <p14:tracePt t="81519" x="8018463" y="3670300"/>
          <p14:tracePt t="81529" x="7956550" y="3643313"/>
          <p14:tracePt t="81540" x="7894638" y="3616325"/>
          <p14:tracePt t="81557" x="7777163" y="3554413"/>
          <p14:tracePt t="81574" x="7688263" y="3473450"/>
          <p14:tracePt t="81590" x="7653338" y="3429000"/>
          <p14:tracePt t="81607" x="7608888" y="3303588"/>
          <p14:tracePt t="81624" x="7589838" y="3179763"/>
          <p14:tracePt t="81640" x="7589838" y="3125788"/>
          <p14:tracePt t="81657" x="7608888" y="3000375"/>
          <p14:tracePt t="81675" x="7688263" y="2867025"/>
          <p14:tracePt t="81691" x="7742238" y="2813050"/>
          <p14:tracePt t="81707" x="7848600" y="2724150"/>
          <p14:tracePt t="81723" x="7991475" y="2643188"/>
          <p14:tracePt t="81740" x="8072438" y="2616200"/>
          <p14:tracePt t="81757" x="8269288" y="2581275"/>
          <p14:tracePt t="81774" x="8447088" y="2562225"/>
          <p14:tracePt t="81790" x="8518525" y="2562225"/>
          <p14:tracePt t="81806" x="8626475" y="2562225"/>
          <p14:tracePt t="81824" x="8697913" y="2571750"/>
          <p14:tracePt t="81840" x="8715375" y="2589213"/>
          <p14:tracePt t="81856" x="8732838" y="2633663"/>
          <p14:tracePt t="81873" x="8732838" y="2732088"/>
          <p14:tracePt t="81890" x="8715375" y="2803525"/>
          <p14:tracePt t="81907" x="8661400" y="2982913"/>
          <p14:tracePt t="81924" x="8582025" y="3152775"/>
          <p14:tracePt t="81940" x="8555038" y="3241675"/>
          <p14:tracePt t="81957" x="8518525" y="3375025"/>
          <p14:tracePt t="81974" x="8501063" y="3482975"/>
          <p14:tracePt t="81990" x="8491538" y="3517900"/>
          <p14:tracePt t="82006" x="8491538" y="3589338"/>
          <p14:tracePt t="82024" x="8491538" y="3643313"/>
          <p14:tracePt t="82040" x="8491538" y="3660775"/>
          <p14:tracePt t="82056" x="8491538" y="3687763"/>
          <p14:tracePt t="82073" x="8501063" y="3705225"/>
          <p14:tracePt t="82090" x="8510588" y="3705225"/>
          <p14:tracePt t="82106" x="8562975" y="3705225"/>
          <p14:tracePt t="82123" x="8661400" y="3660775"/>
          <p14:tracePt t="82140" x="8715375" y="3625850"/>
          <p14:tracePt t="82156" x="8796338" y="3536950"/>
          <p14:tracePt t="82173" x="8858250" y="3455988"/>
          <p14:tracePt t="82191" x="8875713" y="3411538"/>
          <p14:tracePt t="82206" x="8894763" y="3357563"/>
          <p14:tracePt t="82223" x="8902700" y="3303588"/>
          <p14:tracePt t="82240" x="8902700" y="3276600"/>
          <p14:tracePt t="82256" x="8902700" y="3224213"/>
          <p14:tracePt t="82273" x="8885238" y="3205163"/>
          <p14:tracePt t="82290" x="8858250" y="3197225"/>
          <p14:tracePt t="82306" x="8769350" y="3197225"/>
          <p14:tracePt t="82323" x="8643938" y="3241675"/>
          <p14:tracePt t="82340" x="8599488" y="3276600"/>
          <p14:tracePt t="82356" x="8528050" y="3330575"/>
          <p14:tracePt t="82373" x="8474075" y="3394075"/>
          <p14:tracePt t="82389" x="8456613" y="3429000"/>
          <p14:tracePt t="82406" x="8429625" y="3500438"/>
          <p14:tracePt t="82423" x="8412163" y="3625850"/>
          <p14:tracePt t="82440" x="8412163" y="3697288"/>
          <p14:tracePt t="82456" x="8429625" y="3830638"/>
          <p14:tracePt t="82474" x="8501063" y="3965575"/>
          <p14:tracePt t="82490" x="8545513" y="4017963"/>
          <p14:tracePt t="82506" x="8626475" y="4089400"/>
          <p14:tracePt t="82523" x="8705850" y="4108450"/>
          <p14:tracePt t="82540" x="8724900" y="4108450"/>
          <p14:tracePt t="82556" x="8732838" y="4108450"/>
          <p14:tracePt t="82848" x="8742363" y="4089400"/>
          <p14:tracePt t="82858" x="8777288" y="4054475"/>
          <p14:tracePt t="82867" x="8823325" y="4010025"/>
          <p14:tracePt t="82877" x="8867775" y="3956050"/>
          <p14:tracePt t="82889" x="8912225" y="3894138"/>
          <p14:tracePt t="82906" x="9010650" y="3759200"/>
          <p14:tracePt t="82923" x="9072563" y="3633788"/>
          <p14:tracePt t="82939" x="9090025" y="3581400"/>
          <p14:tracePt t="82956" x="9109075" y="3482975"/>
          <p14:tracePt t="82973" x="9117013" y="3367088"/>
          <p14:tracePt t="82990" x="9126538" y="3313113"/>
          <p14:tracePt t="83006" x="9126538" y="3170238"/>
          <p14:tracePt t="83024" x="9099550" y="3017838"/>
          <p14:tracePt t="83039" x="9072563" y="2946400"/>
          <p14:tracePt t="83055" x="8956675" y="2768600"/>
          <p14:tracePt t="83073" x="8796338" y="2608263"/>
          <p14:tracePt t="83089" x="8705850" y="2536825"/>
          <p14:tracePt t="83106" x="8537575" y="2446338"/>
          <p14:tracePt t="83123" x="8375650" y="2393950"/>
          <p14:tracePt t="83139" x="8304213" y="2384425"/>
          <p14:tracePt t="83155" x="8205788" y="2374900"/>
          <p14:tracePt t="83173" x="8153400" y="2374900"/>
          <p14:tracePt t="83189" x="8126413" y="2374900"/>
          <p14:tracePt t="83205" x="8072438" y="2393950"/>
          <p14:tracePt t="83223" x="8045450" y="2401888"/>
          <p14:tracePt t="83239" x="8027988" y="2411413"/>
          <p14:tracePt t="83255" x="8018463" y="2419350"/>
          <p14:tracePt t="83272" x="8010525" y="2419350"/>
          <p14:tracePt t="83297" x="8010525" y="2428875"/>
          <p14:tracePt t="83366" x="8010525" y="2438400"/>
          <p14:tracePt t="83446" x="8010525" y="2446338"/>
          <p14:tracePt t="83466" x="8001000" y="2446338"/>
          <p14:tracePt t="83476" x="7991475" y="2455863"/>
          <p14:tracePt t="83486" x="7991475" y="2482850"/>
          <p14:tracePt t="83496" x="7974013" y="2517775"/>
          <p14:tracePt t="83507" x="7956550" y="2589213"/>
          <p14:tracePt t="83522" x="7929563" y="2786063"/>
          <p14:tracePt t="83539" x="7929563" y="2894013"/>
          <p14:tracePt t="83555" x="7929563" y="3108325"/>
          <p14:tracePt t="83572" x="7974013" y="3322638"/>
          <p14:tracePt t="83589" x="8018463" y="3419475"/>
          <p14:tracePt t="83605" x="8089900" y="3581400"/>
          <p14:tracePt t="83622" x="8161338" y="3679825"/>
          <p14:tracePt t="83639" x="8205788" y="3714750"/>
          <p14:tracePt t="83655" x="8323263" y="3741738"/>
          <p14:tracePt t="83673" x="8466138" y="3751263"/>
          <p14:tracePt t="83689" x="8528050" y="3741738"/>
          <p14:tracePt t="83705" x="8616950" y="3697288"/>
          <p14:tracePt t="83722" x="8661400" y="3633788"/>
          <p14:tracePt t="83739" x="8680450" y="3608388"/>
          <p14:tracePt t="83755" x="8697913" y="3554413"/>
          <p14:tracePt t="83773" x="8697913" y="3500438"/>
          <p14:tracePt t="83789" x="8697913" y="3473450"/>
          <p14:tracePt t="83805" x="8697913" y="3411538"/>
          <p14:tracePt t="83822" x="8670925" y="3357563"/>
          <p14:tracePt t="83838" x="8634413" y="3322638"/>
          <p14:tracePt t="83856" x="8616950" y="3313113"/>
          <p14:tracePt t="83872" x="8582025" y="3313113"/>
          <p14:tracePt t="83888" x="8545513" y="3330575"/>
          <p14:tracePt t="83906" x="8528050" y="3340100"/>
          <p14:tracePt t="83922" x="8491538" y="3402013"/>
          <p14:tracePt t="83938" x="8483600" y="3473450"/>
          <p14:tracePt t="83956" x="8483600" y="3527425"/>
          <p14:tracePt t="83973" x="8528050" y="3625850"/>
          <p14:tracePt t="83989" x="8599488" y="3705225"/>
          <p14:tracePt t="84006" x="8626475" y="3724275"/>
          <p14:tracePt t="84022" x="8680450" y="3732213"/>
          <p14:tracePt t="84039" x="8732838" y="3724275"/>
          <p14:tracePt t="84056" x="8759825" y="3697288"/>
          <p14:tracePt t="84072" x="8823325" y="3625850"/>
          <p14:tracePt t="84088" x="8902700" y="3517900"/>
          <p14:tracePt t="84105" x="8929688" y="3455988"/>
          <p14:tracePt t="84122" x="8983663" y="3303588"/>
          <p14:tracePt t="84138" x="8991600" y="3160713"/>
          <p14:tracePt t="84156" x="8991600" y="3098800"/>
          <p14:tracePt t="84171" x="8974138" y="2973388"/>
          <p14:tracePt t="84189" x="8885238" y="2847975"/>
          <p14:tracePt t="84206" x="8840788" y="2776538"/>
          <p14:tracePt t="84222" x="8697913" y="2670175"/>
          <p14:tracePt t="84238" x="8528050" y="2608263"/>
          <p14:tracePt t="84256" x="8429625" y="2581275"/>
          <p14:tracePt t="84272" x="8269288" y="2554288"/>
          <p14:tracePt t="84288" x="8143875" y="2544763"/>
          <p14:tracePt t="84305" x="8089900" y="2544763"/>
          <p14:tracePt t="84321" x="8001000" y="2544763"/>
          <p14:tracePt t="84338" x="7929563" y="2554288"/>
          <p14:tracePt t="84355" x="7902575" y="2562225"/>
          <p14:tracePt t="84371" x="7875588" y="2571750"/>
          <p14:tracePt t="84388" x="7858125" y="2581275"/>
          <p14:tracePt t="84405" x="7848600" y="2589213"/>
          <p14:tracePt t="85314" x="7867650" y="2589213"/>
          <p14:tracePt t="85832" x="7894638" y="2589213"/>
          <p14:tracePt t="85842" x="7929563" y="2581275"/>
          <p14:tracePt t="85852" x="7983538" y="2571750"/>
          <p14:tracePt t="85862" x="8045450" y="2562225"/>
          <p14:tracePt t="85871" x="8108950" y="2554288"/>
          <p14:tracePt t="85887" x="8232775" y="2536825"/>
          <p14:tracePt t="85904" x="8286750" y="2536825"/>
          <p14:tracePt t="85920" x="8385175" y="2536825"/>
          <p14:tracePt t="85937" x="8466138" y="2536825"/>
          <p14:tracePt t="85953" x="8501063" y="2544763"/>
          <p14:tracePt t="85970" x="8582025" y="2562225"/>
          <p14:tracePt t="85988" x="8653463" y="2598738"/>
          <p14:tracePt t="86004" x="8680450" y="2608263"/>
          <p14:tracePt t="86020" x="8715375" y="2652713"/>
          <p14:tracePt t="86037" x="8742363" y="2705100"/>
          <p14:tracePt t="86053" x="8751888" y="2751138"/>
          <p14:tracePt t="86070" x="8769350" y="2822575"/>
          <p14:tracePt t="86087" x="8777288" y="2901950"/>
          <p14:tracePt t="86103" x="8777288" y="2938463"/>
          <p14:tracePt t="86120" x="8777288" y="3027363"/>
          <p14:tracePt t="86138" x="8777288" y="3125788"/>
          <p14:tracePt t="86154" x="8777288" y="3170238"/>
          <p14:tracePt t="86171" x="8777288" y="3259138"/>
          <p14:tracePt t="86187" x="8777288" y="3348038"/>
          <p14:tracePt t="86203" x="8769350" y="3384550"/>
          <p14:tracePt t="86220" x="8751888" y="3482975"/>
          <p14:tracePt t="86237" x="8732838" y="3571875"/>
          <p14:tracePt t="86253" x="8724900" y="3598863"/>
          <p14:tracePt t="86270" x="8715375" y="3643313"/>
          <p14:tracePt t="86286" x="8705850" y="3660775"/>
          <p14:tracePt t="86303" x="8705850" y="3670300"/>
          <p14:tracePt t="86320" x="8705850" y="3679825"/>
          <p14:tracePt t="86341" x="8697913" y="3679825"/>
          <p14:tracePt t="86353" x="8688388" y="3679825"/>
          <p14:tracePt t="86401" x="8680450" y="3679825"/>
          <p14:tracePt t="86441" x="8670925" y="3670300"/>
          <p14:tracePt t="86461" x="8661400" y="3660775"/>
          <p14:tracePt t="86471" x="8643938" y="3643313"/>
          <p14:tracePt t="86480" x="8609013" y="3608388"/>
          <p14:tracePt t="86490" x="8572500" y="3562350"/>
          <p14:tracePt t="86504" x="8537575" y="3517900"/>
          <p14:tracePt t="86520" x="8474075" y="3411538"/>
          <p14:tracePt t="86536" x="8429625" y="3286125"/>
          <p14:tracePt t="86553" x="8412163" y="3224213"/>
          <p14:tracePt t="86570" x="8375650" y="3116263"/>
          <p14:tracePt t="86586" x="8367713" y="3036888"/>
          <p14:tracePt t="86603" x="8358188" y="3009900"/>
          <p14:tracePt t="86619" x="8348663" y="2973388"/>
          <p14:tracePt t="86636" x="8348663" y="2955925"/>
          <p14:tracePt t="86653" x="8348663" y="2938463"/>
          <p14:tracePt t="86669" x="8348663" y="2911475"/>
          <p14:tracePt t="86687" x="8375650" y="2857500"/>
          <p14:tracePt t="86703" x="8385175" y="2830513"/>
          <p14:tracePt t="86719" x="8420100" y="2803525"/>
          <p14:tracePt t="86737" x="8474075" y="2768600"/>
          <p14:tracePt t="86753" x="8510588" y="2759075"/>
          <p14:tracePt t="86769" x="8589963" y="2724150"/>
          <p14:tracePt t="86787" x="8670925" y="2687638"/>
          <p14:tracePt t="86804" x="8697913" y="2687638"/>
          <p14:tracePt t="86819" x="8751888" y="2670175"/>
          <p14:tracePt t="86836" x="8777288" y="2660650"/>
          <p14:tracePt t="86853" x="8786813" y="2660650"/>
          <p14:tracePt t="86869" x="8804275" y="2660650"/>
          <p14:tracePt t="86886" x="8804275" y="2652713"/>
          <p14:tracePt t="86903" x="8813800" y="2652713"/>
          <p14:tracePt t="86930" x="8804275" y="2652713"/>
          <p14:tracePt t="87360" x="8796338" y="2652713"/>
          <p14:tracePt t="87370" x="8786813" y="2652713"/>
          <p14:tracePt t="87389" x="8777288" y="2652713"/>
          <p14:tracePt t="87409" x="8777288" y="2660650"/>
          <p14:tracePt t="87419" x="8769350" y="2660650"/>
          <p14:tracePt t="87429" x="8759825" y="2660650"/>
          <p14:tracePt t="87439" x="8751888" y="2660650"/>
          <p14:tracePt t="87453" x="8715375" y="2679700"/>
          <p14:tracePt t="87470" x="8670925" y="2687638"/>
          <p14:tracePt t="87486" x="8582025" y="2714625"/>
          <p14:tracePt t="87503" x="8518525" y="2741613"/>
          <p14:tracePt t="87520" x="8491538" y="2759075"/>
          <p14:tracePt t="87536" x="8466138" y="2776538"/>
          <p14:tracePt t="87552" x="8439150" y="2803525"/>
          <p14:tracePt t="87570" x="8420100" y="2813050"/>
          <p14:tracePt t="87585" x="8402638" y="2840038"/>
          <p14:tracePt t="87602" x="8394700" y="2857500"/>
          <p14:tracePt t="87620" x="8385175" y="2857500"/>
          <p14:tracePt t="87635" x="8385175" y="2867025"/>
          <p14:tracePt t="87652" x="8375650" y="2867025"/>
          <p14:tracePt t="87670" x="8375650" y="2874963"/>
          <p14:tracePt t="87688" x="8375650" y="2884488"/>
          <p14:tracePt t="87708" x="8375650" y="2894013"/>
          <p14:tracePt t="87749" x="8375650" y="2901950"/>
          <p14:tracePt t="87769" x="8375650" y="2911475"/>
          <p14:tracePt t="87788" x="8375650" y="2919413"/>
          <p14:tracePt t="87809" x="8375650" y="2928938"/>
          <p14:tracePt t="87838" x="8375650" y="2938463"/>
          <p14:tracePt t="87888" x="8385175" y="2938463"/>
          <p14:tracePt t="87908" x="8394700" y="2938463"/>
          <p14:tracePt t="87928" x="8402638" y="2938463"/>
          <p14:tracePt t="87978" x="8412163" y="2938463"/>
          <p14:tracePt t="88018" x="8420100" y="2938463"/>
          <p14:tracePt t="88058" x="8429625" y="2938463"/>
          <p14:tracePt t="88078" x="8429625" y="2928938"/>
          <p14:tracePt t="88098" x="8439150" y="2928938"/>
          <p14:tracePt t="88118" x="8439150" y="2919413"/>
          <p14:tracePt t="88128" x="8439150" y="2911475"/>
          <p14:tracePt t="88138" x="8447088" y="2901950"/>
          <p14:tracePt t="88158" x="8447088" y="2894013"/>
          <p14:tracePt t="88178" x="8456613" y="2884488"/>
          <p14:tracePt t="88198" x="8456613" y="2874963"/>
          <p14:tracePt t="88207" x="8466138" y="2867025"/>
          <p14:tracePt t="88227" x="8466138" y="2857500"/>
          <p14:tracePt t="88247" x="8474075" y="2857500"/>
          <p14:tracePt t="88257" x="8474075" y="2847975"/>
          <p14:tracePt t="88269" x="8483600" y="2840038"/>
          <p14:tracePt t="88285" x="8491538" y="2830513"/>
          <p14:tracePt t="88301" x="8501063" y="2822575"/>
          <p14:tracePt t="88319" x="8510588" y="2822575"/>
          <p14:tracePt t="88335" x="8518525" y="2813050"/>
          <p14:tracePt t="88352" x="8528050" y="2803525"/>
          <p14:tracePt t="88369" x="8537575" y="2795588"/>
          <p14:tracePt t="88385" x="8555038" y="2795588"/>
          <p14:tracePt t="88402" x="8572500" y="2786063"/>
          <p14:tracePt t="88418" x="8582025" y="2776538"/>
          <p14:tracePt t="88435" x="8599488" y="2776538"/>
          <p14:tracePt t="88452" x="8609013" y="2776538"/>
          <p14:tracePt t="88468" x="8616950" y="2776538"/>
          <p14:tracePt t="88486" x="8626475" y="2768600"/>
          <p14:tracePt t="88502" x="8634413" y="2768600"/>
          <p14:tracePt t="88519" x="8643938" y="2768600"/>
          <p14:tracePt t="88534" x="8653463" y="2768600"/>
          <p14:tracePt t="88552" x="8661400" y="2759075"/>
          <p14:tracePt t="88568" x="8670925" y="2759075"/>
          <p14:tracePt t="88587" x="8670925" y="2751138"/>
          <p14:tracePt t="88601" x="8680450" y="2751138"/>
          <p14:tracePt t="88618" x="8688388" y="2751138"/>
          <p14:tracePt t="88647" x="8697913" y="2751138"/>
          <p14:tracePt t="88666" x="8705850" y="2751138"/>
          <p14:tracePt t="88687" x="8715375" y="2751138"/>
          <p14:tracePt t="88696" x="8724900" y="2751138"/>
          <p14:tracePt t="88716" x="8732838" y="2751138"/>
          <p14:tracePt t="88727" x="8742363" y="2751138"/>
          <p14:tracePt t="88736" x="8751888" y="2751138"/>
          <p14:tracePt t="88752" x="8769350" y="2751138"/>
          <p14:tracePt t="88768" x="8777288" y="2751138"/>
          <p14:tracePt t="88787" x="8786813" y="2751138"/>
          <p14:tracePt t="88807" x="8796338" y="2751138"/>
          <p14:tracePt t="88847" x="8796338" y="2741613"/>
          <p14:tracePt t="88857" x="8796338" y="2732088"/>
          <p14:tracePt t="88897" x="8796338" y="2724150"/>
          <p14:tracePt t="88916" x="8796338" y="2714625"/>
          <p14:tracePt t="88926" x="8796338" y="2705100"/>
          <p14:tracePt t="88936" x="8796338" y="2697163"/>
          <p14:tracePt t="88951" x="8786813" y="2652713"/>
          <p14:tracePt t="88968" x="8769350" y="2608263"/>
          <p14:tracePt t="88985" x="8705850" y="2527300"/>
          <p14:tracePt t="89002" x="8661400" y="2465388"/>
          <p14:tracePt t="89018" x="8643938" y="2446338"/>
          <p14:tracePt t="89034" x="8599488" y="2428875"/>
          <p14:tracePt t="89051" x="8562975" y="2419350"/>
          <p14:tracePt t="89068" x="8545513" y="2419350"/>
          <p14:tracePt t="89084" x="8510588" y="2428875"/>
          <p14:tracePt t="89101" x="8456613" y="2446338"/>
          <p14:tracePt t="89118" x="8429625" y="2455863"/>
          <p14:tracePt t="89134" x="8394700" y="2482850"/>
          <p14:tracePt t="89151" x="8340725" y="2517775"/>
          <p14:tracePt t="89168" x="8323263" y="2527300"/>
          <p14:tracePt t="89184" x="8286750" y="2562225"/>
          <p14:tracePt t="89201" x="8259763" y="2589213"/>
          <p14:tracePt t="89218" x="8259763" y="2608263"/>
          <p14:tracePt t="89234" x="8242300" y="2633663"/>
          <p14:tracePt t="89251" x="8242300" y="2643188"/>
          <p14:tracePt t="89268" x="8242300" y="2652713"/>
          <p14:tracePt t="89286" x="8232775" y="2652713"/>
          <p14:tracePt t="89302" x="8251825" y="2652713"/>
          <p14:tracePt t="89795" x="8269288" y="2652713"/>
          <p14:tracePt t="89805" x="8286750" y="2652713"/>
          <p14:tracePt t="89815" x="8313738" y="2643188"/>
          <p14:tracePt t="89825" x="8340725" y="2643188"/>
          <p14:tracePt t="89835" x="8375650" y="2633663"/>
          <p14:tracePt t="89850" x="8466138" y="2616200"/>
          <p14:tracePt t="89867" x="8528050" y="2608263"/>
          <p14:tracePt t="89884" x="8653463" y="2589213"/>
          <p14:tracePt t="89901" x="8759825" y="2589213"/>
          <p14:tracePt t="89917" x="8796338" y="2589213"/>
          <p14:tracePt t="89934" x="8848725" y="2589213"/>
          <p14:tracePt t="89951" x="8894763" y="2589213"/>
          <p14:tracePt t="89967" x="8920163" y="2589213"/>
          <p14:tracePt t="89984" x="8956675" y="2598738"/>
          <p14:tracePt t="90001" x="8983663" y="2616200"/>
          <p14:tracePt t="90018" x="9001125" y="2616200"/>
          <p14:tracePt t="90033" x="9018588" y="2625725"/>
          <p14:tracePt t="90050" x="9018588" y="2643188"/>
          <p14:tracePt t="90067" x="9018588" y="2652713"/>
          <p14:tracePt t="90084" x="9018588" y="2670175"/>
          <p14:tracePt t="90100" x="9010650" y="2679700"/>
          <p14:tracePt t="90117" x="9001125" y="2687638"/>
          <p14:tracePt t="90145" x="8991600" y="2687638"/>
          <p14:tracePt t="90154" x="8991600" y="2697163"/>
          <p14:tracePt t="90167" x="8991600" y="2705100"/>
          <p14:tracePt t="90185" x="8983663" y="2705100"/>
          <p14:tracePt t="90200" x="8974138" y="2714625"/>
          <p14:tracePt t="90224" x="8966200" y="2714625"/>
          <p14:tracePt t="90255" x="8956675" y="2724150"/>
          <p14:tracePt t="90264" x="8956675" y="2732088"/>
          <p14:tracePt t="90274" x="8939213" y="2741613"/>
          <p14:tracePt t="90285" x="8920163" y="2776538"/>
          <p14:tracePt t="90300" x="8848725" y="2857500"/>
          <p14:tracePt t="90317" x="8813800" y="2901950"/>
          <p14:tracePt t="90334" x="8777288" y="2982913"/>
          <p14:tracePt t="90351" x="8751888" y="3044825"/>
          <p14:tracePt t="90368" x="8742363" y="3089275"/>
          <p14:tracePt t="90385" x="8732838" y="3108325"/>
          <p14:tracePt t="90400" x="8724900" y="3152775"/>
          <p14:tracePt t="90416" x="8724900" y="3170238"/>
          <p14:tracePt t="90433" x="8724900" y="3197225"/>
          <p14:tracePt t="90450" x="8715375" y="3241675"/>
          <p14:tracePt t="90467" x="8705850" y="3259138"/>
          <p14:tracePt t="90467" x="8705850" y="3286125"/>
          <p14:tracePt t="90484" x="8697913" y="3322638"/>
          <p14:tracePt t="90500" x="8697913" y="3429000"/>
          <p14:tracePt t="90517" x="8697913" y="3500438"/>
          <p14:tracePt t="90533" x="8697913" y="3670300"/>
          <p14:tracePt t="90549" x="8697913" y="3830638"/>
          <p14:tracePt t="90567" x="8697913" y="3919538"/>
          <p14:tracePt t="90567" x="8697913" y="3990975"/>
          <p14:tracePt t="90584" x="8697913" y="4044950"/>
          <p14:tracePt t="90600" x="8697913" y="4125913"/>
          <p14:tracePt t="90617" x="8705850" y="4160838"/>
          <p14:tracePt t="90634" x="8705850" y="4170363"/>
          <p14:tracePt t="90650" x="8705850" y="4187825"/>
          <p14:tracePt t="90666" x="8697913" y="4187825"/>
          <p14:tracePt t="91203" x="8670925" y="4187825"/>
          <p14:tracePt t="91214" x="8653463" y="4197350"/>
          <p14:tracePt t="91224" x="8626475" y="4205288"/>
          <p14:tracePt t="91234" x="8599488" y="4205288"/>
          <p14:tracePt t="91249" x="8518525" y="4214813"/>
          <p14:tracePt t="91266" x="8474075" y="4224338"/>
          <p14:tracePt t="91283" x="8348663" y="4232275"/>
          <p14:tracePt t="91299" x="8251825" y="4232275"/>
          <p14:tracePt t="91316" x="8215313" y="4232275"/>
          <p14:tracePt t="91333" x="8161338" y="4232275"/>
          <p14:tracePt t="91349" x="8108950" y="4224338"/>
          <p14:tracePt t="91366" x="8089900" y="4214813"/>
          <p14:tracePt t="91383" x="8045450" y="4205288"/>
          <p14:tracePt t="91400" x="8027988" y="4197350"/>
          <p14:tracePt t="91416" x="8010525" y="4187825"/>
          <p14:tracePt t="91434" x="8001000" y="4187825"/>
          <p14:tracePt t="91449" x="8001000" y="4179888"/>
          <p14:tracePt t="91466" x="7991475" y="4179888"/>
          <p14:tracePt t="91603" x="7991475" y="4170363"/>
          <p14:tracePt t="91633" x="7991475" y="4160838"/>
          <p14:tracePt t="91663" x="7991475" y="4152900"/>
          <p14:tracePt t="91673" x="7983538" y="4143375"/>
          <p14:tracePt t="91684" x="7983538" y="4125913"/>
          <p14:tracePt t="91699" x="7991475" y="4037013"/>
          <p14:tracePt t="91716" x="8037513" y="3902075"/>
          <p14:tracePt t="91733" x="8062913" y="3840163"/>
          <p14:tracePt t="91749" x="8126413" y="3724275"/>
          <p14:tracePt t="91766" x="8215313" y="3633788"/>
          <p14:tracePt t="91783" x="8277225" y="3598863"/>
          <p14:tracePt t="91799" x="8420100" y="3554413"/>
          <p14:tracePt t="91816" x="8562975" y="3527425"/>
          <p14:tracePt t="91833" x="8634413" y="3527425"/>
          <p14:tracePt t="91849" x="8777288" y="3554413"/>
          <p14:tracePt t="91866" x="8902700" y="3616325"/>
          <p14:tracePt t="91883" x="8939213" y="3643313"/>
          <p14:tracePt t="91899" x="8991600" y="3697288"/>
          <p14:tracePt t="91916" x="9010650" y="3724275"/>
          <p14:tracePt t="91933" x="9018588" y="3741738"/>
          <p14:tracePt t="91949" x="9018588" y="3751263"/>
          <p14:tracePt t="91965" x="9018588" y="3768725"/>
          <p14:tracePt t="91983" x="9018588" y="3776663"/>
          <p14:tracePt t="92002" x="9018588" y="3786188"/>
          <p14:tracePt t="92033" x="9010650" y="3786188"/>
          <p14:tracePt t="92062" x="9010650" y="3795713"/>
          <p14:tracePt t="92131" x="8983663" y="3803650"/>
          <p14:tracePt t="92511" x="8929688" y="3822700"/>
          <p14:tracePt t="92521" x="8867775" y="3848100"/>
          <p14:tracePt t="92531" x="8796338" y="3894138"/>
          <p14:tracePt t="92541" x="8715375" y="3956050"/>
          <p14:tracePt t="92551" x="8643938" y="4017963"/>
          <p14:tracePt t="92565" x="8537575" y="4152900"/>
          <p14:tracePt t="92583" x="8483600" y="4214813"/>
          <p14:tracePt t="92598" x="8447088" y="4313238"/>
          <p14:tracePt t="92615" x="8429625" y="4384675"/>
          <p14:tracePt t="92633" x="8429625" y="4411663"/>
          <p14:tracePt t="92648" x="8429625" y="4491038"/>
          <p14:tracePt t="92665" x="8456613" y="4572000"/>
          <p14:tracePt t="92683" x="8483600" y="4598988"/>
          <p14:tracePt t="92698" x="8528050" y="4633913"/>
          <p14:tracePt t="92715" x="8572500" y="4643438"/>
          <p14:tracePt t="92732" x="8599488" y="4643438"/>
          <p14:tracePt t="92748" x="8680450" y="4608513"/>
          <p14:tracePt t="92765" x="8759825" y="4527550"/>
          <p14:tracePt t="92783" x="8796338" y="4491038"/>
          <p14:tracePt t="92798" x="8858250" y="4402138"/>
          <p14:tracePt t="92815" x="8875713" y="4348163"/>
          <p14:tracePt t="92832" x="8885238" y="4303713"/>
          <p14:tracePt t="92848" x="8885238" y="4232275"/>
          <p14:tracePt t="92864" x="8894763" y="4160838"/>
          <p14:tracePt t="92882" x="8894763" y="4125913"/>
          <p14:tracePt t="92898" x="8894763" y="4044950"/>
          <p14:tracePt t="92915" x="8885238" y="3973513"/>
          <p14:tracePt t="92931" x="8875713" y="3929063"/>
          <p14:tracePt t="92948" x="8848725" y="3822700"/>
          <p14:tracePt t="92965" x="8786813" y="3687763"/>
          <p14:tracePt t="92982" x="8742363" y="3625850"/>
          <p14:tracePt t="92997" x="8634413" y="3536950"/>
          <p14:tracePt t="93015" x="8501063" y="3473450"/>
          <p14:tracePt t="93031" x="8429625" y="3446463"/>
          <p14:tracePt t="93047" x="8286750" y="3419475"/>
          <p14:tracePt t="93064" x="8161338" y="3411538"/>
          <p14:tracePt t="93082" x="8126413" y="3411538"/>
          <p14:tracePt t="93098" x="8062913" y="3411538"/>
          <p14:tracePt t="93115" x="8010525" y="3429000"/>
          <p14:tracePt t="93131" x="7991475" y="3438525"/>
          <p14:tracePt t="93148" x="7956550" y="3465513"/>
          <p14:tracePt t="93164" x="7939088" y="3490913"/>
          <p14:tracePt t="93182" x="7920038" y="3500438"/>
          <p14:tracePt t="93197" x="7894638" y="3527425"/>
          <p14:tracePt t="93215" x="7875588" y="3544888"/>
          <p14:tracePt t="93231" x="7867650" y="3544888"/>
          <p14:tracePt t="93248" x="7858125" y="3554413"/>
          <p14:tracePt t="93264" x="7848600" y="3562350"/>
          <p14:tracePt t="96801" x="7858125" y="3562350"/>
          <p14:tracePt t="97462" x="7875588" y="3562350"/>
          <p14:tracePt t="97473" x="7912100" y="3544888"/>
          <p14:tracePt t="97482" x="7947025" y="3536950"/>
          <p14:tracePt t="97495" x="7991475" y="3527425"/>
          <p14:tracePt t="97511" x="8134350" y="3490913"/>
          <p14:tracePt t="97528" x="8277225" y="3446463"/>
          <p14:tracePt t="97544" x="8367713" y="3419475"/>
          <p14:tracePt t="97561" x="8518525" y="3340100"/>
          <p14:tracePt t="97578" x="8653463" y="3268663"/>
          <p14:tracePt t="97595" x="8705850" y="3241675"/>
          <p14:tracePt t="97612" x="8777288" y="3187700"/>
          <p14:tracePt t="97628" x="8823325" y="3152775"/>
          <p14:tracePt t="97645" x="8848725" y="3143250"/>
          <p14:tracePt t="97662" x="8875713" y="3116263"/>
          <p14:tracePt t="97679" x="8912225" y="3089275"/>
          <p14:tracePt t="97696" x="8929688" y="3081338"/>
          <p14:tracePt t="97712" x="8956675" y="3054350"/>
          <p14:tracePt t="97728" x="8983663" y="3036888"/>
          <p14:tracePt t="97745" x="8991600" y="3027363"/>
          <p14:tracePt t="97762" x="9001125" y="3027363"/>
          <p14:tracePt t="98706" x="8991600" y="3027363"/>
          <p14:tracePt t="99419" x="8966200" y="3027363"/>
          <p14:tracePt t="99429" x="8929688" y="3017838"/>
          <p14:tracePt t="99440" x="8894763" y="3009900"/>
          <p14:tracePt t="99449" x="8848725" y="3009900"/>
          <p14:tracePt t="99460" x="8786813" y="3000375"/>
          <p14:tracePt t="99476" x="8626475" y="2990850"/>
          <p14:tracePt t="99494" x="8474075" y="2982913"/>
          <p14:tracePt t="99511" x="8412163" y="2982913"/>
          <p14:tracePt t="99526" x="8304213" y="2973388"/>
          <p14:tracePt t="99543" x="8232775" y="2965450"/>
          <p14:tracePt t="99560" x="8215313" y="2965450"/>
          <p14:tracePt t="99576" x="8197850" y="2965450"/>
          <p14:tracePt t="99593" x="8188325" y="2965450"/>
          <p14:tracePt t="99610" x="8188325" y="2955925"/>
          <p14:tracePt t="101396" x="8197850" y="2965450"/>
          <p14:tracePt t="101627" x="8205788" y="2965450"/>
          <p14:tracePt t="101636" x="8224838" y="2982913"/>
          <p14:tracePt t="101646" x="8242300" y="2990850"/>
          <p14:tracePt t="101658" x="8259763" y="3009900"/>
          <p14:tracePt t="101658" x="8286750" y="3027363"/>
          <p14:tracePt t="101676" x="8313738" y="3062288"/>
          <p14:tracePt t="101692" x="8375650" y="3133725"/>
          <p14:tracePt t="101708" x="8394700" y="3179763"/>
          <p14:tracePt t="101725" x="8439150" y="3259138"/>
          <p14:tracePt t="101742" x="8466138" y="3340100"/>
          <p14:tracePt t="101758" x="8474075" y="3375025"/>
          <p14:tracePt t="101775" x="8491538" y="3482975"/>
          <p14:tracePt t="101792" x="8491538" y="3608388"/>
          <p14:tracePt t="101808" x="8491538" y="3679825"/>
          <p14:tracePt t="101825" x="8491538" y="3822700"/>
          <p14:tracePt t="101841" x="8491538" y="3965575"/>
          <p14:tracePt t="101858" x="8491538" y="4037013"/>
          <p14:tracePt t="101876" x="8491538" y="4160838"/>
          <p14:tracePt t="101892" x="8491538" y="4241800"/>
          <p14:tracePt t="101908" x="8491538" y="4259263"/>
          <p14:tracePt t="101924" x="8491538" y="4276725"/>
          <p14:tracePt t="103708" x="8483600" y="4276725"/>
          <p14:tracePt t="104511" x="8474075" y="4276725"/>
          <p14:tracePt t="104521" x="8447088" y="4276725"/>
          <p14:tracePt t="104531" x="8420100" y="4276725"/>
          <p14:tracePt t="104541" x="8394700" y="4276725"/>
          <p14:tracePt t="104556" x="8340725" y="4276725"/>
          <p14:tracePt t="104573" x="8323263" y="4276725"/>
          <p14:tracePt t="104589" x="8277225" y="4259263"/>
          <p14:tracePt t="104606" x="8232775" y="4214813"/>
          <p14:tracePt t="104623" x="8215313" y="4179888"/>
          <p14:tracePt t="104639" x="8161338" y="4089400"/>
          <p14:tracePt t="104656" x="8116888" y="3946525"/>
          <p14:tracePt t="104673" x="8108950" y="3867150"/>
          <p14:tracePt t="104690" x="8108950" y="3697288"/>
          <p14:tracePt t="104706" x="8108950" y="3527425"/>
          <p14:tracePt t="104723" x="8108950" y="3446463"/>
          <p14:tracePt t="104739" x="8134350" y="3286125"/>
          <p14:tracePt t="104756" x="8180388" y="3152775"/>
          <p14:tracePt t="104773" x="8215313" y="3071813"/>
          <p14:tracePt t="104789" x="8323263" y="2928938"/>
          <p14:tracePt t="104806" x="8456613" y="2795588"/>
          <p14:tracePt t="104823" x="8537575" y="2751138"/>
          <p14:tracePt t="104839" x="8688388" y="2660650"/>
          <p14:tracePt t="104856" x="8858250" y="2616200"/>
          <p14:tracePt t="104873" x="8939213" y="2608263"/>
          <p14:tracePt t="104889" x="9072563" y="2598738"/>
          <p14:tracePt t="104906" x="9161463" y="2598738"/>
          <p14:tracePt t="104923" x="9188450" y="2598738"/>
          <p14:tracePt t="104939" x="9224963" y="2643188"/>
          <p14:tracePt t="104956" x="9251950" y="2751138"/>
          <p14:tracePt t="104973" x="9259888" y="2822575"/>
          <p14:tracePt t="104990" x="9259888" y="3000375"/>
          <p14:tracePt t="105007" x="9232900" y="3214688"/>
          <p14:tracePt t="105023" x="9215438" y="3322638"/>
          <p14:tracePt t="105039" x="9170988" y="3527425"/>
          <p14:tracePt t="105056" x="9090025" y="3705225"/>
          <p14:tracePt t="105073" x="9045575" y="3776663"/>
          <p14:tracePt t="105088" x="8939213" y="3902075"/>
          <p14:tracePt t="105105" x="8831263" y="3990975"/>
          <p14:tracePt t="105123" x="8777288" y="4027488"/>
          <p14:tracePt t="105139" x="8653463" y="4071938"/>
          <p14:tracePt t="105155" x="8537575" y="4089400"/>
          <p14:tracePt t="105173" x="8491538" y="4089400"/>
          <p14:tracePt t="105189" x="8420100" y="4089400"/>
          <p14:tracePt t="105206" x="8358188" y="4081463"/>
          <p14:tracePt t="105222" x="8340725" y="4071938"/>
          <p14:tracePt t="105239" x="8296275" y="4010025"/>
          <p14:tracePt t="105255" x="8242300" y="3867150"/>
          <p14:tracePt t="105272" x="8215313" y="3795713"/>
          <p14:tracePt t="105289" x="8143875" y="3625850"/>
          <p14:tracePt t="105305" x="8081963" y="3446463"/>
          <p14:tracePt t="105322" x="8054975" y="3348038"/>
          <p14:tracePt t="105338" x="8045450" y="3160713"/>
          <p14:tracePt t="105355" x="8072438" y="2955925"/>
          <p14:tracePt t="105372" x="8099425" y="2867025"/>
          <p14:tracePt t="105388" x="8161338" y="2724150"/>
          <p14:tracePt t="105405" x="8215313" y="2625725"/>
          <p14:tracePt t="105422" x="8251825" y="2589213"/>
          <p14:tracePt t="105439" x="8304213" y="2554288"/>
          <p14:tracePt t="105455" x="8402638" y="2517775"/>
          <p14:tracePt t="105472" x="8456613" y="2509838"/>
          <p14:tracePt t="105489" x="8545513" y="2500313"/>
          <p14:tracePt t="105505" x="8609013" y="2500313"/>
          <p14:tracePt t="105522" x="8634413" y="2500313"/>
          <p14:tracePt t="105538" x="8688388" y="2517775"/>
          <p14:tracePt t="105555" x="8742363" y="2554288"/>
          <p14:tracePt t="105572" x="8777288" y="2581275"/>
          <p14:tracePt t="105588" x="8840788" y="2660650"/>
          <p14:tracePt t="105605" x="8885238" y="2741613"/>
          <p14:tracePt t="105622" x="8902700" y="2776538"/>
          <p14:tracePt t="105638" x="8912225" y="2857500"/>
          <p14:tracePt t="105655" x="8912225" y="2990850"/>
          <p14:tracePt t="105674" x="8885238" y="3089275"/>
          <p14:tracePt t="105689" x="8840788" y="3313113"/>
          <p14:tracePt t="105705" x="8751888" y="3562350"/>
          <p14:tracePt t="105722" x="8715375" y="3679825"/>
          <p14:tracePt t="105738" x="8661400" y="3840163"/>
          <p14:tracePt t="105755" x="8609013" y="3956050"/>
          <p14:tracePt t="105772" x="8582025" y="3990975"/>
          <p14:tracePt t="105788" x="8537575" y="4081463"/>
          <p14:tracePt t="105805" x="8510588" y="4133850"/>
          <p14:tracePt t="105822" x="8491538" y="4160838"/>
          <p14:tracePt t="105838" x="8483600" y="4214813"/>
          <p14:tracePt t="105855" x="8466138" y="4232275"/>
          <p14:tracePt t="105872" x="8466138" y="4241800"/>
          <p14:tracePt t="105888" x="8456613" y="4251325"/>
          <p14:tracePt t="105905" x="8456613" y="4259263"/>
          <p14:tracePt t="105922" x="8456613" y="4268788"/>
          <p14:tracePt t="105979" x="8447088" y="4268788"/>
          <p14:tracePt t="106862" x="8439150" y="4268788"/>
          <p14:tracePt t="106987" x="8429625" y="4268788"/>
          <p14:tracePt t="106997" x="8402638" y="4268788"/>
          <p14:tracePt t="107007" x="8385175" y="4268788"/>
          <p14:tracePt t="107021" x="8331200" y="4268788"/>
          <p14:tracePt t="107038" x="8296275" y="4268788"/>
          <p14:tracePt t="107053" x="8215313" y="4276725"/>
          <p14:tracePt t="107070" x="8143875" y="4286250"/>
          <p14:tracePt t="107088" x="8099425" y="4295775"/>
          <p14:tracePt t="107104" x="8054975" y="4303713"/>
          <p14:tracePt t="107121" x="8037513" y="4303713"/>
          <p14:tracePt t="107138" x="8018463" y="4313238"/>
          <p14:tracePt t="107154" x="8010525" y="4322763"/>
          <p14:tracePt t="107171" x="8010525" y="4330700"/>
          <p14:tracePt t="107188" x="8010525" y="4340225"/>
          <p14:tracePt t="107204" x="8010525" y="4348163"/>
          <p14:tracePt t="107221" x="8010525" y="4367213"/>
          <p14:tracePt t="107238" x="8010525" y="4375150"/>
          <p14:tracePt t="107254" x="8010525" y="4411663"/>
          <p14:tracePt t="107271" x="8027988" y="4465638"/>
          <p14:tracePt t="107288" x="8062913" y="4500563"/>
          <p14:tracePt t="107304" x="8153400" y="4554538"/>
          <p14:tracePt t="107321" x="8259763" y="4598988"/>
          <p14:tracePt t="107338" x="8323263" y="4608513"/>
          <p14:tracePt t="107354" x="8483600" y="4608513"/>
          <p14:tracePt t="107371" x="8653463" y="4572000"/>
          <p14:tracePt t="107388" x="8724900" y="4537075"/>
          <p14:tracePt t="107404" x="8875713" y="4419600"/>
          <p14:tracePt t="107420" x="9001125" y="4259263"/>
          <p14:tracePt t="107438" x="9045575" y="4187825"/>
          <p14:tracePt t="107454" x="9109075" y="4037013"/>
          <p14:tracePt t="107470" x="9144000" y="3884613"/>
          <p14:tracePt t="107488" x="9153525" y="3830638"/>
          <p14:tracePt t="107504" x="9153525" y="3697288"/>
          <p14:tracePt t="107521" x="9153525" y="3554413"/>
          <p14:tracePt t="107538" x="9134475" y="3465513"/>
          <p14:tracePt t="107554" x="9099550" y="3295650"/>
          <p14:tracePt t="107570" x="9045575" y="3133725"/>
          <p14:tracePt t="107588" x="9018588" y="3071813"/>
          <p14:tracePt t="107603" x="8947150" y="2955925"/>
          <p14:tracePt t="107620" x="8858250" y="2857500"/>
          <p14:tracePt t="107638" x="8796338" y="2795588"/>
          <p14:tracePt t="107653" x="8670925" y="2714625"/>
          <p14:tracePt t="107671" x="8562975" y="2670175"/>
          <p14:tracePt t="107688" x="8518525" y="2660650"/>
          <p14:tracePt t="107703" x="8402638" y="2652713"/>
          <p14:tracePt t="107720" x="8277225" y="2670175"/>
          <p14:tracePt t="107738" x="8215313" y="2697163"/>
          <p14:tracePt t="107753" x="8099425" y="2786063"/>
          <p14:tracePt t="107770" x="7991475" y="2894013"/>
          <p14:tracePt t="107787" x="7947025" y="2955925"/>
          <p14:tracePt t="107804" x="7867650" y="3108325"/>
          <p14:tracePt t="107820" x="7796213" y="3286125"/>
          <p14:tracePt t="107837" x="7777163" y="3367088"/>
          <p14:tracePt t="107853" x="7742238" y="3517900"/>
          <p14:tracePt t="107870" x="7732713" y="3660775"/>
          <p14:tracePt t="107887" x="7732713" y="3732213"/>
          <p14:tracePt t="107903" x="7751763" y="3884613"/>
          <p14:tracePt t="107920" x="7813675" y="4037013"/>
          <p14:tracePt t="107937" x="7858125" y="4116388"/>
          <p14:tracePt t="107953" x="7956550" y="4259263"/>
          <p14:tracePt t="107970" x="8099425" y="4367213"/>
          <p14:tracePt t="107987" x="8180388" y="4402138"/>
          <p14:tracePt t="108003" x="8286750" y="4429125"/>
          <p14:tracePt t="108021" x="8375650" y="4419600"/>
          <p14:tracePt t="108037" x="8420100" y="4394200"/>
          <p14:tracePt t="108053" x="8518525" y="4259263"/>
          <p14:tracePt t="108070" x="8589963" y="4071938"/>
          <p14:tracePt t="108087" x="8626475" y="3965575"/>
          <p14:tracePt t="108103" x="8670925" y="3724275"/>
          <p14:tracePt t="108120" x="8697913" y="3500438"/>
          <p14:tracePt t="108137" x="8697913" y="3394075"/>
          <p14:tracePt t="108154" x="8688388" y="3187700"/>
          <p14:tracePt t="108170" x="8661400" y="2982913"/>
          <p14:tracePt t="108187" x="8643938" y="2874963"/>
          <p14:tracePt t="108203" x="8582025" y="2687638"/>
          <p14:tracePt t="108220" x="8528050" y="2562225"/>
          <p14:tracePt t="108237" x="8510588" y="2527300"/>
          <p14:tracePt t="108253" x="8466138" y="2473325"/>
          <p14:tracePt t="108270" x="8394700" y="2455863"/>
          <p14:tracePt t="108287" x="8348663" y="2455863"/>
          <p14:tracePt t="108303" x="8215313" y="2482850"/>
          <p14:tracePt t="108320" x="8062913" y="2598738"/>
          <p14:tracePt t="108336" x="8001000" y="2679700"/>
          <p14:tracePt t="108353" x="7858125" y="2857500"/>
          <p14:tracePt t="108370" x="7751763" y="3017838"/>
          <p14:tracePt t="108386" x="7705725" y="3098800"/>
          <p14:tracePt t="108403" x="7643813" y="3241675"/>
          <p14:tracePt t="108420" x="7608888" y="3367088"/>
          <p14:tracePt t="108436" x="7599363" y="3429000"/>
          <p14:tracePt t="108453" x="7589838" y="3544888"/>
          <p14:tracePt t="108470" x="7589838" y="3670300"/>
          <p14:tracePt t="108487" x="7589838" y="3724275"/>
          <p14:tracePt t="108503" x="7589838" y="3848100"/>
          <p14:tracePt t="108520" x="7589838" y="3946525"/>
          <p14:tracePt t="108536" x="7589838" y="3990975"/>
          <p14:tracePt t="108553" x="7608888" y="4081463"/>
          <p14:tracePt t="108570" x="7616825" y="4160838"/>
          <p14:tracePt t="108586" x="7626350" y="4197350"/>
          <p14:tracePt t="108603" x="7643813" y="4251325"/>
          <p14:tracePt t="108620" x="7653338" y="4303713"/>
          <p14:tracePt t="108636" x="7661275" y="4313238"/>
          <p14:tracePt t="109536" x="7661275" y="4303713"/>
          <p14:tracePt t="109943" x="7670800" y="4286250"/>
          <p14:tracePt t="109953" x="7680325" y="4259263"/>
          <p14:tracePt t="109963" x="7688263" y="4224338"/>
          <p14:tracePt t="109972" x="7705725" y="4170363"/>
          <p14:tracePt t="109985" x="7742238" y="4027488"/>
          <p14:tracePt t="110003" x="7769225" y="3946525"/>
          <p14:tracePt t="110019" x="7848600" y="3759200"/>
          <p14:tracePt t="110035" x="7894638" y="3652838"/>
          <p14:tracePt t="110051" x="8018463" y="3419475"/>
          <p14:tracePt t="110068" x="8161338" y="3232150"/>
          <p14:tracePt t="110085" x="8215313" y="3152775"/>
          <p14:tracePt t="110102" x="8304213" y="3036888"/>
          <p14:tracePt t="110118" x="8375650" y="2928938"/>
          <p14:tracePt t="110135" x="8412163" y="2874963"/>
          <p14:tracePt t="110152" x="8483600" y="2776538"/>
          <p14:tracePt t="110168" x="8545513" y="2714625"/>
          <p14:tracePt t="110186" x="8562975" y="2687638"/>
          <p14:tracePt t="110202" x="8589963" y="2660650"/>
          <p14:tracePt t="110218" x="8599488" y="2652713"/>
          <p14:tracePt t="110236" x="8609013" y="2652713"/>
          <p14:tracePt t="110253" x="8609013" y="2643188"/>
          <p14:tracePt t="110292" x="8616950" y="2643188"/>
          <p14:tracePt t="110302" x="8609013" y="2643188"/>
          <p14:tracePt t="110372" x="8609013" y="2652713"/>
          <p14:tracePt t="110381" x="8599488" y="2652713"/>
          <p14:tracePt t="110391" x="8589963" y="2670175"/>
          <p14:tracePt t="110402" x="8562975" y="2697163"/>
          <p14:tracePt t="110418" x="8483600" y="2813050"/>
          <p14:tracePt t="110435" x="8439150" y="2894013"/>
          <p14:tracePt t="110452" x="8358188" y="3044825"/>
          <p14:tracePt t="110468" x="8313738" y="3170238"/>
          <p14:tracePt t="110485" x="8277225" y="3295650"/>
          <p14:tracePt t="110503" x="8259763" y="3357563"/>
          <p14:tracePt t="110519" x="8242300" y="3473450"/>
          <p14:tracePt t="110534" x="8224838" y="3589338"/>
          <p14:tracePt t="110552" x="8215313" y="3652838"/>
          <p14:tracePt t="110567" x="8205788" y="3776663"/>
          <p14:tracePt t="110585" x="8197850" y="3875088"/>
          <p14:tracePt t="110602" x="8197850" y="3911600"/>
          <p14:tracePt t="110618" x="8197850" y="3983038"/>
          <p14:tracePt t="110635" x="8197850" y="4044950"/>
          <p14:tracePt t="110652" x="8205788" y="4089400"/>
          <p14:tracePt t="110668" x="8215313" y="4187825"/>
          <p14:tracePt t="110685" x="8232775" y="4286250"/>
          <p14:tracePt t="110702" x="8242300" y="4340225"/>
          <p14:tracePt t="110718" x="8251825" y="4429125"/>
          <p14:tracePt t="110735" x="8269288" y="4500563"/>
          <p14:tracePt t="110752" x="8277225" y="4527550"/>
          <p14:tracePt t="110768" x="8286750" y="4545013"/>
          <p14:tracePt t="110784" x="8277225" y="4527550"/>
          <p14:tracePt t="111212" x="8269288" y="4500563"/>
          <p14:tracePt t="111222" x="8251825" y="4465638"/>
          <p14:tracePt t="111232" x="8232775" y="4411663"/>
          <p14:tracePt t="111241" x="8215313" y="4348163"/>
          <p14:tracePt t="111252" x="8197850" y="4268788"/>
          <p14:tracePt t="111267" x="8161338" y="4116388"/>
          <p14:tracePt t="111284" x="8143875" y="3919538"/>
          <p14:tracePt t="111302" x="8134350" y="3813175"/>
          <p14:tracePt t="111318" x="8134350" y="3598863"/>
          <p14:tracePt t="111335" x="8134350" y="3490913"/>
          <p14:tracePt t="111350" x="8143875" y="3276600"/>
          <p14:tracePt t="111367" x="8224838" y="3036888"/>
          <p14:tracePt t="111384" x="8340725" y="2786063"/>
          <p14:tracePt t="111401" x="8402638" y="2687638"/>
          <p14:tracePt t="111417" x="8491538" y="2544763"/>
          <p14:tracePt t="111434" x="8528050" y="2473325"/>
          <p14:tracePt t="111451" x="8537575" y="2455863"/>
          <p14:tracePt t="111467" x="8572500" y="2438400"/>
          <p14:tracePt t="111484" x="8661400" y="2419350"/>
          <p14:tracePt t="111502" x="8724900" y="2411413"/>
          <p14:tracePt t="111517" x="8848725" y="2411413"/>
          <p14:tracePt t="111535" x="8939213" y="2411413"/>
          <p14:tracePt t="111551" x="8966200" y="2411413"/>
          <p14:tracePt t="111567" x="9001125" y="2446338"/>
          <p14:tracePt t="111584" x="9028113" y="2500313"/>
          <p14:tracePt t="111601" x="9037638" y="2527300"/>
          <p14:tracePt t="111617" x="9055100" y="2616200"/>
          <p14:tracePt t="111634" x="9063038" y="2751138"/>
          <p14:tracePt t="111651" x="9063038" y="2822575"/>
          <p14:tracePt t="111667" x="9063038" y="2946400"/>
          <p14:tracePt t="111685" x="9063038" y="3071813"/>
          <p14:tracePt t="111701" x="9055100" y="3133725"/>
          <p14:tracePt t="111717" x="9037638" y="3259138"/>
          <p14:tracePt t="111734" x="9001125" y="3394075"/>
          <p14:tracePt t="111751" x="8974138" y="3465513"/>
          <p14:tracePt t="111768" x="8885238" y="3633788"/>
          <p14:tracePt t="111784" x="8769350" y="3786188"/>
          <p14:tracePt t="111801" x="8715375" y="3867150"/>
          <p14:tracePt t="111817" x="8626475" y="3990975"/>
          <p14:tracePt t="111834" x="8555038" y="4098925"/>
          <p14:tracePt t="111851" x="8528050" y="4152900"/>
          <p14:tracePt t="111867" x="8483600" y="4232275"/>
          <p14:tracePt t="111884" x="8456613" y="4303713"/>
          <p14:tracePt t="111901" x="8447088" y="4322763"/>
          <p14:tracePt t="111917" x="8447088" y="4330700"/>
          <p14:tracePt t="111933" x="8439150" y="4330700"/>
          <p14:tracePt t="111950" x="8429625" y="4330700"/>
          <p14:tracePt t="112640" x="8420100" y="4330700"/>
          <p14:tracePt t="112660" x="8412163" y="4330700"/>
          <p14:tracePt t="112690" x="8402638" y="4330700"/>
          <p14:tracePt t="112720" x="8394700" y="4330700"/>
          <p14:tracePt t="112740" x="8385175" y="4330700"/>
          <p14:tracePt t="112770" x="8375650" y="4330700"/>
          <p14:tracePt t="112790" x="8367713" y="4330700"/>
          <p14:tracePt t="112810" x="8358188" y="4322763"/>
          <p14:tracePt t="112820" x="8348663" y="4313238"/>
          <p14:tracePt t="112840" x="8331200" y="4303713"/>
          <p14:tracePt t="112850" x="8313738" y="4295775"/>
          <p14:tracePt t="112860" x="8286750" y="4276725"/>
          <p14:tracePt t="112869" x="8251825" y="4251325"/>
          <p14:tracePt t="112883" x="8197850" y="4187825"/>
          <p14:tracePt t="112900" x="8170863" y="4143375"/>
          <p14:tracePt t="112916" x="8143875" y="4062413"/>
          <p14:tracePt t="112933" x="8108950" y="3983038"/>
          <p14:tracePt t="112950" x="8099425" y="3938588"/>
          <p14:tracePt t="112966" x="8081963" y="3867150"/>
          <p14:tracePt t="112983" x="8072438" y="3786188"/>
          <p14:tracePt t="113000" x="8062913" y="3751263"/>
          <p14:tracePt t="113017" x="8045450" y="3652838"/>
          <p14:tracePt t="113034" x="8037513" y="3536950"/>
          <p14:tracePt t="113050" x="8027988" y="3490913"/>
          <p14:tracePt t="113066" x="8018463" y="3357563"/>
          <p14:tracePt t="113083" x="8018463" y="3197225"/>
          <p14:tracePt t="113100" x="8018463" y="3116263"/>
          <p14:tracePt t="113116" x="8037513" y="2973388"/>
          <p14:tracePt t="113133" x="8072438" y="2830513"/>
          <p14:tracePt t="113150" x="8089900" y="2768600"/>
          <p14:tracePt t="113166" x="8153400" y="2670175"/>
          <p14:tracePt t="113183" x="8259763" y="2589213"/>
          <p14:tracePt t="113200" x="8340725" y="2554288"/>
          <p14:tracePt t="113216" x="8483600" y="2500313"/>
          <p14:tracePt t="113233" x="8626475" y="2473325"/>
          <p14:tracePt t="113250" x="8680450" y="2473325"/>
          <p14:tracePt t="113266" x="8777288" y="2473325"/>
          <p14:tracePt t="113283" x="8858250" y="2482850"/>
          <p14:tracePt t="113300" x="8894763" y="2509838"/>
          <p14:tracePt t="113316" x="8956675" y="2589213"/>
          <p14:tracePt t="113333" x="8991600" y="2652713"/>
          <p14:tracePt t="113350" x="9001125" y="2687638"/>
          <p14:tracePt t="113366" x="9018588" y="2724150"/>
          <p14:tracePt t="113383" x="9018588" y="2751138"/>
          <p14:tracePt t="113400" x="9018588" y="2759075"/>
          <p14:tracePt t="113416" x="9018588" y="2786063"/>
          <p14:tracePt t="113433" x="9010650" y="2857500"/>
          <p14:tracePt t="113450" x="8991600" y="2911475"/>
          <p14:tracePt t="113465" x="8956675" y="2990850"/>
          <p14:tracePt t="113483" x="8947150" y="3027363"/>
          <p14:tracePt t="113500" x="8939213" y="3036888"/>
          <p14:tracePt t="113516" x="8929688" y="3054350"/>
          <p14:tracePt t="113533" x="8912225" y="3071813"/>
          <p14:tracePt t="113550" x="8885238" y="3071813"/>
          <p14:tracePt t="113566" x="8823325" y="3108325"/>
          <p14:tracePt t="113583" x="8732838" y="3152775"/>
          <p14:tracePt t="113600" x="8688388" y="3187700"/>
          <p14:tracePt t="113615" x="8599488" y="3268663"/>
          <p14:tracePt t="113633" x="8466138" y="3375025"/>
          <p14:tracePt t="113650" x="8394700" y="3419475"/>
          <p14:tracePt t="113665" x="8296275" y="3527425"/>
          <p14:tracePt t="113683" x="8215313" y="3616325"/>
          <p14:tracePt t="113700" x="8197850" y="3660775"/>
          <p14:tracePt t="113715" x="8161338" y="3741738"/>
          <p14:tracePt t="113733" x="8153400" y="3813175"/>
          <p14:tracePt t="113750" x="8153400" y="3848100"/>
          <p14:tracePt t="113765" x="8153400" y="3902075"/>
          <p14:tracePt t="113783" x="8161338" y="3973513"/>
          <p14:tracePt t="113799" x="8180388" y="4010025"/>
          <p14:tracePt t="113815" x="8215313" y="4089400"/>
          <p14:tracePt t="113833" x="8286750" y="4170363"/>
          <p14:tracePt t="113849" x="8323263" y="4205288"/>
          <p14:tracePt t="113865" x="8412163" y="4268788"/>
          <p14:tracePt t="113882" x="8491538" y="4313238"/>
          <p14:tracePt t="113899" x="8537575" y="4322763"/>
          <p14:tracePt t="113915" x="8609013" y="4322763"/>
          <p14:tracePt t="113932" x="8715375" y="4268788"/>
          <p14:tracePt t="113949" x="8769350" y="4224338"/>
          <p14:tracePt t="113965" x="8867775" y="4125913"/>
          <p14:tracePt t="113982" x="8920163" y="4010025"/>
          <p14:tracePt t="113999" x="8939213" y="3946525"/>
          <p14:tracePt t="114016" x="8956675" y="3786188"/>
          <p14:tracePt t="114032" x="8974138" y="3608388"/>
          <p14:tracePt t="114049" x="8983663" y="3500438"/>
          <p14:tracePt t="114065" x="8983663" y="3286125"/>
          <p14:tracePt t="114083" x="8983663" y="3081338"/>
          <p14:tracePt t="114099" x="8974138" y="2973388"/>
          <p14:tracePt t="114115" x="8956675" y="2759075"/>
          <p14:tracePt t="114132" x="8920163" y="2554288"/>
          <p14:tracePt t="114149" x="8902700" y="2473325"/>
          <p14:tracePt t="114166" x="8840788" y="2330450"/>
          <p14:tracePt t="114183" x="8796338" y="2241550"/>
          <p14:tracePt t="114198" x="8769350" y="2205038"/>
          <p14:tracePt t="114215" x="8724900" y="2170113"/>
          <p14:tracePt t="114232" x="8697913" y="2170113"/>
          <p14:tracePt t="114249" x="8680450" y="2170113"/>
          <p14:tracePt t="114265" x="8609013" y="2179638"/>
          <p14:tracePt t="114282" x="8518525" y="2241550"/>
          <p14:tracePt t="114299" x="8456613" y="2286000"/>
          <p14:tracePt t="114315" x="8358188" y="2374900"/>
          <p14:tracePt t="114332" x="8286750" y="2482850"/>
          <p14:tracePt t="114349" x="8259763" y="2536825"/>
          <p14:tracePt t="114365" x="8224838" y="2660650"/>
          <p14:tracePt t="114382" x="8205788" y="2786063"/>
          <p14:tracePt t="114399" x="8197850" y="2857500"/>
          <p14:tracePt t="114415" x="8188325" y="3027363"/>
          <p14:tracePt t="114433" x="8188325" y="3170238"/>
          <p14:tracePt t="114449" x="8188325" y="3232150"/>
          <p14:tracePt t="114466" x="8197850" y="3330575"/>
          <p14:tracePt t="114483" x="8215313" y="3402013"/>
          <p14:tracePt t="114499" x="8232775" y="3455988"/>
          <p14:tracePt t="114515" x="8269288" y="3562350"/>
          <p14:tracePt t="114532" x="8304213" y="3660775"/>
          <p14:tracePt t="114548" x="8304213" y="3705225"/>
          <p14:tracePt t="114565" x="8323263" y="3759200"/>
          <p14:tracePt t="114582" x="8331200" y="3786188"/>
          <p14:tracePt t="114598" x="8331200" y="3803650"/>
          <p14:tracePt t="114615" x="8340725" y="3822700"/>
          <p14:tracePt t="114632" x="8348663" y="3848100"/>
          <p14:tracePt t="114648" x="8348663" y="3857625"/>
          <p14:tracePt t="114665" x="8348663" y="3884613"/>
          <p14:tracePt t="114682" x="8348663" y="3919538"/>
          <p14:tracePt t="114698" x="8348663" y="3938588"/>
          <p14:tracePt t="114715" x="8348663" y="3973513"/>
          <p14:tracePt t="114732" x="8348663" y="3990975"/>
          <p14:tracePt t="114748" x="8348663" y="4010025"/>
          <p14:tracePt t="114765" x="8348663" y="4027488"/>
          <p14:tracePt t="114782" x="8348663" y="4071938"/>
          <p14:tracePt t="114798" x="8340725" y="4089400"/>
          <p14:tracePt t="114815" x="8331200" y="4125913"/>
          <p14:tracePt t="114832" x="8313738" y="4152900"/>
          <p14:tracePt t="114848" x="8304213" y="4160838"/>
          <p14:tracePt t="114866" x="8296275" y="4160838"/>
          <p14:tracePt t="114906" x="8296275" y="4152900"/>
          <p14:tracePt t="114926" x="8286750" y="4133850"/>
          <p14:tracePt t="114936" x="8277225" y="4125913"/>
          <p14:tracePt t="114946" x="8277225" y="4108450"/>
          <p14:tracePt t="114956" x="8269288" y="4071938"/>
          <p14:tracePt t="114966" x="8269288" y="4010025"/>
          <p14:tracePt t="114981" x="8259763" y="3822700"/>
          <p14:tracePt t="114998" x="8259763" y="3697288"/>
          <p14:tracePt t="115015" x="8277225" y="3465513"/>
          <p14:tracePt t="115031" x="8296275" y="3232150"/>
          <p14:tracePt t="115048" x="8304213" y="3143250"/>
          <p14:tracePt t="115064" x="8313738" y="2982913"/>
          <p14:tracePt t="115082" x="8340725" y="2847975"/>
          <p14:tracePt t="115098" x="8367713" y="2776538"/>
          <p14:tracePt t="115114" x="8439150" y="2643188"/>
          <p14:tracePt t="115131" x="8528050" y="2544763"/>
          <p14:tracePt t="115148" x="8562975" y="2509838"/>
          <p14:tracePt t="115164" x="8634413" y="2473325"/>
          <p14:tracePt t="115182" x="8751888" y="2455863"/>
          <p14:tracePt t="115198" x="8804275" y="2455863"/>
          <p14:tracePt t="115214" x="8929688" y="2455863"/>
          <p14:tracePt t="115232" x="8991600" y="2455863"/>
          <p14:tracePt t="115248" x="9010650" y="2455863"/>
          <p14:tracePt t="115264" x="9028113" y="2465388"/>
          <p14:tracePt t="115282" x="9037638" y="2473325"/>
          <p14:tracePt t="115298" x="9045575" y="2482850"/>
          <p14:tracePt t="115314" x="9045575" y="2517775"/>
          <p14:tracePt t="115332" x="9045575" y="2581275"/>
          <p14:tracePt t="115348" x="9045575" y="2625725"/>
          <p14:tracePt t="115364" x="9028113" y="2751138"/>
          <p14:tracePt t="115381" x="9010650" y="2874963"/>
          <p14:tracePt t="115398" x="9001125" y="2938463"/>
          <p14:tracePt t="115414" x="8974138" y="3036888"/>
          <p14:tracePt t="115431" x="8939213" y="3143250"/>
          <p14:tracePt t="115448" x="8920163" y="3179763"/>
          <p14:tracePt t="115464" x="8885238" y="3259138"/>
          <p14:tracePt t="115481" x="8831263" y="3357563"/>
          <p14:tracePt t="115499" x="8786813" y="3473450"/>
          <p14:tracePt t="115516" x="8759825" y="3536950"/>
          <p14:tracePt t="115532" x="8715375" y="3660775"/>
          <p14:tracePt t="115547" x="8688388" y="3724275"/>
          <p14:tracePt t="115564" x="8634413" y="3857625"/>
          <p14:tracePt t="115581" x="8572500" y="3990975"/>
          <p14:tracePt t="115597" x="8545513" y="4054475"/>
          <p14:tracePt t="115614" x="8501063" y="4170363"/>
          <p14:tracePt t="115631" x="8474075" y="4241800"/>
          <p14:tracePt t="115647" x="8466138" y="4268788"/>
          <p14:tracePt t="115664" x="8456613" y="4303713"/>
          <p14:tracePt t="115682" x="8447088" y="4322763"/>
          <p14:tracePt t="115698" x="8447088" y="4330700"/>
          <p14:tracePt t="115715" x="8447088" y="4340225"/>
          <p14:tracePt t="115735" x="8456613" y="4340225"/>
          <p14:tracePt t="115775" x="8466138" y="4340225"/>
          <p14:tracePt t="115784" x="8474075" y="4340225"/>
          <p14:tracePt t="115794" x="8483600" y="4340225"/>
          <p14:tracePt t="115804" x="8491538" y="4340225"/>
          <p14:tracePt t="115815" x="8510588" y="4340225"/>
          <p14:tracePt t="115830" x="8555038" y="4313238"/>
          <p14:tracePt t="115848" x="8643938" y="4224338"/>
          <p14:tracePt t="115865" x="8680450" y="4160838"/>
          <p14:tracePt t="115880" x="8742363" y="4017963"/>
          <p14:tracePt t="115897" x="8786813" y="3867150"/>
          <p14:tracePt t="115915" x="8804275" y="3795713"/>
          <p14:tracePt t="115930" x="8823325" y="3652838"/>
          <p14:tracePt t="115947" x="8840788" y="3500438"/>
          <p14:tracePt t="115965" x="8848725" y="3429000"/>
          <p14:tracePt t="115980" x="8848725" y="3286125"/>
          <p14:tracePt t="115998" x="8840788" y="3133725"/>
          <p14:tracePt t="116015" x="8823325" y="3054350"/>
          <p14:tracePt t="116030" x="8786813" y="2928938"/>
          <p14:tracePt t="116047" x="8751888" y="2840038"/>
          <p14:tracePt t="116065" x="8732838" y="2795588"/>
          <p14:tracePt t="116080" x="8688388" y="2714625"/>
          <p14:tracePt t="116097" x="8643938" y="2652713"/>
          <p14:tracePt t="116114" x="8616950" y="2633663"/>
          <p14:tracePt t="116130" x="8537575" y="2598738"/>
          <p14:tracePt t="116147" x="8456613" y="2581275"/>
          <p14:tracePt t="116165" x="8429625" y="2581275"/>
          <p14:tracePt t="116181" x="8375650" y="2581275"/>
          <p14:tracePt t="116197" x="8340725" y="2581275"/>
          <p14:tracePt t="116214" x="8313738" y="2581275"/>
          <p14:tracePt t="116230" x="8277225" y="2608263"/>
          <p14:tracePt t="116247" x="8232775" y="2643188"/>
          <p14:tracePt t="116264" x="8205788" y="2660650"/>
          <p14:tracePt t="116280" x="8143875" y="2732088"/>
          <p14:tracePt t="116297" x="8072438" y="2803525"/>
          <p14:tracePt t="116314" x="8037513" y="2847975"/>
          <p14:tracePt t="116330" x="7983538" y="2965450"/>
          <p14:tracePt t="116347" x="7947025" y="3089275"/>
          <p14:tracePt t="116364" x="7929563" y="3152775"/>
          <p14:tracePt t="116380" x="7894638" y="3268663"/>
          <p14:tracePt t="116397" x="7875588" y="3375025"/>
          <p14:tracePt t="116414" x="7867650" y="3438525"/>
          <p14:tracePt t="116430" x="7848600" y="3562350"/>
          <p14:tracePt t="116447" x="7831138" y="3687763"/>
          <p14:tracePt t="116464" x="7823200" y="3732213"/>
          <p14:tracePt t="116480" x="7813675" y="3813175"/>
          <p14:tracePt t="116497" x="7813675" y="3867150"/>
          <p14:tracePt t="116515" x="7813675" y="3894138"/>
          <p14:tracePt t="116531" x="7813675" y="3946525"/>
          <p14:tracePt t="116547" x="7813675" y="4000500"/>
          <p14:tracePt t="116564" x="7813675" y="4017963"/>
          <p14:tracePt t="116580" x="7813675" y="4044950"/>
          <p14:tracePt t="116597" x="7813675" y="4062413"/>
          <p14:tracePt t="116614" x="7813675" y="4071938"/>
          <p14:tracePt t="116630" x="7823200" y="4071938"/>
          <p14:tracePt t="126192" x="7813675" y="4071938"/>
          <p14:tracePt t="126227" x="7804150" y="4071938"/>
          <p14:tracePt t="126237" x="7804150" y="4081463"/>
          <p14:tracePt t="126247" x="7796213" y="4098925"/>
          <p14:tracePt t="126257" x="7777163" y="4143375"/>
          <p14:tracePt t="126273" x="7732713" y="4268788"/>
          <p14:tracePt t="126289" x="7705725" y="4348163"/>
          <p14:tracePt t="126306" x="7626350" y="4537075"/>
          <p14:tracePt t="126323" x="7554913" y="4697413"/>
          <p14:tracePt t="126339" x="7518400" y="4768850"/>
          <p14:tracePt t="126356" x="7466013" y="4857750"/>
          <p14:tracePt t="126373" x="7419975" y="4965700"/>
          <p14:tracePt t="126389" x="7394575" y="5027613"/>
          <p14:tracePt t="126406" x="7331075" y="5153025"/>
          <p14:tracePt t="126423" x="7242175" y="5313363"/>
          <p14:tracePt t="126440" x="7197725" y="5394325"/>
          <p14:tracePt t="126456" x="7099300" y="5572125"/>
          <p14:tracePt t="126473" x="7010400" y="5768975"/>
          <p14:tracePt t="126490" x="6965950" y="5894388"/>
          <p14:tracePt t="126506" x="6867525" y="6276975"/>
          <p14:tracePt t="126523" x="6732588" y="6848475"/>
          <p14:tracePt t="126539" x="6680200" y="6848475"/>
          <p14:tracePt t="126556" x="6653213" y="6848475"/>
          <p14:tracePt t="126573" x="6661150" y="6848475"/>
          <p14:tracePt t="126598" x="6661150" y="6840538"/>
          <p14:tracePt t="126917" x="6643688" y="6813550"/>
          <p14:tracePt t="126928" x="6616700" y="6777038"/>
          <p14:tracePt t="126937" x="6581775" y="6742113"/>
          <p14:tracePt t="126947" x="6537325" y="6680200"/>
          <p14:tracePt t="126957" x="6483350" y="6616700"/>
          <p14:tracePt t="126972" x="6340475" y="6465888"/>
          <p14:tracePt t="126989" x="6276975" y="6394450"/>
          <p14:tracePt t="127005" x="6143625" y="6242050"/>
          <p14:tracePt t="127023" x="6000750" y="6081713"/>
          <p14:tracePt t="127039" x="5919788" y="6000750"/>
          <p14:tracePt t="127055" x="5776913" y="5848350"/>
          <p14:tracePt t="127072" x="5653088" y="5724525"/>
          <p14:tracePt t="127088" x="5608638" y="5670550"/>
          <p14:tracePt t="127105" x="5537200" y="5581650"/>
          <p14:tracePt t="127122" x="5500688" y="5527675"/>
          <p14:tracePt t="127139" x="5491163" y="5518150"/>
          <p14:tracePt t="127155" x="5483225" y="5500688"/>
          <p14:tracePt t="127172" x="5473700" y="5500688"/>
          <p14:tracePt t="127189" x="5465763" y="5500688"/>
          <p14:tracePt t="127207" x="5456238" y="5500688"/>
          <p14:tracePt t="127536" x="5438775" y="5500688"/>
          <p14:tracePt t="127547" x="5402263" y="5500688"/>
          <p14:tracePt t="127557" x="5367338" y="5500688"/>
          <p14:tracePt t="127571" x="5214938" y="5518150"/>
          <p14:tracePt t="127588" x="5133975" y="5527675"/>
          <p14:tracePt t="127605" x="4938713" y="5562600"/>
          <p14:tracePt t="127622" x="4751388" y="5589588"/>
          <p14:tracePt t="127638" x="4643438" y="5599113"/>
          <p14:tracePt t="127655" x="4465638" y="5608638"/>
          <p14:tracePt t="127673" x="4303713" y="5608638"/>
          <p14:tracePt t="127689" x="4232275" y="5608638"/>
          <p14:tracePt t="127705" x="4108450" y="5581650"/>
          <p14:tracePt t="127722" x="3983038" y="5545138"/>
          <p14:tracePt t="127738" x="3946525" y="5527675"/>
          <p14:tracePt t="127755" x="3875088" y="5500688"/>
          <p14:tracePt t="127772" x="3830638" y="5465763"/>
          <p14:tracePt t="127788" x="3813175" y="5438775"/>
          <p14:tracePt t="127805" x="3803650" y="5367338"/>
          <p14:tracePt t="127822" x="3803650" y="5251450"/>
          <p14:tracePt t="127838" x="3803650" y="5180013"/>
          <p14:tracePt t="127855" x="3840163" y="5045075"/>
          <p14:tracePt t="127872" x="3919538" y="4929188"/>
          <p14:tracePt t="127888" x="3965575" y="4875213"/>
          <p14:tracePt t="127905" x="4071938" y="4768850"/>
          <p14:tracePt t="127922" x="4187825" y="4670425"/>
          <p14:tracePt t="127938" x="4268788" y="4633913"/>
          <p14:tracePt t="127954" x="4446588" y="4554538"/>
          <p14:tracePt t="127971" x="4670425" y="4510088"/>
          <p14:tracePt t="127988" x="4776788" y="4491038"/>
          <p14:tracePt t="128004" x="5000625" y="4465638"/>
          <p14:tracePt t="128022" x="5180013" y="4456113"/>
          <p14:tracePt t="128039" x="5251450" y="4456113"/>
          <p14:tracePt t="128054" x="5402263" y="4473575"/>
          <p14:tracePt t="128071" x="5527675" y="4510088"/>
          <p14:tracePt t="128088" x="5581650" y="4537075"/>
          <p14:tracePt t="128105" x="5653088" y="4598988"/>
          <p14:tracePt t="128122" x="5688013" y="4643438"/>
          <p14:tracePt t="128137" x="5697538" y="4660900"/>
          <p14:tracePt t="128154" x="5715000" y="4687888"/>
          <p14:tracePt t="128171" x="5715000" y="4705350"/>
          <p14:tracePt t="128189" x="5724525" y="4714875"/>
          <p14:tracePt t="128206" x="5724525" y="4724400"/>
          <p14:tracePt t="128235" x="5724525" y="4732338"/>
          <p14:tracePt t="128275" x="5724525" y="4741863"/>
          <p14:tracePt t="128285" x="5715000" y="4751388"/>
          <p14:tracePt t="128305" x="5715000" y="4768850"/>
          <p14:tracePt t="128315" x="5697538" y="4795838"/>
          <p14:tracePt t="128325" x="5661025" y="4848225"/>
          <p14:tracePt t="128337" x="5626100" y="4911725"/>
          <p14:tracePt t="128354" x="5527675" y="5054600"/>
          <p14:tracePt t="128371" x="5456238" y="5170488"/>
          <p14:tracePt t="128388" x="5429250" y="5214938"/>
          <p14:tracePt t="128404" x="5384800" y="5313363"/>
          <p14:tracePt t="128421" x="5322888" y="5419725"/>
          <p14:tracePt t="128438" x="5286375" y="5456238"/>
          <p14:tracePt t="128454" x="5187950" y="5545138"/>
          <p14:tracePt t="128471" x="5089525" y="5616575"/>
          <p14:tracePt t="128488" x="5045075" y="5643563"/>
          <p14:tracePt t="128503" x="5000625" y="5670550"/>
          <p14:tracePt t="128520" x="4973638" y="5688013"/>
          <p14:tracePt t="128537" x="4965700" y="5688013"/>
          <p14:tracePt t="128553" x="4956175" y="5697538"/>
          <p14:tracePt t="128570" x="4946650" y="5697538"/>
          <p14:tracePt t="128614" x="4946650" y="5705475"/>
          <p14:tracePt t="130614" x="4938713" y="5705475"/>
          <p14:tracePt t="130911" x="4929188" y="5705475"/>
          <p14:tracePt t="130921" x="4911725" y="5705475"/>
          <p14:tracePt t="130931" x="4902200" y="5705475"/>
          <p14:tracePt t="130941" x="4884738" y="5697538"/>
          <p14:tracePt t="130952" x="4867275" y="5697538"/>
          <p14:tracePt t="130968" x="4822825" y="5680075"/>
          <p14:tracePt t="130985" x="4768850" y="5670550"/>
          <p14:tracePt t="131002" x="4724400" y="5661025"/>
          <p14:tracePt t="131019" x="4652963" y="5643563"/>
          <p14:tracePt t="131035" x="4572000" y="5626100"/>
          <p14:tracePt t="131052" x="4545013" y="5626100"/>
          <p14:tracePt t="131067" x="4500563" y="5608638"/>
          <p14:tracePt t="131085" x="4473575" y="5599113"/>
          <p14:tracePt t="131102" x="4465638" y="5589588"/>
          <p14:tracePt t="131118" x="4446588" y="5581650"/>
          <p14:tracePt t="131134" x="4438650" y="5572125"/>
          <p14:tracePt t="131152" x="4429125" y="5562600"/>
          <p14:tracePt t="131168" x="4419600" y="5545138"/>
          <p14:tracePt t="131185" x="4402138" y="5510213"/>
          <p14:tracePt t="131202" x="4394200" y="5483225"/>
          <p14:tracePt t="131218" x="4375150" y="5411788"/>
          <p14:tracePt t="131235" x="4357688" y="5340350"/>
          <p14:tracePt t="131252" x="4357688" y="5295900"/>
          <p14:tracePt t="131268" x="4357688" y="5224463"/>
          <p14:tracePt t="131284" x="4357688" y="5153025"/>
          <p14:tracePt t="131302" x="4357688" y="5108575"/>
          <p14:tracePt t="131318" x="4394200" y="5010150"/>
          <p14:tracePt t="131334" x="4438650" y="4911725"/>
          <p14:tracePt t="131352" x="4465638" y="4875213"/>
          <p14:tracePt t="131368" x="4527550" y="4813300"/>
          <p14:tracePt t="131384" x="4608513" y="4776788"/>
          <p14:tracePt t="131402" x="4643438" y="4759325"/>
          <p14:tracePt t="131417" x="4724400" y="4741863"/>
          <p14:tracePt t="131434" x="4803775" y="4732338"/>
          <p14:tracePt t="131451" x="4840288" y="4732338"/>
          <p14:tracePt t="131467" x="4919663" y="4732338"/>
          <p14:tracePt t="131484" x="5000625" y="4741863"/>
          <p14:tracePt t="131501" x="5037138" y="4751388"/>
          <p14:tracePt t="131518" x="5089525" y="4759325"/>
          <p14:tracePt t="131535" x="5126038" y="4768850"/>
          <p14:tracePt t="131551" x="5133975" y="4776788"/>
          <p14:tracePt t="131567" x="5153025" y="4786313"/>
          <p14:tracePt t="131584" x="5160963" y="4803775"/>
          <p14:tracePt t="131601" x="5170488" y="4813300"/>
          <p14:tracePt t="131617" x="5180013" y="4822825"/>
          <p14:tracePt t="131634" x="5187950" y="4822825"/>
          <p14:tracePt t="131651" x="5187950" y="4830763"/>
          <p14:tracePt t="131667" x="5187950" y="4840288"/>
          <p14:tracePt t="131709" x="5180013" y="4840288"/>
          <p14:tracePt t="131750" x="5160963" y="4840288"/>
          <p14:tracePt t="131759" x="5116513" y="4840288"/>
          <p14:tracePt t="131769" x="5037138" y="4848225"/>
          <p14:tracePt t="131784" x="4822825" y="4902200"/>
          <p14:tracePt t="131801" x="4714875" y="4929188"/>
          <p14:tracePt t="131817" x="4537075" y="5010150"/>
          <p14:tracePt t="131834" x="4429125" y="5081588"/>
          <p14:tracePt t="131851" x="4402138" y="5108575"/>
          <p14:tracePt t="131867" x="4367213" y="5170488"/>
          <p14:tracePt t="131884" x="4357688" y="5232400"/>
          <p14:tracePt t="131901" x="4357688" y="5259388"/>
          <p14:tracePt t="131917" x="4357688" y="5313363"/>
          <p14:tracePt t="131934" x="4375150" y="5348288"/>
          <p14:tracePt t="131951" x="4394200" y="5357813"/>
          <p14:tracePt t="131967" x="4429125" y="5375275"/>
          <p14:tracePt t="131984" x="4473575" y="5384800"/>
          <p14:tracePt t="132001" x="4483100" y="5384800"/>
          <p14:tracePt t="132018" x="4500563" y="5384800"/>
          <p14:tracePt t="132034" x="4518025" y="5384800"/>
          <p14:tracePt t="132051" x="4527550" y="5384800"/>
          <p14:tracePt t="132067" x="4537075" y="5375275"/>
          <p14:tracePt t="132083" x="4545013" y="5367338"/>
          <p14:tracePt t="132100" x="4554538" y="5357813"/>
          <p14:tracePt t="132117" x="4554538" y="5340350"/>
          <p14:tracePt t="132134" x="4562475" y="5330825"/>
          <p14:tracePt t="132150" x="4562475" y="5322888"/>
          <p14:tracePt t="132168" x="4562475" y="5303838"/>
          <p14:tracePt t="132189" x="4562475" y="5295900"/>
          <p14:tracePt t="132200" x="4562475" y="5286375"/>
          <p14:tracePt t="132217" x="4554538" y="5232400"/>
          <p14:tracePt t="132234" x="4473575" y="5160963"/>
          <p14:tracePt t="132251" x="4419600" y="5126038"/>
          <p14:tracePt t="132267" x="4295775" y="5054600"/>
          <p14:tracePt t="132284" x="4152900" y="4991100"/>
          <p14:tracePt t="132301" x="4062413" y="4973638"/>
          <p14:tracePt t="132316" x="3848100" y="4965700"/>
          <p14:tracePt t="132333" x="3616325" y="4965700"/>
          <p14:tracePt t="132350" x="3500438" y="4991100"/>
          <p14:tracePt t="132367" x="3268663" y="5045075"/>
          <p14:tracePt t="132384" x="3071813" y="5126038"/>
          <p14:tracePt t="132400" x="2982913" y="5160963"/>
          <p14:tracePt t="132417" x="2813050" y="5268913"/>
          <p14:tracePt t="132433" x="2697163" y="5375275"/>
          <p14:tracePt t="132450" x="2652713" y="5429250"/>
          <p14:tracePt t="132467" x="2581275" y="5518150"/>
          <p14:tracePt t="132483" x="2544763" y="5572125"/>
          <p14:tracePt t="132500" x="2536825" y="5589588"/>
          <p14:tracePt t="132518" x="2536825" y="5608638"/>
          <p14:tracePt t="133426" x="2536825" y="5616575"/>
          <p14:tracePt t="133477" x="2544763" y="5616575"/>
          <p14:tracePt t="133487" x="2571750" y="5626100"/>
          <p14:tracePt t="133497" x="2589213" y="5634038"/>
          <p14:tracePt t="133507" x="2625725" y="5653088"/>
          <p14:tracePt t="133517" x="2652713" y="5661025"/>
          <p14:tracePt t="133533" x="2732088" y="5697538"/>
          <p14:tracePt t="133550" x="2768600" y="5715000"/>
          <p14:tracePt t="133566" x="2884488" y="5741988"/>
          <p14:tracePt t="133583" x="3027363" y="5751513"/>
          <p14:tracePt t="133599" x="3116263" y="5751513"/>
          <p14:tracePt t="133616" x="3313113" y="5732463"/>
          <p14:tracePt t="133633" x="3554413" y="5697538"/>
          <p14:tracePt t="133650" x="3679825" y="5680075"/>
          <p14:tracePt t="133666" x="3894138" y="5634038"/>
          <p14:tracePt t="133683" x="4062413" y="5616575"/>
          <p14:tracePt t="133699" x="4125913" y="5608638"/>
          <p14:tracePt t="133716" x="4187825" y="5599113"/>
          <p14:tracePt t="133733" x="4224338" y="5589588"/>
          <p14:tracePt t="133749" x="4232275" y="5581650"/>
          <p14:tracePt t="133767" x="4241800" y="5581650"/>
          <p14:tracePt t="133797" x="4259263" y="5581650"/>
          <p14:tracePt t="134096" x="4313238" y="5581650"/>
          <p14:tracePt t="134106" x="4384675" y="5572125"/>
          <p14:tracePt t="134117" x="4491038" y="5554663"/>
          <p14:tracePt t="134132" x="4732338" y="5500688"/>
          <p14:tracePt t="134149" x="4840288" y="5473700"/>
          <p14:tracePt t="134165" x="5000625" y="5438775"/>
          <p14:tracePt t="134183" x="5062538" y="5419725"/>
          <p14:tracePt t="134199" x="5081588" y="5419725"/>
          <p14:tracePt t="134215" x="5099050" y="5402263"/>
          <p14:tracePt t="134232" x="5099050" y="5394325"/>
          <p14:tracePt t="134249" x="5089525" y="5394325"/>
          <p14:tracePt t="134277" x="5072063" y="5394325"/>
          <p14:tracePt t="134287" x="5054600" y="5394325"/>
          <p14:tracePt t="134299" x="5037138" y="5394325"/>
          <p14:tracePt t="134315" x="4991100" y="5394325"/>
          <p14:tracePt t="134332" x="4965700" y="5411788"/>
          <p14:tracePt t="134349" x="4956175" y="5429250"/>
          <p14:tracePt t="134365" x="4938713" y="5456238"/>
          <p14:tracePt t="134383" x="4929188" y="5500688"/>
          <p14:tracePt t="134400" x="4929188" y="5527675"/>
          <p14:tracePt t="134415" x="4929188" y="5616575"/>
          <p14:tracePt t="134432" x="4938713" y="5741988"/>
          <p14:tracePt t="134448" x="4956175" y="5813425"/>
          <p14:tracePt t="134465" x="4991100" y="5956300"/>
          <p14:tracePt t="134482" x="5027613" y="6108700"/>
          <p14:tracePt t="134499" x="5089525" y="6232525"/>
          <p14:tracePt t="134516" x="5108575" y="6296025"/>
          <p14:tracePt t="134532" x="5143500" y="6419850"/>
          <p14:tracePt t="134549" x="5180013" y="6545263"/>
          <p14:tracePt t="134566" x="5197475" y="6608763"/>
          <p14:tracePt t="134582" x="5232400" y="6724650"/>
          <p14:tracePt t="134599" x="5232400" y="6769100"/>
          <p14:tracePt t="134615" x="5251450" y="6813550"/>
          <p14:tracePt t="134632" x="5259388" y="6831013"/>
          <p14:tracePt t="134649" x="5268913" y="6831013"/>
          <p14:tracePt t="141675" x="5241925" y="6813550"/>
          <p14:tracePt t="141764" x="5187950" y="6777038"/>
          <p14:tracePt t="141774" x="5126038" y="6732588"/>
          <p14:tracePt t="141784" x="5062538" y="6661150"/>
          <p14:tracePt t="141794" x="4983163" y="6554788"/>
          <p14:tracePt t="141809" x="4705350" y="6180138"/>
          <p14:tracePt t="141826" x="4527550" y="5919788"/>
          <p14:tracePt t="141843" x="4062413" y="5153025"/>
          <p14:tracePt t="141860" x="3571875" y="4357688"/>
          <p14:tracePt t="141877" x="3367088" y="4027488"/>
          <p14:tracePt t="141893" x="3116263" y="3536950"/>
          <p14:tracePt t="141910" x="3017838" y="3303588"/>
          <p14:tracePt t="141926" x="2990850" y="3224213"/>
          <p14:tracePt t="141943" x="2955925" y="3125788"/>
          <p14:tracePt t="141960" x="2928938" y="3054350"/>
          <p14:tracePt t="141976" x="2894013" y="2990850"/>
          <p14:tracePt t="141994" x="2884488" y="2965450"/>
          <p14:tracePt t="142009" x="2847975" y="2884488"/>
          <p14:tracePt t="142026" x="2786063" y="2786063"/>
          <p14:tracePt t="142044" x="2751138" y="2732088"/>
          <p14:tracePt t="142059" x="2616200" y="2608263"/>
          <p14:tracePt t="142076" x="2411413" y="2465388"/>
          <p14:tracePt t="142094" x="2268538" y="2384425"/>
          <p14:tracePt t="142110" x="1990725" y="2232025"/>
          <p14:tracePt t="142126" x="1795463" y="2143125"/>
          <p14:tracePt t="142144" x="1731963" y="2116138"/>
          <p14:tracePt t="142159" x="1670050" y="2098675"/>
          <p14:tracePt t="142177" x="1660525" y="2081213"/>
          <p14:tracePt t="142393" x="1633538" y="2044700"/>
          <p14:tracePt t="142403" x="1598613" y="1982788"/>
          <p14:tracePt t="142413" x="1562100" y="1901825"/>
          <p14:tracePt t="142426" x="1527175" y="1822450"/>
          <p14:tracePt t="142442" x="1446213" y="1616075"/>
          <p14:tracePt t="142459" x="1384300" y="1411288"/>
          <p14:tracePt t="142476" x="1366838" y="1330325"/>
          <p14:tracePt t="142493" x="1330325" y="1160463"/>
          <p14:tracePt t="142509" x="1312863" y="990600"/>
          <p14:tracePt t="142527" x="1303338" y="919163"/>
          <p14:tracePt t="142527" x="1295400" y="839788"/>
          <p14:tracePt t="142543" x="1295400" y="785813"/>
          <p14:tracePt t="142559" x="1285875" y="696913"/>
          <p14:tracePt t="142576" x="1285875" y="625475"/>
          <p14:tracePt t="142593" x="1285875" y="598488"/>
          <p14:tracePt t="142609" x="1285875" y="544513"/>
          <p14:tracePt t="142626" x="1285875" y="490538"/>
          <p14:tracePt t="142643" x="1285875" y="455613"/>
          <p14:tracePt t="142659" x="1285875" y="374650"/>
          <p14:tracePt t="143571" x="1465263" y="889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8"/>
          <p:cNvSpPr>
            <a:spLocks noGrp="1" noChangeArrowheads="1"/>
          </p:cNvSpPr>
          <p:nvPr>
            <p:ph type="title"/>
          </p:nvPr>
        </p:nvSpPr>
        <p:spPr>
          <a:xfrm>
            <a:off x="3657600" y="274638"/>
            <a:ext cx="6553200" cy="1143000"/>
          </a:xfrm>
          <a:noFill/>
        </p:spPr>
        <p:txBody>
          <a:bodyPr>
            <a:normAutofit fontScale="90000"/>
          </a:bodyPr>
          <a:lstStyle/>
          <a:p>
            <a:pPr eaLnBrk="1" hangingPunct="1"/>
            <a:r>
              <a:rPr lang="en-US" altLang="en-US" dirty="0">
                <a:ea typeface="ＭＳ Ｐゴシック" panose="020B0600070205080204" pitchFamily="34" charset="-128"/>
              </a:rPr>
              <a:t>Chapter 3: Input, Output, and Storage</a:t>
            </a:r>
          </a:p>
        </p:txBody>
      </p:sp>
      <p:sp>
        <p:nvSpPr>
          <p:cNvPr id="3079" name="Rectangle 9"/>
          <p:cNvSpPr>
            <a:spLocks noGrp="1" noChangeArrowheads="1"/>
          </p:cNvSpPr>
          <p:nvPr>
            <p:ph idx="1"/>
          </p:nvPr>
        </p:nvSpPr>
        <p:spPr>
          <a:xfrm>
            <a:off x="3810000" y="1752600"/>
            <a:ext cx="6858000" cy="4953000"/>
          </a:xfrm>
        </p:spPr>
        <p:txBody>
          <a:bodyPr>
            <a:noAutofit/>
          </a:bodyPr>
          <a:lstStyle/>
          <a:p>
            <a:pPr>
              <a:buFontTx/>
              <a:buNone/>
            </a:pPr>
            <a:r>
              <a:rPr lang="en-US" altLang="en-US" sz="2000" b="1" dirty="0">
                <a:ea typeface="ＭＳ Ｐゴシック" panose="020B0600070205080204" pitchFamily="34" charset="-128"/>
              </a:rPr>
              <a:t>Learning Objectives:</a:t>
            </a:r>
          </a:p>
          <a:p>
            <a:pPr>
              <a:buFontTx/>
              <a:buNone/>
            </a:pPr>
            <a:endParaRPr lang="en-US" altLang="en-US" sz="2000" b="1" dirty="0">
              <a:ea typeface="ＭＳ Ｐゴシック" panose="020B0600070205080204" pitchFamily="34" charset="-128"/>
            </a:endParaRPr>
          </a:p>
          <a:p>
            <a:r>
              <a:rPr lang="en-US" dirty="0"/>
              <a:t>Define input and describe the available types of keyboards and pointing devices</a:t>
            </a:r>
          </a:p>
          <a:p>
            <a:r>
              <a:rPr lang="en-US" dirty="0"/>
              <a:t>Describe scanning and image-capturing device types and features</a:t>
            </a:r>
          </a:p>
          <a:p>
            <a:r>
              <a:rPr lang="en-US" dirty="0"/>
              <a:t>Define output and explain the types of output devices available</a:t>
            </a:r>
          </a:p>
          <a:p>
            <a:r>
              <a:rPr lang="en-US" dirty="0"/>
              <a:t>Differentiate between types of monitors and explain their features</a:t>
            </a:r>
          </a:p>
          <a:p>
            <a:r>
              <a:rPr lang="en-US" dirty="0"/>
              <a:t>Differentiate between types of printers and identify the best printer for a task</a:t>
            </a:r>
          </a:p>
        </p:txBody>
      </p:sp>
      <p:pic>
        <p:nvPicPr>
          <p:cNvPr id="5" name="Picture 4">
            <a:extLst>
              <a:ext uri="{FF2B5EF4-FFF2-40B4-BE49-F238E27FC236}">
                <a16:creationId xmlns:a16="http://schemas.microsoft.com/office/drawing/2014/main" id="{E96889A0-DF64-4C70-AE56-6CF153B60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25" y="545230"/>
            <a:ext cx="2695575" cy="6301984"/>
          </a:xfrm>
          <a:prstGeom prst="rect">
            <a:avLst/>
          </a:prstGeom>
        </p:spPr>
      </p:pic>
      <p:sp>
        <p:nvSpPr>
          <p:cNvPr id="2" name="Slide Number Placeholder 1">
            <a:extLst>
              <a:ext uri="{FF2B5EF4-FFF2-40B4-BE49-F238E27FC236}">
                <a16:creationId xmlns:a16="http://schemas.microsoft.com/office/drawing/2014/main" id="{F190C707-4B0A-458E-AE03-A69881D0B636}"/>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624827325"/>
      </p:ext>
    </p:extLst>
  </p:cSld>
  <p:clrMapOvr>
    <a:masterClrMapping/>
  </p:clrMapOvr>
  <mc:AlternateContent xmlns:mc="http://schemas.openxmlformats.org/markup-compatibility/2006" xmlns:p14="http://schemas.microsoft.com/office/powerpoint/2010/main">
    <mc:Choice Requires="p14">
      <p:transition spd="slow" p14:dur="2000" advTm="21939"/>
    </mc:Choice>
    <mc:Fallback xmlns="">
      <p:transition spd="slow" advTm="21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9">
                                            <p:txEl>
                                              <p:pRg st="0" end="0"/>
                                            </p:txEl>
                                          </p:spTgt>
                                        </p:tgtEl>
                                        <p:attrNameLst>
                                          <p:attrName>style.visibility</p:attrName>
                                        </p:attrNameLst>
                                      </p:cBhvr>
                                      <p:to>
                                        <p:strVal val="visible"/>
                                      </p:to>
                                    </p:set>
                                    <p:animEffect transition="in" filter="barn(inVertical)">
                                      <p:cBhvr>
                                        <p:cTn id="12" dur="1000"/>
                                        <p:tgtEl>
                                          <p:spTgt spid="30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9">
                                            <p:txEl>
                                              <p:pRg st="2" end="2"/>
                                            </p:txEl>
                                          </p:spTgt>
                                        </p:tgtEl>
                                        <p:attrNameLst>
                                          <p:attrName>style.visibility</p:attrName>
                                        </p:attrNameLst>
                                      </p:cBhvr>
                                      <p:to>
                                        <p:strVal val="visible"/>
                                      </p:to>
                                    </p:set>
                                    <p:animEffect transition="in" filter="barn(inVertical)">
                                      <p:cBhvr>
                                        <p:cTn id="17" dur="1000"/>
                                        <p:tgtEl>
                                          <p:spTgt spid="30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79">
                                            <p:txEl>
                                              <p:pRg st="3" end="3"/>
                                            </p:txEl>
                                          </p:spTgt>
                                        </p:tgtEl>
                                        <p:attrNameLst>
                                          <p:attrName>style.visibility</p:attrName>
                                        </p:attrNameLst>
                                      </p:cBhvr>
                                      <p:to>
                                        <p:strVal val="visible"/>
                                      </p:to>
                                    </p:set>
                                    <p:animEffect transition="in" filter="barn(inVertical)">
                                      <p:cBhvr>
                                        <p:cTn id="22" dur="1000"/>
                                        <p:tgtEl>
                                          <p:spTgt spid="30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79">
                                            <p:txEl>
                                              <p:pRg st="4" end="4"/>
                                            </p:txEl>
                                          </p:spTgt>
                                        </p:tgtEl>
                                        <p:attrNameLst>
                                          <p:attrName>style.visibility</p:attrName>
                                        </p:attrNameLst>
                                      </p:cBhvr>
                                      <p:to>
                                        <p:strVal val="visible"/>
                                      </p:to>
                                    </p:set>
                                    <p:animEffect transition="in" filter="barn(inVertical)">
                                      <p:cBhvr>
                                        <p:cTn id="27" dur="1000"/>
                                        <p:tgtEl>
                                          <p:spTgt spid="30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79">
                                            <p:txEl>
                                              <p:pRg st="5" end="5"/>
                                            </p:txEl>
                                          </p:spTgt>
                                        </p:tgtEl>
                                        <p:attrNameLst>
                                          <p:attrName>style.visibility</p:attrName>
                                        </p:attrNameLst>
                                      </p:cBhvr>
                                      <p:to>
                                        <p:strVal val="visible"/>
                                      </p:to>
                                    </p:set>
                                    <p:animEffect transition="in" filter="barn(inVertical)">
                                      <p:cBhvr>
                                        <p:cTn id="32" dur="1000"/>
                                        <p:tgtEl>
                                          <p:spTgt spid="30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79">
                                            <p:txEl>
                                              <p:pRg st="6" end="6"/>
                                            </p:txEl>
                                          </p:spTgt>
                                        </p:tgtEl>
                                        <p:attrNameLst>
                                          <p:attrName>style.visibility</p:attrName>
                                        </p:attrNameLst>
                                      </p:cBhvr>
                                      <p:to>
                                        <p:strVal val="visible"/>
                                      </p:to>
                                    </p:set>
                                    <p:animEffect transition="in" filter="barn(inVertical)">
                                      <p:cBhvr>
                                        <p:cTn id="37" dur="1000"/>
                                        <p:tgtEl>
                                          <p:spTgt spid="30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514685"/>
            <a:ext cx="6400800" cy="1143000"/>
          </a:xfrm>
        </p:spPr>
        <p:txBody>
          <a:bodyPr/>
          <a:lstStyle/>
          <a:p>
            <a:pPr algn="ctr"/>
            <a:r>
              <a:rPr lang="en-US" dirty="0"/>
              <a:t>Resolution</a:t>
            </a:r>
          </a:p>
        </p:txBody>
      </p:sp>
      <p:sp>
        <p:nvSpPr>
          <p:cNvPr id="3" name="Content Placeholder 2"/>
          <p:cNvSpPr>
            <a:spLocks noGrp="1"/>
          </p:cNvSpPr>
          <p:nvPr>
            <p:ph idx="1"/>
          </p:nvPr>
        </p:nvSpPr>
        <p:spPr>
          <a:xfrm>
            <a:off x="3810000" y="1462931"/>
            <a:ext cx="8077200" cy="4525963"/>
          </a:xfrm>
        </p:spPr>
        <p:txBody>
          <a:bodyPr>
            <a:normAutofit/>
          </a:bodyPr>
          <a:lstStyle/>
          <a:p>
            <a:r>
              <a:rPr lang="en-US" sz="2400" dirty="0"/>
              <a:t>Measured in horizontal and vertical pixels, such as 1024 x 768</a:t>
            </a:r>
          </a:p>
          <a:p>
            <a:r>
              <a:rPr lang="en-US" sz="2400" dirty="0"/>
              <a:t>Each display has a maximum (native) resolution</a:t>
            </a:r>
          </a:p>
          <a:p>
            <a:r>
              <a:rPr lang="en-US" sz="2400" dirty="0"/>
              <a:t>LCD and LED displays look best at their native resolution</a:t>
            </a:r>
          </a:p>
          <a:p>
            <a:r>
              <a:rPr lang="en-US" sz="2400" dirty="0"/>
              <a:t>Aspect ratio is ratio of width to height, such as 4:3 or 16:9</a:t>
            </a:r>
          </a:p>
          <a:p>
            <a:endParaRPr lang="en-US" sz="2400" dirty="0"/>
          </a:p>
        </p:txBody>
      </p:sp>
      <p:pic>
        <p:nvPicPr>
          <p:cNvPr id="4" name="Content Placeholder 3"/>
          <p:cNvPicPr>
            <a:picLocks noChangeAspect="1"/>
          </p:cNvPicPr>
          <p:nvPr/>
        </p:nvPicPr>
        <p:blipFill>
          <a:blip r:embed="rId4"/>
          <a:stretch>
            <a:fillRect/>
          </a:stretch>
        </p:blipFill>
        <p:spPr bwMode="auto">
          <a:xfrm>
            <a:off x="4865409" y="3612307"/>
            <a:ext cx="5966381" cy="322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ED5FE5F5-18E1-406E-A2C9-0573F177D049}"/>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20</a:t>
            </a:fld>
            <a:endParaRPr lang="en-US" altLang="en-US">
              <a:solidFill>
                <a:srgbClr val="000000"/>
              </a:solidFill>
            </a:endParaRPr>
          </a:p>
        </p:txBody>
      </p:sp>
      <p:pic>
        <p:nvPicPr>
          <p:cNvPr id="8" name="Picture 7">
            <a:extLst>
              <a:ext uri="{FF2B5EF4-FFF2-40B4-BE49-F238E27FC236}">
                <a16:creationId xmlns:a16="http://schemas.microsoft.com/office/drawing/2014/main" id="{9013BD1F-E0E6-4430-9276-F9FFD8D92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34" y="869106"/>
            <a:ext cx="3791575" cy="6142775"/>
          </a:xfrm>
          <a:prstGeom prst="rect">
            <a:avLst/>
          </a:prstGeom>
        </p:spPr>
      </p:pic>
    </p:spTree>
    <p:custDataLst>
      <p:tags r:id="rId1"/>
    </p:custDataLst>
    <p:extLst>
      <p:ext uri="{BB962C8B-B14F-4D97-AF65-F5344CB8AC3E}">
        <p14:creationId xmlns:p14="http://schemas.microsoft.com/office/powerpoint/2010/main" val="3486579012"/>
      </p:ext>
    </p:extLst>
  </p:cSld>
  <p:clrMapOvr>
    <a:masterClrMapping/>
  </p:clrMapOvr>
  <p:transition spd="slow" advTm="100404">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down)">
                                      <p:cBhvr>
                                        <p:cTn id="33" dur="580">
                                          <p:stCondLst>
                                            <p:cond delay="0"/>
                                          </p:stCondLst>
                                        </p:cTn>
                                        <p:tgtEl>
                                          <p:spTgt spid="3">
                                            <p:txEl>
                                              <p:pRg st="1" end="1"/>
                                            </p:txEl>
                                          </p:spTgt>
                                        </p:tgtEl>
                                      </p:cBhvr>
                                    </p:animEffect>
                                    <p:anim calcmode="lin" valueType="num">
                                      <p:cBhvr>
                                        <p:cTn id="3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 end="1"/>
                                            </p:txEl>
                                          </p:spTgt>
                                        </p:tgtEl>
                                      </p:cBhvr>
                                      <p:to x="100000" y="60000"/>
                                    </p:animScale>
                                    <p:animScale>
                                      <p:cBhvr>
                                        <p:cTn id="40" dur="166" decel="50000">
                                          <p:stCondLst>
                                            <p:cond delay="676"/>
                                          </p:stCondLst>
                                        </p:cTn>
                                        <p:tgtEl>
                                          <p:spTgt spid="3">
                                            <p:txEl>
                                              <p:pRg st="1" end="1"/>
                                            </p:txEl>
                                          </p:spTgt>
                                        </p:tgtEl>
                                      </p:cBhvr>
                                      <p:to x="100000" y="100000"/>
                                    </p:animScale>
                                    <p:animScale>
                                      <p:cBhvr>
                                        <p:cTn id="41" dur="26">
                                          <p:stCondLst>
                                            <p:cond delay="1312"/>
                                          </p:stCondLst>
                                        </p:cTn>
                                        <p:tgtEl>
                                          <p:spTgt spid="3">
                                            <p:txEl>
                                              <p:pRg st="1" end="1"/>
                                            </p:txEl>
                                          </p:spTgt>
                                        </p:tgtEl>
                                      </p:cBhvr>
                                      <p:to x="100000" y="80000"/>
                                    </p:animScale>
                                    <p:animScale>
                                      <p:cBhvr>
                                        <p:cTn id="42" dur="166" decel="50000">
                                          <p:stCondLst>
                                            <p:cond delay="1338"/>
                                          </p:stCondLst>
                                        </p:cTn>
                                        <p:tgtEl>
                                          <p:spTgt spid="3">
                                            <p:txEl>
                                              <p:pRg st="1" end="1"/>
                                            </p:txEl>
                                          </p:spTgt>
                                        </p:tgtEl>
                                      </p:cBhvr>
                                      <p:to x="100000" y="100000"/>
                                    </p:animScale>
                                    <p:animScale>
                                      <p:cBhvr>
                                        <p:cTn id="43" dur="26">
                                          <p:stCondLst>
                                            <p:cond delay="1642"/>
                                          </p:stCondLst>
                                        </p:cTn>
                                        <p:tgtEl>
                                          <p:spTgt spid="3">
                                            <p:txEl>
                                              <p:pRg st="1" end="1"/>
                                            </p:txEl>
                                          </p:spTgt>
                                        </p:tgtEl>
                                      </p:cBhvr>
                                      <p:to x="100000" y="90000"/>
                                    </p:animScale>
                                    <p:animScale>
                                      <p:cBhvr>
                                        <p:cTn id="44" dur="166" decel="50000">
                                          <p:stCondLst>
                                            <p:cond delay="1668"/>
                                          </p:stCondLst>
                                        </p:cTn>
                                        <p:tgtEl>
                                          <p:spTgt spid="3">
                                            <p:txEl>
                                              <p:pRg st="1" end="1"/>
                                            </p:txEl>
                                          </p:spTgt>
                                        </p:tgtEl>
                                      </p:cBhvr>
                                      <p:to x="100000" y="100000"/>
                                    </p:animScale>
                                    <p:animScale>
                                      <p:cBhvr>
                                        <p:cTn id="45" dur="26">
                                          <p:stCondLst>
                                            <p:cond delay="1808"/>
                                          </p:stCondLst>
                                        </p:cTn>
                                        <p:tgtEl>
                                          <p:spTgt spid="3">
                                            <p:txEl>
                                              <p:pRg st="1" end="1"/>
                                            </p:txEl>
                                          </p:spTgt>
                                        </p:tgtEl>
                                      </p:cBhvr>
                                      <p:to x="100000" y="95000"/>
                                    </p:animScale>
                                    <p:animScale>
                                      <p:cBhvr>
                                        <p:cTn id="46" dur="166" decel="50000">
                                          <p:stCondLst>
                                            <p:cond delay="1834"/>
                                          </p:stCondLst>
                                        </p:cTn>
                                        <p:tgtEl>
                                          <p:spTgt spid="3">
                                            <p:txEl>
                                              <p:pRg st="1" end="1"/>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wipe(down)">
                                      <p:cBhvr>
                                        <p:cTn id="51" dur="580">
                                          <p:stCondLst>
                                            <p:cond delay="0"/>
                                          </p:stCondLst>
                                        </p:cTn>
                                        <p:tgtEl>
                                          <p:spTgt spid="3">
                                            <p:txEl>
                                              <p:pRg st="2" end="2"/>
                                            </p:txEl>
                                          </p:spTgt>
                                        </p:tgtEl>
                                      </p:cBhvr>
                                    </p:animEffect>
                                    <p:anim calcmode="lin" valueType="num">
                                      <p:cBhvr>
                                        <p:cTn id="5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2" end="2"/>
                                            </p:txEl>
                                          </p:spTgt>
                                        </p:tgtEl>
                                      </p:cBhvr>
                                      <p:to x="100000" y="60000"/>
                                    </p:animScale>
                                    <p:animScale>
                                      <p:cBhvr>
                                        <p:cTn id="58" dur="166" decel="50000">
                                          <p:stCondLst>
                                            <p:cond delay="676"/>
                                          </p:stCondLst>
                                        </p:cTn>
                                        <p:tgtEl>
                                          <p:spTgt spid="3">
                                            <p:txEl>
                                              <p:pRg st="2" end="2"/>
                                            </p:txEl>
                                          </p:spTgt>
                                        </p:tgtEl>
                                      </p:cBhvr>
                                      <p:to x="100000" y="100000"/>
                                    </p:animScale>
                                    <p:animScale>
                                      <p:cBhvr>
                                        <p:cTn id="59" dur="26">
                                          <p:stCondLst>
                                            <p:cond delay="1312"/>
                                          </p:stCondLst>
                                        </p:cTn>
                                        <p:tgtEl>
                                          <p:spTgt spid="3">
                                            <p:txEl>
                                              <p:pRg st="2" end="2"/>
                                            </p:txEl>
                                          </p:spTgt>
                                        </p:tgtEl>
                                      </p:cBhvr>
                                      <p:to x="100000" y="80000"/>
                                    </p:animScale>
                                    <p:animScale>
                                      <p:cBhvr>
                                        <p:cTn id="60" dur="166" decel="50000">
                                          <p:stCondLst>
                                            <p:cond delay="1338"/>
                                          </p:stCondLst>
                                        </p:cTn>
                                        <p:tgtEl>
                                          <p:spTgt spid="3">
                                            <p:txEl>
                                              <p:pRg st="2" end="2"/>
                                            </p:txEl>
                                          </p:spTgt>
                                        </p:tgtEl>
                                      </p:cBhvr>
                                      <p:to x="100000" y="100000"/>
                                    </p:animScale>
                                    <p:animScale>
                                      <p:cBhvr>
                                        <p:cTn id="61" dur="26">
                                          <p:stCondLst>
                                            <p:cond delay="1642"/>
                                          </p:stCondLst>
                                        </p:cTn>
                                        <p:tgtEl>
                                          <p:spTgt spid="3">
                                            <p:txEl>
                                              <p:pRg st="2" end="2"/>
                                            </p:txEl>
                                          </p:spTgt>
                                        </p:tgtEl>
                                      </p:cBhvr>
                                      <p:to x="100000" y="90000"/>
                                    </p:animScale>
                                    <p:animScale>
                                      <p:cBhvr>
                                        <p:cTn id="62" dur="166" decel="50000">
                                          <p:stCondLst>
                                            <p:cond delay="1668"/>
                                          </p:stCondLst>
                                        </p:cTn>
                                        <p:tgtEl>
                                          <p:spTgt spid="3">
                                            <p:txEl>
                                              <p:pRg st="2" end="2"/>
                                            </p:txEl>
                                          </p:spTgt>
                                        </p:tgtEl>
                                      </p:cBhvr>
                                      <p:to x="100000" y="100000"/>
                                    </p:animScale>
                                    <p:animScale>
                                      <p:cBhvr>
                                        <p:cTn id="63" dur="26">
                                          <p:stCondLst>
                                            <p:cond delay="1808"/>
                                          </p:stCondLst>
                                        </p:cTn>
                                        <p:tgtEl>
                                          <p:spTgt spid="3">
                                            <p:txEl>
                                              <p:pRg st="2" end="2"/>
                                            </p:txEl>
                                          </p:spTgt>
                                        </p:tgtEl>
                                      </p:cBhvr>
                                      <p:to x="100000" y="95000"/>
                                    </p:animScale>
                                    <p:animScale>
                                      <p:cBhvr>
                                        <p:cTn id="64" dur="166" decel="50000">
                                          <p:stCondLst>
                                            <p:cond delay="1834"/>
                                          </p:stCondLst>
                                        </p:cTn>
                                        <p:tgtEl>
                                          <p:spTgt spid="3">
                                            <p:txEl>
                                              <p:pRg st="2" end="2"/>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Effect transition="in" filter="wipe(down)">
                                      <p:cBhvr>
                                        <p:cTn id="69" dur="580">
                                          <p:stCondLst>
                                            <p:cond delay="0"/>
                                          </p:stCondLst>
                                        </p:cTn>
                                        <p:tgtEl>
                                          <p:spTgt spid="3">
                                            <p:txEl>
                                              <p:pRg st="3" end="3"/>
                                            </p:txEl>
                                          </p:spTgt>
                                        </p:tgtEl>
                                      </p:cBhvr>
                                    </p:animEffect>
                                    <p:anim calcmode="lin" valueType="num">
                                      <p:cBhvr>
                                        <p:cTn id="7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3">
                                            <p:txEl>
                                              <p:pRg st="3" end="3"/>
                                            </p:txEl>
                                          </p:spTgt>
                                        </p:tgtEl>
                                      </p:cBhvr>
                                      <p:to x="100000" y="60000"/>
                                    </p:animScale>
                                    <p:animScale>
                                      <p:cBhvr>
                                        <p:cTn id="76" dur="166" decel="50000">
                                          <p:stCondLst>
                                            <p:cond delay="676"/>
                                          </p:stCondLst>
                                        </p:cTn>
                                        <p:tgtEl>
                                          <p:spTgt spid="3">
                                            <p:txEl>
                                              <p:pRg st="3" end="3"/>
                                            </p:txEl>
                                          </p:spTgt>
                                        </p:tgtEl>
                                      </p:cBhvr>
                                      <p:to x="100000" y="100000"/>
                                    </p:animScale>
                                    <p:animScale>
                                      <p:cBhvr>
                                        <p:cTn id="77" dur="26">
                                          <p:stCondLst>
                                            <p:cond delay="1312"/>
                                          </p:stCondLst>
                                        </p:cTn>
                                        <p:tgtEl>
                                          <p:spTgt spid="3">
                                            <p:txEl>
                                              <p:pRg st="3" end="3"/>
                                            </p:txEl>
                                          </p:spTgt>
                                        </p:tgtEl>
                                      </p:cBhvr>
                                      <p:to x="100000" y="80000"/>
                                    </p:animScale>
                                    <p:animScale>
                                      <p:cBhvr>
                                        <p:cTn id="78" dur="166" decel="50000">
                                          <p:stCondLst>
                                            <p:cond delay="1338"/>
                                          </p:stCondLst>
                                        </p:cTn>
                                        <p:tgtEl>
                                          <p:spTgt spid="3">
                                            <p:txEl>
                                              <p:pRg st="3" end="3"/>
                                            </p:txEl>
                                          </p:spTgt>
                                        </p:tgtEl>
                                      </p:cBhvr>
                                      <p:to x="100000" y="100000"/>
                                    </p:animScale>
                                    <p:animScale>
                                      <p:cBhvr>
                                        <p:cTn id="79" dur="26">
                                          <p:stCondLst>
                                            <p:cond delay="1642"/>
                                          </p:stCondLst>
                                        </p:cTn>
                                        <p:tgtEl>
                                          <p:spTgt spid="3">
                                            <p:txEl>
                                              <p:pRg st="3" end="3"/>
                                            </p:txEl>
                                          </p:spTgt>
                                        </p:tgtEl>
                                      </p:cBhvr>
                                      <p:to x="100000" y="90000"/>
                                    </p:animScale>
                                    <p:animScale>
                                      <p:cBhvr>
                                        <p:cTn id="80" dur="166" decel="50000">
                                          <p:stCondLst>
                                            <p:cond delay="1668"/>
                                          </p:stCondLst>
                                        </p:cTn>
                                        <p:tgtEl>
                                          <p:spTgt spid="3">
                                            <p:txEl>
                                              <p:pRg st="3" end="3"/>
                                            </p:txEl>
                                          </p:spTgt>
                                        </p:tgtEl>
                                      </p:cBhvr>
                                      <p:to x="100000" y="100000"/>
                                    </p:animScale>
                                    <p:animScale>
                                      <p:cBhvr>
                                        <p:cTn id="81" dur="26">
                                          <p:stCondLst>
                                            <p:cond delay="1808"/>
                                          </p:stCondLst>
                                        </p:cTn>
                                        <p:tgtEl>
                                          <p:spTgt spid="3">
                                            <p:txEl>
                                              <p:pRg st="3" end="3"/>
                                            </p:txEl>
                                          </p:spTgt>
                                        </p:tgtEl>
                                      </p:cBhvr>
                                      <p:to x="100000" y="95000"/>
                                    </p:animScale>
                                    <p:animScale>
                                      <p:cBhvr>
                                        <p:cTn id="82" dur="166" decel="50000">
                                          <p:stCondLst>
                                            <p:cond delay="1834"/>
                                          </p:stCondLst>
                                        </p:cTn>
                                        <p:tgtEl>
                                          <p:spTgt spid="3">
                                            <p:txEl>
                                              <p:pRg st="3" end="3"/>
                                            </p:tx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1" presetClass="entr" presetSubtype="8"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wheel(8)">
                                      <p:cBhvr>
                                        <p:cTn id="8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21951" x="1179513" y="4938713"/>
          <p14:tracePt t="22723" x="1214438" y="4911725"/>
          <p14:tracePt t="22865" x="1295400" y="4848225"/>
          <p14:tracePt t="22875" x="1401763" y="4759325"/>
          <p14:tracePt t="22885" x="1562100" y="4608513"/>
          <p14:tracePt t="22901" x="2098675" y="4089400"/>
          <p14:tracePt t="22918" x="2894013" y="3340100"/>
          <p14:tracePt t="22936" x="3340100" y="2938463"/>
          <p14:tracePt t="22952" x="4044950" y="2286000"/>
          <p14:tracePt t="22968" x="4251325" y="2108200"/>
          <p14:tracePt t="22984" x="4419600" y="1982788"/>
          <p14:tracePt t="23001" x="4483100" y="1938338"/>
          <p14:tracePt t="23018" x="4491038" y="1938338"/>
          <p14:tracePt t="23034" x="4500563" y="1919288"/>
          <p14:tracePt t="23051" x="4518025" y="1884363"/>
          <p14:tracePt t="23068" x="4537075" y="1822450"/>
          <p14:tracePt t="23085" x="4545013" y="1776413"/>
          <p14:tracePt t="23102" x="4562475" y="1704975"/>
          <p14:tracePt t="23117" x="4581525" y="1625600"/>
          <p14:tracePt t="23135" x="4598988" y="1571625"/>
          <p14:tracePt t="23151" x="4687888" y="1428750"/>
          <p14:tracePt t="23167" x="4830763" y="1276350"/>
          <p14:tracePt t="23185" x="4911725" y="1204913"/>
          <p14:tracePt t="23201" x="5027613" y="1116013"/>
          <p14:tracePt t="23218" x="5089525" y="1071563"/>
          <p14:tracePt t="23235" x="5108575" y="1071563"/>
          <p14:tracePt t="23251" x="5126038" y="1062038"/>
          <p14:tracePt t="23267" x="5126038" y="1054100"/>
          <p14:tracePt t="23285" x="5126038" y="1062038"/>
          <p14:tracePt t="23314" x="5116513" y="1071563"/>
          <p14:tracePt t="23334" x="5099050" y="1108075"/>
          <p14:tracePt t="23344" x="5054600" y="1152525"/>
          <p14:tracePt t="23354" x="5000625" y="1204913"/>
          <p14:tracePt t="23367" x="4867275" y="1322388"/>
          <p14:tracePt t="23385" x="4813300" y="1366838"/>
          <p14:tracePt t="23400" x="4714875" y="1446213"/>
          <p14:tracePt t="23417" x="4625975" y="1500188"/>
          <p14:tracePt t="23435" x="4598988" y="1527175"/>
          <p14:tracePt t="23451" x="4537075" y="1562100"/>
          <p14:tracePt t="23467" x="4483100" y="1608138"/>
          <p14:tracePt t="23485" x="4465638" y="1643063"/>
          <p14:tracePt t="23500" x="4438650" y="1679575"/>
          <p14:tracePt t="23517" x="4411663" y="1714500"/>
          <p14:tracePt t="23534" x="4411663" y="1724025"/>
          <p14:tracePt t="23550" x="4394200" y="1758950"/>
          <p14:tracePt t="23567" x="4384675" y="1776413"/>
          <p14:tracePt t="23584" x="4375150" y="1795463"/>
          <p14:tracePt t="23600" x="4367213" y="1812925"/>
          <p14:tracePt t="23618" x="4357688" y="1839913"/>
          <p14:tracePt t="23634" x="4357688" y="1847850"/>
          <p14:tracePt t="23651" x="4357688" y="1874838"/>
          <p14:tracePt t="23667" x="4367213" y="1893888"/>
          <p14:tracePt t="23685" x="4375150" y="1901825"/>
          <p14:tracePt t="23701" x="4429125" y="1901825"/>
          <p14:tracePt t="23717" x="4510088" y="1901825"/>
          <p14:tracePt t="23734" x="4572000" y="1901825"/>
          <p14:tracePt t="23750" x="4714875" y="1884363"/>
          <p14:tracePt t="23767" x="4884738" y="1874838"/>
          <p14:tracePt t="23784" x="4956175" y="1866900"/>
          <p14:tracePt t="23800" x="5081588" y="1857375"/>
          <p14:tracePt t="23817" x="5160963" y="1857375"/>
          <p14:tracePt t="23834" x="5197475" y="1857375"/>
          <p14:tracePt t="23851" x="5259388" y="1857375"/>
          <p14:tracePt t="23867" x="5313363" y="1866900"/>
          <p14:tracePt t="23884" x="5340350" y="1866900"/>
          <p14:tracePt t="23900" x="5367338" y="1866900"/>
          <p14:tracePt t="23917" x="5394325" y="1866900"/>
          <p14:tracePt t="23934" x="5402263" y="1866900"/>
          <p14:tracePt t="23953" x="5411788" y="1866900"/>
          <p14:tracePt t="23992" x="5419725" y="1866900"/>
          <p14:tracePt t="24043" x="5429250" y="1866900"/>
          <p14:tracePt t="24072" x="5429250" y="1874838"/>
          <p14:tracePt t="24102" x="5419725" y="1884363"/>
          <p14:tracePt t="24142" x="5411788" y="1884363"/>
          <p14:tracePt t="24152" x="5402263" y="1893888"/>
          <p14:tracePt t="24162" x="5375275" y="1901825"/>
          <p14:tracePt t="24172" x="5330825" y="1901825"/>
          <p14:tracePt t="24183" x="5295900" y="1911350"/>
          <p14:tracePt t="24201" x="5205413" y="1928813"/>
          <p14:tracePt t="24217" x="5126038" y="1946275"/>
          <p14:tracePt t="24233" x="5089525" y="1955800"/>
          <p14:tracePt t="24250" x="5010150" y="1955800"/>
          <p14:tracePt t="24267" x="4929188" y="1955800"/>
          <p14:tracePt t="24283" x="4902200" y="1946275"/>
          <p14:tracePt t="24300" x="4857750" y="1928813"/>
          <p14:tracePt t="24317" x="4830763" y="1901825"/>
          <p14:tracePt t="24333" x="4822825" y="1893888"/>
          <p14:tracePt t="24350" x="4813300" y="1847850"/>
          <p14:tracePt t="24367" x="4813300" y="1812925"/>
          <p14:tracePt t="24383" x="4813300" y="1795463"/>
          <p14:tracePt t="24400" x="4813300" y="1751013"/>
          <p14:tracePt t="24417" x="4848225" y="1714500"/>
          <p14:tracePt t="24433" x="4875213" y="1687513"/>
          <p14:tracePt t="24450" x="4956175" y="1643063"/>
          <p14:tracePt t="24467" x="5045075" y="1608138"/>
          <p14:tracePt t="24483" x="5089525" y="1598613"/>
          <p14:tracePt t="24500" x="5170488" y="1589088"/>
          <p14:tracePt t="24517" x="5232400" y="1589088"/>
          <p14:tracePt t="24533" x="5259388" y="1589088"/>
          <p14:tracePt t="24549" x="5295900" y="1598613"/>
          <p14:tracePt t="24566" x="5322888" y="1625600"/>
          <p14:tracePt t="24583" x="5322888" y="1633538"/>
          <p14:tracePt t="24600" x="5322888" y="1679575"/>
          <p14:tracePt t="24616" x="5313363" y="1751013"/>
          <p14:tracePt t="24633" x="5303838" y="1795463"/>
          <p14:tracePt t="24650" x="5276850" y="1884363"/>
          <p14:tracePt t="24666" x="5259388" y="1965325"/>
          <p14:tracePt t="24683" x="5251450" y="2000250"/>
          <p14:tracePt t="24700" x="5241925" y="2044700"/>
          <p14:tracePt t="24716" x="5224463" y="2081213"/>
          <p14:tracePt t="24733" x="5224463" y="2089150"/>
          <p14:tracePt t="24749" x="5214938" y="2098675"/>
          <p14:tracePt t="24767" x="5214938" y="2108200"/>
          <p14:tracePt t="25668" x="5197475" y="2108200"/>
          <p14:tracePt t="26128" x="5180013" y="2108200"/>
          <p14:tracePt t="26138" x="5153025" y="2108200"/>
          <p14:tracePt t="26149" x="5126038" y="2108200"/>
          <p14:tracePt t="26158" x="5099050" y="2108200"/>
          <p14:tracePt t="26168" x="5072063" y="2108200"/>
          <p14:tracePt t="26183" x="5018088" y="2108200"/>
          <p14:tracePt t="26199" x="5000625" y="2108200"/>
          <p14:tracePt t="26215" x="4956175" y="2108200"/>
          <p14:tracePt t="26232" x="4902200" y="2108200"/>
          <p14:tracePt t="26249" x="4867275" y="2108200"/>
          <p14:tracePt t="26265" x="4795838" y="2108200"/>
          <p14:tracePt t="26282" x="4732338" y="2108200"/>
          <p14:tracePt t="26299" x="4705350" y="2108200"/>
          <p14:tracePt t="26315" x="4687888" y="2108200"/>
          <p14:tracePt t="26332" x="4679950" y="2108200"/>
          <p14:tracePt t="26349" x="4679950" y="2098675"/>
          <p14:tracePt t="26388" x="4670425" y="2089150"/>
          <p14:tracePt t="26448" x="4652963" y="2089150"/>
          <p14:tracePt t="26468" x="4633913" y="2081213"/>
          <p14:tracePt t="26477" x="4598988" y="2071688"/>
          <p14:tracePt t="26488" x="4527550" y="2062163"/>
          <p14:tracePt t="26499" x="4438650" y="2054225"/>
          <p14:tracePt t="26515" x="4259263" y="2027238"/>
          <p14:tracePt t="26532" x="4098925" y="2009775"/>
          <p14:tracePt t="26549" x="4027488" y="1990725"/>
          <p14:tracePt t="26565" x="3894138" y="1973263"/>
          <p14:tracePt t="26582" x="3803650" y="1946275"/>
          <p14:tracePt t="26598" x="3776663" y="1938338"/>
          <p14:tracePt t="26615" x="3741738" y="1928813"/>
          <p14:tracePt t="26632" x="3732213" y="1919288"/>
          <p14:tracePt t="26649" x="3732213" y="1911350"/>
          <p14:tracePt t="26664" x="3732213" y="1901825"/>
          <p14:tracePt t="26682" x="3732213" y="1893888"/>
          <p14:tracePt t="26698" x="3741738" y="1884363"/>
          <p14:tracePt t="26714" x="3768725" y="1866900"/>
          <p14:tracePt t="26732" x="3857625" y="1812925"/>
          <p14:tracePt t="26748" x="3911600" y="1776413"/>
          <p14:tracePt t="26764" x="4037013" y="1714500"/>
          <p14:tracePt t="26782" x="4160838" y="1660525"/>
          <p14:tracePt t="26798" x="4232275" y="1643063"/>
          <p14:tracePt t="26814" x="4375150" y="1608138"/>
          <p14:tracePt t="26832" x="4491038" y="1589088"/>
          <p14:tracePt t="26848" x="4554538" y="1589088"/>
          <p14:tracePt t="26864" x="4687888" y="1581150"/>
          <p14:tracePt t="26882" x="4813300" y="1581150"/>
          <p14:tracePt t="26899" x="4867275" y="1581150"/>
          <p14:tracePt t="26915" x="4956175" y="1589088"/>
          <p14:tracePt t="26932" x="5045075" y="1608138"/>
          <p14:tracePt t="26948" x="5099050" y="1616075"/>
          <p14:tracePt t="26964" x="5197475" y="1633538"/>
          <p14:tracePt t="26981" x="5286375" y="1652588"/>
          <p14:tracePt t="26998" x="5322888" y="1652588"/>
          <p14:tracePt t="27015" x="5375275" y="1670050"/>
          <p14:tracePt t="27031" x="5394325" y="1679575"/>
          <p14:tracePt t="27048" x="5411788" y="1687513"/>
          <p14:tracePt t="27064" x="5419725" y="1697038"/>
          <p14:tracePt t="27081" x="5419725" y="1704975"/>
          <p14:tracePt t="27098" x="5429250" y="1704975"/>
          <p14:tracePt t="27114" x="5429250" y="1714500"/>
          <p14:tracePt t="27135" x="5429250" y="1724025"/>
          <p14:tracePt t="27166" x="5429250" y="1731963"/>
          <p14:tracePt t="27176" x="5429250" y="1741488"/>
          <p14:tracePt t="27195" x="5429250" y="1751013"/>
          <p14:tracePt t="27205" x="5429250" y="1758950"/>
          <p14:tracePt t="27216" x="5429250" y="1776413"/>
          <p14:tracePt t="27231" x="5419725" y="1822450"/>
          <p14:tracePt t="27248" x="5411788" y="1847850"/>
          <p14:tracePt t="27264" x="5384800" y="1919288"/>
          <p14:tracePt t="27281" x="5348288" y="1965325"/>
          <p14:tracePt t="27298" x="5340350" y="1982788"/>
          <p14:tracePt t="27314" x="5303838" y="2009775"/>
          <p14:tracePt t="27332" x="5259388" y="2036763"/>
          <p14:tracePt t="27348" x="5232400" y="2044700"/>
          <p14:tracePt t="27364" x="5180013" y="2071688"/>
          <p14:tracePt t="27381" x="5143500" y="2081213"/>
          <p14:tracePt t="27398" x="5126038" y="2089150"/>
          <p14:tracePt t="27414" x="5081588" y="2089150"/>
          <p14:tracePt t="27431" x="5045075" y="2098675"/>
          <p14:tracePt t="27447" x="5027613" y="2108200"/>
          <p14:tracePt t="27464" x="4991100" y="2116138"/>
          <p14:tracePt t="27481" x="4938713" y="2116138"/>
          <p14:tracePt t="27497" x="4919663" y="2116138"/>
          <p14:tracePt t="27514" x="4902200" y="2125663"/>
          <p14:tracePt t="27531" x="4884738" y="2125663"/>
          <p14:tracePt t="27548" x="4884738" y="2133600"/>
          <p14:tracePt t="27564" x="4875213" y="2133600"/>
          <p14:tracePt t="27581" x="4867275" y="2133600"/>
          <p14:tracePt t="27605" x="4857750" y="2133600"/>
          <p14:tracePt t="27625" x="4848225" y="2133600"/>
          <p14:tracePt t="27635" x="4840288" y="2133600"/>
          <p14:tracePt t="27648" x="4830763" y="2133600"/>
          <p14:tracePt t="27664" x="4732338" y="2133600"/>
          <p14:tracePt t="27681" x="4581525" y="2133600"/>
          <p14:tracePt t="27698" x="4510088" y="2133600"/>
          <p14:tracePt t="27714" x="4375150" y="2133600"/>
          <p14:tracePt t="27731" x="4241800" y="2125663"/>
          <p14:tracePt t="27747" x="4179888" y="2116138"/>
          <p14:tracePt t="27764" x="4089400" y="2108200"/>
          <p14:tracePt t="27781" x="4044950" y="2089150"/>
          <p14:tracePt t="27797" x="4027488" y="2081213"/>
          <p14:tracePt t="27814" x="4017963" y="2071688"/>
          <p14:tracePt t="27831" x="4000500" y="2062163"/>
          <p14:tracePt t="27847" x="4000500" y="2054225"/>
          <p14:tracePt t="27865" x="4000500" y="2044700"/>
          <p14:tracePt t="27885" x="4000500" y="2036763"/>
          <p14:tracePt t="27924" x="4000500" y="2027238"/>
          <p14:tracePt t="27954" x="4010025" y="2017713"/>
          <p14:tracePt t="27975" x="4010025" y="2009775"/>
          <p14:tracePt t="27984" x="4017963" y="1990725"/>
          <p14:tracePt t="27994" x="4017963" y="1982788"/>
          <p14:tracePt t="28004" x="4027488" y="1973263"/>
          <p14:tracePt t="28015" x="4027488" y="1955800"/>
          <p14:tracePt t="28031" x="4044950" y="1919288"/>
          <p14:tracePt t="28047" x="4054475" y="1884363"/>
          <p14:tracePt t="28064" x="4062413" y="1857375"/>
          <p14:tracePt t="28081" x="4071938" y="1839913"/>
          <p14:tracePt t="28097" x="4081463" y="1822450"/>
          <p14:tracePt t="28114" x="4089400" y="1822450"/>
          <p14:tracePt t="28130" x="4098925" y="1812925"/>
          <p14:tracePt t="28147" x="4108450" y="1803400"/>
          <p14:tracePt t="28165" x="4108450" y="1795463"/>
          <p14:tracePt t="28193" x="4116388" y="1795463"/>
          <p14:tracePt t="28203" x="4116388" y="1785938"/>
          <p14:tracePt t="28215" x="4125913" y="1785938"/>
          <p14:tracePt t="28244" x="4133850" y="1785938"/>
          <p14:tracePt t="28264" x="4133850" y="1776413"/>
          <p14:tracePt t="28273" x="4143375" y="1776413"/>
          <p14:tracePt t="28294" x="4152900" y="1776413"/>
          <p14:tracePt t="28313" x="4160838" y="1768475"/>
          <p14:tracePt t="28333" x="4170363" y="1768475"/>
          <p14:tracePt t="28353" x="4179888" y="1758950"/>
          <p14:tracePt t="28364" x="4205288" y="1751013"/>
          <p14:tracePt t="28373" x="4232275" y="1751013"/>
          <p14:tracePt t="28383" x="4268788" y="1741488"/>
          <p14:tracePt t="28397" x="4367213" y="1724025"/>
          <p14:tracePt t="28414" x="4402138" y="1714500"/>
          <p14:tracePt t="28430" x="4483100" y="1704975"/>
          <p14:tracePt t="28447" x="4545013" y="1687513"/>
          <p14:tracePt t="28464" x="4572000" y="1687513"/>
          <p14:tracePt t="28480" x="4625975" y="1687513"/>
          <p14:tracePt t="28497" x="4679950" y="1687513"/>
          <p14:tracePt t="28514" x="4705350" y="1679575"/>
          <p14:tracePt t="28530" x="4768850" y="1670050"/>
          <p14:tracePt t="28547" x="4822825" y="1660525"/>
          <p14:tracePt t="28564" x="4840288" y="1660525"/>
          <p14:tracePt t="28580" x="4875213" y="1660525"/>
          <p14:tracePt t="28597" x="4902200" y="1660525"/>
          <p14:tracePt t="28614" x="4911725" y="1660525"/>
          <p14:tracePt t="28630" x="4938713" y="1660525"/>
          <p14:tracePt t="28647" x="4983163" y="1660525"/>
          <p14:tracePt t="28664" x="5010150" y="1660525"/>
          <p14:tracePt t="28680" x="5072063" y="1679575"/>
          <p14:tracePt t="28697" x="5126038" y="1687513"/>
          <p14:tracePt t="28714" x="5143500" y="1697038"/>
          <p14:tracePt t="28730" x="5180013" y="1704975"/>
          <p14:tracePt t="28747" x="5197475" y="1724025"/>
          <p14:tracePt t="28764" x="5205413" y="1724025"/>
          <p14:tracePt t="28780" x="5214938" y="1731963"/>
          <p14:tracePt t="28797" x="5224463" y="1731963"/>
          <p14:tracePt t="28813" x="5224463" y="1741488"/>
          <p14:tracePt t="28832" x="5224463" y="1751013"/>
          <p14:tracePt t="28852" x="5232400" y="1751013"/>
          <p14:tracePt t="28872" x="5232400" y="1758950"/>
          <p14:tracePt t="28892" x="5232400" y="1768475"/>
          <p14:tracePt t="28932" x="5241925" y="1768475"/>
          <p14:tracePt t="28942" x="5241925" y="1776413"/>
          <p14:tracePt t="28961" x="5241925" y="1785938"/>
          <p14:tracePt t="28981" x="5241925" y="1795463"/>
          <p14:tracePt t="29002" x="5241925" y="1803400"/>
          <p14:tracePt t="29022" x="5241925" y="1812925"/>
          <p14:tracePt t="29042" x="5241925" y="1822450"/>
          <p14:tracePt t="29052" x="5241925" y="1830388"/>
          <p14:tracePt t="29061" x="5241925" y="1839913"/>
          <p14:tracePt t="29072" x="5241925" y="1847850"/>
          <p14:tracePt t="29082" x="5241925" y="1866900"/>
          <p14:tracePt t="29096" x="5241925" y="1919288"/>
          <p14:tracePt t="29113" x="5241925" y="1938338"/>
          <p14:tracePt t="29129" x="5241925" y="1955800"/>
          <p14:tracePt t="29147" x="5232400" y="1973263"/>
          <p14:tracePt t="29163" x="5232400" y="1982788"/>
          <p14:tracePt t="29179" x="5224463" y="1982788"/>
          <p14:tracePt t="29196" x="5205413" y="1990725"/>
          <p14:tracePt t="29213" x="5197475" y="2000250"/>
          <p14:tracePt t="29230" x="5116513" y="2009775"/>
          <p14:tracePt t="29247" x="4973638" y="2036763"/>
          <p14:tracePt t="29263" x="4884738" y="2062163"/>
          <p14:tracePt t="29279" x="4724400" y="2081213"/>
          <p14:tracePt t="29296" x="4554538" y="2089150"/>
          <p14:tracePt t="29313" x="4483100" y="2098675"/>
          <p14:tracePt t="29329" x="4322763" y="2098675"/>
          <p14:tracePt t="29346" x="4179888" y="2098675"/>
          <p14:tracePt t="29363" x="4108450" y="2098675"/>
          <p14:tracePt t="29379" x="3983038" y="2081213"/>
          <p14:tracePt t="29396" x="3911600" y="2062163"/>
          <p14:tracePt t="29413" x="3884613" y="2054225"/>
          <p14:tracePt t="29430" x="3830638" y="2036763"/>
          <p14:tracePt t="29446" x="3803650" y="2009775"/>
          <p14:tracePt t="29463" x="3803650" y="2000250"/>
          <p14:tracePt t="29479" x="3786188" y="1973263"/>
          <p14:tracePt t="29496" x="3786188" y="1946275"/>
          <p14:tracePt t="29513" x="3776663" y="1938338"/>
          <p14:tracePt t="29529" x="3776663" y="1911350"/>
          <p14:tracePt t="29546" x="3776663" y="1874838"/>
          <p14:tracePt t="29563" x="3776663" y="1857375"/>
          <p14:tracePt t="29579" x="3776663" y="1830388"/>
          <p14:tracePt t="29596" x="3795713" y="1795463"/>
          <p14:tracePt t="29613" x="3795713" y="1785938"/>
          <p14:tracePt t="29629" x="3822700" y="1758950"/>
          <p14:tracePt t="29647" x="3848100" y="1724025"/>
          <p14:tracePt t="29663" x="3884613" y="1704975"/>
          <p14:tracePt t="29679" x="3956050" y="1660525"/>
          <p14:tracePt t="29696" x="4054475" y="1625600"/>
          <p14:tracePt t="29713" x="4108450" y="1608138"/>
          <p14:tracePt t="29728" x="4224338" y="1581150"/>
          <p14:tracePt t="29745" x="4357688" y="1562100"/>
          <p14:tracePt t="29762" x="4438650" y="1554163"/>
          <p14:tracePt t="29779" x="4589463" y="1536700"/>
          <p14:tracePt t="29796" x="4714875" y="1527175"/>
          <p14:tracePt t="29813" x="4776788" y="1527175"/>
          <p14:tracePt t="29829" x="4919663" y="1527175"/>
          <p14:tracePt t="29846" x="5054600" y="1536700"/>
          <p14:tracePt t="29863" x="5116513" y="1544638"/>
          <p14:tracePt t="29879" x="5205413" y="1562100"/>
          <p14:tracePt t="29896" x="5268913" y="1581150"/>
          <p14:tracePt t="29913" x="5303838" y="1581150"/>
          <p14:tracePt t="29929" x="5348288" y="1608138"/>
          <p14:tracePt t="29946" x="5384800" y="1616075"/>
          <p14:tracePt t="29962" x="5411788" y="1625600"/>
          <p14:tracePt t="29979" x="5429250" y="1633538"/>
          <p14:tracePt t="29996" x="5456238" y="1652588"/>
          <p14:tracePt t="30013" x="5473700" y="1670050"/>
          <p14:tracePt t="30030" x="5483225" y="1670050"/>
          <p14:tracePt t="30045" x="5491163" y="1687513"/>
          <p14:tracePt t="30062" x="5491163" y="1697038"/>
          <p14:tracePt t="30080" x="5491163" y="1704975"/>
          <p14:tracePt t="30109" x="5491163" y="1714500"/>
          <p14:tracePt t="30139" x="5491163" y="1724025"/>
          <p14:tracePt t="30149" x="5491163" y="1731963"/>
          <p14:tracePt t="30179" x="5491163" y="1741488"/>
          <p14:tracePt t="30198" x="5491163" y="1758950"/>
          <p14:tracePt t="30208" x="5491163" y="1768475"/>
          <p14:tracePt t="30219" x="5491163" y="1776413"/>
          <p14:tracePt t="30229" x="5483225" y="1803400"/>
          <p14:tracePt t="30245" x="5456238" y="1857375"/>
          <p14:tracePt t="30262" x="5419725" y="1919288"/>
          <p14:tracePt t="30280" x="5411788" y="1938338"/>
          <p14:tracePt t="30296" x="5384800" y="1973263"/>
          <p14:tracePt t="30313" x="5357813" y="1990725"/>
          <p14:tracePt t="30329" x="5348288" y="2009775"/>
          <p14:tracePt t="30345" x="5330825" y="2017713"/>
          <p14:tracePt t="30362" x="5322888" y="2027238"/>
          <p14:tracePt t="30379" x="5322888" y="2036763"/>
          <p14:tracePt t="30395" x="5313363" y="2036763"/>
          <p14:tracePt t="30412" x="5295900" y="2044700"/>
          <p14:tracePt t="30429" x="5286375" y="2044700"/>
          <p14:tracePt t="30448" x="5286375" y="2054225"/>
          <p14:tracePt t="30462" x="5268913" y="2062163"/>
          <p14:tracePt t="30479" x="5259388" y="2062163"/>
          <p14:tracePt t="30495" x="5232400" y="2062163"/>
          <p14:tracePt t="30512" x="5187950" y="2081213"/>
          <p14:tracePt t="30529" x="5153025" y="2081213"/>
          <p14:tracePt t="30545" x="5072063" y="2089150"/>
          <p14:tracePt t="30562" x="5018088" y="2089150"/>
          <p14:tracePt t="30579" x="4991100" y="2089150"/>
          <p14:tracePt t="30595" x="4938713" y="2089150"/>
          <p14:tracePt t="30612" x="4875213" y="2098675"/>
          <p14:tracePt t="30629" x="4840288" y="2098675"/>
          <p14:tracePt t="30646" x="4741863" y="2098675"/>
          <p14:tracePt t="30662" x="4633913" y="2098675"/>
          <p14:tracePt t="30679" x="4581525" y="2089150"/>
          <p14:tracePt t="30696" x="4483100" y="2081213"/>
          <p14:tracePt t="30712" x="4384675" y="2071688"/>
          <p14:tracePt t="30729" x="4348163" y="2062163"/>
          <p14:tracePt t="30745" x="4276725" y="2044700"/>
          <p14:tracePt t="30762" x="4241800" y="2036763"/>
          <p14:tracePt t="30779" x="4224338" y="2027238"/>
          <p14:tracePt t="30795" x="4205288" y="2017713"/>
          <p14:tracePt t="30812" x="4197350" y="2000250"/>
          <p14:tracePt t="30829" x="4187825" y="1990725"/>
          <p14:tracePt t="30847" x="4179888" y="1990725"/>
          <p14:tracePt t="30861" x="4170363" y="1982788"/>
          <p14:tracePt t="30879" x="4160838" y="1973263"/>
          <p14:tracePt t="30898" x="4160838" y="1965325"/>
          <p14:tracePt t="30911" x="4143375" y="1955800"/>
          <p14:tracePt t="30929" x="4125913" y="1938338"/>
          <p14:tracePt t="30945" x="4071938" y="1893888"/>
          <p14:tracePt t="30962" x="3990975" y="1839913"/>
          <p14:tracePt t="30978" x="3965575" y="1822450"/>
          <p14:tracePt t="30995" x="3929063" y="1803400"/>
          <p14:tracePt t="31012" x="3919538" y="1795463"/>
          <p14:tracePt t="31028" x="3919538" y="1785938"/>
          <p14:tracePt t="31045" x="3911600" y="1776413"/>
          <p14:tracePt t="31062" x="3902075" y="1768475"/>
          <p14:tracePt t="31078" x="3894138" y="1768475"/>
          <p14:tracePt t="31095" x="3894138" y="1758950"/>
          <p14:tracePt t="31111" x="3884613" y="1758950"/>
          <p14:tracePt t="31128" x="3884613" y="1751013"/>
          <p14:tracePt t="31144" x="3875088" y="1741488"/>
          <p14:tracePt t="31176" x="3875088" y="1731963"/>
          <p14:tracePt t="31196" x="3875088" y="1724025"/>
          <p14:tracePt t="31237" x="3875088" y="1714500"/>
          <p14:tracePt t="31296" x="3875088" y="1704975"/>
          <p14:tracePt t="31376" x="3884613" y="1704975"/>
          <p14:tracePt t="31386" x="3894138" y="1704975"/>
          <p14:tracePt t="31446" x="3894138" y="1697038"/>
          <p14:tracePt t="31456" x="3902075" y="1697038"/>
          <p14:tracePt t="31486" x="3911600" y="1697038"/>
          <p14:tracePt t="31595" x="3919538" y="1697038"/>
          <p14:tracePt t="31625" x="3929063" y="1697038"/>
          <p14:tracePt t="31645" x="3938588" y="1697038"/>
          <p14:tracePt t="31656" x="3946525" y="1697038"/>
          <p14:tracePt t="31665" x="3956050" y="1697038"/>
          <p14:tracePt t="31678" x="3983038" y="1687513"/>
          <p14:tracePt t="31695" x="4108450" y="1660525"/>
          <p14:tracePt t="31712" x="4276725" y="1625600"/>
          <p14:tracePt t="31728" x="4367213" y="1608138"/>
          <p14:tracePt t="31744" x="4510088" y="1571625"/>
          <p14:tracePt t="31762" x="4633913" y="1554163"/>
          <p14:tracePt t="31778" x="4697413" y="1544638"/>
          <p14:tracePt t="31794" x="4822825" y="1536700"/>
          <p14:tracePt t="31811" x="4946650" y="1536700"/>
          <p14:tracePt t="31828" x="5000625" y="1536700"/>
          <p14:tracePt t="31844" x="5081588" y="1536700"/>
          <p14:tracePt t="31862" x="5153025" y="1536700"/>
          <p14:tracePt t="31877" x="5180013" y="1536700"/>
          <p14:tracePt t="31894" x="5241925" y="1554163"/>
          <p14:tracePt t="31911" x="5322888" y="1571625"/>
          <p14:tracePt t="31928" x="5357813" y="1581150"/>
          <p14:tracePt t="31944" x="5411788" y="1589088"/>
          <p14:tracePt t="31962" x="5446713" y="1598613"/>
          <p14:tracePt t="31978" x="5456238" y="1608138"/>
          <p14:tracePt t="31994" x="5465763" y="1616075"/>
          <p14:tracePt t="32011" x="5473700" y="1616075"/>
          <p14:tracePt t="32027" x="5483225" y="1625600"/>
          <p14:tracePt t="32044" x="5483225" y="1633538"/>
          <p14:tracePt t="32094" x="5491163" y="1633538"/>
          <p14:tracePt t="32105" x="5491163" y="1643063"/>
          <p14:tracePt t="32114" x="5491163" y="1652588"/>
          <p14:tracePt t="32144" x="5500688" y="1660525"/>
          <p14:tracePt t="32174" x="5500688" y="1670050"/>
          <p14:tracePt t="32194" x="5500688" y="1679575"/>
          <p14:tracePt t="32203" x="5500688" y="1687513"/>
          <p14:tracePt t="32224" x="5500688" y="1697038"/>
          <p14:tracePt t="32244" x="5510213" y="1704975"/>
          <p14:tracePt t="32264" x="5510213" y="1714500"/>
          <p14:tracePt t="32274" x="5510213" y="1724025"/>
          <p14:tracePt t="32284" x="5510213" y="1731963"/>
          <p14:tracePt t="32294" x="5510213" y="1741488"/>
          <p14:tracePt t="32310" x="5518150" y="1768475"/>
          <p14:tracePt t="32327" x="5518150" y="1795463"/>
          <p14:tracePt t="32344" x="5518150" y="1822450"/>
          <p14:tracePt t="32360" x="5510213" y="1857375"/>
          <p14:tracePt t="32378" x="5500688" y="1884363"/>
          <p14:tracePt t="32395" x="5500688" y="1893888"/>
          <p14:tracePt t="32411" x="5491163" y="1901825"/>
          <p14:tracePt t="32427" x="5473700" y="1911350"/>
          <p14:tracePt t="32444" x="5456238" y="1919288"/>
          <p14:tracePt t="32460" x="5411788" y="1928813"/>
          <p14:tracePt t="32478" x="5348288" y="1946275"/>
          <p14:tracePt t="32494" x="5303838" y="1955800"/>
          <p14:tracePt t="32510" x="5232400" y="1973263"/>
          <p14:tracePt t="32527" x="5153025" y="1982788"/>
          <p14:tracePt t="32544" x="5116513" y="1982788"/>
          <p14:tracePt t="32560" x="5027613" y="1990725"/>
          <p14:tracePt t="32577" x="4911725" y="2000250"/>
          <p14:tracePt t="32594" x="4848225" y="2000250"/>
          <p14:tracePt t="32610" x="4751388" y="2009775"/>
          <p14:tracePt t="32627" x="4679950" y="2009775"/>
          <p14:tracePt t="32644" x="4652963" y="2009775"/>
          <p14:tracePt t="32660" x="4598988" y="2009775"/>
          <p14:tracePt t="32677" x="4545013" y="2009775"/>
          <p14:tracePt t="32694" x="4518025" y="2009775"/>
          <p14:tracePt t="32711" x="4465638" y="2009775"/>
          <p14:tracePt t="32727" x="4419600" y="2009775"/>
          <p14:tracePt t="32744" x="4402138" y="2009775"/>
          <p14:tracePt t="32760" x="4375150" y="2017713"/>
          <p14:tracePt t="32777" x="4340225" y="2017713"/>
          <p14:tracePt t="32794" x="4322763" y="2027238"/>
          <p14:tracePt t="32810" x="4286250" y="2027238"/>
          <p14:tracePt t="32827" x="4251325" y="2027238"/>
          <p14:tracePt t="32844" x="4224338" y="2027238"/>
          <p14:tracePt t="32860" x="4187825" y="2036763"/>
          <p14:tracePt t="32877" x="4160838" y="2044700"/>
          <p14:tracePt t="32894" x="4143375" y="2044700"/>
          <p14:tracePt t="32910" x="4133850" y="2044700"/>
          <p14:tracePt t="32926" x="4133850" y="2054225"/>
          <p14:tracePt t="40637" x="4214813" y="2054225"/>
          <p14:tracePt t="41212" x="4340225" y="2054225"/>
          <p14:tracePt t="41222" x="4500563" y="2054225"/>
          <p14:tracePt t="41232" x="4751388" y="2054225"/>
          <p14:tracePt t="41243" x="5062538" y="2062163"/>
          <p14:tracePt t="41253" x="5510213" y="2108200"/>
          <p14:tracePt t="41270" x="6599238" y="2232025"/>
          <p14:tracePt t="41287" x="7412038" y="2339975"/>
          <p14:tracePt t="41304" x="7589838" y="2347913"/>
          <p14:tracePt t="41320" x="7715250" y="2347913"/>
          <p14:tracePt t="41337" x="7751763" y="2347913"/>
          <p14:tracePt t="41354" x="7759700" y="2347913"/>
          <p14:tracePt t="41370" x="7804150" y="2347913"/>
          <p14:tracePt t="41387" x="7858125" y="2347913"/>
          <p14:tracePt t="41404" x="7885113" y="2347913"/>
          <p14:tracePt t="41420" x="7929563" y="2347913"/>
          <p14:tracePt t="41437" x="7947025" y="2347913"/>
          <p14:tracePt t="41453" x="7956550" y="2347913"/>
          <p14:tracePt t="41472" x="7956550" y="2357438"/>
          <p14:tracePt t="41492" x="7947025" y="2366963"/>
          <p14:tracePt t="41542" x="7912100" y="2384425"/>
          <p14:tracePt t="41551" x="7831138" y="2401888"/>
          <p14:tracePt t="41561" x="7724775" y="2428875"/>
          <p14:tracePt t="41572" x="7589838" y="2465388"/>
          <p14:tracePt t="41586" x="7313613" y="2517775"/>
          <p14:tracePt t="41603" x="7188200" y="2527300"/>
          <p14:tracePt t="41620" x="6938963" y="2536825"/>
          <p14:tracePt t="41637" x="6680200" y="2536825"/>
          <p14:tracePt t="41654" x="6554788" y="2536825"/>
          <p14:tracePt t="41670" x="6313488" y="2509838"/>
          <p14:tracePt t="41686" x="6108700" y="2490788"/>
          <p14:tracePt t="41704" x="6027738" y="2482850"/>
          <p14:tracePt t="41720" x="5857875" y="2446338"/>
          <p14:tracePt t="41737" x="5680075" y="2374900"/>
          <p14:tracePt t="41753" x="5599113" y="2339975"/>
          <p14:tracePt t="41770" x="5465763" y="2268538"/>
          <p14:tracePt t="41787" x="5394325" y="2205038"/>
          <p14:tracePt t="41804" x="5357813" y="2187575"/>
          <p14:tracePt t="41820" x="5330825" y="2160588"/>
          <p14:tracePt t="41836" x="5322888" y="2143125"/>
          <p14:tracePt t="41853" x="5322888" y="2133600"/>
          <p14:tracePt t="41870" x="5322888" y="2125663"/>
          <p14:tracePt t="41886" x="5322888" y="2116138"/>
          <p14:tracePt t="41903" x="5322888" y="2108200"/>
          <p14:tracePt t="41921" x="5322888" y="2098675"/>
          <p14:tracePt t="41936" x="5322888" y="2089150"/>
          <p14:tracePt t="41953" x="5322888" y="2081213"/>
          <p14:tracePt t="41971" x="5330825" y="2081213"/>
          <p14:tracePt t="41986" x="5330825" y="2071688"/>
          <p14:tracePt t="42003" x="5330825" y="2062163"/>
          <p14:tracePt t="42020" x="5330825" y="2054225"/>
          <p14:tracePt t="42050" x="5322888" y="2054225"/>
          <p14:tracePt t="42060" x="5303838" y="2054225"/>
          <p14:tracePt t="42071" x="5268913" y="2054225"/>
          <p14:tracePt t="42086" x="5143500" y="2054225"/>
          <p14:tracePt t="42103" x="4991100" y="2062163"/>
          <p14:tracePt t="42120" x="4929188" y="2071688"/>
          <p14:tracePt t="42136" x="4795838" y="2089150"/>
          <p14:tracePt t="42154" x="4652963" y="2108200"/>
          <p14:tracePt t="42170" x="4581525" y="2108200"/>
          <p14:tracePt t="42186" x="4473575" y="2116138"/>
          <p14:tracePt t="42203" x="4384675" y="2116138"/>
          <p14:tracePt t="42220" x="4348163" y="2116138"/>
          <p14:tracePt t="42236" x="4268788" y="2108200"/>
          <p14:tracePt t="42252" x="4187825" y="2071688"/>
          <p14:tracePt t="42270" x="4160838" y="2054225"/>
          <p14:tracePt t="42286" x="4108450" y="2027238"/>
          <p14:tracePt t="42303" x="4081463" y="1982788"/>
          <p14:tracePt t="42320" x="4071938" y="1965325"/>
          <p14:tracePt t="42336" x="4062413" y="1919288"/>
          <p14:tracePt t="42353" x="4062413" y="1866900"/>
          <p14:tracePt t="42370" x="4062413" y="1839913"/>
          <p14:tracePt t="42386" x="4062413" y="1768475"/>
          <p14:tracePt t="42403" x="4071938" y="1697038"/>
          <p14:tracePt t="42420" x="4089400" y="1652588"/>
          <p14:tracePt t="42436" x="4125913" y="1598613"/>
          <p14:tracePt t="42453" x="4179888" y="1554163"/>
          <p14:tracePt t="42470" x="4214813" y="1536700"/>
          <p14:tracePt t="42486" x="4295775" y="1500188"/>
          <p14:tracePt t="42503" x="4438650" y="1465263"/>
          <p14:tracePt t="42520" x="4537075" y="1446213"/>
          <p14:tracePt t="42536" x="4751388" y="1438275"/>
          <p14:tracePt t="42553" x="4938713" y="1428750"/>
          <p14:tracePt t="42570" x="5027613" y="1428750"/>
          <p14:tracePt t="42586" x="5170488" y="1438275"/>
          <p14:tracePt t="42603" x="5259388" y="1455738"/>
          <p14:tracePt t="42620" x="5286375" y="1465263"/>
          <p14:tracePt t="42636" x="5330825" y="1473200"/>
          <p14:tracePt t="42653" x="5357813" y="1500188"/>
          <p14:tracePt t="42670" x="5367338" y="1509713"/>
          <p14:tracePt t="42686" x="5367338" y="1536700"/>
          <p14:tracePt t="42703" x="5367338" y="1554163"/>
          <p14:tracePt t="42720" x="5357813" y="1581150"/>
          <p14:tracePt t="42735" x="5330825" y="1633538"/>
          <p14:tracePt t="42752" x="5286375" y="1704975"/>
          <p14:tracePt t="42770" x="5251450" y="1751013"/>
          <p14:tracePt t="42786" x="5180013" y="1839913"/>
          <p14:tracePt t="42802" x="5133975" y="1911350"/>
          <p14:tracePt t="42820" x="5116513" y="1928813"/>
          <p14:tracePt t="42836" x="5099050" y="1946275"/>
          <p14:tracePt t="42854" x="5089525" y="1955800"/>
          <p14:tracePt t="42870" x="5089525" y="1965325"/>
          <p14:tracePt t="44650" x="5072063" y="1965325"/>
          <p14:tracePt t="45063" x="5037138" y="1955800"/>
          <p14:tracePt t="45073" x="4973638" y="1946275"/>
          <p14:tracePt t="45083" x="4902200" y="1946275"/>
          <p14:tracePt t="45093" x="4822825" y="1938338"/>
          <p14:tracePt t="45103" x="4732338" y="1938338"/>
          <p14:tracePt t="45117" x="4608513" y="1938338"/>
          <p14:tracePt t="45134" x="4545013" y="1938338"/>
          <p14:tracePt t="45152" x="4456113" y="1938338"/>
          <p14:tracePt t="45167" x="4402138" y="1938338"/>
          <p14:tracePt t="45184" x="4375150" y="1946275"/>
          <p14:tracePt t="45201" x="4340225" y="1946275"/>
          <p14:tracePt t="45218" x="4303713" y="1965325"/>
          <p14:tracePt t="45234" x="4276725" y="1965325"/>
          <p14:tracePt t="45250" x="4241800" y="1973263"/>
          <p14:tracePt t="45267" x="4214813" y="1973263"/>
          <p14:tracePt t="45285" x="4197350" y="1973263"/>
          <p14:tracePt t="45300" x="4160838" y="1973263"/>
          <p14:tracePt t="45318" x="4098925" y="1973263"/>
          <p14:tracePt t="45335" x="4062413" y="1973263"/>
          <p14:tracePt t="45351" x="3965575" y="1973263"/>
          <p14:tracePt t="45369" x="3875088" y="1973263"/>
          <p14:tracePt t="45385" x="3840163" y="1965325"/>
          <p14:tracePt t="45400" x="3768725" y="1946275"/>
          <p14:tracePt t="45418" x="3724275" y="1919288"/>
          <p14:tracePt t="45435" x="3705225" y="1901825"/>
          <p14:tracePt t="45451" x="3697288" y="1866900"/>
          <p14:tracePt t="45468" x="3697288" y="1822450"/>
          <p14:tracePt t="45485" x="3697288" y="1795463"/>
          <p14:tracePt t="45501" x="3724275" y="1731963"/>
          <p14:tracePt t="45519" x="3830638" y="1660525"/>
          <p14:tracePt t="45535" x="3911600" y="1616075"/>
          <p14:tracePt t="45551" x="4116388" y="1536700"/>
          <p14:tracePt t="45568" x="4330700" y="1473200"/>
          <p14:tracePt t="45585" x="4438650" y="1465263"/>
          <p14:tracePt t="45602" x="4598988" y="1455738"/>
          <p14:tracePt t="45618" x="4705350" y="1465263"/>
          <p14:tracePt t="45635" x="4751388" y="1482725"/>
          <p14:tracePt t="45652" x="4803775" y="1536700"/>
          <p14:tracePt t="45668" x="4830763" y="1625600"/>
          <p14:tracePt t="45685" x="4840288" y="1687513"/>
          <p14:tracePt t="45701" x="4840288" y="1795463"/>
          <p14:tracePt t="45719" x="4840288" y="1857375"/>
          <p14:tracePt t="45734" x="4840288" y="1884363"/>
          <p14:tracePt t="45751" x="4830763" y="1919288"/>
          <p14:tracePt t="45768" x="4830763" y="1928813"/>
          <p14:tracePt t="45784" x="4830763" y="1938338"/>
          <p14:tracePt t="45801" x="4830763" y="1946275"/>
          <p14:tracePt t="45822" x="4840288" y="1946275"/>
          <p14:tracePt t="45872" x="4848225" y="1955800"/>
          <p14:tracePt t="45882" x="4857750" y="1955800"/>
          <p14:tracePt t="45891" x="4867275" y="1965325"/>
          <p14:tracePt t="45902" x="4884738" y="1965325"/>
          <p14:tracePt t="45917" x="4919663" y="1982788"/>
          <p14:tracePt t="45934" x="4946650" y="1990725"/>
          <p14:tracePt t="45951" x="4983163" y="2000250"/>
          <p14:tracePt t="45969" x="5000625" y="2009775"/>
          <p14:tracePt t="45985" x="5018088" y="2009775"/>
          <p14:tracePt t="46002" x="5018088" y="2017713"/>
          <p14:tracePt t="46021" x="5027613" y="2017713"/>
          <p14:tracePt t="46191" x="5037138" y="2017713"/>
          <p14:tracePt t="46281" x="5045075" y="2009775"/>
          <p14:tracePt t="46321" x="5054600" y="1990725"/>
          <p14:tracePt t="46341" x="5054600" y="1982788"/>
          <p14:tracePt t="46351" x="5062538" y="1955800"/>
          <p14:tracePt t="46361" x="5072063" y="1901825"/>
          <p14:tracePt t="46371" x="5072063" y="1839913"/>
          <p14:tracePt t="46384" x="5072063" y="1731963"/>
          <p14:tracePt t="46402" x="5054600" y="1697038"/>
          <p14:tracePt t="46417" x="4983163" y="1652588"/>
          <p14:tracePt t="46434" x="4884738" y="1643063"/>
          <p14:tracePt t="46451" x="4830763" y="1660525"/>
          <p14:tracePt t="46467" x="4741863" y="1768475"/>
          <p14:tracePt t="46484" x="4652963" y="1955800"/>
          <p14:tracePt t="46501" x="4616450" y="2071688"/>
          <p14:tracePt t="46518" x="4572000" y="2295525"/>
          <p14:tracePt t="46534" x="4562475" y="2473325"/>
          <p14:tracePt t="46551" x="4562475" y="2544763"/>
          <p14:tracePt t="46567" x="4562475" y="2633663"/>
          <p14:tracePt t="46584" x="4572000" y="2660650"/>
          <p14:tracePt t="46601" x="4589463" y="2660650"/>
          <p14:tracePt t="46617" x="4608513" y="2652713"/>
          <p14:tracePt t="46634" x="4625975" y="2598738"/>
          <p14:tracePt t="46651" x="4633913" y="2571750"/>
          <p14:tracePt t="46667" x="4633913" y="2536825"/>
          <p14:tracePt t="46684" x="4633913" y="2517775"/>
          <p14:tracePt t="46701" x="4616450" y="2517775"/>
          <p14:tracePt t="46729" x="4589463" y="2517775"/>
          <p14:tracePt t="46740" x="4554538" y="2517775"/>
          <p14:tracePt t="46751" x="4500563" y="2536825"/>
          <p14:tracePt t="46766" x="4375150" y="2608263"/>
          <p14:tracePt t="46784" x="4259263" y="2724150"/>
          <p14:tracePt t="46801" x="4214813" y="2786063"/>
          <p14:tracePt t="46817" x="4143375" y="2919413"/>
          <p14:tracePt t="46834" x="4116388" y="2982913"/>
          <p14:tracePt t="46851" x="4108450" y="3009900"/>
          <p14:tracePt t="46867" x="4108450" y="3017838"/>
          <p14:tracePt t="46883" x="4116388" y="3017838"/>
          <p14:tracePt t="46900" x="4125913" y="3017838"/>
          <p14:tracePt t="46917" x="4133850" y="3009900"/>
          <p14:tracePt t="46933" x="4143375" y="2982913"/>
          <p14:tracePt t="46950" x="4143375" y="2973388"/>
          <p14:tracePt t="46967" x="4143375" y="2965450"/>
          <p14:tracePt t="46983" x="4143375" y="2955925"/>
          <p14:tracePt t="47000" x="4133850" y="2955925"/>
          <p14:tracePt t="47038" x="4133850" y="2965450"/>
          <p14:tracePt t="47048" x="4125913" y="2973388"/>
          <p14:tracePt t="47058" x="4116388" y="2982913"/>
          <p14:tracePt t="47079" x="4108450" y="2990850"/>
          <p14:tracePt t="47098" x="4098925" y="3000375"/>
          <p14:tracePt t="47118" x="4098925" y="3009900"/>
          <p14:tracePt t="47129" x="4098925" y="3017838"/>
          <p14:tracePt t="48899" x="4108450" y="3017838"/>
          <p14:tracePt t="49564" x="4133850" y="3000375"/>
          <p14:tracePt t="49573" x="4160838" y="2990850"/>
          <p14:tracePt t="49584" x="4197350" y="2973388"/>
          <p14:tracePt t="49598" x="4286250" y="2946400"/>
          <p14:tracePt t="49615" x="4340225" y="2919413"/>
          <p14:tracePt t="49631" x="4429125" y="2867025"/>
          <p14:tracePt t="49649" x="4537075" y="2795588"/>
          <p14:tracePt t="49665" x="4598988" y="2768600"/>
          <p14:tracePt t="49682" x="4724400" y="2714625"/>
          <p14:tracePt t="49698" x="4867275" y="2660650"/>
          <p14:tracePt t="49715" x="4938713" y="2643188"/>
          <p14:tracePt t="49732" x="5108575" y="2589213"/>
          <p14:tracePt t="49748" x="5268913" y="2554288"/>
          <p14:tracePt t="49765" x="5340350" y="2536825"/>
          <p14:tracePt t="49781" x="5483225" y="2500313"/>
          <p14:tracePt t="49798" x="5626100" y="2465388"/>
          <p14:tracePt t="49815" x="5688013" y="2446338"/>
          <p14:tracePt t="49831" x="5803900" y="2411413"/>
          <p14:tracePt t="49848" x="5867400" y="2393950"/>
          <p14:tracePt t="49865" x="5894388" y="2393950"/>
          <p14:tracePt t="49881" x="5946775" y="2384425"/>
          <p14:tracePt t="49898" x="6000750" y="2384425"/>
          <p14:tracePt t="49916" x="6010275" y="2384425"/>
          <p14:tracePt t="50232" x="6027738" y="2384425"/>
          <p14:tracePt t="50242" x="6054725" y="2384425"/>
          <p14:tracePt t="50252" x="6072188" y="2384425"/>
          <p14:tracePt t="50264" x="6099175" y="2393950"/>
          <p14:tracePt t="50281" x="6153150" y="2401888"/>
          <p14:tracePt t="50298" x="6215063" y="2411413"/>
          <p14:tracePt t="50314" x="6259513" y="2411413"/>
          <p14:tracePt t="50331" x="6357938" y="2428875"/>
          <p14:tracePt t="50348" x="6456363" y="2446338"/>
          <p14:tracePt t="50364" x="6500813" y="2455863"/>
          <p14:tracePt t="50381" x="6572250" y="2473325"/>
          <p14:tracePt t="50398" x="6643688" y="2482850"/>
          <p14:tracePt t="50414" x="6670675" y="2482850"/>
          <p14:tracePt t="50431" x="6724650" y="2482850"/>
          <p14:tracePt t="50448" x="6777038" y="2490788"/>
          <p14:tracePt t="50464" x="6796088" y="2490788"/>
          <p14:tracePt t="50481" x="6831013" y="2500313"/>
          <p14:tracePt t="50498" x="6858000" y="2509838"/>
          <p14:tracePt t="50514" x="6858000" y="2517775"/>
          <p14:tracePt t="50531" x="6875463" y="2527300"/>
          <p14:tracePt t="51435" x="6884988" y="2527300"/>
          <p14:tracePt t="52309" x="6911975" y="2527300"/>
          <p14:tracePt t="52319" x="6938963" y="2527300"/>
          <p14:tracePt t="52329" x="6965950" y="2527300"/>
          <p14:tracePt t="52346" x="7045325" y="2527300"/>
          <p14:tracePt t="52363" x="7180263" y="2527300"/>
          <p14:tracePt t="52380" x="7251700" y="2527300"/>
          <p14:tracePt t="52396" x="7412038" y="2544763"/>
          <p14:tracePt t="52413" x="7554913" y="2554288"/>
          <p14:tracePt t="52430" x="7616825" y="2562225"/>
          <p14:tracePt t="52446" x="7724775" y="2571750"/>
          <p14:tracePt t="52463" x="7786688" y="2581275"/>
          <p14:tracePt t="52480" x="7813675" y="2581275"/>
          <p14:tracePt t="52496" x="7823200" y="2581275"/>
          <p14:tracePt t="52513" x="7840663" y="2581275"/>
          <p14:tracePt t="52529" x="7848600" y="2581275"/>
          <p14:tracePt t="52598" x="7848600" y="2589213"/>
          <p14:tracePt t="52607" x="7858125" y="2589213"/>
          <p14:tracePt t="52898" x="7875588" y="2589213"/>
          <p14:tracePt t="52908" x="7902575" y="2589213"/>
          <p14:tracePt t="52918" x="7939088" y="2589213"/>
          <p14:tracePt t="52929" x="7974013" y="2589213"/>
          <p14:tracePt t="52945" x="8062913" y="2589213"/>
          <p14:tracePt t="52963" x="8143875" y="2598738"/>
          <p14:tracePt t="52979" x="8197850" y="2598738"/>
          <p14:tracePt t="52995" x="8313738" y="2598738"/>
          <p14:tracePt t="53013" x="8447088" y="2598738"/>
          <p14:tracePt t="53029" x="8510588" y="2598738"/>
          <p14:tracePt t="53045" x="8616950" y="2598738"/>
          <p14:tracePt t="53063" x="8705850" y="2598738"/>
          <p14:tracePt t="53079" x="8742363" y="2598738"/>
          <p14:tracePt t="53095" x="8796338" y="2598738"/>
          <p14:tracePt t="53113" x="8823325" y="2598738"/>
          <p14:tracePt t="53129" x="8831263" y="2598738"/>
          <p14:tracePt t="53145" x="8848725" y="2598738"/>
          <p14:tracePt t="53163" x="8858250" y="2598738"/>
          <p14:tracePt t="53179" x="8867775" y="2598738"/>
          <p14:tracePt t="63607" x="8831263" y="2608263"/>
          <p14:tracePt t="64001" x="8751888" y="2625725"/>
          <p14:tracePt t="64011" x="8670925" y="2643188"/>
          <p14:tracePt t="64021" x="8582025" y="2670175"/>
          <p14:tracePt t="64037" x="8375650" y="2705100"/>
          <p14:tracePt t="64054" x="8188325" y="2741613"/>
          <p14:tracePt t="64071" x="8099425" y="2759075"/>
          <p14:tracePt t="64087" x="7920038" y="2803525"/>
          <p14:tracePt t="64104" x="7732713" y="2840038"/>
          <p14:tracePt t="64121" x="7661275" y="2857500"/>
          <p14:tracePt t="64137" x="7527925" y="2894013"/>
          <p14:tracePt t="64155" x="7385050" y="2928938"/>
          <p14:tracePt t="64171" x="7304088" y="2955925"/>
          <p14:tracePt t="64187" x="7116763" y="3017838"/>
          <p14:tracePt t="64204" x="6919913" y="3071813"/>
          <p14:tracePt t="64221" x="6813550" y="3098800"/>
          <p14:tracePt t="64237" x="6616700" y="3133725"/>
          <p14:tracePt t="64254" x="6465888" y="3170238"/>
          <p14:tracePt t="64271" x="6384925" y="3187700"/>
          <p14:tracePt t="64286" x="6251575" y="3214688"/>
          <p14:tracePt t="64304" x="6143625" y="3241675"/>
          <p14:tracePt t="64321" x="6108700" y="3251200"/>
          <p14:tracePt t="64337" x="6072188" y="3268663"/>
          <p14:tracePt t="64354" x="6045200" y="3268663"/>
          <p14:tracePt t="64819" x="6010275" y="3268663"/>
          <p14:tracePt t="64829" x="5965825" y="3268663"/>
          <p14:tracePt t="64839" x="5902325" y="3268663"/>
          <p14:tracePt t="64853" x="5759450" y="3268663"/>
          <p14:tracePt t="64870" x="5688013" y="3268663"/>
          <p14:tracePt t="64886" x="5527675" y="3268663"/>
          <p14:tracePt t="64903" x="5402263" y="3268663"/>
          <p14:tracePt t="64920" x="5348288" y="3268663"/>
          <p14:tracePt t="64936" x="5276850" y="3268663"/>
          <p14:tracePt t="64953" x="5224463" y="3268663"/>
          <p14:tracePt t="64970" x="5197475" y="3268663"/>
          <p14:tracePt t="64986" x="5153025" y="3276600"/>
          <p14:tracePt t="65004" x="5108575" y="3286125"/>
          <p14:tracePt t="65020" x="5089525" y="3286125"/>
          <p14:tracePt t="65036" x="5045075" y="3295650"/>
          <p14:tracePt t="65053" x="5010150" y="3295650"/>
          <p14:tracePt t="65070" x="4991100" y="3295650"/>
          <p14:tracePt t="65086" x="4983163" y="3295650"/>
          <p14:tracePt t="65103" x="4973638" y="3295650"/>
          <p14:tracePt t="65119" x="4965700" y="3295650"/>
          <p14:tracePt t="65138" x="4956175" y="3295650"/>
          <p14:tracePt t="67792" x="4946650" y="3303588"/>
          <p14:tracePt t="68510" x="4938713" y="3313113"/>
          <p14:tracePt t="68529" x="4929188" y="3322638"/>
          <p14:tracePt t="68550" x="4919663" y="3322638"/>
          <p14:tracePt t="68570" x="4919663" y="3330575"/>
          <p14:tracePt t="68579" x="4911725" y="3330575"/>
          <p14:tracePt t="68589" x="4902200" y="3348038"/>
          <p14:tracePt t="68601" x="4894263" y="3357563"/>
          <p14:tracePt t="79575" x="4956175" y="3348038"/>
          <p14:tracePt t="79593" x="5054600" y="3340100"/>
          <p14:tracePt t="79609" x="5116513" y="3330575"/>
          <p14:tracePt t="79625" x="5268913" y="3303588"/>
          <p14:tracePt t="79626" x="5438775" y="3286125"/>
          <p14:tracePt t="79643" x="5527675" y="3276600"/>
          <p14:tracePt t="79658" x="5697538" y="3259138"/>
          <p14:tracePt t="79675" x="5848350" y="3251200"/>
          <p14:tracePt t="79693" x="5911850" y="3241675"/>
          <p14:tracePt t="79708" x="6018213" y="3232150"/>
          <p14:tracePt t="79725" x="6099175" y="3232150"/>
          <p14:tracePt t="79743" x="6134100" y="3224213"/>
          <p14:tracePt t="79758" x="6232525" y="3224213"/>
          <p14:tracePt t="79776" x="6348413" y="3224213"/>
          <p14:tracePt t="79792" x="6402388" y="3224213"/>
          <p14:tracePt t="79808" x="6465888" y="3224213"/>
          <p14:tracePt t="79825" x="6510338" y="3224213"/>
          <p14:tracePt t="79843" x="6527800" y="3232150"/>
          <p14:tracePt t="79858" x="6562725" y="3241675"/>
          <p14:tracePt t="79875" x="6634163" y="3276600"/>
          <p14:tracePt t="79892" x="6688138" y="3322638"/>
          <p14:tracePt t="79908" x="6804025" y="3446463"/>
          <p14:tracePt t="79925" x="6894513" y="3598863"/>
          <p14:tracePt t="79943" x="6919913" y="3670300"/>
          <p14:tracePt t="79958" x="6956425" y="3822700"/>
          <p14:tracePt t="79975" x="6973888" y="3965575"/>
          <p14:tracePt t="79993" x="6983413" y="4027488"/>
          <p14:tracePt t="80008" x="6983413" y="4108450"/>
          <p14:tracePt t="80025" x="6983413" y="4116388"/>
          <p14:tracePt t="80321" x="6983413" y="4133850"/>
          <p14:tracePt t="80330" x="6973888" y="4160838"/>
          <p14:tracePt t="80341" x="6956425" y="4179888"/>
          <p14:tracePt t="80351" x="6946900" y="4205288"/>
          <p14:tracePt t="80361" x="6929438" y="4241800"/>
          <p14:tracePt t="80374" x="6884988" y="4295775"/>
          <p14:tracePt t="80392" x="6858000" y="4330700"/>
          <p14:tracePt t="80408" x="6831013" y="4394200"/>
          <p14:tracePt t="80425" x="6804025" y="4429125"/>
          <p14:tracePt t="80442" x="6796088" y="4446588"/>
          <p14:tracePt t="80458" x="6777038" y="4483100"/>
          <p14:tracePt t="80476" x="6769100" y="4500563"/>
          <p14:tracePt t="80492" x="6769100" y="4518025"/>
          <p14:tracePt t="80509" x="6769100" y="4537075"/>
          <p14:tracePt t="80524" x="6777038" y="4562475"/>
          <p14:tracePt t="80541" x="6777038" y="4572000"/>
          <p14:tracePt t="80558" x="6796088" y="4572000"/>
          <p14:tracePt t="80575" x="6813550" y="4572000"/>
          <p14:tracePt t="80591" x="6831013" y="4572000"/>
          <p14:tracePt t="80608" x="6902450" y="4572000"/>
          <p14:tracePt t="80625" x="6965950" y="4554538"/>
          <p14:tracePt t="80641" x="6991350" y="4545013"/>
          <p14:tracePt t="80658" x="7054850" y="4537075"/>
          <p14:tracePt t="80675" x="7143750" y="4527550"/>
          <p14:tracePt t="80691" x="7205663" y="4527550"/>
          <p14:tracePt t="80708" x="7304088" y="4518025"/>
          <p14:tracePt t="80724" x="7375525" y="4518025"/>
          <p14:tracePt t="80742" x="7412038" y="4518025"/>
          <p14:tracePt t="80758" x="7473950" y="4518025"/>
          <p14:tracePt t="80774" x="7562850" y="4518025"/>
          <p14:tracePt t="80791" x="7616825" y="4518025"/>
          <p14:tracePt t="80807" x="7742238" y="4518025"/>
          <p14:tracePt t="80824" x="7858125" y="4510088"/>
          <p14:tracePt t="80841" x="7929563" y="4510088"/>
          <p14:tracePt t="80857" x="8089900" y="4510088"/>
          <p14:tracePt t="80874" x="8251825" y="4510088"/>
          <p14:tracePt t="80891" x="8331200" y="4510088"/>
          <p14:tracePt t="80908" x="8491538" y="4527550"/>
          <p14:tracePt t="80924" x="8653463" y="4537075"/>
          <p14:tracePt t="80941" x="8715375" y="4537075"/>
          <p14:tracePt t="80957" x="8796338" y="4537075"/>
          <p14:tracePt t="80974" x="8813800" y="4537075"/>
          <p14:tracePt t="80991" x="8823325" y="4537075"/>
          <p14:tracePt t="81369" x="8831263" y="4537075"/>
          <p14:tracePt t="81379" x="8848725" y="4527550"/>
          <p14:tracePt t="81388" x="8875713" y="4518025"/>
          <p14:tracePt t="81399" x="8912225" y="4510088"/>
          <p14:tracePt t="81408" x="8939213" y="4510088"/>
          <p14:tracePt t="81424" x="8991600" y="4491038"/>
          <p14:tracePt t="81441" x="9018588" y="4483100"/>
          <p14:tracePt t="81457" x="9055100" y="4473575"/>
          <p14:tracePt t="81474" x="9099550" y="4465638"/>
          <p14:tracePt t="81490" x="9126538" y="4465638"/>
          <p14:tracePt t="81507" x="9180513" y="4456113"/>
          <p14:tracePt t="81524" x="9232900" y="4456113"/>
          <p14:tracePt t="81541" x="9251950" y="4446588"/>
          <p14:tracePt t="81541" x="9259888" y="4446588"/>
          <p14:tracePt t="81558" x="9277350" y="4446588"/>
          <p14:tracePt t="81573" x="9286875" y="4438650"/>
          <p14:tracePt t="81590" x="9296400" y="4438650"/>
          <p14:tracePt t="81606" x="9304338" y="4438650"/>
          <p14:tracePt t="81624" x="9313863" y="4438650"/>
          <p14:tracePt t="81718" x="9304338" y="4438650"/>
          <p14:tracePt t="81807" x="9296400" y="4429125"/>
          <p14:tracePt t="81818" x="9277350" y="4429125"/>
          <p14:tracePt t="81828" x="9242425" y="4429125"/>
          <p14:tracePt t="81840" x="9180513" y="4419600"/>
          <p14:tracePt t="81857" x="8974138" y="4419600"/>
          <p14:tracePt t="81874" x="8759825" y="4411663"/>
          <p14:tracePt t="81890" x="8670925" y="4411663"/>
          <p14:tracePt t="81907" x="8474075" y="4411663"/>
          <p14:tracePt t="81924" x="8286750" y="4411663"/>
          <p14:tracePt t="81940" x="8197850" y="4411663"/>
          <p14:tracePt t="81957" x="8027988" y="4411663"/>
          <p14:tracePt t="81974" x="7867650" y="4411663"/>
          <p14:tracePt t="81990" x="7724775" y="4419600"/>
          <p14:tracePt t="82008" x="7661275" y="4419600"/>
          <p14:tracePt t="82024" x="7581900" y="4419600"/>
          <p14:tracePt t="82040" x="7527925" y="4419600"/>
          <p14:tracePt t="82058" x="7510463" y="4419600"/>
          <p14:tracePt t="82074" x="7466013" y="4419600"/>
          <p14:tracePt t="82090" x="7419975" y="4411663"/>
          <p14:tracePt t="82108" x="7385050" y="4411663"/>
          <p14:tracePt t="82123" x="7304088" y="4411663"/>
          <p14:tracePt t="82140" x="7197725" y="4402138"/>
          <p14:tracePt t="82158" x="7153275" y="4402138"/>
          <p14:tracePt t="82173" x="7081838" y="4402138"/>
          <p14:tracePt t="82190" x="7010400" y="4402138"/>
          <p14:tracePt t="82207" x="6983413" y="4402138"/>
          <p14:tracePt t="82223" x="6929438" y="4402138"/>
          <p14:tracePt t="82241" x="6902450" y="4402138"/>
          <p14:tracePt t="82258" x="6894513" y="4402138"/>
          <p14:tracePt t="82273" x="6902450" y="4402138"/>
          <p14:tracePt t="82366" x="6911975" y="4394200"/>
          <p14:tracePt t="82376" x="6919913" y="4394200"/>
          <p14:tracePt t="82386" x="6956425" y="4394200"/>
          <p14:tracePt t="82396" x="7018338" y="4394200"/>
          <p14:tracePt t="82407" x="7099300" y="4394200"/>
          <p14:tracePt t="82423" x="7313613" y="4394200"/>
          <p14:tracePt t="82440" x="7527925" y="4394200"/>
          <p14:tracePt t="82457" x="7634288" y="4394200"/>
          <p14:tracePt t="82473" x="7831138" y="4394200"/>
          <p14:tracePt t="82490" x="7991475" y="4394200"/>
          <p14:tracePt t="82507" x="8062913" y="4394200"/>
          <p14:tracePt t="82523" x="8205788" y="4394200"/>
          <p14:tracePt t="82540" x="8348663" y="4394200"/>
          <p14:tracePt t="82557" x="8420100" y="4394200"/>
          <p14:tracePt t="82573" x="8537575" y="4394200"/>
          <p14:tracePt t="82591" x="8661400" y="4394200"/>
          <p14:tracePt t="82607" x="8724900" y="4394200"/>
          <p14:tracePt t="82623" x="8858250" y="4394200"/>
          <p14:tracePt t="82639" x="8966200" y="4394200"/>
          <p14:tracePt t="82657" x="9001125" y="4394200"/>
          <p14:tracePt t="82673" x="9072563" y="4394200"/>
          <p14:tracePt t="82690" x="9144000" y="4394200"/>
          <p14:tracePt t="82707" x="9197975" y="4394200"/>
          <p14:tracePt t="82723" x="9277350" y="4394200"/>
          <p14:tracePt t="82740" x="9358313" y="4402138"/>
          <p14:tracePt t="82757" x="9385300" y="4402138"/>
          <p14:tracePt t="82774" x="9420225" y="4402138"/>
          <p14:tracePt t="82790" x="9447213" y="4402138"/>
          <p14:tracePt t="82807" x="9456738" y="4402138"/>
          <p14:tracePt t="82825" x="9466263" y="4402138"/>
          <p14:tracePt t="82845" x="9474200" y="4402138"/>
          <p14:tracePt t="82856" x="9483725" y="4402138"/>
          <p14:tracePt t="82944" x="9474200" y="4402138"/>
          <p14:tracePt t="83244" x="9466263" y="4394200"/>
          <p14:tracePt t="83264" x="9456738" y="4394200"/>
          <p14:tracePt t="83294" x="9447213" y="4384675"/>
          <p14:tracePt t="83304" x="9439275" y="4375150"/>
          <p14:tracePt t="83314" x="9412288" y="4367213"/>
          <p14:tracePt t="83324" x="9367838" y="4367213"/>
          <p14:tracePt t="83339" x="9269413" y="4330700"/>
          <p14:tracePt t="83356" x="9224963" y="4322763"/>
          <p14:tracePt t="83372" x="9170988" y="4303713"/>
          <p14:tracePt t="83389" x="9134475" y="4286250"/>
          <p14:tracePt t="83406" x="9117013" y="4276725"/>
          <p14:tracePt t="83422" x="9072563" y="4268788"/>
          <p14:tracePt t="83439" x="9045575" y="4259263"/>
          <p14:tracePt t="83455" x="9037638" y="4251325"/>
          <p14:tracePt t="83472" x="9010650" y="4232275"/>
          <p14:tracePt t="83489" x="8974138" y="4224338"/>
          <p14:tracePt t="83506" x="8947150" y="4205288"/>
          <p14:tracePt t="83523" x="8885238" y="4179888"/>
          <p14:tracePt t="83539" x="8840788" y="4152900"/>
          <p14:tracePt t="83555" x="8813800" y="4133850"/>
          <p14:tracePt t="83572" x="8786813" y="4125913"/>
          <p14:tracePt t="83589" x="8759825" y="4116388"/>
          <p14:tracePt t="83606" x="8751888" y="4108450"/>
          <p14:tracePt t="83623" x="8742363" y="4108450"/>
          <p14:tracePt t="83639" x="8732838" y="4108450"/>
          <p14:tracePt t="83683" x="8724900" y="4108450"/>
          <p14:tracePt t="83873" x="8705850" y="4108450"/>
          <p14:tracePt t="83893" x="8697913" y="4108450"/>
          <p14:tracePt t="83902" x="8688388" y="4108450"/>
          <p14:tracePt t="83912" x="8661400" y="4116388"/>
          <p14:tracePt t="83923" x="8616950" y="4125913"/>
          <p14:tracePt t="83938" x="8545513" y="4133850"/>
          <p14:tracePt t="83955" x="8474075" y="4152900"/>
          <p14:tracePt t="83973" x="8447088" y="4160838"/>
          <p14:tracePt t="83988" x="8402638" y="4170363"/>
          <p14:tracePt t="84005" x="8358188" y="4179888"/>
          <p14:tracePt t="84023" x="8348663" y="4187825"/>
          <p14:tracePt t="84039" x="8323263" y="4187825"/>
          <p14:tracePt t="84055" x="8323263" y="4197350"/>
          <p14:tracePt t="84073" x="8313738" y="4197350"/>
          <p14:tracePt t="84089" x="8323263" y="4197350"/>
          <p14:tracePt t="84271" x="8331200" y="4197350"/>
          <p14:tracePt t="84281" x="8340725" y="4197350"/>
          <p14:tracePt t="84301" x="8348663" y="4205288"/>
          <p14:tracePt t="84322" x="8358188" y="4205288"/>
          <p14:tracePt t="84341" x="8367713" y="4205288"/>
          <p14:tracePt t="84351" x="8375650" y="4205288"/>
          <p14:tracePt t="84361" x="8385175" y="4214813"/>
          <p14:tracePt t="84372" x="8394700" y="4214813"/>
          <p14:tracePt t="84388" x="8412163" y="4214813"/>
          <p14:tracePt t="84405" x="8429625" y="4214813"/>
          <p14:tracePt t="84422" x="8439150" y="4214813"/>
          <p14:tracePt t="84441" x="8447088" y="4214813"/>
          <p14:tracePt t="84455" x="8456613" y="4214813"/>
          <p14:tracePt t="84472" x="8466138" y="4214813"/>
          <p14:tracePt t="84491" x="8474075" y="4214813"/>
          <p14:tracePt t="84511" x="8483600" y="4214813"/>
          <p14:tracePt t="84522" x="8491538" y="4214813"/>
          <p14:tracePt t="84551" x="8501063" y="4214813"/>
          <p14:tracePt t="84601" x="8510588" y="4214813"/>
          <p14:tracePt t="84670" x="8518525" y="4214813"/>
          <p14:tracePt t="84750" x="8528050" y="4214813"/>
          <p14:tracePt t="84831" x="8537575" y="4214813"/>
          <p14:tracePt t="84870" x="8545513" y="4214813"/>
          <p14:tracePt t="84910" x="8545513" y="4224338"/>
          <p14:tracePt t="84920" x="8555038" y="4224338"/>
          <p14:tracePt t="84940" x="8545513" y="4224338"/>
          <p14:tracePt t="85050" x="8447088" y="4251325"/>
          <p14:tracePt t="85578" x="8323263" y="4295775"/>
          <p14:tracePt t="85588" x="8188325" y="4348163"/>
          <p14:tracePt t="85598" x="8062913" y="4394200"/>
          <p14:tracePt t="85608" x="7939088" y="4438650"/>
          <p14:tracePt t="85620" x="7831138" y="4473575"/>
          <p14:tracePt t="85637" x="7634288" y="4554538"/>
          <p14:tracePt t="85655" x="7491413" y="4598988"/>
          <p14:tracePt t="85671" x="7456488" y="4616450"/>
          <p14:tracePt t="85687" x="7394575" y="4633913"/>
          <p14:tracePt t="85704" x="7375525" y="4643438"/>
          <p14:tracePt t="85721" x="7375525" y="4652963"/>
          <p14:tracePt t="85738" x="7367588" y="4652963"/>
          <p14:tracePt t="85755" x="7313613" y="4652963"/>
          <p14:tracePt t="86098" x="7251700" y="4660900"/>
          <p14:tracePt t="86108" x="7188200" y="4660900"/>
          <p14:tracePt t="86118" x="7153275" y="4660900"/>
          <p14:tracePt t="86128" x="7116763" y="4660900"/>
          <p14:tracePt t="86138" x="7089775" y="4660900"/>
          <p14:tracePt t="86154" x="7062788" y="4660900"/>
          <p14:tracePt t="86170" x="7045325" y="4660900"/>
          <p14:tracePt t="86187" x="7037388" y="4660900"/>
          <p14:tracePt t="86203" x="7037388" y="4652963"/>
          <p14:tracePt t="86247" x="7037388" y="4643438"/>
          <p14:tracePt t="86287" x="7037388" y="4633913"/>
          <p14:tracePt t="86317" x="7037388" y="4625975"/>
          <p14:tracePt t="86347" x="7037388" y="4616450"/>
          <p14:tracePt t="86367" x="7037388" y="4625975"/>
          <p14:tracePt t="86467" x="7037388" y="4633913"/>
          <p14:tracePt t="86487" x="7037388" y="4643438"/>
          <p14:tracePt t="86507" x="7027863" y="4643438"/>
          <p14:tracePt t="86516" x="7027863" y="4660900"/>
          <p14:tracePt t="86528" x="7027863" y="4670425"/>
          <p14:tracePt t="86537" x="7027863" y="4697413"/>
          <p14:tracePt t="86553" x="7027863" y="4776788"/>
          <p14:tracePt t="86571" x="7027863" y="4867275"/>
          <p14:tracePt t="86587" x="7027863" y="4902200"/>
          <p14:tracePt t="86603" x="7027863" y="4946650"/>
          <p14:tracePt t="86620" x="7027863" y="4983163"/>
          <p14:tracePt t="86637" x="7027863" y="5010150"/>
          <p14:tracePt t="86654" x="7037388" y="5045075"/>
          <p14:tracePt t="86670" x="7037388" y="5099050"/>
          <p14:tracePt t="86687" x="7045325" y="5126038"/>
          <p14:tracePt t="86703" x="7045325" y="5180013"/>
          <p14:tracePt t="86720" x="7045325" y="5232400"/>
          <p14:tracePt t="86737" x="7045325" y="5259388"/>
          <p14:tracePt t="86753" x="7045325" y="5313363"/>
          <p14:tracePt t="86771" x="7045325" y="5340350"/>
          <p14:tracePt t="86787" x="7045325" y="5394325"/>
          <p14:tracePt t="86804" x="7045325" y="5456238"/>
          <p14:tracePt t="86820" x="7037388" y="5545138"/>
          <p14:tracePt t="86837" x="7037388" y="5581650"/>
          <p14:tracePt t="86853" x="7027863" y="5670550"/>
          <p14:tracePt t="86869" x="7027863" y="5741988"/>
          <p14:tracePt t="86887" x="7027863" y="5768975"/>
          <p14:tracePt t="86903" x="7018338" y="5822950"/>
          <p14:tracePt t="86920" x="7018338" y="5875338"/>
          <p14:tracePt t="86937" x="7018338" y="5902325"/>
          <p14:tracePt t="86953" x="7010400" y="5956300"/>
          <p14:tracePt t="86970" x="7000875" y="6010275"/>
          <p14:tracePt t="86987" x="7000875" y="6037263"/>
          <p14:tracePt t="87003" x="6991350" y="6081713"/>
          <p14:tracePt t="87019" x="6991350" y="6099175"/>
          <p14:tracePt t="87037" x="6991350" y="6108700"/>
          <p14:tracePt t="87053" x="6991350" y="6116638"/>
          <p14:tracePt t="87069" x="6991350" y="6126163"/>
          <p14:tracePt t="87116" x="6983413" y="6126163"/>
          <p14:tracePt t="87265" x="6983413" y="6116638"/>
          <p14:tracePt t="87425" x="6983413" y="6108700"/>
          <p14:tracePt t="87584" x="6983413" y="6099175"/>
          <p14:tracePt t="87734" x="6983413" y="6089650"/>
          <p14:tracePt t="87853" x="6983413" y="6081713"/>
          <p14:tracePt t="87983" x="6983413" y="6072188"/>
          <p14:tracePt t="89185" x="6991350" y="6072188"/>
          <p14:tracePt t="89321" x="7000875" y="6072188"/>
          <p14:tracePt t="89331" x="7010400" y="6072188"/>
          <p14:tracePt t="89341" x="7037388" y="6062663"/>
          <p14:tracePt t="89352" x="7072313" y="6054725"/>
          <p14:tracePt t="89368" x="7170738" y="6037263"/>
          <p14:tracePt t="89385" x="7313613" y="6018213"/>
          <p14:tracePt t="89402" x="7394575" y="6010275"/>
          <p14:tracePt t="89418" x="7589838" y="5973763"/>
          <p14:tracePt t="89435" x="7777163" y="5929313"/>
          <p14:tracePt t="89452" x="7867650" y="5911850"/>
          <p14:tracePt t="89468" x="8062913" y="5875338"/>
          <p14:tracePt t="89484" x="8232775" y="5830888"/>
          <p14:tracePt t="89502" x="8313738" y="5803900"/>
          <p14:tracePt t="89518" x="8491538" y="5759450"/>
          <p14:tracePt t="89534" x="8661400" y="5724525"/>
          <p14:tracePt t="89552" x="8732838" y="5715000"/>
          <p14:tracePt t="89567" x="8823325" y="5697538"/>
          <p14:tracePt t="89584" x="8885238" y="5680075"/>
          <p14:tracePt t="89602" x="8912225" y="5680075"/>
          <p14:tracePt t="89618" x="8974138" y="5661025"/>
          <p14:tracePt t="89634" x="9045575" y="5643563"/>
          <p14:tracePt t="89652" x="9090025" y="5634038"/>
          <p14:tracePt t="89667" x="9161463" y="5626100"/>
          <p14:tracePt t="89684" x="9242425" y="5608638"/>
          <p14:tracePt t="89701" x="9277350" y="5589588"/>
          <p14:tracePt t="89717" x="9394825" y="5554663"/>
          <p14:tracePt t="89734" x="9537700" y="5510213"/>
          <p14:tracePt t="89752" x="9599613" y="5491163"/>
          <p14:tracePt t="89768" x="9705975" y="5465763"/>
          <p14:tracePt t="89784" x="9777413" y="5446713"/>
          <p14:tracePt t="89800" x="9804400" y="5446713"/>
          <p14:tracePt t="89817" x="9831388" y="5429250"/>
          <p14:tracePt t="90727" x="9840913" y="5429250"/>
          <p14:tracePt t="90908" x="9848850" y="5429250"/>
          <p14:tracePt t="90918" x="9858375" y="5429250"/>
          <p14:tracePt t="90938" x="9867900" y="5429250"/>
          <p14:tracePt t="90947" x="9867900" y="5419725"/>
          <p14:tracePt t="90957" x="9875838" y="5419725"/>
          <p14:tracePt t="90968" x="9885363" y="5419725"/>
          <p14:tracePt t="90984" x="9894888" y="5419725"/>
          <p14:tracePt t="91000" x="9912350" y="5419725"/>
          <p14:tracePt t="91016" x="9929813" y="5411788"/>
          <p14:tracePt t="91033" x="9974263" y="5411788"/>
          <p14:tracePt t="91050" x="10001250" y="5402263"/>
          <p14:tracePt t="91066" x="10045700" y="5402263"/>
          <p14:tracePt t="91084" x="10063163" y="5402263"/>
          <p14:tracePt t="91100" x="10072688" y="5402263"/>
          <p14:tracePt t="91117" x="10082213" y="5402263"/>
          <p14:tracePt t="91133" x="10090150" y="5402263"/>
          <p14:tracePt t="91151" x="10099675" y="5402263"/>
          <p14:tracePt t="91207" x="10109200" y="5402263"/>
          <p14:tracePt t="91266" x="10109200" y="5394325"/>
          <p14:tracePt t="91357" x="10117138" y="5394325"/>
          <p14:tracePt t="91756" x="10126663" y="5394325"/>
          <p14:tracePt t="91766" x="10144125" y="5384800"/>
          <p14:tracePt t="91776" x="10153650" y="5384800"/>
          <p14:tracePt t="91786" x="10161588" y="5384800"/>
          <p14:tracePt t="91799" x="10206038" y="5375275"/>
          <p14:tracePt t="91817" x="10225088" y="5375275"/>
          <p14:tracePt t="91833" x="10260013" y="5367338"/>
          <p14:tracePt t="91849" x="10287000" y="5367338"/>
          <p14:tracePt t="91867" x="10304463" y="5367338"/>
          <p14:tracePt t="91883" x="10323513" y="5367338"/>
          <p14:tracePt t="91899" x="10331450" y="5367338"/>
          <p14:tracePt t="91917" x="10340975" y="5367338"/>
          <p14:tracePt t="91936" x="10348913" y="5367338"/>
          <p14:tracePt t="91949" x="10358438" y="5367338"/>
          <p14:tracePt t="91995" x="10367963" y="5367338"/>
          <p14:tracePt t="92035" x="10375900" y="5367338"/>
          <p14:tracePt t="92075" x="10385425" y="5367338"/>
          <p14:tracePt t="92096" x="10394950" y="5367338"/>
          <p14:tracePt t="92135" x="10402888" y="5367338"/>
          <p14:tracePt t="92165" x="10412413" y="5367338"/>
          <p14:tracePt t="92185" x="10420350" y="5367338"/>
          <p14:tracePt t="92195" x="10429875" y="5367338"/>
          <p14:tracePt t="92216" x="10447338" y="5367338"/>
          <p14:tracePt t="92225" x="10456863" y="5367338"/>
          <p14:tracePt t="92235" x="10466388" y="5367338"/>
          <p14:tracePt t="92249" x="10474325" y="5367338"/>
          <p14:tracePt t="92266" x="10483850" y="5367338"/>
          <p14:tracePt t="92282" x="10491788" y="5367338"/>
          <p14:tracePt t="92299" x="10501313" y="5367338"/>
          <p14:tracePt t="92316" x="10510838" y="5367338"/>
          <p14:tracePt t="92332" x="10518775" y="5367338"/>
          <p14:tracePt t="92374" x="10528300" y="5367338"/>
          <p14:tracePt t="92714" x="10537825" y="5367338"/>
          <p14:tracePt t="92763" x="10528300" y="5367338"/>
          <p14:tracePt t="92973" x="10518775" y="5367338"/>
          <p14:tracePt t="93082" x="10510838" y="5367338"/>
          <p14:tracePt t="93153" x="10501313" y="5367338"/>
          <p14:tracePt t="93242" x="10491788" y="5367338"/>
          <p14:tracePt t="93283" x="10483850" y="5367338"/>
          <p14:tracePt t="95995" x="10483850" y="5375275"/>
          <p14:tracePt t="96335" x="10483850" y="5384800"/>
          <p14:tracePt t="96355" x="10483850" y="5394325"/>
          <p14:tracePt t="96365" x="10474325" y="5402263"/>
          <p14:tracePt t="96376" x="10474325" y="5411788"/>
          <p14:tracePt t="96396" x="10474325" y="5419725"/>
          <p14:tracePt t="96415" x="10466388" y="5429250"/>
          <p14:tracePt t="96425" x="10456863" y="5429250"/>
          <p14:tracePt t="96435" x="10456863" y="5438775"/>
          <p14:tracePt t="96446" x="10456863" y="5446713"/>
          <p14:tracePt t="96463" x="10439400" y="5473700"/>
          <p14:tracePt t="96479" x="10402888" y="5537200"/>
          <p14:tracePt t="96496" x="10394950" y="5572125"/>
          <p14:tracePt t="96512" x="10358438" y="5661025"/>
          <p14:tracePt t="96529" x="10323513" y="5741988"/>
          <p14:tracePt t="96546" x="10323513" y="5776913"/>
          <p14:tracePt t="96562" x="10304463" y="5857875"/>
          <p14:tracePt t="96579" x="10287000" y="5911850"/>
          <p14:tracePt t="96596" x="10287000" y="5938838"/>
          <p14:tracePt t="96612" x="10269538" y="5965825"/>
          <p14:tracePt t="96629" x="10260013" y="5991225"/>
          <p14:tracePt t="96647" x="10260013" y="6000750"/>
          <p14:tracePt t="96662" x="10252075" y="6027738"/>
          <p14:tracePt t="96679" x="10242550" y="6037263"/>
          <p14:tracePt t="96696" x="10242550" y="6045200"/>
          <p14:tracePt t="96712" x="10242550" y="6054725"/>
          <p14:tracePt t="96754" x="10233025" y="6054725"/>
          <p14:tracePt t="96764" x="10233025" y="6062663"/>
          <p14:tracePt t="96844" x="10233025" y="6072188"/>
          <p14:tracePt t="97763" x="10126663" y="6010275"/>
          <p14:tracePt t="98611" x="9867900" y="5857875"/>
          <p14:tracePt t="98621" x="9483725" y="5626100"/>
          <p14:tracePt t="98631" x="8983663" y="5348288"/>
          <p14:tracePt t="98644" x="7715250" y="4608513"/>
          <p14:tracePt t="98662" x="7062788" y="4197350"/>
          <p14:tracePt t="98677" x="5911850" y="3402013"/>
          <p14:tracePt t="98694" x="5089525" y="2697163"/>
          <p14:tracePt t="98711" x="4751388" y="2322513"/>
          <p14:tracePt t="98727" x="4187825" y="1571625"/>
          <p14:tracePt t="98744" x="3848100" y="973138"/>
          <p14:tracePt t="98762" x="3759200" y="768350"/>
          <p14:tracePt t="98777" x="3633788" y="438150"/>
          <p14:tracePt t="98793" x="3554413" y="258763"/>
          <p14:tracePt t="98811" x="3517900" y="196850"/>
          <p14:tracePt t="98827" x="3446463" y="115888"/>
          <p14:tracePt t="98844" x="3402013" y="53975"/>
          <p14:tracePt t="98861" x="3394075" y="17463"/>
          <p14:tracePt t="98877" x="3375025" y="0"/>
          <p14:tracePt t="98894" x="3367088" y="0"/>
          <p14:tracePt t="98940" x="3357563" y="0"/>
          <p14:tracePt t="98950" x="3348038" y="0"/>
          <p14:tracePt t="98960" x="3286125" y="0"/>
          <p14:tracePt t="98970" x="3197225" y="0"/>
          <p14:tracePt t="98980" x="3062288" y="0"/>
          <p14:tracePt t="98994" x="2697163" y="0"/>
          <p14:tracePt t="99011" x="2536825" y="0"/>
          <p14:tracePt t="99027" x="2312988" y="0"/>
          <p14:tracePt t="99044" x="2197100" y="0"/>
          <p14:tracePt t="99061" x="2152650" y="0"/>
          <p14:tracePt t="99077" x="2116138" y="0"/>
          <p14:tracePt t="99094" x="2098675" y="0"/>
          <p14:tracePt t="99111" x="2089150" y="0"/>
          <p14:tracePt t="99127" x="2081213" y="0"/>
          <p14:tracePt t="99160" x="2081213" y="9525"/>
          <p14:tracePt t="99170" x="2071688" y="36513"/>
          <p14:tracePt t="99179" x="2054225" y="80963"/>
          <p14:tracePt t="99193" x="2000250" y="160338"/>
          <p14:tracePt t="99211" x="1990725" y="187325"/>
          <p14:tracePt t="99228" x="1955800" y="223838"/>
          <p14:tracePt t="99244" x="1911350" y="241300"/>
          <p14:tracePt t="99261" x="1884363" y="241300"/>
          <p14:tracePt t="99277" x="1830388" y="250825"/>
          <p14:tracePt t="99294" x="1776413" y="250825"/>
          <p14:tracePt t="99310" x="1758950" y="250825"/>
          <p14:tracePt t="99328" x="1731963" y="250825"/>
          <p14:tracePt t="99344" x="1714500" y="241300"/>
          <p14:tracePt t="99361" x="1704975" y="241300"/>
          <p14:tracePt t="99377" x="1697038" y="231775"/>
          <p14:tracePt t="99393" x="1687513" y="223838"/>
          <p14:tracePt t="99410" x="1679575" y="223838"/>
          <p14:tracePt t="99429" x="1670050" y="214313"/>
          <p14:tracePt t="99443" x="1660525" y="214313"/>
          <p14:tracePt t="99460" x="1652588" y="214313"/>
          <p14:tracePt t="99478" x="1643063" y="214313"/>
          <p14:tracePt t="99493" x="1625600" y="204788"/>
          <p14:tracePt t="99511" x="1608138" y="204788"/>
          <p14:tracePt t="99528" x="1608138" y="196850"/>
          <p14:tracePt t="99543" x="1598613" y="196850"/>
          <p14:tracePt t="99560" x="1589088" y="196850"/>
          <p14:tracePt t="99576" x="1581150" y="187325"/>
          <p14:tracePt t="99594" x="1571625" y="179388"/>
          <p14:tracePt t="99610" x="1562100" y="179388"/>
          <p14:tracePt t="99626" x="1554163" y="169863"/>
          <p14:tracePt t="99643" x="1544638" y="169863"/>
          <p14:tracePt t="99660" x="1536700" y="169863"/>
          <p14:tracePt t="99676" x="1527175" y="160338"/>
          <p14:tracePt t="99693" x="1428750" y="1079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309" y="480859"/>
            <a:ext cx="10178322" cy="1492132"/>
          </a:xfrm>
        </p:spPr>
        <p:txBody>
          <a:bodyPr/>
          <a:lstStyle/>
          <a:p>
            <a:pPr algn="ctr"/>
            <a:r>
              <a:rPr lang="en-US" dirty="0"/>
              <a:t>Other Measures of Monitor Performance</a:t>
            </a:r>
          </a:p>
        </p:txBody>
      </p:sp>
      <p:sp>
        <p:nvSpPr>
          <p:cNvPr id="3" name="Content Placeholder 2"/>
          <p:cNvSpPr>
            <a:spLocks noGrp="1"/>
          </p:cNvSpPr>
          <p:nvPr>
            <p:ph idx="1"/>
          </p:nvPr>
        </p:nvSpPr>
        <p:spPr>
          <a:xfrm>
            <a:off x="1251678" y="2286001"/>
            <a:ext cx="10178322" cy="3960054"/>
          </a:xfrm>
        </p:spPr>
        <p:txBody>
          <a:bodyPr>
            <a:normAutofit/>
          </a:bodyPr>
          <a:lstStyle/>
          <a:p>
            <a:r>
              <a:rPr lang="en-US" sz="2400" dirty="0">
                <a:solidFill>
                  <a:schemeClr val="tx1"/>
                </a:solidFill>
              </a:rPr>
              <a:t>Refresh rate</a:t>
            </a:r>
          </a:p>
          <a:p>
            <a:pPr lvl="1"/>
            <a:r>
              <a:rPr lang="en-US" sz="2000" dirty="0">
                <a:solidFill>
                  <a:schemeClr val="tx1"/>
                </a:solidFill>
              </a:rPr>
              <a:t>Number of times per second each pixel is refreshed</a:t>
            </a:r>
          </a:p>
          <a:p>
            <a:pPr lvl="1"/>
            <a:r>
              <a:rPr lang="en-US" sz="2000" dirty="0">
                <a:solidFill>
                  <a:schemeClr val="tx1"/>
                </a:solidFill>
              </a:rPr>
              <a:t>Mostly an issue on CRTs; insufficient refresh rate can cause flickering</a:t>
            </a:r>
          </a:p>
          <a:p>
            <a:r>
              <a:rPr lang="en-US" sz="2400" dirty="0">
                <a:solidFill>
                  <a:schemeClr val="tx1"/>
                </a:solidFill>
              </a:rPr>
              <a:t>Color depth</a:t>
            </a:r>
          </a:p>
          <a:p>
            <a:pPr lvl="1"/>
            <a:r>
              <a:rPr lang="en-US" sz="2000" dirty="0">
                <a:solidFill>
                  <a:schemeClr val="tx1"/>
                </a:solidFill>
              </a:rPr>
              <a:t>Number of bits required to describe the color of each pixel</a:t>
            </a:r>
          </a:p>
          <a:p>
            <a:pPr lvl="1"/>
            <a:r>
              <a:rPr lang="en-US" sz="2000" dirty="0">
                <a:solidFill>
                  <a:schemeClr val="tx1"/>
                </a:solidFill>
              </a:rPr>
              <a:t>32-bit or 16-bit is the norm for most operating systems</a:t>
            </a:r>
          </a:p>
        </p:txBody>
      </p:sp>
      <p:sp>
        <p:nvSpPr>
          <p:cNvPr id="4" name="Slide Number Placeholder 3">
            <a:extLst>
              <a:ext uri="{FF2B5EF4-FFF2-40B4-BE49-F238E27FC236}">
                <a16:creationId xmlns:a16="http://schemas.microsoft.com/office/drawing/2014/main" id="{8A67371D-8AF0-417F-B1DF-FC1607ABA31D}"/>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21</a:t>
            </a:fld>
            <a:endParaRPr lang="en-US" altLang="en-US">
              <a:solidFill>
                <a:srgbClr val="000000"/>
              </a:solidFill>
            </a:endParaRPr>
          </a:p>
        </p:txBody>
      </p:sp>
      <p:pic>
        <p:nvPicPr>
          <p:cNvPr id="7" name="Picture 6">
            <a:extLst>
              <a:ext uri="{FF2B5EF4-FFF2-40B4-BE49-F238E27FC236}">
                <a16:creationId xmlns:a16="http://schemas.microsoft.com/office/drawing/2014/main" id="{805A43C9-331C-438A-BCD3-C6DED0EFD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48189" y="1126478"/>
            <a:ext cx="1865288" cy="5731522"/>
          </a:xfrm>
          <a:prstGeom prst="rect">
            <a:avLst/>
          </a:prstGeom>
        </p:spPr>
      </p:pic>
    </p:spTree>
    <p:custDataLst>
      <p:tags r:id="rId1"/>
    </p:custDataLst>
    <p:extLst>
      <p:ext uri="{BB962C8B-B14F-4D97-AF65-F5344CB8AC3E}">
        <p14:creationId xmlns:p14="http://schemas.microsoft.com/office/powerpoint/2010/main" val="1842482699"/>
      </p:ext>
    </p:extLst>
  </p:cSld>
  <p:clrMapOvr>
    <a:masterClrMapping/>
  </p:clrMapOvr>
  <p:transition spd="slow" advTm="13369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8" presetClass="entr" presetSubtype="1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80">
                                          <p:stCondLst>
                                            <p:cond delay="0"/>
                                          </p:stCondLst>
                                        </p:cTn>
                                        <p:tgtEl>
                                          <p:spTgt spid="3">
                                            <p:txEl>
                                              <p:pRg st="0" end="0"/>
                                            </p:txEl>
                                          </p:spTgt>
                                        </p:tgtEl>
                                      </p:cBhvr>
                                    </p:animEffect>
                                    <p:anim calcmode="lin" valueType="num">
                                      <p:cBhvr>
                                        <p:cTn id="19"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xEl>
                                              <p:pRg st="0" end="0"/>
                                            </p:txEl>
                                          </p:spTgt>
                                        </p:tgtEl>
                                      </p:cBhvr>
                                      <p:to x="100000" y="60000"/>
                                    </p:animScale>
                                    <p:animScale>
                                      <p:cBhvr>
                                        <p:cTn id="25" dur="166" decel="50000">
                                          <p:stCondLst>
                                            <p:cond delay="676"/>
                                          </p:stCondLst>
                                        </p:cTn>
                                        <p:tgtEl>
                                          <p:spTgt spid="3">
                                            <p:txEl>
                                              <p:pRg st="0" end="0"/>
                                            </p:txEl>
                                          </p:spTgt>
                                        </p:tgtEl>
                                      </p:cBhvr>
                                      <p:to x="100000" y="100000"/>
                                    </p:animScale>
                                    <p:animScale>
                                      <p:cBhvr>
                                        <p:cTn id="26" dur="26">
                                          <p:stCondLst>
                                            <p:cond delay="1312"/>
                                          </p:stCondLst>
                                        </p:cTn>
                                        <p:tgtEl>
                                          <p:spTgt spid="3">
                                            <p:txEl>
                                              <p:pRg st="0" end="0"/>
                                            </p:txEl>
                                          </p:spTgt>
                                        </p:tgtEl>
                                      </p:cBhvr>
                                      <p:to x="100000" y="80000"/>
                                    </p:animScale>
                                    <p:animScale>
                                      <p:cBhvr>
                                        <p:cTn id="27" dur="166" decel="50000">
                                          <p:stCondLst>
                                            <p:cond delay="1338"/>
                                          </p:stCondLst>
                                        </p:cTn>
                                        <p:tgtEl>
                                          <p:spTgt spid="3">
                                            <p:txEl>
                                              <p:pRg st="0" end="0"/>
                                            </p:txEl>
                                          </p:spTgt>
                                        </p:tgtEl>
                                      </p:cBhvr>
                                      <p:to x="100000" y="100000"/>
                                    </p:animScale>
                                    <p:animScale>
                                      <p:cBhvr>
                                        <p:cTn id="28" dur="26">
                                          <p:stCondLst>
                                            <p:cond delay="1642"/>
                                          </p:stCondLst>
                                        </p:cTn>
                                        <p:tgtEl>
                                          <p:spTgt spid="3">
                                            <p:txEl>
                                              <p:pRg st="0" end="0"/>
                                            </p:txEl>
                                          </p:spTgt>
                                        </p:tgtEl>
                                      </p:cBhvr>
                                      <p:to x="100000" y="90000"/>
                                    </p:animScale>
                                    <p:animScale>
                                      <p:cBhvr>
                                        <p:cTn id="29" dur="166" decel="50000">
                                          <p:stCondLst>
                                            <p:cond delay="1668"/>
                                          </p:stCondLst>
                                        </p:cTn>
                                        <p:tgtEl>
                                          <p:spTgt spid="3">
                                            <p:txEl>
                                              <p:pRg st="0" end="0"/>
                                            </p:txEl>
                                          </p:spTgt>
                                        </p:tgtEl>
                                      </p:cBhvr>
                                      <p:to x="100000" y="100000"/>
                                    </p:animScale>
                                    <p:animScale>
                                      <p:cBhvr>
                                        <p:cTn id="30" dur="26">
                                          <p:stCondLst>
                                            <p:cond delay="1808"/>
                                          </p:stCondLst>
                                        </p:cTn>
                                        <p:tgtEl>
                                          <p:spTgt spid="3">
                                            <p:txEl>
                                              <p:pRg st="0" end="0"/>
                                            </p:txEl>
                                          </p:spTgt>
                                        </p:tgtEl>
                                      </p:cBhvr>
                                      <p:to x="100000" y="95000"/>
                                    </p:animScale>
                                    <p:animScale>
                                      <p:cBhvr>
                                        <p:cTn id="31" dur="166" decel="50000">
                                          <p:stCondLst>
                                            <p:cond delay="1834"/>
                                          </p:stCondLst>
                                        </p:cTn>
                                        <p:tgtEl>
                                          <p:spTgt spid="3">
                                            <p:txEl>
                                              <p:pRg st="0" end="0"/>
                                            </p:txEl>
                                          </p:spTgt>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80">
                                          <p:stCondLst>
                                            <p:cond delay="0"/>
                                          </p:stCondLst>
                                        </p:cTn>
                                        <p:tgtEl>
                                          <p:spTgt spid="3">
                                            <p:txEl>
                                              <p:pRg st="1" end="1"/>
                                            </p:txEl>
                                          </p:spTgt>
                                        </p:tgtEl>
                                      </p:cBhvr>
                                    </p:animEffect>
                                    <p:anim calcmode="lin" valueType="num">
                                      <p:cBhvr>
                                        <p:cTn id="3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xEl>
                                              <p:pRg st="1" end="1"/>
                                            </p:txEl>
                                          </p:spTgt>
                                        </p:tgtEl>
                                      </p:cBhvr>
                                      <p:to x="100000" y="60000"/>
                                    </p:animScale>
                                    <p:animScale>
                                      <p:cBhvr>
                                        <p:cTn id="41" dur="166" decel="50000">
                                          <p:stCondLst>
                                            <p:cond delay="676"/>
                                          </p:stCondLst>
                                        </p:cTn>
                                        <p:tgtEl>
                                          <p:spTgt spid="3">
                                            <p:txEl>
                                              <p:pRg st="1" end="1"/>
                                            </p:txEl>
                                          </p:spTgt>
                                        </p:tgtEl>
                                      </p:cBhvr>
                                      <p:to x="100000" y="100000"/>
                                    </p:animScale>
                                    <p:animScale>
                                      <p:cBhvr>
                                        <p:cTn id="42" dur="26">
                                          <p:stCondLst>
                                            <p:cond delay="1312"/>
                                          </p:stCondLst>
                                        </p:cTn>
                                        <p:tgtEl>
                                          <p:spTgt spid="3">
                                            <p:txEl>
                                              <p:pRg st="1" end="1"/>
                                            </p:txEl>
                                          </p:spTgt>
                                        </p:tgtEl>
                                      </p:cBhvr>
                                      <p:to x="100000" y="80000"/>
                                    </p:animScale>
                                    <p:animScale>
                                      <p:cBhvr>
                                        <p:cTn id="43" dur="166" decel="50000">
                                          <p:stCondLst>
                                            <p:cond delay="1338"/>
                                          </p:stCondLst>
                                        </p:cTn>
                                        <p:tgtEl>
                                          <p:spTgt spid="3">
                                            <p:txEl>
                                              <p:pRg st="1" end="1"/>
                                            </p:txEl>
                                          </p:spTgt>
                                        </p:tgtEl>
                                      </p:cBhvr>
                                      <p:to x="100000" y="100000"/>
                                    </p:animScale>
                                    <p:animScale>
                                      <p:cBhvr>
                                        <p:cTn id="44" dur="26">
                                          <p:stCondLst>
                                            <p:cond delay="1642"/>
                                          </p:stCondLst>
                                        </p:cTn>
                                        <p:tgtEl>
                                          <p:spTgt spid="3">
                                            <p:txEl>
                                              <p:pRg st="1" end="1"/>
                                            </p:txEl>
                                          </p:spTgt>
                                        </p:tgtEl>
                                      </p:cBhvr>
                                      <p:to x="100000" y="90000"/>
                                    </p:animScale>
                                    <p:animScale>
                                      <p:cBhvr>
                                        <p:cTn id="45" dur="166" decel="50000">
                                          <p:stCondLst>
                                            <p:cond delay="1668"/>
                                          </p:stCondLst>
                                        </p:cTn>
                                        <p:tgtEl>
                                          <p:spTgt spid="3">
                                            <p:txEl>
                                              <p:pRg st="1" end="1"/>
                                            </p:txEl>
                                          </p:spTgt>
                                        </p:tgtEl>
                                      </p:cBhvr>
                                      <p:to x="100000" y="100000"/>
                                    </p:animScale>
                                    <p:animScale>
                                      <p:cBhvr>
                                        <p:cTn id="46" dur="26">
                                          <p:stCondLst>
                                            <p:cond delay="1808"/>
                                          </p:stCondLst>
                                        </p:cTn>
                                        <p:tgtEl>
                                          <p:spTgt spid="3">
                                            <p:txEl>
                                              <p:pRg st="1" end="1"/>
                                            </p:txEl>
                                          </p:spTgt>
                                        </p:tgtEl>
                                      </p:cBhvr>
                                      <p:to x="100000" y="95000"/>
                                    </p:animScale>
                                    <p:animScale>
                                      <p:cBhvr>
                                        <p:cTn id="47" dur="166" decel="50000">
                                          <p:stCondLst>
                                            <p:cond delay="1834"/>
                                          </p:stCondLst>
                                        </p:cTn>
                                        <p:tgtEl>
                                          <p:spTgt spid="3">
                                            <p:txEl>
                                              <p:pRg st="1" end="1"/>
                                            </p:txEl>
                                          </p:spTgt>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3">
                                            <p:txEl>
                                              <p:pRg st="4" end="4"/>
                                            </p:txEl>
                                          </p:spTgt>
                                        </p:tgtEl>
                                        <p:attrNameLst>
                                          <p:attrName>style.visibility</p:attrName>
                                        </p:attrNameLst>
                                      </p:cBhvr>
                                      <p:to>
                                        <p:strVal val="visible"/>
                                      </p:to>
                                    </p:set>
                                    <p:animEffect transition="in" filter="wipe(down)">
                                      <p:cBhvr>
                                        <p:cTn id="84" dur="580">
                                          <p:stCondLst>
                                            <p:cond delay="0"/>
                                          </p:stCondLst>
                                        </p:cTn>
                                        <p:tgtEl>
                                          <p:spTgt spid="3">
                                            <p:txEl>
                                              <p:pRg st="4" end="4"/>
                                            </p:txEl>
                                          </p:spTgt>
                                        </p:tgtEl>
                                      </p:cBhvr>
                                    </p:animEffect>
                                    <p:anim calcmode="lin" valueType="num">
                                      <p:cBhvr>
                                        <p:cTn id="8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3">
                                            <p:txEl>
                                              <p:pRg st="4" end="4"/>
                                            </p:txEl>
                                          </p:spTgt>
                                        </p:tgtEl>
                                      </p:cBhvr>
                                      <p:to x="100000" y="60000"/>
                                    </p:animScale>
                                    <p:animScale>
                                      <p:cBhvr>
                                        <p:cTn id="91" dur="166" decel="50000">
                                          <p:stCondLst>
                                            <p:cond delay="676"/>
                                          </p:stCondLst>
                                        </p:cTn>
                                        <p:tgtEl>
                                          <p:spTgt spid="3">
                                            <p:txEl>
                                              <p:pRg st="4" end="4"/>
                                            </p:txEl>
                                          </p:spTgt>
                                        </p:tgtEl>
                                      </p:cBhvr>
                                      <p:to x="100000" y="100000"/>
                                    </p:animScale>
                                    <p:animScale>
                                      <p:cBhvr>
                                        <p:cTn id="92" dur="26">
                                          <p:stCondLst>
                                            <p:cond delay="1312"/>
                                          </p:stCondLst>
                                        </p:cTn>
                                        <p:tgtEl>
                                          <p:spTgt spid="3">
                                            <p:txEl>
                                              <p:pRg st="4" end="4"/>
                                            </p:txEl>
                                          </p:spTgt>
                                        </p:tgtEl>
                                      </p:cBhvr>
                                      <p:to x="100000" y="80000"/>
                                    </p:animScale>
                                    <p:animScale>
                                      <p:cBhvr>
                                        <p:cTn id="93" dur="166" decel="50000">
                                          <p:stCondLst>
                                            <p:cond delay="1338"/>
                                          </p:stCondLst>
                                        </p:cTn>
                                        <p:tgtEl>
                                          <p:spTgt spid="3">
                                            <p:txEl>
                                              <p:pRg st="4" end="4"/>
                                            </p:txEl>
                                          </p:spTgt>
                                        </p:tgtEl>
                                      </p:cBhvr>
                                      <p:to x="100000" y="100000"/>
                                    </p:animScale>
                                    <p:animScale>
                                      <p:cBhvr>
                                        <p:cTn id="94" dur="26">
                                          <p:stCondLst>
                                            <p:cond delay="1642"/>
                                          </p:stCondLst>
                                        </p:cTn>
                                        <p:tgtEl>
                                          <p:spTgt spid="3">
                                            <p:txEl>
                                              <p:pRg st="4" end="4"/>
                                            </p:txEl>
                                          </p:spTgt>
                                        </p:tgtEl>
                                      </p:cBhvr>
                                      <p:to x="100000" y="90000"/>
                                    </p:animScale>
                                    <p:animScale>
                                      <p:cBhvr>
                                        <p:cTn id="95" dur="166" decel="50000">
                                          <p:stCondLst>
                                            <p:cond delay="1668"/>
                                          </p:stCondLst>
                                        </p:cTn>
                                        <p:tgtEl>
                                          <p:spTgt spid="3">
                                            <p:txEl>
                                              <p:pRg st="4" end="4"/>
                                            </p:txEl>
                                          </p:spTgt>
                                        </p:tgtEl>
                                      </p:cBhvr>
                                      <p:to x="100000" y="100000"/>
                                    </p:animScale>
                                    <p:animScale>
                                      <p:cBhvr>
                                        <p:cTn id="96" dur="26">
                                          <p:stCondLst>
                                            <p:cond delay="1808"/>
                                          </p:stCondLst>
                                        </p:cTn>
                                        <p:tgtEl>
                                          <p:spTgt spid="3">
                                            <p:txEl>
                                              <p:pRg st="4" end="4"/>
                                            </p:txEl>
                                          </p:spTgt>
                                        </p:tgtEl>
                                      </p:cBhvr>
                                      <p:to x="100000" y="95000"/>
                                    </p:animScale>
                                    <p:animScale>
                                      <p:cBhvr>
                                        <p:cTn id="97" dur="166" decel="50000">
                                          <p:stCondLst>
                                            <p:cond delay="1834"/>
                                          </p:stCondLst>
                                        </p:cTn>
                                        <p:tgtEl>
                                          <p:spTgt spid="3">
                                            <p:txEl>
                                              <p:pRg st="4" end="4"/>
                                            </p:txEl>
                                          </p:spTgt>
                                        </p:tgtEl>
                                      </p:cBhvr>
                                      <p:to x="100000" y="100000"/>
                                    </p:animScale>
                                  </p:childTnLst>
                                </p:cTn>
                              </p:par>
                              <p:par>
                                <p:cTn id="98" presetID="26" presetClass="entr" presetSubtype="0" fill="hold" grpId="0" nodeType="withEffect">
                                  <p:stCondLst>
                                    <p:cond delay="0"/>
                                  </p:stCondLst>
                                  <p:childTnLst>
                                    <p:set>
                                      <p:cBhvr>
                                        <p:cTn id="99" dur="1" fill="hold">
                                          <p:stCondLst>
                                            <p:cond delay="0"/>
                                          </p:stCondLst>
                                        </p:cTn>
                                        <p:tgtEl>
                                          <p:spTgt spid="3">
                                            <p:txEl>
                                              <p:pRg st="5" end="5"/>
                                            </p:txEl>
                                          </p:spTgt>
                                        </p:tgtEl>
                                        <p:attrNameLst>
                                          <p:attrName>style.visibility</p:attrName>
                                        </p:attrNameLst>
                                      </p:cBhvr>
                                      <p:to>
                                        <p:strVal val="visible"/>
                                      </p:to>
                                    </p:set>
                                    <p:animEffect transition="in" filter="wipe(down)">
                                      <p:cBhvr>
                                        <p:cTn id="100" dur="580">
                                          <p:stCondLst>
                                            <p:cond delay="0"/>
                                          </p:stCondLst>
                                        </p:cTn>
                                        <p:tgtEl>
                                          <p:spTgt spid="3">
                                            <p:txEl>
                                              <p:pRg st="5" end="5"/>
                                            </p:txEl>
                                          </p:spTgt>
                                        </p:tgtEl>
                                      </p:cBhvr>
                                    </p:animEffect>
                                    <p:anim calcmode="lin" valueType="num">
                                      <p:cBhvr>
                                        <p:cTn id="10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6" dur="26">
                                          <p:stCondLst>
                                            <p:cond delay="650"/>
                                          </p:stCondLst>
                                        </p:cTn>
                                        <p:tgtEl>
                                          <p:spTgt spid="3">
                                            <p:txEl>
                                              <p:pRg st="5" end="5"/>
                                            </p:txEl>
                                          </p:spTgt>
                                        </p:tgtEl>
                                      </p:cBhvr>
                                      <p:to x="100000" y="60000"/>
                                    </p:animScale>
                                    <p:animScale>
                                      <p:cBhvr>
                                        <p:cTn id="107" dur="166" decel="50000">
                                          <p:stCondLst>
                                            <p:cond delay="676"/>
                                          </p:stCondLst>
                                        </p:cTn>
                                        <p:tgtEl>
                                          <p:spTgt spid="3">
                                            <p:txEl>
                                              <p:pRg st="5" end="5"/>
                                            </p:txEl>
                                          </p:spTgt>
                                        </p:tgtEl>
                                      </p:cBhvr>
                                      <p:to x="100000" y="100000"/>
                                    </p:animScale>
                                    <p:animScale>
                                      <p:cBhvr>
                                        <p:cTn id="108" dur="26">
                                          <p:stCondLst>
                                            <p:cond delay="1312"/>
                                          </p:stCondLst>
                                        </p:cTn>
                                        <p:tgtEl>
                                          <p:spTgt spid="3">
                                            <p:txEl>
                                              <p:pRg st="5" end="5"/>
                                            </p:txEl>
                                          </p:spTgt>
                                        </p:tgtEl>
                                      </p:cBhvr>
                                      <p:to x="100000" y="80000"/>
                                    </p:animScale>
                                    <p:animScale>
                                      <p:cBhvr>
                                        <p:cTn id="109" dur="166" decel="50000">
                                          <p:stCondLst>
                                            <p:cond delay="1338"/>
                                          </p:stCondLst>
                                        </p:cTn>
                                        <p:tgtEl>
                                          <p:spTgt spid="3">
                                            <p:txEl>
                                              <p:pRg st="5" end="5"/>
                                            </p:txEl>
                                          </p:spTgt>
                                        </p:tgtEl>
                                      </p:cBhvr>
                                      <p:to x="100000" y="100000"/>
                                    </p:animScale>
                                    <p:animScale>
                                      <p:cBhvr>
                                        <p:cTn id="110" dur="26">
                                          <p:stCondLst>
                                            <p:cond delay="1642"/>
                                          </p:stCondLst>
                                        </p:cTn>
                                        <p:tgtEl>
                                          <p:spTgt spid="3">
                                            <p:txEl>
                                              <p:pRg st="5" end="5"/>
                                            </p:txEl>
                                          </p:spTgt>
                                        </p:tgtEl>
                                      </p:cBhvr>
                                      <p:to x="100000" y="90000"/>
                                    </p:animScale>
                                    <p:animScale>
                                      <p:cBhvr>
                                        <p:cTn id="111" dur="166" decel="50000">
                                          <p:stCondLst>
                                            <p:cond delay="1668"/>
                                          </p:stCondLst>
                                        </p:cTn>
                                        <p:tgtEl>
                                          <p:spTgt spid="3">
                                            <p:txEl>
                                              <p:pRg st="5" end="5"/>
                                            </p:txEl>
                                          </p:spTgt>
                                        </p:tgtEl>
                                      </p:cBhvr>
                                      <p:to x="100000" y="100000"/>
                                    </p:animScale>
                                    <p:animScale>
                                      <p:cBhvr>
                                        <p:cTn id="112" dur="26">
                                          <p:stCondLst>
                                            <p:cond delay="1808"/>
                                          </p:stCondLst>
                                        </p:cTn>
                                        <p:tgtEl>
                                          <p:spTgt spid="3">
                                            <p:txEl>
                                              <p:pRg st="5" end="5"/>
                                            </p:txEl>
                                          </p:spTgt>
                                        </p:tgtEl>
                                      </p:cBhvr>
                                      <p:to x="100000" y="95000"/>
                                    </p:animScale>
                                    <p:animScale>
                                      <p:cBhvr>
                                        <p:cTn id="113"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26503" x="1204913" y="5045075"/>
          <p14:tracePt t="26596" x="1223963" y="5027613"/>
          <p14:tracePt t="26907" x="1258888" y="5000625"/>
          <p14:tracePt t="26917" x="1322388" y="4946650"/>
          <p14:tracePt t="26927" x="1411288" y="4875213"/>
          <p14:tracePt t="26937" x="1517650" y="4786313"/>
          <p14:tracePt t="26951" x="1785938" y="4598988"/>
          <p14:tracePt t="26968" x="1938338" y="4500563"/>
          <p14:tracePt t="26986" x="2303463" y="4322763"/>
          <p14:tracePt t="27001" x="2714625" y="4143375"/>
          <p14:tracePt t="27018" x="2919413" y="4062413"/>
          <p14:tracePt t="27034" x="3357563" y="3867150"/>
          <p14:tracePt t="27051" x="3741738" y="3705225"/>
          <p14:tracePt t="27068" x="3848100" y="3660775"/>
          <p14:tracePt t="27084" x="4017963" y="3598863"/>
          <p14:tracePt t="27101" x="4170363" y="3536950"/>
          <p14:tracePt t="27119" x="4251325" y="3500438"/>
          <p14:tracePt t="27134" x="4402138" y="3429000"/>
          <p14:tracePt t="27151" x="4554538" y="3357563"/>
          <p14:tracePt t="27168" x="4625975" y="3322638"/>
          <p14:tracePt t="27183" x="4786313" y="3241675"/>
          <p14:tracePt t="27200" x="4956175" y="3170238"/>
          <p14:tracePt t="27217" x="5037138" y="3133725"/>
          <p14:tracePt t="27234" x="5214938" y="3062288"/>
          <p14:tracePt t="27251" x="5375275" y="3009900"/>
          <p14:tracePt t="27267" x="5446713" y="2990850"/>
          <p14:tracePt t="27283" x="5599113" y="2955925"/>
          <p14:tracePt t="27300" x="5732463" y="2938463"/>
          <p14:tracePt t="27317" x="5776913" y="2938463"/>
          <p14:tracePt t="27334" x="5840413" y="2938463"/>
          <p14:tracePt t="27351" x="5857875" y="2928938"/>
          <p14:tracePt t="27368" x="5867400" y="2928938"/>
          <p14:tracePt t="27383" x="5867400" y="2919413"/>
          <p14:tracePt t="27399" x="5840413" y="2919413"/>
          <p14:tracePt t="27645" x="5795963" y="2919413"/>
          <p14:tracePt t="27655" x="5741988" y="2911475"/>
          <p14:tracePt t="27665" x="5670550" y="2911475"/>
          <p14:tracePt t="27675" x="5572125" y="2901950"/>
          <p14:tracePt t="27685" x="5465763" y="2884488"/>
          <p14:tracePt t="27700" x="5251450" y="2867025"/>
          <p14:tracePt t="27716" x="5143500" y="2857500"/>
          <p14:tracePt t="27733" x="4938713" y="2840038"/>
          <p14:tracePt t="27750" x="4776788" y="2830513"/>
          <p14:tracePt t="27766" x="4705350" y="2830513"/>
          <p14:tracePt t="27783" x="4562475" y="2830513"/>
          <p14:tracePt t="27800" x="4456113" y="2830513"/>
          <p14:tracePt t="27816" x="4419600" y="2830513"/>
          <p14:tracePt t="27833" x="4375150" y="2830513"/>
          <p14:tracePt t="27850" x="4348163" y="2830513"/>
          <p14:tracePt t="27866" x="4340225" y="2822575"/>
          <p14:tracePt t="27884" x="4330700" y="2822575"/>
          <p14:tracePt t="27899" x="4330700" y="2813050"/>
          <p14:tracePt t="27974" x="4330700" y="2803525"/>
          <p14:tracePt t="28064" x="4340225" y="2803525"/>
          <p14:tracePt t="28124" x="4348163" y="2803525"/>
          <p14:tracePt t="28144" x="4375150" y="2795588"/>
          <p14:tracePt t="28154" x="4429125" y="2795588"/>
          <p14:tracePt t="28164" x="4510088" y="2786063"/>
          <p14:tracePt t="28174" x="4616450" y="2786063"/>
          <p14:tracePt t="28184" x="4751388" y="2776538"/>
          <p14:tracePt t="28199" x="5010150" y="2768600"/>
          <p14:tracePt t="28216" x="5160963" y="2751138"/>
          <p14:tracePt t="28233" x="5429250" y="2751138"/>
          <p14:tracePt t="28250" x="5680075" y="2751138"/>
          <p14:tracePt t="28266" x="5786438" y="2751138"/>
          <p14:tracePt t="28283" x="5956300" y="2751138"/>
          <p14:tracePt t="28299" x="6062663" y="2751138"/>
          <p14:tracePt t="28316" x="6099175" y="2751138"/>
          <p14:tracePt t="28333" x="6126163" y="2751138"/>
          <p14:tracePt t="28349" x="6134100" y="2751138"/>
          <p14:tracePt t="28663" x="6143625" y="2751138"/>
          <p14:tracePt t="28674" x="6161088" y="2751138"/>
          <p14:tracePt t="28683" x="6180138" y="2751138"/>
          <p14:tracePt t="28699" x="6215063" y="2751138"/>
          <p14:tracePt t="28716" x="6242050" y="2751138"/>
          <p14:tracePt t="28732" x="6303963" y="2759075"/>
          <p14:tracePt t="28750" x="6384925" y="2768600"/>
          <p14:tracePt t="28766" x="6419850" y="2776538"/>
          <p14:tracePt t="28782" x="6483350" y="2786063"/>
          <p14:tracePt t="28799" x="6562725" y="2795588"/>
          <p14:tracePt t="28816" x="6599238" y="2803525"/>
          <p14:tracePt t="28832" x="6680200" y="2822575"/>
          <p14:tracePt t="28849" x="6751638" y="2840038"/>
          <p14:tracePt t="28866" x="6823075" y="2847975"/>
          <p14:tracePt t="28884" x="6848475" y="2857500"/>
          <p14:tracePt t="28899" x="6902450" y="2867025"/>
          <p14:tracePt t="28916" x="6965950" y="2874963"/>
          <p14:tracePt t="28933" x="7000875" y="2874963"/>
          <p14:tracePt t="28949" x="7089775" y="2874963"/>
          <p14:tracePt t="28966" x="7180263" y="2884488"/>
          <p14:tracePt t="28983" x="7215188" y="2884488"/>
          <p14:tracePt t="29000" x="7277100" y="2901950"/>
          <p14:tracePt t="29016" x="7323138" y="2911475"/>
          <p14:tracePt t="29033" x="7348538" y="2911475"/>
          <p14:tracePt t="29049" x="7394575" y="2911475"/>
          <p14:tracePt t="29065" x="7419975" y="2911475"/>
          <p14:tracePt t="29332" x="7466013" y="2901950"/>
          <p14:tracePt t="29342" x="7518400" y="2894013"/>
          <p14:tracePt t="29352" x="7572375" y="2884488"/>
          <p14:tracePt t="29366" x="7688263" y="2867025"/>
          <p14:tracePt t="29383" x="7751763" y="2867025"/>
          <p14:tracePt t="29398" x="7858125" y="2867025"/>
          <p14:tracePt t="29415" x="7912100" y="2867025"/>
          <p14:tracePt t="29415" x="7956550" y="2867025"/>
          <p14:tracePt t="29433" x="8010525" y="2867025"/>
          <p14:tracePt t="29449" x="8081963" y="2867025"/>
          <p14:tracePt t="29466" x="8134350" y="2874963"/>
          <p14:tracePt t="29483" x="8153400" y="2874963"/>
          <p14:tracePt t="29498" x="8180388" y="2884488"/>
          <p14:tracePt t="29515" x="8197850" y="2884488"/>
          <p14:tracePt t="29533" x="8205788" y="2884488"/>
          <p14:tracePt t="29548" x="8215313" y="2884488"/>
          <p14:tracePt t="29565" x="8224838" y="2894013"/>
          <p14:tracePt t="29583" x="8232775" y="2894013"/>
          <p14:tracePt t="29611" x="8242300" y="2894013"/>
          <p14:tracePt t="29651" x="8251825" y="2894013"/>
          <p14:tracePt t="29671" x="8259763" y="2894013"/>
          <p14:tracePt t="29682" x="8269288" y="2894013"/>
          <p14:tracePt t="29701" x="8277225" y="2894013"/>
          <p14:tracePt t="29721" x="8286750" y="2894013"/>
          <p14:tracePt t="29732" x="8296275" y="2894013"/>
          <p14:tracePt t="29741" x="8313738" y="2894013"/>
          <p14:tracePt t="29751" x="8340725" y="2894013"/>
          <p14:tracePt t="29765" x="8420100" y="2894013"/>
          <p14:tracePt t="29782" x="8456613" y="2901950"/>
          <p14:tracePt t="29798" x="8491538" y="2901950"/>
          <p14:tracePt t="29815" x="8510588" y="2901950"/>
          <p14:tracePt t="29832" x="8518525" y="2901950"/>
          <p14:tracePt t="31609" x="8528050" y="2901950"/>
          <p14:tracePt t="31628" x="8537575" y="2901950"/>
          <p14:tracePt t="31638" x="8555038" y="2901950"/>
          <p14:tracePt t="31648" x="8582025" y="2894013"/>
          <p14:tracePt t="31663" x="8643938" y="2884488"/>
          <p14:tracePt t="31681" x="8680450" y="2884488"/>
          <p14:tracePt t="31697" x="8751888" y="2867025"/>
          <p14:tracePt t="31714" x="8858250" y="2847975"/>
          <p14:tracePt t="31730" x="8902700" y="2847975"/>
          <p14:tracePt t="31747" x="9010650" y="2830513"/>
          <p14:tracePt t="31764" x="9117013" y="2813050"/>
          <p14:tracePt t="31780" x="9144000" y="2803525"/>
          <p14:tracePt t="31797" x="9180513" y="2803525"/>
          <p14:tracePt t="31838" x="9232900" y="2803525"/>
          <p14:tracePt t="31848" x="9269413" y="2803525"/>
          <p14:tracePt t="31858" x="9313863" y="2803525"/>
          <p14:tracePt t="31867" x="9348788" y="2803525"/>
          <p14:tracePt t="31880" x="9385300" y="2803525"/>
          <p14:tracePt t="31896" x="9466263" y="2803525"/>
          <p14:tracePt t="31913" x="9572625" y="2803525"/>
          <p14:tracePt t="31930" x="9626600" y="2803525"/>
          <p14:tracePt t="31946" x="9732963" y="2803525"/>
          <p14:tracePt t="31963" x="9796463" y="2803525"/>
          <p14:tracePt t="31981" x="9823450" y="2803525"/>
          <p14:tracePt t="31996" x="9848850" y="2803525"/>
          <p14:tracePt t="32014" x="9885363" y="2813050"/>
          <p14:tracePt t="32030" x="9902825" y="2813050"/>
          <p14:tracePt t="32347" x="9929813" y="2813050"/>
          <p14:tracePt t="32357" x="9966325" y="2813050"/>
          <p14:tracePt t="32367" x="10001250" y="2813050"/>
          <p14:tracePt t="32379" x="10037763" y="2803525"/>
          <p14:tracePt t="32396" x="10134600" y="2803525"/>
          <p14:tracePt t="32413" x="10225088" y="2795588"/>
          <p14:tracePt t="32430" x="10260013" y="2795588"/>
          <p14:tracePt t="32446" x="10313988" y="2795588"/>
          <p14:tracePt t="32463" x="10367963" y="2795588"/>
          <p14:tracePt t="32480" x="10394950" y="2795588"/>
          <p14:tracePt t="32496" x="10447338" y="2795588"/>
          <p14:tracePt t="32513" x="10491788" y="2803525"/>
          <p14:tracePt t="32529" x="10510838" y="2803525"/>
          <p14:tracePt t="32546" x="10555288" y="2813050"/>
          <p14:tracePt t="32563" x="10590213" y="2813050"/>
          <p14:tracePt t="32580" x="10617200" y="2822575"/>
          <p14:tracePt t="32597" x="10626725" y="2822575"/>
          <p14:tracePt t="32613" x="10644188" y="2822575"/>
          <p14:tracePt t="32629" x="10644188" y="2830513"/>
          <p14:tracePt t="32646" x="10653713" y="2830513"/>
          <p14:tracePt t="32662" x="10661650" y="2830513"/>
          <p14:tracePt t="32686" x="10671175" y="2830513"/>
          <p14:tracePt t="32836" x="10671175" y="2840038"/>
          <p14:tracePt t="33335" x="10661650" y="2840038"/>
          <p14:tracePt t="33704" x="10653713" y="2840038"/>
          <p14:tracePt t="33734" x="10644188" y="2840038"/>
          <p14:tracePt t="33804" x="10634663" y="2840038"/>
          <p14:tracePt t="33884" x="10626725" y="2840038"/>
          <p14:tracePt t="37469" x="10590213" y="2830513"/>
          <p14:tracePt t="37745" x="10528300" y="2813050"/>
          <p14:tracePt t="37755" x="10447338" y="2803525"/>
          <p14:tracePt t="37765" x="10367963" y="2795588"/>
          <p14:tracePt t="37776" x="10277475" y="2786063"/>
          <p14:tracePt t="37792" x="10082213" y="2776538"/>
          <p14:tracePt t="37808" x="9858375" y="2776538"/>
          <p14:tracePt t="37826" x="9725025" y="2776538"/>
          <p14:tracePt t="37842" x="9466263" y="2776538"/>
          <p14:tracePt t="37859" x="9232900" y="2768600"/>
          <p14:tracePt t="37876" x="9126538" y="2768600"/>
          <p14:tracePt t="37892" x="8947150" y="2768600"/>
          <p14:tracePt t="37909" x="8786813" y="2768600"/>
          <p14:tracePt t="37926" x="8715375" y="2768600"/>
          <p14:tracePt t="37942" x="8582025" y="2768600"/>
          <p14:tracePt t="37959" x="8474075" y="2768600"/>
          <p14:tracePt t="37976" x="8439150" y="2768600"/>
          <p14:tracePt t="37992" x="8394700" y="2768600"/>
          <p14:tracePt t="38009" x="8367713" y="2768600"/>
          <p14:tracePt t="38026" x="8358188" y="2768600"/>
          <p14:tracePt t="38042" x="8340725" y="2768600"/>
          <p14:tracePt t="38059" x="8323263" y="2768600"/>
          <p14:tracePt t="38076" x="8304213" y="2768600"/>
          <p14:tracePt t="38092" x="8286750" y="2768600"/>
          <p14:tracePt t="38109" x="8259763" y="2768600"/>
          <p14:tracePt t="38126" x="8251825" y="2768600"/>
          <p14:tracePt t="38142" x="8232775" y="2768600"/>
          <p14:tracePt t="38158" x="8215313" y="2768600"/>
          <p14:tracePt t="43435" x="8188325" y="2759075"/>
          <p14:tracePt t="44212" x="8153400" y="2751138"/>
          <p14:tracePt t="44222" x="8126413" y="2751138"/>
          <p14:tracePt t="44232" x="8099425" y="2751138"/>
          <p14:tracePt t="44242" x="8072438" y="2751138"/>
          <p14:tracePt t="44254" x="8045450" y="2751138"/>
          <p14:tracePt t="44271" x="8001000" y="2751138"/>
          <p14:tracePt t="44287" x="7974013" y="2751138"/>
          <p14:tracePt t="44304" x="7966075" y="2751138"/>
          <p14:tracePt t="44320" x="7956550" y="2751138"/>
          <p14:tracePt t="44337" x="7947025" y="2751138"/>
          <p14:tracePt t="44353" x="7956550" y="2751138"/>
          <p14:tracePt t="44491" x="7966075" y="2751138"/>
          <p14:tracePt t="44501" x="7974013" y="2751138"/>
          <p14:tracePt t="44511" x="8001000" y="2751138"/>
          <p14:tracePt t="44522" x="8037513" y="2751138"/>
          <p14:tracePt t="44537" x="8161338" y="2751138"/>
          <p14:tracePt t="44554" x="8232775" y="2751138"/>
          <p14:tracePt t="44570" x="8348663" y="2751138"/>
          <p14:tracePt t="44587" x="8447088" y="2751138"/>
          <p14:tracePt t="44604" x="8483600" y="2751138"/>
          <p14:tracePt t="44620" x="8555038" y="2751138"/>
          <p14:tracePt t="44637" x="8609013" y="2751138"/>
          <p14:tracePt t="44654" x="8634413" y="2751138"/>
          <p14:tracePt t="44670" x="8670925" y="2751138"/>
          <p14:tracePt t="44688" x="8688388" y="2751138"/>
          <p14:tracePt t="44704" x="8705850" y="2751138"/>
          <p14:tracePt t="44720" x="8715375" y="2751138"/>
          <p14:tracePt t="44737" x="8724900" y="2751138"/>
          <p14:tracePt t="44760" x="8732838" y="2751138"/>
          <p14:tracePt t="48280" x="8705850" y="2751138"/>
          <p14:tracePt t="48992" x="8616950" y="2741613"/>
          <p14:tracePt t="49002" x="8537575" y="2732088"/>
          <p14:tracePt t="49011" x="8429625" y="2714625"/>
          <p14:tracePt t="49023" x="8313738" y="2697163"/>
          <p14:tracePt t="49033" x="8197850" y="2670175"/>
          <p14:tracePt t="49050" x="7929563" y="2633663"/>
          <p14:tracePt t="49067" x="7572375" y="2544763"/>
          <p14:tracePt t="49084" x="7323138" y="2473325"/>
          <p14:tracePt t="49100" x="6769100" y="2322513"/>
          <p14:tracePt t="49117" x="6276975" y="2179638"/>
          <p14:tracePt t="49133" x="6108700" y="2133600"/>
          <p14:tracePt t="49150" x="5929313" y="2081213"/>
          <p14:tracePt t="49168" x="5830888" y="2062163"/>
          <p14:tracePt t="49185" x="5803900" y="2062163"/>
          <p14:tracePt t="49201" x="5786438" y="2062163"/>
          <p14:tracePt t="49218" x="5768975" y="2062163"/>
          <p14:tracePt t="49472" x="5741988" y="2062163"/>
          <p14:tracePt t="49482" x="5688013" y="2062163"/>
          <p14:tracePt t="49493" x="5626100" y="2062163"/>
          <p14:tracePt t="49502" x="5554663" y="2062163"/>
          <p14:tracePt t="49517" x="5367338" y="2089150"/>
          <p14:tracePt t="49534" x="5251450" y="2108200"/>
          <p14:tracePt t="49551" x="5037138" y="2152650"/>
          <p14:tracePt t="49567" x="4830763" y="2187575"/>
          <p14:tracePt t="49584" x="4751388" y="2197100"/>
          <p14:tracePt t="49601" x="4581525" y="2214563"/>
          <p14:tracePt t="49618" x="4429125" y="2232025"/>
          <p14:tracePt t="49634" x="4348163" y="2241550"/>
          <p14:tracePt t="49651" x="4179888" y="2259013"/>
          <p14:tracePt t="49667" x="4010025" y="2259013"/>
          <p14:tracePt t="49685" x="3929063" y="2259013"/>
          <p14:tracePt t="49701" x="3759200" y="2241550"/>
          <p14:tracePt t="49718" x="3589338" y="2197100"/>
          <p14:tracePt t="49734" x="3500438" y="2179638"/>
          <p14:tracePt t="49751" x="3348038" y="2133600"/>
          <p14:tracePt t="49768" x="3179763" y="2108200"/>
          <p14:tracePt t="49784" x="3089275" y="2089150"/>
          <p14:tracePt t="49800" x="2955925" y="2054225"/>
          <p14:tracePt t="49817" x="2847975" y="2009775"/>
          <p14:tracePt t="49834" x="2813050" y="1990725"/>
          <p14:tracePt t="49850" x="2768600" y="1911350"/>
          <p14:tracePt t="49867" x="2741613" y="1822450"/>
          <p14:tracePt t="49884" x="2741613" y="1776413"/>
          <p14:tracePt t="49900" x="2741613" y="1704975"/>
          <p14:tracePt t="49917" x="2776538" y="1616075"/>
          <p14:tracePt t="49934" x="2813050" y="1589088"/>
          <p14:tracePt t="49950" x="2928938" y="1517650"/>
          <p14:tracePt t="49967" x="3098800" y="1446213"/>
          <p14:tracePt t="49985" x="3197225" y="1419225"/>
          <p14:tracePt t="50000" x="3429000" y="1374775"/>
          <p14:tracePt t="50018" x="3679825" y="1357313"/>
          <p14:tracePt t="50034" x="3803650" y="1357313"/>
          <p14:tracePt t="50050" x="4062413" y="1357313"/>
          <p14:tracePt t="50067" x="4303713" y="1393825"/>
          <p14:tracePt t="50084" x="4402138" y="1411288"/>
          <p14:tracePt t="50100" x="4562475" y="1446213"/>
          <p14:tracePt t="50117" x="4652963" y="1465263"/>
          <p14:tracePt t="50134" x="4679950" y="1473200"/>
          <p14:tracePt t="50150" x="4705350" y="1482725"/>
          <p14:tracePt t="50167" x="4714875" y="1490663"/>
          <p14:tracePt t="50184" x="4714875" y="1500188"/>
          <p14:tracePt t="50200" x="4714875" y="1509713"/>
          <p14:tracePt t="50217" x="4705350" y="1536700"/>
          <p14:tracePt t="50234" x="4697413" y="1554163"/>
          <p14:tracePt t="50251" x="4652963" y="1598613"/>
          <p14:tracePt t="50267" x="4589463" y="1687513"/>
          <p14:tracePt t="50284" x="4562475" y="1731963"/>
          <p14:tracePt t="50300" x="4483100" y="1839913"/>
          <p14:tracePt t="50317" x="4419600" y="1919288"/>
          <p14:tracePt t="50333" x="4384675" y="1965325"/>
          <p14:tracePt t="50350" x="4330700" y="2036763"/>
          <p14:tracePt t="50367" x="4276725" y="2098675"/>
          <p14:tracePt t="50384" x="4268788" y="2125663"/>
          <p14:tracePt t="50384" x="4251325" y="2143125"/>
          <p14:tracePt t="50401" x="4241800" y="2152650"/>
          <p14:tracePt t="50417" x="4232275" y="2179638"/>
          <p14:tracePt t="50434" x="4214813" y="2187575"/>
          <p14:tracePt t="50451" x="4214813" y="2197100"/>
          <p14:tracePt t="50467" x="4205288" y="2205038"/>
          <p14:tracePt t="53999" x="4241800" y="2205038"/>
          <p14:tracePt t="54771" x="4276725" y="2197100"/>
          <p14:tracePt t="54781" x="4313238" y="2187575"/>
          <p14:tracePt t="54791" x="4357688" y="2179638"/>
          <p14:tracePt t="54801" x="4394200" y="2160588"/>
          <p14:tracePt t="54813" x="4438650" y="2143125"/>
          <p14:tracePt t="54830" x="4518025" y="2116138"/>
          <p14:tracePt t="54847" x="4581525" y="2098675"/>
          <p14:tracePt t="54863" x="4608513" y="2089150"/>
          <p14:tracePt t="54880" x="4652963" y="2081213"/>
          <p14:tracePt t="54897" x="4660900" y="2071688"/>
          <p14:tracePt t="54914" x="4670425" y="2071688"/>
          <p14:tracePt t="54931" x="4652963" y="2071688"/>
          <p14:tracePt t="54981" x="4608513" y="2081213"/>
          <p14:tracePt t="54991" x="4527550" y="2098675"/>
          <p14:tracePt t="55001" x="4438650" y="2116138"/>
          <p14:tracePt t="55013" x="4313238" y="2133600"/>
          <p14:tracePt t="55030" x="4081463" y="2152650"/>
          <p14:tracePt t="55047" x="3840163" y="2152650"/>
          <p14:tracePt t="55064" x="3732213" y="2133600"/>
          <p14:tracePt t="55080" x="3527425" y="2089150"/>
          <p14:tracePt t="55097" x="3340100" y="2044700"/>
          <p14:tracePt t="55114" x="3268663" y="2027238"/>
          <p14:tracePt t="55130" x="3152775" y="1990725"/>
          <p14:tracePt t="55146" x="3089275" y="1965325"/>
          <p14:tracePt t="55164" x="3062288" y="1946275"/>
          <p14:tracePt t="55164" x="3044825" y="1938338"/>
          <p14:tracePt t="55182" x="3036888" y="1919288"/>
          <p14:tracePt t="55196" x="3017838" y="1901825"/>
          <p14:tracePt t="55213" x="3017838" y="1884363"/>
          <p14:tracePt t="55230" x="3017838" y="1822450"/>
          <p14:tracePt t="55246" x="3027363" y="1751013"/>
          <p14:tracePt t="55264" x="3044825" y="1704975"/>
          <p14:tracePt t="55280" x="3098800" y="1643063"/>
          <p14:tracePt t="55297" x="3205163" y="1571625"/>
          <p14:tracePt t="55313" x="3268663" y="1536700"/>
          <p14:tracePt t="55329" x="3438525" y="1455738"/>
          <p14:tracePt t="55347" x="3643313" y="1393825"/>
          <p14:tracePt t="55363" x="3759200" y="1366838"/>
          <p14:tracePt t="55380" x="4000500" y="1357313"/>
          <p14:tracePt t="55396" x="4241800" y="1384300"/>
          <p14:tracePt t="55413" x="4348163" y="1401763"/>
          <p14:tracePt t="55430" x="4527550" y="1473200"/>
          <p14:tracePt t="55446" x="4697413" y="1544638"/>
          <p14:tracePt t="55463" x="4813300" y="1616075"/>
          <p14:tracePt t="55480" x="4857750" y="1652588"/>
          <p14:tracePt t="55496" x="4911725" y="1714500"/>
          <p14:tracePt t="55513" x="4938713" y="1785938"/>
          <p14:tracePt t="55530" x="4946650" y="1822450"/>
          <p14:tracePt t="55546" x="4946650" y="1901825"/>
          <p14:tracePt t="55563" x="4929188" y="2000250"/>
          <p14:tracePt t="55580" x="4919663" y="2054225"/>
          <p14:tracePt t="55596" x="4894263" y="2133600"/>
          <p14:tracePt t="55613" x="4867275" y="2187575"/>
          <p14:tracePt t="55630" x="4848225" y="2205038"/>
          <p14:tracePt t="55646" x="4813300" y="2251075"/>
          <p14:tracePt t="55663" x="4776788" y="2295525"/>
          <p14:tracePt t="55681" x="4768850" y="2303463"/>
          <p14:tracePt t="55697" x="4751388" y="2330450"/>
          <p14:tracePt t="55714" x="4741863" y="2347913"/>
          <p14:tracePt t="55730" x="4732338" y="2347913"/>
          <p14:tracePt t="55745" x="4732338" y="2357438"/>
          <p14:tracePt t="71815" x="4714875" y="2419350"/>
          <p14:tracePt t="72115" x="4697413" y="2517775"/>
          <p14:tracePt t="72125" x="4679950" y="2616200"/>
          <p14:tracePt t="72135" x="4660900" y="2724150"/>
          <p14:tracePt t="72150" x="4643438" y="2901950"/>
          <p14:tracePt t="72167" x="4633913" y="2990850"/>
          <p14:tracePt t="72167" x="4633913" y="3062288"/>
          <p14:tracePt t="72185" x="4625975" y="3133725"/>
          <p14:tracePt t="72200" x="4625975" y="3276600"/>
          <p14:tracePt t="72217" x="4625975" y="3330575"/>
          <p14:tracePt t="72234" x="4625975" y="3490913"/>
          <p14:tracePt t="72250" x="4625975" y="3652838"/>
          <p14:tracePt t="72267" x="4625975" y="3813175"/>
          <p14:tracePt t="72285" x="4625975" y="3884613"/>
          <p14:tracePt t="72300" x="4625975" y="4000500"/>
          <p14:tracePt t="72317" x="4633913" y="4062413"/>
          <p14:tracePt t="72333" x="4643438" y="4187825"/>
          <p14:tracePt t="72350" x="4652963" y="4313238"/>
          <p14:tracePt t="72367" x="4652963" y="4367213"/>
          <p14:tracePt t="72383" x="4660900" y="4456113"/>
          <p14:tracePt t="72400" x="4679950" y="4500563"/>
          <p14:tracePt t="72417" x="4679950" y="4518025"/>
          <p14:tracePt t="72433" x="4679950" y="4527550"/>
          <p14:tracePt t="72450" x="4687888" y="4527550"/>
          <p14:tracePt t="72466" x="4687888" y="4537075"/>
          <p14:tracePt t="72494" x="4697413" y="4537075"/>
          <p14:tracePt t="72533" x="4705350" y="4537075"/>
          <p14:tracePt t="72543" x="4732338" y="4537075"/>
          <p14:tracePt t="72553" x="4795838" y="4537075"/>
          <p14:tracePt t="72566" x="5072063" y="4491038"/>
          <p14:tracePt t="72584" x="5286375" y="4438650"/>
          <p14:tracePt t="72600" x="5599113" y="4375150"/>
          <p14:tracePt t="72616" x="5786438" y="4322763"/>
          <p14:tracePt t="72634" x="5786438" y="4295775"/>
          <p14:tracePt t="73122" x="5768975" y="4268788"/>
          <p14:tracePt t="73132" x="5751513" y="4224338"/>
          <p14:tracePt t="73142" x="5741988" y="4197350"/>
          <p14:tracePt t="73152" x="5715000" y="4160838"/>
          <p14:tracePt t="73166" x="5653088" y="4098925"/>
          <p14:tracePt t="73184" x="5616575" y="4062413"/>
          <p14:tracePt t="73199" x="5537200" y="4000500"/>
          <p14:tracePt t="73216" x="5465763" y="3938588"/>
          <p14:tracePt t="73233" x="5438775" y="3902075"/>
          <p14:tracePt t="73250" x="5394325" y="3857625"/>
          <p14:tracePt t="73266" x="5357813" y="3830638"/>
          <p14:tracePt t="73284" x="5348288" y="3822700"/>
          <p14:tracePt t="73300" x="5330825" y="3795713"/>
          <p14:tracePt t="73316" x="5322888" y="3776663"/>
          <p14:tracePt t="73333" x="5313363" y="3776663"/>
          <p14:tracePt t="73349" x="5303838" y="3768725"/>
          <p14:tracePt t="73366" x="5295900" y="3759200"/>
          <p14:tracePt t="73383" x="5295900" y="3751263"/>
          <p14:tracePt t="73422" x="5295900" y="3741738"/>
          <p14:tracePt t="73492" x="5303838" y="3741738"/>
          <p14:tracePt t="73512" x="5313363" y="3741738"/>
          <p14:tracePt t="73521" x="5313363" y="3732213"/>
          <p14:tracePt t="73532" x="5322888" y="3732213"/>
          <p14:tracePt t="73541" x="5330825" y="3732213"/>
          <p14:tracePt t="73551" x="5340350" y="3732213"/>
          <p14:tracePt t="73566" x="5384800" y="3732213"/>
          <p14:tracePt t="73584" x="5429250" y="3732213"/>
          <p14:tracePt t="73599" x="5562600" y="3732213"/>
          <p14:tracePt t="73615" x="5688013" y="3732213"/>
          <p14:tracePt t="73633" x="5759450" y="3741738"/>
          <p14:tracePt t="73648" x="5902325" y="3751263"/>
          <p14:tracePt t="73665" x="6045200" y="3768725"/>
          <p14:tracePt t="73683" x="6108700" y="3776663"/>
          <p14:tracePt t="73699" x="6224588" y="3795713"/>
          <p14:tracePt t="73716" x="6303963" y="3813175"/>
          <p14:tracePt t="73733" x="6330950" y="3822700"/>
          <p14:tracePt t="73750" x="6375400" y="3830638"/>
          <p14:tracePt t="73766" x="6402388" y="3840163"/>
          <p14:tracePt t="73783" x="6419850" y="3840163"/>
          <p14:tracePt t="74041" x="6446838" y="3840163"/>
          <p14:tracePt t="74051" x="6473825" y="3840163"/>
          <p14:tracePt t="74061" x="6510338" y="3840163"/>
          <p14:tracePt t="74071" x="6545263" y="3840163"/>
          <p14:tracePt t="74082" x="6589713" y="3840163"/>
          <p14:tracePt t="74098" x="6697663" y="3840163"/>
          <p14:tracePt t="74115" x="6831013" y="3848100"/>
          <p14:tracePt t="74133" x="6902450" y="3848100"/>
          <p14:tracePt t="74148" x="7072313" y="3857625"/>
          <p14:tracePt t="74165" x="7215188" y="3857625"/>
          <p14:tracePt t="74183" x="7286625" y="3867150"/>
          <p14:tracePt t="74198" x="7446963" y="3867150"/>
          <p14:tracePt t="74215" x="7572375" y="3867150"/>
          <p14:tracePt t="74233" x="7634288" y="3867150"/>
          <p14:tracePt t="74249" x="7732713" y="3867150"/>
          <p14:tracePt t="74265" x="7813675" y="3867150"/>
          <p14:tracePt t="74283" x="7858125" y="3867150"/>
          <p14:tracePt t="74299" x="7920038" y="3875088"/>
          <p14:tracePt t="74315" x="7947025" y="3875088"/>
          <p14:tracePt t="74332" x="7956550" y="3875088"/>
          <p14:tracePt t="74348" x="7991475" y="3875088"/>
          <p14:tracePt t="74720" x="8045450" y="3867150"/>
          <p14:tracePt t="74730" x="8108950" y="3848100"/>
          <p14:tracePt t="74740" x="8161338" y="3840163"/>
          <p14:tracePt t="74750" x="8224838" y="3830638"/>
          <p14:tracePt t="74765" x="8348663" y="3813175"/>
          <p14:tracePt t="74782" x="8402638" y="3803650"/>
          <p14:tracePt t="74799" x="8483600" y="3795713"/>
          <p14:tracePt t="74814" x="8555038" y="3786188"/>
          <p14:tracePt t="74831" x="8582025" y="3786188"/>
          <p14:tracePt t="74848" x="8626475" y="3776663"/>
          <p14:tracePt t="74865" x="8661400" y="3776663"/>
          <p14:tracePt t="74882" x="8680450" y="3776663"/>
          <p14:tracePt t="74898" x="8715375" y="3776663"/>
          <p14:tracePt t="74915" x="8732838" y="3776663"/>
          <p14:tracePt t="74931" x="8742363" y="3768725"/>
          <p14:tracePt t="74948" x="8751888" y="3768725"/>
          <p14:tracePt t="74964" x="8759825" y="3768725"/>
          <p14:tracePt t="74982" x="8777288" y="3768725"/>
          <p14:tracePt t="75299" x="8813800" y="3759200"/>
          <p14:tracePt t="75309" x="8848725" y="3759200"/>
          <p14:tracePt t="75319" x="8912225" y="3751263"/>
          <p14:tracePt t="75331" x="8974138" y="3741738"/>
          <p14:tracePt t="75348" x="9117013" y="3724275"/>
          <p14:tracePt t="75364" x="9259888" y="3705225"/>
          <p14:tracePt t="75381" x="9313863" y="3705225"/>
          <p14:tracePt t="75397" x="9375775" y="3697288"/>
          <p14:tracePt t="75414" x="9412288" y="3687763"/>
          <p14:tracePt t="75431" x="9420225" y="3687763"/>
          <p14:tracePt t="75447" x="9429750" y="3687763"/>
          <p14:tracePt t="75464" x="9439275" y="3687763"/>
          <p14:tracePt t="75481" x="9447213" y="3687763"/>
          <p14:tracePt t="75497" x="9456738" y="3687763"/>
          <p14:tracePt t="75519" x="9466263" y="3679825"/>
          <p14:tracePt t="75531" x="9474200" y="3679825"/>
          <p14:tracePt t="75548" x="9510713" y="3679825"/>
          <p14:tracePt t="75564" x="9582150" y="3679825"/>
          <p14:tracePt t="75581" x="9617075" y="3679825"/>
          <p14:tracePt t="75598" x="9661525" y="3679825"/>
          <p14:tracePt t="75614" x="9680575" y="3679825"/>
          <p14:tracePt t="75631" x="9688513" y="3679825"/>
          <p14:tracePt t="75647" x="9688513" y="3687763"/>
          <p14:tracePt t="75668" x="9680575" y="3687763"/>
          <p14:tracePt t="75688" x="9653588" y="3687763"/>
          <p14:tracePt t="75698" x="9617075" y="3687763"/>
          <p14:tracePt t="75715" x="9501188" y="3697288"/>
          <p14:tracePt t="75730" x="9412288" y="3697288"/>
          <p14:tracePt t="75747" x="9259888" y="3705225"/>
          <p14:tracePt t="75764" x="9126538" y="3714750"/>
          <p14:tracePt t="75781" x="9082088" y="3714750"/>
          <p14:tracePt t="75798" x="8991600" y="3714750"/>
          <p14:tracePt t="75814" x="8912225" y="3724275"/>
          <p14:tracePt t="75831" x="8867775" y="3724275"/>
          <p14:tracePt t="75847" x="8759825" y="3724275"/>
          <p14:tracePt t="75865" x="8653463" y="3724275"/>
          <p14:tracePt t="75881" x="8589963" y="3724275"/>
          <p14:tracePt t="75897" x="8466138" y="3724275"/>
          <p14:tracePt t="75914" x="8348663" y="3714750"/>
          <p14:tracePt t="75931" x="8286750" y="3705225"/>
          <p14:tracePt t="75947" x="8161338" y="3697288"/>
          <p14:tracePt t="75964" x="8062913" y="3697288"/>
          <p14:tracePt t="75982" x="8027988" y="3697288"/>
          <p14:tracePt t="75997" x="7956550" y="3697288"/>
          <p14:tracePt t="76015" x="7885113" y="3679825"/>
          <p14:tracePt t="76031" x="7840663" y="3660775"/>
          <p14:tracePt t="76048" x="7831138" y="3643313"/>
          <p14:tracePt t="76064" x="7813675" y="3616325"/>
          <p14:tracePt t="76080" x="7804150" y="3598863"/>
          <p14:tracePt t="76098" x="7804150" y="3581400"/>
          <p14:tracePt t="76114" x="7804150" y="3562350"/>
          <p14:tracePt t="76130" x="7831138" y="3517900"/>
          <p14:tracePt t="76148" x="7858125" y="3500438"/>
          <p14:tracePt t="76164" x="7894638" y="3465513"/>
          <p14:tracePt t="76181" x="7939088" y="3429000"/>
          <p14:tracePt t="76198" x="7966075" y="3411538"/>
          <p14:tracePt t="76214" x="8037513" y="3357563"/>
          <p14:tracePt t="76230" x="8170863" y="3303588"/>
          <p14:tracePt t="76248" x="8242300" y="3286125"/>
          <p14:tracePt t="76264" x="8394700" y="3251200"/>
          <p14:tracePt t="76281" x="8545513" y="3232150"/>
          <p14:tracePt t="76298" x="8643938" y="3224213"/>
          <p14:tracePt t="76313" x="8823325" y="3214688"/>
          <p14:tracePt t="76330" x="8991600" y="3214688"/>
          <p14:tracePt t="76347" x="9072563" y="3224213"/>
          <p14:tracePt t="76363" x="9242425" y="3259138"/>
          <p14:tracePt t="76380" x="9385300" y="3313113"/>
          <p14:tracePt t="76397" x="9439275" y="3340100"/>
          <p14:tracePt t="76413" x="9528175" y="3384550"/>
          <p14:tracePt t="76430" x="9599613" y="3419475"/>
          <p14:tracePt t="76448" x="9626600" y="3429000"/>
          <p14:tracePt t="76464" x="9688513" y="3465513"/>
          <p14:tracePt t="76480" x="9732963" y="3490913"/>
          <p14:tracePt t="76498" x="9742488" y="3509963"/>
          <p14:tracePt t="76514" x="9752013" y="3536950"/>
          <p14:tracePt t="76531" x="9742488" y="3562350"/>
          <p14:tracePt t="76548" x="9715500" y="3581400"/>
          <p14:tracePt t="76564" x="9626600" y="3608388"/>
          <p14:tracePt t="76581" x="9518650" y="3643313"/>
          <p14:tracePt t="76598" x="9447213" y="3652838"/>
          <p14:tracePt t="76613" x="9277350" y="3670300"/>
          <p14:tracePt t="76630" x="9109075" y="3670300"/>
          <p14:tracePt t="76647" x="9028113" y="3670300"/>
          <p14:tracePt t="76663" x="8840788" y="3660775"/>
          <p14:tracePt t="76681" x="8680450" y="3652838"/>
          <p14:tracePt t="76698" x="8609013" y="3643313"/>
          <p14:tracePt t="76713" x="8483600" y="3643313"/>
          <p14:tracePt t="76730" x="8385175" y="3643313"/>
          <p14:tracePt t="76748" x="8348663" y="3643313"/>
          <p14:tracePt t="76764" x="8304213" y="3643313"/>
          <p14:tracePt t="76780" x="8286750" y="3652838"/>
          <p14:tracePt t="79436" x="8277225" y="3652838"/>
          <p14:tracePt t="79661" x="8277225" y="3660775"/>
          <p14:tracePt t="79671" x="8269288" y="3660775"/>
          <p14:tracePt t="79681" x="8259763" y="3670300"/>
          <p14:tracePt t="79694" x="8242300" y="3670300"/>
          <p14:tracePt t="79712" x="8224838" y="3679825"/>
          <p14:tracePt t="79727" x="8161338" y="3679825"/>
          <p14:tracePt t="79745" x="8062913" y="3679825"/>
          <p14:tracePt t="79762" x="8018463" y="3679825"/>
          <p14:tracePt t="79777" x="7956550" y="3687763"/>
          <p14:tracePt t="79795" x="7902575" y="3687763"/>
          <p14:tracePt t="79812" x="7894638" y="3687763"/>
          <p14:tracePt t="79827" x="7867650" y="3697288"/>
          <p14:tracePt t="79844" x="7848600" y="3697288"/>
          <p14:tracePt t="79862" x="7840663" y="3697288"/>
          <p14:tracePt t="79878" x="7831138" y="3697288"/>
          <p14:tracePt t="79895" x="7823200" y="3705225"/>
          <p14:tracePt t="79930" x="7813675" y="3705225"/>
          <p14:tracePt t="79950" x="7804150" y="3705225"/>
          <p14:tracePt t="79990" x="7796213" y="3714750"/>
          <p14:tracePt t="80010" x="7786688" y="3714750"/>
          <p14:tracePt t="80030" x="7777163" y="3714750"/>
          <p14:tracePt t="80040" x="7769225" y="3714750"/>
          <p14:tracePt t="80050" x="7759700" y="3724275"/>
          <p14:tracePt t="80062" x="7751763" y="3724275"/>
          <p14:tracePt t="80078" x="7688263" y="3732213"/>
          <p14:tracePt t="80095" x="7616825" y="3751263"/>
          <p14:tracePt t="80111" x="7572375" y="3759200"/>
          <p14:tracePt t="80127" x="7510463" y="3786188"/>
          <p14:tracePt t="80144" x="7456488" y="3795713"/>
          <p14:tracePt t="80161" x="7429500" y="3803650"/>
          <p14:tracePt t="80178" x="7367588" y="3813175"/>
          <p14:tracePt t="80194" x="7331075" y="3830638"/>
          <p14:tracePt t="80211" x="7323138" y="3840163"/>
          <p14:tracePt t="80227" x="7296150" y="3848100"/>
          <p14:tracePt t="80244" x="7286625" y="3857625"/>
          <p14:tracePt t="80261" x="7277100" y="3857625"/>
          <p14:tracePt t="80277" x="7277100" y="3867150"/>
          <p14:tracePt t="80294" x="7269163" y="3867150"/>
          <p14:tracePt t="80310" x="7269163" y="3875088"/>
          <p14:tracePt t="80327" x="7259638" y="3884613"/>
          <p14:tracePt t="80343" x="7259638" y="3894138"/>
          <p14:tracePt t="80360" x="7251700" y="3902075"/>
          <p14:tracePt t="80377" x="7251700" y="3919538"/>
          <p14:tracePt t="80394" x="7242175" y="3946525"/>
          <p14:tracePt t="80411" x="7232650" y="3965575"/>
          <p14:tracePt t="80427" x="7224713" y="4017963"/>
          <p14:tracePt t="80444" x="7205663" y="4071938"/>
          <p14:tracePt t="80461" x="7205663" y="4081463"/>
          <p14:tracePt t="80477" x="7205663" y="4098925"/>
          <p14:tracePt t="80494" x="7205663" y="4108450"/>
          <p14:tracePt t="80510" x="7197725" y="4108450"/>
          <p14:tracePt t="80539" x="7197725" y="4116388"/>
          <p14:tracePt t="80579" x="7197725" y="4125913"/>
          <p14:tracePt t="80878" x="7197725" y="4133850"/>
          <p14:tracePt t="81008" x="7197725" y="4143375"/>
          <p14:tracePt t="81047" x="7197725" y="4152900"/>
          <p14:tracePt t="81078" x="7197725" y="4160838"/>
          <p14:tracePt t="81088" x="7197725" y="4170363"/>
          <p14:tracePt t="81108" x="7197725" y="4179888"/>
          <p14:tracePt t="81128" x="7197725" y="4187825"/>
          <p14:tracePt t="81167" x="7197725" y="4197350"/>
          <p14:tracePt t="84689" x="7188200" y="4197350"/>
          <p14:tracePt t="85479" x="7180263" y="4197350"/>
          <p14:tracePt t="85489" x="7161213" y="4197350"/>
          <p14:tracePt t="85499" x="7143750" y="4205288"/>
          <p14:tracePt t="85509" x="7116763" y="4205288"/>
          <p14:tracePt t="85523" x="7045325" y="4224338"/>
          <p14:tracePt t="85540" x="7010400" y="4224338"/>
          <p14:tracePt t="85557" x="6946900" y="4241800"/>
          <p14:tracePt t="85574" x="6884988" y="4259263"/>
          <p14:tracePt t="85590" x="6867525" y="4259263"/>
          <p14:tracePt t="85607" x="6840538" y="4276725"/>
          <p14:tracePt t="85624" x="6813550" y="4286250"/>
          <p14:tracePt t="85640" x="6804025" y="4295775"/>
          <p14:tracePt t="85656" x="6786563" y="4303713"/>
          <p14:tracePt t="85674" x="6769100" y="4313238"/>
          <p14:tracePt t="85690" x="6759575" y="4322763"/>
          <p14:tracePt t="85706" x="6742113" y="4330700"/>
          <p14:tracePt t="85723" x="6715125" y="4348163"/>
          <p14:tracePt t="85740" x="6697663" y="4367213"/>
          <p14:tracePt t="85756" x="6653213" y="4394200"/>
          <p14:tracePt t="85773" x="6626225" y="4419600"/>
          <p14:tracePt t="85790" x="6608763" y="4429125"/>
          <p14:tracePt t="85806" x="6581775" y="4456113"/>
          <p14:tracePt t="85823" x="6562725" y="4483100"/>
          <p14:tracePt t="85840" x="6562725" y="4491038"/>
          <p14:tracePt t="85856" x="6545263" y="4518025"/>
          <p14:tracePt t="85874" x="6537325" y="4537075"/>
          <p14:tracePt t="85890" x="6537325" y="4545013"/>
          <p14:tracePt t="85906" x="6537325" y="4554538"/>
          <p14:tracePt t="85923" x="6537325" y="4562475"/>
          <p14:tracePt t="85939" x="6537325" y="4572000"/>
          <p14:tracePt t="85978" x="6545263" y="4572000"/>
          <p14:tracePt t="85988" x="6545263" y="4581525"/>
          <p14:tracePt t="86008" x="6554788" y="4581525"/>
          <p14:tracePt t="86028" x="6554788" y="4589463"/>
          <p14:tracePt t="86038" x="6554788" y="4598988"/>
          <p14:tracePt t="86049" x="6562725" y="4598988"/>
          <p14:tracePt t="86058" x="6562725" y="4608513"/>
          <p14:tracePt t="86073" x="6581775" y="4616450"/>
          <p14:tracePt t="86089" x="6589713" y="4625975"/>
          <p14:tracePt t="86107" x="6589713" y="4633913"/>
          <p14:tracePt t="86123" x="6599238" y="4643438"/>
          <p14:tracePt t="86140" x="6608763" y="4643438"/>
          <p14:tracePt t="86157" x="6616700" y="4652963"/>
          <p14:tracePt t="86173" x="6626225" y="4660900"/>
          <p14:tracePt t="86217" x="6626225" y="4670425"/>
          <p14:tracePt t="86277" x="6634163" y="4670425"/>
          <p14:tracePt t="90720" x="6634163" y="4660900"/>
          <p14:tracePt t="91306" x="6616700" y="4652963"/>
          <p14:tracePt t="91317" x="6589713" y="4633913"/>
          <p14:tracePt t="91326" x="6537325" y="4589463"/>
          <p14:tracePt t="91337" x="6456363" y="4545013"/>
          <p14:tracePt t="91352" x="6286500" y="4446588"/>
          <p14:tracePt t="91368" x="6205538" y="4402138"/>
          <p14:tracePt t="91385" x="6081713" y="4330700"/>
          <p14:tracePt t="91402" x="5973763" y="4286250"/>
          <p14:tracePt t="91419" x="5911850" y="4268788"/>
          <p14:tracePt t="91435" x="5786438" y="4232275"/>
          <p14:tracePt t="91453" x="5661025" y="4197350"/>
          <p14:tracePt t="91469" x="5599113" y="4187825"/>
          <p14:tracePt t="91485" x="5500688" y="4170363"/>
          <p14:tracePt t="91502" x="5394325" y="4152900"/>
          <p14:tracePt t="91519" x="5357813" y="4133850"/>
          <p14:tracePt t="91534" x="5276850" y="4098925"/>
          <p14:tracePt t="91553" x="5224463" y="4071938"/>
          <p14:tracePt t="91568" x="5214938" y="4071938"/>
          <p14:tracePt t="91585" x="5205413" y="4062413"/>
          <p14:tracePt t="91602" x="5170488" y="4054475"/>
          <p14:tracePt t="91846" x="5108575" y="4037013"/>
          <p14:tracePt t="91856" x="5045075" y="4027488"/>
          <p14:tracePt t="91865" x="4983163" y="4017963"/>
          <p14:tracePt t="91875" x="4911725" y="4010025"/>
          <p14:tracePt t="91886" x="4840288" y="4000500"/>
          <p14:tracePt t="91901" x="4705350" y="3983038"/>
          <p14:tracePt t="91918" x="4598988" y="3983038"/>
          <p14:tracePt t="91936" x="4562475" y="3973513"/>
          <p14:tracePt t="91952" x="4491038" y="3973513"/>
          <p14:tracePt t="91968" x="4446588" y="3965575"/>
          <p14:tracePt t="91986" x="4429125" y="3965575"/>
          <p14:tracePt t="92001" x="4394200" y="3965575"/>
          <p14:tracePt t="92018" x="4340225" y="3956050"/>
          <p14:tracePt t="92035" x="4303713" y="3956050"/>
          <p14:tracePt t="92051" x="4224338" y="3946525"/>
          <p14:tracePt t="92068" x="4170363" y="3929063"/>
          <p14:tracePt t="92086" x="4143375" y="3919538"/>
          <p14:tracePt t="92101" x="4098925" y="3919538"/>
          <p14:tracePt t="92118" x="4071938" y="3911600"/>
          <p14:tracePt t="92135" x="4054475" y="3902075"/>
          <p14:tracePt t="92151" x="4044950" y="3902075"/>
          <p14:tracePt t="92168" x="4037013" y="3902075"/>
          <p14:tracePt t="92195" x="4037013" y="3894138"/>
          <p14:tracePt t="93173" x="4062413" y="3894138"/>
          <p14:tracePt t="93232" x="4098925" y="3902075"/>
          <p14:tracePt t="93242" x="4152900" y="3911600"/>
          <p14:tracePt t="93252" x="4197350" y="3919538"/>
          <p14:tracePt t="93267" x="4303713" y="3929063"/>
          <p14:tracePt t="93284" x="4348163" y="3938588"/>
          <p14:tracePt t="93301" x="4429125" y="3946525"/>
          <p14:tracePt t="93318" x="4500563" y="3946525"/>
          <p14:tracePt t="93334" x="4527550" y="3956050"/>
          <p14:tracePt t="93350" x="4598988" y="3956050"/>
          <p14:tracePt t="93367" x="4660900" y="3956050"/>
          <p14:tracePt t="93384" x="4687888" y="3956050"/>
          <p14:tracePt t="93400" x="4751388" y="3956050"/>
          <p14:tracePt t="93417" x="4803775" y="3956050"/>
          <p14:tracePt t="93434" x="4840288" y="3956050"/>
          <p14:tracePt t="93450" x="4902200" y="3956050"/>
          <p14:tracePt t="93467" x="4965700" y="3956050"/>
          <p14:tracePt t="93484" x="4991100" y="3956050"/>
          <p14:tracePt t="93501" x="5027613" y="3956050"/>
          <p14:tracePt t="93518" x="5045075" y="3956050"/>
          <p14:tracePt t="93534" x="5062538" y="3956050"/>
          <p14:tracePt t="93551" x="5072063" y="3956050"/>
          <p14:tracePt t="93567" x="5089525" y="3956050"/>
          <p14:tracePt t="93585" x="5099050" y="3956050"/>
          <p14:tracePt t="93601" x="5108575" y="3956050"/>
          <p14:tracePt t="93642" x="5116513" y="3956050"/>
          <p14:tracePt t="93711" x="5116513" y="3946525"/>
          <p14:tracePt t="93741" x="5126038" y="3946525"/>
          <p14:tracePt t="94657" x="5116513" y="3946525"/>
          <p14:tracePt t="94709" x="5108575" y="3946525"/>
          <p14:tracePt t="94749" x="5099050" y="3946525"/>
          <p14:tracePt t="94769" x="5081588" y="3938588"/>
          <p14:tracePt t="94789" x="5072063" y="3938588"/>
          <p14:tracePt t="94799" x="5054600" y="3938588"/>
          <p14:tracePt t="94809" x="5027613" y="3938588"/>
          <p14:tracePt t="94819" x="4991100" y="3938588"/>
          <p14:tracePt t="94833" x="4902200" y="3938588"/>
          <p14:tracePt t="94850" x="4867275" y="3938588"/>
          <p14:tracePt t="94866" x="4803775" y="3938588"/>
          <p14:tracePt t="94883" x="4732338" y="3938588"/>
          <p14:tracePt t="94900" x="4697413" y="3938588"/>
          <p14:tracePt t="94916" x="4616450" y="3929063"/>
          <p14:tracePt t="94933" x="4554538" y="3929063"/>
          <p14:tracePt t="94950" x="4537075" y="3929063"/>
          <p14:tracePt t="94966" x="4510088" y="3929063"/>
          <p14:tracePt t="94984" x="4491038" y="3929063"/>
          <p14:tracePt t="95000" x="4483100" y="3929063"/>
          <p14:tracePt t="95016" x="4473575" y="3929063"/>
          <p14:tracePt t="95033" x="4465638" y="3929063"/>
          <p14:tracePt t="101203" x="4456113" y="3929063"/>
          <p14:tracePt t="101664" x="4446588" y="3929063"/>
          <p14:tracePt t="101684" x="4438650" y="3929063"/>
          <p14:tracePt t="101694" x="4419600" y="3919538"/>
          <p14:tracePt t="101704" x="4402138" y="3919538"/>
          <p14:tracePt t="101714" x="4375150" y="3911600"/>
          <p14:tracePt t="101727" x="4322763" y="3902075"/>
          <p14:tracePt t="101745" x="4295775" y="3902075"/>
          <p14:tracePt t="101761" x="4251325" y="3894138"/>
          <p14:tracePt t="101777" x="4232275" y="3884613"/>
          <p14:tracePt t="101794" x="4214813" y="3875088"/>
          <p14:tracePt t="101811" x="4197350" y="3875088"/>
          <p14:tracePt t="101828" x="4187825" y="3875088"/>
          <p14:tracePt t="101845" x="4179888" y="3875088"/>
          <p14:tracePt t="101861" x="4170363" y="3875088"/>
          <p14:tracePt t="101877" x="4160838" y="3875088"/>
          <p14:tracePt t="101894" x="4152900" y="3875088"/>
          <p14:tracePt t="101911" x="4143375" y="3875088"/>
          <p14:tracePt t="101927" x="4125913" y="3875088"/>
          <p14:tracePt t="101945" x="4116388" y="3875088"/>
          <p14:tracePt t="101961" x="4089400" y="3875088"/>
          <p14:tracePt t="101978" x="4071938" y="3875088"/>
          <p14:tracePt t="101995" x="4054475" y="3875088"/>
          <p14:tracePt t="102011" x="4000500" y="3867150"/>
          <p14:tracePt t="102027" x="3938588" y="3840163"/>
          <p14:tracePt t="102044" x="3919538" y="3813175"/>
          <p14:tracePt t="102061" x="3894138" y="3786188"/>
          <p14:tracePt t="102078" x="3884613" y="3741738"/>
          <p14:tracePt t="102095" x="3884613" y="3724275"/>
          <p14:tracePt t="102110" x="3884613" y="3697288"/>
          <p14:tracePt t="102127" x="3884613" y="3670300"/>
          <p14:tracePt t="102145" x="3884613" y="3660775"/>
          <p14:tracePt t="102160" x="3902075" y="3633788"/>
          <p14:tracePt t="102178" x="3938588" y="3608388"/>
          <p14:tracePt t="102195" x="3965575" y="3589338"/>
          <p14:tracePt t="102210" x="4044950" y="3562350"/>
          <p14:tracePt t="102227" x="4125913" y="3527425"/>
          <p14:tracePt t="102245" x="4170363" y="3517900"/>
          <p14:tracePt t="102260" x="4241800" y="3509963"/>
          <p14:tracePt t="102277" x="4322763" y="3500438"/>
          <p14:tracePt t="102294" x="4367213" y="3500438"/>
          <p14:tracePt t="102311" x="4465638" y="3500438"/>
          <p14:tracePt t="102328" x="4545013" y="3500438"/>
          <p14:tracePt t="102345" x="4581525" y="3509963"/>
          <p14:tracePt t="102360" x="4652963" y="3527425"/>
          <p14:tracePt t="102377" x="4705350" y="3544888"/>
          <p14:tracePt t="102394" x="4732338" y="3562350"/>
          <p14:tracePt t="102410" x="4786313" y="3589338"/>
          <p14:tracePt t="102427" x="4830763" y="3625850"/>
          <p14:tracePt t="102444" x="4848225" y="3643313"/>
          <p14:tracePt t="102460" x="4867275" y="3687763"/>
          <p14:tracePt t="102477" x="4875213" y="3724275"/>
          <p14:tracePt t="102494" x="4875213" y="3751263"/>
          <p14:tracePt t="102510" x="4857750" y="3813175"/>
          <p14:tracePt t="102527" x="4830763" y="3857625"/>
          <p14:tracePt t="102544" x="4803775" y="3875088"/>
          <p14:tracePt t="102560" x="4751388" y="3902075"/>
          <p14:tracePt t="102577" x="4679950" y="3919538"/>
          <p14:tracePt t="102594" x="4643438" y="3919538"/>
          <p14:tracePt t="102610" x="4554538" y="3938588"/>
          <p14:tracePt t="102627" x="4465638" y="3956050"/>
          <p14:tracePt t="102644" x="4429125" y="3956050"/>
          <p14:tracePt t="102660" x="4357688" y="3965575"/>
          <p14:tracePt t="102678" x="4303713" y="3965575"/>
          <p14:tracePt t="102694" x="4276725" y="3965575"/>
          <p14:tracePt t="102710" x="4224338" y="3965575"/>
          <p14:tracePt t="102727" x="4179888" y="3965575"/>
          <p14:tracePt t="102744" x="4152900" y="3956050"/>
          <p14:tracePt t="102760" x="4098925" y="3946525"/>
          <p14:tracePt t="102777" x="4044950" y="3929063"/>
          <p14:tracePt t="102793" x="4027488" y="3929063"/>
          <p14:tracePt t="102810" x="4000500" y="3911600"/>
          <p14:tracePt t="102828" x="3973513" y="3894138"/>
          <p14:tracePt t="102844" x="3965575" y="3884613"/>
          <p14:tracePt t="102860" x="3938588" y="3857625"/>
          <p14:tracePt t="102877" x="3919538" y="3830638"/>
          <p14:tracePt t="102893" x="3911600" y="3822700"/>
          <p14:tracePt t="102910" x="3902075" y="3803650"/>
          <p14:tracePt t="102926" x="3902075" y="3795713"/>
          <p14:tracePt t="102943" x="3902075" y="3786188"/>
          <p14:tracePt t="102960" x="3902075" y="3776663"/>
          <p14:tracePt t="102976" x="3902075" y="3768725"/>
          <p14:tracePt t="102993" x="3902075" y="3759200"/>
          <p14:tracePt t="103010" x="3911600" y="3751263"/>
          <p14:tracePt t="103027" x="3929063" y="3732213"/>
          <p14:tracePt t="103044" x="4000500" y="3705225"/>
          <p14:tracePt t="103061" x="4044950" y="3687763"/>
          <p14:tracePt t="103076" x="4160838" y="3652838"/>
          <p14:tracePt t="103094" x="4214813" y="3643313"/>
          <p14:tracePt t="103110" x="4286250" y="3633788"/>
          <p14:tracePt t="103126" x="4340225" y="3633788"/>
          <p14:tracePt t="103144" x="4367213" y="3633788"/>
          <p14:tracePt t="103160" x="4419600" y="3643313"/>
          <p14:tracePt t="103177" x="4465638" y="3660775"/>
          <p14:tracePt t="103193" x="4473575" y="3670300"/>
          <p14:tracePt t="103210" x="4491038" y="3705225"/>
          <p14:tracePt t="103227" x="4500563" y="3751263"/>
          <p14:tracePt t="103243" x="4500563" y="3776663"/>
          <p14:tracePt t="103260" x="4491038" y="3848100"/>
          <p14:tracePt t="103276" x="4473575" y="3911600"/>
          <p14:tracePt t="103293" x="4465638" y="3938588"/>
          <p14:tracePt t="103310" x="4446588" y="3990975"/>
          <p14:tracePt t="103327" x="4429125" y="4010025"/>
          <p14:tracePt t="103344" x="4429125" y="4027488"/>
          <p14:tracePt t="103359" x="4411663" y="4054475"/>
          <p14:tracePt t="103376" x="4402138" y="4071938"/>
          <p14:tracePt t="103394" x="4394200" y="4081463"/>
          <p14:tracePt t="103409" x="4394200" y="4089400"/>
          <p14:tracePt t="103426" x="4384675" y="4098925"/>
          <p14:tracePt t="103443" x="4384675" y="4108450"/>
          <p14:tracePt t="103480" x="4375150" y="4108450"/>
          <p14:tracePt t="103490" x="4367213" y="4108450"/>
          <p14:tracePt t="103550" x="4357688" y="4108450"/>
          <p14:tracePt t="103570" x="4348163" y="4108450"/>
          <p14:tracePt t="103619" x="4348163" y="4116388"/>
          <p14:tracePt t="103640" x="4340225" y="4116388"/>
          <p14:tracePt t="103660" x="4330700" y="4116388"/>
          <p14:tracePt t="105455" x="4348163" y="4116388"/>
          <p14:tracePt t="106193" x="4375150" y="4116388"/>
          <p14:tracePt t="106203" x="4402138" y="4108450"/>
          <p14:tracePt t="106213" x="4429125" y="4108450"/>
          <p14:tracePt t="106225" x="4465638" y="4108450"/>
          <p14:tracePt t="106240" x="4537075" y="4089400"/>
          <p14:tracePt t="106257" x="4652963" y="4071938"/>
          <p14:tracePt t="106275" x="4714875" y="4062413"/>
          <p14:tracePt t="106291" x="4857750" y="4044950"/>
          <p14:tracePt t="106308" x="5000625" y="4027488"/>
          <p14:tracePt t="106325" x="5081588" y="4017963"/>
          <p14:tracePt t="106340" x="5197475" y="4000500"/>
          <p14:tracePt t="106357" x="5268913" y="3983038"/>
          <p14:tracePt t="106375" x="5286375" y="3983038"/>
          <p14:tracePt t="106391" x="5313363" y="3973513"/>
          <p14:tracePt t="106407" x="5340350" y="3973513"/>
          <p14:tracePt t="106425" x="5348288" y="3965575"/>
          <p14:tracePt t="106440" x="5375275" y="3965575"/>
          <p14:tracePt t="106457" x="5384800" y="3965575"/>
          <p14:tracePt t="106474" x="5394325" y="3965575"/>
          <p14:tracePt t="106490" x="5402263" y="3965575"/>
          <p14:tracePt t="106593" x="5402263" y="3956050"/>
          <p14:tracePt t="106642" x="5411788" y="3956050"/>
          <p14:tracePt t="107002" x="5446713" y="3956050"/>
          <p14:tracePt t="107012" x="5510213" y="3956050"/>
          <p14:tracePt t="107022" x="5589588" y="3956050"/>
          <p14:tracePt t="107032" x="5688013" y="3956050"/>
          <p14:tracePt t="107042" x="5803900" y="3956050"/>
          <p14:tracePt t="107057" x="6099175" y="3973513"/>
          <p14:tracePt t="107074" x="6303963" y="3990975"/>
          <p14:tracePt t="107090" x="6823075" y="4000500"/>
          <p14:tracePt t="107107" x="7358063" y="4017963"/>
          <p14:tracePt t="107124" x="7581900" y="4017963"/>
          <p14:tracePt t="107140" x="7823200" y="4027488"/>
          <p14:tracePt t="107157" x="7912100" y="4027488"/>
          <p14:tracePt t="107174" x="7920038" y="4027488"/>
          <p14:tracePt t="107190" x="7939088" y="4037013"/>
          <p14:tracePt t="107206" x="7956550" y="4037013"/>
          <p14:tracePt t="107224" x="7966075" y="4037013"/>
          <p14:tracePt t="107282" x="7956550" y="4037013"/>
          <p14:tracePt t="107421" x="7947025" y="4037013"/>
          <p14:tracePt t="107431" x="7929563" y="4037013"/>
          <p14:tracePt t="107441" x="7894638" y="4037013"/>
          <p14:tracePt t="107456" x="7715250" y="4017963"/>
          <p14:tracePt t="107474" x="7589838" y="4010025"/>
          <p14:tracePt t="107490" x="7286625" y="3983038"/>
          <p14:tracePt t="107506" x="6973888" y="3965575"/>
          <p14:tracePt t="107524" x="6858000" y="3956050"/>
          <p14:tracePt t="107540" x="6653213" y="3946525"/>
          <p14:tracePt t="107556" x="6500813" y="3946525"/>
          <p14:tracePt t="107573" x="6446838" y="3938588"/>
          <p14:tracePt t="107589" x="6384925" y="3938588"/>
          <p14:tracePt t="107606" x="6357938" y="3938588"/>
          <p14:tracePt t="107623" x="6348413" y="3938588"/>
          <p14:tracePt t="107639" x="6340475" y="3938588"/>
          <p14:tracePt t="107657" x="6323013" y="3938588"/>
          <p14:tracePt t="107910" x="6286500" y="3938588"/>
          <p14:tracePt t="107920" x="6251575" y="3938588"/>
          <p14:tracePt t="107931" x="6215063" y="3938588"/>
          <p14:tracePt t="107941" x="6180138" y="3938588"/>
          <p14:tracePt t="107956" x="6054725" y="3956050"/>
          <p14:tracePt t="107973" x="5929313" y="3973513"/>
          <p14:tracePt t="107991" x="5867400" y="3983038"/>
          <p14:tracePt t="108006" x="5759450" y="3990975"/>
          <p14:tracePt t="108023" x="5724525" y="3990975"/>
          <p14:tracePt t="108039" x="5653088" y="3990975"/>
          <p14:tracePt t="108056" x="5599113" y="4000500"/>
          <p14:tracePt t="108073" x="5572125" y="4000500"/>
          <p14:tracePt t="108089" x="5518150" y="4000500"/>
          <p14:tracePt t="108106" x="5456238" y="4000500"/>
          <p14:tracePt t="108123" x="5429250" y="4000500"/>
          <p14:tracePt t="108139" x="5375275" y="4000500"/>
          <p14:tracePt t="108156" x="5340350" y="4000500"/>
          <p14:tracePt t="108173" x="5322888" y="4000500"/>
          <p14:tracePt t="108173" x="5303838" y="4000500"/>
          <p14:tracePt t="108190" x="5276850" y="3990975"/>
          <p14:tracePt t="108206" x="5224463" y="3990975"/>
          <p14:tracePt t="108223" x="5197475" y="3983038"/>
          <p14:tracePt t="108223" x="5170488" y="3983038"/>
          <p14:tracePt t="108240" x="5143500" y="3973513"/>
          <p14:tracePt t="108256" x="5072063" y="3965575"/>
          <p14:tracePt t="108273" x="5027613" y="3946525"/>
          <p14:tracePt t="108290" x="5010150" y="3938588"/>
          <p14:tracePt t="108307" x="4973638" y="3929063"/>
          <p14:tracePt t="108324" x="4965700" y="3919538"/>
          <p14:tracePt t="108324" x="4946650" y="3919538"/>
          <p14:tracePt t="108340" x="4946650" y="3902075"/>
          <p14:tracePt t="108355" x="4938713" y="3894138"/>
          <p14:tracePt t="108372" x="4919663" y="3884613"/>
          <p14:tracePt t="108390" x="4919663" y="3875088"/>
          <p14:tracePt t="108406" x="4911725" y="3848100"/>
          <p14:tracePt t="108423" x="4911725" y="3813175"/>
          <p14:tracePt t="108440" x="4911725" y="3795713"/>
          <p14:tracePt t="108456" x="4911725" y="3751263"/>
          <p14:tracePt t="108473" x="4919663" y="3714750"/>
          <p14:tracePt t="108490" x="4919663" y="3697288"/>
          <p14:tracePt t="108505" x="4938713" y="3670300"/>
          <p14:tracePt t="108523" x="4965700" y="3643313"/>
          <p14:tracePt t="108539" x="4973638" y="3633788"/>
          <p14:tracePt t="108555" x="5018088" y="3608388"/>
          <p14:tracePt t="108573" x="5089525" y="3589338"/>
          <p14:tracePt t="108590" x="5126038" y="3581400"/>
          <p14:tracePt t="108605" x="5205413" y="3571875"/>
          <p14:tracePt t="108622" x="5276850" y="3562350"/>
          <p14:tracePt t="108640" x="5313363" y="3562350"/>
          <p14:tracePt t="108655" x="5411788" y="3562350"/>
          <p14:tracePt t="108673" x="5500688" y="3562350"/>
          <p14:tracePt t="108690" x="5527675" y="3571875"/>
          <p14:tracePt t="108705" x="5581650" y="3589338"/>
          <p14:tracePt t="108723" x="5608638" y="3616325"/>
          <p14:tracePt t="108740" x="5616575" y="3625850"/>
          <p14:tracePt t="108755" x="5626100" y="3652838"/>
          <p14:tracePt t="108772" x="5634038" y="3670300"/>
          <p14:tracePt t="108790" x="5634038" y="3687763"/>
          <p14:tracePt t="108805" x="5634038" y="3705225"/>
          <p14:tracePt t="108823" x="5634038" y="3714750"/>
          <p14:tracePt t="108839" x="5634038" y="3724275"/>
          <p14:tracePt t="108855" x="5634038" y="3732213"/>
          <p14:tracePt t="108871" x="5634038" y="3741738"/>
          <p14:tracePt t="108889" x="5626100" y="3751263"/>
          <p14:tracePt t="108905" x="5616575" y="3759200"/>
          <p14:tracePt t="108923" x="5599113" y="3768725"/>
          <p14:tracePt t="108939" x="5581650" y="3786188"/>
          <p14:tracePt t="108955" x="5527675" y="3813175"/>
          <p14:tracePt t="108973" x="5465763" y="3840163"/>
          <p14:tracePt t="108990" x="5446713" y="3857625"/>
          <p14:tracePt t="109005" x="5411788" y="3867150"/>
          <p14:tracePt t="109023" x="5384800" y="3875088"/>
          <p14:tracePt t="109039" x="5375275" y="3884613"/>
          <p14:tracePt t="109055" x="5348288" y="3894138"/>
          <p14:tracePt t="109072" x="5330825" y="3911600"/>
          <p14:tracePt t="109089" x="5313363" y="3911600"/>
          <p14:tracePt t="109105" x="5295900" y="3911600"/>
          <p14:tracePt t="109122" x="5276850" y="3911600"/>
          <p14:tracePt t="109139" x="5268913" y="3911600"/>
          <p14:tracePt t="109155" x="5259388" y="3911600"/>
          <p14:tracePt t="109177" x="5251450" y="3911600"/>
          <p14:tracePt t="109217" x="5251450" y="3919538"/>
          <p14:tracePt t="109227" x="5241925" y="3919538"/>
          <p14:tracePt t="110128" x="5232400" y="3919538"/>
          <p14:tracePt t="110774" x="5224463" y="3919538"/>
          <p14:tracePt t="110784" x="5205413" y="3929063"/>
          <p14:tracePt t="110794" x="5180013" y="3938588"/>
          <p14:tracePt t="110805" x="5133975" y="3938588"/>
          <p14:tracePt t="110821" x="5054600" y="3938588"/>
          <p14:tracePt t="110837" x="4956175" y="3938588"/>
          <p14:tracePt t="110854" x="4919663" y="3938588"/>
          <p14:tracePt t="110870" x="4848225" y="3938588"/>
          <p14:tracePt t="110887" x="4786313" y="3929063"/>
          <p14:tracePt t="110905" x="4759325" y="3919538"/>
          <p14:tracePt t="110920" x="4732338" y="3911600"/>
          <p14:tracePt t="110937" x="4714875" y="3902075"/>
          <p14:tracePt t="110954" x="4705350" y="3894138"/>
          <p14:tracePt t="110970" x="4705350" y="3884613"/>
          <p14:tracePt t="110988" x="4697413" y="3875088"/>
          <p14:tracePt t="111005" x="4697413" y="3867150"/>
          <p14:tracePt t="111023" x="4697413" y="3857625"/>
          <p14:tracePt t="111054" x="4697413" y="3848100"/>
          <p14:tracePt t="111063" x="4697413" y="3840163"/>
          <p14:tracePt t="111093" x="4697413" y="3830638"/>
          <p14:tracePt t="111113" x="4697413" y="3822700"/>
          <p14:tracePt t="111133" x="4697413" y="3813175"/>
          <p14:tracePt t="111143" x="4705350" y="3803650"/>
          <p14:tracePt t="111154" x="4705350" y="3795713"/>
          <p14:tracePt t="111163" x="4714875" y="3776663"/>
          <p14:tracePt t="111173" x="4732338" y="3759200"/>
          <p14:tracePt t="111187" x="4768850" y="3705225"/>
          <p14:tracePt t="111204" x="4795838" y="3660775"/>
          <p14:tracePt t="111220" x="4848225" y="3598863"/>
          <p14:tracePt t="111237" x="4894263" y="3554413"/>
          <p14:tracePt t="111254" x="4911725" y="3544888"/>
          <p14:tracePt t="111270" x="4965700" y="3517900"/>
          <p14:tracePt t="111287" x="5045075" y="3509963"/>
          <p14:tracePt t="111304" x="5081588" y="3500438"/>
          <p14:tracePt t="111321" x="5160963" y="3490913"/>
          <p14:tracePt t="111337" x="5232400" y="3490913"/>
          <p14:tracePt t="111354" x="5259388" y="3490913"/>
          <p14:tracePt t="111370" x="5313363" y="3490913"/>
          <p14:tracePt t="111387" x="5357813" y="3490913"/>
          <p14:tracePt t="111404" x="5375275" y="3500438"/>
          <p14:tracePt t="111420" x="5402263" y="3509963"/>
          <p14:tracePt t="111437" x="5411788" y="3527425"/>
          <p14:tracePt t="111454" x="5419725" y="3527425"/>
          <p14:tracePt t="111471" x="5419725" y="3536950"/>
          <p14:tracePt t="111487" x="5419725" y="3544888"/>
          <p14:tracePt t="111503" x="5419725" y="3554413"/>
          <p14:tracePt t="111519" x="5411788" y="3562350"/>
          <p14:tracePt t="111537" x="5402263" y="3581400"/>
          <p14:tracePt t="111554" x="5384800" y="3589338"/>
          <p14:tracePt t="111570" x="5357813" y="3633788"/>
          <p14:tracePt t="111587" x="5295900" y="3687763"/>
          <p14:tracePt t="111604" x="5259388" y="3714750"/>
          <p14:tracePt t="111620" x="5224463" y="3741738"/>
          <p14:tracePt t="111637" x="5180013" y="3759200"/>
          <p14:tracePt t="111654" x="5160963" y="3768725"/>
          <p14:tracePt t="111670" x="5133975" y="3776663"/>
          <p14:tracePt t="111688" x="5116513" y="3786188"/>
          <p14:tracePt t="111704" x="5108575" y="3786188"/>
          <p14:tracePt t="111720" x="5099050" y="3795713"/>
          <p14:tracePt t="111736" x="5089525" y="3795713"/>
          <p14:tracePt t="111753" x="5054600" y="3803650"/>
          <p14:tracePt t="112520" x="4965700" y="3822700"/>
          <p14:tracePt t="112530" x="4884738" y="3840163"/>
          <p14:tracePt t="112540" x="4776788" y="3857625"/>
          <p14:tracePt t="112552" x="4652963" y="3875088"/>
          <p14:tracePt t="112569" x="4429125" y="3919538"/>
          <p14:tracePt t="112586" x="4241800" y="3938588"/>
          <p14:tracePt t="112603" x="4160838" y="3946525"/>
          <p14:tracePt t="112619" x="4027488" y="3956050"/>
          <p14:tracePt t="112636" x="3946525" y="3956050"/>
          <p14:tracePt t="112653" x="3919538" y="3956050"/>
          <p14:tracePt t="112669" x="3884613" y="3956050"/>
          <p14:tracePt t="112687" x="3867150" y="3956050"/>
          <p14:tracePt t="112703" x="3857625" y="3956050"/>
          <p14:tracePt t="112720" x="3848100" y="3956050"/>
          <p14:tracePt t="112736" x="3840163" y="3956050"/>
          <p14:tracePt t="112753" x="3848100" y="3956050"/>
          <p14:tracePt t="112850" x="3857625" y="3956050"/>
          <p14:tracePt t="112860" x="3875088" y="3946525"/>
          <p14:tracePt t="112870" x="3911600" y="3946525"/>
          <p14:tracePt t="112885" x="4081463" y="3946525"/>
          <p14:tracePt t="112903" x="4187825" y="3946525"/>
          <p14:tracePt t="112919" x="4402138" y="3946525"/>
          <p14:tracePt t="112936" x="4608513" y="3956050"/>
          <p14:tracePt t="112953" x="4687888" y="3965575"/>
          <p14:tracePt t="112969" x="4840288" y="3973513"/>
          <p14:tracePt t="112987" x="4956175" y="3983038"/>
          <p14:tracePt t="113002" x="5018088" y="3990975"/>
          <p14:tracePt t="113020" x="5037138" y="3990975"/>
          <p14:tracePt t="113035" x="5062538" y="4000500"/>
          <p14:tracePt t="113052" x="5072063" y="4000500"/>
          <p14:tracePt t="113069" x="5081588" y="4000500"/>
          <p14:tracePt t="113085" x="5089525" y="4000500"/>
          <p14:tracePt t="113109" x="5081588" y="4000500"/>
          <p14:tracePt t="113429" x="5062538" y="4000500"/>
          <p14:tracePt t="113439" x="5037138" y="4000500"/>
          <p14:tracePt t="113449" x="5010150" y="4000500"/>
          <p14:tracePt t="113459" x="4983163" y="4000500"/>
          <p14:tracePt t="113469" x="4946650" y="3990975"/>
          <p14:tracePt t="113485" x="4867275" y="3973513"/>
          <p14:tracePt t="113502" x="4795838" y="3965575"/>
          <p14:tracePt t="113520" x="4768850" y="3956050"/>
          <p14:tracePt t="113535" x="4724400" y="3938588"/>
          <p14:tracePt t="113553" x="4687888" y="3911600"/>
          <p14:tracePt t="113569" x="4679950" y="3894138"/>
          <p14:tracePt t="113586" x="4660900" y="3848100"/>
          <p14:tracePt t="113603" x="4660900" y="3822700"/>
          <p14:tracePt t="113619" x="4660900" y="3803650"/>
          <p14:tracePt t="113635" x="4660900" y="3786188"/>
          <p14:tracePt t="113652" x="4687888" y="3759200"/>
          <p14:tracePt t="113669" x="4705350" y="3751263"/>
          <p14:tracePt t="113685" x="4751388" y="3724275"/>
          <p14:tracePt t="113702" x="4786313" y="3697288"/>
          <p14:tracePt t="113719" x="4803775" y="3687763"/>
          <p14:tracePt t="113735" x="4848225" y="3670300"/>
          <p14:tracePt t="113752" x="4867275" y="3660775"/>
          <p14:tracePt t="113769" x="4884738" y="3652838"/>
          <p14:tracePt t="113785" x="4929188" y="3643313"/>
          <p14:tracePt t="113802" x="5000625" y="3633788"/>
          <p14:tracePt t="113819" x="5045075" y="3633788"/>
          <p14:tracePt t="113835" x="5108575" y="3633788"/>
          <p14:tracePt t="113851" x="5153025" y="3633788"/>
          <p14:tracePt t="113869" x="5170488" y="3633788"/>
          <p14:tracePt t="113884" x="5197475" y="3633788"/>
          <p14:tracePt t="113901" x="5214938" y="3643313"/>
          <p14:tracePt t="113919" x="5232400" y="3652838"/>
          <p14:tracePt t="113935" x="5251450" y="3670300"/>
          <p14:tracePt t="113951" x="5251450" y="3697288"/>
          <p14:tracePt t="113969" x="5259388" y="3705225"/>
          <p14:tracePt t="113986" x="5259388" y="3732213"/>
          <p14:tracePt t="114002" x="5259388" y="3768725"/>
          <p14:tracePt t="114019" x="5251450" y="3786188"/>
          <p14:tracePt t="114035" x="5241925" y="3822700"/>
          <p14:tracePt t="114051" x="5214938" y="3848100"/>
          <p14:tracePt t="114069" x="5197475" y="3867150"/>
          <p14:tracePt t="114085" x="5170488" y="3894138"/>
          <p14:tracePt t="114101" x="5153025" y="3911600"/>
          <p14:tracePt t="114119" x="5133975" y="3929063"/>
          <p14:tracePt t="114134" x="5108575" y="3956050"/>
          <p14:tracePt t="114151" x="5089525" y="3965575"/>
          <p14:tracePt t="114169" x="5072063" y="3973513"/>
          <p14:tracePt t="114185" x="5062538" y="3983038"/>
          <p14:tracePt t="114201" x="5054600" y="3983038"/>
          <p14:tracePt t="114219" x="5045075" y="3990975"/>
          <p14:tracePt t="114237" x="5037138" y="3990975"/>
          <p14:tracePt t="114297" x="5027613" y="3990975"/>
          <p14:tracePt t="114427" x="5018088" y="3990975"/>
          <p14:tracePt t="118891" x="5010150" y="3990975"/>
          <p14:tracePt t="118966" x="4991100" y="3990975"/>
          <p14:tracePt t="118976" x="4973638" y="3990975"/>
          <p14:tracePt t="118986" x="4956175" y="3990975"/>
          <p14:tracePt t="118998" x="4929188" y="3983038"/>
          <p14:tracePt t="119014" x="4875213" y="3973513"/>
          <p14:tracePt t="119031" x="4830763" y="3965575"/>
          <p14:tracePt t="119048" x="4813300" y="3965575"/>
          <p14:tracePt t="119064" x="4786313" y="3965575"/>
          <p14:tracePt t="119081" x="4768850" y="3956050"/>
          <p14:tracePt t="119097" x="4759325" y="3956050"/>
          <p14:tracePt t="119114" x="4759325" y="3946525"/>
          <p14:tracePt t="119131" x="4751388" y="3938588"/>
          <p14:tracePt t="119148" x="4751388" y="3929063"/>
          <p14:tracePt t="119176" x="4751388" y="3919538"/>
          <p14:tracePt t="119195" x="4741863" y="3911600"/>
          <p14:tracePt t="119216" x="4741863" y="3902075"/>
          <p14:tracePt t="119226" x="4741863" y="3894138"/>
          <p14:tracePt t="119236" x="4741863" y="3875088"/>
          <p14:tracePt t="119247" x="4741863" y="3867150"/>
          <p14:tracePt t="119264" x="4741863" y="3840163"/>
          <p14:tracePt t="119281" x="4741863" y="3795713"/>
          <p14:tracePt t="119297" x="4741863" y="3768725"/>
          <p14:tracePt t="119315" x="4768850" y="3705225"/>
          <p14:tracePt t="119332" x="4813300" y="3660775"/>
          <p14:tracePt t="119348" x="4840288" y="3633788"/>
          <p14:tracePt t="119364" x="4884738" y="3598863"/>
          <p14:tracePt t="119381" x="4938713" y="3571875"/>
          <p14:tracePt t="119397" x="4965700" y="3562350"/>
          <p14:tracePt t="119414" x="5018088" y="3536950"/>
          <p14:tracePt t="119431" x="5089525" y="3527425"/>
          <p14:tracePt t="119448" x="5126038" y="3527425"/>
          <p14:tracePt t="119464" x="5197475" y="3527425"/>
          <p14:tracePt t="119481" x="5259388" y="3527425"/>
          <p14:tracePt t="119497" x="5286375" y="3527425"/>
          <p14:tracePt t="119514" x="5322888" y="3527425"/>
          <p14:tracePt t="119530" x="5348288" y="3527425"/>
          <p14:tracePt t="119547" x="5357813" y="3527425"/>
          <p14:tracePt t="119564" x="5367338" y="3527425"/>
          <p14:tracePt t="119580" x="5375275" y="3527425"/>
          <p14:tracePt t="119597" x="5375275" y="3536950"/>
          <p14:tracePt t="119615" x="5384800" y="3544888"/>
          <p14:tracePt t="119630" x="5394325" y="3554413"/>
          <p14:tracePt t="119647" x="5394325" y="3562350"/>
          <p14:tracePt t="119665" x="5402263" y="3571875"/>
          <p14:tracePt t="119681" x="5402263" y="3598863"/>
          <p14:tracePt t="119697" x="5411788" y="3608388"/>
          <p14:tracePt t="119714" x="5411788" y="3625850"/>
          <p14:tracePt t="119730" x="5411788" y="3652838"/>
          <p14:tracePt t="119747" x="5411788" y="3679825"/>
          <p14:tracePt t="119764" x="5394325" y="3768725"/>
          <p14:tracePt t="119780" x="5348288" y="3857625"/>
          <p14:tracePt t="119798" x="5322888" y="3894138"/>
          <p14:tracePt t="119814" x="5295900" y="3938588"/>
          <p14:tracePt t="119831" x="5286375" y="3956050"/>
          <p14:tracePt t="119847" x="5276850" y="3973513"/>
          <p14:tracePt t="119865" x="5268913" y="3973513"/>
          <p14:tracePt t="119880" x="5268913" y="3983038"/>
          <p14:tracePt t="119973" x="5259388" y="3983038"/>
          <p14:tracePt t="120084" x="5251450" y="3983038"/>
          <p14:tracePt t="120113" x="5251450" y="3990975"/>
          <p14:tracePt t="120124" x="5241925" y="3990975"/>
          <p14:tracePt t="120133" x="5232400" y="3990975"/>
          <p14:tracePt t="120147" x="5224463" y="4000500"/>
          <p14:tracePt t="120164" x="5205413" y="4000500"/>
          <p14:tracePt t="120180" x="5180013" y="4010025"/>
          <p14:tracePt t="120197" x="5126038" y="4027488"/>
          <p14:tracePt t="120214" x="5089525" y="4037013"/>
          <p14:tracePt t="120230" x="5062538" y="4044950"/>
          <p14:tracePt t="120247" x="5045075" y="4054475"/>
          <p14:tracePt t="120264" x="5037138" y="4054475"/>
          <p14:tracePt t="120283" x="5027613" y="4054475"/>
          <p14:tracePt t="120303" x="5018088" y="4054475"/>
          <p14:tracePt t="120342" x="5010150" y="4054475"/>
          <p14:tracePt t="120372" x="5000625" y="4054475"/>
          <p14:tracePt t="120393" x="4991100" y="4054475"/>
          <p14:tracePt t="120403" x="4991100" y="4044950"/>
          <p14:tracePt t="120413" x="4983163" y="4044950"/>
          <p14:tracePt t="120423" x="4983163" y="4037013"/>
          <p14:tracePt t="120432" x="4973638" y="4037013"/>
          <p14:tracePt t="120446" x="4965700" y="4027488"/>
          <p14:tracePt t="120464" x="4956175" y="4027488"/>
          <p14:tracePt t="120480" x="4946650" y="4010025"/>
          <p14:tracePt t="120496" x="4919663" y="3956050"/>
          <p14:tracePt t="120514" x="4902200" y="3919538"/>
          <p14:tracePt t="120530" x="4894263" y="3840163"/>
          <p14:tracePt t="120547" x="4884738" y="3786188"/>
          <p14:tracePt t="120564" x="4884738" y="3768725"/>
          <p14:tracePt t="120580" x="4884738" y="3741738"/>
          <p14:tracePt t="120596" x="4894263" y="3714750"/>
          <p14:tracePt t="120614" x="4902200" y="3697288"/>
          <p14:tracePt t="120630" x="4919663" y="3679825"/>
          <p14:tracePt t="120647" x="4938713" y="3660775"/>
          <p14:tracePt t="120663" x="4956175" y="3660775"/>
          <p14:tracePt t="120680" x="4973638" y="3643313"/>
          <p14:tracePt t="120696" x="5000625" y="3633788"/>
          <p14:tracePt t="120713" x="5018088" y="3625850"/>
          <p14:tracePt t="120729" x="5027613" y="3625850"/>
          <p14:tracePt t="120746" x="5037138" y="3625850"/>
          <p14:tracePt t="120763" x="5037138" y="3616325"/>
          <p14:tracePt t="120780" x="5054600" y="3616325"/>
          <p14:tracePt t="120796" x="5062538" y="3608388"/>
          <p14:tracePt t="120813" x="5081588" y="3598863"/>
          <p14:tracePt t="120831" x="5089525" y="3598863"/>
          <p14:tracePt t="120846" x="5108575" y="3598863"/>
          <p14:tracePt t="120863" x="5126038" y="3598863"/>
          <p14:tracePt t="120879" x="5187950" y="3598863"/>
          <p14:tracePt t="120896" x="5276850" y="3616325"/>
          <p14:tracePt t="120914" x="5303838" y="3625850"/>
          <p14:tracePt t="120930" x="5348288" y="3633788"/>
          <p14:tracePt t="120947" x="5375275" y="3652838"/>
          <p14:tracePt t="120964" x="5384800" y="3652838"/>
          <p14:tracePt t="120981" x="5394325" y="3660775"/>
          <p14:tracePt t="121001" x="5394325" y="3670300"/>
          <p14:tracePt t="121041" x="5394325" y="3679825"/>
          <p14:tracePt t="121071" x="5384800" y="3687763"/>
          <p14:tracePt t="121081" x="5375275" y="3697288"/>
          <p14:tracePt t="121101" x="5375275" y="3705225"/>
          <p14:tracePt t="121111" x="5357813" y="3714750"/>
          <p14:tracePt t="121121" x="5348288" y="3741738"/>
          <p14:tracePt t="121131" x="5330825" y="3768725"/>
          <p14:tracePt t="121146" x="5286375" y="3830638"/>
          <p14:tracePt t="121163" x="5268913" y="3848100"/>
          <p14:tracePt t="121180" x="5251450" y="3875088"/>
          <p14:tracePt t="121196" x="5241925" y="3884613"/>
          <p14:tracePt t="121213" x="5241925" y="3894138"/>
          <p14:tracePt t="121229" x="5232400" y="3902075"/>
          <p14:tracePt t="121246" x="5224463" y="3902075"/>
          <p14:tracePt t="121262" x="5224463" y="3911600"/>
          <p14:tracePt t="121280" x="5214938" y="3911600"/>
          <p14:tracePt t="121300" x="5214938" y="3919538"/>
          <p14:tracePt t="122219" x="5205413" y="3919538"/>
          <p14:tracePt t="122578" x="5197475" y="3919538"/>
          <p14:tracePt t="122588" x="5180013" y="3919538"/>
          <p14:tracePt t="122598" x="5143500" y="3911600"/>
          <p14:tracePt t="122611" x="5018088" y="3929063"/>
          <p14:tracePt t="122629" x="4938713" y="3956050"/>
          <p14:tracePt t="122645" x="4768850" y="3990975"/>
          <p14:tracePt t="122662" x="4633913" y="4017963"/>
          <p14:tracePt t="122679" x="4589463" y="4027488"/>
          <p14:tracePt t="122695" x="4518025" y="4037013"/>
          <p14:tracePt t="122712" x="4473575" y="4044950"/>
          <p14:tracePt t="122729" x="4465638" y="4054475"/>
          <p14:tracePt t="122745" x="4446588" y="4054475"/>
          <p14:tracePt t="122761" x="4438650" y="4054475"/>
          <p14:tracePt t="122779" x="4429125" y="4054475"/>
          <p14:tracePt t="122827" x="4419600" y="4054475"/>
          <p14:tracePt t="122847" x="4411663" y="4054475"/>
          <p14:tracePt t="122868" x="4402138" y="4054475"/>
          <p14:tracePt t="122887" x="4375150" y="4054475"/>
          <p14:tracePt t="122897" x="4330700" y="4054475"/>
          <p14:tracePt t="122907" x="4259263" y="4054475"/>
          <p14:tracePt t="122917" x="4187825" y="4054475"/>
          <p14:tracePt t="122928" x="4108450" y="4044950"/>
          <p14:tracePt t="122944" x="3973513" y="4027488"/>
          <p14:tracePt t="122961" x="3875088" y="3990975"/>
          <p14:tracePt t="122978" x="3840163" y="3973513"/>
          <p14:tracePt t="122994" x="3786188" y="3929063"/>
          <p14:tracePt t="123011" x="3759200" y="3884613"/>
          <p14:tracePt t="123029" x="3751263" y="3867150"/>
          <p14:tracePt t="123045" x="3741738" y="3822700"/>
          <p14:tracePt t="123062" x="3741738" y="3795713"/>
          <p14:tracePt t="123078" x="3741738" y="3776663"/>
          <p14:tracePt t="123094" x="3751263" y="3732213"/>
          <p14:tracePt t="123111" x="3776663" y="3679825"/>
          <p14:tracePt t="123128" x="3795713" y="3652838"/>
          <p14:tracePt t="123144" x="3840163" y="3589338"/>
          <p14:tracePt t="123161" x="3894138" y="3554413"/>
          <p14:tracePt t="123178" x="3929063" y="3536950"/>
          <p14:tracePt t="123194" x="4010025" y="3517900"/>
          <p14:tracePt t="123211" x="4081463" y="3500438"/>
          <p14:tracePt t="123228" x="4125913" y="3500438"/>
          <p14:tracePt t="123244" x="4187825" y="3500438"/>
          <p14:tracePt t="123261" x="4241800" y="3500438"/>
          <p14:tracePt t="123278" x="4268788" y="3509963"/>
          <p14:tracePt t="123294" x="4322763" y="3536950"/>
          <p14:tracePt t="123312" x="4402138" y="3589338"/>
          <p14:tracePt t="123329" x="4429125" y="3608388"/>
          <p14:tracePt t="123345" x="4483100" y="3652838"/>
          <p14:tracePt t="123361" x="4500563" y="3697288"/>
          <p14:tracePt t="123378" x="4510088" y="3724275"/>
          <p14:tracePt t="123394" x="4510088" y="3786188"/>
          <p14:tracePt t="123411" x="4456113" y="3902075"/>
          <p14:tracePt t="123428" x="4411663" y="3965575"/>
          <p14:tracePt t="123444" x="4295775" y="4089400"/>
          <p14:tracePt t="123461" x="4205288" y="4170363"/>
          <p14:tracePt t="123478" x="4179888" y="4187825"/>
          <p14:tracePt t="123494" x="4133850" y="4205288"/>
          <p14:tracePt t="123511" x="4116388" y="4224338"/>
          <p14:tracePt t="123528" x="4108450" y="4232275"/>
          <p14:tracePt t="127064" x="4116388" y="4224338"/>
          <p14:tracePt t="127217" x="4133850" y="4205288"/>
          <p14:tracePt t="127237" x="4152900" y="4160838"/>
          <p14:tracePt t="127247" x="4170363" y="4125913"/>
          <p14:tracePt t="127258" x="4205288" y="4071938"/>
          <p14:tracePt t="127267" x="4241800" y="4027488"/>
          <p14:tracePt t="127277" x="4276725" y="3983038"/>
          <p14:tracePt t="127291" x="4375150" y="3875088"/>
          <p14:tracePt t="127308" x="4438650" y="3795713"/>
          <p14:tracePt t="127324" x="4572000" y="3616325"/>
          <p14:tracePt t="127342" x="4741863" y="3419475"/>
          <p14:tracePt t="127359" x="4822825" y="3322638"/>
          <p14:tracePt t="127374" x="4938713" y="3143250"/>
          <p14:tracePt t="127392" x="5018088" y="3000375"/>
          <p14:tracePt t="127409" x="5045075" y="2946400"/>
          <p14:tracePt t="127424" x="5089525" y="2857500"/>
          <p14:tracePt t="127441" x="5116513" y="2776538"/>
          <p14:tracePt t="127459" x="5126038" y="2741613"/>
          <p14:tracePt t="127474" x="5133975" y="2660650"/>
          <p14:tracePt t="127491" x="5133975" y="2589213"/>
          <p14:tracePt t="127508" x="5126038" y="2562225"/>
          <p14:tracePt t="127524" x="5072063" y="2500313"/>
          <p14:tracePt t="127541" x="4991100" y="2428875"/>
          <p14:tracePt t="127558" x="4956175" y="2393950"/>
          <p14:tracePt t="127574" x="4867275" y="2339975"/>
          <p14:tracePt t="127591" x="4786313" y="2276475"/>
          <p14:tracePt t="127608" x="4741863" y="2241550"/>
          <p14:tracePt t="127625" x="4643438" y="2170113"/>
          <p14:tracePt t="127641" x="4527550" y="2098675"/>
          <p14:tracePt t="127658" x="4465638" y="2071688"/>
          <p14:tracePt t="127675" x="4357688" y="2027238"/>
          <p14:tracePt t="127691" x="4251325" y="1990725"/>
          <p14:tracePt t="127708" x="4205288" y="1973263"/>
          <p14:tracePt t="127724" x="4098925" y="1965325"/>
          <p14:tracePt t="127741" x="4010025" y="1946275"/>
          <p14:tracePt t="127758" x="3973513" y="1938338"/>
          <p14:tracePt t="127774" x="3919538" y="1928813"/>
          <p14:tracePt t="127791" x="3884613" y="1919288"/>
          <p14:tracePt t="127808" x="3875088" y="1919288"/>
          <p14:tracePt t="127824" x="3867150" y="1911350"/>
          <p14:tracePt t="127842" x="3857625" y="1911350"/>
          <p14:tracePt t="127858" x="3857625" y="1901825"/>
          <p14:tracePt t="127874" x="3840163" y="1901825"/>
          <p14:tracePt t="128724" x="3795713" y="1893888"/>
          <p14:tracePt t="128734" x="3741738" y="1884363"/>
          <p14:tracePt t="128744" x="3679825" y="1874838"/>
          <p14:tracePt t="128757" x="3571875" y="1857375"/>
          <p14:tracePt t="128774" x="3527425" y="1847850"/>
          <p14:tracePt t="128790" x="3465513" y="1839913"/>
          <p14:tracePt t="128807" x="3419475" y="1830388"/>
          <p14:tracePt t="128825" x="3394075" y="1822450"/>
          <p14:tracePt t="128841" x="3367088" y="1822450"/>
          <p14:tracePt t="128857" x="3330575" y="1822450"/>
          <p14:tracePt t="128874" x="3313113" y="1822450"/>
          <p14:tracePt t="128890" x="3276600" y="1822450"/>
          <p14:tracePt t="128907" x="3259138" y="1812925"/>
          <p14:tracePt t="128924" x="3241675" y="1812925"/>
          <p14:tracePt t="128940" x="3224213" y="1812925"/>
          <p14:tracePt t="128957" x="3214688" y="1812925"/>
          <p14:tracePt t="128983" x="3214688" y="1822450"/>
          <p14:tracePt t="129063" x="3214688" y="1830388"/>
          <p14:tracePt t="129083" x="3214688" y="1847850"/>
          <p14:tracePt t="129103" x="3214688" y="1857375"/>
          <p14:tracePt t="129113" x="3214688" y="1866900"/>
          <p14:tracePt t="129124" x="3205163" y="1874838"/>
          <p14:tracePt t="129140" x="3205163" y="1928813"/>
          <p14:tracePt t="129157" x="3197225" y="1982788"/>
          <p14:tracePt t="129174" x="3197225" y="2000250"/>
          <p14:tracePt t="129190" x="3197225" y="2017713"/>
          <p14:tracePt t="129207" x="3197225" y="2027238"/>
          <p14:tracePt t="129224" x="3197225" y="2036763"/>
          <p14:tracePt t="129273" x="3205163" y="2036763"/>
          <p14:tracePt t="129312" x="3214688" y="2036763"/>
          <p14:tracePt t="129323" x="3224213" y="2036763"/>
          <p14:tracePt t="129342" x="3241675" y="2036763"/>
          <p14:tracePt t="129352" x="3268663" y="2036763"/>
          <p14:tracePt t="129362" x="3303588" y="2036763"/>
          <p14:tracePt t="129374" x="3348038" y="2036763"/>
          <p14:tracePt t="129390" x="3509963" y="2036763"/>
          <p14:tracePt t="129407" x="3687763" y="2027238"/>
          <p14:tracePt t="129423" x="3795713" y="2027238"/>
          <p14:tracePt t="129439" x="4027488" y="2027238"/>
          <p14:tracePt t="129456" x="4259263" y="2027238"/>
          <p14:tracePt t="129474" x="4384675" y="2027238"/>
          <p14:tracePt t="129489" x="4598988" y="2036763"/>
          <p14:tracePt t="129506" x="4776788" y="2044700"/>
          <p14:tracePt t="129524" x="4840288" y="2054225"/>
          <p14:tracePt t="129539" x="4911725" y="2071688"/>
          <p14:tracePt t="129556" x="4956175" y="2081213"/>
          <p14:tracePt t="129574" x="4965700" y="2081213"/>
          <p14:tracePt t="129589" x="4973638" y="2081213"/>
          <p14:tracePt t="129606" x="4983163" y="2089150"/>
          <p14:tracePt t="129624" x="4991100" y="2089150"/>
          <p14:tracePt t="129682" x="4991100" y="2098675"/>
          <p14:tracePt t="129791" x="4983163" y="2098675"/>
          <p14:tracePt t="129801" x="4965700" y="2108200"/>
          <p14:tracePt t="129812" x="4929188" y="2108200"/>
          <p14:tracePt t="129823" x="4857750" y="2116138"/>
          <p14:tracePt t="129840" x="4670425" y="2133600"/>
          <p14:tracePt t="129856" x="4429125" y="2160588"/>
          <p14:tracePt t="129873" x="4322763" y="2179638"/>
          <p14:tracePt t="129889" x="4089400" y="2232025"/>
          <p14:tracePt t="129906" x="3875088" y="2295525"/>
          <p14:tracePt t="129923" x="3776663" y="2322513"/>
          <p14:tracePt t="129939" x="3616325" y="2357438"/>
          <p14:tracePt t="129956" x="3500438" y="2393950"/>
          <p14:tracePt t="129973" x="3465513" y="2401888"/>
          <p14:tracePt t="129990" x="3384550" y="2428875"/>
          <p14:tracePt t="130006" x="3295650" y="2455863"/>
          <p14:tracePt t="130023" x="3251200" y="2473325"/>
          <p14:tracePt t="130039" x="3170238" y="2517775"/>
          <p14:tracePt t="130056" x="3108325" y="2571750"/>
          <p14:tracePt t="130073" x="3071813" y="2608263"/>
          <p14:tracePt t="130089" x="3017838" y="2670175"/>
          <p14:tracePt t="130106" x="2955925" y="2732088"/>
          <p14:tracePt t="130123" x="2911475" y="2768600"/>
          <p14:tracePt t="130139" x="2822575" y="2830513"/>
          <p14:tracePt t="130156" x="2776538" y="2867025"/>
          <p14:tracePt t="130173" x="2768600" y="2884488"/>
          <p14:tracePt t="130189" x="2759075" y="2894013"/>
          <p14:tracePt t="130206" x="2759075" y="2901950"/>
          <p14:tracePt t="130222" x="2768600" y="2911475"/>
          <p14:tracePt t="130239" x="2795588" y="2928938"/>
          <p14:tracePt t="130256" x="2830513" y="2965450"/>
          <p14:tracePt t="130273" x="2847975" y="2982913"/>
          <p14:tracePt t="130289" x="2911475" y="3036888"/>
          <p14:tracePt t="130306" x="3009900" y="3089275"/>
          <p14:tracePt t="130323" x="3071813" y="3116263"/>
          <p14:tracePt t="130339" x="3224213" y="3152775"/>
          <p14:tracePt t="130356" x="3394075" y="3205163"/>
          <p14:tracePt t="130372" x="3482975" y="3232150"/>
          <p14:tracePt t="130389" x="3643313" y="3303588"/>
          <p14:tracePt t="130406" x="3795713" y="3384550"/>
          <p14:tracePt t="130423" x="3867150" y="3419475"/>
          <p14:tracePt t="130440" x="4010025" y="3482975"/>
          <p14:tracePt t="130455" x="4125913" y="3536950"/>
          <p14:tracePt t="130472" x="4170363" y="3571875"/>
          <p14:tracePt t="130489" x="4232275" y="3625850"/>
          <p14:tracePt t="130506" x="4232275" y="3633788"/>
          <p14:tracePt t="130869" x="4232275" y="3643313"/>
          <p14:tracePt t="130879" x="4232275" y="3660775"/>
          <p14:tracePt t="130889" x="4232275" y="3697288"/>
          <p14:tracePt t="130905" x="4232275" y="3813175"/>
          <p14:tracePt t="130922" x="4232275" y="3884613"/>
          <p14:tracePt t="130939" x="4224338" y="4027488"/>
          <p14:tracePt t="130955" x="4224338" y="4179888"/>
          <p14:tracePt t="130972" x="4224338" y="4313238"/>
          <p14:tracePt t="130990" x="4224338" y="4375150"/>
          <p14:tracePt t="131005" x="4224338" y="4456113"/>
          <p14:tracePt t="131023" x="4224338" y="4483100"/>
          <p14:tracePt t="131038" x="4187825" y="4518025"/>
          <p14:tracePt t="131055" x="4116388" y="4527550"/>
          <p14:tracePt t="131072" x="4027488" y="4510088"/>
          <p14:tracePt t="131089" x="3973513" y="4483100"/>
          <p14:tracePt t="131105" x="3848100" y="4384675"/>
          <p14:tracePt t="131122" x="3697288" y="4187825"/>
          <p14:tracePt t="131139" x="3581400" y="4037013"/>
          <p14:tracePt t="131155" x="3313113" y="3652838"/>
          <p14:tracePt t="131173" x="3044825" y="3179763"/>
          <p14:tracePt t="131189" x="2919413" y="2955925"/>
          <p14:tracePt t="131205" x="2679700" y="2598738"/>
          <p14:tracePt t="131222" x="2509838" y="2357438"/>
          <p14:tracePt t="131239" x="2455863" y="2286000"/>
          <p14:tracePt t="131255" x="2384425" y="2170113"/>
          <p14:tracePt t="131272" x="2347913" y="2108200"/>
          <p14:tracePt t="131289" x="2339975" y="2081213"/>
          <p14:tracePt t="131304" x="2330450" y="2071688"/>
          <p14:tracePt t="131320" x="2322513" y="2054225"/>
          <p14:tracePt t="131607" x="2303463" y="2027238"/>
          <p14:tracePt t="131617" x="2286000" y="1973263"/>
          <p14:tracePt t="131627" x="2268538" y="1911350"/>
          <p14:tracePt t="131638" x="2251075" y="1839913"/>
          <p14:tracePt t="131654" x="2214563" y="1704975"/>
          <p14:tracePt t="131671" x="2197100" y="1598613"/>
          <p14:tracePt t="131688" x="2197100" y="1571625"/>
          <p14:tracePt t="131704" x="2179638" y="1536700"/>
          <p14:tracePt t="131720" x="2170113" y="1490663"/>
          <p14:tracePt t="131738" x="2152650" y="1455738"/>
          <p14:tracePt t="131753" x="2125663" y="1366838"/>
          <p14:tracePt t="131770" x="2108200" y="1250950"/>
          <p14:tracePt t="131788" x="2098675" y="1187450"/>
          <p14:tracePt t="131803" x="2081213" y="1098550"/>
          <p14:tracePt t="131820" x="2071688" y="1027113"/>
          <p14:tracePt t="131838" x="2062163" y="1000125"/>
          <p14:tracePt t="131854" x="2054225" y="946150"/>
          <p14:tracePt t="131870" x="2054225" y="911225"/>
          <p14:tracePt t="131888" x="2044700" y="893763"/>
          <p14:tracePt t="131903" x="2036763" y="847725"/>
          <p14:tracePt t="131920" x="2027238" y="795338"/>
          <p14:tracePt t="131937" x="2027238" y="768350"/>
          <p14:tracePt t="131953" x="2009775" y="714375"/>
          <p14:tracePt t="131970" x="2000250" y="679450"/>
          <p14:tracePt t="131988" x="1982788" y="652463"/>
          <p14:tracePt t="132003" x="1955800" y="615950"/>
          <p14:tracePt t="132020" x="1911350" y="561975"/>
          <p14:tracePt t="132037" x="1893888" y="536575"/>
          <p14:tracePt t="132053" x="1839913" y="455613"/>
          <p14:tracePt t="132070" x="1803400" y="401638"/>
          <p14:tracePt t="132087" x="1785938" y="366713"/>
          <p14:tracePt t="132103" x="1758950" y="330200"/>
          <p14:tracePt t="132120" x="1731963" y="285750"/>
          <p14:tracePt t="132137" x="1724025" y="268288"/>
          <p14:tracePt t="132153" x="1697038" y="241300"/>
          <p14:tracePt t="132171" x="1670050" y="214313"/>
          <p14:tracePt t="132187" x="1660525" y="214313"/>
          <p14:tracePt t="132203" x="1643063" y="204788"/>
          <p14:tracePt t="132221" x="1616075" y="187325"/>
          <p14:tracePt t="132237" x="1608138" y="187325"/>
          <p14:tracePt t="132253" x="1581150" y="169863"/>
          <p14:tracePt t="132270" x="1554163" y="160338"/>
          <p14:tracePt t="132287" x="1544638" y="152400"/>
          <p14:tracePt t="132303" x="1517650" y="142875"/>
          <p14:tracePt t="133201" x="1438275" y="809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839" y="741392"/>
            <a:ext cx="10178322" cy="1492132"/>
          </a:xfrm>
        </p:spPr>
        <p:txBody>
          <a:bodyPr/>
          <a:lstStyle/>
          <a:p>
            <a:pPr algn="ctr"/>
            <a:r>
              <a:rPr lang="en-US" dirty="0"/>
              <a:t>Display Adapter</a:t>
            </a:r>
          </a:p>
        </p:txBody>
      </p:sp>
      <p:sp>
        <p:nvSpPr>
          <p:cNvPr id="3" name="Content Placeholder 2"/>
          <p:cNvSpPr>
            <a:spLocks noGrp="1"/>
          </p:cNvSpPr>
          <p:nvPr>
            <p:ph idx="1"/>
          </p:nvPr>
        </p:nvSpPr>
        <p:spPr>
          <a:xfrm>
            <a:off x="3493477" y="2356578"/>
            <a:ext cx="8546123" cy="3896047"/>
          </a:xfrm>
        </p:spPr>
        <p:txBody>
          <a:bodyPr>
            <a:normAutofit/>
          </a:bodyPr>
          <a:lstStyle/>
          <a:p>
            <a:pPr>
              <a:lnSpc>
                <a:spcPct val="150000"/>
              </a:lnSpc>
            </a:pPr>
            <a:r>
              <a:rPr lang="en-US" sz="2400" dirty="0">
                <a:solidFill>
                  <a:schemeClr val="tx1"/>
                </a:solidFill>
              </a:rPr>
              <a:t>The hardware that helps the operating system communicate to the monitor what should be displayed</a:t>
            </a:r>
          </a:p>
          <a:p>
            <a:pPr>
              <a:lnSpc>
                <a:spcPct val="150000"/>
              </a:lnSpc>
            </a:pPr>
            <a:r>
              <a:rPr lang="en-US" sz="2400" dirty="0">
                <a:solidFill>
                  <a:schemeClr val="tx1"/>
                </a:solidFill>
              </a:rPr>
              <a:t>May be built into the motherboard or may be a separate circuit board installed on the motherboard</a:t>
            </a:r>
          </a:p>
          <a:p>
            <a:pPr>
              <a:lnSpc>
                <a:spcPct val="150000"/>
              </a:lnSpc>
            </a:pPr>
            <a:r>
              <a:rPr lang="en-US" sz="2400" dirty="0">
                <a:solidFill>
                  <a:schemeClr val="tx1"/>
                </a:solidFill>
              </a:rPr>
              <a:t>If separate, has its own memory</a:t>
            </a:r>
          </a:p>
        </p:txBody>
      </p:sp>
      <p:sp>
        <p:nvSpPr>
          <p:cNvPr id="5" name="Slide Number Placeholder 4">
            <a:extLst>
              <a:ext uri="{FF2B5EF4-FFF2-40B4-BE49-F238E27FC236}">
                <a16:creationId xmlns:a16="http://schemas.microsoft.com/office/drawing/2014/main" id="{905075D1-5A03-46FF-9860-389F414012B9}"/>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22</a:t>
            </a:fld>
            <a:endParaRPr lang="en-US" altLang="en-US">
              <a:solidFill>
                <a:srgbClr val="000000"/>
              </a:solidFill>
            </a:endParaRPr>
          </a:p>
        </p:txBody>
      </p:sp>
      <p:pic>
        <p:nvPicPr>
          <p:cNvPr id="9" name="Picture 8">
            <a:extLst>
              <a:ext uri="{FF2B5EF4-FFF2-40B4-BE49-F238E27FC236}">
                <a16:creationId xmlns:a16="http://schemas.microsoft.com/office/drawing/2014/main" id="{C28A40D6-F947-4E1A-9DED-2B2E92E40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573" y="1692739"/>
            <a:ext cx="6121791" cy="5165261"/>
          </a:xfrm>
          <a:prstGeom prst="rect">
            <a:avLst/>
          </a:prstGeom>
        </p:spPr>
      </p:pic>
    </p:spTree>
    <p:custDataLst>
      <p:tags r:id="rId1"/>
    </p:custDataLst>
    <p:extLst>
      <p:ext uri="{BB962C8B-B14F-4D97-AF65-F5344CB8AC3E}">
        <p14:creationId xmlns:p14="http://schemas.microsoft.com/office/powerpoint/2010/main" val="1779924195"/>
      </p:ext>
    </p:extLst>
  </p:cSld>
  <p:clrMapOvr>
    <a:masterClrMapping/>
  </p:clrMapOvr>
  <p:transition spd="slow" advTm="5948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3)">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heel(3)">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3)">
                                      <p:cBhvr>
                                        <p:cTn id="2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28638" x="866775" y="4973638"/>
          <p14:tracePt t="29516" x="901700" y="4956175"/>
          <p14:tracePt t="29816" x="973138" y="4902200"/>
          <p14:tracePt t="29827" x="1071563" y="4822825"/>
          <p14:tracePt t="29837" x="1187450" y="4705350"/>
          <p14:tracePt t="29847" x="1347788" y="4562475"/>
          <p14:tracePt t="29857" x="1581150" y="4367213"/>
          <p14:tracePt t="29870" x="2125663" y="3894138"/>
          <p14:tracePt t="29888" x="2446338" y="3643313"/>
          <p14:tracePt t="29904" x="3054350" y="3251200"/>
          <p14:tracePt t="29920" x="3446463" y="3062288"/>
          <p14:tracePt t="29938" x="3571875" y="3017838"/>
          <p14:tracePt t="29954" x="3741738" y="2965450"/>
          <p14:tracePt t="29970" x="3867150" y="2938463"/>
          <p14:tracePt t="29988" x="3929063" y="2919413"/>
          <p14:tracePt t="30004" x="4054475" y="2884488"/>
          <p14:tracePt t="30021" x="4170363" y="2857500"/>
          <p14:tracePt t="30038" x="4224338" y="2840038"/>
          <p14:tracePt t="30054" x="4322763" y="2813050"/>
          <p14:tracePt t="30070" x="4429125" y="2803525"/>
          <p14:tracePt t="30088" x="4500563" y="2795588"/>
          <p14:tracePt t="30103" x="4660900" y="2786063"/>
          <p14:tracePt t="30120" x="4867275" y="2776538"/>
          <p14:tracePt t="30138" x="4991100" y="2768600"/>
          <p14:tracePt t="30154" x="5268913" y="2741613"/>
          <p14:tracePt t="30172" x="5589588" y="2697163"/>
          <p14:tracePt t="30188" x="5751513" y="2679700"/>
          <p14:tracePt t="30203" x="5965825" y="2652713"/>
          <p14:tracePt t="30220" x="6089650" y="2652713"/>
          <p14:tracePt t="30238" x="6116638" y="2652713"/>
          <p14:tracePt t="30253" x="6108700" y="2660650"/>
          <p14:tracePt t="30525" x="6081713" y="2679700"/>
          <p14:tracePt t="30535" x="6037263" y="2714625"/>
          <p14:tracePt t="30545" x="5983288" y="2751138"/>
          <p14:tracePt t="30555" x="5929313" y="2786063"/>
          <p14:tracePt t="30570" x="5822950" y="2857500"/>
          <p14:tracePt t="30587" x="5776913" y="2884488"/>
          <p14:tracePt t="30603" x="5697538" y="2928938"/>
          <p14:tracePt t="30620" x="5581650" y="2973388"/>
          <p14:tracePt t="30637" x="5527675" y="3000375"/>
          <p14:tracePt t="30653" x="5411788" y="3071813"/>
          <p14:tracePt t="30670" x="5313363" y="3125788"/>
          <p14:tracePt t="30687" x="5276850" y="3152775"/>
          <p14:tracePt t="30703" x="5214938" y="3187700"/>
          <p14:tracePt t="30720" x="5180013" y="3197225"/>
          <p14:tracePt t="30738" x="5153025" y="3205163"/>
          <p14:tracePt t="30754" x="5089525" y="3214688"/>
          <p14:tracePt t="30771" x="5045075" y="3232150"/>
          <p14:tracePt t="30786" x="5027613" y="3241675"/>
          <p14:tracePt t="30803" x="4991100" y="3251200"/>
          <p14:tracePt t="30820" x="4965700" y="3259138"/>
          <p14:tracePt t="30837" x="4956175" y="3259138"/>
          <p14:tracePt t="30853" x="4946650" y="3259138"/>
          <p14:tracePt t="30870" x="4946650" y="3268663"/>
          <p14:tracePt t="30934" x="4938713" y="3268663"/>
          <p14:tracePt t="30944" x="4946650" y="3268663"/>
          <p14:tracePt t="31253" x="4965700" y="3268663"/>
          <p14:tracePt t="31274" x="4973638" y="3268663"/>
          <p14:tracePt t="31284" x="4991100" y="3259138"/>
          <p14:tracePt t="31294" x="5018088" y="3259138"/>
          <p14:tracePt t="31304" x="5054600" y="3251200"/>
          <p14:tracePt t="31320" x="5133975" y="3241675"/>
          <p14:tracePt t="31336" x="5160963" y="3241675"/>
          <p14:tracePt t="31353" x="5214938" y="3232150"/>
          <p14:tracePt t="31369" x="5241925" y="3232150"/>
          <p14:tracePt t="31386" x="5251450" y="3232150"/>
          <p14:tracePt t="31403" x="5268913" y="3232150"/>
          <p14:tracePt t="33189" x="5276850" y="3232150"/>
          <p14:tracePt t="34037" x="5303838" y="3224213"/>
          <p14:tracePt t="34047" x="5322888" y="3214688"/>
          <p14:tracePt t="34057" x="5348288" y="3214688"/>
          <p14:tracePt t="34068" x="5375275" y="3205163"/>
          <p14:tracePt t="34084" x="5456238" y="3187700"/>
          <p14:tracePt t="34101" x="5527675" y="3170238"/>
          <p14:tracePt t="34118" x="5554663" y="3170238"/>
          <p14:tracePt t="34134" x="5616575" y="3152775"/>
          <p14:tracePt t="34151" x="5670550" y="3143250"/>
          <p14:tracePt t="34168" x="5697538" y="3143250"/>
          <p14:tracePt t="34184" x="5759450" y="3143250"/>
          <p14:tracePt t="34201" x="5830888" y="3125788"/>
          <p14:tracePt t="34218" x="5875338" y="3116263"/>
          <p14:tracePt t="34234" x="5946775" y="3098800"/>
          <p14:tracePt t="34251" x="6018213" y="3089275"/>
          <p14:tracePt t="34268" x="6054725" y="3081338"/>
          <p14:tracePt t="34283" x="6153150" y="3062288"/>
          <p14:tracePt t="34300" x="6269038" y="3044825"/>
          <p14:tracePt t="34318" x="6303963" y="3036888"/>
          <p14:tracePt t="34334" x="6357938" y="3027363"/>
          <p14:tracePt t="34351" x="6394450" y="3027363"/>
          <p14:tracePt t="34368" x="6402388" y="3027363"/>
          <p14:tracePt t="34384" x="6429375" y="3017838"/>
          <p14:tracePt t="34400" x="6438900" y="3017838"/>
          <p14:tracePt t="34418" x="6429375" y="3017838"/>
          <p14:tracePt t="34975" x="6402388" y="3017838"/>
          <p14:tracePt t="34985" x="6375400" y="3017838"/>
          <p14:tracePt t="34995" x="6340475" y="3027363"/>
          <p14:tracePt t="35005" x="6296025" y="3036888"/>
          <p14:tracePt t="35017" x="6251575" y="3044825"/>
          <p14:tracePt t="35033" x="6143625" y="3062288"/>
          <p14:tracePt t="35050" x="6054725" y="3081338"/>
          <p14:tracePt t="35067" x="6018213" y="3089275"/>
          <p14:tracePt t="35083" x="5929313" y="3089275"/>
          <p14:tracePt t="35100" x="5857875" y="3098800"/>
          <p14:tracePt t="35117" x="5822950" y="3098800"/>
          <p14:tracePt t="35133" x="5768975" y="3108325"/>
          <p14:tracePt t="35150" x="5724525" y="3108325"/>
          <p14:tracePt t="35167" x="5715000" y="3116263"/>
          <p14:tracePt t="35183" x="5688013" y="3116263"/>
          <p14:tracePt t="35200" x="5670550" y="3116263"/>
          <p14:tracePt t="35216" x="5661025" y="3116263"/>
          <p14:tracePt t="35233" x="5643563" y="3125788"/>
          <p14:tracePt t="35251" x="5634038" y="3125788"/>
          <p14:tracePt t="35266" x="5626100" y="3125788"/>
          <p14:tracePt t="35295" x="5626100" y="3133725"/>
          <p14:tracePt t="35325" x="5616575" y="3133725"/>
          <p14:tracePt t="35335" x="5608638" y="3133725"/>
          <p14:tracePt t="42361" x="5626100" y="3133725"/>
          <p14:tracePt t="42957" x="5661025" y="3133725"/>
          <p14:tracePt t="42966" x="5688013" y="3125788"/>
          <p14:tracePt t="42977" x="5715000" y="3116263"/>
          <p14:tracePt t="42986" x="5741988" y="3116263"/>
          <p14:tracePt t="42996" x="5776913" y="3108325"/>
          <p14:tracePt t="43010" x="5894388" y="3108325"/>
          <p14:tracePt t="43027" x="5946775" y="3108325"/>
          <p14:tracePt t="43044" x="6072188" y="3108325"/>
          <p14:tracePt t="43060" x="6161088" y="3116263"/>
          <p14:tracePt t="43078" x="6188075" y="3116263"/>
          <p14:tracePt t="43094" x="6232525" y="3125788"/>
          <p14:tracePt t="43111" x="6251575" y="3125788"/>
          <p14:tracePt t="43128" x="6251575" y="3133725"/>
          <p14:tracePt t="43145" x="6242050" y="3133725"/>
          <p14:tracePt t="43175" x="6205538" y="3133725"/>
          <p14:tracePt t="43185" x="6134100" y="3133725"/>
          <p14:tracePt t="43195" x="6054725" y="3133725"/>
          <p14:tracePt t="43210" x="5875338" y="3143250"/>
          <p14:tracePt t="43227" x="5803900" y="3143250"/>
          <p14:tracePt t="43243" x="5697538" y="3143250"/>
          <p14:tracePt t="43261" x="5608638" y="3152775"/>
          <p14:tracePt t="43277" x="5572125" y="3160713"/>
          <p14:tracePt t="43293" x="5527675" y="3170238"/>
          <p14:tracePt t="43310" x="5500688" y="3179763"/>
          <p14:tracePt t="43327" x="5491163" y="3179763"/>
          <p14:tracePt t="43344" x="5483225" y="3179763"/>
          <p14:tracePt t="43360" x="5473700" y="3187700"/>
          <p14:tracePt t="43377" x="5465763" y="3197225"/>
          <p14:tracePt t="43394" x="5456238" y="3205163"/>
          <p14:tracePt t="43410" x="5438775" y="3224213"/>
          <p14:tracePt t="43427" x="5429250" y="3232150"/>
          <p14:tracePt t="43443" x="5394325" y="3259138"/>
          <p14:tracePt t="43460" x="5375275" y="3276600"/>
          <p14:tracePt t="43477" x="5367338" y="3276600"/>
          <p14:tracePt t="43493" x="5357813" y="3276600"/>
          <p14:tracePt t="43510" x="5348288" y="3276600"/>
          <p14:tracePt t="46157" x="5357813" y="3276600"/>
          <p14:tracePt t="46766" x="5367338" y="3276600"/>
          <p14:tracePt t="46776" x="5384800" y="3276600"/>
          <p14:tracePt t="46787" x="5402263" y="3276600"/>
          <p14:tracePt t="46797" x="5419725" y="3276600"/>
          <p14:tracePt t="46808" x="5446713" y="3276600"/>
          <p14:tracePt t="46824" x="5500688" y="3268663"/>
          <p14:tracePt t="46841" x="5554663" y="3268663"/>
          <p14:tracePt t="46858" x="5581650" y="3268663"/>
          <p14:tracePt t="46874" x="5634038" y="3259138"/>
          <p14:tracePt t="46891" x="5688013" y="3251200"/>
          <p14:tracePt t="46908" x="5715000" y="3251200"/>
          <p14:tracePt t="46924" x="5768975" y="3251200"/>
          <p14:tracePt t="46941" x="5822950" y="3251200"/>
          <p14:tracePt t="46958" x="5848350" y="3251200"/>
          <p14:tracePt t="46975" x="5884863" y="3251200"/>
          <p14:tracePt t="46991" x="5919788" y="3251200"/>
          <p14:tracePt t="47008" x="5938838" y="3251200"/>
          <p14:tracePt t="47023" x="5965825" y="3251200"/>
          <p14:tracePt t="47041" x="5983288" y="3251200"/>
          <p14:tracePt t="47057" x="6000750" y="3251200"/>
          <p14:tracePt t="47074" x="6010275" y="3251200"/>
          <p14:tracePt t="47091" x="6010275" y="3241675"/>
          <p14:tracePt t="47745" x="5991225" y="3232150"/>
          <p14:tracePt t="47754" x="5973763" y="3214688"/>
          <p14:tracePt t="47764" x="5946775" y="3205163"/>
          <p14:tracePt t="47775" x="5929313" y="3197225"/>
          <p14:tracePt t="47790" x="5875338" y="3179763"/>
          <p14:tracePt t="47807" x="5840413" y="3179763"/>
          <p14:tracePt t="47823" x="5724525" y="3152775"/>
          <p14:tracePt t="47840" x="5599113" y="3116263"/>
          <p14:tracePt t="47857" x="5554663" y="3098800"/>
          <p14:tracePt t="47873" x="5491163" y="3062288"/>
          <p14:tracePt t="47890" x="5438775" y="3036888"/>
          <p14:tracePt t="47907" x="5429250" y="3027363"/>
          <p14:tracePt t="47923" x="5402263" y="3009900"/>
          <p14:tracePt t="47940" x="5394325" y="2990850"/>
          <p14:tracePt t="47957" x="5384800" y="2982913"/>
          <p14:tracePt t="47973" x="5384800" y="2973388"/>
          <p14:tracePt t="47990" x="5384800" y="2965450"/>
          <p14:tracePt t="48007" x="5384800" y="2955925"/>
          <p14:tracePt t="48025" x="5384800" y="2946400"/>
          <p14:tracePt t="48054" x="5384800" y="2928938"/>
          <p14:tracePt t="48074" x="5384800" y="2919413"/>
          <p14:tracePt t="48084" x="5384800" y="2911475"/>
          <p14:tracePt t="48094" x="5384800" y="2894013"/>
          <p14:tracePt t="48107" x="5384800" y="2867025"/>
          <p14:tracePt t="48123" x="5384800" y="2813050"/>
          <p14:tracePt t="48141" x="5384800" y="2776538"/>
          <p14:tracePt t="48157" x="5384800" y="2768600"/>
          <p14:tracePt t="48173" x="5384800" y="2759075"/>
          <p14:tracePt t="48190" x="5384800" y="2751138"/>
          <p14:tracePt t="48207" x="5375275" y="2751138"/>
          <p14:tracePt t="48304" x="5375275" y="2759075"/>
          <p14:tracePt t="49298" x="5384800" y="2751138"/>
          <p14:tracePt t="49979" x="5402263" y="2751138"/>
          <p14:tracePt t="49989" x="5419725" y="2751138"/>
          <p14:tracePt t="49999" x="5446713" y="2741613"/>
          <p14:tracePt t="50009" x="5473700" y="2741613"/>
          <p14:tracePt t="50022" x="5500688" y="2741613"/>
          <p14:tracePt t="50038" x="5545138" y="2732088"/>
          <p14:tracePt t="50056" x="5599113" y="2732088"/>
          <p14:tracePt t="50072" x="5616575" y="2732088"/>
          <p14:tracePt t="50088" x="5661025" y="2732088"/>
          <p14:tracePt t="50106" x="5715000" y="2732088"/>
          <p14:tracePt t="50123" x="5741988" y="2732088"/>
          <p14:tracePt t="50139" x="5795963" y="2732088"/>
          <p14:tracePt t="50156" x="5848350" y="2741613"/>
          <p14:tracePt t="50171" x="5867400" y="2741613"/>
          <p14:tracePt t="50188" x="5902325" y="2759075"/>
          <p14:tracePt t="50206" x="5938838" y="2759075"/>
          <p14:tracePt t="50222" x="5946775" y="2759075"/>
          <p14:tracePt t="50238" x="5956300" y="2768600"/>
          <p14:tracePt t="50256" x="5965825" y="2776538"/>
          <p14:tracePt t="50288" x="5946775" y="2776538"/>
          <p14:tracePt t="50918" x="5938838" y="2776538"/>
          <p14:tracePt t="50928" x="5929313" y="2768600"/>
          <p14:tracePt t="50938" x="5911850" y="2768600"/>
          <p14:tracePt t="50955" x="5857875" y="2759075"/>
          <p14:tracePt t="50971" x="5776913" y="2751138"/>
          <p14:tracePt t="50988" x="5724525" y="2741613"/>
          <p14:tracePt t="51004" x="5608638" y="2732088"/>
          <p14:tracePt t="51021" x="5510213" y="2724150"/>
          <p14:tracePt t="51038" x="5456238" y="2724150"/>
          <p14:tracePt t="51054" x="5357813" y="2714625"/>
          <p14:tracePt t="51071" x="5251450" y="2714625"/>
          <p14:tracePt t="51088" x="5197475" y="2714625"/>
          <p14:tracePt t="51104" x="5072063" y="2714625"/>
          <p14:tracePt t="51121" x="4991100" y="2724150"/>
          <p14:tracePt t="51139" x="4965700" y="2732088"/>
          <p14:tracePt t="51154" x="4911725" y="2741613"/>
          <p14:tracePt t="51171" x="4884738" y="2741613"/>
          <p14:tracePt t="51189" x="4875213" y="2741613"/>
          <p14:tracePt t="51204" x="4857750" y="2751138"/>
          <p14:tracePt t="51220" x="4848225" y="2751138"/>
          <p14:tracePt t="51238" x="4840288" y="2751138"/>
          <p14:tracePt t="51254" x="4848225" y="2751138"/>
          <p14:tracePt t="51337" x="4857750" y="2751138"/>
          <p14:tracePt t="51366" x="4867275" y="2751138"/>
          <p14:tracePt t="51386" x="4884738" y="2751138"/>
          <p14:tracePt t="51406" x="4894263" y="2751138"/>
          <p14:tracePt t="51416" x="4911725" y="2751138"/>
          <p14:tracePt t="51427" x="4938713" y="2751138"/>
          <p14:tracePt t="51438" x="4973638" y="2751138"/>
          <p14:tracePt t="51454" x="5072063" y="2751138"/>
          <p14:tracePt t="51471" x="5133975" y="2751138"/>
          <p14:tracePt t="51488" x="5160963" y="2751138"/>
          <p14:tracePt t="51504" x="5205413" y="2741613"/>
          <p14:tracePt t="51521" x="5232400" y="2741613"/>
          <p14:tracePt t="51538" x="5241925" y="2741613"/>
          <p14:tracePt t="51554" x="5268913" y="2741613"/>
          <p14:tracePt t="51571" x="5286375" y="2741613"/>
          <p14:tracePt t="51588" x="5295900" y="2741613"/>
          <p14:tracePt t="51607" x="5303838" y="2741613"/>
          <p14:tracePt t="51657" x="5295900" y="2741613"/>
          <p14:tracePt t="51755" x="5286375" y="2741613"/>
          <p14:tracePt t="51765" x="5276850" y="2741613"/>
          <p14:tracePt t="51775" x="5241925" y="2741613"/>
          <p14:tracePt t="51788" x="5180013" y="2741613"/>
          <p14:tracePt t="51803" x="5037138" y="2759075"/>
          <p14:tracePt t="51821" x="4929188" y="2768600"/>
          <p14:tracePt t="51837" x="4894263" y="2776538"/>
          <p14:tracePt t="51853" x="4848225" y="2776538"/>
          <p14:tracePt t="51870" x="4822825" y="2786063"/>
          <p14:tracePt t="51887" x="4813300" y="2786063"/>
          <p14:tracePt t="51905" x="4813300" y="2795588"/>
          <p14:tracePt t="51920" x="4803775" y="2795588"/>
          <p14:tracePt t="52830" x="4822825" y="2795588"/>
          <p14:tracePt t="53382" x="4840288" y="2795588"/>
          <p14:tracePt t="53392" x="4875213" y="2803525"/>
          <p14:tracePt t="53403" x="4902200" y="2803525"/>
          <p14:tracePt t="53412" x="4938713" y="2813050"/>
          <p14:tracePt t="53422" x="4973638" y="2822575"/>
          <p14:tracePt t="53436" x="5054600" y="2847975"/>
          <p14:tracePt t="53453" x="5081588" y="2867025"/>
          <p14:tracePt t="53469" x="5153025" y="2894013"/>
          <p14:tracePt t="53486" x="5187950" y="2919413"/>
          <p14:tracePt t="53503" x="5197475" y="2938463"/>
          <p14:tracePt t="53519" x="5205413" y="2946400"/>
          <p14:tracePt t="53536" x="5214938" y="2955925"/>
          <p14:tracePt t="53553" x="5214938" y="2965450"/>
          <p14:tracePt t="53581" x="5214938" y="2973388"/>
          <p14:tracePt t="53631" x="5214938" y="2982913"/>
          <p14:tracePt t="53661" x="5214938" y="2990850"/>
          <p14:tracePt t="55152" x="5259388" y="3000375"/>
          <p14:tracePt t="55170" x="5340350" y="3017838"/>
          <p14:tracePt t="55185" x="5384800" y="3036888"/>
          <p14:tracePt t="55202" x="5527675" y="3081338"/>
          <p14:tracePt t="55219" x="5680075" y="3152775"/>
          <p14:tracePt t="55235" x="5751513" y="3187700"/>
          <p14:tracePt t="55252" x="5902325" y="3259138"/>
          <p14:tracePt t="55269" x="6027738" y="3348038"/>
          <p14:tracePt t="55286" x="6081713" y="3384550"/>
          <p14:tracePt t="55302" x="6153150" y="3446463"/>
          <p14:tracePt t="55319" x="6205538" y="3509963"/>
          <p14:tracePt t="55335" x="6224588" y="3536950"/>
          <p14:tracePt t="55352" x="6251575" y="3598863"/>
          <p14:tracePt t="55369" x="6269038" y="3652838"/>
          <p14:tracePt t="55386" x="6276975" y="3679825"/>
          <p14:tracePt t="55402" x="6286500" y="3732213"/>
          <p14:tracePt t="55419" x="6303963" y="3776663"/>
          <p14:tracePt t="55435" x="6303963" y="3786188"/>
          <p14:tracePt t="55869" x="6276975" y="3776663"/>
          <p14:tracePt t="55885" x="6259513" y="3776663"/>
          <p14:tracePt t="55901" x="6197600" y="3759200"/>
          <p14:tracePt t="55919" x="6081713" y="3741738"/>
          <p14:tracePt t="55935" x="6010275" y="3732213"/>
          <p14:tracePt t="55951" x="5857875" y="3724275"/>
          <p14:tracePt t="55969" x="5715000" y="3724275"/>
          <p14:tracePt t="55985" x="5653088" y="3724275"/>
          <p14:tracePt t="56001" x="5518150" y="3724275"/>
          <p14:tracePt t="56018" x="5402263" y="3724275"/>
          <p14:tracePt t="56035" x="5340350" y="3724275"/>
          <p14:tracePt t="56051" x="5232400" y="3724275"/>
          <p14:tracePt t="56068" x="5153025" y="3724275"/>
          <p14:tracePt t="56085" x="5116513" y="3724275"/>
          <p14:tracePt t="56101" x="5062538" y="3724275"/>
          <p14:tracePt t="56118" x="5010150" y="3714750"/>
          <p14:tracePt t="56135" x="4983163" y="3705225"/>
          <p14:tracePt t="56151" x="4946650" y="3697288"/>
          <p14:tracePt t="56168" x="4911725" y="3687763"/>
          <p14:tracePt t="56184" x="4902200" y="3679825"/>
          <p14:tracePt t="56200" x="4875213" y="3660775"/>
          <p14:tracePt t="56217" x="4857750" y="3643313"/>
          <p14:tracePt t="56234" x="4848225" y="3633788"/>
          <p14:tracePt t="56250" x="4840288" y="3608388"/>
          <p14:tracePt t="56251" x="4830763" y="3589338"/>
          <p14:tracePt t="56268" x="4830763" y="3571875"/>
          <p14:tracePt t="56284" x="4830763" y="3554413"/>
          <p14:tracePt t="56300" x="4830763" y="3527425"/>
          <p14:tracePt t="56317" x="4830763" y="3517900"/>
          <p14:tracePt t="56335" x="4830763" y="3509963"/>
          <p14:tracePt t="56350" x="4848225" y="3500438"/>
          <p14:tracePt t="56367" x="4857750" y="3500438"/>
          <p14:tracePt t="56383" x="4894263" y="3482975"/>
          <p14:tracePt t="56400" x="4973638" y="3465513"/>
          <p14:tracePt t="56417" x="5027613" y="3446463"/>
          <p14:tracePt t="56434" x="5108575" y="3429000"/>
          <p14:tracePt t="56452" x="5180013" y="3411538"/>
          <p14:tracePt t="56469" x="5214938" y="3411538"/>
          <p14:tracePt t="56485" x="5313363" y="3402013"/>
          <p14:tracePt t="56501" x="5411788" y="3402013"/>
          <p14:tracePt t="56518" x="5446713" y="3402013"/>
          <p14:tracePt t="56534" x="5527675" y="3402013"/>
          <p14:tracePt t="56551" x="5599113" y="3402013"/>
          <p14:tracePt t="56568" x="5634038" y="3402013"/>
          <p14:tracePt t="56584" x="5697538" y="3411538"/>
          <p14:tracePt t="56601" x="5751513" y="3419475"/>
          <p14:tracePt t="56618" x="5776913" y="3419475"/>
          <p14:tracePt t="56634" x="5795963" y="3429000"/>
          <p14:tracePt t="56651" x="5803900" y="3438525"/>
          <p14:tracePt t="56668" x="5813425" y="3438525"/>
          <p14:tracePt t="56684" x="5822950" y="3438525"/>
          <p14:tracePt t="56701" x="5822950" y="3446463"/>
          <p14:tracePt t="58490" x="5813425" y="3446463"/>
          <p14:tracePt t="59280" x="5741988" y="3465513"/>
          <p14:tracePt t="59290" x="5680075" y="3500438"/>
          <p14:tracePt t="59300" x="5608638" y="3536950"/>
          <p14:tracePt t="59316" x="5465763" y="3608388"/>
          <p14:tracePt t="59333" x="5394325" y="3643313"/>
          <p14:tracePt t="59349" x="5259388" y="3732213"/>
          <p14:tracePt t="59366" x="5160963" y="3803650"/>
          <p14:tracePt t="59382" x="5133975" y="3822700"/>
          <p14:tracePt t="59399" x="5099050" y="3848100"/>
          <p14:tracePt t="59416" x="5081588" y="3857625"/>
          <p14:tracePt t="59432" x="5081588" y="3867150"/>
          <p14:tracePt t="59449" x="5072063" y="3867150"/>
          <p14:tracePt t="59465" x="5072063" y="38750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6999" y="218482"/>
            <a:ext cx="6400800" cy="1143000"/>
          </a:xfrm>
        </p:spPr>
        <p:txBody>
          <a:bodyPr/>
          <a:lstStyle/>
          <a:p>
            <a:r>
              <a:rPr lang="en-US" dirty="0"/>
              <a:t>Printers</a:t>
            </a:r>
          </a:p>
        </p:txBody>
      </p:sp>
      <p:sp>
        <p:nvSpPr>
          <p:cNvPr id="3" name="Content Placeholder 2"/>
          <p:cNvSpPr>
            <a:spLocks noGrp="1"/>
          </p:cNvSpPr>
          <p:nvPr>
            <p:ph idx="1"/>
          </p:nvPr>
        </p:nvSpPr>
        <p:spPr>
          <a:xfrm>
            <a:off x="3742007" y="1166889"/>
            <a:ext cx="3962400" cy="404541"/>
          </a:xfrm>
        </p:spPr>
        <p:txBody>
          <a:bodyPr>
            <a:noAutofit/>
          </a:bodyPr>
          <a:lstStyle/>
          <a:p>
            <a:pPr marL="0" indent="0">
              <a:buNone/>
            </a:pPr>
            <a:r>
              <a:rPr lang="en-US" sz="2800" dirty="0">
                <a:solidFill>
                  <a:schemeClr val="tx1"/>
                </a:solidFill>
              </a:rPr>
              <a:t>Factors to Consider:</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81" r="16279"/>
          <a:stretch/>
        </p:blipFill>
        <p:spPr bwMode="auto">
          <a:xfrm>
            <a:off x="3823640" y="3922541"/>
            <a:ext cx="2725189" cy="2624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5"/>
          <a:srcRect l="27263" t="11580" r="10543" b="12653"/>
          <a:stretch/>
        </p:blipFill>
        <p:spPr>
          <a:xfrm>
            <a:off x="6594070" y="3428116"/>
            <a:ext cx="4947459" cy="3388670"/>
          </a:xfrm>
          <a:prstGeom prst="rect">
            <a:avLst/>
          </a:prstGeom>
        </p:spPr>
      </p:pic>
      <p:sp>
        <p:nvSpPr>
          <p:cNvPr id="8" name="Content Placeholder 2"/>
          <p:cNvSpPr txBox="1">
            <a:spLocks/>
          </p:cNvSpPr>
          <p:nvPr/>
        </p:nvSpPr>
        <p:spPr bwMode="auto">
          <a:xfrm>
            <a:off x="3986219" y="1756386"/>
            <a:ext cx="3962400" cy="19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Wingdings" pitchFamily="2" charset="2"/>
              <a:buChar char="§"/>
            </a:pPr>
            <a:r>
              <a:rPr lang="en-US" sz="2000" dirty="0">
                <a:solidFill>
                  <a:srgbClr val="000000"/>
                </a:solidFill>
              </a:rPr>
              <a:t>Initial cost</a:t>
            </a:r>
          </a:p>
          <a:p>
            <a:pPr marL="342900" indent="-342900">
              <a:buFont typeface="Wingdings" pitchFamily="2" charset="2"/>
              <a:buChar char="§"/>
            </a:pPr>
            <a:r>
              <a:rPr lang="en-US" sz="2000" dirty="0">
                <a:solidFill>
                  <a:srgbClr val="000000"/>
                </a:solidFill>
              </a:rPr>
              <a:t>Per-page cost (consumables)</a:t>
            </a:r>
          </a:p>
          <a:p>
            <a:pPr marL="342900" indent="-342900">
              <a:buFont typeface="Wingdings" pitchFamily="2" charset="2"/>
              <a:buChar char="§"/>
            </a:pPr>
            <a:r>
              <a:rPr lang="en-US" sz="2000" dirty="0">
                <a:solidFill>
                  <a:srgbClr val="000000"/>
                </a:solidFill>
              </a:rPr>
              <a:t>Resolution (dots per inch)</a:t>
            </a:r>
          </a:p>
          <a:p>
            <a:pPr marL="342900" indent="-342900">
              <a:buFont typeface="Wingdings" pitchFamily="2" charset="2"/>
              <a:buChar char="§"/>
            </a:pPr>
            <a:r>
              <a:rPr lang="en-US" sz="2000" dirty="0">
                <a:solidFill>
                  <a:srgbClr val="000000"/>
                </a:solidFill>
              </a:rPr>
              <a:t>Speed                                 </a:t>
            </a:r>
          </a:p>
        </p:txBody>
      </p:sp>
      <p:sp>
        <p:nvSpPr>
          <p:cNvPr id="9" name="Content Placeholder 2"/>
          <p:cNvSpPr txBox="1">
            <a:spLocks/>
          </p:cNvSpPr>
          <p:nvPr/>
        </p:nvSpPr>
        <p:spPr bwMode="auto">
          <a:xfrm>
            <a:off x="8039100" y="1688603"/>
            <a:ext cx="3962400" cy="248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Wingdings" pitchFamily="2" charset="2"/>
              <a:buChar char="§"/>
            </a:pPr>
            <a:r>
              <a:rPr lang="en-US" sz="2000" dirty="0">
                <a:solidFill>
                  <a:srgbClr val="000000"/>
                </a:solidFill>
              </a:rPr>
              <a:t>Color</a:t>
            </a:r>
          </a:p>
          <a:p>
            <a:pPr marL="342900" indent="-342900">
              <a:buFont typeface="Wingdings" pitchFamily="2" charset="2"/>
              <a:buChar char="§"/>
            </a:pPr>
            <a:r>
              <a:rPr lang="en-US" sz="2000" dirty="0">
                <a:solidFill>
                  <a:srgbClr val="000000"/>
                </a:solidFill>
              </a:rPr>
              <a:t>Paper handling</a:t>
            </a:r>
          </a:p>
          <a:p>
            <a:pPr marL="342900" indent="-342900">
              <a:buFont typeface="Wingdings" pitchFamily="2" charset="2"/>
              <a:buChar char="§"/>
            </a:pPr>
            <a:r>
              <a:rPr lang="en-US" sz="2000" dirty="0">
                <a:solidFill>
                  <a:srgbClr val="000000"/>
                </a:solidFill>
              </a:rPr>
              <a:t>Interface</a:t>
            </a:r>
          </a:p>
          <a:p>
            <a:pPr marL="342900" indent="-342900">
              <a:buFont typeface="Wingdings" pitchFamily="2" charset="2"/>
              <a:buChar char="§"/>
            </a:pPr>
            <a:r>
              <a:rPr lang="en-US" sz="2000" dirty="0">
                <a:solidFill>
                  <a:srgbClr val="000000"/>
                </a:solidFill>
              </a:rPr>
              <a:t>Multiple functions</a:t>
            </a:r>
          </a:p>
          <a:p>
            <a:pPr marL="342900" indent="-342900">
              <a:buFont typeface="Wingdings" pitchFamily="2" charset="2"/>
              <a:buChar char="§"/>
            </a:pPr>
            <a:endParaRPr lang="en-US" sz="2000" dirty="0">
              <a:solidFill>
                <a:srgbClr val="000000"/>
              </a:solidFill>
            </a:endParaRPr>
          </a:p>
          <a:p>
            <a:pPr marL="342900" indent="-342900">
              <a:buFont typeface="Wingdings" pitchFamily="2" charset="2"/>
              <a:buChar char="§"/>
            </a:pPr>
            <a:endParaRPr lang="en-US" sz="2000" dirty="0">
              <a:solidFill>
                <a:srgbClr val="000000"/>
              </a:solidFill>
            </a:endParaRPr>
          </a:p>
        </p:txBody>
      </p:sp>
      <p:sp>
        <p:nvSpPr>
          <p:cNvPr id="5" name="Slide Number Placeholder 4">
            <a:extLst>
              <a:ext uri="{FF2B5EF4-FFF2-40B4-BE49-F238E27FC236}">
                <a16:creationId xmlns:a16="http://schemas.microsoft.com/office/drawing/2014/main" id="{981C6DB2-6B1C-49D4-8B73-AAA43DF86AFD}"/>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23</a:t>
            </a:fld>
            <a:endParaRPr lang="en-US" altLang="en-US">
              <a:solidFill>
                <a:srgbClr val="000000"/>
              </a:solidFill>
            </a:endParaRPr>
          </a:p>
        </p:txBody>
      </p:sp>
      <p:pic>
        <p:nvPicPr>
          <p:cNvPr id="7" name="Picture 6">
            <a:extLst>
              <a:ext uri="{FF2B5EF4-FFF2-40B4-BE49-F238E27FC236}">
                <a16:creationId xmlns:a16="http://schemas.microsoft.com/office/drawing/2014/main" id="{7449664D-69B3-491B-BB49-2AD2EA718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152" y="1260414"/>
            <a:ext cx="3211247" cy="5597586"/>
          </a:xfrm>
          <a:prstGeom prst="rect">
            <a:avLst/>
          </a:prstGeom>
        </p:spPr>
      </p:pic>
    </p:spTree>
    <p:custDataLst>
      <p:tags r:id="rId1"/>
    </p:custDataLst>
    <p:extLst>
      <p:ext uri="{BB962C8B-B14F-4D97-AF65-F5344CB8AC3E}">
        <p14:creationId xmlns:p14="http://schemas.microsoft.com/office/powerpoint/2010/main" val="1193620900"/>
      </p:ext>
    </p:extLst>
  </p:cSld>
  <p:clrMapOvr>
    <a:masterClrMapping/>
  </p:clrMapOvr>
  <p:transition spd="slow" advTm="25330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1000"/>
                                        <p:tgtEl>
                                          <p:spTgt spid="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 calcmode="lin" valueType="num">
                                      <p:cBhvr>
                                        <p:cTn id="30"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 calcmode="lin" valueType="num">
                                      <p:cBhvr>
                                        <p:cTn id="38"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40"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41" dur="1000"/>
                                        <p:tgtEl>
                                          <p:spTgt spid="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 calcmode="lin" valueType="num">
                                      <p:cBhvr>
                                        <p:cTn id="46"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49" dur="1000"/>
                                        <p:tgtEl>
                                          <p:spTgt spid="8">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wheel(4)">
                                      <p:cBhvr>
                                        <p:cTn id="54" dur="2000"/>
                                        <p:tgtEl>
                                          <p:spTgt spid="1026"/>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2" fill="hold" grpId="0"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Effect transition="in" filter="wheel(2)">
                                      <p:cBhvr>
                                        <p:cTn id="59" dur="1000"/>
                                        <p:tgtEl>
                                          <p:spTgt spid="9">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2" fill="hold" grpId="0" nodeType="clickEffect">
                                  <p:stCondLst>
                                    <p:cond delay="0"/>
                                  </p:stCondLst>
                                  <p:childTnLst>
                                    <p:set>
                                      <p:cBhvr>
                                        <p:cTn id="63" dur="1" fill="hold">
                                          <p:stCondLst>
                                            <p:cond delay="0"/>
                                          </p:stCondLst>
                                        </p:cTn>
                                        <p:tgtEl>
                                          <p:spTgt spid="9">
                                            <p:txEl>
                                              <p:pRg st="1" end="1"/>
                                            </p:txEl>
                                          </p:spTgt>
                                        </p:tgtEl>
                                        <p:attrNameLst>
                                          <p:attrName>style.visibility</p:attrName>
                                        </p:attrNameLst>
                                      </p:cBhvr>
                                      <p:to>
                                        <p:strVal val="visible"/>
                                      </p:to>
                                    </p:set>
                                    <p:animEffect transition="in" filter="wheel(2)">
                                      <p:cBhvr>
                                        <p:cTn id="64" dur="1000"/>
                                        <p:tgtEl>
                                          <p:spTgt spid="9">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2" fill="hold" grpId="0" nodeType="clickEffect">
                                  <p:stCondLst>
                                    <p:cond delay="0"/>
                                  </p:stCondLst>
                                  <p:childTnLst>
                                    <p:set>
                                      <p:cBhvr>
                                        <p:cTn id="68" dur="1" fill="hold">
                                          <p:stCondLst>
                                            <p:cond delay="0"/>
                                          </p:stCondLst>
                                        </p:cTn>
                                        <p:tgtEl>
                                          <p:spTgt spid="9">
                                            <p:txEl>
                                              <p:pRg st="2" end="2"/>
                                            </p:txEl>
                                          </p:spTgt>
                                        </p:tgtEl>
                                        <p:attrNameLst>
                                          <p:attrName>style.visibility</p:attrName>
                                        </p:attrNameLst>
                                      </p:cBhvr>
                                      <p:to>
                                        <p:strVal val="visible"/>
                                      </p:to>
                                    </p:set>
                                    <p:animEffect transition="in" filter="wheel(2)">
                                      <p:cBhvr>
                                        <p:cTn id="69" dur="1000"/>
                                        <p:tgtEl>
                                          <p:spTgt spid="9">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2" fill="hold" grpId="0" nodeType="clickEffect">
                                  <p:stCondLst>
                                    <p:cond delay="0"/>
                                  </p:stCondLst>
                                  <p:childTnLst>
                                    <p:set>
                                      <p:cBhvr>
                                        <p:cTn id="73" dur="1" fill="hold">
                                          <p:stCondLst>
                                            <p:cond delay="0"/>
                                          </p:stCondLst>
                                        </p:cTn>
                                        <p:tgtEl>
                                          <p:spTgt spid="9">
                                            <p:txEl>
                                              <p:pRg st="3" end="3"/>
                                            </p:txEl>
                                          </p:spTgt>
                                        </p:tgtEl>
                                        <p:attrNameLst>
                                          <p:attrName>style.visibility</p:attrName>
                                        </p:attrNameLst>
                                      </p:cBhvr>
                                      <p:to>
                                        <p:strVal val="visible"/>
                                      </p:to>
                                    </p:set>
                                    <p:animEffect transition="in" filter="wheel(2)">
                                      <p:cBhvr>
                                        <p:cTn id="74" dur="1000"/>
                                        <p:tgtEl>
                                          <p:spTgt spid="9">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2" fill="hold" nodeType="click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heel(2)">
                                      <p:cBhvr>
                                        <p:cTn id="7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build="p"/>
      <p:bldP spid="9" grpId="0" build="p"/>
    </p:bldLst>
  </p:timing>
  <p:extLst>
    <p:ext uri="{3A86A75C-4F4B-4683-9AE1-C65F6400EC91}">
      <p14:laserTraceLst xmlns:p14="http://schemas.microsoft.com/office/powerpoint/2010/main">
        <p14:tracePtLst>
          <p14:tracePt t="70177" x="1285875" y="4991100"/>
          <p14:tracePt t="70277" x="1303338" y="4991100"/>
          <p14:tracePt t="70377" x="1330325" y="4983163"/>
          <p14:tracePt t="70387" x="1393825" y="4965700"/>
          <p14:tracePt t="70397" x="1465263" y="4938713"/>
          <p14:tracePt t="70406" x="1571625" y="4911725"/>
          <p14:tracePt t="70418" x="1714500" y="4867275"/>
          <p14:tracePt t="70435" x="2205038" y="4705350"/>
          <p14:tracePt t="70451" x="3133725" y="4367213"/>
          <p14:tracePt t="70468" x="3768725" y="4152900"/>
          <p14:tracePt t="70483" x="5018088" y="3795713"/>
          <p14:tracePt t="70501" x="5902325" y="3589338"/>
          <p14:tracePt t="70518" x="6116638" y="3544888"/>
          <p14:tracePt t="70534" x="6323013" y="3517900"/>
          <p14:tracePt t="70551" x="6419850" y="3500438"/>
          <p14:tracePt t="70568" x="6465888" y="3482975"/>
          <p14:tracePt t="70583" x="6572250" y="3438525"/>
          <p14:tracePt t="70601" x="6724650" y="3384550"/>
          <p14:tracePt t="70618" x="6804025" y="3367088"/>
          <p14:tracePt t="70633" x="6919913" y="3340100"/>
          <p14:tracePt t="70650" x="7027863" y="3322638"/>
          <p14:tracePt t="70667" x="7072313" y="3322638"/>
          <p14:tracePt t="70684" x="7188200" y="3303588"/>
          <p14:tracePt t="70700" x="7331075" y="3268663"/>
          <p14:tracePt t="70717" x="7419975" y="3241675"/>
          <p14:tracePt t="70733" x="7581900" y="3179763"/>
          <p14:tracePt t="70750" x="7697788" y="3143250"/>
          <p14:tracePt t="70767" x="7732713" y="3143250"/>
          <p14:tracePt t="70783" x="7769225" y="3125788"/>
          <p14:tracePt t="70801" x="7786688" y="3116263"/>
          <p14:tracePt t="70817" x="7786688" y="3108325"/>
          <p14:tracePt t="70846" x="7786688" y="3098800"/>
          <p14:tracePt t="70885" x="7777163" y="3098800"/>
          <p14:tracePt t="70896" x="7769225" y="3089275"/>
          <p14:tracePt t="70905" x="7751763" y="3081338"/>
          <p14:tracePt t="70917" x="7724775" y="3071813"/>
          <p14:tracePt t="70933" x="7616825" y="3017838"/>
          <p14:tracePt t="70951" x="7446963" y="2946400"/>
          <p14:tracePt t="70967" x="7358063" y="2928938"/>
          <p14:tracePt t="70983" x="7197725" y="2911475"/>
          <p14:tracePt t="71000" x="7000875" y="2894013"/>
          <p14:tracePt t="71017" x="6894513" y="2884488"/>
          <p14:tracePt t="71033" x="6715125" y="2874963"/>
          <p14:tracePt t="71050" x="6545263" y="2867025"/>
          <p14:tracePt t="71067" x="6465888" y="2867025"/>
          <p14:tracePt t="71084" x="6303963" y="2857500"/>
          <p14:tracePt t="71100" x="6180138" y="2857500"/>
          <p14:tracePt t="71117" x="6126163" y="2847975"/>
          <p14:tracePt t="71133" x="6054725" y="2840038"/>
          <p14:tracePt t="71150" x="5973763" y="2830513"/>
          <p14:tracePt t="71167" x="5938838" y="2830513"/>
          <p14:tracePt t="71183" x="5857875" y="2813050"/>
          <p14:tracePt t="71200" x="5795963" y="2803525"/>
          <p14:tracePt t="71217" x="5768975" y="2795588"/>
          <p14:tracePt t="71233" x="5732463" y="2776538"/>
          <p14:tracePt t="71250" x="5724525" y="2768600"/>
          <p14:tracePt t="71266" x="5715000" y="2759075"/>
          <p14:tracePt t="71284" x="5715000" y="2751138"/>
          <p14:tracePt t="71300" x="5715000" y="2724150"/>
          <p14:tracePt t="71317" x="5715000" y="2697163"/>
          <p14:tracePt t="71333" x="5768975" y="2625725"/>
          <p14:tracePt t="71350" x="5894388" y="2536825"/>
          <p14:tracePt t="71367" x="5983288" y="2482850"/>
          <p14:tracePt t="71383" x="6197600" y="2393950"/>
          <p14:tracePt t="71400" x="6438900" y="2330450"/>
          <p14:tracePt t="71417" x="6554788" y="2312988"/>
          <p14:tracePt t="71433" x="6751638" y="2303463"/>
          <p14:tracePt t="71450" x="6911975" y="2295525"/>
          <p14:tracePt t="71467" x="6983413" y="2295525"/>
          <p14:tracePt t="71483" x="7099300" y="2295525"/>
          <p14:tracePt t="71500" x="7188200" y="2303463"/>
          <p14:tracePt t="71517" x="7224713" y="2312988"/>
          <p14:tracePt t="71532" x="7304088" y="2322513"/>
          <p14:tracePt t="71550" x="7375525" y="2339975"/>
          <p14:tracePt t="71566" x="7419975" y="2347913"/>
          <p14:tracePt t="71584" x="7429500" y="2357438"/>
          <p14:tracePt t="71600" x="7446963" y="2374900"/>
          <p14:tracePt t="71617" x="7466013" y="2401888"/>
          <p14:tracePt t="71634" x="7466013" y="2411413"/>
          <p14:tracePt t="71649" x="7456488" y="2455863"/>
          <p14:tracePt t="71667" x="7402513" y="2509838"/>
          <p14:tracePt t="71684" x="7358063" y="2544763"/>
          <p14:tracePt t="71699" x="7269163" y="2633663"/>
          <p14:tracePt t="71716" x="7161213" y="2705100"/>
          <p14:tracePt t="71734" x="7099300" y="2741613"/>
          <p14:tracePt t="71749" x="6938963" y="2803525"/>
          <p14:tracePt t="71766" x="6777038" y="2847975"/>
          <p14:tracePt t="71784" x="6697663" y="2867025"/>
          <p14:tracePt t="71800" x="6545263" y="2901950"/>
          <p14:tracePt t="71816" x="6411913" y="2938463"/>
          <p14:tracePt t="71834" x="6357938" y="2955925"/>
          <p14:tracePt t="71850" x="6286500" y="2990850"/>
          <p14:tracePt t="71866" x="6232525" y="3017838"/>
          <p14:tracePt t="71884" x="6224588" y="3027363"/>
          <p14:tracePt t="71899" x="6215063" y="3036888"/>
          <p14:tracePt t="75429" x="6205538" y="3036888"/>
          <p14:tracePt t="76031" x="6180138" y="3036888"/>
          <p14:tracePt t="76041" x="6143625" y="3036888"/>
          <p14:tracePt t="76050" x="6108700" y="3036888"/>
          <p14:tracePt t="76062" x="6054725" y="3036888"/>
          <p14:tracePt t="76079" x="5919788" y="3044825"/>
          <p14:tracePt t="76096" x="5776913" y="3054350"/>
          <p14:tracePt t="76113" x="5715000" y="3054350"/>
          <p14:tracePt t="76130" x="5608638" y="3062288"/>
          <p14:tracePt t="76147" x="5537200" y="3071813"/>
          <p14:tracePt t="76163" x="5500688" y="3071813"/>
          <p14:tracePt t="76180" x="5419725" y="3071813"/>
          <p14:tracePt t="76196" x="5367338" y="3071813"/>
          <p14:tracePt t="76213" x="5340350" y="3071813"/>
          <p14:tracePt t="76229" x="5295900" y="3054350"/>
          <p14:tracePt t="76246" x="5259388" y="3044825"/>
          <p14:tracePt t="76263" x="5241925" y="3027363"/>
          <p14:tracePt t="76280" x="5224463" y="3027363"/>
          <p14:tracePt t="76296" x="5214938" y="3017838"/>
          <p14:tracePt t="76313" x="5214938" y="3009900"/>
          <p14:tracePt t="76328" x="5205413" y="3000375"/>
          <p14:tracePt t="76346" x="5197475" y="2990850"/>
          <p14:tracePt t="76363" x="5197475" y="2982913"/>
          <p14:tracePt t="76380" x="5197475" y="2973388"/>
          <p14:tracePt t="76410" x="5197475" y="2965450"/>
          <p14:tracePt t="76430" x="5205413" y="2955925"/>
          <p14:tracePt t="76439" x="5205413" y="2938463"/>
          <p14:tracePt t="76449" x="5224463" y="2919413"/>
          <p14:tracePt t="76462" x="5295900" y="2857500"/>
          <p14:tracePt t="76480" x="5357813" y="2813050"/>
          <p14:tracePt t="76496" x="5491163" y="2724150"/>
          <p14:tracePt t="76513" x="5616575" y="2660650"/>
          <p14:tracePt t="76530" x="5697538" y="2633663"/>
          <p14:tracePt t="76546" x="5840413" y="2598738"/>
          <p14:tracePt t="76562" x="5965825" y="2581275"/>
          <p14:tracePt t="76580" x="6018213" y="2571750"/>
          <p14:tracePt t="76596" x="6099175" y="2562225"/>
          <p14:tracePt t="76613" x="6180138" y="2562225"/>
          <p14:tracePt t="76630" x="6205538" y="2562225"/>
          <p14:tracePt t="76646" x="6251575" y="2562225"/>
          <p14:tracePt t="76663" x="6286500" y="2571750"/>
          <p14:tracePt t="76680" x="6296025" y="2581275"/>
          <p14:tracePt t="76696" x="6323013" y="2581275"/>
          <p14:tracePt t="76714" x="6330950" y="2598738"/>
          <p14:tracePt t="76730" x="6348413" y="2608263"/>
          <p14:tracePt t="76746" x="6357938" y="2633663"/>
          <p14:tracePt t="76763" x="6367463" y="2652713"/>
          <p14:tracePt t="76780" x="6367463" y="2679700"/>
          <p14:tracePt t="76795" x="6367463" y="2705100"/>
          <p14:tracePt t="76813" x="6357938" y="2751138"/>
          <p14:tracePt t="76830" x="6330950" y="2776538"/>
          <p14:tracePt t="76845" x="6269038" y="2840038"/>
          <p14:tracePt t="76863" x="6215063" y="2901950"/>
          <p14:tracePt t="76879" x="6188075" y="2938463"/>
          <p14:tracePt t="76896" x="6161088" y="2982913"/>
          <p14:tracePt t="76913" x="6134100" y="3036888"/>
          <p14:tracePt t="76929" x="6116638" y="3062288"/>
          <p14:tracePt t="76946" x="6089650" y="3098800"/>
          <p14:tracePt t="76963" x="6081713" y="3125788"/>
          <p14:tracePt t="76979" x="6072188" y="3133725"/>
          <p14:tracePt t="76995" x="6072188" y="3152775"/>
          <p14:tracePt t="77013" x="6062663" y="3152775"/>
          <p14:tracePt t="77029" x="6054725" y="3152775"/>
          <p14:tracePt t="77765" x="6045200" y="3152775"/>
          <p14:tracePt t="77775" x="6010275" y="3152775"/>
          <p14:tracePt t="77785" x="5973763" y="3152775"/>
          <p14:tracePt t="77796" x="5938838" y="3152775"/>
          <p14:tracePt t="77812" x="5857875" y="3152775"/>
          <p14:tracePt t="77828" x="5795963" y="3152775"/>
          <p14:tracePt t="77844" x="5670550" y="3152775"/>
          <p14:tracePt t="77862" x="5562600" y="3152775"/>
          <p14:tracePt t="77878" x="5527675" y="3152775"/>
          <p14:tracePt t="77895" x="5465763" y="3152775"/>
          <p14:tracePt t="77912" x="5419725" y="3152775"/>
          <p14:tracePt t="77929" x="5394325" y="3143250"/>
          <p14:tracePt t="77945" x="5375275" y="3143250"/>
          <p14:tracePt t="77962" x="5348288" y="3133725"/>
          <p14:tracePt t="77978" x="5340350" y="3133725"/>
          <p14:tracePt t="77995" x="5330825" y="3125788"/>
          <p14:tracePt t="78012" x="5322888" y="3116263"/>
          <p14:tracePt t="78028" x="5313363" y="3116263"/>
          <p14:tracePt t="78045" x="5303838" y="3116263"/>
          <p14:tracePt t="78061" x="5303838" y="3108325"/>
          <p14:tracePt t="78078" x="5295900" y="3108325"/>
          <p14:tracePt t="78095" x="5295900" y="3098800"/>
          <p14:tracePt t="78111" x="5295900" y="3089275"/>
          <p14:tracePt t="78145" x="5295900" y="3081338"/>
          <p14:tracePt t="78155" x="5303838" y="3071813"/>
          <p14:tracePt t="78175" x="5313363" y="3062288"/>
          <p14:tracePt t="78185" x="5340350" y="3054350"/>
          <p14:tracePt t="78196" x="5367338" y="3017838"/>
          <p14:tracePt t="78212" x="5483225" y="2946400"/>
          <p14:tracePt t="78228" x="5634038" y="2884488"/>
          <p14:tracePt t="78246" x="5705475" y="2867025"/>
          <p14:tracePt t="78262" x="5857875" y="2830513"/>
          <p14:tracePt t="78279" x="5973763" y="2822575"/>
          <p14:tracePt t="78296" x="6037263" y="2822575"/>
          <p14:tracePt t="78313" x="6126163" y="2822575"/>
          <p14:tracePt t="78329" x="6180138" y="2822575"/>
          <p14:tracePt t="78346" x="6197600" y="2830513"/>
          <p14:tracePt t="78362" x="6215063" y="2840038"/>
          <p14:tracePt t="78379" x="6224588" y="2847975"/>
          <p14:tracePt t="78396" x="6224588" y="2857500"/>
          <p14:tracePt t="78412" x="6224588" y="2867025"/>
          <p14:tracePt t="78429" x="6224588" y="2874963"/>
          <p14:tracePt t="78446" x="6224588" y="2884488"/>
          <p14:tracePt t="78462" x="6188075" y="2938463"/>
          <p14:tracePt t="78479" x="6126163" y="3000375"/>
          <p14:tracePt t="78496" x="6099175" y="3036888"/>
          <p14:tracePt t="78512" x="6062663" y="3081338"/>
          <p14:tracePt t="78529" x="6037263" y="3116263"/>
          <p14:tracePt t="78545" x="6027738" y="3133725"/>
          <p14:tracePt t="78562" x="6000750" y="3187700"/>
          <p14:tracePt t="78579" x="5973763" y="3241675"/>
          <p14:tracePt t="78595" x="5956300" y="3276600"/>
          <p14:tracePt t="78612" x="5929313" y="3322638"/>
          <p14:tracePt t="78628" x="5902325" y="3348038"/>
          <p14:tracePt t="78645" x="5894388" y="3357563"/>
          <p14:tracePt t="78662" x="5875338" y="3375025"/>
          <p14:tracePt t="78678" x="5867400" y="3394075"/>
          <p14:tracePt t="78695" x="5857875" y="3394075"/>
          <p14:tracePt t="97446" x="5813425" y="3402013"/>
          <p14:tracePt t="98025" x="5759450" y="3411538"/>
          <p14:tracePt t="98035" x="5724525" y="3411538"/>
          <p14:tracePt t="98044" x="5697538" y="3419475"/>
          <p14:tracePt t="98055" x="5680075" y="3419475"/>
          <p14:tracePt t="98065" x="5670550" y="3419475"/>
          <p14:tracePt t="98079" x="5653088" y="3419475"/>
          <p14:tracePt t="98096" x="5643563" y="3419475"/>
          <p14:tracePt t="98112" x="5643563" y="3411538"/>
          <p14:tracePt t="100052" x="5634038" y="3411538"/>
          <p14:tracePt t="100477" x="5608638" y="3411538"/>
          <p14:tracePt t="100487" x="5581650" y="3411538"/>
          <p14:tracePt t="100497" x="5537200" y="3411538"/>
          <p14:tracePt t="100511" x="5419725" y="3402013"/>
          <p14:tracePt t="100528" x="5357813" y="3402013"/>
          <p14:tracePt t="100544" x="5251450" y="3402013"/>
          <p14:tracePt t="100561" x="5160963" y="3402013"/>
          <p14:tracePt t="100578" x="5133975" y="3402013"/>
          <p14:tracePt t="100594" x="5089525" y="3402013"/>
          <p14:tracePt t="100611" x="5062538" y="3402013"/>
          <p14:tracePt t="100628" x="5045075" y="3402013"/>
          <p14:tracePt t="100644" x="5037138" y="3402013"/>
          <p14:tracePt t="100661" x="5045075" y="3394075"/>
          <p14:tracePt t="100737" x="5054600" y="3394075"/>
          <p14:tracePt t="100747" x="5072063" y="3394075"/>
          <p14:tracePt t="100757" x="5108575" y="3394075"/>
          <p14:tracePt t="100766" x="5170488" y="3394075"/>
          <p14:tracePt t="100778" x="5241925" y="3394075"/>
          <p14:tracePt t="100794" x="5375275" y="3394075"/>
          <p14:tracePt t="100812" x="5438775" y="3394075"/>
          <p14:tracePt t="100828" x="5456238" y="3402013"/>
          <p14:tracePt t="100843" x="5473700" y="3402013"/>
          <p14:tracePt t="100860" x="5483225" y="3402013"/>
          <p14:tracePt t="100877" x="5491163" y="3402013"/>
          <p14:tracePt t="107040" x="5473700" y="3402013"/>
          <p14:tracePt t="107167" x="5456238" y="3402013"/>
          <p14:tracePt t="107177" x="5446713" y="3411538"/>
          <p14:tracePt t="107187" x="5429250" y="3419475"/>
          <p14:tracePt t="107198" x="5402263" y="3419475"/>
          <p14:tracePt t="107208" x="5367338" y="3419475"/>
          <p14:tracePt t="107223" x="5286375" y="3438525"/>
          <p14:tracePt t="107239" x="5259388" y="3446463"/>
          <p14:tracePt t="107256" x="5205413" y="3455988"/>
          <p14:tracePt t="107274" x="5153025" y="3455988"/>
          <p14:tracePt t="107290" x="5126038" y="3455988"/>
          <p14:tracePt t="107306" x="5089525" y="3455988"/>
          <p14:tracePt t="107324" x="5045075" y="3455988"/>
          <p14:tracePt t="107340" x="5027613" y="3446463"/>
          <p14:tracePt t="107356" x="4991100" y="3446463"/>
          <p14:tracePt t="107374" x="4956175" y="3429000"/>
          <p14:tracePt t="107390" x="4946650" y="3419475"/>
          <p14:tracePt t="107406" x="4929188" y="3411538"/>
          <p14:tracePt t="107423" x="4919663" y="3402013"/>
          <p14:tracePt t="107440" x="4911725" y="3402013"/>
          <p14:tracePt t="107456" x="4911725" y="3384550"/>
          <p14:tracePt t="107474" x="4911725" y="3375025"/>
          <p14:tracePt t="107497" x="4919663" y="3375025"/>
          <p14:tracePt t="107508" x="4929188" y="3367088"/>
          <p14:tracePt t="107523" x="5000625" y="3340100"/>
          <p14:tracePt t="107540" x="5062538" y="3322638"/>
          <p14:tracePt t="107557" x="5197475" y="3268663"/>
          <p14:tracePt t="107573" x="5340350" y="3241675"/>
          <p14:tracePt t="107590" x="5402263" y="3232150"/>
          <p14:tracePt t="107607" x="5510213" y="3224213"/>
          <p14:tracePt t="107624" x="5599113" y="3214688"/>
          <p14:tracePt t="107640" x="5634038" y="3214688"/>
          <p14:tracePt t="107640" x="5670550" y="3214688"/>
          <p14:tracePt t="107657" x="5705475" y="3214688"/>
          <p14:tracePt t="107673" x="5759450" y="3214688"/>
          <p14:tracePt t="107690" x="5813425" y="3232150"/>
          <p14:tracePt t="107707" x="5840413" y="3241675"/>
          <p14:tracePt t="107723" x="5875338" y="3251200"/>
          <p14:tracePt t="107739" x="5884863" y="3259138"/>
          <p14:tracePt t="107757" x="5894388" y="3268663"/>
          <p14:tracePt t="107773" x="5894388" y="3276600"/>
          <p14:tracePt t="107797" x="5894388" y="3286125"/>
          <p14:tracePt t="107816" x="5884863" y="3286125"/>
          <p14:tracePt t="107826" x="5884863" y="3295650"/>
          <p14:tracePt t="107839" x="5875338" y="3303588"/>
          <p14:tracePt t="107857" x="5867400" y="3313113"/>
          <p14:tracePt t="107873" x="5857875" y="3322638"/>
          <p14:tracePt t="107889" x="5848350" y="3330575"/>
          <p14:tracePt t="107907" x="5840413" y="3340100"/>
          <p14:tracePt t="107923" x="5830888" y="3348038"/>
          <p14:tracePt t="107939" x="5822950" y="3348038"/>
          <p14:tracePt t="107957" x="5813425" y="3357563"/>
          <p14:tracePt t="107973" x="5803900" y="3357563"/>
          <p14:tracePt t="107995" x="5803900" y="3367088"/>
          <p14:tracePt t="108007" x="5795963" y="3367088"/>
          <p14:tracePt t="116179" x="5813425" y="3357563"/>
          <p14:tracePt t="116339" x="5875338" y="3322638"/>
          <p14:tracePt t="116350" x="5956300" y="3276600"/>
          <p14:tracePt t="116360" x="6054725" y="3232150"/>
          <p14:tracePt t="116369" x="6180138" y="3179763"/>
          <p14:tracePt t="116382" x="6330950" y="3116263"/>
          <p14:tracePt t="116398" x="6732588" y="2990850"/>
          <p14:tracePt t="116415" x="7340600" y="2786063"/>
          <p14:tracePt t="116432" x="7732713" y="2652713"/>
          <p14:tracePt t="116449" x="8385175" y="2374900"/>
          <p14:tracePt t="116465" x="8653463" y="2232025"/>
          <p14:tracePt t="116483" x="8715375" y="2187575"/>
          <p14:tracePt t="116499" x="8724900" y="2179638"/>
          <p14:tracePt t="116516" x="8732838" y="2170113"/>
          <p14:tracePt t="116533" x="8742363" y="2160588"/>
          <p14:tracePt t="116550" x="8742363" y="2152650"/>
          <p14:tracePt t="116565" x="8759825" y="2143125"/>
          <p14:tracePt t="116582" x="8769350" y="2133600"/>
          <p14:tracePt t="116599" x="8777288" y="2133600"/>
          <p14:tracePt t="116616" x="8777288" y="2125663"/>
          <p14:tracePt t="116632" x="8777288" y="2116138"/>
          <p14:tracePt t="116678" x="8777288" y="2108200"/>
          <p14:tracePt t="116688" x="8777288" y="2098675"/>
          <p14:tracePt t="116699" x="8759825" y="2071688"/>
          <p14:tracePt t="116715" x="8680450" y="1973263"/>
          <p14:tracePt t="116732" x="8589963" y="1874838"/>
          <p14:tracePt t="116749" x="8555038" y="1839913"/>
          <p14:tracePt t="116764" x="8518525" y="1812925"/>
          <p14:tracePt t="116782" x="8501063" y="1795463"/>
          <p14:tracePt t="116799" x="8491538" y="1785938"/>
          <p14:tracePt t="116815" x="8491538" y="1776413"/>
          <p14:tracePt t="116832" x="8491538" y="1768475"/>
          <p14:tracePt t="116849" x="8491538" y="1776413"/>
          <p14:tracePt t="116928" x="8491538" y="1785938"/>
          <p14:tracePt t="116948" x="8491538" y="1803400"/>
          <p14:tracePt t="116957" x="8474075" y="1830388"/>
          <p14:tracePt t="116967" x="8439150" y="1884363"/>
          <p14:tracePt t="116982" x="8313738" y="2017713"/>
          <p14:tracePt t="116999" x="8259763" y="2062163"/>
          <p14:tracePt t="117015" x="8188325" y="2116138"/>
          <p14:tracePt t="117032" x="8108950" y="2143125"/>
          <p14:tracePt t="117049" x="8072438" y="2152650"/>
          <p14:tracePt t="117065" x="7991475" y="2160588"/>
          <p14:tracePt t="117082" x="7920038" y="2160588"/>
          <p14:tracePt t="117099" x="7894638" y="2160588"/>
          <p14:tracePt t="117115" x="7867650" y="2152650"/>
          <p14:tracePt t="117132" x="7848600" y="2143125"/>
          <p14:tracePt t="117148" x="7848600" y="2125663"/>
          <p14:tracePt t="117165" x="7848600" y="2098675"/>
          <p14:tracePt t="117182" x="7894638" y="2044700"/>
          <p14:tracePt t="117199" x="7939088" y="2009775"/>
          <p14:tracePt t="117215" x="8018463" y="1946275"/>
          <p14:tracePt t="117232" x="8116888" y="1884363"/>
          <p14:tracePt t="117248" x="8170863" y="1866900"/>
          <p14:tracePt t="117264" x="8296275" y="1839913"/>
          <p14:tracePt t="117281" x="8412163" y="1822450"/>
          <p14:tracePt t="117298" x="8466138" y="1812925"/>
          <p14:tracePt t="117314" x="8528050" y="1812925"/>
          <p14:tracePt t="117332" x="8572500" y="1822450"/>
          <p14:tracePt t="117348" x="8589963" y="1822450"/>
          <p14:tracePt t="117364" x="8616950" y="1847850"/>
          <p14:tracePt t="117382" x="8626475" y="1893888"/>
          <p14:tracePt t="117398" x="8626475" y="1919288"/>
          <p14:tracePt t="117414" x="8626475" y="2000250"/>
          <p14:tracePt t="117431" x="8626475" y="2071688"/>
          <p14:tracePt t="117448" x="8626475" y="2098675"/>
          <p14:tracePt t="117464" x="8589963" y="2170113"/>
          <p14:tracePt t="117481" x="8555038" y="2251075"/>
          <p14:tracePt t="117498" x="8545513" y="2276475"/>
          <p14:tracePt t="117515" x="8491538" y="2330450"/>
          <p14:tracePt t="117531" x="8429625" y="2366963"/>
          <p14:tracePt t="117548" x="8402638" y="2366963"/>
          <p14:tracePt t="117564" x="8348663" y="2384425"/>
          <p14:tracePt t="117582" x="8304213" y="2393950"/>
          <p14:tracePt t="117598" x="8286750" y="2393950"/>
          <p14:tracePt t="117614" x="8232775" y="2393950"/>
          <p14:tracePt t="117632" x="8170863" y="2393950"/>
          <p14:tracePt t="117648" x="8143875" y="2384425"/>
          <p14:tracePt t="117664" x="8089900" y="2357438"/>
          <p14:tracePt t="117681" x="8037513" y="2312988"/>
          <p14:tracePt t="117698" x="8018463" y="2295525"/>
          <p14:tracePt t="117714" x="7983538" y="2251075"/>
          <p14:tracePt t="117731" x="7966075" y="2214563"/>
          <p14:tracePt t="117748" x="7966075" y="2197100"/>
          <p14:tracePt t="117764" x="7947025" y="2170113"/>
          <p14:tracePt t="117782" x="7947025" y="2143125"/>
          <p14:tracePt t="117798" x="7947025" y="2133600"/>
          <p14:tracePt t="117814" x="7947025" y="2108200"/>
          <p14:tracePt t="117831" x="7947025" y="2071688"/>
          <p14:tracePt t="117848" x="7947025" y="2044700"/>
          <p14:tracePt t="117864" x="7966075" y="1990725"/>
          <p14:tracePt t="117881" x="7983538" y="1928813"/>
          <p14:tracePt t="117898" x="8001000" y="1911350"/>
          <p14:tracePt t="117914" x="8037513" y="1866900"/>
          <p14:tracePt t="117931" x="8089900" y="1822450"/>
          <p14:tracePt t="117947" x="8116888" y="1803400"/>
          <p14:tracePt t="117964" x="8180388" y="1758950"/>
          <p14:tracePt t="117981" x="8242300" y="1724025"/>
          <p14:tracePt t="117998" x="8269288" y="1714500"/>
          <p14:tracePt t="118014" x="8340725" y="1687513"/>
          <p14:tracePt t="118031" x="8420100" y="1670050"/>
          <p14:tracePt t="118048" x="8447088" y="1670050"/>
          <p14:tracePt t="118048" x="8474075" y="1670050"/>
          <p14:tracePt t="118065" x="8491538" y="1670050"/>
          <p14:tracePt t="118080" x="8518525" y="1670050"/>
          <p14:tracePt t="118097" x="8537575" y="1670050"/>
          <p14:tracePt t="118115" x="8545513" y="1679575"/>
          <p14:tracePt t="118131" x="8555038" y="1679575"/>
          <p14:tracePt t="118154" x="8555038" y="1687513"/>
          <p14:tracePt t="118174" x="8555038" y="1697038"/>
          <p14:tracePt t="118214" x="8555038" y="1704975"/>
          <p14:tracePt t="118224" x="8555038" y="1714500"/>
          <p14:tracePt t="118254" x="8555038" y="1724025"/>
          <p14:tracePt t="118274" x="8555038" y="1731963"/>
          <p14:tracePt t="118294" x="8555038" y="1741488"/>
          <p14:tracePt t="118304" x="8545513" y="1741488"/>
          <p14:tracePt t="118315" x="8545513" y="1751013"/>
          <p14:tracePt t="118330" x="8528050" y="1758950"/>
          <p14:tracePt t="118347" x="8518525" y="1785938"/>
          <p14:tracePt t="118364" x="8510588" y="1803400"/>
          <p14:tracePt t="118380" x="8474075" y="1866900"/>
          <p14:tracePt t="118397" x="8447088" y="1919288"/>
          <p14:tracePt t="118414" x="8429625" y="1955800"/>
          <p14:tracePt t="118430" x="8402638" y="2009775"/>
          <p14:tracePt t="118447" x="8375650" y="2062163"/>
          <p14:tracePt t="118464" x="8358188" y="2081213"/>
          <p14:tracePt t="118480" x="8348663" y="2116138"/>
          <p14:tracePt t="118497" x="8340725" y="2133600"/>
          <p14:tracePt t="118515" x="8331200" y="2143125"/>
          <p14:tracePt t="118530" x="8323263" y="2152650"/>
          <p14:tracePt t="118547" x="8313738" y="2160588"/>
          <p14:tracePt t="118564" x="8313738" y="2170113"/>
          <p14:tracePt t="118580" x="8304213" y="2170113"/>
          <p14:tracePt t="118597" x="8296275" y="2179638"/>
          <p14:tracePt t="118615" x="8296275" y="2187575"/>
          <p14:tracePt t="118631" x="8286750" y="2187575"/>
          <p14:tracePt t="118648" x="8286750" y="2197100"/>
          <p14:tracePt t="118673" x="8277225" y="2197100"/>
          <p14:tracePt t="120447" x="8277225" y="2205038"/>
          <p14:tracePt t="120837" x="8269288" y="2205038"/>
          <p14:tracePt t="120847" x="8269288" y="2214563"/>
          <p14:tracePt t="120857" x="8259763" y="2224088"/>
          <p14:tracePt t="120867" x="8251825" y="2232025"/>
          <p14:tracePt t="120879" x="8242300" y="2241550"/>
          <p14:tracePt t="120897" x="8242300" y="2251075"/>
          <p14:tracePt t="120917" x="8232775" y="2259013"/>
          <p14:tracePt t="120928" x="8232775" y="2268538"/>
          <p14:tracePt t="120946" x="8224838" y="2276475"/>
          <p14:tracePt t="120967" x="8215313" y="2286000"/>
          <p14:tracePt t="120986" x="8215313" y="2295525"/>
          <p14:tracePt t="120996" x="8215313" y="2303463"/>
          <p14:tracePt t="121016" x="8205788" y="2303463"/>
          <p14:tracePt t="121036" x="8205788" y="2312988"/>
          <p14:tracePt t="121066" x="8197850" y="2312988"/>
          <p14:tracePt t="121136" x="8197850" y="2322513"/>
          <p14:tracePt t="124678" x="8180388" y="2322513"/>
          <p14:tracePt t="124966" x="8161338" y="2322513"/>
          <p14:tracePt t="124976" x="8134350" y="2322513"/>
          <p14:tracePt t="124986" x="8099425" y="2322513"/>
          <p14:tracePt t="124995" x="8062913" y="2312988"/>
          <p14:tracePt t="125009" x="7983538" y="2303463"/>
          <p14:tracePt t="125026" x="7956550" y="2295525"/>
          <p14:tracePt t="125042" x="7912100" y="2276475"/>
          <p14:tracePt t="125059" x="7885113" y="2251075"/>
          <p14:tracePt t="125076" x="7867650" y="2232025"/>
          <p14:tracePt t="125092" x="7858125" y="2197100"/>
          <p14:tracePt t="125109" x="7848600" y="2152650"/>
          <p14:tracePt t="125127" x="7848600" y="2133600"/>
          <p14:tracePt t="125142" x="7848600" y="2071688"/>
          <p14:tracePt t="125159" x="7867650" y="1965325"/>
          <p14:tracePt t="125176" x="7885113" y="1901825"/>
          <p14:tracePt t="125192" x="7920038" y="1795463"/>
          <p14:tracePt t="125209" x="7974013" y="1724025"/>
          <p14:tracePt t="125226" x="8001000" y="1687513"/>
          <p14:tracePt t="125242" x="8081963" y="1652588"/>
          <p14:tracePt t="125258" x="8188325" y="1616075"/>
          <p14:tracePt t="125275" x="8251825" y="1608138"/>
          <p14:tracePt t="125292" x="8358188" y="1598613"/>
          <p14:tracePt t="125309" x="8456613" y="1589088"/>
          <p14:tracePt t="125326" x="8491538" y="1589088"/>
          <p14:tracePt t="125342" x="8572500" y="1598613"/>
          <p14:tracePt t="125359" x="8626475" y="1608138"/>
          <p14:tracePt t="125376" x="8643938" y="1616075"/>
          <p14:tracePt t="125392" x="8670925" y="1625600"/>
          <p14:tracePt t="125409" x="8688388" y="1633538"/>
          <p14:tracePt t="125426" x="8688388" y="1643063"/>
          <p14:tracePt t="125442" x="8697913" y="1652588"/>
          <p14:tracePt t="125459" x="8697913" y="1660525"/>
          <p14:tracePt t="125476" x="8705850" y="1670050"/>
          <p14:tracePt t="125492" x="8705850" y="1687513"/>
          <p14:tracePt t="125508" x="8705850" y="1731963"/>
          <p14:tracePt t="125526" x="8705850" y="1768475"/>
          <p14:tracePt t="125542" x="8688388" y="1847850"/>
          <p14:tracePt t="125558" x="8670925" y="1919288"/>
          <p14:tracePt t="125576" x="8670925" y="1965325"/>
          <p14:tracePt t="125592" x="8653463" y="2027238"/>
          <p14:tracePt t="125608" x="8626475" y="2089150"/>
          <p14:tracePt t="125626" x="8609013" y="2108200"/>
          <p14:tracePt t="125642" x="8582025" y="2143125"/>
          <p14:tracePt t="125658" x="8545513" y="2170113"/>
          <p14:tracePt t="125675" x="8528050" y="2179638"/>
          <p14:tracePt t="125692" x="8491538" y="2205038"/>
          <p14:tracePt t="125709" x="8439150" y="2232025"/>
          <p14:tracePt t="125726" x="8420100" y="2251075"/>
          <p14:tracePt t="125742" x="8375650" y="2259013"/>
          <p14:tracePt t="125758" x="8323263" y="2268538"/>
          <p14:tracePt t="125775" x="8296275" y="2276475"/>
          <p14:tracePt t="125792" x="8215313" y="2276475"/>
          <p14:tracePt t="125808" x="8153400" y="2259013"/>
          <p14:tracePt t="125825" x="8126413" y="2251075"/>
          <p14:tracePt t="125841" x="8089900" y="2224088"/>
          <p14:tracePt t="125858" x="8072438" y="2160588"/>
          <p14:tracePt t="125875" x="8062913" y="2108200"/>
          <p14:tracePt t="125891" x="8062913" y="2000250"/>
          <p14:tracePt t="125908" x="8081963" y="1901825"/>
          <p14:tracePt t="125925" x="8089900" y="1847850"/>
          <p14:tracePt t="125941" x="8153400" y="1768475"/>
          <p14:tracePt t="125959" x="8232775" y="1670050"/>
          <p14:tracePt t="125975" x="8277225" y="1625600"/>
          <p14:tracePt t="125992" x="8367713" y="1554163"/>
          <p14:tracePt t="126008" x="8439150" y="1527175"/>
          <p14:tracePt t="126024" x="8483600" y="1527175"/>
          <p14:tracePt t="126041" x="8555038" y="1517650"/>
          <p14:tracePt t="126058" x="8626475" y="1517650"/>
          <p14:tracePt t="126075" x="8670925" y="1517650"/>
          <p14:tracePt t="126091" x="8751888" y="1536700"/>
          <p14:tracePt t="126108" x="8804275" y="1571625"/>
          <p14:tracePt t="126125" x="8840788" y="1608138"/>
          <p14:tracePt t="126141" x="8875713" y="1670050"/>
          <p14:tracePt t="126158" x="8902700" y="1724025"/>
          <p14:tracePt t="126175" x="8902700" y="1751013"/>
          <p14:tracePt t="126191" x="8920163" y="1795463"/>
          <p14:tracePt t="126209" x="8920163" y="1812925"/>
          <p14:tracePt t="126225" x="8920163" y="1830388"/>
          <p14:tracePt t="126241" x="8912225" y="1884363"/>
          <p14:tracePt t="126258" x="8875713" y="1955800"/>
          <p14:tracePt t="126274" x="8858250" y="1990725"/>
          <p14:tracePt t="126291" x="8831263" y="2054225"/>
          <p14:tracePt t="126308" x="8786813" y="2108200"/>
          <p14:tracePt t="126324" x="8759825" y="2125663"/>
          <p14:tracePt t="126341" x="8688388" y="2170113"/>
          <p14:tracePt t="126358" x="8609013" y="2197100"/>
          <p14:tracePt t="126375" x="8572500" y="2205038"/>
          <p14:tracePt t="126391" x="8518525" y="2224088"/>
          <p14:tracePt t="126408" x="8483600" y="2232025"/>
          <p14:tracePt t="126424" x="8474075" y="2232025"/>
          <p14:tracePt t="126441" x="8456613" y="2241550"/>
          <p14:tracePt t="126458" x="8447088" y="2241550"/>
          <p14:tracePt t="128622" x="8510588" y="2241550"/>
          <p14:tracePt t="129403" x="8609013" y="2241550"/>
          <p14:tracePt t="129414" x="8732838" y="2241550"/>
          <p14:tracePt t="129423" x="8848725" y="2251075"/>
          <p14:tracePt t="129439" x="9072563" y="2268538"/>
          <p14:tracePt t="129456" x="9170988" y="2276475"/>
          <p14:tracePt t="129472" x="9313863" y="2295525"/>
          <p14:tracePt t="129489" x="9394825" y="2312988"/>
          <p14:tracePt t="129505" x="9420225" y="2312988"/>
          <p14:tracePt t="129522" x="9466263" y="2322513"/>
          <p14:tracePt t="129539" x="9483725" y="2339975"/>
          <p14:tracePt t="129555" x="9501188" y="2339975"/>
          <p14:tracePt t="129572" x="9510713" y="2366963"/>
          <p14:tracePt t="129589" x="9518650" y="2393950"/>
          <p14:tracePt t="129605" x="9518650" y="2419350"/>
          <p14:tracePt t="129605" x="9528175" y="2438400"/>
          <p14:tracePt t="129624" x="9528175" y="2446338"/>
          <p14:tracePt t="129639" x="9528175" y="2473325"/>
          <p14:tracePt t="129656" x="9528175" y="2482850"/>
          <p14:tracePt t="129672" x="9518650" y="2490788"/>
          <p14:tracePt t="129688" x="9501188" y="2500313"/>
          <p14:tracePt t="129705" x="9491663" y="2517775"/>
          <p14:tracePt t="129723" x="9483725" y="2517775"/>
          <p14:tracePt t="129743" x="9474200" y="2517775"/>
          <p14:tracePt t="129754" x="9456738" y="2527300"/>
          <p14:tracePt t="129772" x="9358313" y="2536825"/>
          <p14:tracePt t="129788" x="9224963" y="2544763"/>
          <p14:tracePt t="129806" x="9161463" y="2554288"/>
          <p14:tracePt t="129822" x="9063038" y="2554288"/>
          <p14:tracePt t="129838" x="9001125" y="2554288"/>
          <p14:tracePt t="129855" x="8974138" y="2554288"/>
          <p14:tracePt t="129872" x="8920163" y="2554288"/>
          <p14:tracePt t="129888" x="8875713" y="2554288"/>
          <p14:tracePt t="129905" x="8858250" y="2554288"/>
          <p14:tracePt t="129923" x="8848725" y="2554288"/>
          <p14:tracePt t="129938" x="8777288" y="2598738"/>
          <p14:tracePt t="130390" x="8670925" y="2652713"/>
          <p14:tracePt t="130401" x="8572500" y="2724150"/>
          <p14:tracePt t="130411" x="8474075" y="2795588"/>
          <p14:tracePt t="130422" x="8358188" y="2867025"/>
          <p14:tracePt t="130438" x="8089900" y="3044825"/>
          <p14:tracePt t="130455" x="7769225" y="3276600"/>
          <p14:tracePt t="130472" x="7545388" y="3438525"/>
          <p14:tracePt t="130488" x="7116763" y="3776663"/>
          <p14:tracePt t="130505" x="6751638" y="4037013"/>
          <p14:tracePt t="130522" x="6599238" y="4152900"/>
          <p14:tracePt t="130538" x="6348413" y="4330700"/>
          <p14:tracePt t="130555" x="6205538" y="4473575"/>
          <p14:tracePt t="130572" x="6143625" y="4545013"/>
          <p14:tracePt t="130588" x="6045200" y="4660900"/>
          <p14:tracePt t="130604" x="5938838" y="4795838"/>
          <p14:tracePt t="130622" x="5894388" y="4867275"/>
          <p14:tracePt t="130638" x="5830888" y="4983163"/>
          <p14:tracePt t="130655" x="5803900" y="5037138"/>
          <p14:tracePt t="130672" x="5741988" y="5081588"/>
          <p14:tracePt t="130949" x="5670550" y="5126038"/>
          <p14:tracePt t="130960" x="5616575" y="5180013"/>
          <p14:tracePt t="130969" x="5572125" y="5214938"/>
          <p14:tracePt t="130980" x="5527675" y="5259388"/>
          <p14:tracePt t="130990" x="5483225" y="5303838"/>
          <p14:tracePt t="131004" x="5402263" y="5384800"/>
          <p14:tracePt t="131021" x="5357813" y="5419725"/>
          <p14:tracePt t="131038" x="5268913" y="5483225"/>
          <p14:tracePt t="131054" x="5197475" y="5527675"/>
          <p14:tracePt t="131071" x="5170488" y="5554663"/>
          <p14:tracePt t="131087" x="5116513" y="5581650"/>
          <p14:tracePt t="131104" x="5081588" y="5608638"/>
          <p14:tracePt t="131121" x="5054600" y="5608638"/>
          <p14:tracePt t="131137" x="5000625" y="5626100"/>
          <p14:tracePt t="131154" x="4946650" y="5634038"/>
          <p14:tracePt t="131171" x="4919663" y="5634038"/>
          <p14:tracePt t="131187" x="4857750" y="5643563"/>
          <p14:tracePt t="131205" x="4803775" y="5653088"/>
          <p14:tracePt t="131222" x="4776788" y="5661025"/>
          <p14:tracePt t="131238" x="4724400" y="5670550"/>
          <p14:tracePt t="131255" x="4660900" y="5670550"/>
          <p14:tracePt t="131271" x="4625975" y="5670550"/>
          <p14:tracePt t="131288" x="4510088" y="5680075"/>
          <p14:tracePt t="131304" x="4402138" y="5680075"/>
          <p14:tracePt t="131321" x="4367213" y="5680075"/>
          <p14:tracePt t="131337" x="4295775" y="5680075"/>
          <p14:tracePt t="131354" x="4214813" y="5680075"/>
          <p14:tracePt t="131371" x="4179888" y="5680075"/>
          <p14:tracePt t="131387" x="4108450" y="5661025"/>
          <p14:tracePt t="131404" x="4044950" y="5643563"/>
          <p14:tracePt t="131421" x="4017963" y="5643563"/>
          <p14:tracePt t="131437" x="3983038" y="5616575"/>
          <p14:tracePt t="131454" x="3956050" y="5599113"/>
          <p14:tracePt t="131471" x="3946525" y="5581650"/>
          <p14:tracePt t="131487" x="3938588" y="5527675"/>
          <p14:tracePt t="131504" x="3929063" y="5465763"/>
          <p14:tracePt t="131521" x="3929063" y="5429250"/>
          <p14:tracePt t="131537" x="3929063" y="5375275"/>
          <p14:tracePt t="131554" x="3929063" y="5340350"/>
          <p14:tracePt t="131570" x="3929063" y="5322888"/>
          <p14:tracePt t="131587" x="3946525" y="5295900"/>
          <p14:tracePt t="131604" x="3990975" y="5251450"/>
          <p14:tracePt t="131621" x="4017963" y="5224463"/>
          <p14:tracePt t="131637" x="4081463" y="5170488"/>
          <p14:tracePt t="131654" x="4143375" y="5126038"/>
          <p14:tracePt t="131670" x="4179888" y="5108575"/>
          <p14:tracePt t="131687" x="4268788" y="5062538"/>
          <p14:tracePt t="131704" x="4402138" y="5027613"/>
          <p14:tracePt t="131721" x="4554538" y="5000625"/>
          <p14:tracePt t="131738" x="4625975" y="4991100"/>
          <p14:tracePt t="131753" x="4741863" y="4991100"/>
          <p14:tracePt t="131771" x="4848225" y="5000625"/>
          <p14:tracePt t="131788" x="4894263" y="5010150"/>
          <p14:tracePt t="131804" x="4973638" y="5045075"/>
          <p14:tracePt t="131820" x="5037138" y="5072063"/>
          <p14:tracePt t="131838" x="5062538" y="5089525"/>
          <p14:tracePt t="131853" x="5108575" y="5116513"/>
          <p14:tracePt t="131870" x="5126038" y="5133975"/>
          <p14:tracePt t="131887" x="5133975" y="5160963"/>
          <p14:tracePt t="131903" x="5153025" y="5187950"/>
          <p14:tracePt t="131920" x="5160963" y="5232400"/>
          <p14:tracePt t="131937" x="5160963" y="5276850"/>
          <p14:tracePt t="131953" x="5170488" y="5357813"/>
          <p14:tracePt t="131970" x="5170488" y="5446713"/>
          <p14:tracePt t="131988" x="5170488" y="5483225"/>
          <p14:tracePt t="132003" x="5160963" y="5562600"/>
          <p14:tracePt t="132021" x="5153025" y="5634038"/>
          <p14:tracePt t="132038" x="5143500" y="5680075"/>
          <p14:tracePt t="132053" x="5126038" y="5751513"/>
          <p14:tracePt t="132071" x="5089525" y="5822950"/>
          <p14:tracePt t="132087" x="5081588" y="5848350"/>
          <p14:tracePt t="132103" x="5045075" y="5894388"/>
          <p14:tracePt t="132121" x="5000625" y="5929313"/>
          <p14:tracePt t="132137" x="4983163" y="5938838"/>
          <p14:tracePt t="132153" x="4946650" y="5965825"/>
          <p14:tracePt t="132170" x="4902200" y="5991225"/>
          <p14:tracePt t="132187" x="4884738" y="6010275"/>
          <p14:tracePt t="132203" x="4848225" y="6027738"/>
          <p14:tracePt t="132221" x="4803775" y="6037263"/>
          <p14:tracePt t="132237" x="4776788" y="6054725"/>
          <p14:tracePt t="132253" x="4705350" y="6081713"/>
          <p14:tracePt t="132270" x="4633913" y="6089650"/>
          <p14:tracePt t="132288" x="4608513" y="6099175"/>
          <p14:tracePt t="132304" x="4545013" y="6116638"/>
          <p14:tracePt t="132320" x="4491038" y="6116638"/>
          <p14:tracePt t="132337" x="4465638" y="6126163"/>
          <p14:tracePt t="132353" x="4411663" y="6126163"/>
          <p14:tracePt t="132370" x="4340225" y="6126163"/>
          <p14:tracePt t="132387" x="4303713" y="6126163"/>
          <p14:tracePt t="132403" x="4224338" y="6116638"/>
          <p14:tracePt t="132420" x="4152900" y="6081713"/>
          <p14:tracePt t="132437" x="4125913" y="6062663"/>
          <p14:tracePt t="132453" x="4071938" y="5991225"/>
          <p14:tracePt t="132470" x="4017963" y="5938838"/>
          <p14:tracePt t="132487" x="4000500" y="5894388"/>
          <p14:tracePt t="132503" x="3965575" y="5813425"/>
          <p14:tracePt t="132520" x="3946525" y="5724525"/>
          <p14:tracePt t="132537" x="3938588" y="5670550"/>
          <p14:tracePt t="132553" x="3938588" y="5572125"/>
          <p14:tracePt t="132570" x="3946525" y="5500688"/>
          <p14:tracePt t="132587" x="3956050" y="5456238"/>
          <p14:tracePt t="132603" x="3973513" y="5394325"/>
          <p14:tracePt t="132620" x="3990975" y="5340350"/>
          <p14:tracePt t="132637" x="4010025" y="5303838"/>
          <p14:tracePt t="132653" x="4054475" y="5251450"/>
          <p14:tracePt t="132670" x="4108450" y="5214938"/>
          <p14:tracePt t="132686" x="4152900" y="5197475"/>
          <p14:tracePt t="132703" x="4224338" y="5187950"/>
          <p14:tracePt t="132720" x="4286250" y="5180013"/>
          <p14:tracePt t="132737" x="4313238" y="5180013"/>
          <p14:tracePt t="132752" x="4340225" y="5180013"/>
          <p14:tracePt t="132769" x="4367213" y="5180013"/>
          <p14:tracePt t="132786" x="4375150" y="5180013"/>
          <p14:tracePt t="132804" x="4402138" y="5197475"/>
          <p14:tracePt t="132820" x="4419600" y="5251450"/>
          <p14:tracePt t="132836" x="4429125" y="5276850"/>
          <p14:tracePt t="132853" x="4438650" y="5330825"/>
          <p14:tracePt t="132870" x="4446588" y="5384800"/>
          <p14:tracePt t="132886" x="4456113" y="5411788"/>
          <p14:tracePt t="132903" x="4456113" y="5473700"/>
          <p14:tracePt t="132920" x="4456113" y="5554663"/>
          <p14:tracePt t="132936" x="4446588" y="5589588"/>
          <p14:tracePt t="132953" x="4429125" y="5670550"/>
          <p14:tracePt t="132969" x="4419600" y="5724525"/>
          <p14:tracePt t="132986" x="4411663" y="5751513"/>
          <p14:tracePt t="133003" x="4402138" y="5786438"/>
          <p14:tracePt t="133019" x="4384675" y="5830888"/>
          <p14:tracePt t="133036" x="4375150" y="5848350"/>
          <p14:tracePt t="133053" x="4367213" y="5875338"/>
          <p14:tracePt t="133069" x="4357688" y="5894388"/>
          <p14:tracePt t="133086" x="4348163" y="5894388"/>
          <p14:tracePt t="133102" x="4348163" y="5902325"/>
          <p14:tracePt t="133119" x="4330700" y="5902325"/>
          <p14:tracePt t="133323" x="4303713" y="5902325"/>
          <p14:tracePt t="133333" x="4276725" y="5911850"/>
          <p14:tracePt t="133343" x="4241800" y="5919788"/>
          <p14:tracePt t="133354" x="4197350" y="5929313"/>
          <p14:tracePt t="133369" x="4098925" y="5946775"/>
          <p14:tracePt t="133386" x="4037013" y="5956300"/>
          <p14:tracePt t="133402" x="3919538" y="5973763"/>
          <p14:tracePt t="133419" x="3822700" y="5983288"/>
          <p14:tracePt t="133436" x="3776663" y="5983288"/>
          <p14:tracePt t="133452" x="3724275" y="5983288"/>
          <p14:tracePt t="133469" x="3679825" y="5983288"/>
          <p14:tracePt t="133486" x="3660775" y="5983288"/>
          <p14:tracePt t="133502" x="3633788" y="5973763"/>
          <p14:tracePt t="133519" x="3616325" y="5946775"/>
          <p14:tracePt t="133536" x="3598863" y="5938838"/>
          <p14:tracePt t="133552" x="3589338" y="5902325"/>
          <p14:tracePt t="133569" x="3571875" y="5857875"/>
          <p14:tracePt t="133585" x="3571875" y="5840413"/>
          <p14:tracePt t="133603" x="3562350" y="5803900"/>
          <p14:tracePt t="133620" x="3562350" y="5776913"/>
          <p14:tracePt t="133636" x="3562350" y="5759450"/>
          <p14:tracePt t="133654" x="3562350" y="5751513"/>
          <p14:tracePt t="133669" x="3571875" y="5741988"/>
          <p14:tracePt t="133685" x="3571875" y="5732463"/>
          <p14:tracePt t="133702" x="3581400" y="5724525"/>
          <p14:tracePt t="133719" x="3589338" y="5715000"/>
          <p14:tracePt t="133736" x="3589338" y="5705475"/>
          <p14:tracePt t="133752" x="3598863" y="5697538"/>
          <p14:tracePt t="133768" x="3608388" y="5680075"/>
          <p14:tracePt t="133785" x="3625850" y="5661025"/>
          <p14:tracePt t="133803" x="3625850" y="5643563"/>
          <p14:tracePt t="133819" x="3633788" y="5626100"/>
          <p14:tracePt t="133835" x="3643313" y="5616575"/>
          <p14:tracePt t="133853" x="3652838" y="5616575"/>
          <p14:tracePt t="133868" x="3652838" y="5608638"/>
          <p14:tracePt t="133902" x="3643313" y="5608638"/>
          <p14:tracePt t="133962" x="3643313" y="5616575"/>
          <p14:tracePt t="133972" x="3633788" y="5626100"/>
          <p14:tracePt t="133992" x="3625850" y="5634038"/>
          <p14:tracePt t="134002" x="3608388" y="5653088"/>
          <p14:tracePt t="134011" x="3581400" y="5670550"/>
          <p14:tracePt t="134022" x="3544888" y="5705475"/>
          <p14:tracePt t="134035" x="3465513" y="5768975"/>
          <p14:tracePt t="134053" x="3438525" y="5803900"/>
          <p14:tracePt t="134068" x="3402013" y="5840413"/>
          <p14:tracePt t="134085" x="3375025" y="5884863"/>
          <p14:tracePt t="134103" x="3367088" y="5902325"/>
          <p14:tracePt t="134119" x="3348038" y="5938838"/>
          <p14:tracePt t="134135" x="3340100" y="5965825"/>
          <p14:tracePt t="134153" x="3330575" y="5965825"/>
          <p14:tracePt t="134168" x="3330575" y="5973763"/>
          <p14:tracePt t="134185" x="3330575" y="5983288"/>
          <p14:tracePt t="134202" x="3348038" y="5983288"/>
          <p14:tracePt t="134291" x="3367088" y="5991225"/>
          <p14:tracePt t="134301" x="3402013" y="6000750"/>
          <p14:tracePt t="134311" x="3455988" y="6018213"/>
          <p14:tracePt t="134321" x="3517900" y="6037263"/>
          <p14:tracePt t="134335" x="3643313" y="6072188"/>
          <p14:tracePt t="134352" x="3687763" y="6081713"/>
          <p14:tracePt t="134369" x="3803650" y="6099175"/>
          <p14:tracePt t="134386" x="3894138" y="6116638"/>
          <p14:tracePt t="134403" x="3929063" y="6116638"/>
          <p14:tracePt t="134419" x="3983038" y="6134100"/>
          <p14:tracePt t="134435" x="4027488" y="6143625"/>
          <p14:tracePt t="134452" x="4044950" y="6153150"/>
          <p14:tracePt t="134468" x="4081463" y="6170613"/>
          <p14:tracePt t="134485" x="4125913" y="6180138"/>
          <p14:tracePt t="134502" x="4143375" y="6188075"/>
          <p14:tracePt t="134518" x="4179888" y="6215063"/>
          <p14:tracePt t="134535" x="4241800" y="6259513"/>
          <p14:tracePt t="134552" x="4276725" y="6276975"/>
          <p14:tracePt t="134568" x="4330700" y="6313488"/>
          <p14:tracePt t="134585" x="4375150" y="6340475"/>
          <p14:tracePt t="134603" x="4394200" y="6340475"/>
          <p14:tracePt t="134619" x="4419600" y="6357938"/>
          <p14:tracePt t="134635" x="4446588" y="6367463"/>
          <p14:tracePt t="134652" x="4456113" y="6367463"/>
          <p14:tracePt t="134668" x="4483100" y="6348413"/>
          <p14:tracePt t="134685" x="4537075" y="6303963"/>
          <p14:tracePt t="134702" x="4572000" y="6269038"/>
          <p14:tracePt t="134719" x="4660900" y="6180138"/>
          <p14:tracePt t="134736" x="4741863" y="6108700"/>
          <p14:tracePt t="134751" x="4776788" y="6081713"/>
          <p14:tracePt t="134768" x="4822825" y="6027738"/>
          <p14:tracePt t="134785" x="4848225" y="5991225"/>
          <p14:tracePt t="134802" x="4857750" y="5983288"/>
          <p14:tracePt t="134818" x="4884738" y="5938838"/>
          <p14:tracePt t="134835" x="4902200" y="5902325"/>
          <p14:tracePt t="134852" x="4902200" y="5894388"/>
          <p14:tracePt t="134868" x="4911725" y="5875338"/>
          <p14:tracePt t="134885" x="4919663" y="5875338"/>
          <p14:tracePt t="134901" x="4919663" y="5867400"/>
          <p14:tracePt t="134918" x="4919663" y="5875338"/>
          <p14:tracePt t="135059" x="4911725" y="5884863"/>
          <p14:tracePt t="135069" x="4902200" y="5894388"/>
          <p14:tracePt t="135088" x="4894263" y="5911850"/>
          <p14:tracePt t="135099" x="4867275" y="5929313"/>
          <p14:tracePt t="135109" x="4840288" y="5965825"/>
          <p14:tracePt t="135119" x="4795838" y="6000750"/>
          <p14:tracePt t="135134" x="4705350" y="6062663"/>
          <p14:tracePt t="135151" x="4670425" y="6099175"/>
          <p14:tracePt t="135167" x="4598988" y="6161088"/>
          <p14:tracePt t="135184" x="4554538" y="6224588"/>
          <p14:tracePt t="135201" x="4537075" y="6259513"/>
          <p14:tracePt t="135218" x="4500563" y="6303963"/>
          <p14:tracePt t="135235" x="4473575" y="6340475"/>
          <p14:tracePt t="135251" x="4465638" y="6348413"/>
          <p14:tracePt t="135267" x="4456113" y="6367463"/>
          <p14:tracePt t="135284" x="4446588" y="6375400"/>
          <p14:tracePt t="135302" x="4438650" y="6375400"/>
          <p14:tracePt t="135317" x="4429125" y="6375400"/>
          <p14:tracePt t="135338" x="4419600" y="6375400"/>
          <p14:tracePt t="135351" x="4411663" y="6375400"/>
          <p14:tracePt t="135368" x="4402138" y="6375400"/>
          <p14:tracePt t="135384" x="4375150" y="6367463"/>
          <p14:tracePt t="135401" x="4357688" y="6348413"/>
          <p14:tracePt t="135418" x="4330700" y="6348413"/>
          <p14:tracePt t="135434" x="4276725" y="6323013"/>
          <p14:tracePt t="135452" x="4224338" y="6296025"/>
          <p14:tracePt t="135469" x="4187825" y="6286500"/>
          <p14:tracePt t="135483" x="4125913" y="6276975"/>
          <p14:tracePt t="135501" x="4044950" y="6259513"/>
          <p14:tracePt t="135518" x="4010025" y="6251575"/>
          <p14:tracePt t="135534" x="3929063" y="6232525"/>
          <p14:tracePt t="135551" x="3867150" y="6224588"/>
          <p14:tracePt t="135568" x="3840163" y="6215063"/>
          <p14:tracePt t="135584" x="3786188" y="6197600"/>
          <p14:tracePt t="135601" x="3724275" y="6188075"/>
          <p14:tracePt t="135618" x="3697288" y="6180138"/>
          <p14:tracePt t="135635" x="3643313" y="6161088"/>
          <p14:tracePt t="135651" x="3608388" y="6153150"/>
          <p14:tracePt t="135668" x="3589338" y="6143625"/>
          <p14:tracePt t="135684" x="3562350" y="6134100"/>
          <p14:tracePt t="135701" x="3554413" y="6126163"/>
          <p14:tracePt t="135718" x="3544888" y="6126163"/>
          <p14:tracePt t="135734" x="3544888" y="6116638"/>
          <p14:tracePt t="135757" x="3544888" y="6108700"/>
          <p14:tracePt t="135787" x="3544888" y="6099175"/>
          <p14:tracePt t="135797" x="3544888" y="6081713"/>
          <p14:tracePt t="135806" x="3544888" y="6054725"/>
          <p14:tracePt t="135818" x="3562350" y="6018213"/>
          <p14:tracePt t="135834" x="3598863" y="5902325"/>
          <p14:tracePt t="135851" x="3633788" y="5795963"/>
          <p14:tracePt t="135868" x="3652838" y="5751513"/>
          <p14:tracePt t="135884" x="3679825" y="5643563"/>
          <p14:tracePt t="135901" x="3714750" y="5545138"/>
          <p14:tracePt t="135918" x="3732213" y="5500688"/>
          <p14:tracePt t="135933" x="3751263" y="5446713"/>
          <p14:tracePt t="135950" x="3759200" y="5411788"/>
          <p14:tracePt t="135968" x="3768725" y="5394325"/>
          <p14:tracePt t="135983" x="3768725" y="5375275"/>
          <p14:tracePt t="136000" x="3776663" y="5357813"/>
          <p14:tracePt t="136017" x="3776663" y="5348288"/>
          <p14:tracePt t="136036" x="3768725" y="5357813"/>
          <p14:tracePt t="136126" x="3768725" y="5367338"/>
          <p14:tracePt t="136136" x="3751263" y="5384800"/>
          <p14:tracePt t="136145" x="3741738" y="5411788"/>
          <p14:tracePt t="136156" x="3714750" y="5438775"/>
          <p14:tracePt t="136167" x="3679825" y="5483225"/>
          <p14:tracePt t="136183" x="3608388" y="5572125"/>
          <p14:tracePt t="136200" x="3571875" y="5634038"/>
          <p14:tracePt t="136217" x="3562350" y="5661025"/>
          <p14:tracePt t="136234" x="3536950" y="5697538"/>
          <p14:tracePt t="136250" x="3527425" y="5732463"/>
          <p14:tracePt t="136267" x="3517900" y="5751513"/>
          <p14:tracePt t="136283" x="3509963" y="5776913"/>
          <p14:tracePt t="136300" x="3509963" y="5803900"/>
          <p14:tracePt t="136317" x="3509963" y="5822950"/>
          <p14:tracePt t="136334" x="3509963" y="5867400"/>
          <p14:tracePt t="136350" x="3509963" y="5902325"/>
          <p14:tracePt t="136367" x="3509963" y="5911850"/>
          <p14:tracePt t="136383" x="3509963" y="5938838"/>
          <p14:tracePt t="136400" x="3517900" y="5965825"/>
          <p14:tracePt t="136417" x="3527425" y="5973763"/>
          <p14:tracePt t="136433" x="3554413" y="6000750"/>
          <p14:tracePt t="136450" x="3616325" y="6037263"/>
          <p14:tracePt t="136467" x="3652838" y="6062663"/>
          <p14:tracePt t="136484" x="3759200" y="6116638"/>
          <p14:tracePt t="136501" x="3884613" y="6170613"/>
          <p14:tracePt t="136518" x="3956050" y="6197600"/>
          <p14:tracePt t="136533" x="4081463" y="6242050"/>
          <p14:tracePt t="136550" x="4170363" y="6276975"/>
          <p14:tracePt t="136566" x="4205288" y="6286500"/>
          <p14:tracePt t="136583" x="4268788" y="6296025"/>
          <p14:tracePt t="136601" x="4322763" y="6303963"/>
          <p14:tracePt t="136617" x="4348163" y="6303963"/>
          <p14:tracePt t="136633" x="4402138" y="6303963"/>
          <p14:tracePt t="136650" x="4465638" y="6303963"/>
          <p14:tracePt t="136666" x="4500563" y="6303963"/>
          <p14:tracePt t="136683" x="4581525" y="6286500"/>
          <p14:tracePt t="136700" x="4660900" y="6251575"/>
          <p14:tracePt t="136717" x="4697413" y="6224588"/>
          <p14:tracePt t="136734" x="4776788" y="6161088"/>
          <p14:tracePt t="136749" x="4857750" y="6108700"/>
          <p14:tracePt t="136766" x="4902200" y="6072188"/>
          <p14:tracePt t="136782" x="4983163" y="6018213"/>
          <p14:tracePt t="136801" x="5045075" y="5983288"/>
          <p14:tracePt t="136816" x="5062538" y="5973763"/>
          <p14:tracePt t="136833" x="5089525" y="5956300"/>
          <p14:tracePt t="136850" x="5099050" y="5946775"/>
          <p14:tracePt t="136866" x="5108575" y="5938838"/>
          <p14:tracePt t="136884" x="5099050" y="5938838"/>
          <p14:tracePt t="137053" x="5089525" y="5946775"/>
          <p14:tracePt t="137073" x="5081588" y="5946775"/>
          <p14:tracePt t="137083" x="5072063" y="5946775"/>
          <p14:tracePt t="137092" x="5062538" y="5956300"/>
          <p14:tracePt t="137103" x="5045075" y="5965825"/>
          <p14:tracePt t="137117" x="4983163" y="6010275"/>
          <p14:tracePt t="137134" x="4938713" y="6037263"/>
          <p14:tracePt t="137150" x="4875213" y="6108700"/>
          <p14:tracePt t="137166" x="4822825" y="6170613"/>
          <p14:tracePt t="137184" x="4795838" y="6197600"/>
          <p14:tracePt t="137200" x="4768850" y="6251575"/>
          <p14:tracePt t="137217" x="4741863" y="6276975"/>
          <p14:tracePt t="137234" x="4732338" y="6296025"/>
          <p14:tracePt t="137249" x="4705350" y="6323013"/>
          <p14:tracePt t="137266" x="4679950" y="6348413"/>
          <p14:tracePt t="137283" x="4660900" y="6357938"/>
          <p14:tracePt t="137299" x="4643438" y="6367463"/>
          <p14:tracePt t="137316" x="4616450" y="6384925"/>
          <p14:tracePt t="137333" x="4608513" y="6384925"/>
          <p14:tracePt t="137349" x="4589463" y="6394450"/>
          <p14:tracePt t="137367" x="4581525" y="6394450"/>
          <p14:tracePt t="137392" x="4572000" y="6394450"/>
          <p14:tracePt t="137432" x="4562475" y="6394450"/>
          <p14:tracePt t="137462" x="4554538" y="6394450"/>
          <p14:tracePt t="137471" x="4554538" y="6384925"/>
          <p14:tracePt t="137483" x="4545013" y="6384925"/>
          <p14:tracePt t="137499" x="4537075" y="6367463"/>
          <p14:tracePt t="137516" x="4483100" y="6357938"/>
          <p14:tracePt t="137533" x="4446588" y="6348413"/>
          <p14:tracePt t="137550" x="4348163" y="6330950"/>
          <p14:tracePt t="137567" x="4259263" y="6313488"/>
          <p14:tracePt t="137584" x="4214813" y="6313488"/>
          <p14:tracePt t="137599" x="4143375" y="6303963"/>
          <p14:tracePt t="137616" x="4089400" y="6296025"/>
          <p14:tracePt t="137633" x="4062413" y="6296025"/>
          <p14:tracePt t="137649" x="4000500" y="6296025"/>
          <p14:tracePt t="137667" x="3946525" y="6296025"/>
          <p14:tracePt t="137683" x="3919538" y="6286500"/>
          <p14:tracePt t="137699" x="3875088" y="6286500"/>
          <p14:tracePt t="137716" x="3848100" y="6286500"/>
          <p14:tracePt t="137733" x="3840163" y="6286500"/>
          <p14:tracePt t="137751" x="3830638" y="6286500"/>
          <p14:tracePt t="137765" x="3840163" y="6286500"/>
          <p14:tracePt t="137870" x="3875088" y="6269038"/>
          <p14:tracePt t="137880" x="3956050" y="6242050"/>
          <p14:tracePt t="137890" x="4054475" y="6197600"/>
          <p14:tracePt t="137900" x="4179888" y="6161088"/>
          <p14:tracePt t="137915" x="4411663" y="6081713"/>
          <p14:tracePt t="137932" x="4500563" y="6045200"/>
          <p14:tracePt t="137948" x="4633913" y="6010275"/>
          <p14:tracePt t="137966" x="4724400" y="5991225"/>
          <p14:tracePt t="137982" x="4751388" y="5991225"/>
          <p14:tracePt t="137999" x="4786313" y="5983288"/>
          <p14:tracePt t="138016" x="4795838" y="5983288"/>
          <p14:tracePt t="138032" x="4795838" y="5991225"/>
          <p14:tracePt t="138110" x="4795838" y="6000750"/>
          <p14:tracePt t="138120" x="4776788" y="6010275"/>
          <p14:tracePt t="138130" x="4768850" y="6045200"/>
          <p14:tracePt t="138140" x="4741863" y="6081713"/>
          <p14:tracePt t="138150" x="4714875" y="6134100"/>
          <p14:tracePt t="138165" x="4660900" y="6232525"/>
          <p14:tracePt t="138183" x="4643438" y="6259513"/>
          <p14:tracePt t="138199" x="4633913" y="6296025"/>
          <p14:tracePt t="138216" x="4625975" y="6303963"/>
          <p14:tracePt t="138233" x="4633913" y="6296025"/>
          <p14:tracePt t="138309" x="4643438" y="6269038"/>
          <p14:tracePt t="138319" x="4660900" y="6215063"/>
          <p14:tracePt t="138329" x="4687888" y="6161088"/>
          <p14:tracePt t="138339" x="4714875" y="6099175"/>
          <p14:tracePt t="138350" x="4732338" y="6054725"/>
          <p14:tracePt t="138365" x="4751388" y="6010275"/>
          <p14:tracePt t="138382" x="4759325" y="5991225"/>
          <p14:tracePt t="138399" x="4768850" y="5983288"/>
          <p14:tracePt t="138415" x="4759325" y="5983288"/>
          <p14:tracePt t="138449" x="4751388" y="5983288"/>
          <p14:tracePt t="138459" x="4741863" y="5991225"/>
          <p14:tracePt t="138479" x="4732338" y="6000750"/>
          <p14:tracePt t="138489" x="4714875" y="6018213"/>
          <p14:tracePt t="138499" x="4679950" y="6037263"/>
          <p14:tracePt t="138515" x="4608513" y="6108700"/>
          <p14:tracePt t="138532" x="4537075" y="6143625"/>
          <p14:tracePt t="138549" x="4510088" y="6161088"/>
          <p14:tracePt t="138565" x="4456113" y="6170613"/>
          <p14:tracePt t="138582" x="4438650" y="6188075"/>
          <p14:tracePt t="138600" x="4419600" y="6188075"/>
          <p14:tracePt t="138616" x="4411663" y="6197600"/>
          <p14:tracePt t="138633" x="4411663" y="6205538"/>
          <p14:tracePt t="138649" x="4402138" y="6205538"/>
          <p14:tracePt t="138664" x="4394200" y="6205538"/>
          <p14:tracePt t="138688" x="4394200" y="6215063"/>
          <p14:tracePt t="138699" x="4384675" y="6215063"/>
          <p14:tracePt t="138715" x="4375150" y="6215063"/>
          <p14:tracePt t="138748" x="4375150" y="6224588"/>
          <p14:tracePt t="138758" x="4367213" y="6224588"/>
          <p14:tracePt t="138798" x="4367213" y="6232525"/>
          <p14:tracePt t="138827" x="4340225" y="6232525"/>
          <p14:tracePt t="139197" x="4303713" y="6232525"/>
          <p14:tracePt t="139206" x="4268788" y="6232525"/>
          <p14:tracePt t="139216" x="4232275" y="6232525"/>
          <p14:tracePt t="139232" x="4179888" y="6224588"/>
          <p14:tracePt t="139248" x="4152900" y="6215063"/>
          <p14:tracePt t="139264" x="4098925" y="6180138"/>
          <p14:tracePt t="139281" x="4044950" y="6108700"/>
          <p14:tracePt t="139298" x="4010025" y="6045200"/>
          <p14:tracePt t="139314" x="3956050" y="5911850"/>
          <p14:tracePt t="139331" x="3902075" y="5759450"/>
          <p14:tracePt t="139348" x="3894138" y="5688013"/>
          <p14:tracePt t="139364" x="3894138" y="5572125"/>
          <p14:tracePt t="139382" x="3911600" y="5419725"/>
          <p14:tracePt t="139398" x="3929063" y="5348288"/>
          <p14:tracePt t="139414" x="3983038" y="5205413"/>
          <p14:tracePt t="139432" x="4010025" y="5116513"/>
          <p14:tracePt t="139448" x="4027488" y="5089525"/>
          <p14:tracePt t="139464" x="4054475" y="5027613"/>
          <p14:tracePt t="139481" x="4089400" y="4983163"/>
          <p14:tracePt t="139498" x="4125913" y="4956175"/>
          <p14:tracePt t="139515" x="4205288" y="4884738"/>
          <p14:tracePt t="139531" x="4303713" y="4830763"/>
          <p14:tracePt t="139547" x="4348163" y="4803775"/>
          <p14:tracePt t="139564" x="4429125" y="4768850"/>
          <p14:tracePt t="139581" x="4483100" y="4751388"/>
          <p14:tracePt t="139598" x="4510088" y="4741863"/>
          <p14:tracePt t="139598" x="4537075" y="4732338"/>
          <p14:tracePt t="139615" x="4562475" y="4732338"/>
          <p14:tracePt t="139631" x="4616450" y="4724400"/>
          <p14:tracePt t="139648" x="4652963" y="4724400"/>
          <p14:tracePt t="139665" x="4714875" y="4724400"/>
          <p14:tracePt t="139682" x="4759325" y="4732338"/>
          <p14:tracePt t="139698" x="4776788" y="4741863"/>
          <p14:tracePt t="139714" x="4813300" y="4768850"/>
          <p14:tracePt t="139731" x="4840288" y="4803775"/>
          <p14:tracePt t="139747" x="4848225" y="4822825"/>
          <p14:tracePt t="139764" x="4867275" y="4867275"/>
          <p14:tracePt t="139781" x="4875213" y="4902200"/>
          <p14:tracePt t="139797" x="4884738" y="4919663"/>
          <p14:tracePt t="139814" x="4884738" y="4983163"/>
          <p14:tracePt t="139831" x="4884738" y="5081588"/>
          <p14:tracePt t="139848" x="4875213" y="5143500"/>
          <p14:tracePt t="139864" x="4857750" y="5268913"/>
          <p14:tracePt t="139881" x="4822825" y="5402263"/>
          <p14:tracePt t="139898" x="4786313" y="5554663"/>
          <p14:tracePt t="139915" x="4741863" y="5626100"/>
          <p14:tracePt t="139930" x="4660900" y="5759450"/>
          <p14:tracePt t="139947" x="4616450" y="5822950"/>
          <p14:tracePt t="139964" x="4527550" y="5919788"/>
          <p14:tracePt t="139981" x="4446588" y="6000750"/>
          <p14:tracePt t="139997" x="4375150" y="6054725"/>
          <p14:tracePt t="140015" x="4330700" y="6081713"/>
          <p14:tracePt t="140030" x="4251325" y="6116638"/>
          <p14:tracePt t="140047" x="4187825" y="6134100"/>
          <p14:tracePt t="140065" x="4160838" y="6134100"/>
          <p14:tracePt t="140080" x="4108450" y="6134100"/>
          <p14:tracePt t="140097" x="4062413" y="6116638"/>
          <p14:tracePt t="140115" x="4044950" y="6099175"/>
          <p14:tracePt t="140131" x="4000500" y="6072188"/>
          <p14:tracePt t="140148" x="3983038" y="6045200"/>
          <p14:tracePt t="140165" x="3965575" y="6037263"/>
          <p14:tracePt t="140180" x="3938588" y="5991225"/>
          <p14:tracePt t="140197" x="3911600" y="5929313"/>
          <p14:tracePt t="140214" x="3894138" y="5875338"/>
          <p14:tracePt t="140231" x="3857625" y="5768975"/>
          <p14:tracePt t="140247" x="3840163" y="5680075"/>
          <p14:tracePt t="140265" x="3830638" y="5643563"/>
          <p14:tracePt t="140280" x="3822700" y="5581650"/>
          <p14:tracePt t="140297" x="3822700" y="5500688"/>
          <p14:tracePt t="140314" x="3822700" y="5456238"/>
          <p14:tracePt t="140330" x="3840163" y="5330825"/>
          <p14:tracePt t="140347" x="3875088" y="5205413"/>
          <p14:tracePt t="140364" x="3902075" y="5153025"/>
          <p14:tracePt t="140380" x="3929063" y="5072063"/>
          <p14:tracePt t="140397" x="3973513" y="4991100"/>
          <p14:tracePt t="140415" x="4000500" y="4946650"/>
          <p14:tracePt t="140430" x="4071938" y="4857750"/>
          <p14:tracePt t="140447" x="4197350" y="4786313"/>
          <p14:tracePt t="140464" x="4259263" y="4759325"/>
          <p14:tracePt t="140480" x="4375150" y="4705350"/>
          <p14:tracePt t="140497" x="4465638" y="4679950"/>
          <p14:tracePt t="140514" x="4500563" y="4679950"/>
          <p14:tracePt t="140530" x="4598988" y="4670425"/>
          <p14:tracePt t="140547" x="4724400" y="4660900"/>
          <p14:tracePt t="140564" x="4768850" y="4660900"/>
          <p14:tracePt t="140580" x="4857750" y="4660900"/>
          <p14:tracePt t="140597" x="4919663" y="4679950"/>
          <p14:tracePt t="140614" x="4938713" y="4687888"/>
          <p14:tracePt t="140630" x="4965700" y="4697413"/>
          <p14:tracePt t="140647" x="4991100" y="4714875"/>
          <p14:tracePt t="140664" x="5010150" y="4732338"/>
          <p14:tracePt t="140680" x="5018088" y="4768850"/>
          <p14:tracePt t="140697" x="5037138" y="4822825"/>
          <p14:tracePt t="140715" x="5037138" y="4857750"/>
          <p14:tracePt t="140731" x="5037138" y="4991100"/>
          <p14:tracePt t="140747" x="5010150" y="5153025"/>
          <p14:tracePt t="140763" x="4991100" y="5224463"/>
          <p14:tracePt t="140779" x="4956175" y="5375275"/>
          <p14:tracePt t="140797" x="4919663" y="5518150"/>
          <p14:tracePt t="140813" x="4902200" y="5599113"/>
          <p14:tracePt t="140830" x="4867275" y="5705475"/>
          <p14:tracePt t="140847" x="4813300" y="5795963"/>
          <p14:tracePt t="140863" x="4786313" y="5822950"/>
          <p14:tracePt t="140880" x="4732338" y="5867400"/>
          <p14:tracePt t="140897" x="4697413" y="5894388"/>
          <p14:tracePt t="140913" x="4679950" y="5911850"/>
          <p14:tracePt t="140930" x="4652963" y="5929313"/>
          <p14:tracePt t="140947" x="4633913" y="5938838"/>
          <p14:tracePt t="140963" x="4633913" y="5946775"/>
          <p14:tracePt t="140980" x="4625975" y="5946775"/>
          <p14:tracePt t="140996" x="4616450" y="5946775"/>
          <p14:tracePt t="141013" x="4616450" y="5956300"/>
          <p14:tracePt t="141031" x="4608513" y="5956300"/>
          <p14:tracePt t="141061" x="4598988" y="5956300"/>
          <p14:tracePt t="141081" x="4589463" y="5956300"/>
          <p14:tracePt t="141141" x="4589463" y="5965825"/>
          <p14:tracePt t="141210" x="4598988" y="5965825"/>
          <p14:tracePt t="141530" x="4608513" y="5965825"/>
          <p14:tracePt t="141540" x="4616450" y="5965825"/>
          <p14:tracePt t="141550" x="4643438" y="5965825"/>
          <p14:tracePt t="141563" x="4679950" y="5956300"/>
          <p14:tracePt t="141580" x="4768850" y="5929313"/>
          <p14:tracePt t="141596" x="4848225" y="5902325"/>
          <p14:tracePt t="141613" x="4875213" y="5894388"/>
          <p14:tracePt t="141630" x="4919663" y="5884863"/>
          <p14:tracePt t="141646" x="4938713" y="5875338"/>
          <p14:tracePt t="141663" x="4946650" y="5875338"/>
          <p14:tracePt t="141663" x="4956175" y="5867400"/>
          <p14:tracePt t="141680" x="4965700" y="5867400"/>
          <p14:tracePt t="141710" x="4965700" y="5875338"/>
          <p14:tracePt t="141830" x="4965700" y="5884863"/>
          <p14:tracePt t="141859" x="4956175" y="5884863"/>
          <p14:tracePt t="141869" x="4956175" y="5894388"/>
          <p14:tracePt t="141880" x="4946650" y="5902325"/>
          <p14:tracePt t="141896" x="4938713" y="5911850"/>
          <p14:tracePt t="141912" x="4919663" y="5929313"/>
          <p14:tracePt t="141930" x="4902200" y="5946775"/>
          <p14:tracePt t="141946" x="4830763" y="6000750"/>
          <p14:tracePt t="141963" x="4741863" y="6072188"/>
          <p14:tracePt t="141980" x="4714875" y="6108700"/>
          <p14:tracePt t="141996" x="4643438" y="6170613"/>
          <p14:tracePt t="142013" x="4598988" y="6232525"/>
          <p14:tracePt t="142030" x="4581525" y="6259513"/>
          <p14:tracePt t="142045" x="4537075" y="6313488"/>
          <p14:tracePt t="142063" x="4518025" y="6348413"/>
          <p14:tracePt t="142079" x="4500563" y="6357938"/>
          <p14:tracePt t="142095" x="4491038" y="6375400"/>
          <p14:tracePt t="142112" x="4483100" y="6384925"/>
          <p14:tracePt t="142130" x="4473575" y="6384925"/>
          <p14:tracePt t="142146" x="4473575" y="6394450"/>
          <p14:tracePt t="142162" x="4465638" y="6394450"/>
          <p14:tracePt t="142258" x="4456113" y="6394450"/>
          <p14:tracePt t="142288" x="4446588" y="6394450"/>
          <p14:tracePt t="142318" x="4438650" y="6384925"/>
          <p14:tracePt t="142338" x="4419600" y="6384925"/>
          <p14:tracePt t="142348" x="4402138" y="6375400"/>
          <p14:tracePt t="142358" x="4375150" y="6367463"/>
          <p14:tracePt t="142368" x="4340225" y="6367463"/>
          <p14:tracePt t="142379" x="4295775" y="6357938"/>
          <p14:tracePt t="142395" x="4205288" y="6323013"/>
          <p14:tracePt t="142413" x="4125913" y="6286500"/>
          <p14:tracePt t="142430" x="4081463" y="6276975"/>
          <p14:tracePt t="142445" x="4010025" y="6251575"/>
          <p14:tracePt t="142462" x="3938588" y="6224588"/>
          <p14:tracePt t="142479" x="3911600" y="6224588"/>
          <p14:tracePt t="142495" x="3848100" y="6197600"/>
          <p14:tracePt t="142513" x="3813175" y="6180138"/>
          <p14:tracePt t="142529" x="3795713" y="6170613"/>
          <p14:tracePt t="142545" x="3741738" y="6143625"/>
          <p14:tracePt t="142563" x="3687763" y="6116638"/>
          <p14:tracePt t="142579" x="3652838" y="6099175"/>
          <p14:tracePt t="142595" x="3598863" y="6072188"/>
          <p14:tracePt t="142612" x="3536950" y="6045200"/>
          <p14:tracePt t="142629" x="3517900" y="6027738"/>
          <p14:tracePt t="142645" x="3482975" y="6000750"/>
          <p14:tracePt t="142663" x="3465513" y="5973763"/>
          <p14:tracePt t="142679" x="3455988" y="5965825"/>
          <p14:tracePt t="142695" x="3438525" y="5938838"/>
          <p14:tracePt t="142713" x="3438525" y="5929313"/>
          <p14:tracePt t="142729" x="3429000" y="5919788"/>
          <p14:tracePt t="142745" x="3429000" y="5911850"/>
          <p14:tracePt t="142796" x="3438525" y="5911850"/>
          <p14:tracePt t="142856" x="3446463" y="5911850"/>
          <p14:tracePt t="142876" x="3446463" y="5919788"/>
          <p14:tracePt t="142886" x="3455988" y="5929313"/>
          <p14:tracePt t="142897" x="3465513" y="5929313"/>
          <p14:tracePt t="142912" x="3509963" y="5956300"/>
          <p14:tracePt t="142928" x="3536950" y="5973763"/>
          <p14:tracePt t="142945" x="3616325" y="6027738"/>
          <p14:tracePt t="142962" x="3697288" y="6072188"/>
          <p14:tracePt t="142978" x="3724275" y="6099175"/>
          <p14:tracePt t="142995" x="3786188" y="6143625"/>
          <p14:tracePt t="143012" x="3857625" y="6188075"/>
          <p14:tracePt t="143028" x="3902075" y="6215063"/>
          <p14:tracePt t="143045" x="3983038" y="6259513"/>
          <p14:tracePt t="143062" x="4062413" y="6286500"/>
          <p14:tracePt t="143078" x="4098925" y="6296025"/>
          <p14:tracePt t="143095" x="4179888" y="6303963"/>
          <p14:tracePt t="143112" x="4251325" y="6303963"/>
          <p14:tracePt t="143129" x="4303713" y="6296025"/>
          <p14:tracePt t="143145" x="4402138" y="6259513"/>
          <p14:tracePt t="143162" x="4500563" y="6205538"/>
          <p14:tracePt t="143179" x="4545013" y="6170613"/>
          <p14:tracePt t="143195" x="4616450" y="6099175"/>
          <p14:tracePt t="143212" x="4679950" y="6037263"/>
          <p14:tracePt t="143229" x="4714875" y="6000750"/>
          <p14:tracePt t="143246" x="4732338" y="5973763"/>
          <p14:tracePt t="143261" x="4759325" y="5946775"/>
          <p14:tracePt t="143278" x="4768850" y="5929313"/>
          <p14:tracePt t="143295" x="4795838" y="5894388"/>
          <p14:tracePt t="143312" x="4822825" y="5867400"/>
          <p14:tracePt t="143328" x="4830763" y="5857875"/>
          <p14:tracePt t="143346" x="4840288" y="5857875"/>
          <p14:tracePt t="143361" x="4848225" y="5848350"/>
          <p14:tracePt t="143378" x="4857750" y="5848350"/>
          <p14:tracePt t="143435" x="4857750" y="5840413"/>
          <p14:tracePt t="143455" x="4857750" y="5848350"/>
          <p14:tracePt t="143644" x="4857750" y="5857875"/>
          <p14:tracePt t="143674" x="4848225" y="5867400"/>
          <p14:tracePt t="143684" x="4840288" y="5875338"/>
          <p14:tracePt t="143704" x="4830763" y="5894388"/>
          <p14:tracePt t="143714" x="4822825" y="5902325"/>
          <p14:tracePt t="143723" x="4803775" y="5919788"/>
          <p14:tracePt t="143733" x="4768850" y="5946775"/>
          <p14:tracePt t="143745" x="4732338" y="5983288"/>
          <p14:tracePt t="143761" x="4670425" y="6037263"/>
          <p14:tracePt t="143778" x="4616450" y="6072188"/>
          <p14:tracePt t="143795" x="4581525" y="6089650"/>
          <p14:tracePt t="143811" x="4510088" y="6116638"/>
          <p14:tracePt t="143828" x="4438650" y="6134100"/>
          <p14:tracePt t="143845" x="4394200" y="6143625"/>
          <p14:tracePt t="143861" x="4322763" y="6161088"/>
          <p14:tracePt t="143879" x="4251325" y="6170613"/>
          <p14:tracePt t="143895" x="4214813" y="6180138"/>
          <p14:tracePt t="143911" x="4143375" y="6188075"/>
          <p14:tracePt t="143928" x="4037013" y="6197600"/>
          <p14:tracePt t="143945" x="4000500" y="6197600"/>
          <p14:tracePt t="143961" x="3929063" y="6197600"/>
          <p14:tracePt t="143978" x="3875088" y="6188075"/>
          <p14:tracePt t="143994" x="3848100" y="6188075"/>
          <p14:tracePt t="144011" x="3795713" y="6170613"/>
          <p14:tracePt t="144028" x="3751263" y="6161088"/>
          <p14:tracePt t="144044" x="3732213" y="6153150"/>
          <p14:tracePt t="144061" x="3697288" y="6126163"/>
          <p14:tracePt t="144077" x="3652838" y="6099175"/>
          <p14:tracePt t="144094" x="3643313" y="6081713"/>
          <p14:tracePt t="144111" x="3608388" y="6027738"/>
          <p14:tracePt t="144128" x="3581400" y="5973763"/>
          <p14:tracePt t="144144" x="3571875" y="5929313"/>
          <p14:tracePt t="144161" x="3562350" y="5867400"/>
          <p14:tracePt t="144177" x="3562350" y="5813425"/>
          <p14:tracePt t="144194" x="3562350" y="5786438"/>
          <p14:tracePt t="144211" x="3562350" y="5741988"/>
          <p14:tracePt t="144228" x="3571875" y="5670550"/>
          <p14:tracePt t="144245" x="3581400" y="5634038"/>
          <p14:tracePt t="144261" x="3598863" y="5554663"/>
          <p14:tracePt t="144277" x="3608388" y="5483225"/>
          <p14:tracePt t="144294" x="3616325" y="5446713"/>
          <p14:tracePt t="144310" x="3633788" y="5402263"/>
          <p14:tracePt t="144327" x="3633788" y="5384800"/>
          <p14:tracePt t="144344" x="3643313" y="5375275"/>
          <p14:tracePt t="144361" x="3652838" y="5367338"/>
          <p14:tracePt t="144377" x="3652838" y="5357813"/>
          <p14:tracePt t="144394" x="3652838" y="5367338"/>
          <p14:tracePt t="144471" x="3643313" y="5375275"/>
          <p14:tracePt t="144482" x="3643313" y="5384800"/>
          <p14:tracePt t="144502" x="3633788" y="5384800"/>
          <p14:tracePt t="144511" x="3633788" y="5394325"/>
          <p14:tracePt t="144522" x="3625850" y="5411788"/>
          <p14:tracePt t="144531" x="3616325" y="5419725"/>
          <p14:tracePt t="144544" x="3616325" y="5438775"/>
          <p14:tracePt t="144560" x="3581400" y="5500688"/>
          <p14:tracePt t="144577" x="3554413" y="5572125"/>
          <p14:tracePt t="144594" x="3536950" y="5599113"/>
          <p14:tracePt t="144610" x="3527425" y="5643563"/>
          <p14:tracePt t="144628" x="3517900" y="5688013"/>
          <p14:tracePt t="144644" x="3509963" y="5705475"/>
          <p14:tracePt t="144660" x="3500438" y="5741988"/>
          <p14:tracePt t="144678" x="3500438" y="5776913"/>
          <p14:tracePt t="144694" x="3500438" y="5795963"/>
          <p14:tracePt t="144710" x="3500438" y="5822950"/>
          <p14:tracePt t="144728" x="3509963" y="5867400"/>
          <p14:tracePt t="144744" x="3517900" y="5884863"/>
          <p14:tracePt t="144760" x="3536950" y="5911850"/>
          <p14:tracePt t="144777" x="3571875" y="5956300"/>
          <p14:tracePt t="144794" x="3598863" y="5973763"/>
          <p14:tracePt t="144810" x="3652838" y="6027738"/>
          <p14:tracePt t="144827" x="3705225" y="6072188"/>
          <p14:tracePt t="144844" x="3768725" y="6143625"/>
          <p14:tracePt t="144861" x="3803650" y="6170613"/>
          <p14:tracePt t="144877" x="3867150" y="6232525"/>
          <p14:tracePt t="144893" x="3946525" y="6286500"/>
          <p14:tracePt t="144911" x="3990975" y="6303963"/>
          <p14:tracePt t="144928" x="4062413" y="6330950"/>
          <p14:tracePt t="144944" x="4116388" y="6367463"/>
          <p14:tracePt t="144961" x="4143375" y="6375400"/>
          <p14:tracePt t="144976" x="4187825" y="6394450"/>
          <p14:tracePt t="144993" x="4224338" y="6402388"/>
          <p14:tracePt t="145011" x="4241800" y="6411913"/>
          <p14:tracePt t="145027" x="4295775" y="6419850"/>
          <p14:tracePt t="145043" x="4357688" y="6419850"/>
          <p14:tracePt t="145061" x="4394200" y="6419850"/>
          <p14:tracePt t="145076" x="4456113" y="6419850"/>
          <p14:tracePt t="145093" x="4500563" y="6402388"/>
          <p14:tracePt t="145111" x="4518025" y="6402388"/>
          <p14:tracePt t="145127" x="4554538" y="6375400"/>
          <p14:tracePt t="145143" x="4581525" y="6357938"/>
          <p14:tracePt t="145161" x="4589463" y="6330950"/>
          <p14:tracePt t="145176" x="4625975" y="6276975"/>
          <p14:tracePt t="145194" x="4652963" y="6224588"/>
          <p14:tracePt t="145211" x="4660900" y="6205538"/>
          <p14:tracePt t="145227" x="4679950" y="6180138"/>
          <p14:tracePt t="145244" x="4697413" y="6161088"/>
          <p14:tracePt t="145261" x="4714875" y="6134100"/>
          <p14:tracePt t="145276" x="4759325" y="6099175"/>
          <p14:tracePt t="145293" x="4786313" y="6062663"/>
          <p14:tracePt t="145311" x="4795838" y="6054725"/>
          <p14:tracePt t="145326" x="4803775" y="6037263"/>
          <p14:tracePt t="145343" x="4813300" y="6027738"/>
          <p14:tracePt t="145361" x="4822825" y="6027738"/>
          <p14:tracePt t="145376" x="4822825" y="6018213"/>
          <p14:tracePt t="145393" x="4830763" y="6000750"/>
          <p14:tracePt t="145411" x="4830763" y="5991225"/>
          <p14:tracePt t="145429" x="4840288" y="5991225"/>
          <p14:tracePt t="145459" x="4840288" y="5983288"/>
          <p14:tracePt t="145469" x="4840288" y="5973763"/>
          <p14:tracePt t="145558" x="4830763" y="5973763"/>
          <p14:tracePt t="145778" x="4822825" y="5973763"/>
          <p14:tracePt t="145828" x="4813300" y="5973763"/>
          <p14:tracePt t="145857" x="4803775" y="5973763"/>
          <p14:tracePt t="145868" x="4795838" y="5973763"/>
          <p14:tracePt t="145888" x="4795838" y="5965825"/>
          <p14:tracePt t="145897" x="4786313" y="5965825"/>
          <p14:tracePt t="145909" x="4776788" y="5956300"/>
          <p14:tracePt t="145927" x="4768850" y="5946775"/>
          <p14:tracePt t="145948" x="4759325" y="5946775"/>
          <p14:tracePt t="145959" x="4759325" y="5938838"/>
          <p14:tracePt t="145977" x="4751388" y="5919788"/>
          <p14:tracePt t="145994" x="4751388" y="5902325"/>
          <p14:tracePt t="146010" x="4751388" y="5875338"/>
          <p14:tracePt t="146025" x="4751388" y="5830888"/>
          <p14:tracePt t="146042" x="4751388" y="5776913"/>
          <p14:tracePt t="146060" x="4751388" y="5759450"/>
          <p14:tracePt t="146076" x="4751388" y="5741988"/>
          <p14:tracePt t="146093" x="4732338" y="5715000"/>
          <p14:tracePt t="146110" x="4732338" y="5705475"/>
          <p14:tracePt t="146126" x="4724400" y="5697538"/>
          <p14:tracePt t="146142" x="4714875" y="5697538"/>
          <p14:tracePt t="146159" x="4705350" y="5697538"/>
          <p14:tracePt t="146176" x="4697413" y="5697538"/>
          <p14:tracePt t="146192" x="4687888" y="5697538"/>
          <p14:tracePt t="146209" x="4679950" y="5705475"/>
          <p14:tracePt t="146227" x="4670425" y="5715000"/>
          <p14:tracePt t="146243" x="4660900" y="5724525"/>
          <p14:tracePt t="146259" x="4652963" y="5724525"/>
          <p14:tracePt t="146287" x="4652963" y="5715000"/>
          <p14:tracePt t="146316" x="4652963" y="5705475"/>
          <p14:tracePt t="146326" x="4652963" y="5680075"/>
          <p14:tracePt t="146336" x="4652963" y="5653088"/>
          <p14:tracePt t="146346" x="4660900" y="5626100"/>
          <p14:tracePt t="146359" x="4660900" y="5599113"/>
          <p14:tracePt t="146359" x="4660900" y="5581650"/>
          <p14:tracePt t="146377" x="4660900" y="5572125"/>
          <p14:tracePt t="146392" x="4660900" y="5562600"/>
          <p14:tracePt t="146409" x="4670425" y="5562600"/>
          <p14:tracePt t="146427" x="4670425" y="5572125"/>
          <p14:tracePt t="146466" x="4660900" y="5581650"/>
          <p14:tracePt t="146476" x="4643438" y="5616575"/>
          <p14:tracePt t="146486" x="4633913" y="5653088"/>
          <p14:tracePt t="146496" x="4616450" y="5697538"/>
          <p14:tracePt t="146509" x="4554538" y="5776913"/>
          <p14:tracePt t="146526" x="4527550" y="5822950"/>
          <p14:tracePt t="146542" x="4491038" y="5884863"/>
          <p14:tracePt t="146559" x="4465638" y="5911850"/>
          <p14:tracePt t="146576" x="4456113" y="5929313"/>
          <p14:tracePt t="146592" x="4446588" y="5946775"/>
          <p14:tracePt t="146609" x="4429125" y="5956300"/>
          <p14:tracePt t="146627" x="4429125" y="5965825"/>
          <p14:tracePt t="148429" x="4419600" y="5973763"/>
          <p14:tracePt t="148441" x="4411663" y="5991225"/>
          <p14:tracePt t="148450" x="4384675" y="6010275"/>
          <p14:tracePt t="148460" x="4367213" y="6018213"/>
          <p14:tracePt t="148474" x="4322763" y="6045200"/>
          <p14:tracePt t="148492" x="4303713" y="6062663"/>
          <p14:tracePt t="148507" x="4259263" y="6072188"/>
          <p14:tracePt t="148525" x="4232275" y="6089650"/>
          <p14:tracePt t="148541" x="4214813" y="6089650"/>
          <p14:tracePt t="148557" x="4197350" y="6089650"/>
          <p14:tracePt t="148574" x="4152900" y="6081713"/>
          <p14:tracePt t="148591" x="4143375" y="6062663"/>
          <p14:tracePt t="148607" x="4098925" y="6000750"/>
          <p14:tracePt t="148625" x="4062413" y="5919788"/>
          <p14:tracePt t="148641" x="4054475" y="5894388"/>
          <p14:tracePt t="148657" x="4027488" y="5840413"/>
          <p14:tracePt t="148674" x="4017963" y="5795963"/>
          <p14:tracePt t="148691" x="4017963" y="5768975"/>
          <p14:tracePt t="148707" x="4017963" y="5715000"/>
          <p14:tracePt t="148725" x="4054475" y="5634038"/>
          <p14:tracePt t="148742" x="4089400" y="5599113"/>
          <p14:tracePt t="148757" x="4133850" y="5554663"/>
          <p14:tracePt t="148774" x="4170363" y="5527675"/>
          <p14:tracePt t="148791" x="4187825" y="5510213"/>
          <p14:tracePt t="148807" x="4205288" y="5500688"/>
          <p14:tracePt t="148824" x="4232275" y="5491163"/>
          <p14:tracePt t="148841" x="4241800" y="5491163"/>
          <p14:tracePt t="148857" x="4268788" y="5491163"/>
          <p14:tracePt t="148875" x="4295775" y="5491163"/>
          <p14:tracePt t="148891" x="4313238" y="5491163"/>
          <p14:tracePt t="148907" x="4330700" y="5500688"/>
          <p14:tracePt t="148924" x="4357688" y="5510213"/>
          <p14:tracePt t="148941" x="4367213" y="5518150"/>
          <p14:tracePt t="148957" x="4384675" y="5537200"/>
          <p14:tracePt t="148974" x="4402138" y="5554663"/>
          <p14:tracePt t="148991" x="4411663" y="5572125"/>
          <p14:tracePt t="149007" x="4419600" y="5599113"/>
          <p14:tracePt t="149024" x="4429125" y="5616575"/>
          <p14:tracePt t="149041" x="4429125" y="5634038"/>
          <p14:tracePt t="149057" x="4438650" y="5653088"/>
          <p14:tracePt t="149074" x="4438650" y="5697538"/>
          <p14:tracePt t="149091" x="4429125" y="5724525"/>
          <p14:tracePt t="149107" x="4419600" y="5803900"/>
          <p14:tracePt t="149125" x="4402138" y="5884863"/>
          <p14:tracePt t="149142" x="4394200" y="5911850"/>
          <p14:tracePt t="149157" x="4384675" y="5956300"/>
          <p14:tracePt t="149174" x="4375150" y="5983288"/>
          <p14:tracePt t="149190" x="4367213" y="5991225"/>
          <p14:tracePt t="149208" x="4367213" y="6000750"/>
          <p14:tracePt t="150115" x="4375150" y="6000750"/>
          <p14:tracePt t="150705" x="4384675" y="5991225"/>
          <p14:tracePt t="150715" x="4402138" y="5983288"/>
          <p14:tracePt t="150734" x="4411663" y="5973763"/>
          <p14:tracePt t="150744" x="4429125" y="5956300"/>
          <p14:tracePt t="150756" x="4456113" y="5946775"/>
          <p14:tracePt t="150772" x="4518025" y="5911850"/>
          <p14:tracePt t="150789" x="4598988" y="5884863"/>
          <p14:tracePt t="150806" x="4643438" y="5867400"/>
          <p14:tracePt t="150822" x="4697413" y="5840413"/>
          <p14:tracePt t="150839" x="4741863" y="5813425"/>
          <p14:tracePt t="150856" x="4759325" y="5813425"/>
          <p14:tracePt t="150872" x="4795838" y="5795963"/>
          <p14:tracePt t="150889" x="4822825" y="5786438"/>
          <p14:tracePt t="150906" x="4830763" y="5786438"/>
          <p14:tracePt t="150922" x="4840288" y="5776913"/>
          <p14:tracePt t="150939" x="4848225" y="5776913"/>
          <p14:tracePt t="157962" x="4857750" y="5803900"/>
          <p14:tracePt t="158792" x="4857750" y="5813425"/>
          <p14:tracePt t="158802" x="4857750" y="5822950"/>
          <p14:tracePt t="158812" x="4857750" y="5830888"/>
          <p14:tracePt t="158822" x="4857750" y="5848350"/>
          <p14:tracePt t="158834" x="4848225" y="5857875"/>
          <p14:tracePt t="158852" x="4848225" y="5867400"/>
          <p14:tracePt t="158866" x="4840288" y="5875338"/>
          <p14:tracePt t="158883" x="4830763" y="5875338"/>
          <p14:tracePt t="158902" x="4822825" y="5884863"/>
          <p14:tracePt t="158916" x="4776788" y="5894388"/>
          <p14:tracePt t="158933" x="4741863" y="5902325"/>
          <p14:tracePt t="158949" x="4633913" y="5919788"/>
          <p14:tracePt t="158966" x="4527550" y="5938838"/>
          <p14:tracePt t="158983" x="4483100" y="5938838"/>
          <p14:tracePt t="158999" x="4375150" y="5946775"/>
          <p14:tracePt t="159017" x="4251325" y="5946775"/>
          <p14:tracePt t="159033" x="4187825" y="5946775"/>
          <p14:tracePt t="159049" x="4081463" y="5938838"/>
          <p14:tracePt t="159066" x="4000500" y="5919788"/>
          <p14:tracePt t="159084" x="3965575" y="5902325"/>
          <p14:tracePt t="159099" x="3894138" y="5875338"/>
          <p14:tracePt t="159117" x="3822700" y="5848350"/>
          <p14:tracePt t="159133" x="3795713" y="5830888"/>
          <p14:tracePt t="159150" x="3724275" y="5786438"/>
          <p14:tracePt t="159166" x="3660775" y="5732463"/>
          <p14:tracePt t="159183" x="3625850" y="5724525"/>
          <p14:tracePt t="159199" x="3589338" y="5697538"/>
          <p14:tracePt t="159216" x="3562350" y="5670550"/>
          <p14:tracePt t="159233" x="3554413" y="5661025"/>
          <p14:tracePt t="159250" x="3544888" y="5653088"/>
          <p14:tracePt t="159266" x="3554413" y="5653088"/>
          <p14:tracePt t="159370" x="3562350" y="5653088"/>
          <p14:tracePt t="159380" x="3598863" y="5670550"/>
          <p14:tracePt t="159390" x="3652838" y="5705475"/>
          <p14:tracePt t="159400" x="3714750" y="5751513"/>
          <p14:tracePt t="159416" x="3848100" y="5867400"/>
          <p14:tracePt t="159432" x="3902075" y="5911850"/>
          <p14:tracePt t="159449" x="3990975" y="6000750"/>
          <p14:tracePt t="159466" x="4054475" y="6062663"/>
          <p14:tracePt t="159483" x="4071938" y="6081713"/>
          <p14:tracePt t="159499" x="4098925" y="6099175"/>
          <p14:tracePt t="159516" x="4108450" y="6108700"/>
          <p14:tracePt t="159532" x="4116388" y="6116638"/>
          <p14:tracePt t="159549" x="4125913" y="6116638"/>
          <p14:tracePt t="159999" x="4133850" y="6116638"/>
          <p14:tracePt t="160019" x="4143375" y="6116638"/>
          <p14:tracePt t="160030" x="4152900" y="6116638"/>
          <p14:tracePt t="160049" x="4160838" y="6116638"/>
          <p14:tracePt t="160059" x="4160838" y="6126163"/>
          <p14:tracePt t="160069" x="4179888" y="6126163"/>
          <p14:tracePt t="160082" x="4187825" y="6134100"/>
          <p14:tracePt t="160099" x="4232275" y="6143625"/>
          <p14:tracePt t="160116" x="4295775" y="6161088"/>
          <p14:tracePt t="160132" x="4313238" y="6161088"/>
          <p14:tracePt t="160132" x="4330700" y="6170613"/>
          <p14:tracePt t="160150" x="4340225" y="6170613"/>
          <p14:tracePt t="160165" x="4357688" y="6180138"/>
          <p14:tracePt t="160182" x="4367213" y="6180138"/>
          <p14:tracePt t="160198" x="4348163" y="6170613"/>
          <p14:tracePt t="160319" x="4330700" y="6170613"/>
          <p14:tracePt t="160329" x="4295775" y="6153150"/>
          <p14:tracePt t="160339" x="4232275" y="6116638"/>
          <p14:tracePt t="160349" x="4152900" y="6081713"/>
          <p14:tracePt t="160365" x="4010025" y="5983288"/>
          <p14:tracePt t="160382" x="3911600" y="5911850"/>
          <p14:tracePt t="160399" x="3884613" y="5884863"/>
          <p14:tracePt t="160415" x="3840163" y="5830888"/>
          <p14:tracePt t="160432" x="3803650" y="5803900"/>
          <p14:tracePt t="160449" x="3795713" y="5786438"/>
          <p14:tracePt t="160465" x="3776663" y="5776913"/>
          <p14:tracePt t="160482" x="3768725" y="5759450"/>
          <p14:tracePt t="160499" x="3759200" y="5751513"/>
          <p14:tracePt t="160517" x="3759200" y="5741988"/>
          <p14:tracePt t="160538" x="3751263" y="5732463"/>
          <p14:tracePt t="160568" x="3751263" y="5724525"/>
          <p14:tracePt t="160598" x="3759200" y="5724525"/>
          <p14:tracePt t="160747" x="3776663" y="5732463"/>
          <p14:tracePt t="160767" x="3803650" y="5768975"/>
          <p14:tracePt t="160777" x="3857625" y="5822950"/>
          <p14:tracePt t="160787" x="3929063" y="5884863"/>
          <p14:tracePt t="160799" x="3990975" y="5965825"/>
          <p14:tracePt t="160814" x="4108450" y="6089650"/>
          <p14:tracePt t="160832" x="4187825" y="6188075"/>
          <p14:tracePt t="160848" x="4224338" y="6224588"/>
          <p14:tracePt t="160864" x="4276725" y="6276975"/>
          <p14:tracePt t="160882" x="4303713" y="6313488"/>
          <p14:tracePt t="160899" x="4303713" y="6323013"/>
          <p14:tracePt t="160914" x="4313238" y="6340475"/>
          <p14:tracePt t="160931" x="4322763" y="6340475"/>
          <p14:tracePt t="160948" x="4330700" y="6348413"/>
          <p14:tracePt t="160964" x="4340225" y="6348413"/>
          <p14:tracePt t="161046" x="4348163" y="6348413"/>
          <p14:tracePt t="161126" x="4357688" y="6340475"/>
          <p14:tracePt t="161146" x="4367213" y="6330950"/>
          <p14:tracePt t="161156" x="4394200" y="6313488"/>
          <p14:tracePt t="161166" x="4419600" y="6276975"/>
          <p14:tracePt t="161182" x="4510088" y="6205538"/>
          <p14:tracePt t="161198" x="4545013" y="6170613"/>
          <p14:tracePt t="161214" x="4598988" y="6108700"/>
          <p14:tracePt t="161232" x="4625975" y="6072188"/>
          <p14:tracePt t="161248" x="4625975" y="6062663"/>
          <p14:tracePt t="161265" x="4633913" y="6054725"/>
          <p14:tracePt t="161281" x="4643438" y="6045200"/>
          <p14:tracePt t="161298" x="4652963" y="6045200"/>
          <p14:tracePt t="162241" x="4643438" y="6045200"/>
          <p14:tracePt t="162414" x="4633913" y="6045200"/>
          <p14:tracePt t="162424" x="4625975" y="6062663"/>
          <p14:tracePt t="162434" x="4608513" y="6072188"/>
          <p14:tracePt t="162447" x="4581525" y="6116638"/>
          <p14:tracePt t="162464" x="4545013" y="6143625"/>
          <p14:tracePt t="162480" x="4483100" y="6197600"/>
          <p14:tracePt t="162497" x="4419600" y="6242050"/>
          <p14:tracePt t="162514" x="4394200" y="6259513"/>
          <p14:tracePt t="162530" x="4348163" y="6303963"/>
          <p14:tracePt t="162547" x="4322763" y="6330950"/>
          <p14:tracePt t="162564" x="4313238" y="6340475"/>
          <p14:tracePt t="162580" x="4303713" y="6348413"/>
          <p14:tracePt t="162597" x="4303713" y="6357938"/>
          <p14:tracePt t="162613" x="4295775" y="6357938"/>
          <p14:tracePt t="171224" x="4313238" y="6357938"/>
          <p14:tracePt t="171866" x="4375150" y="6348413"/>
          <p14:tracePt t="171875" x="4446588" y="6330950"/>
          <p14:tracePt t="171885" x="4537075" y="6313488"/>
          <p14:tracePt t="171895" x="4616450" y="6286500"/>
          <p14:tracePt t="171906" x="4697413" y="6269038"/>
          <p14:tracePt t="171923" x="4830763" y="6232525"/>
          <p14:tracePt t="171940" x="4929188" y="6205538"/>
          <p14:tracePt t="171956" x="4973638" y="6197600"/>
          <p14:tracePt t="171973" x="5027613" y="6188075"/>
          <p14:tracePt t="171990" x="5062538" y="6180138"/>
          <p14:tracePt t="172007" x="5072063" y="6170613"/>
          <p14:tracePt t="172023" x="5089525" y="6170613"/>
          <p14:tracePt t="172040" x="5089525" y="6161088"/>
          <p14:tracePt t="172056" x="5099050" y="6153150"/>
          <p14:tracePt t="172073" x="5108575" y="6143625"/>
          <p14:tracePt t="172089" x="5133975" y="6099175"/>
          <p14:tracePt t="172106" x="5153025" y="6081713"/>
          <p14:tracePt t="172123" x="5187950" y="6045200"/>
          <p14:tracePt t="172139" x="5205413" y="6037263"/>
          <p14:tracePt t="172156" x="5205413" y="6027738"/>
          <p14:tracePt t="172172" x="5224463" y="6018213"/>
          <p14:tracePt t="172190" x="5295900" y="5973763"/>
          <p14:tracePt t="172207" x="5340350" y="5929313"/>
          <p14:tracePt t="172207" x="5384800" y="5875338"/>
          <p14:tracePt t="172224" x="5419725" y="5822950"/>
          <p14:tracePt t="172239" x="5473700" y="5751513"/>
          <p14:tracePt t="172256" x="5483225" y="5724525"/>
          <p14:tracePt t="172272" x="5500688" y="5705475"/>
          <p14:tracePt t="172289" x="5500688" y="5688013"/>
          <p14:tracePt t="172306" x="5500688" y="5680075"/>
          <p14:tracePt t="172324" x="5510213" y="5680075"/>
          <p14:tracePt t="172733" x="5527675" y="5680075"/>
          <p14:tracePt t="172753" x="5537200" y="5688013"/>
          <p14:tracePt t="172763" x="5545138" y="5688013"/>
          <p14:tracePt t="172773" x="5562600" y="5697538"/>
          <p14:tracePt t="172789" x="5581650" y="5705475"/>
          <p14:tracePt t="172807" x="5599113" y="5715000"/>
          <p14:tracePt t="172822" x="5626100" y="5732463"/>
          <p14:tracePt t="172839" x="5643563" y="5751513"/>
          <p14:tracePt t="172856" x="5661025" y="5759450"/>
          <p14:tracePt t="172872" x="5688013" y="5768975"/>
          <p14:tracePt t="172889" x="5732463" y="5776913"/>
          <p14:tracePt t="172905" x="5786438" y="5786438"/>
          <p14:tracePt t="172923" x="5813425" y="5786438"/>
          <p14:tracePt t="172938" x="5884863" y="5786438"/>
          <p14:tracePt t="172955" x="5956300" y="5786438"/>
          <p14:tracePt t="172973" x="6000750" y="5776913"/>
          <p14:tracePt t="172989" x="6072188" y="5759450"/>
          <p14:tracePt t="173005" x="6143625" y="5751513"/>
          <p14:tracePt t="173023" x="6180138" y="5741988"/>
          <p14:tracePt t="173038" x="6232525" y="5724525"/>
          <p14:tracePt t="173056" x="6286500" y="5715000"/>
          <p14:tracePt t="173073" x="6296025" y="5715000"/>
          <p14:tracePt t="173089" x="6313488" y="5705475"/>
          <p14:tracePt t="173105" x="6323013" y="5705475"/>
          <p14:tracePt t="173123" x="6323013" y="5697538"/>
          <p14:tracePt t="173138" x="6323013" y="5688013"/>
          <p14:tracePt t="173172" x="6340475" y="5688013"/>
          <p14:tracePt t="173750" x="6357938" y="5688013"/>
          <p14:tracePt t="173760" x="6367463" y="5688013"/>
          <p14:tracePt t="173770" x="6384925" y="5680075"/>
          <p14:tracePt t="173780" x="6402388" y="5680075"/>
          <p14:tracePt t="173790" x="6438900" y="5670550"/>
          <p14:tracePt t="173805" x="6491288" y="5661025"/>
          <p14:tracePt t="173822" x="6518275" y="5661025"/>
          <p14:tracePt t="173838" x="6581775" y="5661025"/>
          <p14:tracePt t="173856" x="6634163" y="5653088"/>
          <p14:tracePt t="173872" x="6653213" y="5643563"/>
          <p14:tracePt t="173888" x="6680200" y="5643563"/>
          <p14:tracePt t="173905" x="6705600" y="5634038"/>
          <p14:tracePt t="173922" x="6715125" y="5634038"/>
          <p14:tracePt t="173938" x="6724650" y="5634038"/>
          <p14:tracePt t="173954" x="6732588" y="5634038"/>
          <p14:tracePt t="174000" x="6724650" y="5634038"/>
          <p14:tracePt t="174628" x="6715125" y="5634038"/>
          <p14:tracePt t="174639" x="6705600" y="5634038"/>
          <p14:tracePt t="174649" x="6680200" y="5634038"/>
          <p14:tracePt t="174658" x="6661150" y="5634038"/>
          <p14:tracePt t="174671" x="6643688" y="5634038"/>
          <p14:tracePt t="174687" x="6599238" y="5634038"/>
          <p14:tracePt t="174704" x="6537325" y="5643563"/>
          <p14:tracePt t="174721" x="6500813" y="5643563"/>
          <p14:tracePt t="174737" x="6419850" y="5643563"/>
          <p14:tracePt t="174754" x="6357938" y="5653088"/>
          <p14:tracePt t="174772" x="6330950" y="5653088"/>
          <p14:tracePt t="174787" x="6286500" y="5653088"/>
          <p14:tracePt t="174805" x="6259513" y="5653088"/>
          <p14:tracePt t="174821" x="6242050" y="5653088"/>
          <p14:tracePt t="174837" x="6232525" y="5653088"/>
          <p14:tracePt t="174854" x="6224588" y="5653088"/>
          <p14:tracePt t="174870" x="6215063" y="5653088"/>
          <p14:tracePt t="174888" x="6205538" y="5653088"/>
          <p14:tracePt t="174958" x="6205538" y="5643563"/>
          <p14:tracePt t="176351" x="6197600" y="5643563"/>
          <p14:tracePt t="176503" x="6188075" y="5643563"/>
          <p14:tracePt t="176512" x="6170613" y="5634038"/>
          <p14:tracePt t="176523" x="6134100" y="5634038"/>
          <p14:tracePt t="176536" x="5973763" y="5616575"/>
          <p14:tracePt t="176554" x="5875338" y="5608638"/>
          <p14:tracePt t="176569" x="5705475" y="5589588"/>
          <p14:tracePt t="176586" x="5572125" y="5572125"/>
          <p14:tracePt t="176603" x="5527675" y="5562600"/>
          <p14:tracePt t="176620" x="5456238" y="5554663"/>
          <p14:tracePt t="176636" x="5429250" y="5545138"/>
          <p14:tracePt t="176653" x="5419725" y="5537200"/>
          <p14:tracePt t="176669" x="5411788" y="5537200"/>
          <p14:tracePt t="176686" x="5402263" y="5537200"/>
          <p14:tracePt t="176703" x="5411788" y="5537200"/>
          <p14:tracePt t="177221" x="5429250" y="5537200"/>
          <p14:tracePt t="177231" x="5438775" y="5537200"/>
          <p14:tracePt t="177241" x="5446713" y="5537200"/>
          <p14:tracePt t="177253" x="5465763" y="5537200"/>
          <p14:tracePt t="177270" x="5554663" y="5537200"/>
          <p14:tracePt t="177286" x="5670550" y="5537200"/>
          <p14:tracePt t="177303" x="5732463" y="5537200"/>
          <p14:tracePt t="177319" x="5857875" y="5537200"/>
          <p14:tracePt t="177335" x="5938838" y="5527675"/>
          <p14:tracePt t="177352" x="5973763" y="5527675"/>
          <p14:tracePt t="177368" x="6054725" y="5518150"/>
          <p14:tracePt t="177385" x="6126163" y="5510213"/>
          <p14:tracePt t="177402" x="6153150" y="5500688"/>
          <p14:tracePt t="177419" x="6197600" y="5491163"/>
          <p14:tracePt t="177436" x="6215063" y="5483225"/>
          <p14:tracePt t="177453" x="6224588" y="5483225"/>
          <p14:tracePt t="177470" x="6232525" y="5483225"/>
          <p14:tracePt t="177530" x="6232525" y="5473700"/>
          <p14:tracePt t="177550" x="6232525" y="5465763"/>
          <p14:tracePt t="177690" x="6224588" y="5456238"/>
          <p14:tracePt t="178099" x="6197600" y="5456238"/>
          <p14:tracePt t="178109" x="6188075" y="5446713"/>
          <p14:tracePt t="178119" x="6170613" y="5446713"/>
          <p14:tracePt t="178135" x="6108700" y="5438775"/>
          <p14:tracePt t="178152" x="6054725" y="5429250"/>
          <p14:tracePt t="178168" x="5956300" y="5419725"/>
          <p14:tracePt t="178185" x="5867400" y="5411788"/>
          <p14:tracePt t="178202" x="5830888" y="5402263"/>
          <p14:tracePt t="178218" x="5776913" y="5402263"/>
          <p14:tracePt t="178235" x="5741988" y="5402263"/>
          <p14:tracePt t="178252" x="5715000" y="5394325"/>
          <p14:tracePt t="178269" x="5705475" y="5394325"/>
          <p14:tracePt t="178284" x="5697538" y="5394325"/>
          <p14:tracePt t="178301" x="5688013" y="5394325"/>
          <p14:tracePt t="178338" x="5680075" y="5384800"/>
          <p14:tracePt t="178388" x="5670550" y="5384800"/>
          <p14:tracePt t="178428" x="5680075" y="5384800"/>
          <p14:tracePt t="178777" x="5688013" y="5384800"/>
          <p14:tracePt t="178806" x="5697538" y="5384800"/>
          <p14:tracePt t="178826" x="5705475" y="5384800"/>
          <p14:tracePt t="178846" x="5715000" y="5384800"/>
          <p14:tracePt t="178857" x="5715000" y="5375275"/>
          <p14:tracePt t="178867" x="5724525" y="5375275"/>
          <p14:tracePt t="178877" x="5741988" y="5375275"/>
          <p14:tracePt t="178886" x="5751513" y="5375275"/>
          <p14:tracePt t="178901" x="5776913" y="5367338"/>
          <p14:tracePt t="178918" x="5803900" y="5367338"/>
          <p14:tracePt t="178934" x="5884863" y="5348288"/>
          <p14:tracePt t="178951" x="5946775" y="5340350"/>
          <p14:tracePt t="178968" x="5973763" y="5340350"/>
          <p14:tracePt t="178984" x="6018213" y="5330825"/>
          <p14:tracePt t="179001" x="6037263" y="5322888"/>
          <p14:tracePt t="179018" x="6045200" y="5322888"/>
          <p14:tracePt t="179034" x="6072188" y="5322888"/>
          <p14:tracePt t="179051" x="6089650" y="5313363"/>
          <p14:tracePt t="179067" x="6099175" y="5313363"/>
          <p14:tracePt t="179086" x="6108700" y="5313363"/>
          <p14:tracePt t="179101" x="6108700" y="5303838"/>
          <p14:tracePt t="179118" x="6116638" y="5303838"/>
          <p14:tracePt t="179134" x="6126163" y="5303838"/>
          <p14:tracePt t="179166" x="6116638" y="5303838"/>
          <p14:tracePt t="179325" x="6108700" y="5303838"/>
          <p14:tracePt t="179335" x="6089650" y="5303838"/>
          <p14:tracePt t="179345" x="6062663" y="5303838"/>
          <p14:tracePt t="179355" x="6018213" y="5295900"/>
          <p14:tracePt t="179368" x="5956300" y="5295900"/>
          <p14:tracePt t="179384" x="5840413" y="5295900"/>
          <p14:tracePt t="179401" x="5751513" y="5295900"/>
          <p14:tracePt t="179417" x="5724525" y="5295900"/>
          <p14:tracePt t="179434" x="5688013" y="5295900"/>
          <p14:tracePt t="179451" x="5670550" y="5295900"/>
          <p14:tracePt t="179467" x="5661025" y="5295900"/>
          <p14:tracePt t="179484" x="5653088" y="5295900"/>
          <p14:tracePt t="179500" x="5643563" y="5295900"/>
          <p14:tracePt t="181349" x="5653088" y="5295900"/>
          <p14:tracePt t="182138" x="5653088" y="5303838"/>
          <p14:tracePt t="182148" x="5670550" y="5303838"/>
          <p14:tracePt t="182158" x="5680075" y="5313363"/>
          <p14:tracePt t="182168" x="5688013" y="5322888"/>
          <p14:tracePt t="182182" x="5759450" y="5330825"/>
          <p14:tracePt t="182199" x="5795963" y="5340350"/>
          <p14:tracePt t="182215" x="5867400" y="5348288"/>
          <p14:tracePt t="182232" x="5919788" y="5357813"/>
          <p14:tracePt t="182249" x="5938838" y="5357813"/>
          <p14:tracePt t="182265" x="5973763" y="5357813"/>
          <p14:tracePt t="182282" x="6010275" y="5348288"/>
          <p14:tracePt t="182299" x="6027738" y="5348288"/>
          <p14:tracePt t="182315" x="6054725" y="5340350"/>
          <p14:tracePt t="182332" x="6072188" y="5330825"/>
          <p14:tracePt t="182349" x="6081713" y="5330825"/>
          <p14:tracePt t="182365" x="6108700" y="5330825"/>
          <p14:tracePt t="182382" x="6143625" y="5322888"/>
          <p14:tracePt t="182399" x="6170613" y="5313363"/>
          <p14:tracePt t="182415" x="6205538" y="5303838"/>
          <p14:tracePt t="182432" x="6242050" y="5295900"/>
          <p14:tracePt t="182449" x="6259513" y="5295900"/>
          <p14:tracePt t="182465" x="6276975" y="5276850"/>
          <p14:tracePt t="182482" x="6286500" y="5276850"/>
          <p14:tracePt t="182498" x="6296025" y="5276850"/>
          <p14:tracePt t="182515" x="6303963" y="5276850"/>
          <p14:tracePt t="182531" x="6303963" y="5268913"/>
          <p14:tracePt t="182548" x="6313488" y="5268913"/>
          <p14:tracePt t="182607" x="6303963" y="5268913"/>
          <p14:tracePt t="182696" x="6296025" y="5268913"/>
          <p14:tracePt t="182716" x="6286500" y="5268913"/>
          <p14:tracePt t="182746" x="6276975" y="5268913"/>
          <p14:tracePt t="182766" x="6269038" y="5268913"/>
          <p14:tracePt t="182787" x="6251575" y="5268913"/>
          <p14:tracePt t="182805" x="6242050" y="5268913"/>
          <p14:tracePt t="182816" x="6224588" y="5268913"/>
          <p14:tracePt t="182826" x="6197600" y="5268913"/>
          <p14:tracePt t="182837" x="6170613" y="5268913"/>
          <p14:tracePt t="182848" x="6134100" y="5268913"/>
          <p14:tracePt t="182864" x="6054725" y="5268913"/>
          <p14:tracePt t="182882" x="6000750" y="5286375"/>
          <p14:tracePt t="182898" x="5973763" y="5286375"/>
          <p14:tracePt t="182915" x="5911850" y="5303838"/>
          <p14:tracePt t="182932" x="5830888" y="5303838"/>
          <p14:tracePt t="182948" x="5795963" y="5313363"/>
          <p14:tracePt t="182964" x="5732463" y="5313363"/>
          <p14:tracePt t="182981" x="5688013" y="5322888"/>
          <p14:tracePt t="182998" x="5670550" y="5322888"/>
          <p14:tracePt t="183015" x="5661025" y="5322888"/>
          <p14:tracePt t="183031" x="5643563" y="5330825"/>
          <p14:tracePt t="183048" x="5634038" y="5330825"/>
          <p14:tracePt t="183095" x="5626100" y="5330825"/>
          <p14:tracePt t="183245" x="5616575" y="5330825"/>
          <p14:tracePt t="183274" x="5608638" y="5330825"/>
          <p14:tracePt t="183295" x="5599113" y="5340350"/>
          <p14:tracePt t="183315" x="5589588" y="5340350"/>
          <p14:tracePt t="183355" x="5581650" y="5348288"/>
          <p14:tracePt t="183404" x="5589588" y="5348288"/>
          <p14:tracePt t="183544" x="5599113" y="5348288"/>
          <p14:tracePt t="183574" x="5616575" y="5348288"/>
          <p14:tracePt t="183594" x="5634038" y="5348288"/>
          <p14:tracePt t="183604" x="5661025" y="5348288"/>
          <p14:tracePt t="183615" x="5697538" y="5348288"/>
          <p14:tracePt t="183631" x="5803900" y="5348288"/>
          <p14:tracePt t="183647" x="5884863" y="5348288"/>
          <p14:tracePt t="183665" x="5929313" y="5348288"/>
          <p14:tracePt t="183680" x="5983288" y="5348288"/>
          <p14:tracePt t="183697" x="6037263" y="5340350"/>
          <p14:tracePt t="183715" x="6062663" y="5340350"/>
          <p14:tracePt t="183731" x="6116638" y="5340350"/>
          <p14:tracePt t="183748" x="6170613" y="5330825"/>
          <p14:tracePt t="183765" x="6197600" y="5322888"/>
          <p14:tracePt t="183780" x="6232525" y="5313363"/>
          <p14:tracePt t="183797" x="6259513" y="5313363"/>
          <p14:tracePt t="183814" x="6269038" y="5313363"/>
          <p14:tracePt t="183830" x="6276975" y="5313363"/>
          <p14:tracePt t="183847" x="6286500" y="5313363"/>
          <p14:tracePt t="183864" x="6286500" y="5303838"/>
          <p14:tracePt t="183880" x="6276975" y="5303838"/>
          <p14:tracePt t="183983" x="6259513" y="5303838"/>
          <p14:tracePt t="184002" x="6242050" y="5303838"/>
          <p14:tracePt t="184013" x="6205538" y="5303838"/>
          <p14:tracePt t="184022" x="6143625" y="5303838"/>
          <p14:tracePt t="184033" x="6072188" y="5313363"/>
          <p14:tracePt t="184047" x="5919788" y="5322888"/>
          <p14:tracePt t="184064" x="5848350" y="5322888"/>
          <p14:tracePt t="184080" x="5715000" y="5322888"/>
          <p14:tracePt t="184097" x="5626100" y="5322888"/>
          <p14:tracePt t="184114" x="5599113" y="5322888"/>
          <p14:tracePt t="184130" x="5572125" y="5322888"/>
          <p14:tracePt t="184148" x="5554663" y="5322888"/>
          <p14:tracePt t="184164" x="5545138" y="5322888"/>
          <p14:tracePt t="184192" x="5537200" y="5322888"/>
          <p14:tracePt t="184252" x="5545138" y="5322888"/>
          <p14:tracePt t="184442" x="5554663" y="5322888"/>
          <p14:tracePt t="184491" x="5572125" y="5322888"/>
          <p14:tracePt t="184511" x="5589588" y="5322888"/>
          <p14:tracePt t="184521" x="5626100" y="5322888"/>
          <p14:tracePt t="184531" x="5688013" y="5322888"/>
          <p14:tracePt t="184546" x="5813425" y="5313363"/>
          <p14:tracePt t="184563" x="5894388" y="5303838"/>
          <p14:tracePt t="184580" x="6054725" y="5286375"/>
          <p14:tracePt t="184597" x="6232525" y="5251450"/>
          <p14:tracePt t="184613" x="6303963" y="5232400"/>
          <p14:tracePt t="184630" x="6394450" y="5214938"/>
          <p14:tracePt t="184647" x="6429375" y="5205413"/>
          <p14:tracePt t="184663" x="6446838" y="5197475"/>
          <p14:tracePt t="184680" x="6456363" y="5197475"/>
          <p14:tracePt t="184696" x="6446838" y="5197475"/>
          <p14:tracePt t="184810" x="6429375" y="5197475"/>
          <p14:tracePt t="184830" x="6411913" y="5197475"/>
          <p14:tracePt t="184840" x="6375400" y="5197475"/>
          <p14:tracePt t="184850" x="6313488" y="5197475"/>
          <p14:tracePt t="184862" x="6242050" y="5205413"/>
          <p14:tracePt t="184879" x="6108700" y="5214938"/>
          <p14:tracePt t="184897" x="6000750" y="5224463"/>
          <p14:tracePt t="184913" x="5919788" y="5241925"/>
          <p14:tracePt t="184930" x="5884863" y="5241925"/>
          <p14:tracePt t="184946" x="5803900" y="5251450"/>
          <p14:tracePt t="184963" x="5751513" y="5259388"/>
          <p14:tracePt t="184980" x="5732463" y="5268913"/>
          <p14:tracePt t="184996" x="5715000" y="5268913"/>
          <p14:tracePt t="185013" x="5697538" y="5268913"/>
          <p14:tracePt t="185030" x="5688013" y="5268913"/>
          <p14:tracePt t="185046" x="5680075" y="5268913"/>
          <p14:tracePt t="185100" x="5680075" y="5276850"/>
          <p14:tracePt t="185349" x="5680075" y="5286375"/>
          <p14:tracePt t="185409" x="5697538" y="5303838"/>
          <p14:tracePt t="185428" x="5732463" y="5322888"/>
          <p14:tracePt t="185438" x="5786438" y="5357813"/>
          <p14:tracePt t="185448" x="5848350" y="5394325"/>
          <p14:tracePt t="185463" x="5973763" y="5473700"/>
          <p14:tracePt t="185480" x="6037263" y="5500688"/>
          <p14:tracePt t="185496" x="6143625" y="5545138"/>
          <p14:tracePt t="185513" x="6232525" y="5562600"/>
          <p14:tracePt t="185529" x="6259513" y="5572125"/>
          <p14:tracePt t="185546" x="6296025" y="5589588"/>
          <p14:tracePt t="185563" x="6313488" y="5589588"/>
          <p14:tracePt t="185579" x="6330950" y="5589588"/>
          <p14:tracePt t="185596" x="6348413" y="5589588"/>
          <p14:tracePt t="185613" x="6357938" y="5581650"/>
          <p14:tracePt t="185629" x="6367463" y="5572125"/>
          <p14:tracePt t="185668" x="6367463" y="5562600"/>
          <p14:tracePt t="185688" x="6367463" y="5554663"/>
          <p14:tracePt t="185697" x="6375400" y="5545138"/>
          <p14:tracePt t="185707" x="6375400" y="5518150"/>
          <p14:tracePt t="185717" x="6384925" y="5491163"/>
          <p14:tracePt t="185729" x="6394450" y="5465763"/>
          <p14:tracePt t="185746" x="6394450" y="5394325"/>
          <p14:tracePt t="185763" x="6394450" y="5340350"/>
          <p14:tracePt t="185779" x="6394450" y="5313363"/>
          <p14:tracePt t="185795" x="6394450" y="5276850"/>
          <p14:tracePt t="185812" x="6394450" y="5259388"/>
          <p14:tracePt t="185829" x="6384925" y="5241925"/>
          <p14:tracePt t="185845" x="6375400" y="5232400"/>
          <p14:tracePt t="185863" x="6367463" y="5224463"/>
          <p14:tracePt t="185879" x="6357938" y="5224463"/>
          <p14:tracePt t="185907" x="6348413" y="5224463"/>
          <p14:tracePt t="185917" x="6340475" y="5224463"/>
          <p14:tracePt t="185937" x="6330950" y="5224463"/>
          <p14:tracePt t="185957" x="6313488" y="5224463"/>
          <p14:tracePt t="185977" x="6303963" y="5224463"/>
          <p14:tracePt t="185986" x="6296025" y="5224463"/>
          <p14:tracePt t="185997" x="6276975" y="5232400"/>
          <p14:tracePt t="186012" x="6242050" y="5241925"/>
          <p14:tracePt t="186029" x="6215063" y="5251450"/>
          <p14:tracePt t="186045" x="6161088" y="5268913"/>
          <p14:tracePt t="186063" x="6089650" y="5276850"/>
          <p14:tracePt t="186079" x="6037263" y="5295900"/>
          <p14:tracePt t="186095" x="5938838" y="5313363"/>
          <p14:tracePt t="186112" x="5848350" y="5330825"/>
          <p14:tracePt t="186129" x="5813425" y="5330825"/>
          <p14:tracePt t="186145" x="5759450" y="5340350"/>
          <p14:tracePt t="186163" x="5705475" y="5340350"/>
          <p14:tracePt t="186179" x="5688013" y="5340350"/>
          <p14:tracePt t="186195" x="5661025" y="5340350"/>
          <p14:tracePt t="186212" x="5653088" y="5340350"/>
          <p14:tracePt t="186228" x="5643563" y="5340350"/>
          <p14:tracePt t="186246" x="5653088" y="5340350"/>
          <p14:tracePt t="186515" x="5661025" y="5348288"/>
          <p14:tracePt t="186535" x="5670550" y="5357813"/>
          <p14:tracePt t="186545" x="5688013" y="5357813"/>
          <p14:tracePt t="186555" x="5732463" y="5375275"/>
          <p14:tracePt t="186565" x="5803900" y="5394325"/>
          <p14:tracePt t="186578" x="5973763" y="5429250"/>
          <p14:tracePt t="186596" x="6045200" y="5438775"/>
          <p14:tracePt t="186612" x="6170613" y="5456238"/>
          <p14:tracePt t="186629" x="6276975" y="5465763"/>
          <p14:tracePt t="186646" x="6313488" y="5465763"/>
          <p14:tracePt t="186662" x="6384925" y="5465763"/>
          <p14:tracePt t="186679" x="6411913" y="5465763"/>
          <p14:tracePt t="186696" x="6419850" y="5465763"/>
          <p14:tracePt t="186712" x="6429375" y="5465763"/>
          <p14:tracePt t="186728" x="6446838" y="5465763"/>
          <p14:tracePt t="186745" x="6438900" y="5465763"/>
          <p14:tracePt t="187174" x="6429375" y="5465763"/>
          <p14:tracePt t="187353" x="6419850" y="5465763"/>
          <p14:tracePt t="187432" x="6411913" y="5465763"/>
          <p14:tracePt t="187472" x="6402388" y="5465763"/>
          <p14:tracePt t="187482" x="6394450" y="5465763"/>
          <p14:tracePt t="187502" x="6375400" y="5465763"/>
          <p14:tracePt t="187512" x="6367463" y="5456238"/>
          <p14:tracePt t="187523" x="6348413" y="5456238"/>
          <p14:tracePt t="187532" x="6323013" y="5446713"/>
          <p14:tracePt t="187544" x="6276975" y="5438775"/>
          <p14:tracePt t="187561" x="6188075" y="5419725"/>
          <p14:tracePt t="187578" x="6081713" y="5402263"/>
          <p14:tracePt t="187594" x="6018213" y="5394325"/>
          <p14:tracePt t="187611" x="5929313" y="5375275"/>
          <p14:tracePt t="187628" x="5848350" y="5367338"/>
          <p14:tracePt t="187644" x="5822950" y="5367338"/>
          <p14:tracePt t="187661" x="5768975" y="5357813"/>
          <p14:tracePt t="187678" x="5741988" y="5348288"/>
          <p14:tracePt t="187694" x="5732463" y="5348288"/>
          <p14:tracePt t="187712" x="5715000" y="5340350"/>
          <p14:tracePt t="187727" x="5705475" y="5340350"/>
          <p14:tracePt t="187744" x="5705475" y="5330825"/>
          <p14:tracePt t="187771" x="5697538" y="5330825"/>
          <p14:tracePt t="187781" x="5705475" y="5330825"/>
          <p14:tracePt t="188569" x="5715000" y="5330825"/>
          <p14:tracePt t="189068" x="5724525" y="5330825"/>
          <p14:tracePt t="189098" x="5732463" y="5330825"/>
          <p14:tracePt t="189138" x="5741988" y="5330825"/>
          <p14:tracePt t="189168" x="5741988" y="5322888"/>
          <p14:tracePt t="189187" x="5751513" y="5322888"/>
          <p14:tracePt t="189198" x="5759450" y="5322888"/>
          <p14:tracePt t="189207" x="5768975" y="5322888"/>
          <p14:tracePt t="189228" x="5786438" y="5322888"/>
          <p14:tracePt t="189238" x="5813425" y="5313363"/>
          <p14:tracePt t="189247" x="5857875" y="5303838"/>
          <p14:tracePt t="189260" x="5911850" y="5295900"/>
          <p14:tracePt t="189276" x="6018213" y="5276850"/>
          <p14:tracePt t="189293" x="6089650" y="5259388"/>
          <p14:tracePt t="189310" x="6116638" y="5259388"/>
          <p14:tracePt t="189326" x="6153150" y="5259388"/>
          <p14:tracePt t="189343" x="6180138" y="5251450"/>
          <p14:tracePt t="189360" x="6188075" y="5251450"/>
          <p14:tracePt t="189376" x="6205538" y="5241925"/>
          <p14:tracePt t="189393" x="6215063" y="5241925"/>
          <p14:tracePt t="189409" x="6205538" y="5241925"/>
          <p14:tracePt t="189516" x="6197600" y="5241925"/>
          <p14:tracePt t="189537" x="6170613" y="5241925"/>
          <p14:tracePt t="189546" x="6126163" y="5241925"/>
          <p14:tracePt t="189556" x="6045200" y="5251450"/>
          <p14:tracePt t="189566" x="5965825" y="5259388"/>
          <p14:tracePt t="189577" x="5867400" y="5276850"/>
          <p14:tracePt t="189593" x="5697538" y="5303838"/>
          <p14:tracePt t="189610" x="5537200" y="5322888"/>
          <p14:tracePt t="189627" x="5483225" y="5330825"/>
          <p14:tracePt t="189643" x="5394325" y="5348288"/>
          <p14:tracePt t="189659" x="5340350" y="5357813"/>
          <p14:tracePt t="189677" x="5330825" y="5357813"/>
          <p14:tracePt t="189692" x="5313363" y="5367338"/>
          <p14:tracePt t="189709" x="5313363" y="5375275"/>
          <p14:tracePt t="189727" x="5303838" y="5375275"/>
          <p14:tracePt t="189742" x="5295900" y="5375275"/>
          <p14:tracePt t="189805" x="5295900" y="5384800"/>
          <p14:tracePt t="190105" x="5286375" y="5394325"/>
          <p14:tracePt t="190135" x="5286375" y="5402263"/>
          <p14:tracePt t="190145" x="5276850" y="5402263"/>
          <p14:tracePt t="190155" x="5276850" y="5411788"/>
          <p14:tracePt t="190165" x="5259388" y="5419725"/>
          <p14:tracePt t="190176" x="5251450" y="5429250"/>
          <p14:tracePt t="190192" x="5187950" y="5465763"/>
          <p14:tracePt t="190209" x="5108575" y="5500688"/>
          <p14:tracePt t="190226" x="5072063" y="5518150"/>
          <p14:tracePt t="190242" x="5018088" y="5545138"/>
          <p14:tracePt t="190260" x="4991100" y="5562600"/>
          <p14:tracePt t="190276" x="4973638" y="5562600"/>
          <p14:tracePt t="190292" x="4956175" y="5581650"/>
          <p14:tracePt t="190309" x="4946650" y="5581650"/>
          <p14:tracePt t="190325" x="4946650" y="5589588"/>
          <p14:tracePt t="190344" x="4929188" y="5589588"/>
          <p14:tracePt t="190782" x="4884738" y="5599113"/>
          <p14:tracePt t="190793" x="4848225" y="5608638"/>
          <p14:tracePt t="190802" x="4803775" y="5616575"/>
          <p14:tracePt t="190813" x="4751388" y="5626100"/>
          <p14:tracePt t="190825" x="4697413" y="5634038"/>
          <p14:tracePt t="190825" x="4652963" y="5634038"/>
          <p14:tracePt t="190843" x="4598988" y="5643563"/>
          <p14:tracePt t="190858" x="4483100" y="5643563"/>
          <p14:tracePt t="190875" x="4411663" y="5643563"/>
          <p14:tracePt t="190892" x="4268788" y="5643563"/>
          <p14:tracePt t="190908" x="4143375" y="5634038"/>
          <p14:tracePt t="190925" x="4081463" y="5626100"/>
          <p14:tracePt t="190942" x="3956050" y="5589588"/>
          <p14:tracePt t="190959" x="3840163" y="5554663"/>
          <p14:tracePt t="190975" x="3795713" y="5537200"/>
          <p14:tracePt t="190975" x="3751263" y="5510213"/>
          <p14:tracePt t="190993" x="3724275" y="5491163"/>
          <p14:tracePt t="191008" x="3670300" y="5456238"/>
          <p14:tracePt t="191025" x="3643313" y="5429250"/>
          <p14:tracePt t="191043" x="3633788" y="5411788"/>
          <p14:tracePt t="191058" x="3625850" y="5348288"/>
          <p14:tracePt t="191076" x="3616325" y="5276850"/>
          <p14:tracePt t="191093" x="3616325" y="5241925"/>
          <p14:tracePt t="191109" x="3616325" y="5187950"/>
          <p14:tracePt t="191126" x="3616325" y="5170488"/>
          <p14:tracePt t="191141" x="3616325" y="5126038"/>
          <p14:tracePt t="191158" x="3660775" y="5072063"/>
          <p14:tracePt t="191175" x="3714750" y="4991100"/>
          <p14:tracePt t="191192" x="3751263" y="4956175"/>
          <p14:tracePt t="191208" x="3840163" y="4867275"/>
          <p14:tracePt t="191225" x="3919538" y="4776788"/>
          <p14:tracePt t="191242" x="3983038" y="4732338"/>
          <p14:tracePt t="191258" x="4116388" y="4643438"/>
          <p14:tracePt t="191276" x="4268788" y="4581525"/>
          <p14:tracePt t="191292" x="4348163" y="4562475"/>
          <p14:tracePt t="191308" x="4465638" y="4545013"/>
          <p14:tracePt t="191325" x="4554538" y="4537075"/>
          <p14:tracePt t="191342" x="4608513" y="4537075"/>
          <p14:tracePt t="191358" x="4705350" y="4545013"/>
          <p14:tracePt t="191375" x="4795838" y="4572000"/>
          <p14:tracePt t="191392" x="4830763" y="4581525"/>
          <p14:tracePt t="191408" x="4902200" y="4643438"/>
          <p14:tracePt t="191425" x="4946650" y="4732338"/>
          <p14:tracePt t="191442" x="4965700" y="4786313"/>
          <p14:tracePt t="191458" x="5000625" y="4884738"/>
          <p14:tracePt t="191475" x="5027613" y="4991100"/>
          <p14:tracePt t="191492" x="5037138" y="5027613"/>
          <p14:tracePt t="191508" x="5045075" y="5126038"/>
          <p14:tracePt t="191525" x="5045075" y="5224463"/>
          <p14:tracePt t="191542" x="5037138" y="5268913"/>
          <p14:tracePt t="191558" x="5018088" y="5340350"/>
          <p14:tracePt t="191575" x="4991100" y="5419725"/>
          <p14:tracePt t="191592" x="4983163" y="5465763"/>
          <p14:tracePt t="191608" x="4938713" y="5545138"/>
          <p14:tracePt t="191625" x="4867275" y="5626100"/>
          <p14:tracePt t="191642" x="4840288" y="5670550"/>
          <p14:tracePt t="191658" x="4759325" y="5751513"/>
          <p14:tracePt t="191674" x="4697413" y="5813425"/>
          <p14:tracePt t="191692" x="4670425" y="5840413"/>
          <p14:tracePt t="191707" x="4625975" y="5894388"/>
          <p14:tracePt t="191725" x="4572000" y="5938838"/>
          <p14:tracePt t="191742" x="4545013" y="5956300"/>
          <p14:tracePt t="191757" x="4491038" y="5983288"/>
          <p14:tracePt t="191775" x="4411663" y="6000750"/>
          <p14:tracePt t="191791" x="4375150" y="6010275"/>
          <p14:tracePt t="191808" x="4295775" y="6018213"/>
          <p14:tracePt t="191824" x="4224338" y="6018213"/>
          <p14:tracePt t="191841" x="4179888" y="6018213"/>
          <p14:tracePt t="191857" x="4081463" y="6018213"/>
          <p14:tracePt t="191874" x="3990975" y="6000750"/>
          <p14:tracePt t="191891" x="3956050" y="5991225"/>
          <p14:tracePt t="191907" x="3902075" y="5973763"/>
          <p14:tracePt t="191924" x="3867150" y="5965825"/>
          <p14:tracePt t="191941" x="3857625" y="5956300"/>
          <p14:tracePt t="191957" x="3840163" y="5929313"/>
          <p14:tracePt t="191975" x="3822700" y="5902325"/>
          <p14:tracePt t="191991" x="3813175" y="5894388"/>
          <p14:tracePt t="192007" x="3803650" y="5867400"/>
          <p14:tracePt t="192025" x="3795713" y="5822950"/>
          <p14:tracePt t="192041" x="3795713" y="5795963"/>
          <p14:tracePt t="192057" x="3795713" y="5732463"/>
          <p14:tracePt t="192074" x="3795713" y="5680075"/>
          <p14:tracePt t="192091" x="3795713" y="5653088"/>
          <p14:tracePt t="192107" x="3795713" y="5599113"/>
          <p14:tracePt t="192125" x="3795713" y="5545138"/>
          <p14:tracePt t="192142" x="3795713" y="5510213"/>
          <p14:tracePt t="192158" x="3803650" y="5419725"/>
          <p14:tracePt t="192175" x="3822700" y="5313363"/>
          <p14:tracePt t="192190" x="3840163" y="5276850"/>
          <p14:tracePt t="192207" x="3884613" y="5197475"/>
          <p14:tracePt t="192225" x="3965575" y="5108575"/>
          <p14:tracePt t="192241" x="4010025" y="5062538"/>
          <p14:tracePt t="192257" x="4098925" y="4965700"/>
          <p14:tracePt t="192274" x="4205288" y="4867275"/>
          <p14:tracePt t="192292" x="4268788" y="4813300"/>
          <p14:tracePt t="192307" x="4438650" y="4732338"/>
          <p14:tracePt t="192324" x="4598988" y="4660900"/>
          <p14:tracePt t="192341" x="4670425" y="4643438"/>
          <p14:tracePt t="192357" x="4786313" y="4625975"/>
          <p14:tracePt t="192374" x="4857750" y="4625975"/>
          <p14:tracePt t="192391" x="4884738" y="4625975"/>
          <p14:tracePt t="192407" x="4938713" y="4633913"/>
          <p14:tracePt t="192424" x="4973638" y="4652963"/>
          <p14:tracePt t="192441" x="4983163" y="4660900"/>
          <p14:tracePt t="192457" x="5000625" y="4714875"/>
          <p14:tracePt t="192474" x="5018088" y="4768850"/>
          <p14:tracePt t="192491" x="5027613" y="4803775"/>
          <p14:tracePt t="192507" x="5027613" y="4857750"/>
          <p14:tracePt t="192524" x="5027613" y="4911725"/>
          <p14:tracePt t="192541" x="5018088" y="4956175"/>
          <p14:tracePt t="192557" x="4983163" y="5037138"/>
          <p14:tracePt t="192574" x="4929188" y="5133975"/>
          <p14:tracePt t="192591" x="4884738" y="5241925"/>
          <p14:tracePt t="192608" x="4857750" y="5286375"/>
          <p14:tracePt t="192623" x="4803775" y="5367338"/>
          <p14:tracePt t="192640" x="4776788" y="5429250"/>
          <p14:tracePt t="192658" x="4759325" y="5456238"/>
          <p14:tracePt t="192673" x="4732338" y="5510213"/>
          <p14:tracePt t="192690" x="4705350" y="5545138"/>
          <p14:tracePt t="192708" x="4697413" y="5562600"/>
          <p14:tracePt t="192724" x="4660900" y="5599113"/>
          <p14:tracePt t="192740" x="4616450" y="5626100"/>
          <p14:tracePt t="192758" x="4598988" y="5643563"/>
          <p14:tracePt t="192774" x="4562475" y="5670550"/>
          <p14:tracePt t="192791" x="4527550" y="5697538"/>
          <p14:tracePt t="192808" x="4518025" y="5705475"/>
          <p14:tracePt t="192823" x="4500563" y="5724525"/>
          <p14:tracePt t="192840" x="4483100" y="5732463"/>
          <p14:tracePt t="192858" x="4483100" y="5741988"/>
          <p14:tracePt t="195507" x="4473575" y="5741988"/>
          <p14:tracePt t="196227" x="4446588" y="5741988"/>
          <p14:tracePt t="196237" x="4438650" y="5732463"/>
          <p14:tracePt t="196248" x="4429125" y="5724525"/>
          <p14:tracePt t="196257" x="4411663" y="5705475"/>
          <p14:tracePt t="196271" x="4384675" y="5653088"/>
          <p14:tracePt t="196289" x="4375150" y="5626100"/>
          <p14:tracePt t="196304" x="4357688" y="5572125"/>
          <p14:tracePt t="196321" x="4340225" y="5510213"/>
          <p14:tracePt t="196338" x="4340225" y="5473700"/>
          <p14:tracePt t="196354" x="4340225" y="5367338"/>
          <p14:tracePt t="196372" x="4357688" y="5241925"/>
          <p14:tracePt t="196388" x="4375150" y="5180013"/>
          <p14:tracePt t="196404" x="4411663" y="5089525"/>
          <p14:tracePt t="196421" x="4456113" y="5000625"/>
          <p14:tracePt t="196438" x="4491038" y="4946650"/>
          <p14:tracePt t="196454" x="4589463" y="4830763"/>
          <p14:tracePt t="196471" x="4697413" y="4741863"/>
          <p14:tracePt t="196488" x="4751388" y="4705350"/>
          <p14:tracePt t="196504" x="4830763" y="4660900"/>
          <p14:tracePt t="196521" x="4894263" y="4643438"/>
          <p14:tracePt t="196538" x="4919663" y="4633913"/>
          <p14:tracePt t="196554" x="4983163" y="4633913"/>
          <p14:tracePt t="196571" x="5072063" y="4633913"/>
          <p14:tracePt t="196588" x="5116513" y="4652963"/>
          <p14:tracePt t="196604" x="5205413" y="4705350"/>
          <p14:tracePt t="196622" x="5268913" y="4768850"/>
          <p14:tracePt t="196638" x="5295900" y="4795838"/>
          <p14:tracePt t="196654" x="5322888" y="4857750"/>
          <p14:tracePt t="196671" x="5330825" y="4894263"/>
          <p14:tracePt t="196687" x="5330825" y="4911725"/>
          <p14:tracePt t="196704" x="5330825" y="4956175"/>
          <p14:tracePt t="196721" x="5330825" y="5000625"/>
          <p14:tracePt t="196737" x="5330825" y="5027613"/>
          <p14:tracePt t="196754" x="5322888" y="5108575"/>
          <p14:tracePt t="196771" x="5276850" y="5187950"/>
          <p14:tracePt t="196788" x="5241925" y="5232400"/>
          <p14:tracePt t="196805" x="5170488" y="5313363"/>
          <p14:tracePt t="196820" x="5081588" y="5394325"/>
          <p14:tracePt t="196837" x="5037138" y="5429250"/>
          <p14:tracePt t="196854" x="4973638" y="5491163"/>
          <p14:tracePt t="196871" x="4911725" y="5554663"/>
          <p14:tracePt t="196887" x="4875213" y="5581650"/>
          <p14:tracePt t="196905" x="4840288" y="5616575"/>
          <p14:tracePt t="196921" x="4813300" y="5634038"/>
          <p14:tracePt t="196937" x="4803775" y="5643563"/>
          <p14:tracePt t="196954" x="4795838" y="5653088"/>
          <p14:tracePt t="204004" x="4768850" y="5653088"/>
          <p14:tracePt t="204802" x="4724400" y="5661025"/>
          <p14:tracePt t="204812" x="4660900" y="5670550"/>
          <p14:tracePt t="204823" x="4589463" y="5680075"/>
          <p14:tracePt t="204832" x="4500563" y="5688013"/>
          <p14:tracePt t="204847" x="4348163" y="5705475"/>
          <p14:tracePt t="204865" x="4268788" y="5715000"/>
          <p14:tracePt t="204881" x="4125913" y="5724525"/>
          <p14:tracePt t="204898" x="4017963" y="5724525"/>
          <p14:tracePt t="204915" x="3983038" y="5715000"/>
          <p14:tracePt t="204931" x="3919538" y="5697538"/>
          <p14:tracePt t="204948" x="3884613" y="5643563"/>
          <p14:tracePt t="204965" x="3867150" y="5599113"/>
          <p14:tracePt t="204981" x="3848100" y="5465763"/>
          <p14:tracePt t="204998" x="3848100" y="5295900"/>
          <p14:tracePt t="205014" x="3848100" y="5214938"/>
          <p14:tracePt t="205031" x="3894138" y="5018088"/>
          <p14:tracePt t="205047" x="3983038" y="4840288"/>
          <p14:tracePt t="205064" x="4044950" y="4759325"/>
          <p14:tracePt t="205081" x="4197350" y="4616450"/>
          <p14:tracePt t="205098" x="4357688" y="4500563"/>
          <p14:tracePt t="205114" x="4446588" y="4465638"/>
          <p14:tracePt t="205131" x="4608513" y="4419600"/>
          <p14:tracePt t="205148" x="4741863" y="4419600"/>
          <p14:tracePt t="205164" x="4786313" y="4419600"/>
          <p14:tracePt t="205181" x="4902200" y="4456113"/>
          <p14:tracePt t="205198" x="5010150" y="4518025"/>
          <p14:tracePt t="205214" x="5062538" y="4562475"/>
          <p14:tracePt t="205231" x="5143500" y="4697413"/>
          <p14:tracePt t="205248" x="5197475" y="4894263"/>
          <p14:tracePt t="205264" x="5205413" y="5000625"/>
          <p14:tracePt t="205281" x="5205413" y="5232400"/>
          <p14:tracePt t="205298" x="5170488" y="5446713"/>
          <p14:tracePt t="205314" x="5133975" y="5537200"/>
          <p14:tracePt t="205330" x="5054600" y="5724525"/>
          <p14:tracePt t="205347" x="4973638" y="5884863"/>
          <p14:tracePt t="205364" x="4911725" y="5991225"/>
          <p14:tracePt t="205382" x="4894263" y="6027738"/>
          <p14:tracePt t="205397" x="4884738" y="6037263"/>
          <p14:tracePt t="205414" x="4875213" y="6045200"/>
          <p14:tracePt t="206321" x="4867275" y="6045200"/>
          <p14:tracePt t="207067" x="4840288" y="6045200"/>
          <p14:tracePt t="207077" x="4803775" y="6054725"/>
          <p14:tracePt t="207086" x="4751388" y="6062663"/>
          <p14:tracePt t="207097" x="4697413" y="6072188"/>
          <p14:tracePt t="207113" x="4589463" y="6081713"/>
          <p14:tracePt t="207129" x="4545013" y="6081713"/>
          <p14:tracePt t="207146" x="4456113" y="6081713"/>
          <p14:tracePt t="207163" x="4375150" y="6062663"/>
          <p14:tracePt t="207179" x="4322763" y="6037263"/>
          <p14:tracePt t="207197" x="4295775" y="6018213"/>
          <p14:tracePt t="207213" x="4276725" y="5946775"/>
          <p14:tracePt t="207229" x="4276725" y="5911850"/>
          <p14:tracePt t="207246" x="4276725" y="5786438"/>
          <p14:tracePt t="207263" x="4322763" y="5661025"/>
          <p14:tracePt t="207279" x="4394200" y="5510213"/>
          <p14:tracePt t="207296" x="4446588" y="5419725"/>
          <p14:tracePt t="207312" x="4545013" y="5276850"/>
          <p14:tracePt t="207329" x="4670425" y="5187950"/>
          <p14:tracePt t="207347" x="4724400" y="5153025"/>
          <p14:tracePt t="207362" x="4840288" y="5116513"/>
          <p14:tracePt t="207379" x="4929188" y="5099050"/>
          <p14:tracePt t="207396" x="4956175" y="5099050"/>
          <p14:tracePt t="207413" x="5000625" y="5099050"/>
          <p14:tracePt t="207429" x="5027613" y="5108575"/>
          <p14:tracePt t="207447" x="5045075" y="5108575"/>
          <p14:tracePt t="207462" x="5054600" y="5133975"/>
          <p14:tracePt t="207479" x="5062538" y="5160963"/>
          <p14:tracePt t="207496" x="5062538" y="5170488"/>
          <p14:tracePt t="207512" x="5062538" y="5214938"/>
          <p14:tracePt t="207529" x="5045075" y="5268913"/>
          <p14:tracePt t="207546" x="5027613" y="5295900"/>
          <p14:tracePt t="207563" x="4991100" y="5357813"/>
          <p14:tracePt t="207579" x="4938713" y="5419725"/>
          <p14:tracePt t="207596" x="4902200" y="5446713"/>
          <p14:tracePt t="207612" x="4840288" y="5510213"/>
          <p14:tracePt t="207629" x="4795838" y="5537200"/>
          <p14:tracePt t="207646" x="4786313" y="5537200"/>
          <p14:tracePt t="207662" x="4768850" y="5545138"/>
          <p14:tracePt t="207679" x="4759325" y="5554663"/>
          <p14:tracePt t="207696" x="4751388" y="5554663"/>
          <p14:tracePt t="207712" x="4751388" y="5562600"/>
          <p14:tracePt t="207729" x="4724400" y="5581650"/>
          <p14:tracePt t="208483" x="4679950" y="5616575"/>
          <p14:tracePt t="208493" x="4633913" y="5643563"/>
          <p14:tracePt t="208503" x="4589463" y="5688013"/>
          <p14:tracePt t="208513" x="4554538" y="5732463"/>
          <p14:tracePt t="208528" x="4465638" y="5813425"/>
          <p14:tracePt t="208545" x="4419600" y="5848350"/>
          <p14:tracePt t="208561" x="4357688" y="5884863"/>
          <p14:tracePt t="208578" x="4303713" y="5911850"/>
          <p14:tracePt t="208595" x="4276725" y="5911850"/>
          <p14:tracePt t="208611" x="4224338" y="5911850"/>
          <p14:tracePt t="208629" x="4187825" y="5911850"/>
          <p14:tracePt t="208645" x="4170363" y="5911850"/>
          <p14:tracePt t="208663" x="4170363" y="5902325"/>
          <p14:tracePt t="208678" x="4160838" y="5884863"/>
          <p14:tracePt t="208695" x="4160838" y="5857875"/>
          <p14:tracePt t="208712" x="4160838" y="5786438"/>
          <p14:tracePt t="208728" x="4197350" y="5680075"/>
          <p14:tracePt t="208745" x="4232275" y="5626100"/>
          <p14:tracePt t="208762" x="4313238" y="5491163"/>
          <p14:tracePt t="208778" x="4384675" y="5384800"/>
          <p14:tracePt t="208795" x="4411663" y="5348288"/>
          <p14:tracePt t="208811" x="4465638" y="5286375"/>
          <p14:tracePt t="208827" x="4491038" y="5251450"/>
          <p14:tracePt t="208844" x="4518025" y="5232400"/>
          <p14:tracePt t="208861" x="4562475" y="5224463"/>
          <p14:tracePt t="208878" x="4616450" y="5205413"/>
          <p14:tracePt t="208894" x="4660900" y="5197475"/>
          <p14:tracePt t="208913" x="4687888" y="5187950"/>
          <p14:tracePt t="208929" x="4705350" y="5187950"/>
          <p14:tracePt t="208946" x="4714875" y="5180013"/>
          <p14:tracePt t="208962" x="4724400" y="5180013"/>
          <p14:tracePt t="208978" x="4732338" y="5180013"/>
          <p14:tracePt t="208994" x="4741863" y="5180013"/>
          <p14:tracePt t="209012" x="4741863" y="5187950"/>
          <p14:tracePt t="209061" x="4741863" y="5197475"/>
          <p14:tracePt t="209101" x="4741863" y="5205413"/>
          <p14:tracePt t="209131" x="4732338" y="5214938"/>
          <p14:tracePt t="209161" x="4732338" y="5224463"/>
          <p14:tracePt t="209171" x="4732338" y="5232400"/>
          <p14:tracePt t="209190" x="4724400" y="5232400"/>
          <p14:tracePt t="209200" x="4724400" y="5251450"/>
          <p14:tracePt t="209212" x="4714875" y="5259388"/>
          <p14:tracePt t="209227" x="4697413" y="5295900"/>
          <p14:tracePt t="209245" x="4643438" y="5348288"/>
          <p14:tracePt t="209262" x="4616450" y="5384800"/>
          <p14:tracePt t="209278" x="4581525" y="5438775"/>
          <p14:tracePt t="209295" x="4554538" y="5465763"/>
          <p14:tracePt t="209312" x="4545013" y="5483225"/>
          <p14:tracePt t="209327" x="4527550" y="5510213"/>
          <p14:tracePt t="209344" x="4500563" y="5527675"/>
          <p14:tracePt t="209362" x="4500563" y="5545138"/>
          <p14:tracePt t="209377" x="4483100" y="5562600"/>
          <p14:tracePt t="209394" x="4473575" y="5599113"/>
          <p14:tracePt t="209412" x="4465638" y="5608638"/>
          <p14:tracePt t="209427" x="4438650" y="5634038"/>
          <p14:tracePt t="209444" x="4419600" y="5661025"/>
          <p14:tracePt t="209462" x="4411663" y="5670550"/>
          <p14:tracePt t="209477" x="4394200" y="5688013"/>
          <p14:tracePt t="209494" x="4384675" y="5697538"/>
          <p14:tracePt t="209512" x="4375150" y="5697538"/>
          <p14:tracePt t="209527" x="4367213" y="5697538"/>
          <p14:tracePt t="209544" x="4357688" y="5697538"/>
          <p14:tracePt t="209561" x="4348163" y="5697538"/>
          <p14:tracePt t="209580" x="4340225" y="5697538"/>
          <p14:tracePt t="209620" x="4330700" y="5697538"/>
          <p14:tracePt t="209680" x="4322763" y="5697538"/>
          <p14:tracePt t="209749" x="4313238" y="5697538"/>
          <p14:tracePt t="209809" x="4303713" y="5697538"/>
          <p14:tracePt t="209988" x="4303713" y="5688013"/>
          <p14:tracePt t="210058" x="4295775" y="5688013"/>
          <p14:tracePt t="210098" x="4295775" y="5680075"/>
          <p14:tracePt t="210108" x="4295775" y="5670550"/>
          <p14:tracePt t="210128" x="4295775" y="5661025"/>
          <p14:tracePt t="210158" x="4286250" y="5661025"/>
          <p14:tracePt t="210168" x="4286250" y="5653088"/>
          <p14:tracePt t="210178" x="4286250" y="5643563"/>
          <p14:tracePt t="210193" x="4286250" y="5616575"/>
          <p14:tracePt t="210211" x="4286250" y="5589588"/>
          <p14:tracePt t="210227" x="4330700" y="5473700"/>
          <p14:tracePt t="210243" x="4411663" y="5322888"/>
          <p14:tracePt t="210261" x="4456113" y="5259388"/>
          <p14:tracePt t="210277" x="4527550" y="5143500"/>
          <p14:tracePt t="210294" x="4572000" y="5072063"/>
          <p14:tracePt t="210310" x="4598988" y="5037138"/>
          <p14:tracePt t="210327" x="4625975" y="5000625"/>
          <p14:tracePt t="210343" x="4652963" y="4983163"/>
          <p14:tracePt t="210360" x="4670425" y="4983163"/>
          <p14:tracePt t="210377" x="4687888" y="4973638"/>
          <p14:tracePt t="210393" x="4697413" y="4965700"/>
          <p14:tracePt t="210410" x="4705350" y="4965700"/>
          <p14:tracePt t="210447" x="4714875" y="4965700"/>
          <p14:tracePt t="210477" x="4724400" y="4965700"/>
          <p14:tracePt t="210487" x="4724400" y="4973638"/>
          <p14:tracePt t="210497" x="4732338" y="4983163"/>
          <p14:tracePt t="210510" x="4741863" y="5000625"/>
          <p14:tracePt t="210527" x="4741863" y="5027613"/>
          <p14:tracePt t="210543" x="4741863" y="5116513"/>
          <p14:tracePt t="210560" x="4697413" y="5214938"/>
          <p14:tracePt t="210577" x="4670425" y="5268913"/>
          <p14:tracePt t="210593" x="4616450" y="5375275"/>
          <p14:tracePt t="210610" x="4581525" y="5456238"/>
          <p14:tracePt t="210627" x="4562475" y="5491163"/>
          <p14:tracePt t="210643" x="4537075" y="5545138"/>
          <p14:tracePt t="210660" x="4518025" y="5589588"/>
          <p14:tracePt t="210678" x="4510088" y="5608638"/>
          <p14:tracePt t="210693" x="4491038" y="5634038"/>
          <p14:tracePt t="210710" x="4465638" y="5661025"/>
          <p14:tracePt t="210727" x="4446588" y="5670550"/>
          <p14:tracePt t="210743" x="4429125" y="5688013"/>
          <p14:tracePt t="210760" x="4402138" y="5705475"/>
          <p14:tracePt t="210778" x="4384675" y="5715000"/>
          <p14:tracePt t="210793" x="4367213" y="5724525"/>
          <p14:tracePt t="210811" x="4340225" y="5741988"/>
          <p14:tracePt t="210827" x="4330700" y="5741988"/>
          <p14:tracePt t="210843" x="4322763" y="5751513"/>
          <p14:tracePt t="210860" x="4313238" y="5751513"/>
          <p14:tracePt t="210925" x="4303713" y="5751513"/>
          <p14:tracePt t="211015" x="4295775" y="5751513"/>
          <p14:tracePt t="211085" x="4286250" y="5751513"/>
          <p14:tracePt t="211165" x="4276725" y="5741988"/>
          <p14:tracePt t="211225" x="4276725" y="5732463"/>
          <p14:tracePt t="211255" x="4268788" y="5732463"/>
          <p14:tracePt t="211275" x="4259263" y="5724525"/>
          <p14:tracePt t="211304" x="4259263" y="5715000"/>
          <p14:tracePt t="211345" x="4251325" y="5715000"/>
          <p14:tracePt t="211364" x="4251325" y="5705475"/>
          <p14:tracePt t="211374" x="4251325" y="5697538"/>
          <p14:tracePt t="211385" x="4251325" y="5688013"/>
          <p14:tracePt t="211404" x="4241800" y="5680075"/>
          <p14:tracePt t="211414" x="4241800" y="5670550"/>
          <p14:tracePt t="211426" x="4241800" y="5653088"/>
          <p14:tracePt t="211443" x="4241800" y="5581650"/>
          <p14:tracePt t="211460" x="4241800" y="5465763"/>
          <p14:tracePt t="211476" x="4251325" y="5419725"/>
          <p14:tracePt t="211493" x="4268788" y="5340350"/>
          <p14:tracePt t="211509" x="4295775" y="5259388"/>
          <p14:tracePt t="211527" x="4313238" y="5214938"/>
          <p14:tracePt t="211542" x="4367213" y="5143500"/>
          <p14:tracePt t="211559" x="4429125" y="5081588"/>
          <p14:tracePt t="211576" x="4456113" y="5045075"/>
          <p14:tracePt t="211592" x="4518025" y="5000625"/>
          <p14:tracePt t="211609" x="4562475" y="4973638"/>
          <p14:tracePt t="211627" x="4572000" y="4965700"/>
          <p14:tracePt t="211643" x="4598988" y="4946650"/>
          <p14:tracePt t="211660" x="4608513" y="4938713"/>
          <p14:tracePt t="211676" x="4616450" y="4938713"/>
          <p14:tracePt t="211692" x="4616450" y="4929188"/>
          <p14:tracePt t="212616" x="4608513" y="4929188"/>
          <p14:tracePt t="212740" x="4598988" y="4929188"/>
          <p14:tracePt t="212850" x="4598988" y="4938713"/>
          <p14:tracePt t="212890" x="4589463" y="4938713"/>
          <p14:tracePt t="212970" x="4589463" y="4946650"/>
          <p14:tracePt t="213000" x="4589463" y="4956175"/>
          <p14:tracePt t="213070" x="4581525" y="4956175"/>
          <p14:tracePt t="213089" x="4572000" y="4965700"/>
          <p14:tracePt t="213180" x="4562475" y="4965700"/>
          <p14:tracePt t="213239" x="4562475" y="4973638"/>
          <p14:tracePt t="213249" x="4554538" y="4973638"/>
          <p14:tracePt t="213269" x="4554538" y="4983163"/>
          <p14:tracePt t="213298" x="4545013" y="4983163"/>
          <p14:tracePt t="213319" x="4545013" y="4991100"/>
          <p14:tracePt t="213329" x="4537075" y="4991100"/>
          <p14:tracePt t="213359" x="4537075" y="5000625"/>
          <p14:tracePt t="213379" x="4527550" y="5000625"/>
          <p14:tracePt t="213398" x="4518025" y="5000625"/>
          <p14:tracePt t="213418" x="4518025" y="5010150"/>
          <p14:tracePt t="213438" x="4510088" y="5010150"/>
          <p14:tracePt t="213458" x="4510088" y="5018088"/>
          <p14:tracePt t="213479" x="4500563" y="5027613"/>
          <p14:tracePt t="213498" x="4491038" y="5037138"/>
          <p14:tracePt t="213538" x="4483100" y="5037138"/>
          <p14:tracePt t="213558" x="4483100" y="5045075"/>
          <p14:tracePt t="213578" x="4473575" y="5045075"/>
          <p14:tracePt t="213598" x="4473575" y="5054600"/>
          <p14:tracePt t="213608" x="4473575" y="5062538"/>
          <p14:tracePt t="213628" x="4465638" y="5062538"/>
          <p14:tracePt t="213648" x="4465638" y="5072063"/>
          <p14:tracePt t="213668" x="4456113" y="5072063"/>
          <p14:tracePt t="213698" x="4456113" y="5081588"/>
          <p14:tracePt t="213708" x="4446588" y="5081588"/>
          <p14:tracePt t="213728" x="4446588" y="5089525"/>
          <p14:tracePt t="213747" x="4438650" y="5099050"/>
          <p14:tracePt t="213768" x="4438650" y="5108575"/>
          <p14:tracePt t="213807" x="4429125" y="5108575"/>
          <p14:tracePt t="213828" x="4429125" y="5116513"/>
          <p14:tracePt t="213848" x="4419600" y="5116513"/>
          <p14:tracePt t="213868" x="4411663" y="5126038"/>
          <p14:tracePt t="213887" x="4411663" y="5133975"/>
          <p14:tracePt t="213897" x="4402138" y="5133975"/>
          <p14:tracePt t="213927" x="4402138" y="5143500"/>
          <p14:tracePt t="213937" x="4402138" y="5153025"/>
          <p14:tracePt t="213958" x="4394200" y="5153025"/>
          <p14:tracePt t="213967" x="4394200" y="5160963"/>
          <p14:tracePt t="213987" x="4394200" y="5170488"/>
          <p14:tracePt t="213997" x="4384675" y="5170488"/>
          <p14:tracePt t="214008" x="4375150" y="5180013"/>
          <p14:tracePt t="214024" x="4367213" y="5187950"/>
          <p14:tracePt t="214040" x="4357688" y="5205413"/>
          <p14:tracePt t="214058" x="4348163" y="5224463"/>
          <p14:tracePt t="214074" x="4322763" y="5268913"/>
          <p14:tracePt t="214091" x="4286250" y="5340350"/>
          <p14:tracePt t="214108" x="4268788" y="5367338"/>
          <p14:tracePt t="214124" x="4241800" y="5402263"/>
          <p14:tracePt t="214141" x="4224338" y="5429250"/>
          <p14:tracePt t="214158" x="4214813" y="5438775"/>
          <p14:tracePt t="214174" x="4205288" y="5446713"/>
          <p14:tracePt t="214192" x="4205288" y="5465763"/>
          <p14:tracePt t="214208" x="4197350" y="5465763"/>
          <p14:tracePt t="215990" x="4179888" y="5473700"/>
          <p14:tracePt t="216071" x="4160838" y="5473700"/>
          <p14:tracePt t="216081" x="4152900" y="5473700"/>
          <p14:tracePt t="216091" x="4143375" y="5473700"/>
          <p14:tracePt t="216105" x="4116388" y="5473700"/>
          <p14:tracePt t="216123" x="4108450" y="5473700"/>
          <p14:tracePt t="216139" x="4089400" y="5473700"/>
          <p14:tracePt t="216156" x="4081463" y="5465763"/>
          <p14:tracePt t="216173" x="4081463" y="5456238"/>
          <p14:tracePt t="216189" x="4071938" y="5446713"/>
          <p14:tracePt t="216206" x="4062413" y="5438775"/>
          <p14:tracePt t="216222" x="4062413" y="5429250"/>
          <p14:tracePt t="216239" x="4054475" y="5402263"/>
          <p14:tracePt t="216256" x="4044950" y="5367338"/>
          <p14:tracePt t="216272" x="4044950" y="5340350"/>
          <p14:tracePt t="216289" x="4037013" y="5303838"/>
          <p14:tracePt t="216307" x="4037013" y="5276850"/>
          <p14:tracePt t="216323" x="4037013" y="5268913"/>
          <p14:tracePt t="216340" x="4037013" y="5259388"/>
          <p14:tracePt t="216355" x="4037013" y="5251450"/>
          <p14:tracePt t="216372" x="4044950" y="5251450"/>
          <p14:tracePt t="216391" x="4044950" y="5241925"/>
          <p14:tracePt t="216405" x="4071938" y="5232400"/>
          <p14:tracePt t="216423" x="4098925" y="5224463"/>
          <p14:tracePt t="216439" x="4187825" y="5205413"/>
          <p14:tracePt t="216455" x="4276725" y="5187950"/>
          <p14:tracePt t="216472" x="4313238" y="5180013"/>
          <p14:tracePt t="216489" x="4394200" y="5170488"/>
          <p14:tracePt t="216505" x="4465638" y="5160963"/>
          <p14:tracePt t="216522" x="4510088" y="5160963"/>
          <p14:tracePt t="216539" x="4581525" y="5160963"/>
          <p14:tracePt t="216556" x="4643438" y="5160963"/>
          <p14:tracePt t="216572" x="4670425" y="5160963"/>
          <p14:tracePt t="216589" x="4714875" y="5160963"/>
          <p14:tracePt t="216605" x="4759325" y="5180013"/>
          <p14:tracePt t="216623" x="4776788" y="5187950"/>
          <p14:tracePt t="216639" x="4813300" y="5197475"/>
          <p14:tracePt t="216655" x="4857750" y="5214938"/>
          <p14:tracePt t="216672" x="4867275" y="5224463"/>
          <p14:tracePt t="216689" x="4894263" y="5251450"/>
          <p14:tracePt t="216705" x="4919663" y="5276850"/>
          <p14:tracePt t="216722" x="4919663" y="5295900"/>
          <p14:tracePt t="216738" x="4938713" y="5322888"/>
          <p14:tracePt t="216755" x="4946650" y="5348288"/>
          <p14:tracePt t="216772" x="4946650" y="5357813"/>
          <p14:tracePt t="216788" x="4938713" y="5384800"/>
          <p14:tracePt t="216806" x="4919663" y="5411788"/>
          <p14:tracePt t="216822" x="4911725" y="5419725"/>
          <p14:tracePt t="216838" x="4875213" y="5456238"/>
          <p14:tracePt t="216855" x="4830763" y="5500688"/>
          <p14:tracePt t="216872" x="4813300" y="5527675"/>
          <p14:tracePt t="216889" x="4751388" y="5581650"/>
          <p14:tracePt t="216906" x="4687888" y="5643563"/>
          <p14:tracePt t="216922" x="4625975" y="5688013"/>
          <p14:tracePt t="216939" x="4589463" y="5705475"/>
          <p14:tracePt t="216955" x="4527550" y="5741988"/>
          <p14:tracePt t="216972" x="4491038" y="5768975"/>
          <p14:tracePt t="216989" x="4473575" y="5776913"/>
          <p14:tracePt t="217005" x="4446588" y="5795963"/>
          <p14:tracePt t="217022" x="4419600" y="5813425"/>
          <p14:tracePt t="217039" x="4411663" y="5813425"/>
          <p14:tracePt t="217055" x="4384675" y="5830888"/>
          <p14:tracePt t="217072" x="4357688" y="5830888"/>
          <p14:tracePt t="217089" x="4340225" y="5830888"/>
          <p14:tracePt t="217105" x="4295775" y="5830888"/>
          <p14:tracePt t="217122" x="4251325" y="5830888"/>
          <p14:tracePt t="217139" x="4232275" y="5830888"/>
          <p14:tracePt t="217155" x="4197350" y="5830888"/>
          <p14:tracePt t="217172" x="4179888" y="5822950"/>
          <p14:tracePt t="217189" x="4170363" y="5822950"/>
          <p14:tracePt t="217205" x="4160838" y="5803900"/>
          <p14:tracePt t="217222" x="4152900" y="5768975"/>
          <p14:tracePt t="217239" x="4143375" y="5751513"/>
          <p14:tracePt t="217255" x="4125913" y="5715000"/>
          <p14:tracePt t="217272" x="4125913" y="5670550"/>
          <p14:tracePt t="217289" x="4125913" y="5661025"/>
          <p14:tracePt t="217305" x="4116388" y="5634038"/>
          <p14:tracePt t="217321" x="4116388" y="5608638"/>
          <p14:tracePt t="217338" x="4116388" y="5599113"/>
          <p14:tracePt t="217355" x="4108450" y="5562600"/>
          <p14:tracePt t="217372" x="4108450" y="5518150"/>
          <p14:tracePt t="217389" x="4108450" y="5491163"/>
          <p14:tracePt t="217404" x="4108450" y="5438775"/>
          <p14:tracePt t="217421" x="4116388" y="5384800"/>
          <p14:tracePt t="217438" x="4125913" y="5357813"/>
          <p14:tracePt t="217454" x="4133850" y="5313363"/>
          <p14:tracePt t="217472" x="4152900" y="5268913"/>
          <p14:tracePt t="217489" x="4160838" y="5251450"/>
          <p14:tracePt t="217504" x="4205288" y="5205413"/>
          <p14:tracePt t="217522" x="4268788" y="5160963"/>
          <p14:tracePt t="217539" x="4295775" y="5143500"/>
          <p14:tracePt t="217554" x="4357688" y="5089525"/>
          <p14:tracePt t="217572" x="4394200" y="5062538"/>
          <p14:tracePt t="217588" x="4419600" y="5054600"/>
          <p14:tracePt t="217604" x="4456113" y="5037138"/>
          <p14:tracePt t="217622" x="4500563" y="5027613"/>
          <p14:tracePt t="217638" x="4527550" y="5018088"/>
          <p14:tracePt t="217654" x="4572000" y="5010150"/>
          <p14:tracePt t="217671" x="4625975" y="5000625"/>
          <p14:tracePt t="217688" x="4652963" y="4991100"/>
          <p14:tracePt t="217704" x="4714875" y="4973638"/>
          <p14:tracePt t="217721" x="4768850" y="4965700"/>
          <p14:tracePt t="217738" x="4776788" y="4956175"/>
          <p14:tracePt t="217754" x="4795838" y="4956175"/>
          <p14:tracePt t="217772" x="4803775" y="4956175"/>
          <p14:tracePt t="217788" x="4813300" y="4946650"/>
          <p14:tracePt t="217805" x="4822825" y="4946650"/>
          <p14:tracePt t="217826" x="4830763" y="4946650"/>
          <p14:tracePt t="217856" x="4840288" y="4946650"/>
          <p14:tracePt t="217866" x="4848225" y="4946650"/>
          <p14:tracePt t="217896" x="4848225" y="4956175"/>
          <p14:tracePt t="217906" x="4857750" y="4956175"/>
          <p14:tracePt t="217916" x="4857750" y="4965700"/>
          <p14:tracePt t="217926" x="4867275" y="4973638"/>
          <p14:tracePt t="217938" x="4875213" y="4991100"/>
          <p14:tracePt t="217954" x="4884738" y="5010150"/>
          <p14:tracePt t="217971" x="4894263" y="5037138"/>
          <p14:tracePt t="217988" x="4902200" y="5045075"/>
          <p14:tracePt t="218004" x="4911725" y="5062538"/>
          <p14:tracePt t="218021" x="4911725" y="5081588"/>
          <p14:tracePt t="218038" x="4911725" y="5089525"/>
          <p14:tracePt t="218066" x="4902200" y="5099050"/>
          <p14:tracePt t="218085" x="4894263" y="5099050"/>
          <p14:tracePt t="218095" x="4894263" y="5108575"/>
          <p14:tracePt t="218105" x="4884738" y="5108575"/>
          <p14:tracePt t="218122" x="4875213" y="5126038"/>
          <p14:tracePt t="218138" x="4867275" y="5133975"/>
          <p14:tracePt t="218155" x="4857750" y="5143500"/>
          <p14:tracePt t="218171" x="4822825" y="5187950"/>
          <p14:tracePt t="218188" x="4795838" y="5214938"/>
          <p14:tracePt t="218204" x="4751388" y="5268913"/>
          <p14:tracePt t="218221" x="4714875" y="5303838"/>
          <p14:tracePt t="218237" x="4697413" y="5322888"/>
          <p14:tracePt t="218254" x="4660900" y="5348288"/>
          <p14:tracePt t="218272" x="4598988" y="5375275"/>
          <p14:tracePt t="218288" x="4572000" y="5394325"/>
          <p14:tracePt t="218305" x="4518025" y="5419725"/>
          <p14:tracePt t="218321" x="4456113" y="5446713"/>
          <p14:tracePt t="218337" x="4429125" y="5465763"/>
          <p14:tracePt t="218353" x="4357688" y="5491163"/>
          <p14:tracePt t="218371" x="4295775" y="5537200"/>
          <p14:tracePt t="218387" x="4232275" y="5562600"/>
          <p14:tracePt t="218405" x="4205288" y="5581650"/>
          <p14:tracePt t="218421" x="4170363" y="5608638"/>
          <p14:tracePt t="218438" x="4160838" y="5616575"/>
          <p14:tracePt t="218454" x="4152900" y="5626100"/>
          <p14:tracePt t="218470" x="4143375" y="5634038"/>
          <p14:tracePt t="218487" x="4133850" y="5643563"/>
          <p14:tracePt t="218505" x="4133850" y="5653088"/>
          <p14:tracePt t="218525" x="4125913" y="5653088"/>
          <p14:tracePt t="218554" x="4125913" y="5661025"/>
          <p14:tracePt t="218564" x="4125913" y="5670550"/>
          <p14:tracePt t="218913" x="4116388" y="5670550"/>
          <p14:tracePt t="218933" x="4108450" y="5670550"/>
          <p14:tracePt t="218973" x="4108450" y="5680075"/>
          <p14:tracePt t="219012" x="4098925" y="5680075"/>
          <p14:tracePt t="219043" x="4089400" y="5680075"/>
          <p14:tracePt t="219093" x="4089400" y="5670550"/>
          <p14:tracePt t="219112" x="4081463" y="5670550"/>
          <p14:tracePt t="219122" x="4071938" y="5661025"/>
          <p14:tracePt t="219132" x="4071938" y="5653088"/>
          <p14:tracePt t="219142" x="4062413" y="5634038"/>
          <p14:tracePt t="219154" x="4054475" y="5626100"/>
          <p14:tracePt t="219170" x="4044950" y="5572125"/>
          <p14:tracePt t="219187" x="4017963" y="5510213"/>
          <p14:tracePt t="219203" x="4017963" y="5483225"/>
          <p14:tracePt t="219220" x="4000500" y="5429250"/>
          <p14:tracePt t="219237" x="4000500" y="5367338"/>
          <p14:tracePt t="219254" x="4000500" y="5330825"/>
          <p14:tracePt t="219270" x="4037013" y="5251450"/>
          <p14:tracePt t="219287" x="4071938" y="5187950"/>
          <p14:tracePt t="219304" x="4089400" y="5160963"/>
          <p14:tracePt t="219320" x="4160838" y="5089525"/>
          <p14:tracePt t="219337" x="4259263" y="5027613"/>
          <p14:tracePt t="219353" x="4313238" y="4991100"/>
          <p14:tracePt t="219370" x="4438650" y="4919663"/>
          <p14:tracePt t="219386" x="4562475" y="4884738"/>
          <p14:tracePt t="219403" x="4625975" y="4875213"/>
          <p14:tracePt t="219420" x="4741863" y="4867275"/>
          <p14:tracePt t="219436" x="4867275" y="4867275"/>
          <p14:tracePt t="219453" x="4911725" y="4867275"/>
          <p14:tracePt t="219470" x="4991100" y="4875213"/>
          <p14:tracePt t="219488" x="5037138" y="4894263"/>
          <p14:tracePt t="219504" x="5062538" y="4894263"/>
          <p14:tracePt t="219520" x="5081588" y="4911725"/>
          <p14:tracePt t="219537" x="5089525" y="4929188"/>
          <p14:tracePt t="219553" x="5099050" y="4929188"/>
          <p14:tracePt t="219570" x="5108575" y="4938713"/>
          <p14:tracePt t="219586" x="5116513" y="4946650"/>
          <p14:tracePt t="219603" x="5116513" y="4956175"/>
          <p14:tracePt t="219620" x="5126038" y="4965700"/>
          <p14:tracePt t="219637" x="5126038" y="4973638"/>
          <p14:tracePt t="219653" x="5126038" y="4983163"/>
          <p14:tracePt t="219670" x="5126038" y="5000625"/>
          <p14:tracePt t="219686" x="5126038" y="5027613"/>
          <p14:tracePt t="219703" x="5126038" y="5045075"/>
          <p14:tracePt t="219720" x="5116513" y="5099050"/>
          <p14:tracePt t="219736" x="5108575" y="5153025"/>
          <p14:tracePt t="219753" x="5099050" y="5187950"/>
          <p14:tracePt t="219770" x="5081588" y="5224463"/>
          <p14:tracePt t="219787" x="5054600" y="5259388"/>
          <p14:tracePt t="219804" x="5027613" y="5303838"/>
          <p14:tracePt t="219821" x="5000625" y="5322888"/>
          <p14:tracePt t="219836" x="4965700" y="5367338"/>
          <p14:tracePt t="219853" x="4929188" y="5384800"/>
          <p14:tracePt t="219870" x="4894263" y="5419725"/>
          <p14:tracePt t="219886" x="4867275" y="5446713"/>
          <p14:tracePt t="219903" x="4840288" y="5473700"/>
          <p14:tracePt t="219920" x="4830763" y="5483225"/>
          <p14:tracePt t="219936" x="4822825" y="5491163"/>
          <p14:tracePt t="219953" x="4813300" y="5510213"/>
          <p14:tracePt t="219970" x="4813300" y="5518150"/>
          <p14:tracePt t="219989" x="4803775" y="5518150"/>
          <p14:tracePt t="220010" x="4803775" y="5527675"/>
          <p14:tracePt t="220030" x="4795838" y="5527675"/>
          <p14:tracePt t="220059" x="4795838" y="5537200"/>
          <p14:tracePt t="220129" x="4795838" y="5545138"/>
          <p14:tracePt t="220269" x="4786313" y="5545138"/>
          <p14:tracePt t="220817" x="4776788" y="5545138"/>
          <p14:tracePt t="221445" x="4776788" y="5537200"/>
          <p14:tracePt t="221535" x="4776788" y="5527675"/>
          <p14:tracePt t="221675" x="4776788" y="5518150"/>
          <p14:tracePt t="221724" x="4768850" y="5518150"/>
          <p14:tracePt t="221755" x="4759325" y="5518150"/>
          <p14:tracePt t="221774" x="4751388" y="5518150"/>
          <p14:tracePt t="221794" x="4741863" y="5518150"/>
          <p14:tracePt t="221804" x="4714875" y="5518150"/>
          <p14:tracePt t="221814" x="4679950" y="5518150"/>
          <p14:tracePt t="221825" x="4616450" y="5518150"/>
          <p14:tracePt t="221835" x="4554538" y="5527675"/>
          <p14:tracePt t="221851" x="4446588" y="5537200"/>
          <p14:tracePt t="221868" x="4375150" y="5537200"/>
          <p14:tracePt t="221886" x="4348163" y="5537200"/>
          <p14:tracePt t="221902" x="4286250" y="5518150"/>
          <p14:tracePt t="221918" x="4214813" y="5483225"/>
          <p14:tracePt t="221935" x="4187825" y="5465763"/>
          <p14:tracePt t="221952" x="4133850" y="5419725"/>
          <p14:tracePt t="221968" x="4098925" y="5394325"/>
          <p14:tracePt t="221985" x="4089400" y="5384800"/>
          <p14:tracePt t="222001" x="4081463" y="5357813"/>
          <p14:tracePt t="222018" x="4062413" y="5330825"/>
          <p14:tracePt t="222035" x="4062413" y="5313363"/>
          <p14:tracePt t="222051" x="4062413" y="5276850"/>
          <p14:tracePt t="222068" x="4062413" y="5214938"/>
          <p14:tracePt t="222085" x="4071938" y="5170488"/>
          <p14:tracePt t="222102" x="4089400" y="5108575"/>
          <p14:tracePt t="222119" x="4125913" y="5045075"/>
          <p14:tracePt t="222135" x="4133850" y="5027613"/>
          <p14:tracePt t="222151" x="4170363" y="4991100"/>
          <p14:tracePt t="222168" x="4205288" y="4965700"/>
          <p14:tracePt t="222185" x="4214813" y="4956175"/>
          <p14:tracePt t="222201" x="4251325" y="4929188"/>
          <p14:tracePt t="222218" x="4286250" y="4902200"/>
          <p14:tracePt t="222235" x="4303713" y="4884738"/>
          <p14:tracePt t="222251" x="4348163" y="4867275"/>
          <p14:tracePt t="222268" x="4402138" y="4848225"/>
          <p14:tracePt t="222284" x="4429125" y="4840288"/>
          <p14:tracePt t="222302" x="4483100" y="4830763"/>
          <p14:tracePt t="222318" x="4537075" y="4822825"/>
          <p14:tracePt t="222334" x="4562475" y="4822825"/>
          <p14:tracePt t="222351" x="4608513" y="4822825"/>
          <p14:tracePt t="222367" x="4633913" y="4830763"/>
          <p14:tracePt t="222384" x="4652963" y="4840288"/>
          <p14:tracePt t="222402" x="4679950" y="4857750"/>
          <p14:tracePt t="222417" x="4705350" y="4884738"/>
          <p14:tracePt t="222434" x="4724400" y="4894263"/>
          <p14:tracePt t="222451" x="4768850" y="4919663"/>
          <p14:tracePt t="222467" x="4803775" y="4946650"/>
          <p14:tracePt t="222484" x="4822825" y="4965700"/>
          <p14:tracePt t="222501" x="4848225" y="4983163"/>
          <p14:tracePt t="222518" x="4867275" y="5010150"/>
          <p14:tracePt t="222534" x="4867275" y="5027613"/>
          <p14:tracePt t="222551" x="4884738" y="5045075"/>
          <p14:tracePt t="222568" x="4894263" y="5072063"/>
          <p14:tracePt t="222585" x="4894263" y="5081588"/>
          <p14:tracePt t="222601" x="4902200" y="5108575"/>
          <p14:tracePt t="222619" x="4902200" y="5116513"/>
          <p14:tracePt t="222635" x="4902200" y="5126038"/>
          <p14:tracePt t="222651" x="4902200" y="5133975"/>
          <p14:tracePt t="222667" x="4902200" y="5143500"/>
          <p14:tracePt t="222683" x="4902200" y="5153025"/>
          <p14:tracePt t="222700" x="4902200" y="5160963"/>
          <p14:tracePt t="222717" x="4902200" y="5170488"/>
          <p14:tracePt t="222734" x="4894263" y="5180013"/>
          <p14:tracePt t="222751" x="4875213" y="5197475"/>
          <p14:tracePt t="222767" x="4822825" y="5251450"/>
          <p14:tracePt t="222784" x="4751388" y="5340350"/>
          <p14:tracePt t="222802" x="4705350" y="5375275"/>
          <p14:tracePt t="222818" x="4625975" y="5465763"/>
          <p14:tracePt t="222834" x="4589463" y="5510213"/>
          <p14:tracePt t="222850" x="4518025" y="5572125"/>
          <p14:tracePt t="222868" x="4429125" y="5634038"/>
          <p14:tracePt t="222884" x="4375150" y="5661025"/>
          <p14:tracePt t="222900" x="4286250" y="5705475"/>
          <p14:tracePt t="222917" x="4205288" y="5732463"/>
          <p14:tracePt t="222934" x="4125913" y="5751513"/>
          <p14:tracePt t="222952" x="4089400" y="5759450"/>
          <p14:tracePt t="222967" x="4010025" y="5768975"/>
          <p14:tracePt t="222984" x="3938588" y="5768975"/>
          <p14:tracePt t="223001" x="3911600" y="5768975"/>
          <p14:tracePt t="223017" x="3875088" y="5759450"/>
          <p14:tracePt t="223034" x="3848100" y="5732463"/>
          <p14:tracePt t="223051" x="3830638" y="5724525"/>
          <p14:tracePt t="223067" x="3803650" y="5688013"/>
          <p14:tracePt t="223084" x="3795713" y="5634038"/>
          <p14:tracePt t="223101" x="3786188" y="5599113"/>
          <p14:tracePt t="223117" x="3768725" y="5483225"/>
          <p14:tracePt t="223134" x="3759200" y="5357813"/>
          <p14:tracePt t="223151" x="3759200" y="5268913"/>
          <p14:tracePt t="223167" x="3759200" y="5089525"/>
          <p14:tracePt t="223184" x="3768725" y="4919663"/>
          <p14:tracePt t="223201" x="3786188" y="4848225"/>
          <p14:tracePt t="223217" x="3840163" y="4697413"/>
          <p14:tracePt t="223234" x="3919538" y="4572000"/>
          <p14:tracePt t="223251" x="3973513" y="4500563"/>
          <p14:tracePt t="223267" x="4089400" y="4402138"/>
          <p14:tracePt t="223284" x="4170363" y="4322763"/>
          <p14:tracePt t="223301" x="4214813" y="4295775"/>
          <p14:tracePt t="223317" x="4303713" y="4268788"/>
          <p14:tracePt t="223334" x="4429125" y="4241800"/>
          <p14:tracePt t="223351" x="4491038" y="4232275"/>
          <p14:tracePt t="223367" x="4598988" y="4232275"/>
          <p14:tracePt t="223384" x="4679950" y="4232275"/>
          <p14:tracePt t="223401" x="4705350" y="4232275"/>
          <p14:tracePt t="223417" x="4759325" y="4268788"/>
          <p14:tracePt t="223433" x="4830763" y="4322763"/>
          <p14:tracePt t="223451" x="4857750" y="4357688"/>
          <p14:tracePt t="223467" x="4929188" y="4429125"/>
          <p14:tracePt t="223483" x="4991100" y="4500563"/>
          <p14:tracePt t="223501" x="5018088" y="4537075"/>
          <p14:tracePt t="223517" x="5054600" y="4598988"/>
          <p14:tracePt t="223533" x="5081588" y="4643438"/>
          <p14:tracePt t="223551" x="5089525" y="4660900"/>
          <p14:tracePt t="223566" x="5099050" y="4697413"/>
          <p14:tracePt t="223583" x="5108575" y="4724400"/>
          <p14:tracePt t="223601" x="5116513" y="4741863"/>
          <p14:tracePt t="223618" x="5116513" y="4759325"/>
          <p14:tracePt t="223633" x="5116513" y="4795838"/>
          <p14:tracePt t="223650" x="5116513" y="4813300"/>
          <p14:tracePt t="223667" x="5116513" y="4840288"/>
          <p14:tracePt t="223684" x="5116513" y="4867275"/>
          <p14:tracePt t="223701" x="5116513" y="4875213"/>
          <p14:tracePt t="223717" x="5116513" y="4902200"/>
          <p14:tracePt t="223733" x="5108575" y="4911725"/>
          <p14:tracePt t="223750" x="5108575" y="4919663"/>
          <p14:tracePt t="223767" x="5099050" y="4919663"/>
          <p14:tracePt t="223783" x="5099050" y="4929188"/>
          <p14:tracePt t="223800" x="5089525" y="4938713"/>
          <p14:tracePt t="223817" x="5081588" y="4946650"/>
          <p14:tracePt t="223833" x="5072063" y="4956175"/>
          <p14:tracePt t="223850" x="5062538" y="4965700"/>
          <p14:tracePt t="223866" x="5045075" y="4973638"/>
          <p14:tracePt t="223883" x="5027613" y="5000625"/>
          <p14:tracePt t="223900" x="5000625" y="5010150"/>
          <p14:tracePt t="223916" x="4973638" y="5045075"/>
          <p14:tracePt t="223933" x="4956175" y="5072063"/>
          <p14:tracePt t="223950" x="4946650" y="5081588"/>
          <p14:tracePt t="223966" x="4929188" y="5099050"/>
          <p14:tracePt t="223983" x="4919663" y="5108575"/>
          <p14:tracePt t="224000" x="4911725" y="5116513"/>
          <p14:tracePt t="224016" x="4902200" y="5116513"/>
          <p14:tracePt t="224033" x="4902200" y="5126038"/>
          <p14:tracePt t="224049" x="4894263" y="5133975"/>
          <p14:tracePt t="224066" x="4884738" y="5133975"/>
          <p14:tracePt t="224083" x="4884738" y="5143500"/>
          <p14:tracePt t="224100" x="4875213" y="5143500"/>
          <p14:tracePt t="224118" x="4867275" y="5153025"/>
          <p14:tracePt t="224138" x="4857750" y="5153025"/>
          <p14:tracePt t="224157" x="4848225" y="5153025"/>
          <p14:tracePt t="224168" x="4830763" y="5153025"/>
          <p14:tracePt t="224183" x="4768850" y="5160963"/>
          <p14:tracePt t="224200" x="4724400" y="5160963"/>
          <p14:tracePt t="224216" x="4625975" y="5160963"/>
          <p14:tracePt t="224233" x="4554538" y="5160963"/>
          <p14:tracePt t="224250" x="4518025" y="5160963"/>
          <p14:tracePt t="224266" x="4438650" y="5160963"/>
          <p14:tracePt t="224283" x="4357688" y="5143500"/>
          <p14:tracePt t="224300" x="4322763" y="5133975"/>
          <p14:tracePt t="224316" x="4268788" y="5116513"/>
          <p14:tracePt t="224333" x="4232275" y="5108575"/>
          <p14:tracePt t="224350" x="4224338" y="5099050"/>
          <p14:tracePt t="224366" x="4205288" y="5089525"/>
          <p14:tracePt t="224383" x="4197350" y="5081588"/>
          <p14:tracePt t="224399" x="4187825" y="5072063"/>
          <p14:tracePt t="224416" x="4179888" y="5062538"/>
          <p14:tracePt t="224433" x="4179888" y="5054600"/>
          <p14:tracePt t="224449" x="4170363" y="5054600"/>
          <p14:tracePt t="224466" x="4170363" y="5037138"/>
          <p14:tracePt t="224483" x="4160838" y="5027613"/>
          <p14:tracePt t="224499" x="4160838" y="5018088"/>
          <p14:tracePt t="224517" x="4160838" y="5010150"/>
          <p14:tracePt t="224536" x="4160838" y="5000625"/>
          <p14:tracePt t="224549" x="4160838" y="4991100"/>
          <p14:tracePt t="224566" x="4160838" y="4983163"/>
          <p14:tracePt t="224587" x="4160838" y="4973638"/>
          <p14:tracePt t="224606" x="4160838" y="4965700"/>
          <p14:tracePt t="224617" x="4160838" y="4956175"/>
          <p14:tracePt t="224636" x="4160838" y="4946650"/>
          <p14:tracePt t="224656" x="4160838" y="4938713"/>
          <p14:tracePt t="224676" x="4160838" y="4929188"/>
          <p14:tracePt t="224686" x="4160838" y="4919663"/>
          <p14:tracePt t="224706" x="4160838" y="4911725"/>
          <p14:tracePt t="224725" x="4160838" y="4894263"/>
          <p14:tracePt t="224735" x="4160838" y="4884738"/>
          <p14:tracePt t="224750" x="4170363" y="4848225"/>
          <p14:tracePt t="224767" x="4179888" y="4822825"/>
          <p14:tracePt t="224782" x="4214813" y="4768850"/>
          <p14:tracePt t="224800" x="4251325" y="4714875"/>
          <p14:tracePt t="224816" x="4268788" y="4697413"/>
          <p14:tracePt t="224832" x="4303713" y="4660900"/>
          <p14:tracePt t="224849" x="4357688" y="4633913"/>
          <p14:tracePt t="224866" x="4375150" y="4616450"/>
          <p14:tracePt t="224882" x="4419600" y="4589463"/>
          <p14:tracePt t="224899" x="4446588" y="4562475"/>
          <p14:tracePt t="224916" x="4465638" y="4562475"/>
          <p14:tracePt t="224932" x="4491038" y="4537075"/>
          <p14:tracePt t="224949" x="4545013" y="4510088"/>
          <p14:tracePt t="224966" x="4572000" y="4491038"/>
          <p14:tracePt t="224982" x="4625975" y="4473575"/>
          <p14:tracePt t="224999" x="4679950" y="4473575"/>
          <p14:tracePt t="225017" x="4705350" y="4465638"/>
          <p14:tracePt t="225032" x="4751388" y="4456113"/>
          <p14:tracePt t="225049" x="4786313" y="4446588"/>
          <p14:tracePt t="225066" x="4803775" y="4446588"/>
          <p14:tracePt t="225082" x="4848225" y="4446588"/>
          <p14:tracePt t="225099" x="4911725" y="4465638"/>
          <p14:tracePt t="225116" x="4938713" y="4483100"/>
          <p14:tracePt t="225132" x="5000625" y="4527550"/>
          <p14:tracePt t="225149" x="5062538" y="4581525"/>
          <p14:tracePt t="225166" x="5089525" y="4608513"/>
          <p14:tracePt t="225182" x="5126038" y="4670425"/>
          <p14:tracePt t="225199" x="5153025" y="4732338"/>
          <p14:tracePt t="225216" x="5160963" y="4759325"/>
          <p14:tracePt t="225232" x="5170488" y="4813300"/>
          <p14:tracePt t="225249" x="5180013" y="4867275"/>
          <p14:tracePt t="225266" x="5187950" y="4884738"/>
          <p14:tracePt t="225283" x="5197475" y="4929188"/>
          <p14:tracePt t="225299" x="5197475" y="4956175"/>
          <p14:tracePt t="225316" x="5197475" y="4965700"/>
          <p14:tracePt t="225332" x="5197475" y="4991100"/>
          <p14:tracePt t="225349" x="5197475" y="5018088"/>
          <p14:tracePt t="225365" x="5197475" y="5027613"/>
          <p14:tracePt t="225382" x="5197475" y="5045075"/>
          <p14:tracePt t="225399" x="5197475" y="5062538"/>
          <p14:tracePt t="225415" x="5197475" y="5072063"/>
          <p14:tracePt t="225432" x="5197475" y="5081588"/>
          <p14:tracePt t="225448" x="5187950" y="5089525"/>
          <p14:tracePt t="225465" x="5187950" y="5099050"/>
          <p14:tracePt t="225482" x="5180013" y="5108575"/>
          <p14:tracePt t="225498" x="5170488" y="5116513"/>
          <p14:tracePt t="225515" x="5170488" y="5126038"/>
          <p14:tracePt t="225532" x="5160963" y="5133975"/>
          <p14:tracePt t="225549" x="5143500" y="5143500"/>
          <p14:tracePt t="225565" x="5126038" y="5153025"/>
          <p14:tracePt t="225582" x="5081588" y="5180013"/>
          <p14:tracePt t="225599" x="5018088" y="5205413"/>
          <p14:tracePt t="225616" x="5000625" y="5214938"/>
          <p14:tracePt t="225632" x="4973638" y="5224463"/>
          <p14:tracePt t="225649" x="4946650" y="5241925"/>
          <p14:tracePt t="225666" x="4938713" y="5241925"/>
          <p14:tracePt t="225682" x="4929188" y="5251450"/>
          <p14:tracePt t="225698" x="4919663" y="5259388"/>
          <p14:tracePt t="225715" x="4911725" y="5259388"/>
          <p14:tracePt t="225732" x="4911725" y="5268913"/>
          <p14:tracePt t="225752" x="4902200" y="5268913"/>
          <p14:tracePt t="225765" x="4902200" y="5276850"/>
          <p14:tracePt t="225783" x="4894263" y="5276850"/>
          <p14:tracePt t="225802" x="4884738" y="5276850"/>
          <p14:tracePt t="225842" x="4875213" y="5276850"/>
          <p14:tracePt t="225863" x="4867275" y="5286375"/>
          <p14:tracePt t="225902" x="4857750" y="5286375"/>
          <p14:tracePt t="225942" x="4848225" y="5286375"/>
          <p14:tracePt t="225982" x="4840288" y="5286375"/>
          <p14:tracePt t="226002" x="4830763" y="5286375"/>
          <p14:tracePt t="226052" x="4822825" y="5286375"/>
          <p14:tracePt t="226132" x="4822825" y="5276850"/>
          <p14:tracePt t="226182" x="4822825" y="5268913"/>
          <p14:tracePt t="226291" x="4813300" y="5268913"/>
          <p14:tracePt t="226431" x="4803775" y="5259388"/>
          <p14:tracePt t="226770" x="4795838" y="5259388"/>
          <p14:tracePt t="226799" x="4786313" y="5259388"/>
          <p14:tracePt t="226819" x="4776788" y="5259388"/>
          <p14:tracePt t="226840" x="4768850" y="5251450"/>
          <p14:tracePt t="226849" x="4759325" y="5251450"/>
          <p14:tracePt t="226869" x="4741863" y="5251450"/>
          <p14:tracePt t="226879" x="4732338" y="5241925"/>
          <p14:tracePt t="226889" x="4724400" y="5241925"/>
          <p14:tracePt t="226899" x="4705350" y="5232400"/>
          <p14:tracePt t="226914" x="4687888" y="5224463"/>
          <p14:tracePt t="226931" x="4670425" y="5214938"/>
          <p14:tracePt t="226947" x="4652963" y="5205413"/>
          <p14:tracePt t="226964" x="4625975" y="5187950"/>
          <p14:tracePt t="226981" x="4616450" y="5187950"/>
          <p14:tracePt t="226997" x="4608513" y="5180013"/>
          <p14:tracePt t="227015" x="4598988" y="5143500"/>
          <p14:tracePt t="227031" x="4589463" y="5126038"/>
          <p14:tracePt t="227047" x="4581525" y="5081588"/>
          <p14:tracePt t="227064" x="4572000" y="5037138"/>
          <p14:tracePt t="227081" x="4572000" y="5027613"/>
          <p14:tracePt t="227097" x="4572000" y="5010150"/>
          <p14:tracePt t="227114" x="4572000" y="4983163"/>
          <p14:tracePt t="227131" x="4572000" y="4973638"/>
          <p14:tracePt t="227148" x="4572000" y="4929188"/>
          <p14:tracePt t="227164" x="4589463" y="4875213"/>
          <p14:tracePt t="227181" x="4598988" y="4848225"/>
          <p14:tracePt t="227197" x="4608513" y="4795838"/>
          <p14:tracePt t="227214" x="4633913" y="4741863"/>
          <p14:tracePt t="227231" x="4652963" y="4724400"/>
          <p14:tracePt t="227247" x="4679950" y="4687888"/>
          <p14:tracePt t="227264" x="4741863" y="4643438"/>
          <p14:tracePt t="227281" x="4786313" y="4633913"/>
          <p14:tracePt t="227297" x="4867275" y="4589463"/>
          <p14:tracePt t="227314" x="4929188" y="4562475"/>
          <p14:tracePt t="227331" x="4946650" y="4554538"/>
          <p14:tracePt t="227347" x="4983163" y="4537075"/>
          <p14:tracePt t="227364" x="5010150" y="4537075"/>
          <p14:tracePt t="227380" x="5018088" y="4527550"/>
          <p14:tracePt t="227397" x="5045075" y="4527550"/>
          <p14:tracePt t="227414" x="5054600" y="4527550"/>
          <p14:tracePt t="227431" x="5062538" y="4527550"/>
          <p14:tracePt t="227448" x="5072063" y="4527550"/>
          <p14:tracePt t="227464" x="5081588" y="4527550"/>
          <p14:tracePt t="227480" x="5089525" y="4527550"/>
          <p14:tracePt t="227498" x="5089525" y="4537075"/>
          <p14:tracePt t="227514" x="5108575" y="4537075"/>
          <p14:tracePt t="227530" x="5108575" y="4545013"/>
          <p14:tracePt t="227547" x="5116513" y="4554538"/>
          <p14:tracePt t="227564" x="5126038" y="4562475"/>
          <p14:tracePt t="227580" x="5133975" y="4572000"/>
          <p14:tracePt t="227597" x="5133975" y="4581525"/>
          <p14:tracePt t="227613" x="5133975" y="4608513"/>
          <p14:tracePt t="227630" x="5133975" y="4616450"/>
          <p14:tracePt t="227647" x="5126038" y="4670425"/>
          <p14:tracePt t="227664" x="5099050" y="4732338"/>
          <p14:tracePt t="227680" x="5062538" y="4795838"/>
          <p14:tracePt t="227698" x="5045075" y="4822825"/>
          <p14:tracePt t="227713" x="5010150" y="4884738"/>
          <p14:tracePt t="227731" x="4983163" y="4946650"/>
          <p14:tracePt t="227748" x="4965700" y="4973638"/>
          <p14:tracePt t="227763" x="4938713" y="5037138"/>
          <p14:tracePt t="227780" x="4902200" y="5089525"/>
          <p14:tracePt t="227798" x="4894263" y="5126038"/>
          <p14:tracePt t="227814" x="4875213" y="5160963"/>
          <p14:tracePt t="227830" x="4867275" y="5187950"/>
          <p14:tracePt t="227847" x="4857750" y="5197475"/>
          <p14:tracePt t="227867" x="4848225" y="5197475"/>
          <p14:tracePt t="231694" x="4919663" y="5197475"/>
          <p14:tracePt t="231711" x="5187950" y="5224463"/>
          <p14:tracePt t="231727" x="5562600" y="5251450"/>
          <p14:tracePt t="231744" x="5813425" y="5259388"/>
          <p14:tracePt t="231760" x="6330950" y="5286375"/>
          <p14:tracePt t="231777" x="6813550" y="5340350"/>
          <p14:tracePt t="231794" x="7126288" y="5402263"/>
          <p14:tracePt t="231811" x="7205663" y="5419725"/>
          <p14:tracePt t="231828" x="7313613" y="5446713"/>
          <p14:tracePt t="231844" x="7340600" y="5456238"/>
          <p14:tracePt t="231860" x="7367588" y="5456238"/>
          <p14:tracePt t="231876" x="7394575" y="5465763"/>
          <p14:tracePt t="231894" x="7402513" y="5465763"/>
          <p14:tracePt t="231910" x="7429500" y="5473700"/>
          <p14:tracePt t="231927" x="7466013" y="5500688"/>
          <p14:tracePt t="231944" x="7491413" y="5518150"/>
          <p14:tracePt t="231944" x="7518400" y="5537200"/>
          <p14:tracePt t="231945" x="7554913" y="5572125"/>
          <p14:tracePt t="231961" x="7653338" y="5653088"/>
          <p14:tracePt t="231977" x="7715250" y="5697538"/>
          <p14:tracePt t="231994" x="7875588" y="5803900"/>
          <p14:tracePt t="232011" x="8116888" y="5919788"/>
          <p14:tracePt t="232027" x="8304213" y="6000750"/>
          <p14:tracePt t="232043" x="8653463" y="6143625"/>
          <p14:tracePt t="232061" x="8912225" y="6215063"/>
          <p14:tracePt t="232077" x="8991600" y="6232525"/>
          <p14:tracePt t="232094" x="9037638" y="6242050"/>
          <p14:tracePt t="232111" x="9028113" y="6224588"/>
          <p14:tracePt t="232365" x="9010650" y="6205538"/>
          <p14:tracePt t="232375" x="8991600" y="6188075"/>
          <p14:tracePt t="232385" x="8974138" y="6153150"/>
          <p14:tracePt t="232395" x="8939213" y="6126163"/>
          <p14:tracePt t="232410" x="8867775" y="6045200"/>
          <p14:tracePt t="232427" x="8804275" y="5991225"/>
          <p14:tracePt t="232443" x="8661400" y="5848350"/>
          <p14:tracePt t="232460" x="8518525" y="5688013"/>
          <p14:tracePt t="232476" x="8447088" y="5626100"/>
          <p14:tracePt t="232493" x="8348663" y="5491163"/>
          <p14:tracePt t="232510" x="8269288" y="5357813"/>
          <p14:tracePt t="232526" x="8232775" y="5295900"/>
          <p14:tracePt t="232543" x="8180388" y="5187950"/>
          <p14:tracePt t="232560" x="8153400" y="5108575"/>
          <p14:tracePt t="232577" x="8134350" y="5072063"/>
          <p14:tracePt t="232593" x="8099425" y="4991100"/>
          <p14:tracePt t="232610" x="8081963" y="4919663"/>
          <p14:tracePt t="232627" x="8062913" y="4894263"/>
          <p14:tracePt t="232643" x="8045450" y="4840288"/>
          <p14:tracePt t="232660" x="8027988" y="4813300"/>
          <p14:tracePt t="232676" x="8027988" y="4822825"/>
          <p14:tracePt t="233063" x="8037513" y="4830763"/>
          <p14:tracePt t="233073" x="8037513" y="4840288"/>
          <p14:tracePt t="233083" x="8045450" y="4867275"/>
          <p14:tracePt t="233094" x="8054975" y="4902200"/>
          <p14:tracePt t="233109" x="8072438" y="5010150"/>
          <p14:tracePt t="233127" x="8072438" y="5045075"/>
          <p14:tracePt t="233143" x="8072438" y="5099050"/>
          <p14:tracePt t="233160" x="8062913" y="5133975"/>
          <p14:tracePt t="233177" x="8037513" y="5143500"/>
          <p14:tracePt t="233194" x="8010525" y="5143500"/>
          <p14:tracePt t="233210" x="7912100" y="5143500"/>
          <p14:tracePt t="233226" x="7759700" y="5143500"/>
          <p14:tracePt t="233243" x="7661275" y="5143500"/>
          <p14:tracePt t="233260" x="7466013" y="5126038"/>
          <p14:tracePt t="233276" x="7286625" y="5089525"/>
          <p14:tracePt t="233293" x="7215188" y="5054600"/>
          <p14:tracePt t="233309" x="7089775" y="4983163"/>
          <p14:tracePt t="233326" x="7010400" y="4902200"/>
          <p14:tracePt t="233343" x="6973888" y="4867275"/>
          <p14:tracePt t="233359" x="6911975" y="4751388"/>
          <p14:tracePt t="233376" x="6875463" y="4616450"/>
          <p14:tracePt t="233393" x="6867525" y="4562475"/>
          <p14:tracePt t="233409" x="6867525" y="4419600"/>
          <p14:tracePt t="233426" x="6875463" y="4268788"/>
          <p14:tracePt t="233443" x="6894513" y="4205288"/>
          <p14:tracePt t="233460" x="6938963" y="4081463"/>
          <p14:tracePt t="233476" x="7018338" y="3973513"/>
          <p14:tracePt t="233493" x="7072313" y="3929063"/>
          <p14:tracePt t="233509" x="7188200" y="3857625"/>
          <p14:tracePt t="233526" x="7296150" y="3813175"/>
          <p14:tracePt t="233543" x="7331075" y="3803650"/>
          <p14:tracePt t="233559" x="7446963" y="3786188"/>
          <p14:tracePt t="233576" x="7581900" y="3786188"/>
          <p14:tracePt t="233593" x="7653338" y="3786188"/>
          <p14:tracePt t="233609" x="7786688" y="3795713"/>
          <p14:tracePt t="233626" x="7894638" y="3830638"/>
          <p14:tracePt t="233643" x="7939088" y="3848100"/>
          <p14:tracePt t="233659" x="8010525" y="3902075"/>
          <p14:tracePt t="233676" x="8062913" y="3973513"/>
          <p14:tracePt t="233693" x="8072438" y="4017963"/>
          <p14:tracePt t="233709" x="8099425" y="4108450"/>
          <p14:tracePt t="233726" x="8099425" y="4179888"/>
          <p14:tracePt t="233743" x="8099425" y="4214813"/>
          <p14:tracePt t="233759" x="8089900" y="4295775"/>
          <p14:tracePt t="233776" x="8054975" y="4402138"/>
          <p14:tracePt t="233793" x="8027988" y="4456113"/>
          <p14:tracePt t="233810" x="7974013" y="4554538"/>
          <p14:tracePt t="233826" x="7920038" y="4633913"/>
          <p14:tracePt t="233843" x="7902575" y="4652963"/>
          <p14:tracePt t="233858" x="7875588" y="4679950"/>
          <p14:tracePt t="233875" x="7858125" y="4687888"/>
          <p14:tracePt t="233893" x="7840663" y="4697413"/>
          <p14:tracePt t="233909" x="7823200" y="4697413"/>
          <p14:tracePt t="233925" x="7796213" y="4697413"/>
          <p14:tracePt t="233942" x="7786688" y="4697413"/>
          <p14:tracePt t="233959" x="7759700" y="4705350"/>
          <p14:tracePt t="233976" x="7742238" y="4705350"/>
          <p14:tracePt t="233992" x="7724775" y="4705350"/>
          <p14:tracePt t="234008" x="7705725" y="4705350"/>
          <p14:tracePt t="234026" x="7661275" y="4705350"/>
          <p14:tracePt t="234042" x="7626350" y="4705350"/>
          <p14:tracePt t="234059" x="7527925" y="4705350"/>
          <p14:tracePt t="234075" x="7429500" y="4705350"/>
          <p14:tracePt t="234092" x="7385050" y="4697413"/>
          <p14:tracePt t="234108" x="7323138" y="4697413"/>
          <p14:tracePt t="234126" x="7277100" y="4687888"/>
          <p14:tracePt t="234142" x="7259638" y="4687888"/>
          <p14:tracePt t="234158" x="7232650" y="4670425"/>
          <p14:tracePt t="234175" x="7215188" y="4660900"/>
          <p14:tracePt t="234192" x="7205663" y="4652963"/>
          <p14:tracePt t="234210" x="7197725" y="4643438"/>
          <p14:tracePt t="234225" x="7188200" y="4633913"/>
          <p14:tracePt t="234243" x="7188200" y="4625975"/>
          <p14:tracePt t="234269" x="7188200" y="4616450"/>
          <p14:tracePt t="234290" x="7188200" y="4608513"/>
          <p14:tracePt t="234299" x="7188200" y="4598988"/>
          <p14:tracePt t="234319" x="7188200" y="4589463"/>
          <p14:tracePt t="234329" x="7197725" y="4581525"/>
          <p14:tracePt t="234342" x="7197725" y="4562475"/>
          <p14:tracePt t="234358" x="7205663" y="4545013"/>
          <p14:tracePt t="234375" x="7215188" y="4518025"/>
          <p14:tracePt t="234392" x="7224713" y="4510088"/>
          <p14:tracePt t="234408" x="7251700" y="4483100"/>
          <p14:tracePt t="234425" x="7259638" y="4473575"/>
          <p14:tracePt t="234443" x="7269163" y="4465638"/>
          <p14:tracePt t="234458" x="7277100" y="4465638"/>
          <p14:tracePt t="234479" x="7277100" y="4473575"/>
          <p14:tracePt t="234798" x="7259638" y="4473575"/>
          <p14:tracePt t="234808" x="7251700" y="4473575"/>
          <p14:tracePt t="234818" x="7242175" y="4473575"/>
          <p14:tracePt t="234828" x="7224713" y="4473575"/>
          <p14:tracePt t="234841" x="7197725" y="4473575"/>
          <p14:tracePt t="234857" x="7134225" y="4473575"/>
          <p14:tracePt t="234874" x="7062788" y="4473575"/>
          <p14:tracePt t="234892" x="7010400" y="4456113"/>
          <p14:tracePt t="234909" x="6983413" y="4446588"/>
          <p14:tracePt t="234925" x="6965950" y="4438650"/>
          <p14:tracePt t="234942" x="6946900" y="4419600"/>
          <p14:tracePt t="234959" x="6946900" y="4411663"/>
          <p14:tracePt t="234975" x="6929438" y="4375150"/>
          <p14:tracePt t="234992" x="6929438" y="4340225"/>
          <p14:tracePt t="235009" x="6929438" y="4313238"/>
          <p14:tracePt t="235024" x="6929438" y="4259263"/>
          <p14:tracePt t="235042" x="6929438" y="4214813"/>
          <p14:tracePt t="235059" x="6938963" y="4197350"/>
          <p14:tracePt t="235074" x="6965950" y="4152900"/>
          <p14:tracePt t="235091" x="7027863" y="4089400"/>
          <p14:tracePt t="235108" x="7054850" y="4054475"/>
          <p14:tracePt t="235124" x="7143750" y="3973513"/>
          <p14:tracePt t="235141" x="7224713" y="3894138"/>
          <p14:tracePt t="235158" x="7269163" y="3857625"/>
          <p14:tracePt t="235174" x="7348538" y="3813175"/>
          <p14:tracePt t="235192" x="7446963" y="3795713"/>
          <p14:tracePt t="235208" x="7500938" y="3786188"/>
          <p14:tracePt t="235224" x="7572375" y="3776663"/>
          <p14:tracePt t="235242" x="7626350" y="3776663"/>
          <p14:tracePt t="235258" x="7653338" y="3776663"/>
          <p14:tracePt t="235275" x="7688263" y="3776663"/>
          <p14:tracePt t="235292" x="7715250" y="3786188"/>
          <p14:tracePt t="235309" x="7724775" y="3795713"/>
          <p14:tracePt t="235325" x="7742238" y="3813175"/>
          <p14:tracePt t="235341" x="7751763" y="3822700"/>
          <p14:tracePt t="235358" x="7759700" y="3840163"/>
          <p14:tracePt t="235374" x="7769225" y="3867150"/>
          <p14:tracePt t="235391" x="7777163" y="3911600"/>
          <p14:tracePt t="235408" x="7777163" y="3919538"/>
          <p14:tracePt t="235424" x="7777163" y="3946525"/>
          <p14:tracePt t="235442" x="7769225" y="3965575"/>
          <p14:tracePt t="235458" x="7759700" y="3983038"/>
          <p14:tracePt t="235475" x="7732713" y="4010025"/>
          <p14:tracePt t="235491" x="7697788" y="4062413"/>
          <p14:tracePt t="235508" x="7680325" y="4089400"/>
          <p14:tracePt t="235524" x="7608888" y="4179888"/>
          <p14:tracePt t="235542" x="7527925" y="4259263"/>
          <p14:tracePt t="235558" x="7500938" y="4286250"/>
          <p14:tracePt t="235574" x="7439025" y="4357688"/>
          <p14:tracePt t="235591" x="7385050" y="4402138"/>
          <p14:tracePt t="235608" x="7358063" y="4429125"/>
          <p14:tracePt t="235625" x="7340600" y="4456113"/>
          <p14:tracePt t="235642" x="7331075" y="4473575"/>
          <p14:tracePt t="235658" x="7323138" y="4473575"/>
          <p14:tracePt t="235674" x="7323138" y="4483100"/>
          <p14:tracePt t="235691" x="7323138" y="4491038"/>
          <p14:tracePt t="235936" x="7304088" y="4500563"/>
          <p14:tracePt t="235946" x="7286625" y="4537075"/>
          <p14:tracePt t="235955" x="7269163" y="4554538"/>
          <p14:tracePt t="235966" x="7251700" y="4581525"/>
          <p14:tracePt t="235976" x="7224713" y="4625975"/>
          <p14:tracePt t="235991" x="7180263" y="4705350"/>
          <p14:tracePt t="236007" x="7161213" y="4759325"/>
          <p14:tracePt t="236024" x="7134225" y="4840288"/>
          <p14:tracePt t="236041" x="7108825" y="4911725"/>
          <p14:tracePt t="236057" x="7099300" y="4938713"/>
          <p14:tracePt t="236074" x="7089775" y="4973638"/>
          <p14:tracePt t="236091" x="7081838" y="4991100"/>
          <p14:tracePt t="236107" x="7081838" y="4973638"/>
          <p14:tracePt t="236165" x="7081838" y="4938713"/>
          <p14:tracePt t="236175" x="7081838" y="4875213"/>
          <p14:tracePt t="236185" x="7089775" y="4803775"/>
          <p14:tracePt t="236195" x="7099300" y="4714875"/>
          <p14:tracePt t="236207" x="7108825" y="4633913"/>
          <p14:tracePt t="236224" x="7126288" y="4465638"/>
          <p14:tracePt t="236241" x="7143750" y="4322763"/>
          <p14:tracePt t="236257" x="7153275" y="4259263"/>
          <p14:tracePt t="236274" x="7170738" y="4160838"/>
          <p14:tracePt t="236291" x="7180263" y="4089400"/>
          <p14:tracePt t="236307" x="7180263" y="4071938"/>
          <p14:tracePt t="236324" x="7188200" y="4054475"/>
          <p14:tracePt t="236341" x="7180263" y="4062413"/>
          <p14:tracePt t="236414" x="7180263" y="4071938"/>
          <p14:tracePt t="236424" x="7170738" y="4081463"/>
          <p14:tracePt t="236435" x="7161213" y="4098925"/>
          <p14:tracePt t="236444" x="7161213" y="4108450"/>
          <p14:tracePt t="236457" x="7161213" y="4116388"/>
          <p14:tracePt t="236457" x="7153275" y="4116388"/>
          <p14:tracePt t="236475" x="7153275" y="4125913"/>
          <p14:tracePt t="236490" x="7161213" y="4125913"/>
          <p14:tracePt t="236524" x="7170738" y="4125913"/>
          <p14:tracePt t="236534" x="7188200" y="4125913"/>
          <p14:tracePt t="236544" x="7197725" y="4125913"/>
          <p14:tracePt t="236557" x="7205663" y="4116388"/>
          <p14:tracePt t="236574" x="7224713" y="4108450"/>
          <p14:tracePt t="236590" x="7232650" y="4108450"/>
          <p14:tracePt t="236607" x="7232650" y="4125913"/>
          <p14:tracePt t="236644" x="7232650" y="4143375"/>
          <p14:tracePt t="236653" x="7215188" y="4170363"/>
          <p14:tracePt t="236664" x="7188200" y="4214813"/>
          <p14:tracePt t="236674" x="7170738" y="4268788"/>
          <p14:tracePt t="236690" x="7126288" y="4357688"/>
          <p14:tracePt t="236707" x="7108825" y="4394200"/>
          <p14:tracePt t="236724" x="7108825" y="4402138"/>
          <p14:tracePt t="236740" x="7116763" y="4402138"/>
          <p14:tracePt t="236773" x="7126288" y="4402138"/>
          <p14:tracePt t="236783" x="7134225" y="4402138"/>
          <p14:tracePt t="236793" x="7143750" y="4394200"/>
          <p14:tracePt t="236808" x="7170738" y="4384675"/>
          <p14:tracePt t="236824" x="7180263" y="4384675"/>
          <p14:tracePt t="236840" x="7188200" y="4384675"/>
          <p14:tracePt t="236856" x="7188200" y="4394200"/>
          <p14:tracePt t="236874" x="7188200" y="4411663"/>
          <p14:tracePt t="236893" x="7180263" y="4438650"/>
          <p14:tracePt t="236907" x="7143750" y="4545013"/>
          <p14:tracePt t="236924" x="7126288" y="4608513"/>
          <p14:tracePt t="236940" x="7116763" y="4670425"/>
          <p14:tracePt t="236956" x="7108825" y="4687888"/>
          <p14:tracePt t="236974" x="7108825" y="4697413"/>
          <p14:tracePt t="236990" x="7108825" y="4687888"/>
          <p14:tracePt t="237013" x="7116763" y="4670425"/>
          <p14:tracePt t="237024" x="7134225" y="4633913"/>
          <p14:tracePt t="237040" x="7161213" y="4608513"/>
          <p14:tracePt t="237056" x="7170738" y="4589463"/>
          <p14:tracePt t="237074" x="7180263" y="4581525"/>
          <p14:tracePt t="237089" x="7180263" y="4598988"/>
          <p14:tracePt t="237123" x="7180263" y="4608513"/>
          <p14:tracePt t="237132" x="7170738" y="4633913"/>
          <p14:tracePt t="237142" x="7153275" y="4687888"/>
          <p14:tracePt t="237156" x="7108825" y="4813300"/>
          <p14:tracePt t="237174" x="7089775" y="4875213"/>
          <p14:tracePt t="237190" x="7072313" y="4946650"/>
          <p14:tracePt t="237206" x="7062788" y="4973638"/>
          <p14:tracePt t="237223" x="7062788" y="4983163"/>
          <p14:tracePt t="237239" x="7072313" y="4973638"/>
          <p14:tracePt t="237262" x="7108825" y="4938713"/>
          <p14:tracePt t="237273" x="7161213" y="4894263"/>
          <p14:tracePt t="237289" x="7304088" y="4786313"/>
          <p14:tracePt t="237306" x="7402513" y="4705350"/>
          <p14:tracePt t="237324" x="7419975" y="4697413"/>
          <p14:tracePt t="237339" x="7439025" y="4687888"/>
          <p14:tracePt t="237356" x="7446963" y="4687888"/>
          <p14:tracePt t="237373" x="7429500" y="4697413"/>
          <p14:tracePt t="237401" x="7419975" y="4697413"/>
          <p14:tracePt t="237411" x="7412038" y="4705350"/>
          <p14:tracePt t="237423" x="7402513" y="4705350"/>
          <p14:tracePt t="237440" x="7385050" y="4705350"/>
          <p14:tracePt t="237456" x="7375525" y="4705350"/>
          <p14:tracePt t="237472" x="7375525" y="4697413"/>
          <p14:tracePt t="237489" x="7367588" y="4660900"/>
          <p14:tracePt t="237506" x="7358063" y="4562475"/>
          <p14:tracePt t="237523" x="7348538" y="4500563"/>
          <p14:tracePt t="237540" x="7348538" y="4384675"/>
          <p14:tracePt t="237556" x="7348538" y="4251325"/>
          <p14:tracePt t="237573" x="7348538" y="4187825"/>
          <p14:tracePt t="237589" x="7358063" y="4098925"/>
          <p14:tracePt t="237606" x="7367588" y="4054475"/>
          <p14:tracePt t="237623" x="7367588" y="4044950"/>
          <p14:tracePt t="237639" x="7367588" y="4037013"/>
          <p14:tracePt t="237656" x="7367588" y="4027488"/>
          <p14:tracePt t="237672" x="7358063" y="4027488"/>
          <p14:tracePt t="237700" x="7348538" y="4037013"/>
          <p14:tracePt t="237720" x="7348538" y="4062413"/>
          <p14:tracePt t="237730" x="7340600" y="4098925"/>
          <p14:tracePt t="237740" x="7323138" y="4152900"/>
          <p14:tracePt t="237756" x="7286625" y="4259263"/>
          <p14:tracePt t="237773" x="7277100" y="4303713"/>
          <p14:tracePt t="237789" x="7269163" y="4340225"/>
          <p14:tracePt t="237807" x="7259638" y="4348163"/>
          <p14:tracePt t="237823" x="7251700" y="4348163"/>
          <p14:tracePt t="237839" x="7242175" y="4348163"/>
          <p14:tracePt t="237856" x="7232650" y="4330700"/>
          <p14:tracePt t="237873" x="7224713" y="4330700"/>
          <p14:tracePt t="237889" x="7215188" y="4322763"/>
          <p14:tracePt t="237906" x="7215188" y="4313238"/>
          <p14:tracePt t="237922" x="7205663" y="4313238"/>
          <p14:tracePt t="237950" x="7205663" y="4322763"/>
          <p14:tracePt t="237980" x="7205663" y="4330700"/>
          <p14:tracePt t="237990" x="7205663" y="4348163"/>
          <p14:tracePt t="238000" x="7205663" y="4384675"/>
          <p14:tracePt t="238010" x="7205663" y="4438650"/>
          <p14:tracePt t="238022" x="7205663" y="4491038"/>
          <p14:tracePt t="238039" x="7205663" y="4589463"/>
          <p14:tracePt t="238056" x="7205663" y="4633913"/>
          <p14:tracePt t="238073" x="7205663" y="4652963"/>
          <p14:tracePt t="238089" x="7197725" y="4652963"/>
          <p14:tracePt t="238105" x="7180263" y="4652963"/>
          <p14:tracePt t="238123" x="7134225" y="4633913"/>
          <p14:tracePt t="238140" x="7099300" y="4616450"/>
          <p14:tracePt t="238155" x="7045325" y="4589463"/>
          <p14:tracePt t="238172" x="7010400" y="4572000"/>
          <p14:tracePt t="238190" x="7000875" y="4572000"/>
          <p14:tracePt t="238205" x="6991350" y="4572000"/>
          <p14:tracePt t="238222" x="6991350" y="4581525"/>
          <p14:tracePt t="238279" x="6991350" y="4589463"/>
          <p14:tracePt t="238289" x="6991350" y="4608513"/>
          <p14:tracePt t="238299" x="6991350" y="4633913"/>
          <p14:tracePt t="238308" x="6991350" y="4660900"/>
          <p14:tracePt t="238322" x="6991350" y="4705350"/>
          <p14:tracePt t="238339" x="6991350" y="4732338"/>
          <p14:tracePt t="238355" x="6991350" y="4741863"/>
          <p14:tracePt t="238372" x="6983413" y="4741863"/>
          <p14:tracePt t="238389" x="6973888" y="4741863"/>
          <p14:tracePt t="238409" x="6973888" y="4714875"/>
          <p14:tracePt t="238422" x="6973888" y="4652963"/>
          <p14:tracePt t="238439" x="6965950" y="4616450"/>
          <p14:tracePt t="238456" x="6956425" y="4554538"/>
          <p14:tracePt t="238473" x="6956425" y="4527550"/>
          <p14:tracePt t="238490" x="6956425" y="4518025"/>
          <p14:tracePt t="238508" x="6965950" y="4518025"/>
          <p14:tracePt t="238558" x="6973888" y="4527550"/>
          <p14:tracePt t="238568" x="6983413" y="4527550"/>
          <p14:tracePt t="238578" x="7000875" y="4537075"/>
          <p14:tracePt t="238589" x="7010400" y="4545013"/>
          <p14:tracePt t="238605" x="7037388" y="4545013"/>
          <p14:tracePt t="238623" x="7072313" y="4545013"/>
          <p14:tracePt t="238639" x="7081838" y="4545013"/>
          <p14:tracePt t="238655" x="7108825" y="4518025"/>
          <p14:tracePt t="238672" x="7116763" y="4491038"/>
          <p14:tracePt t="238689" x="7134225" y="4456113"/>
          <p14:tracePt t="238705" x="7161213" y="4402138"/>
          <p14:tracePt t="238722" x="7180263" y="4357688"/>
          <p14:tracePt t="238739" x="7188200" y="4348163"/>
          <p14:tracePt t="238755" x="7197725" y="4340225"/>
          <p14:tracePt t="238772" x="7205663" y="4340225"/>
          <p14:tracePt t="238789" x="7215188" y="4340225"/>
          <p14:tracePt t="238806" x="7242175" y="4340225"/>
          <p14:tracePt t="238823" x="7277100" y="4340225"/>
          <p14:tracePt t="238839" x="7286625" y="4330700"/>
          <p14:tracePt t="238854" x="7313613" y="4330700"/>
          <p14:tracePt t="238872" x="7323138" y="4313238"/>
          <p14:tracePt t="238888" x="7331075" y="4313238"/>
          <p14:tracePt t="238905" x="7340600" y="4303713"/>
          <p14:tracePt t="238921" x="7367588" y="4295775"/>
          <p14:tracePt t="238938" x="7385050" y="4286250"/>
          <p14:tracePt t="238955" x="7429500" y="4276725"/>
          <p14:tracePt t="238972" x="7466013" y="4276725"/>
          <p14:tracePt t="238988" x="7483475" y="4276725"/>
          <p14:tracePt t="239005" x="7510463" y="4295775"/>
          <p14:tracePt t="239022" x="7545388" y="4322763"/>
          <p14:tracePt t="239039" x="7562850" y="4330700"/>
          <p14:tracePt t="239055" x="7589838" y="4357688"/>
          <p14:tracePt t="239072" x="7599363" y="4384675"/>
          <p14:tracePt t="239088" x="7599363" y="4394200"/>
          <p14:tracePt t="239105" x="7616825" y="4402138"/>
          <p14:tracePt t="239505" x="7670800" y="4419600"/>
          <p14:tracePt t="239515" x="7742238" y="4446588"/>
          <p14:tracePt t="239525" x="7840663" y="4483100"/>
          <p14:tracePt t="239538" x="7966075" y="4537075"/>
          <p14:tracePt t="239555" x="8296275" y="4660900"/>
          <p14:tracePt t="239571" x="8643938" y="4768850"/>
          <p14:tracePt t="239587" x="8769350" y="4813300"/>
          <p14:tracePt t="239604" x="8966200" y="4867275"/>
          <p14:tracePt t="239622" x="9099550" y="4902200"/>
          <p14:tracePt t="239638" x="9153525" y="4919663"/>
          <p14:tracePt t="239654" x="9232900" y="4946650"/>
          <p14:tracePt t="239671" x="9286875" y="4965700"/>
          <p14:tracePt t="239688" x="9304338" y="4973638"/>
          <p14:tracePt t="239704" x="9323388" y="4973638"/>
          <p14:tracePt t="239975" x="9348788" y="4973638"/>
          <p14:tracePt t="239985" x="9375775" y="4973638"/>
          <p14:tracePt t="239994" x="9402763" y="4973638"/>
          <p14:tracePt t="240005" x="9447213" y="4973638"/>
          <p14:tracePt t="240021" x="9590088" y="4973638"/>
          <p14:tracePt t="240038" x="9671050" y="4965700"/>
          <p14:tracePt t="240054" x="9831388" y="4956175"/>
          <p14:tracePt t="240071" x="9939338" y="4946650"/>
          <p14:tracePt t="240087" x="10010775" y="4938713"/>
          <p14:tracePt t="240105" x="10037763" y="4938713"/>
          <p14:tracePt t="240121" x="10090150" y="4938713"/>
          <p14:tracePt t="240137" x="10134600" y="4938713"/>
          <p14:tracePt t="240155" x="10144125" y="4929188"/>
          <p14:tracePt t="240170" x="10161588" y="4929188"/>
          <p14:tracePt t="240187" x="10171113" y="4929188"/>
          <p14:tracePt t="240205" x="10171113" y="4911725"/>
          <p14:tracePt t="240434" x="10171113" y="4875213"/>
          <p14:tracePt t="240444" x="10161588" y="4840288"/>
          <p14:tracePt t="240454" x="10161588" y="4795838"/>
          <p14:tracePt t="240470" x="10144125" y="4705350"/>
          <p14:tracePt t="240487" x="10134600" y="4598988"/>
          <p14:tracePt t="240505" x="10134600" y="4537075"/>
          <p14:tracePt t="240521" x="10126663" y="4419600"/>
          <p14:tracePt t="240537" x="10134600" y="4322763"/>
          <p14:tracePt t="240554" x="10153650" y="4276725"/>
          <p14:tracePt t="240571" x="10188575" y="4205288"/>
          <p14:tracePt t="240588" x="10252075" y="4143375"/>
          <p14:tracePt t="240605" x="10296525" y="4108450"/>
          <p14:tracePt t="240621" x="10385425" y="4037013"/>
          <p14:tracePt t="240637" x="10483850" y="3973513"/>
          <p14:tracePt t="240654" x="10528300" y="3956050"/>
          <p14:tracePt t="240670" x="10653713" y="3929063"/>
          <p14:tracePt t="240687" x="10777538" y="3919538"/>
          <p14:tracePt t="240704" x="10841038" y="3911600"/>
          <p14:tracePt t="240720" x="10929938" y="3911600"/>
          <p14:tracePt t="240737" x="10991850" y="3919538"/>
          <p14:tracePt t="240754" x="11010900" y="3938588"/>
          <p14:tracePt t="240770" x="11055350" y="3965575"/>
          <p14:tracePt t="240787" x="11090275" y="4017963"/>
          <p14:tracePt t="240805" x="11099800" y="4044950"/>
          <p14:tracePt t="240821" x="11117263" y="4133850"/>
          <p14:tracePt t="240838" x="11117263" y="4268788"/>
          <p14:tracePt t="240855" x="11117263" y="4340225"/>
          <p14:tracePt t="240870" x="11099800" y="4500563"/>
          <p14:tracePt t="240887" x="11063288" y="4643438"/>
          <p14:tracePt t="240904" x="11045825" y="4724400"/>
          <p14:tracePt t="240920" x="10991850" y="4867275"/>
          <p14:tracePt t="240937" x="10929938" y="4973638"/>
          <p14:tracePt t="240954" x="10895013" y="5018088"/>
          <p14:tracePt t="240970" x="10831513" y="5072063"/>
          <p14:tracePt t="240987" x="10760075" y="5108575"/>
          <p14:tracePt t="241004" x="10733088" y="5116513"/>
          <p14:tracePt t="241020" x="10671175" y="5126038"/>
          <p14:tracePt t="241037" x="10617200" y="5126038"/>
          <p14:tracePt t="241054" x="10590213" y="5126038"/>
          <p14:tracePt t="241070" x="10528300" y="5126038"/>
          <p14:tracePt t="241087" x="10474325" y="5126038"/>
          <p14:tracePt t="241103" x="10447338" y="5116513"/>
          <p14:tracePt t="241120" x="10394950" y="5099050"/>
          <p14:tracePt t="241137" x="10340975" y="5062538"/>
          <p14:tracePt t="241153" x="10323513" y="5027613"/>
          <p14:tracePt t="241170" x="10287000" y="4973638"/>
          <p14:tracePt t="241187" x="10269538" y="4911725"/>
          <p14:tracePt t="241203" x="10260013" y="4884738"/>
          <p14:tracePt t="241220" x="10260013" y="4813300"/>
          <p14:tracePt t="241237" x="10260013" y="4714875"/>
          <p14:tracePt t="241253" x="10260013" y="4652963"/>
          <p14:tracePt t="241270" x="10287000" y="4537075"/>
          <p14:tracePt t="241287" x="10348913" y="4429125"/>
          <p14:tracePt t="241303" x="10385425" y="4394200"/>
          <p14:tracePt t="241320" x="10456863" y="4303713"/>
          <p14:tracePt t="241337" x="10510838" y="4241800"/>
          <p14:tracePt t="241353" x="10528300" y="4224338"/>
          <p14:tracePt t="241370" x="10572750" y="4197350"/>
          <p14:tracePt t="241386" x="10609263" y="4170363"/>
          <p14:tracePt t="241403" x="10626725" y="4170363"/>
          <p14:tracePt t="241420" x="10671175" y="4160838"/>
          <p14:tracePt t="241436" x="10706100" y="4160838"/>
          <p14:tracePt t="241453" x="10725150" y="4160838"/>
          <p14:tracePt t="241470" x="10760075" y="4160838"/>
          <p14:tracePt t="241486" x="10804525" y="4179888"/>
          <p14:tracePt t="241503" x="10814050" y="4187825"/>
          <p14:tracePt t="241520" x="10841038" y="4197350"/>
          <p14:tracePt t="241537" x="10848975" y="4205288"/>
          <p14:tracePt t="241553" x="10858500" y="4214813"/>
          <p14:tracePt t="241570" x="10858500" y="4224338"/>
          <p14:tracePt t="241586" x="10868025" y="4224338"/>
          <p14:tracePt t="241603" x="10868025" y="4232275"/>
          <p14:tracePt t="241621" x="10868025" y="4241800"/>
          <p14:tracePt t="241640" x="10875963" y="4251325"/>
          <p14:tracePt t="241680" x="10875963" y="4259263"/>
          <p14:tracePt t="241710" x="10875963" y="4268788"/>
          <p14:tracePt t="241740" x="10875963" y="4276725"/>
          <p14:tracePt t="241760" x="10875963" y="4286250"/>
          <p14:tracePt t="241770" x="10868025" y="4295775"/>
          <p14:tracePt t="241789" x="10868025" y="4313238"/>
          <p14:tracePt t="241799" x="10858500" y="4322763"/>
          <p14:tracePt t="241809" x="10841038" y="4340225"/>
          <p14:tracePt t="241820" x="10831513" y="4367213"/>
          <p14:tracePt t="241836" x="10796588" y="4411663"/>
          <p14:tracePt t="241852" x="10769600" y="4446588"/>
          <p14:tracePt t="241870" x="10760075" y="4456113"/>
          <p14:tracePt t="241886" x="10733088" y="4473575"/>
          <p14:tracePt t="241903" x="10706100" y="4483100"/>
          <p14:tracePt t="241920" x="10706100" y="4491038"/>
          <p14:tracePt t="241936" x="10688638" y="4500563"/>
          <p14:tracePt t="241953" x="10680700" y="4500563"/>
          <p14:tracePt t="241970" x="10680700" y="4510088"/>
          <p14:tracePt t="242865" x="10644188" y="4554538"/>
          <p14:tracePt t="243206" x="10590213" y="4616450"/>
          <p14:tracePt t="243216" x="10545763" y="4679950"/>
          <p14:tracePt t="243226" x="10501313" y="4751388"/>
          <p14:tracePt t="243236" x="10456863" y="4813300"/>
          <p14:tracePt t="243251" x="10375900" y="4911725"/>
          <p14:tracePt t="243268" x="10340975" y="4946650"/>
          <p14:tracePt t="243285" x="10313988" y="4983163"/>
          <p14:tracePt t="243302" x="10304463" y="5000625"/>
          <p14:tracePt t="243319" x="10296525" y="5010150"/>
          <p14:tracePt t="244223" x="10180638" y="4946650"/>
          <p14:tracePt t="244742" x="9956800" y="4803775"/>
          <p14:tracePt t="244752" x="9698038" y="4652963"/>
          <p14:tracePt t="244762" x="9429750" y="4491038"/>
          <p14:tracePt t="244771" x="9170988" y="4357688"/>
          <p14:tracePt t="244784" x="8804275" y="4160838"/>
          <p14:tracePt t="244802" x="8715375" y="4108450"/>
          <p14:tracePt t="244818" x="8626475" y="4071938"/>
          <p14:tracePt t="244835" x="8616950" y="4062413"/>
          <p14:tracePt t="244850" x="8609013" y="4054475"/>
          <p14:tracePt t="244867" x="8555038" y="4044950"/>
          <p14:tracePt t="245221" x="8474075" y="4037013"/>
          <p14:tracePt t="245230" x="8394700" y="4017963"/>
          <p14:tracePt t="245240" x="8296275" y="3990975"/>
          <p14:tracePt t="245251" x="8188325" y="3983038"/>
          <p14:tracePt t="245267" x="7966075" y="3956050"/>
          <p14:tracePt t="245283" x="7697788" y="3929063"/>
          <p14:tracePt t="245301" x="7537450" y="3911600"/>
          <p14:tracePt t="245317" x="7205663" y="3894138"/>
          <p14:tracePt t="245334" x="6848475" y="3867150"/>
          <p14:tracePt t="245351" x="6680200" y="3857625"/>
          <p14:tracePt t="245367" x="6357938" y="3822700"/>
          <p14:tracePt t="245383" x="6134100" y="3786188"/>
          <p14:tracePt t="245401" x="6027738" y="3751263"/>
          <p14:tracePt t="245416" x="5830888" y="3697288"/>
          <p14:tracePt t="245433" x="5643563" y="3633788"/>
          <p14:tracePt t="245451" x="5554663" y="3598863"/>
          <p14:tracePt t="245466" x="5402263" y="3517900"/>
          <p14:tracePt t="245483" x="5251450" y="3411538"/>
          <p14:tracePt t="245501" x="5187950" y="3348038"/>
          <p14:tracePt t="245516" x="5072063" y="3214688"/>
          <p14:tracePt t="245533" x="5010150" y="3089275"/>
          <p14:tracePt t="245551" x="4991100" y="3027363"/>
          <p14:tracePt t="245566" x="4983163" y="2911475"/>
          <p14:tracePt t="245583" x="4973638" y="2813050"/>
          <p14:tracePt t="245601" x="4991100" y="2759075"/>
          <p14:tracePt t="245617" x="5072063" y="2652713"/>
          <p14:tracePt t="245633" x="5187950" y="2562225"/>
          <p14:tracePt t="245651" x="5259388" y="2527300"/>
          <p14:tracePt t="245666" x="5348288" y="2465388"/>
          <p14:tracePt t="245683" x="5438775" y="2428875"/>
          <p14:tracePt t="245701" x="5510213" y="2411413"/>
          <p14:tracePt t="245716" x="5661025" y="2393950"/>
          <p14:tracePt t="245733" x="5867400" y="2366963"/>
          <p14:tracePt t="245750" x="5983288" y="2366963"/>
          <p14:tracePt t="245858" x="6108700" y="2374900"/>
          <p14:tracePt t="245868" x="6197600" y="2393950"/>
          <p14:tracePt t="245878" x="6276975" y="2411413"/>
          <p14:tracePt t="245888" x="6340475" y="2428875"/>
          <p14:tracePt t="245899" x="6394450" y="2446338"/>
          <p14:tracePt t="245916" x="6456363" y="2482850"/>
          <p14:tracePt t="245933" x="6518275" y="2517775"/>
          <p14:tracePt t="245950" x="6554788" y="2554288"/>
          <p14:tracePt t="245966" x="6616700" y="2660650"/>
          <p14:tracePt t="245983" x="6661150" y="2786063"/>
          <p14:tracePt t="246000" x="6670675" y="2847975"/>
          <p14:tracePt t="246016" x="6680200" y="2955925"/>
          <p14:tracePt t="246033" x="6688138" y="3027363"/>
          <p14:tracePt t="246050" x="6688138" y="3062288"/>
          <p14:tracePt t="246066" x="6688138" y="3143250"/>
          <p14:tracePt t="246083" x="6670675" y="3197225"/>
          <p14:tracePt t="246100" x="6653213" y="3224213"/>
          <p14:tracePt t="246116" x="6626225" y="3268663"/>
          <p14:tracePt t="246133" x="6616700" y="3295650"/>
          <p14:tracePt t="246150" x="6608763" y="3303588"/>
          <p14:tracePt t="246167" x="6599238" y="3303588"/>
          <p14:tracePt t="246183" x="6589713" y="3322638"/>
          <p14:tracePt t="246200" x="6562725" y="3322638"/>
          <p14:tracePt t="246216" x="6500813" y="3348038"/>
          <p14:tracePt t="246233" x="6375400" y="3375025"/>
          <p14:tracePt t="246249" x="6303963" y="3394075"/>
          <p14:tracePt t="246266" x="6161088" y="3429000"/>
          <p14:tracePt t="246283" x="6018213" y="3465513"/>
          <p14:tracePt t="246300" x="5938838" y="3482975"/>
          <p14:tracePt t="246316" x="5795963" y="3517900"/>
          <p14:tracePt t="246333" x="5680075" y="3554413"/>
          <p14:tracePt t="246350" x="5643563" y="3571875"/>
          <p14:tracePt t="246365" x="5572125" y="3598863"/>
          <p14:tracePt t="246383" x="5518150" y="3608388"/>
          <p14:tracePt t="246400" x="5491163" y="3616325"/>
          <p14:tracePt t="246416" x="5429250" y="3643313"/>
          <p14:tracePt t="246432" x="5375275" y="3670300"/>
          <p14:tracePt t="246449" x="5357813" y="3670300"/>
          <p14:tracePt t="246466" x="5322888" y="3687763"/>
          <p14:tracePt t="246483" x="5303838" y="3697288"/>
          <p14:tracePt t="246499" x="5295900" y="3697288"/>
          <p14:tracePt t="246516" x="5295900" y="3705225"/>
          <p14:tracePt t="247412" x="5276850" y="3705225"/>
          <p14:tracePt t="247843" x="5251450" y="3705225"/>
          <p14:tracePt t="247853" x="5197475" y="3714750"/>
          <p14:tracePt t="247863" x="5153025" y="3724275"/>
          <p14:tracePt t="247873" x="5089525" y="3732213"/>
          <p14:tracePt t="247883" x="5027613" y="3741738"/>
          <p14:tracePt t="247898" x="4902200" y="3759200"/>
          <p14:tracePt t="247915" x="4840288" y="3768725"/>
          <p14:tracePt t="247932" x="4724400" y="3776663"/>
          <p14:tracePt t="247949" x="4581525" y="3776663"/>
          <p14:tracePt t="247966" x="4500563" y="3776663"/>
          <p14:tracePt t="247982" x="4375150" y="3768725"/>
          <p14:tracePt t="247998" x="4251325" y="3741738"/>
          <p14:tracePt t="248015" x="4187825" y="3724275"/>
          <p14:tracePt t="248031" x="4062413" y="3687763"/>
          <p14:tracePt t="248048" x="3938588" y="3652838"/>
          <p14:tracePt t="248065" x="3884613" y="3633788"/>
          <p14:tracePt t="248081" x="3813175" y="3616325"/>
          <p14:tracePt t="248098" x="3786188" y="3598863"/>
          <p14:tracePt t="248114" x="3768725" y="3598863"/>
          <p14:tracePt t="248132" x="3759200" y="3598863"/>
          <p14:tracePt t="249039" x="3759200" y="3589338"/>
          <p14:tracePt t="249648" x="3751263" y="3581400"/>
          <p14:tracePt t="249659" x="3732213" y="3554413"/>
          <p14:tracePt t="249669" x="3714750" y="3517900"/>
          <p14:tracePt t="249680" x="3679825" y="3473450"/>
          <p14:tracePt t="249697" x="3598863" y="3348038"/>
          <p14:tracePt t="249713" x="3455988" y="3179763"/>
          <p14:tracePt t="249730" x="3367088" y="3089275"/>
          <p14:tracePt t="249747" x="3187700" y="2874963"/>
          <p14:tracePt t="249763" x="3027363" y="2687638"/>
          <p14:tracePt t="249780" x="2938463" y="2581275"/>
          <p14:tracePt t="249796" x="2786063" y="2384425"/>
          <p14:tracePt t="249814" x="2652713" y="2214563"/>
          <p14:tracePt t="249831" x="2589213" y="2143125"/>
          <p14:tracePt t="249846" x="2509838" y="2044700"/>
          <p14:tracePt t="249863" x="2473325" y="1990725"/>
          <p14:tracePt t="249880" x="2455863" y="1973263"/>
          <p14:tracePt t="250207" x="2446338" y="1946275"/>
          <p14:tracePt t="250216" x="2411413" y="1901825"/>
          <p14:tracePt t="250227" x="2384425" y="1866900"/>
          <p14:tracePt t="250237" x="2357438" y="1812925"/>
          <p14:tracePt t="250247" x="2330450" y="1751013"/>
          <p14:tracePt t="250263" x="2276475" y="1616075"/>
          <p14:tracePt t="250280" x="2251075" y="1554163"/>
          <p14:tracePt t="250296" x="2197100" y="1401763"/>
          <p14:tracePt t="250313" x="2152650" y="1231900"/>
          <p14:tracePt t="250330" x="2116138" y="1071563"/>
          <p14:tracePt t="250347" x="2108200" y="1009650"/>
          <p14:tracePt t="250363" x="2081213" y="893763"/>
          <p14:tracePt t="250380" x="2062163" y="785813"/>
          <p14:tracePt t="250397" x="2054225" y="741363"/>
          <p14:tracePt t="250413" x="2044700" y="660400"/>
          <p14:tracePt t="250430" x="2027238" y="598488"/>
          <p14:tracePt t="250447" x="2017713" y="554038"/>
          <p14:tracePt t="250463" x="1990725" y="500063"/>
          <p14:tracePt t="250479" x="1965325" y="438150"/>
          <p14:tracePt t="250497" x="1955800" y="401638"/>
          <p14:tracePt t="250513" x="1919288" y="322263"/>
          <p14:tracePt t="250530" x="1893888" y="250825"/>
          <p14:tracePt t="250547" x="1893888" y="223838"/>
          <p14:tracePt t="250562" x="1884363" y="196850"/>
          <p14:tracePt t="250579" x="1874838" y="196850"/>
          <p14:tracePt t="250596" x="1866900" y="187325"/>
          <p14:tracePt t="250816" x="1847850" y="179388"/>
          <p14:tracePt t="250826" x="1822450" y="179388"/>
          <p14:tracePt t="250836" x="1795463" y="169863"/>
          <p14:tracePt t="250846" x="1768475" y="160338"/>
          <p14:tracePt t="250862" x="1704975" y="152400"/>
          <p14:tracePt t="250879" x="1652588" y="142875"/>
          <p14:tracePt t="250897" x="1633538" y="133350"/>
          <p14:tracePt t="250912" x="1598613" y="125413"/>
          <p14:tracePt t="250929" x="1571625" y="125413"/>
          <p14:tracePt t="250946" x="1562100" y="125413"/>
          <p14:tracePt t="250962" x="1536700" y="125413"/>
          <p14:tracePt t="250979" x="1517650" y="125413"/>
          <p14:tracePt t="252754" x="1384300" y="1158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vs. Non-Impact</a:t>
            </a:r>
          </a:p>
        </p:txBody>
      </p:sp>
      <p:sp>
        <p:nvSpPr>
          <p:cNvPr id="3" name="Content Placeholder 2"/>
          <p:cNvSpPr>
            <a:spLocks noGrp="1"/>
          </p:cNvSpPr>
          <p:nvPr>
            <p:ph idx="1"/>
          </p:nvPr>
        </p:nvSpPr>
        <p:spPr>
          <a:xfrm>
            <a:off x="3108613" y="1632204"/>
            <a:ext cx="9083387" cy="3593591"/>
          </a:xfrm>
        </p:spPr>
        <p:txBody>
          <a:bodyPr>
            <a:normAutofit/>
          </a:bodyPr>
          <a:lstStyle/>
          <a:p>
            <a:r>
              <a:rPr lang="en-US" sz="2400" dirty="0">
                <a:solidFill>
                  <a:schemeClr val="tx1"/>
                </a:solidFill>
              </a:rPr>
              <a:t>Impact printers strike an inked ribbon to make a mark on the paper</a:t>
            </a:r>
          </a:p>
          <a:p>
            <a:pPr lvl="1"/>
            <a:r>
              <a:rPr lang="en-US" sz="2000" dirty="0">
                <a:solidFill>
                  <a:schemeClr val="tx1"/>
                </a:solidFill>
              </a:rPr>
              <a:t>Dot matrix printers are still used in industrial settings</a:t>
            </a:r>
          </a:p>
          <a:p>
            <a:pPr lvl="1"/>
            <a:r>
              <a:rPr lang="en-US" sz="2000" dirty="0">
                <a:solidFill>
                  <a:schemeClr val="tx1"/>
                </a:solidFill>
              </a:rPr>
              <a:t>They print on multi-part carbon copy forms </a:t>
            </a:r>
          </a:p>
        </p:txBody>
      </p:sp>
      <p:pic>
        <p:nvPicPr>
          <p:cNvPr id="4" name="Picture 3"/>
          <p:cNvPicPr>
            <a:picLocks noChangeAspect="1"/>
          </p:cNvPicPr>
          <p:nvPr/>
        </p:nvPicPr>
        <p:blipFill>
          <a:blip r:embed="rId4"/>
          <a:stretch>
            <a:fillRect/>
          </a:stretch>
        </p:blipFill>
        <p:spPr>
          <a:xfrm>
            <a:off x="3870011" y="3024401"/>
            <a:ext cx="4941655" cy="368119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5164" t="9471" r="24114" b="8783"/>
          <a:stretch/>
        </p:blipFill>
        <p:spPr>
          <a:xfrm>
            <a:off x="8927801" y="3124336"/>
            <a:ext cx="2817979" cy="2833901"/>
          </a:xfrm>
          <a:prstGeom prst="rect">
            <a:avLst/>
          </a:prstGeom>
        </p:spPr>
      </p:pic>
      <p:sp>
        <p:nvSpPr>
          <p:cNvPr id="5" name="Slide Number Placeholder 4">
            <a:extLst>
              <a:ext uri="{FF2B5EF4-FFF2-40B4-BE49-F238E27FC236}">
                <a16:creationId xmlns:a16="http://schemas.microsoft.com/office/drawing/2014/main" id="{A494EE1B-236F-401A-94DC-7D39DD7AF324}"/>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24</a:t>
            </a:fld>
            <a:endParaRPr lang="en-US" altLang="en-US">
              <a:solidFill>
                <a:srgbClr val="000000"/>
              </a:solidFill>
            </a:endParaRPr>
          </a:p>
        </p:txBody>
      </p:sp>
      <p:pic>
        <p:nvPicPr>
          <p:cNvPr id="7" name="Picture 6">
            <a:extLst>
              <a:ext uri="{FF2B5EF4-FFF2-40B4-BE49-F238E27FC236}">
                <a16:creationId xmlns:a16="http://schemas.microsoft.com/office/drawing/2014/main" id="{F996403E-4931-4DA6-9E24-B05B9AB21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486" y="761568"/>
            <a:ext cx="2611305" cy="6096432"/>
          </a:xfrm>
          <a:prstGeom prst="rect">
            <a:avLst/>
          </a:prstGeom>
        </p:spPr>
      </p:pic>
    </p:spTree>
    <p:custDataLst>
      <p:tags r:id="rId1"/>
    </p:custDataLst>
    <p:extLst>
      <p:ext uri="{BB962C8B-B14F-4D97-AF65-F5344CB8AC3E}">
        <p14:creationId xmlns:p14="http://schemas.microsoft.com/office/powerpoint/2010/main" val="3906350226"/>
      </p:ext>
    </p:extLst>
  </p:cSld>
  <p:clrMapOvr>
    <a:masterClrMapping/>
  </p:clrMapOvr>
  <p:transition spd="slow" advTm="5153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 calcmode="lin" valueType="num">
                                      <p:cBhvr>
                                        <p:cTn id="12" dur="750" fill="hold"/>
                                        <p:tgtEl>
                                          <p:spTgt spid="7"/>
                                        </p:tgtEl>
                                        <p:attrNameLst>
                                          <p:attrName>style.rotation</p:attrName>
                                        </p:attrNameLst>
                                      </p:cBhvr>
                                      <p:tavLst>
                                        <p:tav tm="0">
                                          <p:val>
                                            <p:fltVal val="90"/>
                                          </p:val>
                                        </p:tav>
                                        <p:tav tm="100000">
                                          <p:val>
                                            <p:fltVal val="0"/>
                                          </p:val>
                                        </p:tav>
                                      </p:tavLst>
                                    </p:anim>
                                    <p:animEffect transition="in" filter="fade">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10719" x="1214438" y="5089525"/>
          <p14:tracePt t="11595" x="1250950" y="5089525"/>
          <p14:tracePt t="11785" x="1347788" y="5089525"/>
          <p14:tracePt t="11795" x="1465263" y="5089525"/>
          <p14:tracePt t="11805" x="1608138" y="5089525"/>
          <p14:tracePt t="11817" x="1812925" y="5081588"/>
          <p14:tracePt t="11834" x="2393950" y="5081588"/>
          <p14:tracePt t="11851" x="3340100" y="5062538"/>
          <p14:tracePt t="11867" x="3875088" y="5062538"/>
          <p14:tracePt t="11884" x="4875213" y="5126038"/>
          <p14:tracePt t="11900" x="5554663" y="5214938"/>
          <p14:tracePt t="11917" x="5741988" y="5251450"/>
          <p14:tracePt t="11933" x="5973763" y="5286375"/>
          <p14:tracePt t="11950" x="6134100" y="5303838"/>
          <p14:tracePt t="11967" x="6180138" y="5313363"/>
          <p14:tracePt t="11983" x="6276975" y="5340350"/>
          <p14:tracePt t="12001" x="6357938" y="5367338"/>
          <p14:tracePt t="12018" x="6394450" y="5384800"/>
          <p14:tracePt t="12033" x="6473825" y="5429250"/>
          <p14:tracePt t="12051" x="6562725" y="5465763"/>
          <p14:tracePt t="12067" x="6589713" y="5491163"/>
          <p14:tracePt t="12084" x="6653213" y="5518150"/>
          <p14:tracePt t="12100" x="6715125" y="5554663"/>
          <p14:tracePt t="12117" x="6769100" y="5572125"/>
          <p14:tracePt t="12134" x="6929438" y="5608638"/>
          <p14:tracePt t="12150" x="7099300" y="5643563"/>
          <p14:tracePt t="12168" x="7170738" y="5661025"/>
          <p14:tracePt t="12183" x="7277100" y="5697538"/>
          <p14:tracePt t="12201" x="7323138" y="5705475"/>
          <p14:tracePt t="12217" x="7340600" y="5715000"/>
          <p14:tracePt t="12233" x="7348538" y="5724525"/>
          <p14:tracePt t="12250" x="7348538" y="5732463"/>
          <p14:tracePt t="12274" x="7348538" y="5741988"/>
          <p14:tracePt t="12324" x="7348538" y="5751513"/>
          <p14:tracePt t="12344" x="7331075" y="5759450"/>
          <p14:tracePt t="12354" x="7304088" y="5786438"/>
          <p14:tracePt t="12364" x="7251700" y="5813425"/>
          <p14:tracePt t="12374" x="7180263" y="5848350"/>
          <p14:tracePt t="12384" x="7099300" y="5884863"/>
          <p14:tracePt t="12400" x="6965950" y="5938838"/>
          <p14:tracePt t="12417" x="6911975" y="5956300"/>
          <p14:tracePt t="12433" x="6840538" y="5973763"/>
          <p14:tracePt t="12450" x="6796088" y="5973763"/>
          <p14:tracePt t="12467" x="6777038" y="5973763"/>
          <p14:tracePt t="12483" x="6751638" y="5973763"/>
          <p14:tracePt t="12500" x="6732588" y="5973763"/>
          <p14:tracePt t="12517" x="6724650" y="5973763"/>
          <p14:tracePt t="12534" x="6724650" y="5965825"/>
          <p14:tracePt t="12573" x="6742113" y="5956300"/>
          <p14:tracePt t="12593" x="6759575" y="5938838"/>
          <p14:tracePt t="12603" x="6796088" y="5902325"/>
          <p14:tracePt t="12614" x="6840538" y="5857875"/>
          <p14:tracePt t="12624" x="6875463" y="5813425"/>
          <p14:tracePt t="12634" x="6911975" y="5786438"/>
          <p14:tracePt t="12650" x="6956425" y="5751513"/>
          <p14:tracePt t="12667" x="6973888" y="5732463"/>
          <p14:tracePt t="12684" x="6983413" y="5724525"/>
          <p14:tracePt t="12700" x="6991350" y="5715000"/>
          <p14:tracePt t="12716" x="6991350" y="5705475"/>
          <p14:tracePt t="12734" x="7000875" y="5705475"/>
          <p14:tracePt t="12749" x="7000875" y="5697538"/>
          <p14:tracePt t="12766" x="6991350" y="5697538"/>
          <p14:tracePt t="12784" x="6983413" y="5697538"/>
          <p14:tracePt t="12799" x="6956425" y="5697538"/>
          <p14:tracePt t="12817" x="6875463" y="5697538"/>
          <p14:tracePt t="12834" x="6813550" y="5705475"/>
          <p14:tracePt t="12850" x="6680200" y="5741988"/>
          <p14:tracePt t="12866" x="6562725" y="5776913"/>
          <p14:tracePt t="12884" x="6527800" y="5795963"/>
          <p14:tracePt t="12900" x="6456363" y="5822950"/>
          <p14:tracePt t="12916" x="6419850" y="5848350"/>
          <p14:tracePt t="12934" x="6411913" y="5857875"/>
          <p14:tracePt t="12952" x="6429375" y="5857875"/>
          <p14:tracePt t="13002" x="6465888" y="5840413"/>
          <p14:tracePt t="13012" x="6518275" y="5803900"/>
          <p14:tracePt t="13022" x="6589713" y="5768975"/>
          <p14:tracePt t="13034" x="6661150" y="5724525"/>
          <p14:tracePt t="13050" x="6759575" y="5670550"/>
          <p14:tracePt t="13067" x="6823075" y="5653088"/>
          <p14:tracePt t="13084" x="6840538" y="5643563"/>
          <p14:tracePt t="13099" x="6858000" y="5643563"/>
          <p14:tracePt t="13117" x="6867525" y="5634038"/>
          <p14:tracePt t="13133" x="6858000" y="5634038"/>
          <p14:tracePt t="13191" x="6848475" y="5634038"/>
          <p14:tracePt t="13201" x="6831013" y="5653088"/>
          <p14:tracePt t="13211" x="6796088" y="5670550"/>
          <p14:tracePt t="13221" x="6715125" y="5724525"/>
          <p14:tracePt t="13233" x="6626225" y="5768975"/>
          <p14:tracePt t="13249" x="6465888" y="5875338"/>
          <p14:tracePt t="13266" x="6357938" y="5946775"/>
          <p14:tracePt t="13283" x="6313488" y="5973763"/>
          <p14:tracePt t="13299" x="6269038" y="5991225"/>
          <p14:tracePt t="13316" x="6259513" y="6000750"/>
          <p14:tracePt t="13333" x="6269038" y="6000750"/>
          <p14:tracePt t="13401" x="6296025" y="5973763"/>
          <p14:tracePt t="13411" x="6340475" y="5946775"/>
          <p14:tracePt t="13421" x="6394450" y="5894388"/>
          <p14:tracePt t="13433" x="6456363" y="5848350"/>
          <p14:tracePt t="13449" x="6572250" y="5768975"/>
          <p14:tracePt t="13466" x="6643688" y="5724525"/>
          <p14:tracePt t="13483" x="6670675" y="5715000"/>
          <p14:tracePt t="13499" x="6688138" y="5705475"/>
          <p14:tracePt t="13516" x="6705600" y="5697538"/>
          <p14:tracePt t="13533" x="6697663" y="5697538"/>
          <p14:tracePt t="13631" x="6688138" y="5705475"/>
          <p14:tracePt t="13641" x="6661150" y="5715000"/>
          <p14:tracePt t="13650" x="6616700" y="5741988"/>
          <p14:tracePt t="13666" x="6510338" y="5813425"/>
          <p14:tracePt t="13683" x="6473825" y="5840413"/>
          <p14:tracePt t="13699" x="6429375" y="5867400"/>
          <p14:tracePt t="13716" x="6411913" y="5875338"/>
          <p14:tracePt t="13732" x="6411913" y="5884863"/>
          <p14:tracePt t="13749" x="6429375" y="5875338"/>
          <p14:tracePt t="13780" x="6491288" y="5848350"/>
          <p14:tracePt t="13790" x="6581775" y="5813425"/>
          <p14:tracePt t="13800" x="6697663" y="5759450"/>
          <p14:tracePt t="13815" x="6902450" y="5680075"/>
          <p14:tracePt t="13833" x="6983413" y="5653088"/>
          <p14:tracePt t="13849" x="7108825" y="5626100"/>
          <p14:tracePt t="13866" x="7161213" y="5608638"/>
          <p14:tracePt t="13883" x="7180263" y="5608638"/>
          <p14:tracePt t="13900" x="7188200" y="5599113"/>
          <p14:tracePt t="13920" x="7180263" y="5599113"/>
          <p14:tracePt t="14079" x="7170738" y="5599113"/>
          <p14:tracePt t="14089" x="7161213" y="5599113"/>
          <p14:tracePt t="14109" x="7143750" y="5599113"/>
          <p14:tracePt t="14119" x="7126288" y="5608638"/>
          <p14:tracePt t="14132" x="7062788" y="5634038"/>
          <p14:tracePt t="14149" x="7010400" y="5643563"/>
          <p14:tracePt t="14166" x="6884988" y="5705475"/>
          <p14:tracePt t="14182" x="6751638" y="5759450"/>
          <p14:tracePt t="14200" x="6680200" y="5786438"/>
          <p14:tracePt t="14215" x="6554788" y="5840413"/>
          <p14:tracePt t="14232" x="6438900" y="5884863"/>
          <p14:tracePt t="14249" x="6384925" y="5902325"/>
          <p14:tracePt t="14265" x="6259513" y="5938838"/>
          <p14:tracePt t="14282" x="6143625" y="5973763"/>
          <p14:tracePt t="14299" x="6108700" y="5991225"/>
          <p14:tracePt t="14315" x="6037263" y="6010275"/>
          <p14:tracePt t="14332" x="5991225" y="6027738"/>
          <p14:tracePt t="14349" x="5965825" y="6027738"/>
          <p14:tracePt t="14365" x="5946775" y="6045200"/>
          <p14:tracePt t="14383" x="5938838" y="6054725"/>
          <p14:tracePt t="14399" x="5929313" y="6054725"/>
          <p14:tracePt t="14418" x="5938838" y="6054725"/>
          <p14:tracePt t="14478" x="5946775" y="6054725"/>
          <p14:tracePt t="14488" x="5965825" y="6054725"/>
          <p14:tracePt t="14498" x="6000750" y="6045200"/>
          <p14:tracePt t="14515" x="6188075" y="5983288"/>
          <p14:tracePt t="14532" x="6483350" y="5867400"/>
          <p14:tracePt t="14549" x="6643688" y="5795963"/>
          <p14:tracePt t="14565" x="6911975" y="5670550"/>
          <p14:tracePt t="14582" x="7116763" y="5581650"/>
          <p14:tracePt t="14599" x="7197725" y="5545138"/>
          <p14:tracePt t="14615" x="7296150" y="5510213"/>
          <p14:tracePt t="14632" x="7348538" y="5500688"/>
          <p14:tracePt t="14649" x="7358063" y="5500688"/>
          <p14:tracePt t="14665" x="7367588" y="5491163"/>
          <p14:tracePt t="14682" x="7375525" y="5491163"/>
          <p14:tracePt t="14698" x="7367588" y="5491163"/>
          <p14:tracePt t="14867" x="7358063" y="5491163"/>
          <p14:tracePt t="14887" x="7348538" y="5491163"/>
          <p14:tracePt t="14906" x="7340600" y="5491163"/>
          <p14:tracePt t="14926" x="7331075" y="5491163"/>
          <p14:tracePt t="14946" x="7323138" y="5491163"/>
          <p14:tracePt t="14956" x="7313613" y="5500688"/>
          <p14:tracePt t="14976" x="7304088" y="5510213"/>
          <p14:tracePt t="14986" x="7296150" y="5510213"/>
          <p14:tracePt t="14998" x="7277100" y="5518150"/>
          <p14:tracePt t="15015" x="7242175" y="5527675"/>
          <p14:tracePt t="15032" x="7180263" y="5562600"/>
          <p14:tracePt t="15049" x="7153275" y="5572125"/>
          <p14:tracePt t="15065" x="7099300" y="5608638"/>
          <p14:tracePt t="15081" x="7045325" y="5616575"/>
          <p14:tracePt t="15098" x="7027863" y="5626100"/>
          <p14:tracePt t="15114" x="7000875" y="5626100"/>
          <p14:tracePt t="15132" x="7000875" y="5634038"/>
          <p14:tracePt t="15148" x="6991350" y="5634038"/>
          <p14:tracePt t="15165" x="6991350" y="5626100"/>
          <p14:tracePt t="15615" x="6983413" y="5608638"/>
          <p14:tracePt t="15625" x="6973888" y="5599113"/>
          <p14:tracePt t="15635" x="6973888" y="5589588"/>
          <p14:tracePt t="15647" x="6956425" y="5572125"/>
          <p14:tracePt t="15666" x="6956425" y="5562600"/>
          <p14:tracePt t="15681" x="6946900" y="5554663"/>
          <p14:tracePt t="15698" x="6946900" y="5545138"/>
          <p14:tracePt t="15714" x="6938963" y="5537200"/>
          <p14:tracePt t="15731" x="6929438" y="5527675"/>
          <p14:tracePt t="15747" x="6919913" y="5527675"/>
          <p14:tracePt t="15764" x="6911975" y="5518150"/>
          <p14:tracePt t="15781" x="6902450" y="5510213"/>
          <p14:tracePt t="15797" x="6894513" y="5500688"/>
          <p14:tracePt t="15815" x="6884988" y="5500688"/>
          <p14:tracePt t="15830" x="6875463" y="5491163"/>
          <p14:tracePt t="15847" x="6867525" y="5491163"/>
          <p14:tracePt t="15875" x="6867525" y="5483225"/>
          <p14:tracePt t="15884" x="6858000" y="5473700"/>
          <p14:tracePt t="15914" x="6848475" y="5473700"/>
          <p14:tracePt t="15924" x="6840538" y="5473700"/>
          <p14:tracePt t="15944" x="6831013" y="5473700"/>
          <p14:tracePt t="15964" x="6813550" y="5473700"/>
          <p14:tracePt t="15983" x="6804025" y="5473700"/>
          <p14:tracePt t="15993" x="6796088" y="5473700"/>
          <p14:tracePt t="16003" x="6777038" y="5473700"/>
          <p14:tracePt t="16015" x="6751638" y="5473700"/>
          <p14:tracePt t="16030" x="6680200" y="5483225"/>
          <p14:tracePt t="16048" x="6599238" y="5500688"/>
          <p14:tracePt t="16065" x="6562725" y="5510213"/>
          <p14:tracePt t="16080" x="6483350" y="5527675"/>
          <p14:tracePt t="16097" x="6419850" y="5537200"/>
          <p14:tracePt t="16114" x="6394450" y="5545138"/>
          <p14:tracePt t="16130" x="6340475" y="5562600"/>
          <p14:tracePt t="16147" x="6296025" y="5572125"/>
          <p14:tracePt t="16165" x="6286500" y="5581650"/>
          <p14:tracePt t="16181" x="6259513" y="5581650"/>
          <p14:tracePt t="16197" x="6242050" y="5589588"/>
          <p14:tracePt t="16215" x="6242050" y="5599113"/>
          <p14:tracePt t="16253" x="6251575" y="5599113"/>
          <p14:tracePt t="16323" x="6259513" y="5589588"/>
          <p14:tracePt t="16343" x="6269038" y="5589588"/>
          <p14:tracePt t="16353" x="6276975" y="5589588"/>
          <p14:tracePt t="16364" x="6303963" y="5581650"/>
          <p14:tracePt t="16373" x="6348413" y="5572125"/>
          <p14:tracePt t="16382" x="6384925" y="5562600"/>
          <p14:tracePt t="16397" x="6473825" y="5545138"/>
          <p14:tracePt t="16414" x="6510338" y="5545138"/>
          <p14:tracePt t="16430" x="6562725" y="5527675"/>
          <p14:tracePt t="16447" x="6616700" y="5518150"/>
          <p14:tracePt t="16464" x="6626225" y="5510213"/>
          <p14:tracePt t="16480" x="6653213" y="5500688"/>
          <p14:tracePt t="16497" x="6670675" y="5500688"/>
          <p14:tracePt t="16514" x="6680200" y="5500688"/>
          <p14:tracePt t="16530" x="6688138" y="5500688"/>
          <p14:tracePt t="16547" x="6697663" y="5500688"/>
          <p14:tracePt t="16564" x="6705600" y="5500688"/>
          <p14:tracePt t="16652" x="6705600" y="5491163"/>
          <p14:tracePt t="16702" x="6697663" y="5491163"/>
          <p14:tracePt t="16781" x="6688138" y="5491163"/>
          <p14:tracePt t="16801" x="6680200" y="5491163"/>
          <p14:tracePt t="16841" x="6670675" y="5491163"/>
          <p14:tracePt t="16861" x="6670675" y="5500688"/>
          <p14:tracePt t="16871" x="6661150" y="5500688"/>
          <p14:tracePt t="16881" x="6653213" y="5500688"/>
          <p14:tracePt t="16896" x="6634163" y="5510213"/>
          <p14:tracePt t="16914" x="6626225" y="5518150"/>
          <p14:tracePt t="16930" x="6599238" y="5527675"/>
          <p14:tracePt t="16947" x="6572250" y="5537200"/>
          <p14:tracePt t="16963" x="6562725" y="5537200"/>
          <p14:tracePt t="16981" x="6554788" y="5545138"/>
          <p14:tracePt t="17001" x="6545263" y="5545138"/>
          <p14:tracePt t="17013" x="6537325" y="5545138"/>
          <p14:tracePt t="22290" x="6527800" y="5537200"/>
          <p14:tracePt t="22486" x="6518275" y="5483225"/>
          <p14:tracePt t="22496" x="6510338" y="5411788"/>
          <p14:tracePt t="22506" x="6500813" y="5313363"/>
          <p14:tracePt t="22516" x="6491288" y="5197475"/>
          <p14:tracePt t="22527" x="6465888" y="5045075"/>
          <p14:tracePt t="22542" x="6429375" y="4705350"/>
          <p14:tracePt t="22560" x="6375400" y="4340225"/>
          <p14:tracePt t="22577" x="6323013" y="4143375"/>
          <p14:tracePt t="22592" x="6224588" y="3803650"/>
          <p14:tracePt t="22609" x="6161088" y="3536950"/>
          <p14:tracePt t="22626" x="6143625" y="3438525"/>
          <p14:tracePt t="22642" x="6099175" y="3295650"/>
          <p14:tracePt t="22659" x="6081713" y="3179763"/>
          <p14:tracePt t="22676" x="6072188" y="3125788"/>
          <p14:tracePt t="22692" x="6054725" y="3044825"/>
          <p14:tracePt t="22709" x="6037263" y="2965450"/>
          <p14:tracePt t="22726" x="6027738" y="2938463"/>
          <p14:tracePt t="22742" x="6018213" y="2884488"/>
          <p14:tracePt t="22759" x="6000750" y="2840038"/>
          <p14:tracePt t="22776" x="6000750" y="2822575"/>
          <p14:tracePt t="22792" x="5973763" y="2776538"/>
          <p14:tracePt t="22809" x="5911850" y="2724150"/>
          <p14:tracePt t="22826" x="5884863" y="2679700"/>
          <p14:tracePt t="22842" x="5795963" y="2589213"/>
          <p14:tracePt t="22859" x="5724525" y="2517775"/>
          <p14:tracePt t="22876" x="5697538" y="2482850"/>
          <p14:tracePt t="22892" x="5634038" y="2428875"/>
          <p14:tracePt t="22909" x="5554663" y="2366963"/>
          <p14:tracePt t="22926" x="5518150" y="2339975"/>
          <p14:tracePt t="22942" x="5456238" y="2303463"/>
          <p14:tracePt t="22959" x="5402263" y="2276475"/>
          <p14:tracePt t="22976" x="5394325" y="2268538"/>
          <p14:tracePt t="22992" x="5367338" y="2251075"/>
          <p14:tracePt t="23009" x="5357813" y="2241550"/>
          <p14:tracePt t="23026" x="5357813" y="2232025"/>
          <p14:tracePt t="23042" x="5348288" y="2232025"/>
          <p14:tracePt t="23949" x="5340350" y="2232025"/>
          <p14:tracePt t="23983" x="5330825" y="2232025"/>
          <p14:tracePt t="24012" x="5322888" y="2232025"/>
          <p14:tracePt t="24043" x="5313363" y="2232025"/>
          <p14:tracePt t="24052" x="5286375" y="2232025"/>
          <p14:tracePt t="24062" x="5241925" y="2232025"/>
          <p14:tracePt t="24075" x="5180013" y="2232025"/>
          <p14:tracePt t="24091" x="5027613" y="2232025"/>
          <p14:tracePt t="24108" x="4857750" y="2232025"/>
          <p14:tracePt t="24124" x="4776788" y="2232025"/>
          <p14:tracePt t="24141" x="4608513" y="2232025"/>
          <p14:tracePt t="24158" x="4473575" y="2241550"/>
          <p14:tracePt t="24175" x="4419600" y="2241550"/>
          <p14:tracePt t="24191" x="4357688" y="2241550"/>
          <p14:tracePt t="24208" x="4330700" y="2241550"/>
          <p14:tracePt t="24225" x="4322763" y="2241550"/>
          <p14:tracePt t="24241" x="4313238" y="2241550"/>
          <p14:tracePt t="24257" x="4303713" y="2241550"/>
          <p14:tracePt t="24274" x="4295775" y="2241550"/>
          <p14:tracePt t="24291" x="4295775" y="2251075"/>
          <p14:tracePt t="24511" x="4295775" y="2259013"/>
          <p14:tracePt t="24631" x="4295775" y="2268538"/>
          <p14:tracePt t="24681" x="4286250" y="2268538"/>
          <p14:tracePt t="24691" x="4276725" y="2276475"/>
          <p14:tracePt t="24710" x="4268788" y="2286000"/>
          <p14:tracePt t="24721" x="4251325" y="2286000"/>
          <p14:tracePt t="24730" x="4241800" y="2295525"/>
          <p14:tracePt t="24741" x="4232275" y="2303463"/>
          <p14:tracePt t="24757" x="4214813" y="2312988"/>
          <p14:tracePt t="24774" x="4205288" y="2322513"/>
          <p14:tracePt t="24791" x="4197350" y="2322513"/>
          <p14:tracePt t="24807" x="4187825" y="2322513"/>
          <p14:tracePt t="24824" x="4179888" y="2330450"/>
          <p14:tracePt t="24841" x="4170363" y="2330450"/>
          <p14:tracePt t="24857" x="4160838" y="2330450"/>
          <p14:tracePt t="24900" x="4160838" y="2339975"/>
          <p14:tracePt t="24920" x="4170363" y="2339975"/>
          <p14:tracePt t="25109" x="4187825" y="2339975"/>
          <p14:tracePt t="25129" x="4197350" y="2339975"/>
          <p14:tracePt t="25140" x="4214813" y="2339975"/>
          <p14:tracePt t="25149" x="4241800" y="2347913"/>
          <p14:tracePt t="25159" x="4276725" y="2347913"/>
          <p14:tracePt t="25173" x="4394200" y="2366963"/>
          <p14:tracePt t="25191" x="4456113" y="2374900"/>
          <p14:tracePt t="25207" x="4581525" y="2393950"/>
          <p14:tracePt t="25224" x="4687888" y="2411413"/>
          <p14:tracePt t="25240" x="4741863" y="2419350"/>
          <p14:tracePt t="25257" x="4840288" y="2438400"/>
          <p14:tracePt t="25274" x="4929188" y="2455863"/>
          <p14:tracePt t="25290" x="4991100" y="2465388"/>
          <p14:tracePt t="25307" x="5108575" y="2473325"/>
          <p14:tracePt t="25323" x="5224463" y="2482850"/>
          <p14:tracePt t="25340" x="5259388" y="2482850"/>
          <p14:tracePt t="25357" x="5330825" y="2490788"/>
          <p14:tracePt t="25373" x="5402263" y="2490788"/>
          <p14:tracePt t="25390" x="5456238" y="2490788"/>
          <p14:tracePt t="25407" x="5537200" y="2490788"/>
          <p14:tracePt t="25424" x="5616575" y="2490788"/>
          <p14:tracePt t="25441" x="5643563" y="2490788"/>
          <p14:tracePt t="25456" x="5697538" y="2490788"/>
          <p14:tracePt t="25473" x="5741988" y="2490788"/>
          <p14:tracePt t="25490" x="5759450" y="2490788"/>
          <p14:tracePt t="25506" x="5795963" y="2490788"/>
          <p14:tracePt t="25523" x="5822950" y="2490788"/>
          <p14:tracePt t="25541" x="5830888" y="2490788"/>
          <p14:tracePt t="25557" x="5857875" y="2490788"/>
          <p14:tracePt t="25574" x="5875338" y="2490788"/>
          <p14:tracePt t="25591" x="5894388" y="2490788"/>
          <p14:tracePt t="25606" x="5902325" y="2490788"/>
          <p14:tracePt t="25623" x="5919788" y="2490788"/>
          <p14:tracePt t="25640" x="5929313" y="2490788"/>
          <p14:tracePt t="25658" x="5938838" y="2490788"/>
          <p14:tracePt t="25678" x="5946775" y="2490788"/>
          <p14:tracePt t="25709" x="5956300" y="2490788"/>
          <p14:tracePt t="25728" x="5965825" y="2490788"/>
          <p14:tracePt t="25798" x="5965825" y="2482850"/>
          <p14:tracePt t="25897" x="5965825" y="2473325"/>
          <p14:tracePt t="25937" x="5956300" y="2473325"/>
          <p14:tracePt t="25947" x="5946775" y="2465388"/>
          <p14:tracePt t="25957" x="5938838" y="2455863"/>
          <p14:tracePt t="25973" x="5902325" y="2438400"/>
          <p14:tracePt t="25990" x="5867400" y="2428875"/>
          <p14:tracePt t="26006" x="5786438" y="2393950"/>
          <p14:tracePt t="26023" x="5732463" y="2366963"/>
          <p14:tracePt t="26040" x="5705475" y="2366963"/>
          <p14:tracePt t="26056" x="5661025" y="2357438"/>
          <p14:tracePt t="26073" x="5634038" y="2357438"/>
          <p14:tracePt t="26090" x="5626100" y="2357438"/>
          <p14:tracePt t="26106" x="5599113" y="2357438"/>
          <p14:tracePt t="26123" x="5581650" y="2357438"/>
          <p14:tracePt t="26139" x="5562600" y="2357438"/>
          <p14:tracePt t="26156" x="5545138" y="2357438"/>
          <p14:tracePt t="26174" x="5518150" y="2366963"/>
          <p14:tracePt t="26190" x="5510213" y="2366963"/>
          <p14:tracePt t="26206" x="5483225" y="2374900"/>
          <p14:tracePt t="26223" x="5456238" y="2374900"/>
          <p14:tracePt t="26239" x="5446713" y="2384425"/>
          <p14:tracePt t="26256" x="5419725" y="2393950"/>
          <p14:tracePt t="26273" x="5402263" y="2401888"/>
          <p14:tracePt t="26290" x="5367338" y="2411413"/>
          <p14:tracePt t="26307" x="5357813" y="2411413"/>
          <p14:tracePt t="26323" x="5313363" y="2419350"/>
          <p14:tracePt t="26339" x="5259388" y="2419350"/>
          <p14:tracePt t="26357" x="5232400" y="2428875"/>
          <p14:tracePt t="26373" x="5197475" y="2428875"/>
          <p14:tracePt t="26389" x="5170488" y="2438400"/>
          <p14:tracePt t="26407" x="5153025" y="2438400"/>
          <p14:tracePt t="26423" x="5133975" y="2438400"/>
          <p14:tracePt t="26439" x="5108575" y="2438400"/>
          <p14:tracePt t="26457" x="5099050" y="2438400"/>
          <p14:tracePt t="26473" x="5072063" y="2438400"/>
          <p14:tracePt t="26490" x="5054600" y="2438400"/>
          <p14:tracePt t="26506" x="5037138" y="2438400"/>
          <p14:tracePt t="26523" x="5027613" y="2438400"/>
          <p14:tracePt t="26539" x="5018088" y="2438400"/>
          <p14:tracePt t="26557" x="5010150" y="2438400"/>
          <p14:tracePt t="26605" x="5010150" y="2446338"/>
          <p14:tracePt t="26655" x="5018088" y="2446338"/>
          <p14:tracePt t="26815" x="5027613" y="2446338"/>
          <p14:tracePt t="26885" x="5037138" y="2446338"/>
          <p14:tracePt t="26954" x="5045075" y="2446338"/>
          <p14:tracePt t="26984" x="5054600" y="2446338"/>
          <p14:tracePt t="27025" x="5062538" y="2446338"/>
          <p14:tracePt t="27044" x="5072063" y="2438400"/>
          <p14:tracePt t="27064" x="5081588" y="2438400"/>
          <p14:tracePt t="27074" x="5099050" y="2438400"/>
          <p14:tracePt t="27084" x="5108575" y="2438400"/>
          <p14:tracePt t="27094" x="5126038" y="2438400"/>
          <p14:tracePt t="27105" x="5153025" y="2438400"/>
          <p14:tracePt t="27122" x="5232400" y="2438400"/>
          <p14:tracePt t="27139" x="5322888" y="2438400"/>
          <p14:tracePt t="27155" x="5357813" y="2438400"/>
          <p14:tracePt t="27172" x="5419725" y="2438400"/>
          <p14:tracePt t="27189" x="5473700" y="2446338"/>
          <p14:tracePt t="27205" x="5500688" y="2446338"/>
          <p14:tracePt t="27222" x="5527675" y="2446338"/>
          <p14:tracePt t="27239" x="5554663" y="2446338"/>
          <p14:tracePt t="27255" x="5562600" y="2446338"/>
          <p14:tracePt t="27273" x="5572125" y="2446338"/>
          <p14:tracePt t="27324" x="5581650" y="2446338"/>
          <p14:tracePt t="27394" x="5589588" y="2446338"/>
          <p14:tracePt t="29195" x="5581650" y="2465388"/>
          <p14:tracePt t="29577" x="5572125" y="2490788"/>
          <p14:tracePt t="29588" x="5554663" y="2527300"/>
          <p14:tracePt t="29597" x="5545138" y="2554288"/>
          <p14:tracePt t="29607" x="5537200" y="2571750"/>
          <p14:tracePt t="29620" x="5537200" y="2589213"/>
          <p14:tracePt t="29637" x="5518150" y="2616200"/>
          <p14:tracePt t="29654" x="5518150" y="2625725"/>
          <p14:tracePt t="29671" x="5518150" y="2633663"/>
          <p14:tracePt t="29688" x="5510213" y="2633663"/>
          <p14:tracePt t="30869" x="5688013" y="2625725"/>
          <p14:tracePt t="31383" x="6027738" y="2625725"/>
          <p14:tracePt t="31393" x="6483350" y="2625725"/>
          <p14:tracePt t="31403" x="7089775" y="2625725"/>
          <p14:tracePt t="31419" x="8348663" y="2697163"/>
          <p14:tracePt t="31435" x="9439275" y="2822575"/>
          <p14:tracePt t="31453" x="9813925" y="2884488"/>
          <p14:tracePt t="31468" x="10269538" y="2982913"/>
          <p14:tracePt t="31486" x="10439400" y="3017838"/>
          <p14:tracePt t="31503" x="10474325" y="3027363"/>
          <p14:tracePt t="31519" x="10518775" y="3044825"/>
          <p14:tracePt t="31535" x="10545763" y="3054350"/>
          <p14:tracePt t="31553" x="10555288" y="3062288"/>
          <p14:tracePt t="31569" x="10582275" y="3071813"/>
          <p14:tracePt t="31586" x="10617200" y="3089275"/>
          <p14:tracePt t="31603" x="10644188" y="3116263"/>
          <p14:tracePt t="31618" x="10742613" y="3179763"/>
          <p14:tracePt t="31636" x="10848975" y="3251200"/>
          <p14:tracePt t="31653" x="10902950" y="3303588"/>
          <p14:tracePt t="31669" x="11010900" y="3394075"/>
          <p14:tracePt t="31685" x="11109325" y="3482975"/>
          <p14:tracePt t="31703" x="11153775" y="3527425"/>
          <p14:tracePt t="31719" x="11180763" y="3554413"/>
          <p14:tracePt t="31736" x="11180763" y="3562350"/>
          <p14:tracePt t="32161" x="11161713" y="3581400"/>
          <p14:tracePt t="32181" x="11144250" y="3598863"/>
          <p14:tracePt t="32191" x="11126788" y="3625850"/>
          <p14:tracePt t="32201" x="11090275" y="3670300"/>
          <p14:tracePt t="32211" x="11045825" y="3724275"/>
          <p14:tracePt t="32221" x="11001375" y="3776663"/>
          <p14:tracePt t="32235" x="10912475" y="3894138"/>
          <p14:tracePt t="32252" x="10885488" y="3929063"/>
          <p14:tracePt t="32268" x="10831513" y="4017963"/>
          <p14:tracePt t="32285" x="10804525" y="4071938"/>
          <p14:tracePt t="32302" x="10787063" y="4098925"/>
          <p14:tracePt t="32318" x="10760075" y="4133850"/>
          <p14:tracePt t="32335" x="10725150" y="4179888"/>
          <p14:tracePt t="32352" x="10698163" y="4197350"/>
          <p14:tracePt t="32368" x="10653713" y="4224338"/>
          <p14:tracePt t="32385" x="10599738" y="4241800"/>
          <p14:tracePt t="32402" x="10563225" y="4241800"/>
          <p14:tracePt t="32418" x="10518775" y="4241800"/>
          <p14:tracePt t="32435" x="10474325" y="4241800"/>
          <p14:tracePt t="32452" x="10456863" y="4241800"/>
          <p14:tracePt t="32468" x="10412413" y="4241800"/>
          <p14:tracePt t="32485" x="10358438" y="4232275"/>
          <p14:tracePt t="32502" x="10331450" y="4224338"/>
          <p14:tracePt t="32518" x="10260013" y="4197350"/>
          <p14:tracePt t="32535" x="10198100" y="4170363"/>
          <p14:tracePt t="32552" x="10171113" y="4152900"/>
          <p14:tracePt t="32569" x="10126663" y="4133850"/>
          <p14:tracePt t="32586" x="10099675" y="4108450"/>
          <p14:tracePt t="32602" x="10082213" y="4089400"/>
          <p14:tracePt t="32617" x="10055225" y="4054475"/>
          <p14:tracePt t="32634" x="10028238" y="4010025"/>
          <p14:tracePt t="32652" x="10018713" y="3983038"/>
          <p14:tracePt t="32668" x="10010775" y="3938588"/>
          <p14:tracePt t="32684" x="10001250" y="3902075"/>
          <p14:tracePt t="32702" x="10001250" y="3875088"/>
          <p14:tracePt t="32718" x="9991725" y="3822700"/>
          <p14:tracePt t="32734" x="9991725" y="3768725"/>
          <p14:tracePt t="32751" x="9991725" y="3732213"/>
          <p14:tracePt t="32768" x="10010775" y="3687763"/>
          <p14:tracePt t="32785" x="10018713" y="3652838"/>
          <p14:tracePt t="32802" x="10028238" y="3633788"/>
          <p14:tracePt t="32817" x="10045700" y="3571875"/>
          <p14:tracePt t="32834" x="10063163" y="3509963"/>
          <p14:tracePt t="32851" x="10090150" y="3473450"/>
          <p14:tracePt t="32867" x="10144125" y="3411538"/>
          <p14:tracePt t="32884" x="10206038" y="3367088"/>
          <p14:tracePt t="32901" x="10242550" y="3348038"/>
          <p14:tracePt t="32917" x="10323513" y="3322638"/>
          <p14:tracePt t="32934" x="10402888" y="3286125"/>
          <p14:tracePt t="32951" x="10456863" y="3276600"/>
          <p14:tracePt t="32967" x="10582275" y="3259138"/>
          <p14:tracePt t="32984" x="10698163" y="3259138"/>
          <p14:tracePt t="33001" x="10752138" y="3259138"/>
          <p14:tracePt t="33017" x="10814050" y="3259138"/>
          <p14:tracePt t="33034" x="10848975" y="3268663"/>
          <p14:tracePt t="33051" x="10868025" y="3268663"/>
          <p14:tracePt t="33067" x="10885488" y="3286125"/>
          <p14:tracePt t="33085" x="10902950" y="3295650"/>
          <p14:tracePt t="33101" x="10902950" y="3303588"/>
          <p14:tracePt t="33117" x="10920413" y="3330575"/>
          <p14:tracePt t="33134" x="10929938" y="3357563"/>
          <p14:tracePt t="33151" x="10929938" y="3367088"/>
          <p14:tracePt t="33151" x="10939463" y="3375025"/>
          <p14:tracePt t="33169" x="10939463" y="3384550"/>
          <p14:tracePt t="33184" x="10939463" y="3419475"/>
          <p14:tracePt t="33201" x="10939463" y="3438525"/>
          <p14:tracePt t="33217" x="10939463" y="3465513"/>
          <p14:tracePt t="33234" x="10939463" y="3482975"/>
          <p14:tracePt t="33251" x="10939463" y="3500438"/>
          <p14:tracePt t="33267" x="10947400" y="3509963"/>
          <p14:tracePt t="33284" x="10947400" y="3527425"/>
          <p14:tracePt t="33301" x="10947400" y="3536950"/>
          <p14:tracePt t="33319" x="10947400" y="3544888"/>
          <p14:tracePt t="33338" x="10947400" y="3562350"/>
          <p14:tracePt t="33358" x="10947400" y="3571875"/>
          <p14:tracePt t="33368" x="10947400" y="3581400"/>
          <p14:tracePt t="33384" x="10947400" y="3608388"/>
          <p14:tracePt t="33401" x="10947400" y="3616325"/>
          <p14:tracePt t="33417" x="10947400" y="3660775"/>
          <p14:tracePt t="33434" x="10947400" y="3714750"/>
          <p14:tracePt t="33451" x="10939463" y="3741738"/>
          <p14:tracePt t="33467" x="10939463" y="3786188"/>
          <p14:tracePt t="33484" x="10929938" y="3803650"/>
          <p14:tracePt t="33501" x="10920413" y="3822700"/>
          <p14:tracePt t="33518" x="10920413" y="3830638"/>
          <p14:tracePt t="33534" x="10912475" y="3830638"/>
          <p14:tracePt t="33557" x="10902950" y="3830638"/>
          <p14:tracePt t="33577" x="10895013" y="3840163"/>
          <p14:tracePt t="33587" x="10885488" y="3840163"/>
          <p14:tracePt t="33608" x="10875963" y="3840163"/>
          <p14:tracePt t="33618" x="10868025" y="3840163"/>
          <p14:tracePt t="33633" x="10823575" y="3840163"/>
          <p14:tracePt t="33650" x="10742613" y="3848100"/>
          <p14:tracePt t="33668" x="10698163" y="3848100"/>
          <p14:tracePt t="33683" x="10617200" y="3848100"/>
          <p14:tracePt t="33700" x="10563225" y="3857625"/>
          <p14:tracePt t="33718" x="10545763" y="3857625"/>
          <p14:tracePt t="33733" x="10510838" y="3867150"/>
          <p14:tracePt t="33750" x="10456863" y="3884613"/>
          <p14:tracePt t="33768" x="10429875" y="3884613"/>
          <p14:tracePt t="33783" x="10367963" y="3911600"/>
          <p14:tracePt t="33800" x="10313988" y="3938588"/>
          <p14:tracePt t="33818" x="10277475" y="3965575"/>
          <p14:tracePt t="33835" x="10242550" y="4000500"/>
          <p14:tracePt t="33851" x="10215563" y="4044950"/>
          <p14:tracePt t="33867" x="10206038" y="4062413"/>
          <p14:tracePt t="33883" x="10198100" y="4089400"/>
          <p14:tracePt t="33900" x="10180638" y="4116388"/>
          <p14:tracePt t="33917" x="10171113" y="4133850"/>
          <p14:tracePt t="33933" x="10171113" y="4152900"/>
          <p14:tracePt t="33950" x="10171113" y="4179888"/>
          <p14:tracePt t="33967" x="10171113" y="4187825"/>
          <p14:tracePt t="33983" x="10171113" y="4197350"/>
          <p14:tracePt t="34000" x="10171113" y="4205288"/>
          <p14:tracePt t="34018" x="10171113" y="4214813"/>
          <p14:tracePt t="34033" x="10171113" y="4241800"/>
          <p14:tracePt t="34050" x="10188575" y="4286250"/>
          <p14:tracePt t="34068" x="10206038" y="4313238"/>
          <p14:tracePt t="34084" x="10233025" y="4367213"/>
          <p14:tracePt t="34100" x="10252075" y="4394200"/>
          <p14:tracePt t="34118" x="10260013" y="4411663"/>
          <p14:tracePt t="34133" x="10269538" y="4429125"/>
          <p14:tracePt t="34150" x="10287000" y="4456113"/>
          <p14:tracePt t="34168" x="10296525" y="4473575"/>
          <p14:tracePt t="34183" x="10304463" y="4500563"/>
          <p14:tracePt t="34200" x="10313988" y="4562475"/>
          <p14:tracePt t="34217" x="10313988" y="4589463"/>
          <p14:tracePt t="34233" x="10296525" y="4589463"/>
          <p14:tracePt t="35104" x="10287000" y="4581525"/>
          <p14:tracePt t="35114" x="10269538" y="4554538"/>
          <p14:tracePt t="35124" x="10260013" y="4527550"/>
          <p14:tracePt t="35134" x="10242550" y="4491038"/>
          <p14:tracePt t="35149" x="10206038" y="4394200"/>
          <p14:tracePt t="35167" x="10180638" y="4330700"/>
          <p14:tracePt t="35183" x="10134600" y="4170363"/>
          <p14:tracePt t="35199" x="10090150" y="3990975"/>
          <p14:tracePt t="35216" x="10063163" y="3902075"/>
          <p14:tracePt t="35232" x="10055225" y="3724275"/>
          <p14:tracePt t="35249" x="10055225" y="3544888"/>
          <p14:tracePt t="35266" x="10072688" y="3465513"/>
          <p14:tracePt t="35283" x="10099675" y="3313113"/>
          <p14:tracePt t="35299" x="10134600" y="3187700"/>
          <p14:tracePt t="35316" x="10153650" y="3125788"/>
          <p14:tracePt t="35332" x="10215563" y="3000375"/>
          <p14:tracePt t="35349" x="10296525" y="2867025"/>
          <p14:tracePt t="35366" x="10340975" y="2813050"/>
          <p14:tracePt t="35366" x="10385425" y="2768600"/>
          <p14:tracePt t="35384" x="10429875" y="2732088"/>
          <p14:tracePt t="35399" x="10510838" y="2697163"/>
          <p14:tracePt t="35416" x="10590213" y="2670175"/>
          <p14:tracePt t="35433" x="10626725" y="2660650"/>
          <p14:tracePt t="35449" x="10715625" y="2660650"/>
          <p14:tracePt t="35465" x="10848975" y="2660650"/>
          <p14:tracePt t="35483" x="10920413" y="2670175"/>
          <p14:tracePt t="35499" x="11082338" y="2705100"/>
          <p14:tracePt t="35517" x="11206163" y="2795588"/>
          <p14:tracePt t="35533" x="11269663" y="2840038"/>
          <p14:tracePt t="35549" x="11341100" y="2919413"/>
          <p14:tracePt t="35566" x="11403013" y="3009900"/>
          <p14:tracePt t="35583" x="11420475" y="3044825"/>
          <p14:tracePt t="35598" x="11447463" y="3125788"/>
          <p14:tracePt t="35615" x="11447463" y="3214688"/>
          <p14:tracePt t="35633" x="11447463" y="3259138"/>
          <p14:tracePt t="35649" x="11439525" y="3348038"/>
          <p14:tracePt t="35667" x="11420475" y="3419475"/>
          <p14:tracePt t="35683" x="11412538" y="3446463"/>
          <p14:tracePt t="35699" x="11395075" y="3500438"/>
          <p14:tracePt t="35716" x="11368088" y="3562350"/>
          <p14:tracePt t="35733" x="11349038" y="3598863"/>
          <p14:tracePt t="35749" x="11314113" y="3679825"/>
          <p14:tracePt t="35766" x="11287125" y="3759200"/>
          <p14:tracePt t="35783" x="11269663" y="3795713"/>
          <p14:tracePt t="35799" x="11225213" y="3857625"/>
          <p14:tracePt t="35815" x="11188700" y="3884613"/>
          <p14:tracePt t="35832" x="11126788" y="3938588"/>
          <p14:tracePt t="35849" x="11072813" y="3983038"/>
          <p14:tracePt t="35865" x="11037888" y="4010025"/>
          <p14:tracePt t="35883" x="11018838" y="4017963"/>
          <p14:tracePt t="35899" x="10991850" y="4044950"/>
          <p14:tracePt t="35916" x="10966450" y="4071938"/>
          <p14:tracePt t="35934" x="10947400" y="4081463"/>
          <p14:tracePt t="35949" x="10929938" y="4108450"/>
          <p14:tracePt t="35965" x="10902950" y="4125913"/>
          <p14:tracePt t="35983" x="10895013" y="4133850"/>
          <p14:tracePt t="35998" x="10885488" y="4143375"/>
          <p14:tracePt t="36016" x="10875963" y="4143375"/>
          <p14:tracePt t="36915" x="10868025" y="4143375"/>
          <p14:tracePt t="36990" x="10841038" y="4143375"/>
          <p14:tracePt t="37000" x="10814050" y="4143375"/>
          <p14:tracePt t="37010" x="10777538" y="4152900"/>
          <p14:tracePt t="37019" x="10733088" y="4160838"/>
          <p14:tracePt t="37031" x="10671175" y="4170363"/>
          <p14:tracePt t="37048" x="10545763" y="4197350"/>
          <p14:tracePt t="37066" x="10429875" y="4214813"/>
          <p14:tracePt t="37083" x="10385425" y="4224338"/>
          <p14:tracePt t="37099" x="10304463" y="4251325"/>
          <p14:tracePt t="37115" x="10233025" y="4276725"/>
          <p14:tracePt t="37132" x="10215563" y="4295775"/>
          <p14:tracePt t="37149" x="10180638" y="4322763"/>
          <p14:tracePt t="37166" x="10153650" y="4375150"/>
          <p14:tracePt t="37182" x="10134600" y="4402138"/>
          <p14:tracePt t="37198" x="10126663" y="4456113"/>
          <p14:tracePt t="37215" x="10117138" y="4500563"/>
          <p14:tracePt t="37232" x="10109200" y="4510088"/>
          <p14:tracePt t="37248" x="10109200" y="4537075"/>
          <p14:tracePt t="37265" x="10109200" y="4545013"/>
          <p14:tracePt t="37282" x="10109200" y="4554538"/>
          <p14:tracePt t="37298" x="10109200" y="4562475"/>
          <p14:tracePt t="37315" x="10109200" y="4572000"/>
          <p14:tracePt t="37332" x="10109200" y="4581525"/>
          <p14:tracePt t="40023" x="10099675" y="4581525"/>
          <p14:tracePt t="40730" x="10090150" y="4581525"/>
          <p14:tracePt t="40741" x="10082213" y="4581525"/>
          <p14:tracePt t="40760" x="10063163" y="4581525"/>
          <p14:tracePt t="40770" x="10055225" y="4581525"/>
          <p14:tracePt t="40780" x="10037763" y="4572000"/>
          <p14:tracePt t="40796" x="9983788" y="4562475"/>
          <p14:tracePt t="40813" x="9956800" y="4554538"/>
          <p14:tracePt t="40829" x="9875838" y="4527550"/>
          <p14:tracePt t="40846" x="9786938" y="4483100"/>
          <p14:tracePt t="40863" x="9759950" y="4465638"/>
          <p14:tracePt t="40879" x="9715500" y="4438650"/>
          <p14:tracePt t="40896" x="9688513" y="4419600"/>
          <p14:tracePt t="40913" x="9671050" y="4411663"/>
          <p14:tracePt t="40929" x="9661525" y="4402138"/>
          <p14:tracePt t="40946" x="9653588" y="4394200"/>
          <p14:tracePt t="40962" x="9653588" y="4384675"/>
          <p14:tracePt t="40979" x="9653588" y="4375150"/>
          <p14:tracePt t="40996" x="9634538" y="4367213"/>
          <p14:tracePt t="41013" x="9634538" y="4330700"/>
          <p14:tracePt t="41030" x="9626600" y="4313238"/>
          <p14:tracePt t="41045" x="9609138" y="4259263"/>
          <p14:tracePt t="41063" x="9599613" y="4187825"/>
          <p14:tracePt t="41080" x="9590088" y="4160838"/>
          <p14:tracePt t="41096" x="9582150" y="4108450"/>
          <p14:tracePt t="41113" x="9572625" y="4054475"/>
          <p14:tracePt t="41129" x="9572625" y="4027488"/>
          <p14:tracePt t="41145" x="9572625" y="3973513"/>
          <p14:tracePt t="41163" x="9563100" y="3919538"/>
          <p14:tracePt t="41180" x="9563100" y="3894138"/>
          <p14:tracePt t="41196" x="9563100" y="3840163"/>
          <p14:tracePt t="41212" x="9563100" y="3803650"/>
          <p14:tracePt t="41229" x="9572625" y="3795713"/>
          <p14:tracePt t="41245" x="9572625" y="3786188"/>
          <p14:tracePt t="41262" x="9582150" y="3776663"/>
          <p14:tracePt t="41279" x="9572625" y="3776663"/>
          <p14:tracePt t="41329" x="9563100" y="3776663"/>
          <p14:tracePt t="41359" x="9563100" y="3786188"/>
          <p14:tracePt t="41368" x="9555163" y="3795713"/>
          <p14:tracePt t="41380" x="9555163" y="3803650"/>
          <p14:tracePt t="41395" x="9528175" y="3840163"/>
          <p14:tracePt t="41412" x="9501188" y="3938588"/>
          <p14:tracePt t="41430" x="9483725" y="4000500"/>
          <p14:tracePt t="41445" x="9456738" y="4098925"/>
          <p14:tracePt t="41462" x="9447213" y="4197350"/>
          <p14:tracePt t="41479" x="9439275" y="4251325"/>
          <p14:tracePt t="41495" x="9439275" y="4367213"/>
          <p14:tracePt t="41512" x="9439275" y="4465638"/>
          <p14:tracePt t="41529" x="9439275" y="4510088"/>
          <p14:tracePt t="41545" x="9439275" y="4589463"/>
          <p14:tracePt t="41563" x="9439275" y="4652963"/>
          <p14:tracePt t="41580" x="9447213" y="4679950"/>
          <p14:tracePt t="41595" x="9466263" y="4732338"/>
          <p14:tracePt t="41613" x="9474200" y="4786313"/>
          <p14:tracePt t="41629" x="9483725" y="4803775"/>
          <p14:tracePt t="41645" x="9491663" y="4830763"/>
          <p14:tracePt t="41662" x="9501188" y="4857750"/>
          <p14:tracePt t="41679" x="9510713" y="4867275"/>
          <p14:tracePt t="41695" x="9510713" y="4875213"/>
          <p14:tracePt t="41712" x="9518650" y="4875213"/>
          <p14:tracePt t="41729" x="9518650" y="4884738"/>
          <p14:tracePt t="41745" x="9510713" y="4875213"/>
          <p14:tracePt t="41857" x="9501188" y="4857750"/>
          <p14:tracePt t="41867" x="9501188" y="4830763"/>
          <p14:tracePt t="41877" x="9483725" y="4776788"/>
          <p14:tracePt t="41887" x="9466263" y="4714875"/>
          <p14:tracePt t="41897" x="9447213" y="4652963"/>
          <p14:tracePt t="41912" x="9420225" y="4554538"/>
          <p14:tracePt t="41929" x="9412288" y="4500563"/>
          <p14:tracePt t="41945" x="9402763" y="4394200"/>
          <p14:tracePt t="41962" x="9394825" y="4268788"/>
          <p14:tracePt t="41978" x="9394825" y="4205288"/>
          <p14:tracePt t="41995" x="9394825" y="4116388"/>
          <p14:tracePt t="42012" x="9394825" y="4017963"/>
          <p14:tracePt t="42028" x="9402763" y="3956050"/>
          <p14:tracePt t="42045" x="9429750" y="3813175"/>
          <p14:tracePt t="42062" x="9483725" y="3687763"/>
          <p14:tracePt t="42079" x="9518650" y="3625850"/>
          <p14:tracePt t="42095" x="9582150" y="3527425"/>
          <p14:tracePt t="42112" x="9634538" y="3446463"/>
          <p14:tracePt t="42128" x="9661525" y="3402013"/>
          <p14:tracePt t="42145" x="9742488" y="3313113"/>
          <p14:tracePt t="42162" x="9848850" y="3241675"/>
          <p14:tracePt t="42178" x="9929813" y="3214688"/>
          <p14:tracePt t="42195" x="10072688" y="3179763"/>
          <p14:tracePt t="42212" x="10215563" y="3160713"/>
          <p14:tracePt t="42229" x="10304463" y="3160713"/>
          <p14:tracePt t="42245" x="10466388" y="3179763"/>
          <p14:tracePt t="42261" x="10599738" y="3241675"/>
          <p14:tracePt t="42278" x="10661650" y="3286125"/>
          <p14:tracePt t="42295" x="10769600" y="3375025"/>
          <p14:tracePt t="42311" x="10841038" y="3438525"/>
          <p14:tracePt t="42328" x="10875963" y="3473450"/>
          <p14:tracePt t="42345" x="10902950" y="3509963"/>
          <p14:tracePt t="42361" x="10929938" y="3554413"/>
          <p14:tracePt t="42378" x="10929938" y="3571875"/>
          <p14:tracePt t="42394" x="10939463" y="3633788"/>
          <p14:tracePt t="42411" x="10947400" y="3714750"/>
          <p14:tracePt t="42428" x="10947400" y="3751263"/>
          <p14:tracePt t="42444" x="10947400" y="3803650"/>
          <p14:tracePt t="42462" x="10939463" y="3848100"/>
          <p14:tracePt t="42478" x="10929938" y="3867150"/>
          <p14:tracePt t="42494" x="10912475" y="3911600"/>
          <p14:tracePt t="42512" x="10902950" y="3946525"/>
          <p14:tracePt t="42528" x="10895013" y="3973513"/>
          <p14:tracePt t="42545" x="10885488" y="4027488"/>
          <p14:tracePt t="42562" x="10868025" y="4081463"/>
          <p14:tracePt t="42578" x="10858500" y="4116388"/>
          <p14:tracePt t="42595" x="10841038" y="4152900"/>
          <p14:tracePt t="42611" x="10814050" y="4197350"/>
          <p14:tracePt t="42628" x="10804525" y="4214813"/>
          <p14:tracePt t="42644" x="10742613" y="4259263"/>
          <p14:tracePt t="42661" x="10644188" y="4330700"/>
          <p14:tracePt t="42678" x="10528300" y="4402138"/>
          <p14:tracePt t="42695" x="10456863" y="4438650"/>
          <p14:tracePt t="42711" x="10331450" y="4510088"/>
          <p14:tracePt t="42728" x="10206038" y="4581525"/>
          <p14:tracePt t="42745" x="10134600" y="4608513"/>
          <p14:tracePt t="42761" x="10045700" y="4643438"/>
          <p14:tracePt t="42778" x="9983788" y="4679950"/>
          <p14:tracePt t="42796" x="9966325" y="4679950"/>
          <p14:tracePt t="42811" x="9947275" y="4687888"/>
          <p14:tracePt t="42828" x="9947275" y="4697413"/>
          <p14:tracePt t="43728" x="9947275" y="4705350"/>
          <p14:tracePt t="44022" x="9947275" y="4714875"/>
          <p14:tracePt t="44041" x="9939338" y="4714875"/>
          <p14:tracePt t="44081" x="9920288" y="4714875"/>
          <p14:tracePt t="44101" x="9912350" y="4714875"/>
          <p14:tracePt t="44111" x="9894888" y="4714875"/>
          <p14:tracePt t="44121" x="9858375" y="4705350"/>
          <p14:tracePt t="44131" x="9813925" y="4687888"/>
          <p14:tracePt t="44143" x="9759950" y="4670425"/>
          <p14:tracePt t="44160" x="9661525" y="4652963"/>
          <p14:tracePt t="44178" x="9537700" y="4633913"/>
          <p14:tracePt t="44194" x="9466263" y="4625975"/>
          <p14:tracePt t="44211" x="9348788" y="4608513"/>
          <p14:tracePt t="44227" x="9224963" y="4589463"/>
          <p14:tracePt t="44244" x="9161463" y="4581525"/>
          <p14:tracePt t="44260" x="9018588" y="4581525"/>
          <p14:tracePt t="44277" x="8875713" y="4572000"/>
          <p14:tracePt t="44294" x="8796338" y="4572000"/>
          <p14:tracePt t="44310" x="8680450" y="4598988"/>
          <p14:tracePt t="44328" x="8555038" y="4633913"/>
          <p14:tracePt t="44344" x="8483600" y="4660900"/>
          <p14:tracePt t="44359" x="8394700" y="4705350"/>
          <p14:tracePt t="44376" x="8323263" y="4751388"/>
          <p14:tracePt t="44393" x="8296275" y="4759325"/>
          <p14:tracePt t="44410" x="8259763" y="4776788"/>
          <p14:tracePt t="44426" x="8251825" y="4795838"/>
          <p14:tracePt t="44444" x="8242300" y="4803775"/>
          <p14:tracePt t="44711" x="8232775" y="4803775"/>
          <p14:tracePt t="44721" x="8205788" y="4822825"/>
          <p14:tracePt t="44731" x="8170863" y="4840288"/>
          <p14:tracePt t="44743" x="8143875" y="4875213"/>
          <p14:tracePt t="44760" x="8081963" y="4929188"/>
          <p14:tracePt t="44776" x="8027988" y="4965700"/>
          <p14:tracePt t="44793" x="8010525" y="4983163"/>
          <p14:tracePt t="44809" x="7974013" y="5010150"/>
          <p14:tracePt t="44826" x="7947025" y="5037138"/>
          <p14:tracePt t="44843" x="7939088" y="5045075"/>
          <p14:tracePt t="44859" x="7912100" y="5072063"/>
          <p14:tracePt t="44876" x="7894638" y="5099050"/>
          <p14:tracePt t="44893" x="7885113" y="5099050"/>
          <p14:tracePt t="44909" x="7875588" y="5108575"/>
          <p14:tracePt t="44926" x="7867650" y="5126038"/>
          <p14:tracePt t="44943" x="7858125" y="5143500"/>
          <p14:tracePt t="44959" x="7831138" y="5170488"/>
          <p14:tracePt t="44976" x="7804150" y="5187950"/>
          <p14:tracePt t="44993" x="7786688" y="5205413"/>
          <p14:tracePt t="45009" x="7769225" y="5232400"/>
          <p14:tracePt t="45026" x="7742238" y="5241925"/>
          <p14:tracePt t="45043" x="7724775" y="5251450"/>
          <p14:tracePt t="45059" x="7715250" y="5251450"/>
          <p14:tracePt t="45076" x="7705725" y="5259388"/>
          <p14:tracePt t="45093" x="7697788" y="5259388"/>
          <p14:tracePt t="45140" x="7697788" y="5268913"/>
          <p14:tracePt t="45220" x="7688263" y="5268913"/>
          <p14:tracePt t="45249" x="7697788" y="5268913"/>
          <p14:tracePt t="45958" x="7705725" y="5268913"/>
          <p14:tracePt t="45977" x="7715250" y="5259388"/>
          <p14:tracePt t="45998" x="7724775" y="5259388"/>
          <p14:tracePt t="46017" x="7732713" y="5259388"/>
          <p14:tracePt t="46027" x="7742238" y="5251450"/>
          <p14:tracePt t="46047" x="7751763" y="5251450"/>
          <p14:tracePt t="46067" x="7759700" y="5241925"/>
          <p14:tracePt t="46087" x="7769225" y="5241925"/>
          <p14:tracePt t="46097" x="7769225" y="5232400"/>
          <p14:tracePt t="46107" x="7777163" y="5232400"/>
          <p14:tracePt t="46117" x="7786688" y="5232400"/>
          <p14:tracePt t="46137" x="7786688" y="5224463"/>
          <p14:tracePt t="46147" x="7796213" y="5224463"/>
          <p14:tracePt t="46158" x="7804150" y="5214938"/>
          <p14:tracePt t="46175" x="7840663" y="5205413"/>
          <p14:tracePt t="46192" x="7885113" y="5187950"/>
          <p14:tracePt t="46208" x="7912100" y="5180013"/>
          <p14:tracePt t="46225" x="7956550" y="5170488"/>
          <p14:tracePt t="46242" x="8001000" y="5160963"/>
          <p14:tracePt t="46259" x="8018463" y="5160963"/>
          <p14:tracePt t="46275" x="8054975" y="5153025"/>
          <p14:tracePt t="46292" x="8072438" y="5133975"/>
          <p14:tracePt t="46309" x="8089900" y="5133975"/>
          <p14:tracePt t="46325" x="8108950" y="5116513"/>
          <p14:tracePt t="46342" x="8134350" y="5108575"/>
          <p14:tracePt t="46358" x="8143875" y="5099050"/>
          <p14:tracePt t="46375" x="8161338" y="5099050"/>
          <p14:tracePt t="46392" x="8170863" y="5089525"/>
          <p14:tracePt t="46409" x="8180388" y="5089525"/>
          <p14:tracePt t="46426" x="8180388" y="5081588"/>
          <p14:tracePt t="46442" x="8197850" y="5072063"/>
          <p14:tracePt t="46458" x="8197850" y="5062538"/>
          <p14:tracePt t="46474" x="8215313" y="5054600"/>
          <p14:tracePt t="46492" x="8251825" y="5018088"/>
          <p14:tracePt t="46508" x="8269288" y="5000625"/>
          <p14:tracePt t="46525" x="8323263" y="4938713"/>
          <p14:tracePt t="46542" x="8375650" y="4867275"/>
          <p14:tracePt t="46559" x="8385175" y="4840288"/>
          <p14:tracePt t="46575" x="8420100" y="4776788"/>
          <p14:tracePt t="46592" x="8447088" y="4732338"/>
          <p14:tracePt t="46608" x="8456613" y="4714875"/>
          <p14:tracePt t="46625" x="8466138" y="4687888"/>
          <p14:tracePt t="46642" x="8483600" y="4660900"/>
          <p14:tracePt t="46658" x="8491538" y="4652963"/>
          <p14:tracePt t="46675" x="8510588" y="4625975"/>
          <p14:tracePt t="46692" x="8510588" y="4616450"/>
          <p14:tracePt t="47085" x="8510588" y="4608513"/>
          <p14:tracePt t="47095" x="8510588" y="4589463"/>
          <p14:tracePt t="47106" x="8510588" y="4554538"/>
          <p14:tracePt t="47115" x="8510588" y="4500563"/>
          <p14:tracePt t="47126" x="8518525" y="4438650"/>
          <p14:tracePt t="47141" x="8518525" y="4286250"/>
          <p14:tracePt t="47158" x="8528050" y="4214813"/>
          <p14:tracePt t="47158" x="8528050" y="4143375"/>
          <p14:tracePt t="47176" x="8537575" y="4071938"/>
          <p14:tracePt t="47191" x="8545513" y="3929063"/>
          <p14:tracePt t="47208" x="8545513" y="3857625"/>
          <p14:tracePt t="47224" x="8555038" y="3741738"/>
          <p14:tracePt t="47241" x="8562975" y="3679825"/>
          <p14:tracePt t="47258" x="8562975" y="3660775"/>
          <p14:tracePt t="47274" x="8562975" y="3643313"/>
          <p14:tracePt t="47292" x="8562975" y="3633788"/>
          <p14:tracePt t="47307" x="8562975" y="3625850"/>
          <p14:tracePt t="47903" x="8537575" y="3616325"/>
          <p14:tracePt t="47914" x="8483600" y="3581400"/>
          <p14:tracePt t="47924" x="8412163" y="3544888"/>
          <p14:tracePt t="47934" x="8340725" y="3490913"/>
          <p14:tracePt t="47944" x="8251825" y="3446463"/>
          <p14:tracePt t="47957" x="8045450" y="3348038"/>
          <p14:tracePt t="47974" x="7920038" y="3303588"/>
          <p14:tracePt t="47990" x="7670800" y="3232150"/>
          <p14:tracePt t="48007" x="7419975" y="3187700"/>
          <p14:tracePt t="48025" x="7296150" y="3179763"/>
          <p14:tracePt t="48040" x="7072313" y="3170238"/>
          <p14:tracePt t="48057" x="6858000" y="3170238"/>
          <p14:tracePt t="48075" x="6759575" y="3170238"/>
          <p14:tracePt t="48090" x="6599238" y="3187700"/>
          <p14:tracePt t="48107" x="6419850" y="3232150"/>
          <p14:tracePt t="48124" x="6340475" y="3251200"/>
          <p14:tracePt t="48140" x="6188075" y="3286125"/>
          <p14:tracePt t="48157" x="6089650" y="3322638"/>
          <p14:tracePt t="48175" x="6045200" y="3330575"/>
          <p14:tracePt t="48190" x="5991225" y="3367088"/>
          <p14:tracePt t="48207" x="5929313" y="3394075"/>
          <p14:tracePt t="48224" x="5902325" y="3411538"/>
          <p14:tracePt t="48240" x="5840413" y="3429000"/>
          <p14:tracePt t="48257" x="5822950" y="3438525"/>
          <p14:tracePt t="48275" x="5813425" y="3438525"/>
          <p14:tracePt t="48582" x="5803900" y="3438525"/>
          <p14:tracePt t="48592" x="5768975" y="3438525"/>
          <p14:tracePt t="48602" x="5705475" y="3429000"/>
          <p14:tracePt t="48612" x="5634038" y="3419475"/>
          <p14:tracePt t="48623" x="5545138" y="3411538"/>
          <p14:tracePt t="48640" x="5348288" y="3402013"/>
          <p14:tracePt t="48657" x="5133975" y="3394075"/>
          <p14:tracePt t="48674" x="5037138" y="3394075"/>
          <p14:tracePt t="48690" x="4884738" y="3394075"/>
          <p14:tracePt t="48707" x="4759325" y="3394075"/>
          <p14:tracePt t="48724" x="4697413" y="3402013"/>
          <p14:tracePt t="48740" x="4589463" y="3419475"/>
          <p14:tracePt t="48757" x="4510088" y="3429000"/>
          <p14:tracePt t="48774" x="4483100" y="3438525"/>
          <p14:tracePt t="48790" x="4438650" y="3455988"/>
          <p14:tracePt t="48807" x="4402138" y="3465513"/>
          <p14:tracePt t="48824" x="4394200" y="3465513"/>
          <p14:tracePt t="48840" x="4384675" y="3473450"/>
          <p14:tracePt t="48856" x="4375150" y="3473450"/>
          <p14:tracePt t="48873" x="4375150" y="34829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74801"/>
            <a:ext cx="6400800" cy="1143000"/>
          </a:xfrm>
        </p:spPr>
        <p:txBody>
          <a:bodyPr>
            <a:normAutofit fontScale="90000"/>
          </a:bodyPr>
          <a:lstStyle/>
          <a:p>
            <a:r>
              <a:rPr lang="en-US" dirty="0"/>
              <a:t>Impact vs. Non-Impact</a:t>
            </a:r>
          </a:p>
        </p:txBody>
      </p:sp>
      <p:sp>
        <p:nvSpPr>
          <p:cNvPr id="3" name="Content Placeholder 2"/>
          <p:cNvSpPr>
            <a:spLocks noGrp="1"/>
          </p:cNvSpPr>
          <p:nvPr>
            <p:ph idx="1"/>
          </p:nvPr>
        </p:nvSpPr>
        <p:spPr>
          <a:xfrm>
            <a:off x="3810000" y="1617801"/>
            <a:ext cx="7620000" cy="4525963"/>
          </a:xfrm>
        </p:spPr>
        <p:txBody>
          <a:bodyPr>
            <a:normAutofit/>
          </a:bodyPr>
          <a:lstStyle/>
          <a:p>
            <a:pPr>
              <a:lnSpc>
                <a:spcPct val="150000"/>
              </a:lnSpc>
            </a:pPr>
            <a:r>
              <a:rPr lang="en-US" sz="2400" dirty="0">
                <a:solidFill>
                  <a:schemeClr val="tx1"/>
                </a:solidFill>
              </a:rPr>
              <a:t>Non-impact printers lay the ink or toner down on the paper without striking it (Dot Matrix)</a:t>
            </a:r>
          </a:p>
          <a:p>
            <a:pPr marL="342900" indent="-342900">
              <a:lnSpc>
                <a:spcPct val="150000"/>
              </a:lnSpc>
              <a:buFont typeface="Wingdings" pitchFamily="2" charset="2"/>
              <a:buChar char="§"/>
            </a:pPr>
            <a:r>
              <a:rPr lang="en-US" sz="2400" dirty="0">
                <a:solidFill>
                  <a:schemeClr val="tx1"/>
                </a:solidFill>
              </a:rPr>
              <a:t>Inkjet     </a:t>
            </a:r>
          </a:p>
          <a:p>
            <a:pPr marL="342900" indent="-342900">
              <a:lnSpc>
                <a:spcPct val="150000"/>
              </a:lnSpc>
              <a:buFont typeface="Wingdings" pitchFamily="2" charset="2"/>
              <a:buChar char="§"/>
            </a:pPr>
            <a:r>
              <a:rPr lang="en-US" sz="2400" dirty="0">
                <a:solidFill>
                  <a:schemeClr val="tx1"/>
                </a:solidFill>
              </a:rPr>
              <a:t>Thermal</a:t>
            </a:r>
          </a:p>
          <a:p>
            <a:pPr marL="342900" indent="-342900">
              <a:lnSpc>
                <a:spcPct val="150000"/>
              </a:lnSpc>
              <a:buFont typeface="Wingdings" pitchFamily="2" charset="2"/>
              <a:buChar char="§"/>
            </a:pPr>
            <a:r>
              <a:rPr lang="en-US" sz="2400" dirty="0">
                <a:solidFill>
                  <a:schemeClr val="tx1"/>
                </a:solidFill>
              </a:rPr>
              <a:t>Laser</a:t>
            </a:r>
          </a:p>
        </p:txBody>
      </p:sp>
      <p:sp>
        <p:nvSpPr>
          <p:cNvPr id="4" name="Slide Number Placeholder 3">
            <a:extLst>
              <a:ext uri="{FF2B5EF4-FFF2-40B4-BE49-F238E27FC236}">
                <a16:creationId xmlns:a16="http://schemas.microsoft.com/office/drawing/2014/main" id="{7E1E2D11-D402-4A89-A30F-FC947A748050}"/>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25</a:t>
            </a:fld>
            <a:endParaRPr lang="en-US" altLang="en-US">
              <a:solidFill>
                <a:srgbClr val="000000"/>
              </a:solidFill>
            </a:endParaRPr>
          </a:p>
        </p:txBody>
      </p:sp>
      <p:pic>
        <p:nvPicPr>
          <p:cNvPr id="7" name="Picture 6">
            <a:extLst>
              <a:ext uri="{FF2B5EF4-FFF2-40B4-BE49-F238E27FC236}">
                <a16:creationId xmlns:a16="http://schemas.microsoft.com/office/drawing/2014/main" id="{4FC275D5-6229-4377-A0F0-441075013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75" y="609304"/>
            <a:ext cx="2676525" cy="6248696"/>
          </a:xfrm>
          <a:prstGeom prst="rect">
            <a:avLst/>
          </a:prstGeom>
        </p:spPr>
      </p:pic>
    </p:spTree>
    <p:custDataLst>
      <p:tags r:id="rId1"/>
    </p:custDataLst>
    <p:extLst>
      <p:ext uri="{BB962C8B-B14F-4D97-AF65-F5344CB8AC3E}">
        <p14:creationId xmlns:p14="http://schemas.microsoft.com/office/powerpoint/2010/main" val="2581622508"/>
      </p:ext>
    </p:extLst>
  </p:cSld>
  <p:clrMapOvr>
    <a:masterClrMapping/>
  </p:clrMapOvr>
  <p:transition spd="slow" advTm="3448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21847" x="4394200" y="3482975"/>
          <p14:tracePt t="22324" x="4411663" y="3473450"/>
          <p14:tracePt t="22334" x="4438650" y="3473450"/>
          <p14:tracePt t="22343" x="4491038" y="3455988"/>
          <p14:tracePt t="22358" x="4625975" y="3419475"/>
          <p14:tracePt t="22375" x="4687888" y="3402013"/>
          <p14:tracePt t="22391" x="4840288" y="3357563"/>
          <p14:tracePt t="22407" x="5010150" y="3322638"/>
          <p14:tracePt t="22425" x="5116513" y="3295650"/>
          <p14:tracePt t="22441" x="5348288" y="3232150"/>
          <p14:tracePt t="22458" x="5626100" y="3170238"/>
          <p14:tracePt t="22475" x="5795963" y="3133725"/>
          <p14:tracePt t="22491" x="6134100" y="3089275"/>
          <p14:tracePt t="22508" x="6537325" y="3009900"/>
          <p14:tracePt t="22525" x="6796088" y="2946400"/>
          <p14:tracePt t="22541" x="7348538" y="2803525"/>
          <p14:tracePt t="22557" x="7894638" y="2625725"/>
          <p14:tracePt t="22575" x="8116888" y="2536825"/>
          <p14:tracePt t="22591" x="8358188" y="2438400"/>
          <p14:tracePt t="22607" x="8439150" y="2411413"/>
          <p14:tracePt t="22624" x="8447088" y="2411413"/>
          <p14:tracePt t="22640" x="8456613" y="2401888"/>
          <p14:tracePt t="22657" x="8466138" y="2401888"/>
          <p14:tracePt t="30550" x="8456613" y="2393950"/>
          <p14:tracePt t="30590" x="8447088" y="2384425"/>
          <p14:tracePt t="30600" x="8420100" y="2374900"/>
          <p14:tracePt t="30610" x="8375650" y="2347913"/>
          <p14:tracePt t="30620" x="8313738" y="2312988"/>
          <p14:tracePt t="30634" x="8089900" y="2197100"/>
          <p14:tracePt t="30652" x="7894638" y="2116138"/>
          <p14:tracePt t="30668" x="7161213" y="1884363"/>
          <p14:tracePt t="30685" x="5965825" y="1625600"/>
          <p14:tracePt t="30701" x="5180013" y="1509713"/>
          <p14:tracePt t="30719" x="3741738" y="1347788"/>
          <p14:tracePt t="30735" x="2786063" y="1322388"/>
          <p14:tracePt t="30752" x="2446338" y="1322388"/>
          <p14:tracePt t="30769" x="2000250" y="1330325"/>
          <p14:tracePt t="30785" x="1795463" y="1357313"/>
          <p14:tracePt t="30802" x="1731963" y="1366838"/>
          <p14:tracePt t="30817" x="1697038" y="1374775"/>
          <p14:tracePt t="30834" x="1679575" y="1401763"/>
          <p14:tracePt t="30851" x="1652588" y="1401763"/>
          <p14:tracePt t="31218" x="1616075" y="1393825"/>
          <p14:tracePt t="31228" x="1562100" y="1384300"/>
          <p14:tracePt t="31238" x="1500188" y="1366838"/>
          <p14:tracePt t="31250" x="1446213" y="1357313"/>
          <p14:tracePt t="31267" x="1322388" y="1322388"/>
          <p14:tracePt t="31285" x="1169988" y="1285875"/>
          <p14:tracePt t="31301" x="1098550" y="1268413"/>
          <p14:tracePt t="31317" x="946150" y="1214438"/>
          <p14:tracePt t="31334" x="830263" y="1169988"/>
          <p14:tracePt t="31351" x="785813" y="1143000"/>
          <p14:tracePt t="31367" x="714375" y="1108075"/>
          <p14:tracePt t="31384" x="679450" y="1089025"/>
          <p14:tracePt t="31402" x="669925" y="1089025"/>
          <p14:tracePt t="31417" x="652463" y="1081088"/>
          <p14:tracePt t="31434" x="642938" y="1071563"/>
          <p14:tracePt t="31451" x="642938" y="1062038"/>
          <p14:tracePt t="32087" x="660400" y="1054100"/>
          <p14:tracePt t="32096" x="679450" y="1036638"/>
          <p14:tracePt t="32107" x="696913" y="1017588"/>
          <p14:tracePt t="32117" x="714375" y="1000125"/>
          <p14:tracePt t="32133" x="758825" y="946150"/>
          <p14:tracePt t="32150" x="785813" y="911225"/>
          <p14:tracePt t="32168" x="803275" y="884238"/>
          <p14:tracePt t="32183" x="830263" y="847725"/>
          <p14:tracePt t="32200" x="857250" y="803275"/>
          <p14:tracePt t="32218" x="866775" y="785813"/>
          <p14:tracePt t="32233" x="901700" y="750888"/>
          <p14:tracePt t="32250" x="928688" y="723900"/>
          <p14:tracePt t="32267" x="938213" y="714375"/>
          <p14:tracePt t="32283" x="965200" y="696913"/>
          <p14:tracePt t="32300" x="1009650" y="669925"/>
          <p14:tracePt t="32317" x="1027113" y="652463"/>
          <p14:tracePt t="32333" x="1071563" y="598488"/>
          <p14:tracePt t="32350" x="1116013" y="544513"/>
          <p14:tracePt t="32367" x="1125538" y="527050"/>
          <p14:tracePt t="32383" x="1152525" y="500063"/>
          <p14:tracePt t="32400" x="1169988" y="473075"/>
          <p14:tracePt t="32417" x="1179513" y="465138"/>
          <p14:tracePt t="32433" x="1196975" y="446088"/>
          <p14:tracePt t="32450" x="1223963" y="428625"/>
          <p14:tracePt t="32467" x="1231900" y="411163"/>
          <p14:tracePt t="32483" x="1258888" y="401638"/>
          <p14:tracePt t="32500" x="1527175" y="187325"/>
          <p14:tracePt t="32755" x="1527175" y="179388"/>
          <p14:tracePt t="32764" x="1527175" y="169863"/>
          <p14:tracePt t="32794" x="1527175" y="160338"/>
          <p14:tracePt t="32804" x="1527175" y="152400"/>
          <p14:tracePt t="33707" x="1465263" y="1079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inters_explained_laser_inkjet_thermal_dot_matri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9673" y="651659"/>
            <a:ext cx="9779908" cy="6107865"/>
          </a:xfrm>
          <a:prstGeom prst="rect">
            <a:avLst/>
          </a:prstGeom>
        </p:spPr>
      </p:pic>
      <p:sp>
        <p:nvSpPr>
          <p:cNvPr id="2" name="Slide Number Placeholder 1">
            <a:extLst>
              <a:ext uri="{FF2B5EF4-FFF2-40B4-BE49-F238E27FC236}">
                <a16:creationId xmlns:a16="http://schemas.microsoft.com/office/drawing/2014/main" id="{33F1E229-36C5-46EC-9A8E-85D72DED4FC5}"/>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26</a:t>
            </a:fld>
            <a:endParaRPr lang="en-US" altLang="en-US">
              <a:solidFill>
                <a:srgbClr val="000000"/>
              </a:solidFill>
            </a:endParaRPr>
          </a:p>
        </p:txBody>
      </p:sp>
    </p:spTree>
    <p:extLst>
      <p:ext uri="{BB962C8B-B14F-4D97-AF65-F5344CB8AC3E}">
        <p14:creationId xmlns:p14="http://schemas.microsoft.com/office/powerpoint/2010/main" val="995195969"/>
      </p:ext>
    </p:extLst>
  </p:cSld>
  <p:clrMapOvr>
    <a:masterClrMapping/>
  </p:clrMapOvr>
  <p:transition spd="slow" advTm="380395">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8554" objId="4"/>
        <p14:pauseEvt time="132075" objId="4"/>
        <p14:resumeEvt time="146348" objId="4"/>
        <p14:pauseEvt time="324095" objId="4"/>
        <p14:resumeEvt time="347583" objId="4"/>
        <p14:pauseEvt time="372408" objId="4"/>
        <p14:stopEvt time="380395"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917" y="365756"/>
            <a:ext cx="10178322" cy="1325877"/>
          </a:xfrm>
        </p:spPr>
        <p:txBody>
          <a:bodyPr/>
          <a:lstStyle/>
          <a:p>
            <a:pPr algn="ctr"/>
            <a:r>
              <a:rPr lang="en-US" dirty="0"/>
              <a:t>Inkjet Printer</a:t>
            </a:r>
          </a:p>
        </p:txBody>
      </p:sp>
      <p:sp>
        <p:nvSpPr>
          <p:cNvPr id="3" name="Content Placeholder 2"/>
          <p:cNvSpPr>
            <a:spLocks noGrp="1"/>
          </p:cNvSpPr>
          <p:nvPr>
            <p:ph idx="1"/>
          </p:nvPr>
        </p:nvSpPr>
        <p:spPr>
          <a:xfrm>
            <a:off x="3720528" y="2213485"/>
            <a:ext cx="4291077" cy="2431030"/>
          </a:xfrm>
        </p:spPr>
        <p:txBody>
          <a:bodyPr>
            <a:normAutofit/>
          </a:bodyPr>
          <a:lstStyle/>
          <a:p>
            <a:r>
              <a:rPr lang="en-US" sz="2400" dirty="0">
                <a:solidFill>
                  <a:schemeClr val="tx1"/>
                </a:solidFill>
              </a:rPr>
              <a:t>Sprays liquid ink onto the page</a:t>
            </a:r>
          </a:p>
          <a:p>
            <a:r>
              <a:rPr lang="en-US" sz="2400" dirty="0">
                <a:solidFill>
                  <a:schemeClr val="tx1"/>
                </a:solidFill>
              </a:rPr>
              <a:t>Separate ink cartridges: black, cyan, magenta, yellow</a:t>
            </a:r>
          </a:p>
          <a:p>
            <a:endParaRPr lang="en-US" sz="2400" dirty="0">
              <a:solidFill>
                <a:schemeClr val="tx1"/>
              </a:solidFill>
            </a:endParaRPr>
          </a:p>
        </p:txBody>
      </p:sp>
      <p:pic>
        <p:nvPicPr>
          <p:cNvPr id="4" name="Picture 3"/>
          <p:cNvPicPr>
            <a:picLocks noChangeAspect="1"/>
          </p:cNvPicPr>
          <p:nvPr/>
        </p:nvPicPr>
        <p:blipFill>
          <a:blip r:embed="rId4"/>
          <a:stretch>
            <a:fillRect/>
          </a:stretch>
        </p:blipFill>
        <p:spPr>
          <a:xfrm>
            <a:off x="7906474" y="1309772"/>
            <a:ext cx="3828326" cy="2901871"/>
          </a:xfrm>
          <a:prstGeom prst="rect">
            <a:avLst/>
          </a:prstGeom>
        </p:spPr>
      </p:pic>
      <p:sp>
        <p:nvSpPr>
          <p:cNvPr id="5" name="Content Placeholder 2"/>
          <p:cNvSpPr txBox="1">
            <a:spLocks/>
          </p:cNvSpPr>
          <p:nvPr/>
        </p:nvSpPr>
        <p:spPr bwMode="auto">
          <a:xfrm>
            <a:off x="3755319" y="4211643"/>
            <a:ext cx="6851719" cy="243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dirty="0">
                <a:solidFill>
                  <a:srgbClr val="000000"/>
                </a:solidFill>
              </a:rPr>
              <a:t>Some printers can print photos very realistically</a:t>
            </a:r>
          </a:p>
          <a:p>
            <a:pPr marL="342900" indent="-342900">
              <a:buFont typeface="Arial" panose="020B0604020202020204" pitchFamily="34" charset="0"/>
              <a:buChar char="•"/>
            </a:pPr>
            <a:r>
              <a:rPr lang="en-US" dirty="0">
                <a:solidFill>
                  <a:srgbClr val="000000"/>
                </a:solidFill>
              </a:rPr>
              <a:t>Initial cost of the printer can be very low</a:t>
            </a:r>
          </a:p>
          <a:p>
            <a:pPr marL="342900" indent="-342900">
              <a:buFont typeface="Arial" panose="020B0604020202020204" pitchFamily="34" charset="0"/>
              <a:buChar char="•"/>
            </a:pPr>
            <a:r>
              <a:rPr lang="en-US" dirty="0">
                <a:solidFill>
                  <a:srgbClr val="000000"/>
                </a:solidFill>
              </a:rPr>
              <a:t>Ink is expensive</a:t>
            </a:r>
          </a:p>
          <a:p>
            <a:pPr marL="342900" indent="-342900">
              <a:buFont typeface="Arial" panose="020B0604020202020204" pitchFamily="34" charset="0"/>
              <a:buChar char="•"/>
            </a:pPr>
            <a:endParaRPr lang="en-US" kern="0" dirty="0">
              <a:solidFill>
                <a:srgbClr val="000000"/>
              </a:solidFill>
            </a:endParaRPr>
          </a:p>
        </p:txBody>
      </p:sp>
      <p:sp>
        <p:nvSpPr>
          <p:cNvPr id="6" name="Slide Number Placeholder 5">
            <a:extLst>
              <a:ext uri="{FF2B5EF4-FFF2-40B4-BE49-F238E27FC236}">
                <a16:creationId xmlns:a16="http://schemas.microsoft.com/office/drawing/2014/main" id="{A44F4ED3-771D-4880-9EAC-1D7C84D2B0C4}"/>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27</a:t>
            </a:fld>
            <a:endParaRPr lang="en-US" altLang="en-US">
              <a:solidFill>
                <a:srgbClr val="000000"/>
              </a:solidFill>
            </a:endParaRPr>
          </a:p>
        </p:txBody>
      </p:sp>
      <p:pic>
        <p:nvPicPr>
          <p:cNvPr id="8" name="Picture 7">
            <a:extLst>
              <a:ext uri="{FF2B5EF4-FFF2-40B4-BE49-F238E27FC236}">
                <a16:creationId xmlns:a16="http://schemas.microsoft.com/office/drawing/2014/main" id="{BA6A4F80-1974-4035-B178-89FE9C3AA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57" y="1362930"/>
            <a:ext cx="2940071" cy="5495070"/>
          </a:xfrm>
          <a:prstGeom prst="rect">
            <a:avLst/>
          </a:prstGeom>
        </p:spPr>
      </p:pic>
    </p:spTree>
    <p:custDataLst>
      <p:tags r:id="rId1"/>
    </p:custDataLst>
    <p:extLst>
      <p:ext uri="{BB962C8B-B14F-4D97-AF65-F5344CB8AC3E}">
        <p14:creationId xmlns:p14="http://schemas.microsoft.com/office/powerpoint/2010/main" val="2931005217"/>
      </p:ext>
    </p:extLst>
  </p:cSld>
  <p:clrMapOvr>
    <a:masterClrMapping/>
  </p:clrMapOvr>
  <p:transition spd="slow" advTm="6131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left)">
                                      <p:cBhvr>
                                        <p:cTn id="4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Printer</a:t>
            </a:r>
          </a:p>
        </p:txBody>
      </p:sp>
      <p:sp>
        <p:nvSpPr>
          <p:cNvPr id="3" name="Content Placeholder 2"/>
          <p:cNvSpPr>
            <a:spLocks noGrp="1"/>
          </p:cNvSpPr>
          <p:nvPr>
            <p:ph idx="1"/>
          </p:nvPr>
        </p:nvSpPr>
        <p:spPr>
          <a:xfrm>
            <a:off x="1556478" y="1687745"/>
            <a:ext cx="10178322" cy="3593591"/>
          </a:xfrm>
        </p:spPr>
        <p:txBody>
          <a:bodyPr>
            <a:normAutofit/>
          </a:bodyPr>
          <a:lstStyle/>
          <a:p>
            <a:r>
              <a:rPr lang="en-US" sz="2400" dirty="0">
                <a:solidFill>
                  <a:schemeClr val="tx1"/>
                </a:solidFill>
              </a:rPr>
              <a:t>Uses powdered toner</a:t>
            </a:r>
          </a:p>
          <a:p>
            <a:r>
              <a:rPr lang="en-US" sz="2400" dirty="0">
                <a:solidFill>
                  <a:schemeClr val="tx1"/>
                </a:solidFill>
              </a:rPr>
              <a:t>Can be color or black-and-white</a:t>
            </a:r>
          </a:p>
          <a:p>
            <a:r>
              <a:rPr lang="en-US" sz="2400" dirty="0">
                <a:solidFill>
                  <a:schemeClr val="tx1"/>
                </a:solidFill>
              </a:rPr>
              <a:t>Initial cost is higher than inkjet</a:t>
            </a:r>
          </a:p>
          <a:p>
            <a:r>
              <a:rPr lang="en-US" sz="2400" dirty="0">
                <a:solidFill>
                  <a:schemeClr val="tx1"/>
                </a:solidFill>
              </a:rPr>
              <a:t>Cost per page of toner is low</a:t>
            </a:r>
          </a:p>
        </p:txBody>
      </p:sp>
      <p:pic>
        <p:nvPicPr>
          <p:cNvPr id="4" name="Picture 3"/>
          <p:cNvPicPr>
            <a:picLocks noChangeAspect="1"/>
          </p:cNvPicPr>
          <p:nvPr/>
        </p:nvPicPr>
        <p:blipFill>
          <a:blip r:embed="rId4"/>
          <a:stretch>
            <a:fillRect/>
          </a:stretch>
        </p:blipFill>
        <p:spPr>
          <a:xfrm>
            <a:off x="1805568" y="3847839"/>
            <a:ext cx="4290432" cy="3010161"/>
          </a:xfrm>
          <a:prstGeom prst="rect">
            <a:avLst/>
          </a:prstGeom>
        </p:spPr>
      </p:pic>
      <p:sp>
        <p:nvSpPr>
          <p:cNvPr id="6" name="Slide Number Placeholder 5">
            <a:extLst>
              <a:ext uri="{FF2B5EF4-FFF2-40B4-BE49-F238E27FC236}">
                <a16:creationId xmlns:a16="http://schemas.microsoft.com/office/drawing/2014/main" id="{E403C60B-8E6E-4E46-BACF-42A868E4CC3B}"/>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28</a:t>
            </a:fld>
            <a:endParaRPr lang="en-US" altLang="en-US">
              <a:solidFill>
                <a:srgbClr val="000000"/>
              </a:solidFill>
            </a:endParaRPr>
          </a:p>
        </p:txBody>
      </p:sp>
      <p:pic>
        <p:nvPicPr>
          <p:cNvPr id="8" name="Picture 7">
            <a:extLst>
              <a:ext uri="{FF2B5EF4-FFF2-40B4-BE49-F238E27FC236}">
                <a16:creationId xmlns:a16="http://schemas.microsoft.com/office/drawing/2014/main" id="{C3152D79-3527-4C27-A2E4-DF99B93A5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751383" y="545482"/>
            <a:ext cx="3887345" cy="6604713"/>
          </a:xfrm>
          <a:prstGeom prst="rect">
            <a:avLst/>
          </a:prstGeom>
        </p:spPr>
      </p:pic>
    </p:spTree>
    <p:custDataLst>
      <p:tags r:id="rId1"/>
    </p:custDataLst>
    <p:extLst>
      <p:ext uri="{BB962C8B-B14F-4D97-AF65-F5344CB8AC3E}">
        <p14:creationId xmlns:p14="http://schemas.microsoft.com/office/powerpoint/2010/main" val="3965818432"/>
      </p:ext>
    </p:extLst>
  </p:cSld>
  <p:clrMapOvr>
    <a:masterClrMapping/>
  </p:clrMapOvr>
  <p:transition spd="slow" advTm="4117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5"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randombar(vertic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randombar(vertical)">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randombar(vertical)">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Printer Printing Process</a:t>
            </a:r>
          </a:p>
        </p:txBody>
      </p:sp>
      <p:sp>
        <p:nvSpPr>
          <p:cNvPr id="3" name="Content Placeholder 2"/>
          <p:cNvSpPr>
            <a:spLocks noGrp="1"/>
          </p:cNvSpPr>
          <p:nvPr>
            <p:ph idx="1"/>
          </p:nvPr>
        </p:nvSpPr>
        <p:spPr>
          <a:xfrm>
            <a:off x="3540362" y="1600201"/>
            <a:ext cx="6977998" cy="419687"/>
          </a:xfrm>
        </p:spPr>
        <p:txBody>
          <a:bodyPr>
            <a:noAutofit/>
          </a:bodyPr>
          <a:lstStyle/>
          <a:p>
            <a:r>
              <a:rPr lang="en-US" sz="2400" dirty="0">
                <a:solidFill>
                  <a:schemeClr val="tx1"/>
                </a:solidFill>
              </a:rPr>
              <a:t>Drum inside printer is negatively charged</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682" t="38654" r="19559" b="30673"/>
          <a:stretch/>
        </p:blipFill>
        <p:spPr bwMode="auto">
          <a:xfrm>
            <a:off x="5655211" y="4195688"/>
            <a:ext cx="2700997" cy="224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9574" t="38846" r="19559" b="31923"/>
          <a:stretch/>
        </p:blipFill>
        <p:spPr bwMode="auto">
          <a:xfrm>
            <a:off x="2841670" y="4220305"/>
            <a:ext cx="2715065" cy="213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9574" t="38846" r="19775" b="31923"/>
          <a:stretch/>
        </p:blipFill>
        <p:spPr bwMode="auto">
          <a:xfrm>
            <a:off x="8609427" y="4301196"/>
            <a:ext cx="2686930" cy="213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545052" y="2111913"/>
            <a:ext cx="7384206" cy="47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dirty="0">
                <a:solidFill>
                  <a:srgbClr val="000000"/>
                </a:solidFill>
              </a:rPr>
              <a:t>A laser partly neutralizes the charge in certain areas</a:t>
            </a:r>
          </a:p>
        </p:txBody>
      </p:sp>
      <p:sp>
        <p:nvSpPr>
          <p:cNvPr id="8" name="Content Placeholder 2"/>
          <p:cNvSpPr txBox="1">
            <a:spLocks/>
          </p:cNvSpPr>
          <p:nvPr/>
        </p:nvSpPr>
        <p:spPr bwMode="auto">
          <a:xfrm>
            <a:off x="3545050" y="2594312"/>
            <a:ext cx="5463499" cy="51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dirty="0">
                <a:solidFill>
                  <a:srgbClr val="000000"/>
                </a:solidFill>
              </a:rPr>
              <a:t>Toner clings to the neutralized areas</a:t>
            </a:r>
          </a:p>
        </p:txBody>
      </p:sp>
      <p:sp>
        <p:nvSpPr>
          <p:cNvPr id="9" name="Content Placeholder 2"/>
          <p:cNvSpPr txBox="1">
            <a:spLocks/>
          </p:cNvSpPr>
          <p:nvPr/>
        </p:nvSpPr>
        <p:spPr bwMode="auto">
          <a:xfrm>
            <a:off x="3582562" y="3062059"/>
            <a:ext cx="7559050" cy="52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dirty="0">
                <a:solidFill>
                  <a:srgbClr val="000000"/>
                </a:solidFill>
              </a:rPr>
              <a:t>Paper is charged so that toner jumps off onto paper</a:t>
            </a:r>
          </a:p>
        </p:txBody>
      </p:sp>
      <p:sp>
        <p:nvSpPr>
          <p:cNvPr id="10" name="Content Placeholder 2"/>
          <p:cNvSpPr txBox="1">
            <a:spLocks/>
          </p:cNvSpPr>
          <p:nvPr/>
        </p:nvSpPr>
        <p:spPr bwMode="auto">
          <a:xfrm>
            <a:off x="3545051" y="3535141"/>
            <a:ext cx="7751306" cy="7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indent="-342900">
              <a:buFont typeface="Arial" panose="020B0604020202020204" pitchFamily="34" charset="0"/>
              <a:buChar char="•"/>
            </a:pPr>
            <a:r>
              <a:rPr lang="en-US" dirty="0">
                <a:solidFill>
                  <a:srgbClr val="000000"/>
                </a:solidFill>
              </a:rPr>
              <a:t>Fuser heats the paper, melting the toner into the paper</a:t>
            </a:r>
          </a:p>
        </p:txBody>
      </p:sp>
      <p:sp>
        <p:nvSpPr>
          <p:cNvPr id="4" name="Slide Number Placeholder 3">
            <a:extLst>
              <a:ext uri="{FF2B5EF4-FFF2-40B4-BE49-F238E27FC236}">
                <a16:creationId xmlns:a16="http://schemas.microsoft.com/office/drawing/2014/main" id="{85F3091E-9FDE-4463-AF89-E702B7F26F0C}"/>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29</a:t>
            </a:fld>
            <a:endParaRPr lang="en-US" altLang="en-US">
              <a:solidFill>
                <a:srgbClr val="000000"/>
              </a:solidFill>
            </a:endParaRPr>
          </a:p>
        </p:txBody>
      </p:sp>
      <p:pic>
        <p:nvPicPr>
          <p:cNvPr id="11" name="Picture 10">
            <a:extLst>
              <a:ext uri="{FF2B5EF4-FFF2-40B4-BE49-F238E27FC236}">
                <a16:creationId xmlns:a16="http://schemas.microsoft.com/office/drawing/2014/main" id="{1CA9559D-A0B3-411C-8363-20C7282DC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223" y="955983"/>
            <a:ext cx="3727177" cy="6038443"/>
          </a:xfrm>
          <a:prstGeom prst="rect">
            <a:avLst/>
          </a:prstGeom>
        </p:spPr>
      </p:pic>
    </p:spTree>
    <p:custDataLst>
      <p:tags r:id="rId1"/>
    </p:custDataLst>
    <p:extLst>
      <p:ext uri="{BB962C8B-B14F-4D97-AF65-F5344CB8AC3E}">
        <p14:creationId xmlns:p14="http://schemas.microsoft.com/office/powerpoint/2010/main" val="1053775734"/>
      </p:ext>
    </p:extLst>
  </p:cSld>
  <p:clrMapOvr>
    <a:masterClrMapping/>
  </p:clrMapOvr>
  <p:transition spd="slow" advTm="56864">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wheel(3)">
                                      <p:cBhvr>
                                        <p:cTn id="25" dur="1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2"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heel(2)">
                                      <p:cBhvr>
                                        <p:cTn id="35" dur="1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wheel(1)">
                                      <p:cBhvr>
                                        <p:cTn id="40" dur="15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8" grpId="0"/>
      <p:bldP spid="9" grpId="0"/>
      <p:bldP spid="10" grpId="0"/>
    </p:bldLst>
  </p:timing>
  <p:extLst>
    <p:ext uri="{3A86A75C-4F4B-4683-9AE1-C65F6400EC91}">
      <p14:laserTraceLst xmlns:p14="http://schemas.microsoft.com/office/powerpoint/2010/main">
        <p14:tracePtLst>
          <p14:tracePt t="10316" x="990600" y="5081588"/>
          <p14:tracePt t="10394" x="1009650" y="5081588"/>
          <p14:tracePt t="10575" x="1054100" y="5072063"/>
          <p14:tracePt t="10584" x="1116013" y="5072063"/>
          <p14:tracePt t="10595" x="1196975" y="5054600"/>
          <p14:tracePt t="10604" x="1303338" y="5037138"/>
          <p14:tracePt t="10617" x="1438275" y="5018088"/>
          <p14:tracePt t="10634" x="1785938" y="4956175"/>
          <p14:tracePt t="10650" x="2268538" y="4919663"/>
          <p14:tracePt t="10667" x="2517775" y="4902200"/>
          <p14:tracePt t="10683" x="2938463" y="4911725"/>
          <p14:tracePt t="10701" x="3214688" y="4946650"/>
          <p14:tracePt t="10717" x="3394075" y="4991100"/>
          <p14:tracePt t="10734" x="3473450" y="5018088"/>
          <p14:tracePt t="10750" x="3562350" y="5072063"/>
          <p14:tracePt t="10766" x="3608388" y="5089525"/>
          <p14:tracePt t="10783" x="3660775" y="5116513"/>
          <p14:tracePt t="10800" x="3679825" y="5143500"/>
          <p14:tracePt t="10816" x="3697288" y="5160963"/>
          <p14:tracePt t="10833" x="3724275" y="5187950"/>
          <p14:tracePt t="10850" x="3732213" y="5205413"/>
          <p14:tracePt t="10867" x="3741738" y="5232400"/>
          <p14:tracePt t="10883" x="3751263" y="5268913"/>
          <p14:tracePt t="10900" x="3751263" y="5303838"/>
          <p14:tracePt t="10917" x="3751263" y="5322888"/>
          <p14:tracePt t="10917" x="3751263" y="5348288"/>
          <p14:tracePt t="10934" x="3741738" y="5375275"/>
          <p14:tracePt t="10949" x="3724275" y="5438775"/>
          <p14:tracePt t="10967" x="3714750" y="5500688"/>
          <p14:tracePt t="10984" x="3705225" y="5537200"/>
          <p14:tracePt t="10999" x="3687763" y="5616575"/>
          <p14:tracePt t="11016" x="3670300" y="5688013"/>
          <p14:tracePt t="11034" x="3660775" y="5705475"/>
          <p14:tracePt t="11049" x="3652838" y="5724525"/>
          <p14:tracePt t="11066" x="3643313" y="5732463"/>
          <p14:tracePt t="11084" x="3633788" y="5732463"/>
          <p14:tracePt t="11162" x="3633788" y="5724525"/>
          <p14:tracePt t="11183" x="3633788" y="5705475"/>
          <p14:tracePt t="11193" x="3633788" y="5680075"/>
          <p14:tracePt t="11203" x="3625850" y="5643563"/>
          <p14:tracePt t="11216" x="3616325" y="5572125"/>
          <p14:tracePt t="11234" x="3616325" y="5537200"/>
          <p14:tracePt t="11249" x="3608388" y="5456238"/>
          <p14:tracePt t="11266" x="3598863" y="5348288"/>
          <p14:tracePt t="11283" x="3589338" y="5286375"/>
          <p14:tracePt t="11299" x="3589338" y="5187950"/>
          <p14:tracePt t="11316" x="3589338" y="5116513"/>
          <p14:tracePt t="11333" x="3598863" y="5072063"/>
          <p14:tracePt t="11349" x="3625850" y="5018088"/>
          <p14:tracePt t="11366" x="3660775" y="4956175"/>
          <p14:tracePt t="11384" x="3697288" y="4919663"/>
          <p14:tracePt t="11399" x="3768725" y="4857750"/>
          <p14:tracePt t="11416" x="3848100" y="4803775"/>
          <p14:tracePt t="11434" x="3894138" y="4795838"/>
          <p14:tracePt t="11449" x="3956050" y="4768850"/>
          <p14:tracePt t="11466" x="4017963" y="4751388"/>
          <p14:tracePt t="11483" x="4044950" y="4751388"/>
          <p14:tracePt t="11499" x="4062413" y="4751388"/>
          <p14:tracePt t="11517" x="4081463" y="4751388"/>
          <p14:tracePt t="11533" x="4089400" y="4751388"/>
          <p14:tracePt t="11549" x="4089400" y="4759325"/>
          <p14:tracePt t="11612" x="4089400" y="4768850"/>
          <p14:tracePt t="11622" x="4089400" y="4776788"/>
          <p14:tracePt t="11632" x="4081463" y="4786313"/>
          <p14:tracePt t="11641" x="4062413" y="4813300"/>
          <p14:tracePt t="11651" x="4027488" y="4840288"/>
          <p14:tracePt t="11666" x="3929063" y="4919663"/>
          <p14:tracePt t="11683" x="3875088" y="4965700"/>
          <p14:tracePt t="11699" x="3751263" y="5037138"/>
          <p14:tracePt t="11716" x="3616325" y="5116513"/>
          <p14:tracePt t="11733" x="3554413" y="5153025"/>
          <p14:tracePt t="11749" x="3438525" y="5214938"/>
          <p14:tracePt t="11765" x="3330575" y="5259388"/>
          <p14:tracePt t="11782" x="3295650" y="5276850"/>
          <p14:tracePt t="11798" x="3241675" y="5286375"/>
          <p14:tracePt t="11816" x="3197225" y="5303838"/>
          <p14:tracePt t="11833" x="3179763" y="5303838"/>
          <p14:tracePt t="11849" x="3152775" y="5313363"/>
          <p14:tracePt t="11866" x="3143250" y="5322888"/>
          <p14:tracePt t="11883" x="3133725" y="5322888"/>
          <p14:tracePt t="11900" x="3133725" y="5313363"/>
          <p14:tracePt t="12000" x="3133725" y="5303838"/>
          <p14:tracePt t="12010" x="3133725" y="5295900"/>
          <p14:tracePt t="12030" x="3133725" y="5276850"/>
          <p14:tracePt t="12040" x="3133725" y="5268913"/>
          <p14:tracePt t="12050" x="3152775" y="5251450"/>
          <p14:tracePt t="12065" x="3224213" y="5180013"/>
          <p14:tracePt t="12082" x="3268663" y="5133975"/>
          <p14:tracePt t="12099" x="3357563" y="5072063"/>
          <p14:tracePt t="12115" x="3438525" y="5000625"/>
          <p14:tracePt t="12132" x="3482975" y="4973638"/>
          <p14:tracePt t="12149" x="3562350" y="4946650"/>
          <p14:tracePt t="12165" x="3643313" y="4919663"/>
          <p14:tracePt t="12182" x="3679825" y="4911725"/>
          <p14:tracePt t="12182" x="3724275" y="4902200"/>
          <p14:tracePt t="12200" x="3751263" y="4894263"/>
          <p14:tracePt t="12215" x="3795713" y="4894263"/>
          <p14:tracePt t="12233" x="3813175" y="4894263"/>
          <p14:tracePt t="12249" x="3840163" y="4894263"/>
          <p14:tracePt t="12265" x="3867150" y="4894263"/>
          <p14:tracePt t="12282" x="3875088" y="4894263"/>
          <p14:tracePt t="12298" x="3902075" y="4902200"/>
          <p14:tracePt t="12315" x="3919538" y="4919663"/>
          <p14:tracePt t="12332" x="3929063" y="4919663"/>
          <p14:tracePt t="12348" x="3929063" y="4929188"/>
          <p14:tracePt t="12365" x="3929063" y="4938713"/>
          <p14:tracePt t="12409" x="3929063" y="4946650"/>
          <p14:tracePt t="12430" x="3929063" y="4956175"/>
          <p14:tracePt t="12450" x="3911600" y="4956175"/>
          <p14:tracePt t="12459" x="3902075" y="4973638"/>
          <p14:tracePt t="12469" x="3875088" y="4983163"/>
          <p14:tracePt t="12482" x="3830638" y="5010150"/>
          <p14:tracePt t="12498" x="3732213" y="5072063"/>
          <p14:tracePt t="12515" x="3652838" y="5116513"/>
          <p14:tracePt t="12532" x="3625850" y="5126038"/>
          <p14:tracePt t="12532" x="3598863" y="5143500"/>
          <p14:tracePt t="12550" x="3571875" y="5153025"/>
          <p14:tracePt t="12565" x="3536950" y="5187950"/>
          <p14:tracePt t="12583" x="3509963" y="5232400"/>
          <p14:tracePt t="12601" x="3490913" y="5241925"/>
          <p14:tracePt t="12615" x="3465513" y="5268913"/>
          <p14:tracePt t="12632" x="3446463" y="5286375"/>
          <p14:tracePt t="12649" x="3429000" y="5295900"/>
          <p14:tracePt t="12665" x="3419475" y="5303838"/>
          <p14:tracePt t="12681" x="3411538" y="5303838"/>
          <p14:tracePt t="12700" x="3402013" y="5313363"/>
          <p14:tracePt t="12715" x="3394075" y="5313363"/>
          <p14:tracePt t="12759" x="3394075" y="5322888"/>
          <p14:tracePt t="12769" x="3384550" y="5322888"/>
          <p14:tracePt t="12828" x="3384550" y="5313363"/>
          <p14:tracePt t="13197" x="3402013" y="5303838"/>
          <p14:tracePt t="13217" x="3429000" y="5268913"/>
          <p14:tracePt t="13226" x="3473450" y="5224463"/>
          <p14:tracePt t="13236" x="3536950" y="5180013"/>
          <p14:tracePt t="13248" x="3625850" y="5133975"/>
          <p14:tracePt t="13264" x="3803650" y="5045075"/>
          <p14:tracePt t="13281" x="3946525" y="4983163"/>
          <p14:tracePt t="13298" x="4027488" y="4965700"/>
          <p14:tracePt t="13314" x="4160838" y="4946650"/>
          <p14:tracePt t="13331" x="4286250" y="4929188"/>
          <p14:tracePt t="13348" x="4330700" y="4919663"/>
          <p14:tracePt t="13364" x="4411663" y="4919663"/>
          <p14:tracePt t="13382" x="4473575" y="4911725"/>
          <p14:tracePt t="13398" x="4500563" y="4902200"/>
          <p14:tracePt t="13414" x="4562475" y="4894263"/>
          <p14:tracePt t="13431" x="4660900" y="4884738"/>
          <p14:tracePt t="13448" x="4714875" y="4875213"/>
          <p14:tracePt t="13464" x="4803775" y="4857750"/>
          <p14:tracePt t="13481" x="4867275" y="4857750"/>
          <p14:tracePt t="13498" x="4894263" y="4857750"/>
          <p14:tracePt t="13514" x="4938713" y="4848225"/>
          <p14:tracePt t="13531" x="4991100" y="4848225"/>
          <p14:tracePt t="13548" x="5018088" y="4848225"/>
          <p14:tracePt t="13564" x="5054600" y="4840288"/>
          <p14:tracePt t="13581" x="5072063" y="4830763"/>
          <p14:tracePt t="13599" x="5081588" y="4830763"/>
          <p14:tracePt t="13866" x="5089525" y="4830763"/>
          <p14:tracePt t="13876" x="5108575" y="4822825"/>
          <p14:tracePt t="13886" x="5116513" y="4813300"/>
          <p14:tracePt t="13897" x="5126038" y="4813300"/>
          <p14:tracePt t="13914" x="5153025" y="4786313"/>
          <p14:tracePt t="13931" x="5180013" y="4759325"/>
          <p14:tracePt t="13947" x="5187950" y="4751388"/>
          <p14:tracePt t="13964" x="5205413" y="4732338"/>
          <p14:tracePt t="13981" x="5214938" y="4724400"/>
          <p14:tracePt t="13997" x="5214938" y="4714875"/>
          <p14:tracePt t="14014" x="5232400" y="4705350"/>
          <p14:tracePt t="14031" x="5232400" y="4697413"/>
          <p14:tracePt t="14047" x="5241925" y="4697413"/>
          <p14:tracePt t="14065" x="5241925" y="4687888"/>
          <p14:tracePt t="14095" x="5241925" y="4679950"/>
          <p14:tracePt t="14166" x="5241925" y="4670425"/>
          <p14:tracePt t="14215" x="5232400" y="4670425"/>
          <p14:tracePt t="14265" x="5224463" y="4670425"/>
          <p14:tracePt t="14275" x="5214938" y="4670425"/>
          <p14:tracePt t="14295" x="5205413" y="4660900"/>
          <p14:tracePt t="14305" x="5197475" y="4660900"/>
          <p14:tracePt t="14315" x="5180013" y="4660900"/>
          <p14:tracePt t="14330" x="5108575" y="4652963"/>
          <p14:tracePt t="14347" x="5062538" y="4652963"/>
          <p14:tracePt t="14364" x="4946650" y="4643438"/>
          <p14:tracePt t="14381" x="4884738" y="4633913"/>
          <p14:tracePt t="14397" x="4857750" y="4633913"/>
          <p14:tracePt t="14413" x="4813300" y="4633913"/>
          <p14:tracePt t="14431" x="4786313" y="4625975"/>
          <p14:tracePt t="14447" x="4768850" y="4625975"/>
          <p14:tracePt t="14463" x="4751388" y="4625975"/>
          <p14:tracePt t="14480" x="4705350" y="4616450"/>
          <p14:tracePt t="14497" x="4679950" y="4616450"/>
          <p14:tracePt t="14514" x="4616450" y="4616450"/>
          <p14:tracePt t="14530" x="4545013" y="4616450"/>
          <p14:tracePt t="14547" x="4510088" y="4608513"/>
          <p14:tracePt t="14564" x="4429125" y="4598988"/>
          <p14:tracePt t="14580" x="4340225" y="4589463"/>
          <p14:tracePt t="14597" x="4286250" y="4581525"/>
          <p14:tracePt t="14597" x="4224338" y="4581525"/>
          <p14:tracePt t="14615" x="4152900" y="4572000"/>
          <p14:tracePt t="14630" x="4000500" y="4562475"/>
          <p14:tracePt t="14647" x="3848100" y="4554538"/>
          <p14:tracePt t="14665" x="3768725" y="4554538"/>
          <p14:tracePt t="14681" x="3616325" y="4545013"/>
          <p14:tracePt t="14697" x="3500438" y="4545013"/>
          <p14:tracePt t="14714" x="3465513" y="4537075"/>
          <p14:tracePt t="14730" x="3402013" y="4537075"/>
          <p14:tracePt t="14747" x="3348038" y="4527550"/>
          <p14:tracePt t="14764" x="3340100" y="4527550"/>
          <p14:tracePt t="14779" x="3330575" y="4527550"/>
          <p14:tracePt t="14796" x="3322638" y="4518025"/>
          <p14:tracePt t="14814" x="3322638" y="4527550"/>
          <p14:tracePt t="14973" x="3322638" y="4537075"/>
          <p14:tracePt t="14993" x="3330575" y="4545013"/>
          <p14:tracePt t="15002" x="3330575" y="4562475"/>
          <p14:tracePt t="15014" x="3330575" y="4608513"/>
          <p14:tracePt t="15030" x="3340100" y="4768850"/>
          <p14:tracePt t="15046" x="3340100" y="4848225"/>
          <p14:tracePt t="15064" x="3348038" y="4983163"/>
          <p14:tracePt t="15080" x="3348038" y="5072063"/>
          <p14:tracePt t="15096" x="3357563" y="5116513"/>
          <p14:tracePt t="15114" x="3357563" y="5126038"/>
          <p14:tracePt t="15130" x="3357563" y="5133975"/>
          <p14:tracePt t="15146" x="3357563" y="5143500"/>
          <p14:tracePt t="15164" x="3367088" y="5143500"/>
          <p14:tracePt t="15212" x="3367088" y="5133975"/>
          <p14:tracePt t="15242" x="3367088" y="5126038"/>
          <p14:tracePt t="15252" x="3367088" y="5116513"/>
          <p14:tracePt t="15272" x="3367088" y="5099050"/>
          <p14:tracePt t="15282" x="3367088" y="5062538"/>
          <p14:tracePt t="15292" x="3367088" y="5000625"/>
          <p14:tracePt t="15302" x="3375025" y="4929188"/>
          <p14:tracePt t="15313" x="3375025" y="4857750"/>
          <p14:tracePt t="15329" x="3384550" y="4741863"/>
          <p14:tracePt t="15346" x="3394075" y="4679950"/>
          <p14:tracePt t="15364" x="3394075" y="4660900"/>
          <p14:tracePt t="15379" x="3402013" y="4633913"/>
          <p14:tracePt t="15396" x="3402013" y="4625975"/>
          <p14:tracePt t="15413" x="3402013" y="4633913"/>
          <p14:tracePt t="15481" x="3402013" y="4652963"/>
          <p14:tracePt t="15502" x="3402013" y="4679950"/>
          <p14:tracePt t="15511" x="3402013" y="4724400"/>
          <p14:tracePt t="15521" x="3402013" y="4776788"/>
          <p14:tracePt t="15532" x="3402013" y="4840288"/>
          <p14:tracePt t="15546" x="3402013" y="4946650"/>
          <p14:tracePt t="15562" x="3402013" y="4983163"/>
          <p14:tracePt t="15578" x="3402013" y="5027613"/>
          <p14:tracePt t="15597" x="3402013" y="5045075"/>
          <p14:tracePt t="15613" x="3402013" y="5054600"/>
          <p14:tracePt t="15629" x="3411538" y="5054600"/>
          <p14:tracePt t="15661" x="3411538" y="5045075"/>
          <p14:tracePt t="15690" x="3419475" y="5000625"/>
          <p14:tracePt t="15700" x="3429000" y="4956175"/>
          <p14:tracePt t="15710" x="3438525" y="4894263"/>
          <p14:tracePt t="15719" x="3446463" y="4830763"/>
          <p14:tracePt t="15730" x="3455988" y="4768850"/>
          <p14:tracePt t="15746" x="3473450" y="4679950"/>
          <p14:tracePt t="15763" x="3482975" y="4652963"/>
          <p14:tracePt t="15778" x="3490913" y="4608513"/>
          <p14:tracePt t="15794" x="3500438" y="4589463"/>
          <p14:tracePt t="15812" x="3500438" y="4581525"/>
          <p14:tracePt t="15828" x="3500438" y="4589463"/>
          <p14:tracePt t="15909" x="3500438" y="4598988"/>
          <p14:tracePt t="15919" x="3500438" y="4616450"/>
          <p14:tracePt t="15929" x="3490913" y="4652963"/>
          <p14:tracePt t="15945" x="3482975" y="4786313"/>
          <p14:tracePt t="15962" x="3473450" y="4867275"/>
          <p14:tracePt t="15962" x="3465513" y="4946650"/>
          <p14:tracePt t="15979" x="3465513" y="5000625"/>
          <p14:tracePt t="15995" x="3455988" y="5089525"/>
          <p14:tracePt t="16012" x="3455988" y="5116513"/>
          <p14:tracePt t="16028" x="3455988" y="5143500"/>
          <p14:tracePt t="16045" x="3455988" y="5160963"/>
          <p14:tracePt t="16061" x="3465513" y="5153025"/>
          <p14:tracePt t="16148" x="3465513" y="5143500"/>
          <p14:tracePt t="16168" x="3473450" y="5133975"/>
          <p14:tracePt t="16188" x="3482975" y="5116513"/>
          <p14:tracePt t="16198" x="3482975" y="5089525"/>
          <p14:tracePt t="16208" x="3490913" y="5037138"/>
          <p14:tracePt t="16218" x="3500438" y="4983163"/>
          <p14:tracePt t="16229" x="3509963" y="4902200"/>
          <p14:tracePt t="16245" x="3527425" y="4795838"/>
          <p14:tracePt t="16261" x="3527425" y="4759325"/>
          <p14:tracePt t="16277" x="3536950" y="4705350"/>
          <p14:tracePt t="16294" x="3536950" y="4670425"/>
          <p14:tracePt t="16312" x="3544888" y="4660900"/>
          <p14:tracePt t="16328" x="3544888" y="4670425"/>
          <p14:tracePt t="16448" x="3544888" y="4679950"/>
          <p14:tracePt t="16458" x="3536950" y="4687888"/>
          <p14:tracePt t="16468" x="3536950" y="4714875"/>
          <p14:tracePt t="16479" x="3527425" y="4751388"/>
          <p14:tracePt t="16494" x="3509963" y="4857750"/>
          <p14:tracePt t="16512" x="3500438" y="4983163"/>
          <p14:tracePt t="16529" x="3490913" y="5027613"/>
          <p14:tracePt t="16544" x="3482975" y="5116513"/>
          <p14:tracePt t="16561" x="3482975" y="5170488"/>
          <p14:tracePt t="16578" x="3482975" y="5187950"/>
          <p14:tracePt t="16594" x="3482975" y="5205413"/>
          <p14:tracePt t="16612" x="3482975" y="5214938"/>
          <p14:tracePt t="16628" x="3490913" y="5205413"/>
          <p14:tracePt t="16757" x="3500438" y="5197475"/>
          <p14:tracePt t="16767" x="3500438" y="5187950"/>
          <p14:tracePt t="16778" x="3509963" y="5180013"/>
          <p14:tracePt t="16795" x="3554413" y="5081588"/>
          <p14:tracePt t="16811" x="3616325" y="4919663"/>
          <p14:tracePt t="16828" x="3643313" y="4848225"/>
          <p14:tracePt t="16844" x="3670300" y="4714875"/>
          <p14:tracePt t="16861" x="3687763" y="4633913"/>
          <p14:tracePt t="16878" x="3687763" y="4616450"/>
          <p14:tracePt t="16894" x="3697288" y="4589463"/>
          <p14:tracePt t="16911" x="3697288" y="4581525"/>
          <p14:tracePt t="16928" x="3697288" y="4589463"/>
          <p14:tracePt t="17076" x="3697288" y="4598988"/>
          <p14:tracePt t="17116" x="3697288" y="4608513"/>
          <p14:tracePt t="17126" x="3697288" y="4616450"/>
          <p14:tracePt t="17146" x="3687763" y="4616450"/>
          <p14:tracePt t="17156" x="3687763" y="4625975"/>
          <p14:tracePt t="17166" x="3679825" y="4643438"/>
          <p14:tracePt t="17186" x="3679825" y="4652963"/>
          <p14:tracePt t="17196" x="3679825" y="4679950"/>
          <p14:tracePt t="17210" x="3679825" y="4732338"/>
          <p14:tracePt t="17228" x="3670300" y="4759325"/>
          <p14:tracePt t="17244" x="3670300" y="4795838"/>
          <p14:tracePt t="17261" x="3660775" y="4813300"/>
          <p14:tracePt t="17277" x="3660775" y="4822825"/>
          <p14:tracePt t="17294" x="3660775" y="4830763"/>
          <p14:tracePt t="17310" x="3660775" y="4840288"/>
          <p14:tracePt t="17327" x="3670300" y="4840288"/>
          <p14:tracePt t="17495" x="3670300" y="4830763"/>
          <p14:tracePt t="17554" x="3670300" y="4822825"/>
          <p14:tracePt t="17575" x="3679825" y="4813300"/>
          <p14:tracePt t="17584" x="3679825" y="4803775"/>
          <p14:tracePt t="17595" x="3679825" y="4786313"/>
          <p14:tracePt t="17610" x="3679825" y="4724400"/>
          <p14:tracePt t="17627" x="3679825" y="4679950"/>
          <p14:tracePt t="17643" x="3679825" y="4633913"/>
          <p14:tracePt t="17660" x="3679825" y="4598988"/>
          <p14:tracePt t="17677" x="3679825" y="4589463"/>
          <p14:tracePt t="17693" x="3679825" y="4581525"/>
          <p14:tracePt t="17711" x="3679825" y="4572000"/>
          <p14:tracePt t="17727" x="3679825" y="4562475"/>
          <p14:tracePt t="17743" x="3679825" y="4572000"/>
          <p14:tracePt t="17843" x="3670300" y="4572000"/>
          <p14:tracePt t="17853" x="3670300" y="4581525"/>
          <p14:tracePt t="17863" x="3670300" y="4589463"/>
          <p14:tracePt t="17877" x="3670300" y="4598988"/>
          <p14:tracePt t="17893" x="3660775" y="4643438"/>
          <p14:tracePt t="17910" x="3643313" y="4724400"/>
          <p14:tracePt t="17927" x="3625850" y="4795838"/>
          <p14:tracePt t="17945" x="3625850" y="4822825"/>
          <p14:tracePt t="17960" x="3616325" y="4857750"/>
          <p14:tracePt t="17977" x="3608388" y="4884738"/>
          <p14:tracePt t="17994" x="3598863" y="4894263"/>
          <p14:tracePt t="18013" x="3598863" y="4902200"/>
          <p14:tracePt t="18033" x="3598863" y="4894263"/>
          <p14:tracePt t="18163" x="3598863" y="4884738"/>
          <p14:tracePt t="18183" x="3608388" y="4875213"/>
          <p14:tracePt t="18203" x="3608388" y="4867275"/>
          <p14:tracePt t="18213" x="3616325" y="4848225"/>
          <p14:tracePt t="18222" x="3616325" y="4840288"/>
          <p14:tracePt t="18232" x="3616325" y="4830763"/>
          <p14:tracePt t="18244" x="3616325" y="4813300"/>
          <p14:tracePt t="18260" x="3625850" y="4795838"/>
          <p14:tracePt t="18277" x="3633788" y="4768850"/>
          <p14:tracePt t="18294" x="3633788" y="4759325"/>
          <p14:tracePt t="18309" x="3633788" y="4751388"/>
          <p14:tracePt t="18326" x="3633788" y="4741863"/>
          <p14:tracePt t="18344" x="3643313" y="4732338"/>
          <p14:tracePt t="18359" x="3643313" y="4724400"/>
          <p14:tracePt t="18376" x="3643313" y="4714875"/>
          <p14:tracePt t="18394" x="3643313" y="4705350"/>
          <p14:tracePt t="18410" x="3643313" y="4697413"/>
          <p14:tracePt t="18432" x="3643313" y="4687888"/>
          <p14:tracePt t="18444" x="3652838" y="4687888"/>
          <p14:tracePt t="18462" x="3652838" y="4679950"/>
          <p14:tracePt t="19370" x="3652838" y="4697413"/>
          <p14:tracePt t="19519" x="3652838" y="4705350"/>
          <p14:tracePt t="19530" x="3652838" y="4714875"/>
          <p14:tracePt t="19540" x="3652838" y="4732338"/>
          <p14:tracePt t="19549" x="3643313" y="4741863"/>
          <p14:tracePt t="19560" x="3643313" y="4759325"/>
          <p14:tracePt t="19575" x="3633788" y="4795838"/>
          <p14:tracePt t="19594" x="3633788" y="4822825"/>
          <p14:tracePt t="19608" x="3633788" y="4848225"/>
          <p14:tracePt t="19625" x="3643313" y="4884738"/>
          <p14:tracePt t="19642" x="3643313" y="4894263"/>
          <p14:tracePt t="19659" x="3643313" y="4911725"/>
          <p14:tracePt t="19675" x="3643313" y="4919663"/>
          <p14:tracePt t="19699" x="3643313" y="4911725"/>
          <p14:tracePt t="19789" x="3633788" y="4911725"/>
          <p14:tracePt t="19799" x="3625850" y="4902200"/>
          <p14:tracePt t="19810" x="3625850" y="4894263"/>
          <p14:tracePt t="19825" x="3625850" y="4867275"/>
          <p14:tracePt t="19842" x="3608388" y="4840288"/>
          <p14:tracePt t="19859" x="3608388" y="4813300"/>
          <p14:tracePt t="19875" x="3608388" y="4759325"/>
          <p14:tracePt t="19892" x="3598863" y="4732338"/>
          <p14:tracePt t="19909" x="3598863" y="4724400"/>
          <p14:tracePt t="19925" x="3589338" y="4714875"/>
          <p14:tracePt t="19942" x="3589338" y="4705350"/>
          <p14:tracePt t="19959" x="3589338" y="4714875"/>
          <p14:tracePt t="20009" x="3589338" y="4724400"/>
          <p14:tracePt t="20028" x="3589338" y="4741863"/>
          <p14:tracePt t="20049" x="3589338" y="4751388"/>
          <p14:tracePt t="20058" x="3589338" y="4759325"/>
          <p14:tracePt t="20068" x="3589338" y="4768850"/>
          <p14:tracePt t="20078" x="3589338" y="4795838"/>
          <p14:tracePt t="20092" x="3589338" y="4857750"/>
          <p14:tracePt t="20109" x="3589338" y="4902200"/>
          <p14:tracePt t="20125" x="3598863" y="4956175"/>
          <p14:tracePt t="20142" x="3598863" y="4973638"/>
          <p14:tracePt t="20159" x="3598863" y="4983163"/>
          <p14:tracePt t="20175" x="3598863" y="4973638"/>
          <p14:tracePt t="20227" x="3598863" y="4965700"/>
          <p14:tracePt t="20247" x="3598863" y="4946650"/>
          <p14:tracePt t="20258" x="3598863" y="4938713"/>
          <p14:tracePt t="20267" x="3598863" y="4911725"/>
          <p14:tracePt t="20277" x="3598863" y="4875213"/>
          <p14:tracePt t="20291" x="3598863" y="4803775"/>
          <p14:tracePt t="20309" x="3598863" y="4776788"/>
          <p14:tracePt t="20325" x="3598863" y="4741863"/>
          <p14:tracePt t="20342" x="3598863" y="4732338"/>
          <p14:tracePt t="20359" x="3598863" y="4751388"/>
          <p14:tracePt t="20427" x="3598863" y="4759325"/>
          <p14:tracePt t="20437" x="3589338" y="4776788"/>
          <p14:tracePt t="20447" x="3589338" y="4803775"/>
          <p14:tracePt t="20458" x="3589338" y="4840288"/>
          <p14:tracePt t="20474" x="3589338" y="4911725"/>
          <p14:tracePt t="20491" x="3581400" y="4965700"/>
          <p14:tracePt t="20508" x="3581400" y="4973638"/>
          <p14:tracePt t="20525" x="3581400" y="4983163"/>
          <p14:tracePt t="20541" x="3581400" y="4991100"/>
          <p14:tracePt t="20558" x="3581400" y="4983163"/>
          <p14:tracePt t="20606" x="3581400" y="4973638"/>
          <p14:tracePt t="20627" x="3581400" y="4965700"/>
          <p14:tracePt t="20646" x="3581400" y="4956175"/>
          <p14:tracePt t="20666" x="3581400" y="4946650"/>
          <p14:tracePt t="20676" x="3581400" y="4938713"/>
          <p14:tracePt t="20696" x="3581400" y="4929188"/>
          <p14:tracePt t="20727" x="3571875" y="4929188"/>
          <p14:tracePt t="20766" x="3571875" y="4938713"/>
          <p14:tracePt t="20786" x="3571875" y="4946650"/>
          <p14:tracePt t="20796" x="3571875" y="4965700"/>
          <p14:tracePt t="20806" x="3571875" y="5000625"/>
          <p14:tracePt t="20816" x="3571875" y="5054600"/>
          <p14:tracePt t="20826" x="3571875" y="5099050"/>
          <p14:tracePt t="20841" x="3571875" y="5180013"/>
          <p14:tracePt t="20858" x="3571875" y="5205413"/>
          <p14:tracePt t="20874" x="3571875" y="5224463"/>
          <p14:tracePt t="20891" x="3571875" y="5232400"/>
          <p14:tracePt t="20907" x="3571875" y="5224463"/>
          <p14:tracePt t="20946" x="3571875" y="5214938"/>
          <p14:tracePt t="20956" x="3571875" y="5187950"/>
          <p14:tracePt t="20966" x="3562350" y="5153025"/>
          <p14:tracePt t="20975" x="3562350" y="5108575"/>
          <p14:tracePt t="20991" x="3554413" y="5018088"/>
          <p14:tracePt t="21008" x="3544888" y="4973638"/>
          <p14:tracePt t="21025" x="3536950" y="4919663"/>
          <p14:tracePt t="21041" x="3527425" y="4884738"/>
          <p14:tracePt t="21057" x="3527425" y="4875213"/>
          <p14:tracePt t="21074" x="3527425" y="4857750"/>
          <p14:tracePt t="21091" x="3517900" y="4848225"/>
          <p14:tracePt t="21107" x="3509963" y="4848225"/>
          <p14:tracePt t="24705" x="3589338" y="4875213"/>
          <p14:tracePt t="24721" x="3660775" y="4884738"/>
          <p14:tracePt t="24738" x="3840163" y="4902200"/>
          <p14:tracePt t="24756" x="4054475" y="4919663"/>
          <p14:tracePt t="24771" x="4170363" y="4929188"/>
          <p14:tracePt t="24787" x="4411663" y="4956175"/>
          <p14:tracePt t="24804" x="4633913" y="4973638"/>
          <p14:tracePt t="24821" x="4741863" y="4983163"/>
          <p14:tracePt t="24838" x="4938713" y="5010150"/>
          <p14:tracePt t="24855" x="5133975" y="5054600"/>
          <p14:tracePt t="24871" x="5214938" y="5072063"/>
          <p14:tracePt t="24888" x="5375275" y="5108575"/>
          <p14:tracePt t="24905" x="5527675" y="5160963"/>
          <p14:tracePt t="24921" x="5589588" y="5187950"/>
          <p14:tracePt t="24938" x="5715000" y="5241925"/>
          <p14:tracePt t="24955" x="5840413" y="5286375"/>
          <p14:tracePt t="24971" x="5894388" y="5303838"/>
          <p14:tracePt t="24988" x="5983288" y="5340350"/>
          <p14:tracePt t="25005" x="6054725" y="5367338"/>
          <p14:tracePt t="25021" x="6081713" y="5367338"/>
          <p14:tracePt t="25038" x="6126163" y="5384800"/>
          <p14:tracePt t="25055" x="6170613" y="5394325"/>
          <p14:tracePt t="25071" x="6188075" y="5394325"/>
          <p14:tracePt t="25088" x="6232525" y="5394325"/>
          <p14:tracePt t="25105" x="6286500" y="5375275"/>
          <p14:tracePt t="25121" x="6313488" y="5375275"/>
          <p14:tracePt t="25138" x="6375400" y="5348288"/>
          <p14:tracePt t="25155" x="6429375" y="5322888"/>
          <p14:tracePt t="25171" x="6465888" y="5295900"/>
          <p14:tracePt t="25172" x="6562725" y="5224463"/>
          <p14:tracePt t="25188" x="6661150" y="5170488"/>
          <p14:tracePt t="25205" x="6705600" y="5160963"/>
          <p14:tracePt t="25222" x="6759575" y="5133975"/>
          <p14:tracePt t="25238" x="6796088" y="5126038"/>
          <p14:tracePt t="25255" x="6804025" y="5116513"/>
          <p14:tracePt t="25270" x="6831013" y="5108575"/>
          <p14:tracePt t="25288" x="6858000" y="5108575"/>
          <p14:tracePt t="25305" x="6867525" y="5108575"/>
          <p14:tracePt t="25321" x="6884988" y="5108575"/>
          <p14:tracePt t="25338" x="6884988" y="5116513"/>
          <p14:tracePt t="25363" x="6894513" y="5116513"/>
          <p14:tracePt t="25373" x="6894513" y="5126038"/>
          <p14:tracePt t="25403" x="6884988" y="5133975"/>
          <p14:tracePt t="25423" x="6848475" y="5153025"/>
          <p14:tracePt t="25433" x="6786563" y="5170488"/>
          <p14:tracePt t="25443" x="6724650" y="5197475"/>
          <p14:tracePt t="25454" x="6653213" y="5214938"/>
          <p14:tracePt t="25471" x="6518275" y="5241925"/>
          <p14:tracePt t="25487" x="6402388" y="5251450"/>
          <p14:tracePt t="25504" x="6367463" y="5251450"/>
          <p14:tracePt t="25521" x="6313488" y="5224463"/>
          <p14:tracePt t="25537" x="6269038" y="5187950"/>
          <p14:tracePt t="25554" x="6259513" y="5170488"/>
          <p14:tracePt t="25571" x="6242050" y="5126038"/>
          <p14:tracePt t="25588" x="6242050" y="5099050"/>
          <p14:tracePt t="25605" x="6251575" y="5081588"/>
          <p14:tracePt t="25621" x="6303963" y="5054600"/>
          <p14:tracePt t="25637" x="6357938" y="5027613"/>
          <p14:tracePt t="25654" x="6394450" y="5010150"/>
          <p14:tracePt t="25671" x="6465888" y="4991100"/>
          <p14:tracePt t="25687" x="6537325" y="4991100"/>
          <p14:tracePt t="25704" x="6572250" y="4991100"/>
          <p14:tracePt t="25721" x="6626225" y="4991100"/>
          <p14:tracePt t="25738" x="6670675" y="5000625"/>
          <p14:tracePt t="25754" x="6680200" y="5010150"/>
          <p14:tracePt t="25770" x="6705600" y="5045075"/>
          <p14:tracePt t="25787" x="6724650" y="5089525"/>
          <p14:tracePt t="25804" x="6732588" y="5116513"/>
          <p14:tracePt t="25821" x="6732588" y="5197475"/>
          <p14:tracePt t="25837" x="6724650" y="5268913"/>
          <p14:tracePt t="25854" x="6705600" y="5313363"/>
          <p14:tracePt t="25871" x="6653213" y="5384800"/>
          <p14:tracePt t="25887" x="6589713" y="5429250"/>
          <p14:tracePt t="25904" x="6554788" y="5446713"/>
          <p14:tracePt t="25920" x="6518275" y="5465763"/>
          <p14:tracePt t="25937" x="6491288" y="5465763"/>
          <p14:tracePt t="25954" x="6483350" y="5465763"/>
          <p14:tracePt t="25970" x="6456363" y="5465763"/>
          <p14:tracePt t="25987" x="6438900" y="5456238"/>
          <p14:tracePt t="26004" x="6419850" y="5446713"/>
          <p14:tracePt t="26020" x="6394450" y="5394325"/>
          <p14:tracePt t="26037" x="6375400" y="5322888"/>
          <p14:tracePt t="26054" x="6375400" y="5268913"/>
          <p14:tracePt t="26070" x="6375400" y="5187950"/>
          <p14:tracePt t="26087" x="6384925" y="5116513"/>
          <p14:tracePt t="26104" x="6394450" y="5089525"/>
          <p14:tracePt t="26120" x="6411913" y="5054600"/>
          <p14:tracePt t="26137" x="6446838" y="5037138"/>
          <p14:tracePt t="26154" x="6465888" y="5027613"/>
          <p14:tracePt t="26170" x="6510338" y="5010150"/>
          <p14:tracePt t="26187" x="6554788" y="5010150"/>
          <p14:tracePt t="26204" x="6572250" y="5010150"/>
          <p14:tracePt t="26204" x="6608763" y="5018088"/>
          <p14:tracePt t="26222" x="6626225" y="5027613"/>
          <p14:tracePt t="26238" x="6653213" y="5045075"/>
          <p14:tracePt t="26255" x="6670675" y="5081588"/>
          <p14:tracePt t="26271" x="6670675" y="5099050"/>
          <p14:tracePt t="26287" x="6680200" y="5143500"/>
          <p14:tracePt t="26303" x="6680200" y="5160963"/>
          <p14:tracePt t="26320" x="6680200" y="5197475"/>
          <p14:tracePt t="26337" x="6653213" y="5232400"/>
          <p14:tracePt t="26354" x="6616700" y="5259388"/>
          <p14:tracePt t="26371" x="6599238" y="5268913"/>
          <p14:tracePt t="26388" x="6554788" y="5286375"/>
          <p14:tracePt t="26403" x="6527800" y="5303838"/>
          <p14:tracePt t="26421" x="6518275" y="5313363"/>
          <p14:tracePt t="26437" x="6491288" y="5322888"/>
          <p14:tracePt t="28468" x="6616700" y="5303838"/>
          <p14:tracePt t="28486" x="6875463" y="5268913"/>
          <p14:tracePt t="28502" x="7072313" y="5259388"/>
          <p14:tracePt t="28519" x="7634288" y="5241925"/>
          <p14:tracePt t="28536" x="8296275" y="5232400"/>
          <p14:tracePt t="28552" x="8616950" y="5232400"/>
          <p14:tracePt t="28568" x="9144000" y="5295900"/>
          <p14:tracePt t="28586" x="9491663" y="5357813"/>
          <p14:tracePt t="28602" x="9599613" y="5375275"/>
          <p14:tracePt t="28618" x="9777413" y="5429250"/>
          <p14:tracePt t="28636" x="9929813" y="5510213"/>
          <p14:tracePt t="28652" x="10001250" y="5545138"/>
          <p14:tracePt t="28668" x="10117138" y="5616575"/>
          <p14:tracePt t="28669" x="10198100" y="5661025"/>
          <p14:tracePt t="28686" x="10215563" y="5680075"/>
          <p14:tracePt t="28702" x="10233025" y="5697538"/>
          <p14:tracePt t="28719" x="10233025" y="5705475"/>
          <p14:tracePt t="28736" x="10242550" y="5705475"/>
          <p14:tracePt t="28752" x="10252075" y="5697538"/>
          <p14:tracePt t="28834" x="10252075" y="5680075"/>
          <p14:tracePt t="28844" x="10277475" y="5653088"/>
          <p14:tracePt t="28854" x="10313988" y="5608638"/>
          <p14:tracePt t="28868" x="10375900" y="5518150"/>
          <p14:tracePt t="28886" x="10412413" y="5483225"/>
          <p14:tracePt t="28902" x="10447338" y="5429250"/>
          <p14:tracePt t="28918" x="10466388" y="5384800"/>
          <p14:tracePt t="28936" x="10466388" y="5367338"/>
          <p14:tracePt t="28952" x="10456863" y="5330825"/>
          <p14:tracePt t="28968" x="10429875" y="5286375"/>
          <p14:tracePt t="28985" x="10420350" y="5259388"/>
          <p14:tracePt t="29001" x="10375900" y="5224463"/>
          <p14:tracePt t="29018" x="10331450" y="5187950"/>
          <p14:tracePt t="29035" x="10304463" y="5170488"/>
          <p14:tracePt t="29051" x="10242550" y="5160963"/>
          <p14:tracePt t="29068" x="10134600" y="5153025"/>
          <p14:tracePt t="29085" x="10072688" y="5153025"/>
          <p14:tracePt t="29102" x="9920288" y="5187950"/>
          <p14:tracePt t="29118" x="9796463" y="5241925"/>
          <p14:tracePt t="29135" x="9732963" y="5268913"/>
          <p14:tracePt t="29152" x="9634538" y="5303838"/>
          <p14:tracePt t="29168" x="9590088" y="5313363"/>
          <p14:tracePt t="29185" x="9582150" y="5322888"/>
          <p14:tracePt t="29201" x="9572625" y="5322888"/>
          <p14:tracePt t="29219" x="9572625" y="5313363"/>
          <p14:tracePt t="29235" x="9572625" y="5303838"/>
          <p14:tracePt t="29252" x="9599613" y="5251450"/>
          <p14:tracePt t="29268" x="9634538" y="5197475"/>
          <p14:tracePt t="29285" x="9661525" y="5160963"/>
          <p14:tracePt t="29301" x="9715500" y="5099050"/>
          <p14:tracePt t="29318" x="9804400" y="5037138"/>
          <p14:tracePt t="29334" x="9858375" y="5000625"/>
          <p14:tracePt t="29352" x="9974263" y="4946650"/>
          <p14:tracePt t="29368" x="10045700" y="4911725"/>
          <p14:tracePt t="29386" x="10063163" y="4902200"/>
          <p14:tracePt t="29401" x="10082213" y="4894263"/>
          <p14:tracePt t="29419" x="10099675" y="4894263"/>
          <p14:tracePt t="29435" x="10090150" y="4894263"/>
          <p14:tracePt t="29512" x="10082213" y="4894263"/>
          <p14:tracePt t="29532" x="10082213" y="4902200"/>
          <p14:tracePt t="29542" x="10072688" y="4902200"/>
          <p14:tracePt t="29552" x="10082213" y="4902200"/>
          <p14:tracePt t="29602" x="10099675" y="4902200"/>
          <p14:tracePt t="29612" x="10134600" y="4884738"/>
          <p14:tracePt t="29622" x="10198100" y="4857750"/>
          <p14:tracePt t="29634" x="10277475" y="4822825"/>
          <p14:tracePt t="29651" x="10402888" y="4768850"/>
          <p14:tracePt t="29668" x="10447338" y="4741863"/>
          <p14:tracePt t="29684" x="10456863" y="4741863"/>
          <p14:tracePt t="29701" x="10466388" y="4741863"/>
          <p14:tracePt t="29718" x="10447338" y="4741863"/>
          <p14:tracePt t="29735" x="10420350" y="4751388"/>
          <p14:tracePt t="29752" x="10287000" y="4830763"/>
          <p14:tracePt t="29768" x="10117138" y="4938713"/>
          <p14:tracePt t="29784" x="10010775" y="5000625"/>
          <p14:tracePt t="29801" x="9848850" y="5099050"/>
          <p14:tracePt t="29817" x="9715500" y="5187950"/>
          <p14:tracePt t="29834" x="9661525" y="5224463"/>
          <p14:tracePt t="29851" x="9572625" y="5286375"/>
          <p14:tracePt t="29868" x="9483725" y="5322888"/>
          <p14:tracePt t="29884" x="9456738" y="5340350"/>
          <p14:tracePt t="29901" x="9429750" y="5357813"/>
          <p14:tracePt t="29917" x="9412288" y="5357813"/>
          <p14:tracePt t="29934" x="9429750" y="5357813"/>
          <p14:tracePt t="29952" x="9456738" y="5348288"/>
          <p14:tracePt t="29967" x="9572625" y="5286375"/>
          <p14:tracePt t="29984" x="9715500" y="5214938"/>
          <p14:tracePt t="30001" x="9777413" y="5180013"/>
          <p14:tracePt t="30017" x="9848850" y="5153025"/>
          <p14:tracePt t="30034" x="9875838" y="5143500"/>
          <p14:tracePt t="30052" x="9867900" y="5143500"/>
          <p14:tracePt t="30101" x="9848850" y="5143500"/>
          <p14:tracePt t="30110" x="9823450" y="5153025"/>
          <p14:tracePt t="30121" x="9777413" y="5187950"/>
          <p14:tracePt t="30134" x="9680575" y="5286375"/>
          <p14:tracePt t="30151" x="9609138" y="5340350"/>
          <p14:tracePt t="30167" x="9474200" y="5446713"/>
          <p14:tracePt t="30185" x="9402763" y="5527675"/>
          <p14:tracePt t="30201" x="9385300" y="5545138"/>
          <p14:tracePt t="30218" x="9367838" y="5562600"/>
          <p14:tracePt t="30234" x="9412288" y="5562600"/>
          <p14:tracePt t="30260" x="9474200" y="5554663"/>
          <p14:tracePt t="30270" x="9545638" y="5518150"/>
          <p14:tracePt t="30284" x="9688513" y="5446713"/>
          <p14:tracePt t="30301" x="9742488" y="5419725"/>
          <p14:tracePt t="30317" x="9786938" y="5384800"/>
          <p14:tracePt t="30334" x="9796463" y="5375275"/>
          <p14:tracePt t="30351" x="9796463" y="5367338"/>
          <p14:tracePt t="30367" x="9796463" y="5375275"/>
          <p14:tracePt t="30410" x="9777413" y="5384800"/>
          <p14:tracePt t="30420" x="9759950" y="5411788"/>
          <p14:tracePt t="30430" x="9732963" y="5438775"/>
          <p14:tracePt t="30440" x="9688513" y="5473700"/>
          <p14:tracePt t="30451" x="9644063" y="5518150"/>
          <p14:tracePt t="30467" x="9582150" y="5572125"/>
          <p14:tracePt t="30484" x="9563100" y="5589588"/>
          <p14:tracePt t="30501" x="9572625" y="5589588"/>
          <p14:tracePt t="30530" x="9599613" y="5581650"/>
          <p14:tracePt t="30540" x="9653588" y="5545138"/>
          <p14:tracePt t="30551" x="9725025" y="5510213"/>
          <p14:tracePt t="30567" x="9848850" y="5419725"/>
          <p14:tracePt t="30585" x="9947275" y="5367338"/>
          <p14:tracePt t="30600" x="9974263" y="5348288"/>
          <p14:tracePt t="30617" x="9991725" y="5340350"/>
          <p14:tracePt t="30633" x="9983788" y="5340350"/>
          <p14:tracePt t="30659" x="9966325" y="5340350"/>
          <p14:tracePt t="30669" x="9939338" y="5340350"/>
          <p14:tracePt t="30683" x="9867900" y="5375275"/>
          <p14:tracePt t="30700" x="9823450" y="5394325"/>
          <p14:tracePt t="30718" x="9742488" y="5446713"/>
          <p14:tracePt t="30734" x="9671050" y="5473700"/>
          <p14:tracePt t="30751" x="9653588" y="5483225"/>
          <p14:tracePt t="30766" x="9634538" y="5491163"/>
          <p14:tracePt t="30783" x="9644063" y="5483225"/>
          <p14:tracePt t="30809" x="9671050" y="5465763"/>
          <p14:tracePt t="30819" x="9705975" y="5419725"/>
          <p14:tracePt t="30833" x="9777413" y="5322888"/>
          <p14:tracePt t="30850" x="9813925" y="5268913"/>
          <p14:tracePt t="30867" x="9840913" y="5197475"/>
          <p14:tracePt t="30884" x="9840913" y="5180013"/>
          <p14:tracePt t="30900" x="9831388" y="5180013"/>
          <p14:tracePt t="30917" x="9786938" y="5180013"/>
          <p14:tracePt t="30933" x="9732963" y="5187950"/>
          <p14:tracePt t="30950" x="9705975" y="5205413"/>
          <p14:tracePt t="30966" x="9644063" y="5224463"/>
          <p14:tracePt t="30983" x="9599613" y="5241925"/>
          <p14:tracePt t="31000" x="9582150" y="5241925"/>
          <p14:tracePt t="31017" x="9572625" y="5241925"/>
          <p14:tracePt t="31033" x="9572625" y="5232400"/>
          <p14:tracePt t="31050" x="9572625" y="5214938"/>
          <p14:tracePt t="31066" x="9590088" y="5153025"/>
          <p14:tracePt t="31084" x="9617075" y="5099050"/>
          <p14:tracePt t="31100" x="9626600" y="5072063"/>
          <p14:tracePt t="31116" x="9626600" y="5062538"/>
          <p14:tracePt t="31133" x="9599613" y="5054600"/>
          <p14:tracePt t="31150" x="9572625" y="5054600"/>
          <p14:tracePt t="31167" x="9501188" y="5062538"/>
          <p14:tracePt t="31183" x="9439275" y="5089525"/>
          <p14:tracePt t="31200" x="9402763" y="5108575"/>
          <p14:tracePt t="31200" x="9385300" y="5116513"/>
          <p14:tracePt t="31218" x="9375775" y="5133975"/>
          <p14:tracePt t="31233" x="9367838" y="5143500"/>
          <p14:tracePt t="31250" x="9358313" y="5143500"/>
          <p14:tracePt t="31478" x="9313863" y="5126038"/>
          <p14:tracePt t="31488" x="9242425" y="5072063"/>
          <p14:tracePt t="31497" x="9153525" y="5027613"/>
          <p14:tracePt t="31508" x="9028113" y="4973638"/>
          <p14:tracePt t="31518" x="8875713" y="4911725"/>
          <p14:tracePt t="31533" x="8501063" y="4795838"/>
          <p14:tracePt t="31550" x="8313738" y="4751388"/>
          <p14:tracePt t="31566" x="7947025" y="4660900"/>
          <p14:tracePt t="31583" x="7697788" y="4608513"/>
          <p14:tracePt t="31600" x="7626350" y="4589463"/>
          <p14:tracePt t="31616" x="7545388" y="4581525"/>
          <p14:tracePt t="31633" x="7527925" y="4572000"/>
          <p14:tracePt t="31649" x="7500938" y="4562475"/>
          <p14:tracePt t="31917" x="7439025" y="4537075"/>
          <p14:tracePt t="31927" x="7358063" y="4510088"/>
          <p14:tracePt t="31937" x="7277100" y="4465638"/>
          <p14:tracePt t="31949" x="7161213" y="4429125"/>
          <p14:tracePt t="31966" x="6911975" y="4340225"/>
          <p14:tracePt t="31983" x="6661150" y="4259263"/>
          <p14:tracePt t="31999" x="6554788" y="4224338"/>
          <p14:tracePt t="32017" x="6367463" y="4152900"/>
          <p14:tracePt t="32033" x="6205538" y="4098925"/>
          <p14:tracePt t="32049" x="6134100" y="4071938"/>
          <p14:tracePt t="32066" x="6037263" y="4054475"/>
          <p14:tracePt t="32083" x="5991225" y="4044950"/>
          <p14:tracePt t="32099" x="5983288" y="4037013"/>
          <p14:tracePt t="32116" x="5965825" y="4037013"/>
          <p14:tracePt t="32133" x="5956300" y="4037013"/>
          <p14:tracePt t="32149" x="5946775" y="4037013"/>
          <p14:tracePt t="32336" x="5938838" y="4037013"/>
          <p14:tracePt t="32385" x="5929313" y="4044950"/>
          <p14:tracePt t="32406" x="5911850" y="4054475"/>
          <p14:tracePt t="32426" x="5894388" y="4062413"/>
          <p14:tracePt t="32436" x="5867400" y="4071938"/>
          <p14:tracePt t="32446" x="5822950" y="4089400"/>
          <p14:tracePt t="32455" x="5768975" y="4116388"/>
          <p14:tracePt t="32466" x="5724525" y="4143375"/>
          <p14:tracePt t="32483" x="5653088" y="4187825"/>
          <p14:tracePt t="32499" x="5599113" y="4205288"/>
          <p14:tracePt t="32516" x="5589588" y="4214813"/>
          <p14:tracePt t="32532" x="5572125" y="4214813"/>
          <p14:tracePt t="32549" x="5562600" y="4224338"/>
          <p14:tracePt t="32567" x="5554663" y="4224338"/>
          <p14:tracePt t="32585" x="5554663" y="4232275"/>
          <p14:tracePt t="32599" x="5554663" y="4241800"/>
          <p14:tracePt t="32675" x="5562600" y="4241800"/>
          <p14:tracePt t="32705" x="5581650" y="4241800"/>
          <p14:tracePt t="32715" x="5616575" y="4251325"/>
          <p14:tracePt t="32725" x="5715000" y="4259263"/>
          <p14:tracePt t="32734" x="5848350" y="4276725"/>
          <p14:tracePt t="32749" x="6429375" y="4357688"/>
          <p14:tracePt t="32766" x="6875463" y="4429125"/>
          <p14:tracePt t="32782" x="8348663" y="4633913"/>
          <p14:tracePt t="32798" x="9848850" y="4894263"/>
          <p14:tracePt t="32815" x="10225088" y="4956175"/>
          <p14:tracePt t="32832" x="10483850" y="5000625"/>
          <p14:tracePt t="32848" x="10528300" y="5018088"/>
          <p14:tracePt t="32866" x="10537825" y="5018088"/>
          <p14:tracePt t="32895" x="10537825" y="5027613"/>
          <p14:tracePt t="32904" x="10537825" y="5037138"/>
          <p14:tracePt t="33004" x="10528300" y="5037138"/>
          <p14:tracePt t="33013" x="10528300" y="5045075"/>
          <p14:tracePt t="33024" x="10518775" y="5045075"/>
          <p14:tracePt t="33034" x="10510838" y="5054600"/>
          <p14:tracePt t="33048" x="10456863" y="5089525"/>
          <p14:tracePt t="33065" x="10412413" y="5126038"/>
          <p14:tracePt t="33082" x="10331450" y="5205413"/>
          <p14:tracePt t="33098" x="10252075" y="5286375"/>
          <p14:tracePt t="33115" x="10242550" y="5303838"/>
          <p14:tracePt t="33131" x="10225088" y="5322888"/>
          <p14:tracePt t="33148" x="10225088" y="5330825"/>
          <p14:tracePt t="33165" x="10225088" y="5322888"/>
          <p14:tracePt t="33183" x="10233025" y="5303838"/>
          <p14:tracePt t="33198" x="10296525" y="5224463"/>
          <p14:tracePt t="33216" x="10331450" y="5180013"/>
          <p14:tracePt t="33232" x="10367963" y="5108575"/>
          <p14:tracePt t="33249" x="10375900" y="5072063"/>
          <p14:tracePt t="33265" x="10367963" y="5062538"/>
          <p14:tracePt t="33283" x="10348913" y="5062538"/>
          <p14:tracePt t="33298" x="10252075" y="5062538"/>
          <p14:tracePt t="33315" x="10180638" y="5081588"/>
          <p14:tracePt t="33331" x="10028238" y="5116513"/>
          <p14:tracePt t="33348" x="9885363" y="5180013"/>
          <p14:tracePt t="33365" x="9823450" y="5205413"/>
          <p14:tracePt t="33382" x="9732963" y="5251450"/>
          <p14:tracePt t="33398" x="9661525" y="5286375"/>
          <p14:tracePt t="33416" x="9644063" y="5295900"/>
          <p14:tracePt t="33431" x="9626600" y="5303838"/>
          <p14:tracePt t="33448" x="9617075" y="5303838"/>
          <p14:tracePt t="33465" x="9626600" y="5286375"/>
          <p14:tracePt t="33483" x="9644063" y="5268913"/>
          <p14:tracePt t="33498" x="9705975" y="5224463"/>
          <p14:tracePt t="33515" x="9732963" y="5205413"/>
          <p14:tracePt t="33531" x="9759950" y="5170488"/>
          <p14:tracePt t="33548" x="9777413" y="5153025"/>
          <p14:tracePt t="33565" x="9777413" y="5143500"/>
          <p14:tracePt t="33582" x="9769475" y="5143500"/>
          <p14:tracePt t="33612" x="9752013" y="5143500"/>
          <p14:tracePt t="33622" x="9698038" y="5143500"/>
          <p14:tracePt t="33633" x="9599613" y="5143500"/>
          <p14:tracePt t="33648" x="9313863" y="5153025"/>
          <p14:tracePt t="33665" x="9090025" y="5153025"/>
          <p14:tracePt t="33681" x="8537575" y="5153025"/>
          <p14:tracePt t="33698" x="7894638" y="5126038"/>
          <p14:tracePt t="33715" x="7277100" y="5099050"/>
          <p14:tracePt t="33732" x="7045325" y="5072063"/>
          <p14:tracePt t="33748" x="6796088" y="5027613"/>
          <p14:tracePt t="33765" x="6732588" y="5018088"/>
          <p14:tracePt t="33781" x="6661150" y="5010150"/>
          <p14:tracePt t="33798" x="6634163" y="5000625"/>
          <p14:tracePt t="33814" x="6626225" y="5000625"/>
          <p14:tracePt t="33831" x="6599238" y="4991100"/>
          <p14:tracePt t="34041" x="6554788" y="4973638"/>
          <p14:tracePt t="34051" x="6483350" y="4938713"/>
          <p14:tracePt t="34061" x="6402388" y="4894263"/>
          <p14:tracePt t="34071" x="6286500" y="4840288"/>
          <p14:tracePt t="34082" x="6161088" y="4776788"/>
          <p14:tracePt t="34097" x="5894388" y="4670425"/>
          <p14:tracePt t="34114" x="5643563" y="4537075"/>
          <p14:tracePt t="34132" x="5545138" y="4465638"/>
          <p14:tracePt t="34147" x="5384800" y="4330700"/>
          <p14:tracePt t="34165" x="5286375" y="4224338"/>
          <p14:tracePt t="34182" x="5241925" y="4187825"/>
          <p14:tracePt t="34197" x="5187950" y="4116388"/>
          <p14:tracePt t="34215" x="5170488" y="4098925"/>
          <p14:tracePt t="34232" x="5170488" y="4089400"/>
          <p14:tracePt t="34247" x="5160963" y="4089400"/>
          <p14:tracePt t="36247" x="5214938" y="4098925"/>
          <p14:tracePt t="36265" x="5295900" y="4116388"/>
          <p14:tracePt t="36276" x="5402263" y="4143375"/>
          <p14:tracePt t="36286" x="5527675" y="4187825"/>
          <p14:tracePt t="36297" x="5680075" y="4232275"/>
          <p14:tracePt t="36313" x="6000750" y="4322763"/>
          <p14:tracePt t="36329" x="6367463" y="4438650"/>
          <p14:tracePt t="36347" x="6545263" y="4500563"/>
          <p14:tracePt t="36363" x="6813550" y="4589463"/>
          <p14:tracePt t="36380" x="6983413" y="4670425"/>
          <p14:tracePt t="36397" x="7045325" y="4705350"/>
          <p14:tracePt t="36413" x="7161213" y="4768850"/>
          <p14:tracePt t="36429" x="7277100" y="4830763"/>
          <p14:tracePt t="36447" x="7348538" y="4867275"/>
          <p14:tracePt t="36463" x="7439025" y="4919663"/>
          <p14:tracePt t="36479" x="7510463" y="4946650"/>
          <p14:tracePt t="36497" x="7537450" y="4965700"/>
          <p14:tracePt t="36512" x="7581900" y="4983163"/>
          <p14:tracePt t="36529" x="7634288" y="4991100"/>
          <p14:tracePt t="36546" x="7653338" y="5000625"/>
          <p14:tracePt t="36562" x="7661275" y="5000625"/>
          <p14:tracePt t="36784" x="7680325" y="5010150"/>
          <p14:tracePt t="36795" x="7724775" y="5018088"/>
          <p14:tracePt t="36804" x="7769225" y="5037138"/>
          <p14:tracePt t="36814" x="7840663" y="5072063"/>
          <p14:tracePt t="36828" x="8001000" y="5153025"/>
          <p14:tracePt t="36845" x="8089900" y="5187950"/>
          <p14:tracePt t="36862" x="8259763" y="5268913"/>
          <p14:tracePt t="36879" x="8447088" y="5348288"/>
          <p14:tracePt t="36896" x="8537575" y="5384800"/>
          <p14:tracePt t="36912" x="8688388" y="5465763"/>
          <p14:tracePt t="36929" x="8848725" y="5537200"/>
          <p14:tracePt t="36946" x="8939213" y="5589588"/>
          <p14:tracePt t="36962" x="9090025" y="5661025"/>
          <p14:tracePt t="36979" x="9215438" y="5732463"/>
          <p14:tracePt t="36995" x="9269413" y="5759450"/>
          <p14:tracePt t="37012" x="9375775" y="5803900"/>
          <p14:tracePt t="37029" x="9474200" y="5840413"/>
          <p14:tracePt t="37045" x="9518650" y="5857875"/>
          <p14:tracePt t="37062" x="9599613" y="5884863"/>
          <p14:tracePt t="37079" x="9653588" y="5911850"/>
          <p14:tracePt t="37095" x="9680575" y="5919788"/>
          <p14:tracePt t="37112" x="9742488" y="5929313"/>
          <p14:tracePt t="37129" x="9813925" y="5946775"/>
          <p14:tracePt t="37145" x="9867900" y="5965825"/>
          <p14:tracePt t="37162" x="9956800" y="6000750"/>
          <p14:tracePt t="37178" x="10028238" y="6010275"/>
          <p14:tracePt t="37195" x="10045700" y="6018213"/>
          <p14:tracePt t="37195" x="10055225" y="6027738"/>
          <p14:tracePt t="37213" x="10072688" y="6027738"/>
          <p14:tracePt t="37229" x="10082213" y="6027738"/>
          <p14:tracePt t="37245" x="10109200" y="6027738"/>
          <p14:tracePt t="37523" x="10144125" y="6037263"/>
          <p14:tracePt t="37533" x="10180638" y="6045200"/>
          <p14:tracePt t="37543" x="10225088" y="6054725"/>
          <p14:tracePt t="37553" x="10260013" y="6062663"/>
          <p14:tracePt t="37563" x="10296525" y="6062663"/>
          <p14:tracePt t="37578" x="10367963" y="6081713"/>
          <p14:tracePt t="37596" x="10385425" y="6089650"/>
          <p14:tracePt t="37612" x="10402888" y="6099175"/>
          <p14:tracePt t="37628" x="10394950" y="6099175"/>
          <p14:tracePt t="37673" x="10385425" y="6089650"/>
          <p14:tracePt t="37683" x="10358438" y="6089650"/>
          <p14:tracePt t="37692" x="10323513" y="6072188"/>
          <p14:tracePt t="37702" x="10269538" y="6054725"/>
          <p14:tracePt t="37713" x="10206038" y="6037263"/>
          <p14:tracePt t="37729" x="10090150" y="5983288"/>
          <p14:tracePt t="37745" x="10045700" y="5956300"/>
          <p14:tracePt t="37761" x="9966325" y="5911850"/>
          <p14:tracePt t="37778" x="9902825" y="5884863"/>
          <p14:tracePt t="37795" x="9885363" y="5875338"/>
          <p14:tracePt t="37812" x="9848850" y="5848350"/>
          <p14:tracePt t="37829" x="9804400" y="5840413"/>
          <p14:tracePt t="37846" x="9759950" y="5822950"/>
          <p14:tracePt t="37863" x="9732963" y="5822950"/>
          <p14:tracePt t="37877" x="9688513" y="5803900"/>
          <p14:tracePt t="37894" x="9680575" y="5803900"/>
          <p14:tracePt t="37911" x="9653588" y="5795963"/>
          <p14:tracePt t="37928" x="9644063" y="5786438"/>
          <p14:tracePt t="37945" x="9634538" y="5786438"/>
          <p14:tracePt t="37962" x="9634538" y="5776913"/>
          <p14:tracePt t="38031" x="9609138" y="5768975"/>
          <p14:tracePt t="38451" x="9563100" y="5759450"/>
          <p14:tracePt t="38461" x="9528175" y="5741988"/>
          <p14:tracePt t="38471" x="9466263" y="5715000"/>
          <p14:tracePt t="38481" x="9402763" y="5688013"/>
          <p14:tracePt t="38495" x="9269413" y="5626100"/>
          <p14:tracePt t="38512" x="9215438" y="5589588"/>
          <p14:tracePt t="38527" x="9134475" y="5510213"/>
          <p14:tracePt t="38544" x="9099550" y="5429250"/>
          <p14:tracePt t="38562" x="9090025" y="5384800"/>
          <p14:tracePt t="38577" x="9090025" y="5313363"/>
          <p14:tracePt t="38594" x="9126538" y="5232400"/>
          <p14:tracePt t="38612" x="9170988" y="5187950"/>
          <p14:tracePt t="38627" x="9286875" y="5116513"/>
          <p14:tracePt t="38644" x="9412288" y="5062538"/>
          <p14:tracePt t="38662" x="9474200" y="5045075"/>
          <p14:tracePt t="38677" x="9626600" y="5018088"/>
          <p14:tracePt t="38694" x="9732963" y="5000625"/>
          <p14:tracePt t="38712" x="9769475" y="5000625"/>
          <p14:tracePt t="38728" x="9813925" y="5000625"/>
          <p14:tracePt t="38744" x="9831388" y="5000625"/>
          <p14:tracePt t="38762" x="9840913" y="5000625"/>
          <p14:tracePt t="38777" x="9840913" y="5010150"/>
          <p14:tracePt t="38800" x="9840913" y="5018088"/>
          <p14:tracePt t="38811" x="9813925" y="5027613"/>
          <p14:tracePt t="38830" x="9777413" y="5054600"/>
          <p14:tracePt t="38844" x="9634538" y="5143500"/>
          <p14:tracePt t="38861" x="9555163" y="5187950"/>
          <p14:tracePt t="38877" x="9394825" y="5303838"/>
          <p14:tracePt t="38894" x="9251950" y="5402263"/>
          <p14:tracePt t="38912" x="9205913" y="5438775"/>
          <p14:tracePt t="38927" x="9153525" y="5473700"/>
          <p14:tracePt t="38944" x="9134475" y="5483225"/>
          <p14:tracePt t="38961" x="9144000" y="5483225"/>
          <p14:tracePt t="38990" x="9170988" y="5456238"/>
          <p14:tracePt t="38999" x="9242425" y="5419725"/>
          <p14:tracePt t="39010" x="9313863" y="5384800"/>
          <p14:tracePt t="39027" x="9501188" y="5286375"/>
          <p14:tracePt t="39044" x="9680575" y="5214938"/>
          <p14:tracePt t="39061" x="9725025" y="5187950"/>
          <p14:tracePt t="39077" x="9786938" y="5170488"/>
          <p14:tracePt t="39094" x="9804400" y="5160963"/>
          <p14:tracePt t="39110" x="9796463" y="5160963"/>
          <p14:tracePt t="39169" x="9786938" y="5160963"/>
          <p14:tracePt t="39178" x="9759950" y="5160963"/>
          <p14:tracePt t="39189" x="9725025" y="5170488"/>
          <p14:tracePt t="39199" x="9671050" y="5187950"/>
          <p14:tracePt t="39210" x="9609138" y="5205413"/>
          <p14:tracePt t="39228" x="9501188" y="5251450"/>
          <p14:tracePt t="39244" x="9394825" y="5313363"/>
          <p14:tracePt t="39261" x="9340850" y="5340350"/>
          <p14:tracePt t="39277" x="9269413" y="5384800"/>
          <p14:tracePt t="39294" x="9224963" y="5411788"/>
          <p14:tracePt t="39310" x="9205913" y="5419725"/>
          <p14:tracePt t="39327" x="9188450" y="5429250"/>
          <p14:tracePt t="39344" x="9180513" y="5438775"/>
          <p14:tracePt t="39360" x="9170988" y="5446713"/>
          <p14:tracePt t="39378" x="9161463" y="5446713"/>
          <p14:tracePt t="39458" x="9161463" y="5456238"/>
          <p14:tracePt t="39478" x="9161463" y="5465763"/>
          <p14:tracePt t="39777" x="9161463" y="5473700"/>
          <p14:tracePt t="39847" x="9161463" y="5483225"/>
          <p14:tracePt t="39887" x="9161463" y="5491163"/>
          <p14:tracePt t="40086" x="9153525" y="5500688"/>
          <p14:tracePt t="40126" x="9144000" y="5500688"/>
          <p14:tracePt t="40146" x="9117013" y="5500688"/>
          <p14:tracePt t="40156" x="9082088" y="5500688"/>
          <p14:tracePt t="40166" x="9037638" y="5510213"/>
          <p14:tracePt t="40177" x="8974138" y="5510213"/>
          <p14:tracePt t="40193" x="8875713" y="5518150"/>
          <p14:tracePt t="40210" x="8823325" y="5527675"/>
          <p14:tracePt t="40227" x="8813800" y="5537200"/>
          <p14:tracePt t="40243" x="8796338" y="5537200"/>
          <p14:tracePt t="40259" x="8786813" y="5537200"/>
          <p14:tracePt t="40277" x="8777288" y="5537200"/>
          <p14:tracePt t="40296" x="8777288" y="5545138"/>
          <p14:tracePt t="41492" x="8796338" y="5545138"/>
          <p14:tracePt t="41901" x="8823325" y="5545138"/>
          <p14:tracePt t="41911" x="8848725" y="5554663"/>
          <p14:tracePt t="41921" x="8875713" y="5554663"/>
          <p14:tracePt t="41931" x="8902700" y="5554663"/>
          <p14:tracePt t="41942" x="8939213" y="5554663"/>
          <p14:tracePt t="41958" x="9010650" y="5554663"/>
          <p14:tracePt t="41975" x="9109075" y="5562600"/>
          <p14:tracePt t="41993" x="9161463" y="5572125"/>
          <p14:tracePt t="42008" x="9232900" y="5581650"/>
          <p14:tracePt t="42025" x="9286875" y="5589588"/>
          <p14:tracePt t="42043" x="9304338" y="5589588"/>
          <p14:tracePt t="42059" x="9340850" y="5589588"/>
          <p14:tracePt t="42074" x="9358313" y="5599113"/>
          <p14:tracePt t="42092" x="9367838" y="5599113"/>
          <p14:tracePt t="42108" x="9375775" y="5599113"/>
          <p14:tracePt t="42124" x="9385300" y="5608638"/>
          <p14:tracePt t="42142" x="9394825" y="5608638"/>
          <p14:tracePt t="42180" x="9420225" y="5608638"/>
          <p14:tracePt t="42679" x="9456738" y="5608638"/>
          <p14:tracePt t="42689" x="9501188" y="5608638"/>
          <p14:tracePt t="42699" x="9563100" y="5608638"/>
          <p14:tracePt t="42709" x="9634538" y="5608638"/>
          <p14:tracePt t="42724" x="9769475" y="5608638"/>
          <p14:tracePt t="42742" x="9823450" y="5608638"/>
          <p14:tracePt t="42758" x="9912350" y="5626100"/>
          <p14:tracePt t="42775" x="9974263" y="5661025"/>
          <p14:tracePt t="42792" x="10010775" y="5680075"/>
          <p14:tracePt t="42807" x="10055225" y="5705475"/>
          <p14:tracePt t="42824" x="10072688" y="5732463"/>
          <p14:tracePt t="42842" x="10072688" y="5741988"/>
          <p14:tracePt t="42857" x="10072688" y="5768975"/>
          <p14:tracePt t="42874" x="10055225" y="5813425"/>
          <p14:tracePt t="42891" x="10037763" y="5830888"/>
          <p14:tracePt t="42908" x="9983788" y="5867400"/>
          <p14:tracePt t="42924" x="9912350" y="5884863"/>
          <p14:tracePt t="42941" x="9867900" y="5894388"/>
          <p14:tracePt t="42958" x="9769475" y="5894388"/>
          <p14:tracePt t="42974" x="9688513" y="5884863"/>
          <p14:tracePt t="42991" x="9644063" y="5875338"/>
          <p14:tracePt t="43008" x="9626600" y="5867400"/>
          <p14:tracePt t="43024" x="9617075" y="5857875"/>
          <p14:tracePt t="43041" x="9617075" y="5848350"/>
          <p14:tracePt t="43059" x="9617075" y="5840413"/>
          <p14:tracePt t="43077" x="9626600" y="5840413"/>
          <p14:tracePt t="43108" x="9644063" y="5840413"/>
          <p14:tracePt t="43117" x="9680575" y="5840413"/>
          <p14:tracePt t="43127" x="9725025" y="5840413"/>
          <p14:tracePt t="43140" x="9867900" y="5848350"/>
          <p14:tracePt t="43158" x="9920288" y="5857875"/>
          <p14:tracePt t="43173" x="10045700" y="5875338"/>
          <p14:tracePt t="43191" x="10134600" y="5884863"/>
          <p14:tracePt t="43208" x="10161588" y="5884863"/>
          <p14:tracePt t="43224" x="10198100" y="5894388"/>
          <p14:tracePt t="43242" x="10215563" y="5902325"/>
          <p14:tracePt t="43259" x="10225088" y="5902325"/>
          <p14:tracePt t="43278" x="10233025" y="5911850"/>
          <p14:tracePt t="43437" x="10242550" y="5919788"/>
          <p14:tracePt t="43458" x="10252075" y="5929313"/>
          <p14:tracePt t="43487" x="10260013" y="5938838"/>
          <p14:tracePt t="43507" x="10269538" y="5946775"/>
          <p14:tracePt t="43527" x="10277475" y="5946775"/>
          <p14:tracePt t="43537" x="10277475" y="5965825"/>
          <p14:tracePt t="43547" x="10287000" y="5973763"/>
          <p14:tracePt t="43559" x="10296525" y="5983288"/>
          <p14:tracePt t="43575" x="10304463" y="6010275"/>
          <p14:tracePt t="43593" x="10323513" y="6037263"/>
          <p14:tracePt t="43609" x="10331450" y="6045200"/>
          <p14:tracePt t="43625" x="10348913" y="6072188"/>
          <p14:tracePt t="43641" x="10358438" y="6081713"/>
          <p14:tracePt t="43659" x="10367963" y="6089650"/>
          <p14:tracePt t="43674" x="10375900" y="6089650"/>
          <p14:tracePt t="43691" x="10385425" y="6108700"/>
          <p14:tracePt t="43708" x="10394950" y="6116638"/>
          <p14:tracePt t="43727" x="10402888" y="6116638"/>
          <p14:tracePt t="43746" x="10412413" y="6126163"/>
          <p14:tracePt t="43758" x="10420350" y="6126163"/>
          <p14:tracePt t="43776" x="10429875" y="6134100"/>
          <p14:tracePt t="43796" x="10439400" y="6143625"/>
          <p14:tracePt t="43826" x="10447338" y="6143625"/>
          <p14:tracePt t="43847" x="10456863" y="6143625"/>
          <p14:tracePt t="43897" x="10447338" y="6143625"/>
          <p14:tracePt t="44115" x="10439400" y="6143625"/>
          <p14:tracePt t="44145" x="10429875" y="6143625"/>
          <p14:tracePt t="44185" x="10420350" y="6143625"/>
          <p14:tracePt t="44225" x="10420350" y="6134100"/>
          <p14:tracePt t="44255" x="10412413" y="6134100"/>
          <p14:tracePt t="44305" x="10402888" y="6134100"/>
          <p14:tracePt t="44375" x="10402888" y="6126163"/>
          <p14:tracePt t="44475" x="10394950" y="6126163"/>
          <p14:tracePt t="44505" x="10394950" y="6116638"/>
          <p14:tracePt t="44545" x="10385425" y="6116638"/>
          <p14:tracePt t="44554" x="10385425" y="6108700"/>
          <p14:tracePt t="44584" x="10375900" y="6108700"/>
          <p14:tracePt t="44594" x="10375900" y="6099175"/>
          <p14:tracePt t="44605" x="10367963" y="6099175"/>
          <p14:tracePt t="44634" x="10367963" y="6089650"/>
          <p14:tracePt t="44644" x="10358438" y="6089650"/>
          <p14:tracePt t="44654" x="10348913" y="6081713"/>
          <p14:tracePt t="44694" x="10340975" y="6081713"/>
          <p14:tracePt t="44724" x="10340975" y="6072188"/>
          <p14:tracePt t="44734" x="10331450" y="6072188"/>
          <p14:tracePt t="44744" x="10323513" y="6062663"/>
          <p14:tracePt t="44758" x="10323513" y="6054725"/>
          <p14:tracePt t="44775" x="10313988" y="6054725"/>
          <p14:tracePt t="44790" x="10313988" y="6045200"/>
          <p14:tracePt t="44806" x="10304463" y="6045200"/>
          <p14:tracePt t="44824" x="10304463" y="6037263"/>
          <p14:tracePt t="44844" x="10304463" y="6027738"/>
          <p14:tracePt t="44874" x="10304463" y="6037263"/>
          <p14:tracePt t="45013" x="10313988" y="6037263"/>
          <p14:tracePt t="45053" x="10313988" y="6027738"/>
          <p14:tracePt t="45123" x="10304463" y="6018213"/>
          <p14:tracePt t="45142" x="10296525" y="6010275"/>
          <p14:tracePt t="45162" x="10287000" y="6010275"/>
          <p14:tracePt t="45174" x="10287000" y="6000750"/>
          <p14:tracePt t="45182" x="10287000" y="5991225"/>
          <p14:tracePt t="45192" x="10287000" y="5983288"/>
          <p14:tracePt t="45223" x="10287000" y="5991225"/>
          <p14:tracePt t="45332" x="10277475" y="6000750"/>
          <p14:tracePt t="45342" x="10269538" y="6010275"/>
          <p14:tracePt t="45362" x="10260013" y="6018213"/>
          <p14:tracePt t="45382" x="10252075" y="6018213"/>
          <p14:tracePt t="45392" x="10252075" y="6027738"/>
          <p14:tracePt t="45402" x="10242550" y="6027738"/>
          <p14:tracePt t="45412" x="10242550" y="6018213"/>
          <p14:tracePt t="45472" x="10242550" y="6010275"/>
          <p14:tracePt t="45482" x="10252075" y="6000750"/>
          <p14:tracePt t="45492" x="10252075" y="5991225"/>
          <p14:tracePt t="45506" x="10260013" y="5983288"/>
          <p14:tracePt t="45524" x="10252075" y="6000750"/>
          <p14:tracePt t="45612" x="10252075" y="6010275"/>
          <p14:tracePt t="45621" x="10242550" y="6018213"/>
          <p14:tracePt t="45631" x="10242550" y="6027738"/>
          <p14:tracePt t="45641" x="10242550" y="6037263"/>
          <p14:tracePt t="45661" x="10242550" y="6045200"/>
          <p14:tracePt t="45673" x="10233025" y="6037263"/>
          <p14:tracePt t="45741" x="10225088" y="6027738"/>
          <p14:tracePt t="45761" x="10215563" y="6018213"/>
          <p14:tracePt t="45781" x="10206038" y="6010275"/>
          <p14:tracePt t="45791" x="10198100" y="5991225"/>
          <p14:tracePt t="45801" x="10180638" y="5983288"/>
          <p14:tracePt t="45811" x="10161588" y="5965825"/>
          <p14:tracePt t="45823" x="10144125" y="5956300"/>
          <p14:tracePt t="45840" x="10109200" y="5929313"/>
          <p14:tracePt t="45856" x="10082213" y="5911850"/>
          <p14:tracePt t="45873" x="10072688" y="5902325"/>
          <p14:tracePt t="45889" x="10045700" y="5894388"/>
          <p14:tracePt t="45906" x="10018713" y="5884863"/>
          <p14:tracePt t="45923" x="10010775" y="5875338"/>
          <p14:tracePt t="45939" x="9983788" y="5857875"/>
          <p14:tracePt t="45956" x="9966325" y="5848350"/>
          <p14:tracePt t="45973" x="9939338" y="5840413"/>
          <p14:tracePt t="45989" x="9894888" y="5822950"/>
          <p14:tracePt t="46006" x="9831388" y="5795963"/>
          <p14:tracePt t="46023" x="9813925" y="5776913"/>
          <p14:tracePt t="46039" x="9769475" y="5751513"/>
          <p14:tracePt t="46056" x="9725025" y="5724525"/>
          <p14:tracePt t="46073" x="9698038" y="5715000"/>
          <p14:tracePt t="46089" x="9634538" y="5680075"/>
          <p14:tracePt t="46106" x="9555163" y="5653088"/>
          <p14:tracePt t="46124" x="9528175" y="5634038"/>
          <p14:tracePt t="46139" x="9466263" y="5608638"/>
          <p14:tracePt t="46156" x="9439275" y="5589588"/>
          <p14:tracePt t="46173" x="9420225" y="5572125"/>
          <p14:tracePt t="46189" x="9402763" y="5562600"/>
          <p14:tracePt t="46206" x="9385300" y="5545138"/>
          <p14:tracePt t="46223" x="9375775" y="5537200"/>
          <p14:tracePt t="46240" x="9375775" y="5527675"/>
          <p14:tracePt t="46256" x="9367838" y="5500688"/>
          <p14:tracePt t="46274" x="9367838" y="5473700"/>
          <p14:tracePt t="46290" x="9358313" y="5465763"/>
          <p14:tracePt t="46306" x="9358313" y="5446713"/>
          <p14:tracePt t="46323" x="9358313" y="5438775"/>
          <p14:tracePt t="46340" x="9367838" y="5429250"/>
          <p14:tracePt t="46356" x="9367838" y="5419725"/>
          <p14:tracePt t="46372" x="9375775" y="5411788"/>
          <p14:tracePt t="46391" x="9375775" y="5402263"/>
          <p14:tracePt t="46409" x="9385300" y="5394325"/>
          <p14:tracePt t="46422" x="9385300" y="5384800"/>
          <p14:tracePt t="46440" x="9385300" y="5375275"/>
          <p14:tracePt t="46456" x="9385300" y="5357813"/>
          <p14:tracePt t="46472" x="9394825" y="5322888"/>
          <p14:tracePt t="46490" x="9394825" y="5295900"/>
          <p14:tracePt t="46506" x="9394825" y="5241925"/>
          <p14:tracePt t="46523" x="9394825" y="5187950"/>
          <p14:tracePt t="46540" x="9385300" y="5160963"/>
          <p14:tracePt t="46556" x="9385300" y="5126038"/>
          <p14:tracePt t="46572" x="9385300" y="5116513"/>
          <p14:tracePt t="46590" x="9385300" y="5108575"/>
          <p14:tracePt t="46606" x="9385300" y="5099050"/>
          <p14:tracePt t="46622" x="9385300" y="5108575"/>
          <p14:tracePt t="46798" x="9385300" y="5116513"/>
          <p14:tracePt t="46908" x="9394825" y="5116513"/>
          <p14:tracePt t="46957" x="9394825" y="5126038"/>
          <p14:tracePt t="46978" x="9402763" y="5126038"/>
          <p14:tracePt t="47017" x="9402763" y="5133975"/>
          <p14:tracePt t="47028" x="9402763" y="5143500"/>
          <p14:tracePt t="47047" x="9412288" y="5143500"/>
          <p14:tracePt t="47078" x="9412288" y="5153025"/>
          <p14:tracePt t="47087" x="9420225" y="5153025"/>
          <p14:tracePt t="47117" x="9420225" y="5160963"/>
          <p14:tracePt t="47127" x="9429750" y="5160963"/>
          <p14:tracePt t="47158" x="9429750" y="5170488"/>
          <p14:tracePt t="47167" x="9439275" y="5170488"/>
          <p14:tracePt t="47177" x="9439275" y="5180013"/>
          <p14:tracePt t="47188" x="9447213" y="5187950"/>
          <p14:tracePt t="47217" x="9456738" y="5197475"/>
          <p14:tracePt t="47247" x="9456738" y="5205413"/>
          <p14:tracePt t="47266" x="9466263" y="5205413"/>
          <p14:tracePt t="47276" x="9474200" y="5214938"/>
          <p14:tracePt t="47287" x="9483725" y="5224463"/>
          <p14:tracePt t="47326" x="9491663" y="5232400"/>
          <p14:tracePt t="47367" x="9501188" y="5232400"/>
          <p14:tracePt t="47407" x="9501188" y="5241925"/>
          <p14:tracePt t="47416" x="9510713" y="5241925"/>
          <p14:tracePt t="47426" x="9510713" y="5251450"/>
          <p14:tracePt t="47438" x="9518650" y="5251450"/>
          <p14:tracePt t="47466" x="9518650" y="5259388"/>
          <p14:tracePt t="47476" x="9528175" y="5259388"/>
          <p14:tracePt t="47496" x="9528175" y="5268913"/>
          <p14:tracePt t="47516" x="9537700" y="5268913"/>
          <p14:tracePt t="47527" x="9545638" y="5276850"/>
          <p14:tracePt t="47546" x="9545638" y="5286375"/>
          <p14:tracePt t="47556" x="9555163" y="5286375"/>
          <p14:tracePt t="47572" x="9555163" y="5295900"/>
          <p14:tracePt t="47588" x="9563100" y="5295900"/>
          <p14:tracePt t="47606" x="9563100" y="5303838"/>
          <p14:tracePt t="47626" x="9572625" y="5303838"/>
          <p14:tracePt t="47646" x="9572625" y="5313363"/>
          <p14:tracePt t="47656" x="9582150" y="5313363"/>
          <p14:tracePt t="47671" x="9582150" y="5322888"/>
          <p14:tracePt t="47688" x="9582150" y="5330825"/>
          <p14:tracePt t="47705" x="9590088" y="5340350"/>
          <p14:tracePt t="47722" x="9590088" y="5348288"/>
          <p14:tracePt t="47738" x="9590088" y="5357813"/>
          <p14:tracePt t="47755" x="9599613" y="5367338"/>
          <p14:tracePt t="47772" x="9599613" y="5375275"/>
          <p14:tracePt t="47788" x="9609138" y="5384800"/>
          <p14:tracePt t="47805" x="9617075" y="5411788"/>
          <p14:tracePt t="47822" x="9634538" y="5438775"/>
          <p14:tracePt t="47838" x="9644063" y="5465763"/>
          <p14:tracePt t="47855" x="9661525" y="5500688"/>
          <p14:tracePt t="47871" x="9680575" y="5537200"/>
          <p14:tracePt t="47888" x="9688513" y="5545138"/>
          <p14:tracePt t="47905" x="9698038" y="5572125"/>
          <p14:tracePt t="47921" x="9705975" y="5581650"/>
          <p14:tracePt t="47938" x="9715500" y="5589588"/>
          <p14:tracePt t="47956" x="9715500" y="5599113"/>
          <p14:tracePt t="47975" x="9725025" y="5599113"/>
          <p14:tracePt t="47995" x="9725025" y="5608638"/>
          <p14:tracePt t="48014" x="9732963" y="5616575"/>
          <p14:tracePt t="48055" x="9732963" y="5626100"/>
          <p14:tracePt t="48074" x="9742488" y="5634038"/>
          <p14:tracePt t="48085" x="9742488" y="5643563"/>
          <p14:tracePt t="48105" x="9752013" y="5643563"/>
          <p14:tracePt t="48114" x="9752013" y="5653088"/>
          <p14:tracePt t="48125" x="9759950" y="5661025"/>
          <p14:tracePt t="48138" x="9769475" y="5680075"/>
          <p14:tracePt t="48155" x="9769475" y="5688013"/>
          <p14:tracePt t="48171" x="9777413" y="5697538"/>
          <p14:tracePt t="48188" x="9786938" y="5705475"/>
          <p14:tracePt t="48205" x="9786938" y="5715000"/>
          <p14:tracePt t="48222" x="9786938" y="5724525"/>
          <p14:tracePt t="48238" x="9796463" y="5732463"/>
          <p14:tracePt t="48255" x="9796463" y="5741988"/>
          <p14:tracePt t="48284" x="9804400" y="5741988"/>
          <p14:tracePt t="48294" x="9813925" y="5741988"/>
          <p14:tracePt t="48334" x="9813925" y="5751513"/>
          <p14:tracePt t="48343" x="9813925" y="5759450"/>
          <p14:tracePt t="48414" x="9823450" y="5768975"/>
          <p14:tracePt t="48444" x="9823450" y="5776913"/>
          <p14:tracePt t="48473" x="9831388" y="5776913"/>
          <p14:tracePt t="48494" x="9831388" y="5786438"/>
          <p14:tracePt t="48504" x="9831388" y="5795963"/>
          <p14:tracePt t="48534" x="9840913" y="5803900"/>
          <p14:tracePt t="48554" x="9848850" y="5803900"/>
          <p14:tracePt t="48583" x="9840913" y="5803900"/>
          <p14:tracePt t="48673" x="9840913" y="5795963"/>
          <p14:tracePt t="48683" x="9823450" y="5776913"/>
          <p14:tracePt t="48693" x="9804400" y="5741988"/>
          <p14:tracePt t="48704" x="9769475" y="5680075"/>
          <p14:tracePt t="48721" x="9671050" y="5537200"/>
          <p14:tracePt t="48737" x="9590088" y="5411788"/>
          <p14:tracePt t="48755" x="9563100" y="5367338"/>
          <p14:tracePt t="48771" x="9518650" y="5276850"/>
          <p14:tracePt t="48787" x="9491663" y="5214938"/>
          <p14:tracePt t="48804" x="9483725" y="5180013"/>
          <p14:tracePt t="48820" x="9474200" y="5153025"/>
          <p14:tracePt t="48838" x="9474200" y="5143500"/>
          <p14:tracePt t="48854" x="9474200" y="5153025"/>
          <p14:tracePt t="48942" x="9483725" y="5160963"/>
          <p14:tracePt t="48952" x="9483725" y="5170488"/>
          <p14:tracePt t="48962" x="9491663" y="5180013"/>
          <p14:tracePt t="48972" x="9501188" y="5197475"/>
          <p14:tracePt t="48987" x="9528175" y="5224463"/>
          <p14:tracePt t="49004" x="9537700" y="5251450"/>
          <p14:tracePt t="49020" x="9563100" y="5286375"/>
          <p14:tracePt t="49037" x="9582150" y="5313363"/>
          <p14:tracePt t="49054" x="9590088" y="5322888"/>
          <p14:tracePt t="49070" x="9599613" y="5348288"/>
          <p14:tracePt t="49087" x="9609138" y="5375275"/>
          <p14:tracePt t="49104" x="9617075" y="5384800"/>
          <p14:tracePt t="49120" x="9626600" y="5411788"/>
          <p14:tracePt t="49137" x="9634538" y="5429250"/>
          <p14:tracePt t="49154" x="9644063" y="5446713"/>
          <p14:tracePt t="49170" x="9661525" y="5465763"/>
          <p14:tracePt t="49187" x="9661525" y="5491163"/>
          <p14:tracePt t="49204" x="9671050" y="5500688"/>
          <p14:tracePt t="49221" x="9680575" y="5545138"/>
          <p14:tracePt t="49237" x="9680575" y="5589588"/>
          <p14:tracePt t="49254" x="9680575" y="5616575"/>
          <p14:tracePt t="49270" x="9688513" y="5670550"/>
          <p14:tracePt t="49287" x="9698038" y="5724525"/>
          <p14:tracePt t="49303" x="9705975" y="5741988"/>
          <p14:tracePt t="49320" x="9705975" y="5776913"/>
          <p14:tracePt t="49337" x="9705975" y="5795963"/>
          <p14:tracePt t="49354" x="9715500" y="5803900"/>
          <p14:tracePt t="49371" x="9715500" y="5813425"/>
          <p14:tracePt t="49401" x="9715500" y="5822950"/>
          <p14:tracePt t="49461" x="9715500" y="5830888"/>
          <p14:tracePt t="49481" x="9725025" y="5830888"/>
          <p14:tracePt t="49491" x="9732963" y="5830888"/>
          <p14:tracePt t="49511" x="9732963" y="5840413"/>
          <p14:tracePt t="49521" x="9742488" y="5840413"/>
          <p14:tracePt t="49541" x="9742488" y="5848350"/>
          <p14:tracePt t="49551" x="9752013" y="5848350"/>
          <p14:tracePt t="49560" x="9752013" y="5857875"/>
          <p14:tracePt t="49571" x="9769475" y="5867400"/>
          <p14:tracePt t="49587" x="9804400" y="5902325"/>
          <p14:tracePt t="49604" x="9894888" y="5973763"/>
          <p14:tracePt t="49621" x="9947275" y="6018213"/>
          <p14:tracePt t="49636" x="10028238" y="6099175"/>
          <p14:tracePt t="49653" x="10055225" y="6134100"/>
          <p14:tracePt t="49670" x="10090150" y="6161088"/>
          <p14:tracePt t="49687" x="10117138" y="6188075"/>
          <p14:tracePt t="49704" x="10134600" y="6215063"/>
          <p14:tracePt t="49721" x="10153650" y="6224588"/>
          <p14:tracePt t="49736" x="10171113" y="6251575"/>
          <p14:tracePt t="49754" x="10198100" y="6276975"/>
          <p14:tracePt t="49771" x="10215563" y="6286500"/>
          <p14:tracePt t="49787" x="10225088" y="6296025"/>
          <p14:tracePt t="49803" x="10233025" y="6303963"/>
          <p14:tracePt t="49820" x="10233025" y="6313488"/>
          <p14:tracePt t="49850" x="10233025" y="6303963"/>
          <p14:tracePt t="49930" x="10225088" y="6296025"/>
          <p14:tracePt t="49950" x="10206038" y="6259513"/>
          <p14:tracePt t="49959" x="10171113" y="6205538"/>
          <p14:tracePt t="49971" x="10117138" y="6134100"/>
          <p14:tracePt t="49986" x="9983788" y="5956300"/>
          <p14:tracePt t="50003" x="9823450" y="5776913"/>
          <p14:tracePt t="50021" x="9752013" y="5688013"/>
          <p14:tracePt t="50036" x="9644063" y="5518150"/>
          <p14:tracePt t="50053" x="9563100" y="5402263"/>
          <p14:tracePt t="50070" x="9537700" y="5357813"/>
          <p14:tracePt t="50086" x="9501188" y="5303838"/>
          <p14:tracePt t="50104" x="9491663" y="5286375"/>
          <p14:tracePt t="50120" x="9483725" y="5276850"/>
          <p14:tracePt t="50136" x="9474200" y="5268913"/>
          <p14:tracePt t="50153" x="9474200" y="5259388"/>
          <p14:tracePt t="50179" x="9483725" y="5259388"/>
          <p14:tracePt t="50229" x="9483725" y="5268913"/>
          <p14:tracePt t="50239" x="9491663" y="5268913"/>
          <p14:tracePt t="50249" x="9501188" y="5276850"/>
          <p14:tracePt t="50258" x="9528175" y="5313363"/>
          <p14:tracePt t="50270" x="9572625" y="5357813"/>
          <p14:tracePt t="50286" x="9705975" y="5483225"/>
          <p14:tracePt t="50303" x="9823450" y="5581650"/>
          <p14:tracePt t="50320" x="9858375" y="5616575"/>
          <p14:tracePt t="50336" x="9912350" y="5670550"/>
          <p14:tracePt t="50354" x="9947275" y="5697538"/>
          <p14:tracePt t="50370" x="9966325" y="5715000"/>
          <p14:tracePt t="50387" x="9983788" y="5741988"/>
          <p14:tracePt t="50403" x="9991725" y="5759450"/>
          <p14:tracePt t="50420" x="9991725" y="5768975"/>
          <p14:tracePt t="50436" x="10001250" y="5768975"/>
          <p14:tracePt t="50453" x="10001250" y="5776913"/>
          <p14:tracePt t="50470" x="10001250" y="5786438"/>
          <p14:tracePt t="50488" x="10001250" y="5795963"/>
          <p14:tracePt t="50518" x="10010775" y="5795963"/>
          <p14:tracePt t="50529" x="10010775" y="5803900"/>
          <p14:tracePt t="50538" x="10010775" y="5813425"/>
          <p14:tracePt t="50558" x="10018713" y="5822950"/>
          <p14:tracePt t="50569" x="10018713" y="5840413"/>
          <p14:tracePt t="50586" x="10028238" y="5857875"/>
          <p14:tracePt t="50603" x="10028238" y="5875338"/>
          <p14:tracePt t="50619" x="10037763" y="5884863"/>
          <p14:tracePt t="50636" x="10037763" y="5894388"/>
          <p14:tracePt t="50653" x="10037763" y="5902325"/>
          <p14:tracePt t="50669" x="10045700" y="5911850"/>
          <p14:tracePt t="50686" x="10055225" y="5919788"/>
          <p14:tracePt t="51588" x="10045700" y="5919788"/>
          <p14:tracePt t="51715" x="10037763" y="5919788"/>
          <p14:tracePt t="51735" x="10018713" y="5919788"/>
          <p14:tracePt t="51746" x="10001250" y="5919788"/>
          <p14:tracePt t="51755" x="9966325" y="5919788"/>
          <p14:tracePt t="51768" x="9813925" y="5919788"/>
          <p14:tracePt t="51786" x="9698038" y="5919788"/>
          <p14:tracePt t="51802" x="9277350" y="5938838"/>
          <p14:tracePt t="51818" x="8518525" y="5983288"/>
          <p14:tracePt t="51836" x="8027988" y="6018213"/>
          <p14:tracePt t="51852" x="6875463" y="6134100"/>
          <p14:tracePt t="51868" x="6081713" y="6215063"/>
          <p14:tracePt t="51886" x="5902325" y="6224588"/>
          <p14:tracePt t="51901" x="5741988" y="6242050"/>
          <p14:tracePt t="51918" x="5661025" y="6251575"/>
          <p14:tracePt t="51936" x="5643563" y="6259513"/>
          <p14:tracePt t="51951" x="5626100" y="6269038"/>
          <p14:tracePt t="51968" x="5545138" y="6259513"/>
          <p14:tracePt t="52394" x="5429250" y="6224588"/>
          <p14:tracePt t="52404" x="5251450" y="6180138"/>
          <p14:tracePt t="52414" x="4965700" y="6108700"/>
          <p14:tracePt t="52424" x="4652963" y="6027738"/>
          <p14:tracePt t="52435" x="4251325" y="5938838"/>
          <p14:tracePt t="52451" x="3411538" y="5751513"/>
          <p14:tracePt t="52468" x="2884488" y="5634038"/>
          <p14:tracePt t="52485" x="2776538" y="5616575"/>
          <p14:tracePt t="52501" x="2679700" y="5608638"/>
          <p14:tracePt t="52518" x="2652713" y="5608638"/>
          <p14:tracePt t="52535" x="2643188" y="5608638"/>
          <p14:tracePt t="52551" x="2616200" y="5581650"/>
          <p14:tracePt t="53281" x="2571750" y="5527675"/>
          <p14:tracePt t="53292" x="2527300" y="5456238"/>
          <p14:tracePt t="53302" x="2465388" y="5367338"/>
          <p14:tracePt t="53317" x="2322513" y="5054600"/>
          <p14:tracePt t="53334" x="2232025" y="4803775"/>
          <p14:tracePt t="53350" x="1990725" y="3965575"/>
          <p14:tracePt t="53367" x="1697038" y="2830513"/>
          <p14:tracePt t="53385" x="1554163" y="2303463"/>
          <p14:tracePt t="53400" x="1322388" y="1589088"/>
          <p14:tracePt t="53417" x="1258888" y="1357313"/>
          <p14:tracePt t="53435" x="1250950" y="1295400"/>
          <p14:tracePt t="53450" x="1250950" y="1268413"/>
          <p14:tracePt t="53467" x="1250950" y="1276350"/>
          <p14:tracePt t="53961" x="1250950" y="1268413"/>
          <p14:tracePt t="54041" x="1258888" y="1268413"/>
          <p14:tracePt t="54051" x="1268413" y="1258888"/>
          <p14:tracePt t="54060" x="1276350" y="1250950"/>
          <p14:tracePt t="54080" x="1276350" y="1241425"/>
          <p14:tracePt t="54091" x="1285875" y="1231900"/>
          <p14:tracePt t="54101" x="1295400" y="1214438"/>
          <p14:tracePt t="54116" x="1330325" y="1169988"/>
          <p14:tracePt t="54133" x="1357313" y="1133475"/>
          <p14:tracePt t="54150" x="1401763" y="1081088"/>
          <p14:tracePt t="54167" x="1438275" y="1054100"/>
          <p14:tracePt t="54184" x="1465263" y="1044575"/>
          <p14:tracePt t="54200" x="1500188" y="1027113"/>
          <p14:tracePt t="54217" x="1527175" y="1017588"/>
          <p14:tracePt t="54234" x="1554163" y="1009650"/>
          <p14:tracePt t="54251" x="1571625" y="1009650"/>
          <p14:tracePt t="54267" x="1598613" y="1000125"/>
          <p14:tracePt t="54284" x="1616075" y="990600"/>
          <p14:tracePt t="54301" x="1625600" y="990600"/>
          <p14:tracePt t="54316" x="1625600" y="973138"/>
          <p14:tracePt t="54869" x="1625600" y="938213"/>
          <p14:tracePt t="54880" x="1625600" y="884238"/>
          <p14:tracePt t="54889" x="1625600" y="822325"/>
          <p14:tracePt t="54900" x="1616075" y="768350"/>
          <p14:tracePt t="54916" x="1608138" y="642938"/>
          <p14:tracePt t="54933" x="1598613" y="544513"/>
          <p14:tracePt t="54950" x="1598613" y="490538"/>
          <p14:tracePt t="54966" x="1589088" y="411163"/>
          <p14:tracePt t="54983" x="1589088" y="330200"/>
          <p14:tracePt t="55000" x="1589088" y="312738"/>
          <p14:tracePt t="55016" x="1589088" y="276225"/>
          <p14:tracePt t="55033" x="1589088" y="250825"/>
          <p14:tracePt t="55050" x="1589088" y="241300"/>
          <p14:tracePt t="55069" x="1598613" y="241300"/>
          <p14:tracePt t="55089" x="1598613" y="231775"/>
          <p14:tracePt t="55109" x="1608138" y="231775"/>
          <p14:tracePt t="55128" x="1608138" y="223838"/>
          <p14:tracePt t="55149" x="1616075" y="214313"/>
          <p14:tracePt t="55178" x="1625600" y="214313"/>
          <p14:tracePt t="55198" x="1625600" y="204788"/>
          <p14:tracePt t="55228" x="1633538" y="204788"/>
          <p14:tracePt t="55238" x="1633538" y="196850"/>
          <p14:tracePt t="55268" x="1643063" y="196850"/>
          <p14:tracePt t="55298" x="1643063" y="187325"/>
          <p14:tracePt t="55309" x="1643063" y="179388"/>
          <p14:tracePt t="55329" x="1643063" y="169863"/>
          <p14:tracePt t="55368" x="1643063" y="160338"/>
          <p14:tracePt t="55418" x="1633538" y="160338"/>
          <p14:tracePt t="55488" x="1625600" y="160338"/>
          <p14:tracePt t="55517" x="1616075" y="160338"/>
          <p14:tracePt t="55528" x="1608138" y="160338"/>
          <p14:tracePt t="55557" x="1598613" y="160338"/>
          <p14:tracePt t="55578" x="1589088" y="160338"/>
          <p14:tracePt t="55608" x="1581150" y="160338"/>
          <p14:tracePt t="55627" x="1571625" y="160338"/>
          <p14:tracePt t="55637" x="1562100" y="160338"/>
          <p14:tracePt t="55657" x="1554163" y="160338"/>
          <p14:tracePt t="55687" x="1544638" y="160338"/>
          <p14:tracePt t="55716" x="1536700" y="160338"/>
          <p14:tracePt t="55726" x="1527175" y="160338"/>
          <p14:tracePt t="56634" x="1465263" y="1428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8"/>
          <p:cNvSpPr>
            <a:spLocks noGrp="1" noChangeArrowheads="1"/>
          </p:cNvSpPr>
          <p:nvPr>
            <p:ph type="title"/>
          </p:nvPr>
        </p:nvSpPr>
        <p:spPr>
          <a:xfrm>
            <a:off x="3657600" y="274638"/>
            <a:ext cx="6477000" cy="1143000"/>
          </a:xfrm>
          <a:noFill/>
        </p:spPr>
        <p:txBody>
          <a:bodyPr>
            <a:normAutofit fontScale="90000"/>
          </a:bodyPr>
          <a:lstStyle/>
          <a:p>
            <a:pPr eaLnBrk="1" hangingPunct="1"/>
            <a:r>
              <a:rPr lang="en-US" altLang="en-US" dirty="0">
                <a:ea typeface="ＭＳ Ｐゴシック" panose="020B0600070205080204" pitchFamily="34" charset="-128"/>
              </a:rPr>
              <a:t>Chapter 3: Input, Output, and Storage</a:t>
            </a:r>
          </a:p>
        </p:txBody>
      </p:sp>
      <p:sp>
        <p:nvSpPr>
          <p:cNvPr id="4" name="Rectangle 9"/>
          <p:cNvSpPr txBox="1">
            <a:spLocks noChangeArrowheads="1"/>
          </p:cNvSpPr>
          <p:nvPr/>
        </p:nvSpPr>
        <p:spPr bwMode="auto">
          <a:xfrm>
            <a:off x="2872409" y="2123661"/>
            <a:ext cx="6858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000" b="1" kern="0" dirty="0">
                <a:solidFill>
                  <a:srgbClr val="000000"/>
                </a:solidFill>
                <a:ea typeface="ＭＳ Ｐゴシック" panose="020B0600070205080204" pitchFamily="34" charset="-128"/>
              </a:rPr>
              <a:t>Learning Objectives (continued):</a:t>
            </a:r>
          </a:p>
          <a:p>
            <a:endParaRPr lang="en-US" altLang="en-US" sz="2000" b="1" kern="0" dirty="0">
              <a:solidFill>
                <a:srgbClr val="000000"/>
              </a:solidFill>
              <a:ea typeface="ＭＳ Ｐゴシック" panose="020B0600070205080204" pitchFamily="34" charset="-128"/>
            </a:endParaRPr>
          </a:p>
          <a:p>
            <a:r>
              <a:rPr lang="en-US" dirty="0">
                <a:solidFill>
                  <a:srgbClr val="000000"/>
                </a:solidFill>
              </a:rPr>
              <a:t>Classify storage devices according to their capacities, interface, and media</a:t>
            </a:r>
          </a:p>
          <a:p>
            <a:r>
              <a:rPr lang="en-US" dirty="0">
                <a:solidFill>
                  <a:srgbClr val="000000"/>
                </a:solidFill>
              </a:rPr>
              <a:t>Explain cloud and network storage and identify online and network-based storage technologies</a:t>
            </a:r>
          </a:p>
        </p:txBody>
      </p:sp>
      <p:pic>
        <p:nvPicPr>
          <p:cNvPr id="7" name="Picture 6">
            <a:extLst>
              <a:ext uri="{FF2B5EF4-FFF2-40B4-BE49-F238E27FC236}">
                <a16:creationId xmlns:a16="http://schemas.microsoft.com/office/drawing/2014/main" id="{2317DFCF-631B-455C-B175-86052C333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45218" y="528934"/>
            <a:ext cx="2645672" cy="6176666"/>
          </a:xfrm>
          <a:prstGeom prst="rect">
            <a:avLst/>
          </a:prstGeom>
        </p:spPr>
      </p:pic>
      <p:sp>
        <p:nvSpPr>
          <p:cNvPr id="2" name="Slide Number Placeholder 1">
            <a:extLst>
              <a:ext uri="{FF2B5EF4-FFF2-40B4-BE49-F238E27FC236}">
                <a16:creationId xmlns:a16="http://schemas.microsoft.com/office/drawing/2014/main" id="{4E96FDDF-9C28-4513-B389-92C6B0A1C8C2}"/>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527944813"/>
      </p:ext>
    </p:extLst>
  </p:cSld>
  <p:clrMapOvr>
    <a:masterClrMapping/>
  </p:clrMapOvr>
  <mc:AlternateContent xmlns:mc="http://schemas.openxmlformats.org/markup-compatibility/2006" xmlns:p14="http://schemas.microsoft.com/office/powerpoint/2010/main">
    <mc:Choice Requires="p14">
      <p:transition spd="slow" p14:dur="2000" advTm="18032"/>
    </mc:Choice>
    <mc:Fallback xmlns="">
      <p:transition spd="slow" advTm="180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Printer Types</a:t>
            </a:r>
          </a:p>
        </p:txBody>
      </p:sp>
      <p:graphicFrame>
        <p:nvGraphicFramePr>
          <p:cNvPr id="4" name="Content Placeholder 3"/>
          <p:cNvGraphicFramePr>
            <a:graphicFrameLocks noGrp="1"/>
          </p:cNvGraphicFramePr>
          <p:nvPr>
            <p:ph idx="1"/>
          </p:nvPr>
        </p:nvGraphicFramePr>
        <p:xfrm>
          <a:off x="2462757" y="1874518"/>
          <a:ext cx="7633744" cy="4322986"/>
        </p:xfrm>
        <a:graphic>
          <a:graphicData uri="http://schemas.openxmlformats.org/drawingml/2006/table">
            <a:tbl>
              <a:tblPr firstRow="1" bandRow="1">
                <a:tableStyleId>{5C22544A-7EE6-4342-B048-85BDC9FD1C3A}</a:tableStyleId>
              </a:tblPr>
              <a:tblGrid>
                <a:gridCol w="1908436">
                  <a:extLst>
                    <a:ext uri="{9D8B030D-6E8A-4147-A177-3AD203B41FA5}">
                      <a16:colId xmlns:a16="http://schemas.microsoft.com/office/drawing/2014/main" val="20000"/>
                    </a:ext>
                  </a:extLst>
                </a:gridCol>
                <a:gridCol w="1908436">
                  <a:extLst>
                    <a:ext uri="{9D8B030D-6E8A-4147-A177-3AD203B41FA5}">
                      <a16:colId xmlns:a16="http://schemas.microsoft.com/office/drawing/2014/main" val="20001"/>
                    </a:ext>
                  </a:extLst>
                </a:gridCol>
                <a:gridCol w="1908436">
                  <a:extLst>
                    <a:ext uri="{9D8B030D-6E8A-4147-A177-3AD203B41FA5}">
                      <a16:colId xmlns:a16="http://schemas.microsoft.com/office/drawing/2014/main" val="20002"/>
                    </a:ext>
                  </a:extLst>
                </a:gridCol>
                <a:gridCol w="1908436">
                  <a:extLst>
                    <a:ext uri="{9D8B030D-6E8A-4147-A177-3AD203B41FA5}">
                      <a16:colId xmlns:a16="http://schemas.microsoft.com/office/drawing/2014/main" val="20003"/>
                    </a:ext>
                  </a:extLst>
                </a:gridCol>
              </a:tblGrid>
              <a:tr h="475795">
                <a:tc>
                  <a:txBody>
                    <a:bodyPr/>
                    <a:lstStyle/>
                    <a:p>
                      <a:endParaRPr lang="en-US" sz="1600" dirty="0"/>
                    </a:p>
                  </a:txBody>
                  <a:tcPr marL="109061" marR="109061"/>
                </a:tc>
                <a:tc>
                  <a:txBody>
                    <a:bodyPr/>
                    <a:lstStyle/>
                    <a:p>
                      <a:r>
                        <a:rPr lang="en-US" sz="1600" dirty="0"/>
                        <a:t>Dot Matrix</a:t>
                      </a:r>
                    </a:p>
                  </a:txBody>
                  <a:tcPr marL="109061" marR="109061"/>
                </a:tc>
                <a:tc>
                  <a:txBody>
                    <a:bodyPr/>
                    <a:lstStyle/>
                    <a:p>
                      <a:r>
                        <a:rPr lang="en-US" sz="1600" dirty="0"/>
                        <a:t>Inkjet</a:t>
                      </a:r>
                    </a:p>
                  </a:txBody>
                  <a:tcPr marL="109061" marR="109061"/>
                </a:tc>
                <a:tc>
                  <a:txBody>
                    <a:bodyPr/>
                    <a:lstStyle/>
                    <a:p>
                      <a:r>
                        <a:rPr lang="en-US" sz="1600" dirty="0"/>
                        <a:t>Laser</a:t>
                      </a:r>
                    </a:p>
                  </a:txBody>
                  <a:tcPr marL="109061" marR="109061"/>
                </a:tc>
                <a:extLst>
                  <a:ext uri="{0D108BD9-81ED-4DB2-BD59-A6C34878D82A}">
                    <a16:rowId xmlns:a16="http://schemas.microsoft.com/office/drawing/2014/main" val="10000"/>
                  </a:ext>
                </a:extLst>
              </a:tr>
              <a:tr h="475795">
                <a:tc>
                  <a:txBody>
                    <a:bodyPr/>
                    <a:lstStyle/>
                    <a:p>
                      <a:r>
                        <a:rPr lang="en-US" sz="1600" dirty="0"/>
                        <a:t>Initial Cost</a:t>
                      </a:r>
                    </a:p>
                  </a:txBody>
                  <a:tcPr marL="109061" marR="109061"/>
                </a:tc>
                <a:tc>
                  <a:txBody>
                    <a:bodyPr/>
                    <a:lstStyle/>
                    <a:p>
                      <a:r>
                        <a:rPr lang="en-US" sz="1600" dirty="0"/>
                        <a:t>Medium</a:t>
                      </a:r>
                    </a:p>
                  </a:txBody>
                  <a:tcPr marL="109061" marR="109061"/>
                </a:tc>
                <a:tc>
                  <a:txBody>
                    <a:bodyPr/>
                    <a:lstStyle/>
                    <a:p>
                      <a:r>
                        <a:rPr lang="en-US" sz="1600" dirty="0"/>
                        <a:t>Inexpensive</a:t>
                      </a:r>
                    </a:p>
                  </a:txBody>
                  <a:tcPr marL="109061" marR="109061"/>
                </a:tc>
                <a:tc>
                  <a:txBody>
                    <a:bodyPr/>
                    <a:lstStyle/>
                    <a:p>
                      <a:r>
                        <a:rPr lang="en-US" sz="1600" dirty="0"/>
                        <a:t>Expensive</a:t>
                      </a:r>
                    </a:p>
                  </a:txBody>
                  <a:tcPr marL="109061" marR="109061"/>
                </a:tc>
                <a:extLst>
                  <a:ext uri="{0D108BD9-81ED-4DB2-BD59-A6C34878D82A}">
                    <a16:rowId xmlns:a16="http://schemas.microsoft.com/office/drawing/2014/main" val="10001"/>
                  </a:ext>
                </a:extLst>
              </a:tr>
              <a:tr h="475795">
                <a:tc>
                  <a:txBody>
                    <a:bodyPr/>
                    <a:lstStyle/>
                    <a:p>
                      <a:r>
                        <a:rPr lang="en-US" sz="1600" dirty="0"/>
                        <a:t>Per-page Cost</a:t>
                      </a:r>
                    </a:p>
                  </a:txBody>
                  <a:tcPr marL="109061" marR="109061"/>
                </a:tc>
                <a:tc>
                  <a:txBody>
                    <a:bodyPr/>
                    <a:lstStyle/>
                    <a:p>
                      <a:r>
                        <a:rPr lang="en-US" sz="1600" dirty="0"/>
                        <a:t>Inexpensive</a:t>
                      </a:r>
                    </a:p>
                  </a:txBody>
                  <a:tcPr marL="109061" marR="109061"/>
                </a:tc>
                <a:tc>
                  <a:txBody>
                    <a:bodyPr/>
                    <a:lstStyle/>
                    <a:p>
                      <a:r>
                        <a:rPr lang="en-US" sz="1600" dirty="0"/>
                        <a:t>Expensive</a:t>
                      </a:r>
                    </a:p>
                  </a:txBody>
                  <a:tcPr marL="109061" marR="109061"/>
                </a:tc>
                <a:tc>
                  <a:txBody>
                    <a:bodyPr/>
                    <a:lstStyle/>
                    <a:p>
                      <a:r>
                        <a:rPr lang="en-US" sz="1600" dirty="0"/>
                        <a:t>Inexpensive</a:t>
                      </a:r>
                    </a:p>
                  </a:txBody>
                  <a:tcPr marL="109061" marR="109061"/>
                </a:tc>
                <a:extLst>
                  <a:ext uri="{0D108BD9-81ED-4DB2-BD59-A6C34878D82A}">
                    <a16:rowId xmlns:a16="http://schemas.microsoft.com/office/drawing/2014/main" val="10002"/>
                  </a:ext>
                </a:extLst>
              </a:tr>
              <a:tr h="475795">
                <a:tc>
                  <a:txBody>
                    <a:bodyPr/>
                    <a:lstStyle/>
                    <a:p>
                      <a:r>
                        <a:rPr lang="en-US" sz="1600" dirty="0"/>
                        <a:t>Resolution</a:t>
                      </a:r>
                    </a:p>
                  </a:txBody>
                  <a:tcPr marL="109061" marR="109061"/>
                </a:tc>
                <a:tc>
                  <a:txBody>
                    <a:bodyPr/>
                    <a:lstStyle/>
                    <a:p>
                      <a:r>
                        <a:rPr lang="en-US" sz="1600" dirty="0"/>
                        <a:t>Poor</a:t>
                      </a:r>
                    </a:p>
                  </a:txBody>
                  <a:tcPr marL="109061" marR="109061"/>
                </a:tc>
                <a:tc>
                  <a:txBody>
                    <a:bodyPr/>
                    <a:lstStyle/>
                    <a:p>
                      <a:r>
                        <a:rPr lang="en-US" sz="1600" dirty="0"/>
                        <a:t>Good</a:t>
                      </a:r>
                    </a:p>
                  </a:txBody>
                  <a:tcPr marL="109061" marR="109061"/>
                </a:tc>
                <a:tc>
                  <a:txBody>
                    <a:bodyPr/>
                    <a:lstStyle/>
                    <a:p>
                      <a:r>
                        <a:rPr lang="en-US" sz="1600" dirty="0"/>
                        <a:t>Good</a:t>
                      </a:r>
                    </a:p>
                  </a:txBody>
                  <a:tcPr marL="109061" marR="109061"/>
                </a:tc>
                <a:extLst>
                  <a:ext uri="{0D108BD9-81ED-4DB2-BD59-A6C34878D82A}">
                    <a16:rowId xmlns:a16="http://schemas.microsoft.com/office/drawing/2014/main" val="10003"/>
                  </a:ext>
                </a:extLst>
              </a:tr>
              <a:tr h="475795">
                <a:tc>
                  <a:txBody>
                    <a:bodyPr/>
                    <a:lstStyle/>
                    <a:p>
                      <a:r>
                        <a:rPr lang="en-US" sz="1600" dirty="0"/>
                        <a:t>Speed</a:t>
                      </a:r>
                    </a:p>
                  </a:txBody>
                  <a:tcPr marL="109061" marR="109061"/>
                </a:tc>
                <a:tc>
                  <a:txBody>
                    <a:bodyPr/>
                    <a:lstStyle/>
                    <a:p>
                      <a:r>
                        <a:rPr lang="en-US" sz="1600" dirty="0"/>
                        <a:t>Slow</a:t>
                      </a:r>
                    </a:p>
                  </a:txBody>
                  <a:tcPr marL="109061" marR="109061"/>
                </a:tc>
                <a:tc>
                  <a:txBody>
                    <a:bodyPr/>
                    <a:lstStyle/>
                    <a:p>
                      <a:r>
                        <a:rPr lang="en-US" sz="1600" dirty="0"/>
                        <a:t>Medium</a:t>
                      </a:r>
                    </a:p>
                  </a:txBody>
                  <a:tcPr marL="109061" marR="109061"/>
                </a:tc>
                <a:tc>
                  <a:txBody>
                    <a:bodyPr/>
                    <a:lstStyle/>
                    <a:p>
                      <a:r>
                        <a:rPr lang="en-US" sz="1600" dirty="0"/>
                        <a:t>Fast</a:t>
                      </a:r>
                    </a:p>
                  </a:txBody>
                  <a:tcPr marL="109061" marR="109061"/>
                </a:tc>
                <a:extLst>
                  <a:ext uri="{0D108BD9-81ED-4DB2-BD59-A6C34878D82A}">
                    <a16:rowId xmlns:a16="http://schemas.microsoft.com/office/drawing/2014/main" val="10004"/>
                  </a:ext>
                </a:extLst>
              </a:tr>
              <a:tr h="475795">
                <a:tc>
                  <a:txBody>
                    <a:bodyPr/>
                    <a:lstStyle/>
                    <a:p>
                      <a:r>
                        <a:rPr lang="en-US" sz="1600" dirty="0"/>
                        <a:t>Color</a:t>
                      </a:r>
                    </a:p>
                  </a:txBody>
                  <a:tcPr marL="109061" marR="109061"/>
                </a:tc>
                <a:tc>
                  <a:txBody>
                    <a:bodyPr/>
                    <a:lstStyle/>
                    <a:p>
                      <a:r>
                        <a:rPr lang="en-US" sz="1600" dirty="0"/>
                        <a:t>No</a:t>
                      </a:r>
                    </a:p>
                  </a:txBody>
                  <a:tcPr marL="109061" marR="109061"/>
                </a:tc>
                <a:tc>
                  <a:txBody>
                    <a:bodyPr/>
                    <a:lstStyle/>
                    <a:p>
                      <a:r>
                        <a:rPr lang="en-US" sz="1600" dirty="0"/>
                        <a:t>Yes</a:t>
                      </a:r>
                    </a:p>
                  </a:txBody>
                  <a:tcPr marL="109061" marR="109061"/>
                </a:tc>
                <a:tc>
                  <a:txBody>
                    <a:bodyPr/>
                    <a:lstStyle/>
                    <a:p>
                      <a:r>
                        <a:rPr lang="en-US" sz="1600" dirty="0"/>
                        <a:t>Some</a:t>
                      </a:r>
                      <a:r>
                        <a:rPr lang="en-US" sz="1600" baseline="0" dirty="0"/>
                        <a:t> models</a:t>
                      </a:r>
                      <a:endParaRPr lang="en-US" sz="1600" dirty="0"/>
                    </a:p>
                  </a:txBody>
                  <a:tcPr marL="109061" marR="109061"/>
                </a:tc>
                <a:extLst>
                  <a:ext uri="{0D108BD9-81ED-4DB2-BD59-A6C34878D82A}">
                    <a16:rowId xmlns:a16="http://schemas.microsoft.com/office/drawing/2014/main" val="10005"/>
                  </a:ext>
                </a:extLst>
              </a:tr>
              <a:tr h="645256">
                <a:tc>
                  <a:txBody>
                    <a:bodyPr/>
                    <a:lstStyle/>
                    <a:p>
                      <a:r>
                        <a:rPr lang="en-US" sz="1600" dirty="0"/>
                        <a:t>Paper handling</a:t>
                      </a:r>
                    </a:p>
                  </a:txBody>
                  <a:tcPr marL="109061" marR="109061"/>
                </a:tc>
                <a:tc>
                  <a:txBody>
                    <a:bodyPr/>
                    <a:lstStyle/>
                    <a:p>
                      <a:r>
                        <a:rPr lang="en-US" sz="1600" dirty="0"/>
                        <a:t>Continuous feed</a:t>
                      </a:r>
                    </a:p>
                  </a:txBody>
                  <a:tcPr marL="109061" marR="109061"/>
                </a:tc>
                <a:tc>
                  <a:txBody>
                    <a:bodyPr/>
                    <a:lstStyle/>
                    <a:p>
                      <a:r>
                        <a:rPr lang="en-US" sz="1600" dirty="0"/>
                        <a:t>Single low-capacity tray</a:t>
                      </a:r>
                    </a:p>
                  </a:txBody>
                  <a:tcPr marL="109061" marR="109061"/>
                </a:tc>
                <a:tc>
                  <a:txBody>
                    <a:bodyPr/>
                    <a:lstStyle/>
                    <a:p>
                      <a:r>
                        <a:rPr lang="en-US" sz="1600" dirty="0"/>
                        <a:t>Multiple</a:t>
                      </a:r>
                      <a:r>
                        <a:rPr lang="en-US" sz="1600" baseline="0" dirty="0"/>
                        <a:t> high-capacity trays (some models)</a:t>
                      </a:r>
                      <a:endParaRPr lang="en-US" sz="1600" dirty="0"/>
                    </a:p>
                  </a:txBody>
                  <a:tcPr marL="109061" marR="109061"/>
                </a:tc>
                <a:extLst>
                  <a:ext uri="{0D108BD9-81ED-4DB2-BD59-A6C34878D82A}">
                    <a16:rowId xmlns:a16="http://schemas.microsoft.com/office/drawing/2014/main" val="10006"/>
                  </a:ext>
                </a:extLst>
              </a:tr>
              <a:tr h="645256">
                <a:tc>
                  <a:txBody>
                    <a:bodyPr/>
                    <a:lstStyle/>
                    <a:p>
                      <a:r>
                        <a:rPr lang="en-US" sz="1600" dirty="0"/>
                        <a:t>Suitable for</a:t>
                      </a:r>
                    </a:p>
                  </a:txBody>
                  <a:tcPr marL="109061" marR="109061"/>
                </a:tc>
                <a:tc>
                  <a:txBody>
                    <a:bodyPr/>
                    <a:lstStyle/>
                    <a:p>
                      <a:r>
                        <a:rPr lang="en-US" sz="1600" dirty="0"/>
                        <a:t>Multi-part forms, text-only printouts</a:t>
                      </a:r>
                    </a:p>
                  </a:txBody>
                  <a:tcPr marL="109061" marR="109061"/>
                </a:tc>
                <a:tc>
                  <a:txBody>
                    <a:bodyPr/>
                    <a:lstStyle/>
                    <a:p>
                      <a:r>
                        <a:rPr lang="en-US" sz="1600" dirty="0"/>
                        <a:t>Photo printing, home use</a:t>
                      </a:r>
                    </a:p>
                  </a:txBody>
                  <a:tcPr marL="109061" marR="109061"/>
                </a:tc>
                <a:tc>
                  <a:txBody>
                    <a:bodyPr/>
                    <a:lstStyle/>
                    <a:p>
                      <a:r>
                        <a:rPr lang="en-US" sz="1600" dirty="0"/>
                        <a:t>Business</a:t>
                      </a:r>
                      <a:r>
                        <a:rPr lang="en-US" sz="1600" baseline="0" dirty="0"/>
                        <a:t> printing, high-volume printing</a:t>
                      </a:r>
                      <a:endParaRPr lang="en-US" sz="1600" dirty="0"/>
                    </a:p>
                  </a:txBody>
                  <a:tcPr marL="109061" marR="109061"/>
                </a:tc>
                <a:extLst>
                  <a:ext uri="{0D108BD9-81ED-4DB2-BD59-A6C34878D82A}">
                    <a16:rowId xmlns:a16="http://schemas.microsoft.com/office/drawing/2014/main" val="10007"/>
                  </a:ext>
                </a:extLst>
              </a:tr>
            </a:tbl>
          </a:graphicData>
        </a:graphic>
      </p:graphicFrame>
      <p:sp>
        <p:nvSpPr>
          <p:cNvPr id="5" name="Slide Number Placeholder 4">
            <a:extLst>
              <a:ext uri="{FF2B5EF4-FFF2-40B4-BE49-F238E27FC236}">
                <a16:creationId xmlns:a16="http://schemas.microsoft.com/office/drawing/2014/main" id="{D0DCFD99-A67A-4B12-B8B7-DA8F3B796BC8}"/>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30</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279515678"/>
      </p:ext>
    </p:extLst>
  </p:cSld>
  <p:clrMapOvr>
    <a:masterClrMapping/>
  </p:clrMapOvr>
  <mc:AlternateContent xmlns:mc="http://schemas.openxmlformats.org/markup-compatibility/2006" xmlns:p14="http://schemas.microsoft.com/office/powerpoint/2010/main">
    <mc:Choice Requires="p14">
      <p:transition spd="slow" p14:dur="1500" advTm="54142">
        <p:split orient="vert"/>
      </p:transition>
    </mc:Choice>
    <mc:Fallback xmlns="">
      <p:transition spd="slow" advTm="5414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3A86A75C-4F4B-4683-9AE1-C65F6400EC91}">
      <p14:laserTraceLst xmlns:p14="http://schemas.microsoft.com/office/powerpoint/2010/main">
        <p14:tracePtLst>
          <p14:tracePt t="13207" x="741363" y="4938713"/>
          <p14:tracePt t="13426" x="750888" y="4919663"/>
          <p14:tracePt t="13942" x="785813" y="4884738"/>
          <p14:tracePt t="13951" x="847725" y="4803775"/>
          <p14:tracePt t="13961" x="919163" y="4714875"/>
          <p14:tracePt t="13972" x="1017588" y="4608513"/>
          <p14:tracePt t="13983" x="1125538" y="4483100"/>
          <p14:tracePt t="13999" x="1339850" y="4224338"/>
          <p14:tracePt t="14016" x="1536700" y="4000500"/>
          <p14:tracePt t="14033" x="1643063" y="3884613"/>
          <p14:tracePt t="14049" x="1901825" y="3625850"/>
          <p14:tracePt t="14065" x="2170113" y="3402013"/>
          <p14:tracePt t="14083" x="2286000" y="3322638"/>
          <p14:tracePt t="14098" x="2509838" y="3187700"/>
          <p14:tracePt t="14115" x="2687638" y="3081338"/>
          <p14:tracePt t="14133" x="2776538" y="3027363"/>
          <p14:tracePt t="14148" x="2911475" y="2946400"/>
          <p14:tracePt t="14165" x="3027363" y="2874963"/>
          <p14:tracePt t="14182" x="3062288" y="2840038"/>
          <p14:tracePt t="14198" x="3152775" y="2786063"/>
          <p14:tracePt t="14216" x="3276600" y="2724150"/>
          <p14:tracePt t="14233" x="3367088" y="2679700"/>
          <p14:tracePt t="14249" x="3581400" y="2544763"/>
          <p14:tracePt t="14265" x="3830638" y="2357438"/>
          <p14:tracePt t="14282" x="3956050" y="2268538"/>
          <p14:tracePt t="14298" x="4205288" y="2098675"/>
          <p14:tracePt t="14315" x="4402138" y="1955800"/>
          <p14:tracePt t="14332" x="4510088" y="1911350"/>
          <p14:tracePt t="14348" x="4687888" y="1839913"/>
          <p14:tracePt t="14365" x="4822825" y="1812925"/>
          <p14:tracePt t="14383" x="4830763" y="1812925"/>
          <p14:tracePt t="14652" x="4840288" y="1812925"/>
          <p14:tracePt t="14662" x="4867275" y="1812925"/>
          <p14:tracePt t="14672" x="4894263" y="1812925"/>
          <p14:tracePt t="14682" x="4929188" y="1812925"/>
          <p14:tracePt t="14698" x="5081588" y="1830388"/>
          <p14:tracePt t="14714" x="5187950" y="1839913"/>
          <p14:tracePt t="14731" x="5402263" y="1857375"/>
          <p14:tracePt t="14748" x="5608638" y="1874838"/>
          <p14:tracePt t="14765" x="5786438" y="1884363"/>
          <p14:tracePt t="14782" x="5867400" y="1901825"/>
          <p14:tracePt t="14798" x="6018213" y="1901825"/>
          <p14:tracePt t="14814" x="6116638" y="1901825"/>
          <p14:tracePt t="14831" x="6340475" y="1911350"/>
          <p14:tracePt t="14848" x="6581775" y="1911350"/>
          <p14:tracePt t="14865" x="6697663" y="1919288"/>
          <p14:tracePt t="14881" x="6911975" y="1919288"/>
          <p14:tracePt t="14898" x="7062788" y="1919288"/>
          <p14:tracePt t="14915" x="7126288" y="1919288"/>
          <p14:tracePt t="14931" x="7215188" y="1911350"/>
          <p14:tracePt t="14948" x="7286625" y="1901825"/>
          <p14:tracePt t="14964" x="7323138" y="1901825"/>
          <p14:tracePt t="14981" x="7394575" y="1893888"/>
          <p14:tracePt t="14998" x="7439025" y="1893888"/>
          <p14:tracePt t="15015" x="7446963" y="1893888"/>
          <p14:tracePt t="15015" x="7466013" y="1893888"/>
          <p14:tracePt t="15032" x="7473950" y="1893888"/>
          <p14:tracePt t="15052" x="7473950" y="1901825"/>
          <p14:tracePt t="15064" x="7473950" y="1911350"/>
          <p14:tracePt t="15102" x="7466013" y="1911350"/>
          <p14:tracePt t="15132" x="7446963" y="1911350"/>
          <p14:tracePt t="15142" x="7402513" y="1911350"/>
          <p14:tracePt t="15152" x="7304088" y="1901825"/>
          <p14:tracePt t="15164" x="7170738" y="1884363"/>
          <p14:tracePt t="15181" x="6759575" y="1866900"/>
          <p14:tracePt t="15197" x="6224588" y="1847850"/>
          <p14:tracePt t="15214" x="5956300" y="1847850"/>
          <p14:tracePt t="15231" x="5313363" y="1874838"/>
          <p14:tracePt t="15248" x="4759325" y="1928813"/>
          <p14:tracePt t="15265" x="4313238" y="2009775"/>
          <p14:tracePt t="15282" x="4143375" y="2044700"/>
          <p14:tracePt t="15299" x="3956050" y="2081213"/>
          <p14:tracePt t="15315" x="3894138" y="2089150"/>
          <p14:tracePt t="15330" x="3803650" y="2098675"/>
          <p14:tracePt t="15348" x="3759200" y="2098675"/>
          <p14:tracePt t="15365" x="3751263" y="2098675"/>
          <p14:tracePt t="15381" x="3741738" y="2098675"/>
          <p14:tracePt t="15397" x="3732213" y="2098675"/>
          <p14:tracePt t="15662" x="3697288" y="2108200"/>
          <p14:tracePt t="15672" x="3633788" y="2116138"/>
          <p14:tracePt t="15681" x="3571875" y="2133600"/>
          <p14:tracePt t="15697" x="3419475" y="2170113"/>
          <p14:tracePt t="15714" x="3348038" y="2197100"/>
          <p14:tracePt t="15730" x="3197225" y="2259013"/>
          <p14:tracePt t="15747" x="3027363" y="2312988"/>
          <p14:tracePt t="15764" x="2938463" y="2357438"/>
          <p14:tracePt t="15781" x="2768600" y="2428875"/>
          <p14:tracePt t="15797" x="2589213" y="2500313"/>
          <p14:tracePt t="15814" x="2517775" y="2527300"/>
          <p14:tracePt t="15830" x="2393950" y="2571750"/>
          <p14:tracePt t="15847" x="2312988" y="2608263"/>
          <p14:tracePt t="15864" x="2276475" y="2616200"/>
          <p14:tracePt t="15880" x="2251075" y="2633663"/>
          <p14:tracePt t="15897" x="2241550" y="2643188"/>
          <p14:tracePt t="15914" x="2232025" y="2652713"/>
          <p14:tracePt t="16352" x="2232025" y="2660650"/>
          <p14:tracePt t="16363" x="2224088" y="2670175"/>
          <p14:tracePt t="16372" x="2224088" y="2687638"/>
          <p14:tracePt t="16383" x="2224088" y="2705100"/>
          <p14:tracePt t="16396" x="2224088" y="2759075"/>
          <p14:tracePt t="16413" x="2214563" y="2795588"/>
          <p14:tracePt t="16430" x="2205038" y="2874963"/>
          <p14:tracePt t="16447" x="2197100" y="2973388"/>
          <p14:tracePt t="16463" x="2197100" y="3017838"/>
          <p14:tracePt t="16481" x="2179638" y="3108325"/>
          <p14:tracePt t="16498" x="2160588" y="3170238"/>
          <p14:tracePt t="16515" x="2160588" y="3197225"/>
          <p14:tracePt t="16531" x="2143125" y="3259138"/>
          <p14:tracePt t="16547" x="2133600" y="3313113"/>
          <p14:tracePt t="16564" x="2125663" y="3348038"/>
          <p14:tracePt t="16579" x="2108200" y="3429000"/>
          <p14:tracePt t="16596" x="2089150" y="3517900"/>
          <p14:tracePt t="16614" x="2081213" y="3554413"/>
          <p14:tracePt t="16631" x="2071688" y="3633788"/>
          <p14:tracePt t="16647" x="2054225" y="3705225"/>
          <p14:tracePt t="16663" x="2044700" y="3759200"/>
          <p14:tracePt t="16679" x="2027238" y="3857625"/>
          <p14:tracePt t="16697" x="2009775" y="3965575"/>
          <p14:tracePt t="16713" x="2000250" y="4010025"/>
          <p14:tracePt t="16729" x="1982788" y="4133850"/>
          <p14:tracePt t="16746" x="1965325" y="4241800"/>
          <p14:tracePt t="16763" x="1955800" y="4295775"/>
          <p14:tracePt t="16780" x="1928813" y="4375150"/>
          <p14:tracePt t="16797" x="1893888" y="4446588"/>
          <p14:tracePt t="16814" x="1884363" y="4473575"/>
          <p14:tracePt t="16829" x="1866900" y="4518025"/>
          <p14:tracePt t="16846" x="1857375" y="4562475"/>
          <p14:tracePt t="16864" x="1847850" y="4581525"/>
          <p14:tracePt t="16879" x="1839913" y="4608513"/>
          <p14:tracePt t="16896" x="1830388" y="4625975"/>
          <p14:tracePt t="16914" x="1830388" y="4633913"/>
          <p14:tracePt t="16929" x="1822450" y="4643438"/>
          <p14:tracePt t="16946" x="1822450" y="4633913"/>
          <p14:tracePt t="17031" x="1830388" y="4625975"/>
          <p14:tracePt t="17052" x="1830388" y="4598988"/>
          <p14:tracePt t="17063" x="1839913" y="4537075"/>
          <p14:tracePt t="17073" x="1857375" y="4446588"/>
          <p14:tracePt t="17082" x="1893888" y="4340225"/>
          <p14:tracePt t="17096" x="1946275" y="4108450"/>
          <p14:tracePt t="17114" x="1973263" y="4010025"/>
          <p14:tracePt t="17129" x="2000250" y="3857625"/>
          <p14:tracePt t="17146" x="2017713" y="3741738"/>
          <p14:tracePt t="17164" x="2017713" y="3705225"/>
          <p14:tracePt t="17179" x="2036763" y="3616325"/>
          <p14:tracePt t="17196" x="2044700" y="3509963"/>
          <p14:tracePt t="17213" x="2054225" y="3446463"/>
          <p14:tracePt t="17229" x="2071688" y="3322638"/>
          <p14:tracePt t="17246" x="2089150" y="3205163"/>
          <p14:tracePt t="17263" x="2098675" y="3160713"/>
          <p14:tracePt t="17279" x="2116138" y="3081338"/>
          <p14:tracePt t="17296" x="2133600" y="3000375"/>
          <p14:tracePt t="17314" x="2143125" y="2965450"/>
          <p14:tracePt t="17330" x="2152650" y="2901950"/>
          <p14:tracePt t="17346" x="2170113" y="2840038"/>
          <p14:tracePt t="17364" x="2179638" y="2813050"/>
          <p14:tracePt t="17380" x="2179638" y="2759075"/>
          <p14:tracePt t="17397" x="2197100" y="2705100"/>
          <p14:tracePt t="17414" x="2197100" y="2687638"/>
          <p14:tracePt t="17430" x="2205038" y="2633663"/>
          <p14:tracePt t="17446" x="2214563" y="2581275"/>
          <p14:tracePt t="17463" x="2214563" y="2554288"/>
          <p14:tracePt t="17478" x="2224088" y="2517775"/>
          <p14:tracePt t="17496" x="2224088" y="2500313"/>
          <p14:tracePt t="17513" x="2224088" y="2490788"/>
          <p14:tracePt t="17529" x="2224088" y="2482850"/>
          <p14:tracePt t="17547" x="2224088" y="2490788"/>
          <p14:tracePt t="17782" x="2224088" y="2500313"/>
          <p14:tracePt t="17822" x="2224088" y="2509838"/>
          <p14:tracePt t="17872" x="2224088" y="2517775"/>
          <p14:tracePt t="17892" x="2224088" y="2527300"/>
          <p14:tracePt t="17932" x="2224088" y="2536825"/>
          <p14:tracePt t="17972" x="2224088" y="2544763"/>
          <p14:tracePt t="18001" x="2224088" y="2554288"/>
          <p14:tracePt t="18021" x="2224088" y="2562225"/>
          <p14:tracePt t="18041" x="2224088" y="2571750"/>
          <p14:tracePt t="18063" x="2224088" y="2589213"/>
          <p14:tracePt t="18082" x="2224088" y="2598738"/>
          <p14:tracePt t="18092" x="2224088" y="2616200"/>
          <p14:tracePt t="18102" x="2224088" y="2643188"/>
          <p14:tracePt t="18113" x="2214563" y="2679700"/>
          <p14:tracePt t="18128" x="2214563" y="2768600"/>
          <p14:tracePt t="18145" x="2214563" y="2840038"/>
          <p14:tracePt t="18163" x="2214563" y="2874963"/>
          <p14:tracePt t="18178" x="2205038" y="2928938"/>
          <p14:tracePt t="18195" x="2205038" y="2982913"/>
          <p14:tracePt t="18213" x="2205038" y="2990850"/>
          <p14:tracePt t="18228" x="2197100" y="3017838"/>
          <p14:tracePt t="18245" x="2197100" y="3036888"/>
          <p14:tracePt t="18263" x="2197100" y="3044825"/>
          <p14:tracePt t="18278" x="2197100" y="3054350"/>
          <p14:tracePt t="18295" x="2197100" y="3062288"/>
          <p14:tracePt t="18322" x="2197100" y="3071813"/>
          <p14:tracePt t="18362" x="2197100" y="3081338"/>
          <p14:tracePt t="18382" x="2197100" y="3089275"/>
          <p14:tracePt t="18422" x="2187575" y="3089275"/>
          <p14:tracePt t="18432" x="2187575" y="3098800"/>
          <p14:tracePt t="18461" x="2187575" y="3108325"/>
          <p14:tracePt t="18562" x="2197100" y="3108325"/>
          <p14:tracePt t="18852" x="2197100" y="3098800"/>
          <p14:tracePt t="18862" x="2197100" y="3089275"/>
          <p14:tracePt t="18932" x="2197100" y="3098800"/>
          <p14:tracePt t="19072" x="2197100" y="3116263"/>
          <p14:tracePt t="19092" x="2197100" y="3125788"/>
          <p14:tracePt t="19102" x="2197100" y="3143250"/>
          <p14:tracePt t="19112" x="2197100" y="3170238"/>
          <p14:tracePt t="19128" x="2197100" y="3241675"/>
          <p14:tracePt t="19145" x="2197100" y="3322638"/>
          <p14:tracePt t="19162" x="2197100" y="3348038"/>
          <p14:tracePt t="19178" x="2197100" y="3402013"/>
          <p14:tracePt t="19194" x="2187575" y="3455988"/>
          <p14:tracePt t="19212" x="2187575" y="3482975"/>
          <p14:tracePt t="19228" x="2179638" y="3527425"/>
          <p14:tracePt t="19244" x="2179638" y="3536950"/>
          <p14:tracePt t="19261" x="2179638" y="3562350"/>
          <p14:tracePt t="19278" x="2179638" y="3571875"/>
          <p14:tracePt t="19294" x="2179638" y="3581400"/>
          <p14:tracePt t="19322" x="2179638" y="3589338"/>
          <p14:tracePt t="19371" x="2179638" y="3581400"/>
          <p14:tracePt t="19742" x="2179638" y="3571875"/>
          <p14:tracePt t="19781" x="2179638" y="3562350"/>
          <p14:tracePt t="20092" x="2187575" y="3554413"/>
          <p14:tracePt t="20112" x="2197100" y="3544888"/>
          <p14:tracePt t="20122" x="2214563" y="3544888"/>
          <p14:tracePt t="20132" x="2241550" y="3536950"/>
          <p14:tracePt t="20143" x="2303463" y="3536950"/>
          <p14:tracePt t="20160" x="2490788" y="3527425"/>
          <p14:tracePt t="20177" x="2768600" y="3517900"/>
          <p14:tracePt t="20194" x="2938463" y="3517900"/>
          <p14:tracePt t="20210" x="3429000" y="3517900"/>
          <p14:tracePt t="20227" x="4108450" y="3527425"/>
          <p14:tracePt t="20244" x="4572000" y="3527425"/>
          <p14:tracePt t="20260" x="5608638" y="3544888"/>
          <p14:tracePt t="20277" x="6589713" y="3589338"/>
          <p14:tracePt t="20294" x="6956425" y="3625850"/>
          <p14:tracePt t="20310" x="7375525" y="3687763"/>
          <p14:tracePt t="20328" x="7581900" y="3705225"/>
          <p14:tracePt t="20344" x="7643813" y="3714750"/>
          <p14:tracePt t="20360" x="7705725" y="3732213"/>
          <p14:tracePt t="20377" x="7742238" y="3741738"/>
          <p14:tracePt t="20394" x="7742238" y="3751263"/>
          <p14:tracePt t="20410" x="7751763" y="3759200"/>
          <p14:tracePt t="20427" x="7751763" y="3768725"/>
          <p14:tracePt t="20443" x="7742238" y="3768725"/>
          <p14:tracePt t="20492" x="7715250" y="3768725"/>
          <p14:tracePt t="20502" x="7653338" y="3768725"/>
          <p14:tracePt t="20511" x="7572375" y="3776663"/>
          <p14:tracePt t="20527" x="7304088" y="3795713"/>
          <p14:tracePt t="20544" x="7153275" y="3803650"/>
          <p14:tracePt t="20561" x="6848475" y="3813175"/>
          <p14:tracePt t="20578" x="6589713" y="3813175"/>
          <p14:tracePt t="20594" x="6473825" y="3813175"/>
          <p14:tracePt t="20610" x="6251575" y="3813175"/>
          <p14:tracePt t="20626" x="6037263" y="3813175"/>
          <p14:tracePt t="20643" x="5938838" y="3803650"/>
          <p14:tracePt t="20660" x="5759450" y="3795713"/>
          <p14:tracePt t="20677" x="5616575" y="3776663"/>
          <p14:tracePt t="20693" x="5537200" y="3759200"/>
          <p14:tracePt t="20711" x="5394325" y="3697288"/>
          <p14:tracePt t="20728" x="5241925" y="3643313"/>
          <p14:tracePt t="20744" x="5180013" y="3616325"/>
          <p14:tracePt t="20759" x="5072063" y="3562350"/>
          <p14:tracePt t="20777" x="4983163" y="3500438"/>
          <p14:tracePt t="20793" x="4946650" y="3473450"/>
          <p14:tracePt t="20810" x="4867275" y="3394075"/>
          <p14:tracePt t="20828" x="4813300" y="3313113"/>
          <p14:tracePt t="20844" x="4803775" y="3259138"/>
          <p14:tracePt t="20861" x="4803775" y="3160713"/>
          <p14:tracePt t="20877" x="4840288" y="3044825"/>
          <p14:tracePt t="20893" x="4875213" y="3000375"/>
          <p14:tracePt t="20910" x="4956175" y="2938463"/>
          <p14:tracePt t="20926" x="5054600" y="2894013"/>
          <p14:tracePt t="20943" x="5133975" y="2874963"/>
          <p14:tracePt t="20959" x="5286375" y="2867025"/>
          <p14:tracePt t="20977" x="5456238" y="2847975"/>
          <p14:tracePt t="20993" x="5537200" y="2847975"/>
          <p14:tracePt t="21010" x="5741988" y="2847975"/>
          <p14:tracePt t="21027" x="5956300" y="2847975"/>
          <p14:tracePt t="21044" x="6062663" y="2867025"/>
          <p14:tracePt t="21060" x="6276975" y="2919413"/>
          <p14:tracePt t="21076" x="6465888" y="2982913"/>
          <p14:tracePt t="21094" x="6537325" y="3027363"/>
          <p14:tracePt t="21110" x="6680200" y="3116263"/>
          <p14:tracePt t="21126" x="6759575" y="3205163"/>
          <p14:tracePt t="21143" x="6786563" y="3251200"/>
          <p14:tracePt t="21160" x="6804025" y="3303588"/>
          <p14:tracePt t="21177" x="6804025" y="3357563"/>
          <p14:tracePt t="21193" x="6804025" y="3384550"/>
          <p14:tracePt t="21209" x="6786563" y="3446463"/>
          <p14:tracePt t="21226" x="6759575" y="3482975"/>
          <p14:tracePt t="21243" x="6742113" y="3490913"/>
          <p14:tracePt t="21259" x="6688138" y="3527425"/>
          <p14:tracePt t="21276" x="6616700" y="3562350"/>
          <p14:tracePt t="21293" x="6572250" y="3589338"/>
          <p14:tracePt t="21309" x="6438900" y="3643313"/>
          <p14:tracePt t="21326" x="6348413" y="3697288"/>
          <p14:tracePt t="21343" x="6303963" y="3714750"/>
          <p14:tracePt t="21360" x="6251575" y="3732213"/>
          <p14:tracePt t="21376" x="6205538" y="3751263"/>
          <p14:tracePt t="21393" x="6180138" y="3751263"/>
          <p14:tracePt t="21410" x="6153150" y="3759200"/>
          <p14:tracePt t="21426" x="6143625" y="3768725"/>
          <p14:tracePt t="21443" x="6134100" y="3768725"/>
          <p14:tracePt t="22032" x="6126163" y="3768725"/>
          <p14:tracePt t="22042" x="6108700" y="3768725"/>
          <p14:tracePt t="22052" x="6089650" y="3768725"/>
          <p14:tracePt t="22063" x="6062663" y="3768725"/>
          <p14:tracePt t="22075" x="5973763" y="3759200"/>
          <p14:tracePt t="22093" x="5894388" y="3741738"/>
          <p14:tracePt t="22109" x="5715000" y="3687763"/>
          <p14:tracePt t="22126" x="5483225" y="3616325"/>
          <p14:tracePt t="22143" x="5330825" y="3571875"/>
          <p14:tracePt t="22159" x="4991100" y="3473450"/>
          <p14:tracePt t="22176" x="4633913" y="3384550"/>
          <p14:tracePt t="22193" x="4465638" y="3340100"/>
          <p14:tracePt t="22209" x="4160838" y="3286125"/>
          <p14:tracePt t="22226" x="3929063" y="3241675"/>
          <p14:tracePt t="22243" x="3830638" y="3232150"/>
          <p14:tracePt t="22259" x="3697288" y="3214688"/>
          <p14:tracePt t="22275" x="3571875" y="3187700"/>
          <p14:tracePt t="22293" x="3527425" y="3170238"/>
          <p14:tracePt t="22309" x="3402013" y="3133725"/>
          <p14:tracePt t="22325" x="3286125" y="3098800"/>
          <p14:tracePt t="22343" x="3241675" y="3071813"/>
          <p14:tracePt t="22359" x="3160713" y="3044825"/>
          <p14:tracePt t="22376" x="3081338" y="3000375"/>
          <p14:tracePt t="22393" x="3027363" y="2982913"/>
          <p14:tracePt t="22409" x="2901950" y="2946400"/>
          <p14:tracePt t="22425" x="2786063" y="2911475"/>
          <p14:tracePt t="22443" x="2751138" y="2901950"/>
          <p14:tracePt t="22458" x="2679700" y="2847975"/>
          <p14:tracePt t="22476" x="2616200" y="2803525"/>
          <p14:tracePt t="22493" x="2581275" y="2776538"/>
          <p14:tracePt t="22509" x="2517775" y="2724150"/>
          <p14:tracePt t="22526" x="2455863" y="2679700"/>
          <p14:tracePt t="22543" x="2428875" y="2660650"/>
          <p14:tracePt t="22558" x="2384425" y="2633663"/>
          <p14:tracePt t="22575" x="2357438" y="2616200"/>
          <p14:tracePt t="22593" x="2339975" y="2608263"/>
          <p14:tracePt t="22609" x="2330450" y="2598738"/>
          <p14:tracePt t="22626" x="2312988" y="2598738"/>
          <p14:tracePt t="22643" x="2312988" y="2589213"/>
          <p14:tracePt t="22672" x="2322513" y="2589213"/>
          <p14:tracePt t="22893" x="2330450" y="2589213"/>
          <p14:tracePt t="22932" x="2339975" y="2589213"/>
          <p14:tracePt t="22951" x="2347913" y="2589213"/>
          <p14:tracePt t="22972" x="2357438" y="2589213"/>
          <p14:tracePt t="22992" x="2366963" y="2589213"/>
          <p14:tracePt t="23002" x="2374900" y="2589213"/>
          <p14:tracePt t="23012" x="2384425" y="2598738"/>
          <p14:tracePt t="23024" x="2411413" y="2598738"/>
          <p14:tracePt t="23043" x="2438400" y="2598738"/>
          <p14:tracePt t="23058" x="2562225" y="2608263"/>
          <p14:tracePt t="23074" x="2732088" y="2625725"/>
          <p14:tracePt t="23092" x="2803525" y="2625725"/>
          <p14:tracePt t="23108" x="2938463" y="2643188"/>
          <p14:tracePt t="23126" x="3044825" y="2652713"/>
          <p14:tracePt t="23143" x="3108325" y="2652713"/>
          <p14:tracePt t="23158" x="3241675" y="2660650"/>
          <p14:tracePt t="23175" x="3367088" y="2660650"/>
          <p14:tracePt t="23193" x="3429000" y="2660650"/>
          <p14:tracePt t="23208" x="3536950" y="2660650"/>
          <p14:tracePt t="23225" x="3589338" y="2660650"/>
          <p14:tracePt t="23242" x="3697288" y="2660650"/>
          <p14:tracePt t="23258" x="3813175" y="2660650"/>
          <p14:tracePt t="23275" x="3884613" y="2660650"/>
          <p14:tracePt t="23292" x="4037013" y="2660650"/>
          <p14:tracePt t="23308" x="4197350" y="2652713"/>
          <p14:tracePt t="23324" x="4268788" y="2652713"/>
          <p14:tracePt t="23324" x="4340225" y="2652713"/>
          <p14:tracePt t="23343" x="4411663" y="2652713"/>
          <p14:tracePt t="23358" x="4572000" y="2652713"/>
          <p14:tracePt t="23375" x="4732338" y="2652713"/>
          <p14:tracePt t="23393" x="4830763" y="2652713"/>
          <p14:tracePt t="23408" x="5010150" y="2652713"/>
          <p14:tracePt t="23425" x="5108575" y="2652713"/>
          <p14:tracePt t="23441" x="5276850" y="2652713"/>
          <p14:tracePt t="23458" x="5438775" y="2660650"/>
          <p14:tracePt t="23475" x="5581650" y="2679700"/>
          <p14:tracePt t="23492" x="5643563" y="2687638"/>
          <p14:tracePt t="23508" x="5732463" y="2705100"/>
          <p14:tracePt t="23525" x="5786438" y="2705100"/>
          <p14:tracePt t="23543" x="5803900" y="2705100"/>
          <p14:tracePt t="23557" x="5830888" y="2714625"/>
          <p14:tracePt t="23574" x="5840413" y="2714625"/>
          <p14:tracePt t="23591" x="5867400" y="2724150"/>
          <p14:tracePt t="23608" x="5848350" y="2724150"/>
          <p14:tracePt t="23962" x="5822950" y="2724150"/>
          <p14:tracePt t="23972" x="5795963" y="2724150"/>
          <p14:tracePt t="23982" x="5759450" y="2724150"/>
          <p14:tracePt t="23992" x="5724525" y="2724150"/>
          <p14:tracePt t="24008" x="5634038" y="2724150"/>
          <p14:tracePt t="24025" x="5572125" y="2724150"/>
          <p14:tracePt t="24041" x="5456238" y="2724150"/>
          <p14:tracePt t="24058" x="5330825" y="2724150"/>
          <p14:tracePt t="24074" x="5268913" y="2724150"/>
          <p14:tracePt t="24090" x="5153025" y="2714625"/>
          <p14:tracePt t="24107" x="5027613" y="2705100"/>
          <p14:tracePt t="24125" x="4965700" y="2697163"/>
          <p14:tracePt t="24141" x="4875213" y="2679700"/>
          <p14:tracePt t="24157" x="4813300" y="2652713"/>
          <p14:tracePt t="24174" x="4786313" y="2652713"/>
          <p14:tracePt t="24191" x="4751388" y="2633663"/>
          <p14:tracePt t="24207" x="4724400" y="2625725"/>
          <p14:tracePt t="24225" x="4714875" y="2616200"/>
          <p14:tracePt t="24241" x="4697413" y="2608263"/>
          <p14:tracePt t="24257" x="4687888" y="2598738"/>
          <p14:tracePt t="24274" x="4679950" y="2589213"/>
          <p14:tracePt t="24290" x="4679950" y="2581275"/>
          <p14:tracePt t="24312" x="4679950" y="2571750"/>
          <p14:tracePt t="24324" x="4679950" y="2562225"/>
          <p14:tracePt t="24342" x="4679950" y="2554288"/>
          <p14:tracePt t="24362" x="4687888" y="2544763"/>
          <p14:tracePt t="24382" x="4741863" y="2527300"/>
          <p14:tracePt t="24392" x="4813300" y="2509838"/>
          <p14:tracePt t="24407" x="5000625" y="2473325"/>
          <p14:tracePt t="24424" x="5089525" y="2455863"/>
          <p14:tracePt t="24440" x="5259388" y="2438400"/>
          <p14:tracePt t="24457" x="5429250" y="2428875"/>
          <p14:tracePt t="24474" x="5510213" y="2428875"/>
          <p14:tracePt t="24491" x="5697538" y="2428875"/>
          <p14:tracePt t="24508" x="5894388" y="2428875"/>
          <p14:tracePt t="24524" x="5973763" y="2438400"/>
          <p14:tracePt t="24541" x="6108700" y="2455863"/>
          <p14:tracePt t="24557" x="6197600" y="2465388"/>
          <p14:tracePt t="24574" x="6232525" y="2473325"/>
          <p14:tracePt t="24591" x="6296025" y="2490788"/>
          <p14:tracePt t="24608" x="6348413" y="2500313"/>
          <p14:tracePt t="24624" x="6375400" y="2517775"/>
          <p14:tracePt t="24640" x="6429375" y="2536825"/>
          <p14:tracePt t="24657" x="6456363" y="2554288"/>
          <p14:tracePt t="24673" x="6465888" y="2554288"/>
          <p14:tracePt t="24690" x="6465888" y="2571750"/>
          <p14:tracePt t="24707" x="6473825" y="2571750"/>
          <p14:tracePt t="24724" x="6473825" y="2581275"/>
          <p14:tracePt t="24742" x="6473825" y="2589213"/>
          <p14:tracePt t="24791" x="6465888" y="2589213"/>
          <p14:tracePt t="24801" x="6456363" y="2598738"/>
          <p14:tracePt t="24832" x="6446838" y="2598738"/>
          <p14:tracePt t="24842" x="6446838" y="2608263"/>
          <p14:tracePt t="24852" x="6438900" y="2608263"/>
          <p14:tracePt t="24862" x="6429375" y="2608263"/>
          <p14:tracePt t="24881" x="6429375" y="2616200"/>
          <p14:tracePt t="24892" x="6419850" y="2616200"/>
          <p14:tracePt t="24907" x="6411913" y="2625725"/>
          <p14:tracePt t="24924" x="6402388" y="2625725"/>
          <p14:tracePt t="24940" x="6394450" y="2643188"/>
          <p14:tracePt t="24957" x="6384925" y="2652713"/>
          <p14:tracePt t="24973" x="6375400" y="2652713"/>
          <p14:tracePt t="24989" x="6367463" y="2660650"/>
          <p14:tracePt t="25006" x="6357938" y="2660650"/>
          <p14:tracePt t="25023" x="6348413" y="2660650"/>
          <p14:tracePt t="25040" x="6330950" y="2670175"/>
          <p14:tracePt t="25057" x="6313488" y="2679700"/>
          <p14:tracePt t="25074" x="6296025" y="2679700"/>
          <p14:tracePt t="25090" x="6251575" y="2679700"/>
          <p14:tracePt t="25107" x="6197600" y="2687638"/>
          <p14:tracePt t="25124" x="6170613" y="2687638"/>
          <p14:tracePt t="25140" x="6134100" y="2697163"/>
          <p14:tracePt t="25157" x="6099175" y="2697163"/>
          <p14:tracePt t="25173" x="6089650" y="2705100"/>
          <p14:tracePt t="25190" x="6072188" y="2705100"/>
          <p14:tracePt t="25206" x="6062663" y="2705100"/>
          <p14:tracePt t="25232" x="6054725" y="2705100"/>
          <p14:tracePt t="25242" x="6045200" y="2714625"/>
          <p14:tracePt t="25282" x="6037263" y="2714625"/>
          <p14:tracePt t="25302" x="6027738" y="2714625"/>
          <p14:tracePt t="25322" x="6018213" y="2714625"/>
          <p14:tracePt t="25333" x="6010275" y="2714625"/>
          <p14:tracePt t="25352" x="6000750" y="2714625"/>
          <p14:tracePt t="25362" x="5991225" y="2714625"/>
          <p14:tracePt t="25373" x="5983288" y="2714625"/>
          <p14:tracePt t="25390" x="5956300" y="2714625"/>
          <p14:tracePt t="25407" x="5938838" y="2714625"/>
          <p14:tracePt t="25424" x="5929313" y="2714625"/>
          <p14:tracePt t="25439" x="5919788" y="2714625"/>
          <p14:tracePt t="25456" x="5919788" y="2724150"/>
          <p14:tracePt t="25802" x="5919788" y="2732088"/>
          <p14:tracePt t="25812" x="5919788" y="2741613"/>
          <p14:tracePt t="25832" x="5919788" y="2751138"/>
          <p14:tracePt t="25842" x="5919788" y="2759075"/>
          <p14:tracePt t="25857" x="5919788" y="2786063"/>
          <p14:tracePt t="25874" x="5929313" y="2822575"/>
          <p14:tracePt t="25889" x="5946775" y="2955925"/>
          <p14:tracePt t="25907" x="5956300" y="3089275"/>
          <p14:tracePt t="25924" x="5956300" y="3125788"/>
          <p14:tracePt t="25939" x="5965825" y="3187700"/>
          <p14:tracePt t="25957" x="5965825" y="3224213"/>
          <p14:tracePt t="25974" x="5965825" y="3232150"/>
          <p14:tracePt t="25990" x="5965825" y="3241675"/>
          <p14:tracePt t="26007" x="5965825" y="3251200"/>
          <p14:tracePt t="26024" x="5956300" y="3251200"/>
          <p14:tracePt t="26152" x="5946775" y="3251200"/>
          <p14:tracePt t="26162" x="5938838" y="3251200"/>
          <p14:tracePt t="26173" x="5929313" y="3251200"/>
          <p14:tracePt t="26189" x="5867400" y="3251200"/>
          <p14:tracePt t="26205" x="5732463" y="3251200"/>
          <p14:tracePt t="26223" x="5661025" y="3251200"/>
          <p14:tracePt t="26239" x="5545138" y="3251200"/>
          <p14:tracePt t="26256" x="5429250" y="3251200"/>
          <p14:tracePt t="26273" x="5384800" y="3251200"/>
          <p14:tracePt t="26289" x="5268913" y="3241675"/>
          <p14:tracePt t="26306" x="5170488" y="3224213"/>
          <p14:tracePt t="26323" x="5126038" y="3214688"/>
          <p14:tracePt t="26339" x="5045075" y="3205163"/>
          <p14:tracePt t="26356" x="4991100" y="3197225"/>
          <p14:tracePt t="26373" x="4973638" y="3187700"/>
          <p14:tracePt t="26389" x="4938713" y="3187700"/>
          <p14:tracePt t="26406" x="4894263" y="3187700"/>
          <p14:tracePt t="26423" x="4875213" y="3179763"/>
          <p14:tracePt t="26439" x="4822825" y="3179763"/>
          <p14:tracePt t="26456" x="4786313" y="3170238"/>
          <p14:tracePt t="26473" x="4768850" y="3160713"/>
          <p14:tracePt t="26489" x="4751388" y="3152775"/>
          <p14:tracePt t="26507" x="4741863" y="3133725"/>
          <p14:tracePt t="26523" x="4741863" y="3125788"/>
          <p14:tracePt t="26539" x="4741863" y="3071813"/>
          <p14:tracePt t="26556" x="4741863" y="3000375"/>
          <p14:tracePt t="26573" x="4768850" y="2955925"/>
          <p14:tracePt t="26589" x="4848225" y="2874963"/>
          <p14:tracePt t="26605" x="4965700" y="2803525"/>
          <p14:tracePt t="26623" x="5054600" y="2776538"/>
          <p14:tracePt t="26639" x="5232400" y="2724150"/>
          <p14:tracePt t="26656" x="5438775" y="2697163"/>
          <p14:tracePt t="26673" x="5527675" y="2687638"/>
          <p14:tracePt t="26689" x="5680075" y="2687638"/>
          <p14:tracePt t="26706" x="5813425" y="2687638"/>
          <p14:tracePt t="26723" x="5857875" y="2697163"/>
          <p14:tracePt t="26739" x="5938838" y="2714625"/>
          <p14:tracePt t="26755" x="5991225" y="2724150"/>
          <p14:tracePt t="26773" x="6027738" y="2741613"/>
          <p14:tracePt t="26788" x="6089650" y="2768600"/>
          <p14:tracePt t="26805" x="6153150" y="2803525"/>
          <p14:tracePt t="26823" x="6170613" y="2813050"/>
          <p14:tracePt t="26838" x="6197600" y="2830513"/>
          <p14:tracePt t="26855" x="6205538" y="2840038"/>
          <p14:tracePt t="26873" x="6215063" y="2840038"/>
          <p14:tracePt t="26890" x="6215063" y="2857500"/>
          <p14:tracePt t="26906" x="6215063" y="2884488"/>
          <p14:tracePt t="26923" x="6215063" y="2901950"/>
          <p14:tracePt t="26939" x="6197600" y="2938463"/>
          <p14:tracePt t="26955" x="6180138" y="2946400"/>
          <p14:tracePt t="26972" x="6153150" y="2973388"/>
          <p14:tracePt t="26989" x="6134100" y="3000375"/>
          <p14:tracePt t="27006" x="6116638" y="3009900"/>
          <p14:tracePt t="27022" x="6089650" y="3036888"/>
          <p14:tracePt t="27040" x="6072188" y="3062288"/>
          <p14:tracePt t="27056" x="6018213" y="3089275"/>
          <p14:tracePt t="27073" x="5991225" y="3098800"/>
          <p14:tracePt t="27089" x="5938838" y="3108325"/>
          <p14:tracePt t="27105" x="5911850" y="3116263"/>
          <p14:tracePt t="27121" x="5857875" y="3133725"/>
          <p14:tracePt t="27139" x="5803900" y="3143250"/>
          <p14:tracePt t="27155" x="5786438" y="3152775"/>
          <p14:tracePt t="27155" x="5776913" y="3152775"/>
          <p14:tracePt t="27173" x="5759450" y="3160713"/>
          <p14:tracePt t="27189" x="5741988" y="3179763"/>
          <p14:tracePt t="27206" x="5732463" y="3179763"/>
          <p14:tracePt t="27222" x="5724525" y="3179763"/>
          <p14:tracePt t="27239" x="5715000" y="3179763"/>
          <p14:tracePt t="27254" x="5724525" y="3170238"/>
          <p14:tracePt t="27962" x="5732463" y="3170238"/>
          <p14:tracePt t="27972" x="5732463" y="3160713"/>
          <p14:tracePt t="27982" x="5741988" y="3160713"/>
          <p14:tracePt t="27992" x="5759450" y="3152775"/>
          <p14:tracePt t="28012" x="5776913" y="3152775"/>
          <p14:tracePt t="28022" x="5813425" y="3152775"/>
          <p14:tracePt t="28038" x="5919788" y="3152775"/>
          <p14:tracePt t="28055" x="5991225" y="3152775"/>
          <p14:tracePt t="28071" x="6116638" y="3160713"/>
          <p14:tracePt t="28087" x="6232525" y="3170238"/>
          <p14:tracePt t="28105" x="6296025" y="3170238"/>
          <p14:tracePt t="28121" x="6402388" y="3179763"/>
          <p14:tracePt t="28139" x="6491288" y="3179763"/>
          <p14:tracePt t="28155" x="6527800" y="3179763"/>
          <p14:tracePt t="28171" x="6589713" y="3179763"/>
          <p14:tracePt t="28188" x="6643688" y="3179763"/>
          <p14:tracePt t="28205" x="6680200" y="3179763"/>
          <p14:tracePt t="28221" x="6751638" y="3179763"/>
          <p14:tracePt t="28238" x="6840538" y="3187700"/>
          <p14:tracePt t="28255" x="6938963" y="3187700"/>
          <p14:tracePt t="28272" x="7000875" y="3187700"/>
          <p14:tracePt t="28288" x="7153275" y="3187700"/>
          <p14:tracePt t="28305" x="7232650" y="3187700"/>
          <p14:tracePt t="28320" x="7385050" y="3187700"/>
          <p14:tracePt t="28337" x="7466013" y="3170238"/>
          <p14:tracePt t="28354" x="7491413" y="3160713"/>
          <p14:tracePt t="28371" x="7510463" y="3160713"/>
          <p14:tracePt t="28387" x="7518400" y="3160713"/>
          <p14:tracePt t="28404" x="7518400" y="3152775"/>
          <p14:tracePt t="28422" x="7527925" y="3152775"/>
          <p14:tracePt t="28442" x="7510463" y="3143250"/>
          <p14:tracePt t="28723" x="7466013" y="3143250"/>
          <p14:tracePt t="28733" x="7385050" y="3133725"/>
          <p14:tracePt t="28743" x="7304088" y="3116263"/>
          <p14:tracePt t="28754" x="7197725" y="3098800"/>
          <p14:tracePt t="28770" x="6946900" y="3081338"/>
          <p14:tracePt t="28787" x="6643688" y="3062288"/>
          <p14:tracePt t="28804" x="6491288" y="3044825"/>
          <p14:tracePt t="28820" x="6188075" y="3036888"/>
          <p14:tracePt t="28837" x="5929313" y="3027363"/>
          <p14:tracePt t="28854" x="5795963" y="3027363"/>
          <p14:tracePt t="28870" x="5572125" y="3027363"/>
          <p14:tracePt t="28887" x="5357813" y="3027363"/>
          <p14:tracePt t="28904" x="5268913" y="3027363"/>
          <p14:tracePt t="28920" x="5099050" y="3044825"/>
          <p14:tracePt t="28938" x="4946650" y="3062288"/>
          <p14:tracePt t="28955" x="4894263" y="3071813"/>
          <p14:tracePt t="28970" x="4768850" y="3081338"/>
          <p14:tracePt t="28987" x="4643438" y="3089275"/>
          <p14:tracePt t="29004" x="4598988" y="3089275"/>
          <p14:tracePt t="29021" x="4510088" y="3098800"/>
          <p14:tracePt t="29038" x="4438650" y="3098800"/>
          <p14:tracePt t="29055" x="4411663" y="3098800"/>
          <p14:tracePt t="29071" x="4357688" y="3098800"/>
          <p14:tracePt t="29087" x="4313238" y="3089275"/>
          <p14:tracePt t="29104" x="4303713" y="3089275"/>
          <p14:tracePt t="29120" x="4276725" y="3081338"/>
          <p14:tracePt t="29137" x="4232275" y="3081338"/>
          <p14:tracePt t="29153" x="4214813" y="3081338"/>
          <p14:tracePt t="29171" x="4197350" y="3081338"/>
          <p14:tracePt t="29188" x="4179888" y="3081338"/>
          <p14:tracePt t="29204" x="4170363" y="3081338"/>
          <p14:tracePt t="30109" x="4160838" y="3098800"/>
          <p14:tracePt t="30752" x="4143375" y="3116263"/>
          <p14:tracePt t="30763" x="4133850" y="3125788"/>
          <p14:tracePt t="30772" x="4125913" y="3152775"/>
          <p14:tracePt t="30786" x="4098925" y="3187700"/>
          <p14:tracePt t="30803" x="4081463" y="3205163"/>
          <p14:tracePt t="30819" x="4044950" y="3232150"/>
          <p14:tracePt t="30836" x="4010025" y="3268663"/>
          <p14:tracePt t="30853" x="3990975" y="3286125"/>
          <p14:tracePt t="30869" x="3938588" y="3313113"/>
          <p14:tracePt t="30885" x="3884613" y="3330575"/>
          <p14:tracePt t="30903" x="3867150" y="3340100"/>
          <p14:tracePt t="30919" x="3803650" y="3348038"/>
          <p14:tracePt t="30935" x="3741738" y="3367088"/>
          <p14:tracePt t="30953" x="3687763" y="3375025"/>
          <p14:tracePt t="30969" x="3589338" y="3384550"/>
          <p14:tracePt t="30986" x="3509963" y="3394075"/>
          <p14:tracePt t="31004" x="3465513" y="3394075"/>
          <p14:tracePt t="31019" x="3394075" y="3402013"/>
          <p14:tracePt t="31036" x="3268663" y="3419475"/>
          <p14:tracePt t="31053" x="3197225" y="3429000"/>
          <p14:tracePt t="31068" x="3054350" y="3455988"/>
          <p14:tracePt t="31086" x="2901950" y="3490913"/>
          <p14:tracePt t="31103" x="2830513" y="3517900"/>
          <p14:tracePt t="31118" x="2670175" y="3571875"/>
          <p14:tracePt t="31136" x="2527300" y="3608388"/>
          <p14:tracePt t="31153" x="2482850" y="3616325"/>
          <p14:tracePt t="31169" x="2401888" y="3625850"/>
          <p14:tracePt t="31186" x="2357438" y="3633788"/>
          <p14:tracePt t="31203" x="2347913" y="3633788"/>
          <p14:tracePt t="31218" x="2339975" y="3633788"/>
          <p14:tracePt t="31235" x="2330450" y="3633788"/>
          <p14:tracePt t="31253" x="2339975" y="3633788"/>
          <p14:tracePt t="31372" x="2347913" y="3633788"/>
          <p14:tracePt t="31392" x="2366963" y="3633788"/>
          <p14:tracePt t="31412" x="2384425" y="3633788"/>
          <p14:tracePt t="31422" x="2419350" y="3633788"/>
          <p14:tracePt t="31432" x="2490788" y="3633788"/>
          <p14:tracePt t="31442" x="2589213" y="3625850"/>
          <p14:tracePt t="31453" x="2714625" y="3625850"/>
          <p14:tracePt t="31469" x="3036888" y="3608388"/>
          <p14:tracePt t="31485" x="3402013" y="3608388"/>
          <p14:tracePt t="31503" x="3652838" y="3616325"/>
          <p14:tracePt t="31519" x="4197350" y="3643313"/>
          <p14:tracePt t="31536" x="4670425" y="3687763"/>
          <p14:tracePt t="31553" x="4857750" y="3705225"/>
          <p14:tracePt t="31568" x="5089525" y="3732213"/>
          <p14:tracePt t="31585" x="5187950" y="3741738"/>
          <p14:tracePt t="31602" x="5348288" y="3759200"/>
          <p14:tracePt t="31618" x="5473700" y="3776663"/>
          <p14:tracePt t="31635" x="5518150" y="3786188"/>
          <p14:tracePt t="31651" x="5572125" y="3795713"/>
          <p14:tracePt t="31668" x="5608638" y="3803650"/>
          <p14:tracePt t="31685" x="5616575" y="3813175"/>
          <p14:tracePt t="31702" x="5626100" y="3813175"/>
          <p14:tracePt t="31719" x="5634038" y="3813175"/>
          <p14:tracePt t="31735" x="5643563" y="3813175"/>
          <p14:tracePt t="31753" x="5653088" y="3813175"/>
          <p14:tracePt t="31769" x="5661025" y="3813175"/>
          <p14:tracePt t="31792" x="5670550" y="3813175"/>
          <p14:tracePt t="31822" x="5680075" y="3813175"/>
          <p14:tracePt t="31842" x="5688013" y="3813175"/>
          <p14:tracePt t="31862" x="5688013" y="3803650"/>
          <p14:tracePt t="31922" x="5688013" y="3795713"/>
          <p14:tracePt t="31953" x="5680075" y="3795713"/>
          <p14:tracePt t="31962" x="5680075" y="3786188"/>
          <p14:tracePt t="31982" x="5670550" y="3786188"/>
          <p14:tracePt t="31992" x="5670550" y="3776663"/>
          <p14:tracePt t="32003" x="5661025" y="3759200"/>
          <p14:tracePt t="32023" x="5653088" y="3751263"/>
          <p14:tracePt t="32035" x="5643563" y="3724275"/>
          <p14:tracePt t="32053" x="5634038" y="3714750"/>
          <p14:tracePt t="32067" x="5626100" y="3670300"/>
          <p14:tracePt t="32084" x="5616575" y="3660775"/>
          <p14:tracePt t="32101" x="5608638" y="3643313"/>
          <p14:tracePt t="32118" x="5599113" y="3633788"/>
          <p14:tracePt t="32134" x="5599113" y="3625850"/>
          <p14:tracePt t="32162" x="5608638" y="3625850"/>
          <p14:tracePt t="32653" x="5634038" y="3625850"/>
          <p14:tracePt t="32663" x="5680075" y="3625850"/>
          <p14:tracePt t="32673" x="5741988" y="3625850"/>
          <p14:tracePt t="32684" x="5813425" y="3625850"/>
          <p14:tracePt t="32701" x="6018213" y="3643313"/>
          <p14:tracePt t="32718" x="6232525" y="3652838"/>
          <p14:tracePt t="32735" x="6323013" y="3652838"/>
          <p14:tracePt t="32751" x="6483350" y="3660775"/>
          <p14:tracePt t="32767" x="6616700" y="3660775"/>
          <p14:tracePt t="32785" x="6680200" y="3670300"/>
          <p14:tracePt t="32801" x="6786563" y="3670300"/>
          <p14:tracePt t="32817" x="6867525" y="3670300"/>
          <p14:tracePt t="32834" x="6894513" y="3670300"/>
          <p14:tracePt t="32851" x="6929438" y="3670300"/>
          <p14:tracePt t="32867" x="6946900" y="3660775"/>
          <p14:tracePt t="32884" x="6956425" y="3660775"/>
          <p14:tracePt t="32924" x="6956425" y="3652838"/>
          <p14:tracePt t="33593" x="6938963" y="3652838"/>
          <p14:tracePt t="33603" x="6929438" y="3652838"/>
          <p14:tracePt t="33613" x="6902450" y="3643313"/>
          <p14:tracePt t="33623" x="6858000" y="3643313"/>
          <p14:tracePt t="33634" x="6769100" y="3633788"/>
          <p14:tracePt t="33650" x="6500813" y="3625850"/>
          <p14:tracePt t="33667" x="6205538" y="3625850"/>
          <p14:tracePt t="33684" x="6062663" y="3625850"/>
          <p14:tracePt t="33700" x="5786438" y="3625850"/>
          <p14:tracePt t="33717" x="5562600" y="3625850"/>
          <p14:tracePt t="33734" x="5456238" y="3625850"/>
          <p14:tracePt t="33750" x="5251450" y="3625850"/>
          <p14:tracePt t="33767" x="5081588" y="3633788"/>
          <p14:tracePt t="33784" x="5010150" y="3643313"/>
          <p14:tracePt t="33801" x="4902200" y="3643313"/>
          <p14:tracePt t="33817" x="4803775" y="3652838"/>
          <p14:tracePt t="33834" x="4741863" y="3652838"/>
          <p14:tracePt t="33850" x="4643438" y="3652838"/>
          <p14:tracePt t="33867" x="4572000" y="3652838"/>
          <p14:tracePt t="33884" x="4537075" y="3652838"/>
          <p14:tracePt t="33900" x="4483100" y="3652838"/>
          <p14:tracePt t="33917" x="4429125" y="3652838"/>
          <p14:tracePt t="33934" x="4402138" y="3652838"/>
          <p14:tracePt t="33950" x="4348163" y="3652838"/>
          <p14:tracePt t="33967" x="4295775" y="3652838"/>
          <p14:tracePt t="33984" x="4276725" y="3652838"/>
          <p14:tracePt t="34001" x="4251325" y="3652838"/>
          <p14:tracePt t="34017" x="4241800" y="3652838"/>
          <p14:tracePt t="34921" x="4224338" y="3652838"/>
          <p14:tracePt t="35693" x="4197350" y="3652838"/>
          <p14:tracePt t="35703" x="4170363" y="3652838"/>
          <p14:tracePt t="35713" x="4143375" y="3652838"/>
          <p14:tracePt t="35723" x="4108450" y="3652838"/>
          <p14:tracePt t="35733" x="4071938" y="3652838"/>
          <p14:tracePt t="35749" x="3983038" y="3670300"/>
          <p14:tracePt t="35765" x="3919538" y="3687763"/>
          <p14:tracePt t="35765" x="3857625" y="3705225"/>
          <p14:tracePt t="35783" x="3786188" y="3724275"/>
          <p14:tracePt t="35799" x="3633788" y="3759200"/>
          <p14:tracePt t="35815" x="3571875" y="3768725"/>
          <p14:tracePt t="35832" x="3465513" y="3786188"/>
          <p14:tracePt t="35849" x="3357563" y="3803650"/>
          <p14:tracePt t="35865" x="3313113" y="3813175"/>
          <p14:tracePt t="35882" x="3224213" y="3830638"/>
          <p14:tracePt t="35898" x="3143250" y="3840163"/>
          <p14:tracePt t="35916" x="3116263" y="3840163"/>
          <p14:tracePt t="35932" x="3071813" y="3840163"/>
          <p14:tracePt t="35948" x="3044825" y="3840163"/>
          <p14:tracePt t="35965" x="3027363" y="3830638"/>
          <p14:tracePt t="35982" x="3009900" y="3822700"/>
          <p14:tracePt t="35998" x="2982913" y="3786188"/>
          <p14:tracePt t="36016" x="2946400" y="3724275"/>
          <p14:tracePt t="36033" x="2938463" y="3679825"/>
          <p14:tracePt t="36049" x="2901950" y="3562350"/>
          <p14:tracePt t="36065" x="2894013" y="3509963"/>
          <p14:tracePt t="36065" x="2884488" y="3429000"/>
          <p14:tracePt t="36082" x="2884488" y="3357563"/>
          <p14:tracePt t="36098" x="2874963" y="3241675"/>
          <p14:tracePt t="36115" x="2874963" y="3187700"/>
          <p14:tracePt t="36131" x="2874963" y="3125788"/>
          <p14:tracePt t="36148" x="2894013" y="3089275"/>
          <p14:tracePt t="36165" x="2901950" y="3081338"/>
          <p14:tracePt t="36183" x="2911475" y="3081338"/>
          <p14:tracePt t="36213" x="2919413" y="3081338"/>
          <p14:tracePt t="36233" x="2919413" y="3089275"/>
          <p14:tracePt t="36242" x="2928938" y="3089275"/>
          <p14:tracePt t="36253" x="2938463" y="3108325"/>
          <p14:tracePt t="36265" x="2965450" y="3133725"/>
          <p14:tracePt t="36282" x="3098800" y="3251200"/>
          <p14:tracePt t="36299" x="3276600" y="3411538"/>
          <p14:tracePt t="36315" x="3357563" y="3490913"/>
          <p14:tracePt t="36332" x="3517900" y="3643313"/>
          <p14:tracePt t="36348" x="3670300" y="3803650"/>
          <p14:tracePt t="36365" x="3741738" y="3884613"/>
          <p14:tracePt t="36381" x="3867150" y="4017963"/>
          <p14:tracePt t="36399" x="3956050" y="4143375"/>
          <p14:tracePt t="36416" x="3990975" y="4197350"/>
          <p14:tracePt t="36431" x="4062413" y="4303713"/>
          <p14:tracePt t="36449" x="4108450" y="4384675"/>
          <p14:tracePt t="36464" x="4125913" y="4419600"/>
          <p14:tracePt t="36481" x="4152900" y="4465638"/>
          <p14:tracePt t="36498" x="4160838" y="4500563"/>
          <p14:tracePt t="36515" x="4170363" y="4518025"/>
          <p14:tracePt t="36532" x="4179888" y="4545013"/>
          <p14:tracePt t="36549" x="4179888" y="4554538"/>
          <p14:tracePt t="36566" x="4187825" y="4554538"/>
          <p14:tracePt t="36592" x="4187825" y="4562475"/>
          <p14:tracePt t="36603" x="4170363" y="4572000"/>
          <p14:tracePt t="37133" x="4152900" y="4572000"/>
          <p14:tracePt t="37143" x="4133850" y="4572000"/>
          <p14:tracePt t="37152" x="4116388" y="4572000"/>
          <p14:tracePt t="37164" x="4098925" y="4581525"/>
          <p14:tracePt t="37181" x="4044950" y="4598988"/>
          <p14:tracePt t="37197" x="3965575" y="4625975"/>
          <p14:tracePt t="37214" x="3902075" y="4643438"/>
          <p14:tracePt t="37231" x="3776663" y="4679950"/>
          <p14:tracePt t="37247" x="3679825" y="4714875"/>
          <p14:tracePt t="37264" x="3643313" y="4724400"/>
          <p14:tracePt t="37281" x="3562350" y="4741863"/>
          <p14:tracePt t="37298" x="3490913" y="4751388"/>
          <p14:tracePt t="37314" x="3446463" y="4768850"/>
          <p14:tracePt t="37331" x="3357563" y="4786313"/>
          <p14:tracePt t="37348" x="3295650" y="4803775"/>
          <p14:tracePt t="37364" x="3268663" y="4803775"/>
          <p14:tracePt t="37381" x="3224213" y="4822825"/>
          <p14:tracePt t="37397" x="3197225" y="4830763"/>
          <p14:tracePt t="37414" x="3187700" y="4840288"/>
          <p14:tracePt t="37430" x="3160713" y="4848225"/>
          <p14:tracePt t="37447" x="3125788" y="4867275"/>
          <p14:tracePt t="37465" x="3098800" y="4875213"/>
          <p14:tracePt t="37482" x="3027363" y="4911725"/>
          <p14:tracePt t="37497" x="2946400" y="4938713"/>
          <p14:tracePt t="37514" x="2919413" y="4956175"/>
          <p14:tracePt t="37530" x="2857500" y="4983163"/>
          <p14:tracePt t="37548" x="2803525" y="5010150"/>
          <p14:tracePt t="37565" x="2786063" y="5027613"/>
          <p14:tracePt t="37581" x="2759075" y="5045075"/>
          <p14:tracePt t="37598" x="2732088" y="5054600"/>
          <p14:tracePt t="37614" x="2724150" y="5062538"/>
          <p14:tracePt t="37631" x="2714625" y="5072063"/>
          <p14:tracePt t="40284" x="2741613" y="5072063"/>
          <p14:tracePt t="40832" x="2768600" y="5062538"/>
          <p14:tracePt t="40842" x="2795588" y="5054600"/>
          <p14:tracePt t="40852" x="2830513" y="5054600"/>
          <p14:tracePt t="40862" x="2894013" y="5054600"/>
          <p14:tracePt t="40878" x="3017838" y="5054600"/>
          <p14:tracePt t="40896" x="3187700" y="5072063"/>
          <p14:tracePt t="40913" x="3276600" y="5072063"/>
          <p14:tracePt t="40929" x="3438525" y="5081588"/>
          <p14:tracePt t="40944" x="3517900" y="5081588"/>
          <p14:tracePt t="40961" x="3625850" y="5081588"/>
          <p14:tracePt t="40978" x="3697288" y="5081588"/>
          <p14:tracePt t="40995" x="3751263" y="5072063"/>
          <p14:tracePt t="41012" x="3776663" y="5062538"/>
          <p14:tracePt t="41028" x="3795713" y="5027613"/>
          <p14:tracePt t="41045" x="3795713" y="4973638"/>
          <p14:tracePt t="41062" x="3795713" y="4946650"/>
          <p14:tracePt t="41077" x="3795713" y="4840288"/>
          <p14:tracePt t="41095" x="3795713" y="4751388"/>
          <p14:tracePt t="41111" x="3803650" y="4446588"/>
          <p14:tracePt t="41128" x="3857625" y="4017963"/>
          <p14:tracePt t="41144" x="3894138" y="3633788"/>
          <p14:tracePt t="41162" x="3902075" y="3500438"/>
          <p14:tracePt t="41178" x="3919538" y="3313113"/>
          <p14:tracePt t="41195" x="3919538" y="3251200"/>
          <p14:tracePt t="41211" x="3938588" y="3160713"/>
          <p14:tracePt t="41228" x="3946525" y="3098800"/>
          <p14:tracePt t="41244" x="3956050" y="3062288"/>
          <p14:tracePt t="41261" x="3965575" y="3017838"/>
          <p14:tracePt t="41278" x="3965575" y="2990850"/>
          <p14:tracePt t="41294" x="3965575" y="2982913"/>
          <p14:tracePt t="41312" x="3965575" y="2973388"/>
          <p14:tracePt t="41328" x="3965575" y="2982913"/>
          <p14:tracePt t="41381" x="3965575" y="3000375"/>
          <p14:tracePt t="41402" x="3965575" y="3017838"/>
          <p14:tracePt t="41412" x="3965575" y="3062288"/>
          <p14:tracePt t="41422" x="3965575" y="3133725"/>
          <p14:tracePt t="41432" x="3973513" y="3232150"/>
          <p14:tracePt t="41444" x="3973513" y="3348038"/>
          <p14:tracePt t="41461" x="3973513" y="3581400"/>
          <p14:tracePt t="41477" x="3973513" y="3822700"/>
          <p14:tracePt t="41494" x="3973513" y="3929063"/>
          <p14:tracePt t="41511" x="3973513" y="4160838"/>
          <p14:tracePt t="41528" x="3965575" y="4402138"/>
          <p14:tracePt t="41545" x="3965575" y="4633913"/>
          <p14:tracePt t="41562" x="3965575" y="4741863"/>
          <p14:tracePt t="41577" x="3973513" y="4919663"/>
          <p14:tracePt t="41594" x="3990975" y="5000625"/>
          <p14:tracePt t="41610" x="4037013" y="5126038"/>
          <p14:tracePt t="41627" x="4116388" y="5214938"/>
          <p14:tracePt t="41644" x="4152900" y="5241925"/>
          <p14:tracePt t="41644" x="4197350" y="5276850"/>
          <p14:tracePt t="41662" x="4241800" y="5303838"/>
          <p14:tracePt t="41678" x="4322763" y="5330825"/>
          <p14:tracePt t="41695" x="4357688" y="5340350"/>
          <p14:tracePt t="41695" x="4384675" y="5340350"/>
          <p14:tracePt t="41712" x="4419600" y="5340350"/>
          <p14:tracePt t="41727" x="4510088" y="5313363"/>
          <p14:tracePt t="41744" x="4572000" y="5295900"/>
          <p14:tracePt t="41760" x="4705350" y="5232400"/>
          <p14:tracePt t="41777" x="4803775" y="5133975"/>
          <p14:tracePt t="41794" x="4848225" y="5072063"/>
          <p14:tracePt t="41811" x="4946650" y="4929188"/>
          <p14:tracePt t="41828" x="5089525" y="4724400"/>
          <p14:tracePt t="41845" x="5286375" y="4357688"/>
          <p14:tracePt t="41862" x="5394325" y="4098925"/>
          <p14:tracePt t="41877" x="5554663" y="3608388"/>
          <p14:tracePt t="41894" x="5608638" y="3394075"/>
          <p14:tracePt t="41911" x="5680075" y="3036888"/>
          <p14:tracePt t="41927" x="5715000" y="2840038"/>
          <p14:tracePt t="41945" x="5724525" y="2751138"/>
          <p14:tracePt t="41961" x="5741988" y="2643188"/>
          <p14:tracePt t="41978" x="5759450" y="2571750"/>
          <p14:tracePt t="41995" x="5768975" y="2554288"/>
          <p14:tracePt t="42010" x="5776913" y="2536825"/>
          <p14:tracePt t="42027" x="5776913" y="2527300"/>
          <p14:tracePt t="42044" x="5786438" y="2527300"/>
          <p14:tracePt t="42091" x="5786438" y="2536825"/>
          <p14:tracePt t="42111" x="5786438" y="2544763"/>
          <p14:tracePt t="42131" x="5786438" y="2581275"/>
          <p14:tracePt t="42142" x="5786438" y="2643188"/>
          <p14:tracePt t="42151" x="5786438" y="2724150"/>
          <p14:tracePt t="42162" x="5795963" y="2847975"/>
          <p14:tracePt t="42178" x="5813425" y="3098800"/>
          <p14:tracePt t="42194" x="5840413" y="3251200"/>
          <p14:tracePt t="42210" x="5867400" y="3562350"/>
          <p14:tracePt t="42227" x="5911850" y="3813175"/>
          <p14:tracePt t="42243" x="5929313" y="3938588"/>
          <p14:tracePt t="42260" x="5973763" y="4143375"/>
          <p14:tracePt t="42277" x="6027738" y="4303713"/>
          <p14:tracePt t="42293" x="6062663" y="4367213"/>
          <p14:tracePt t="42310" x="6161088" y="4465638"/>
          <p14:tracePt t="42327" x="6296025" y="4537075"/>
          <p14:tracePt t="42344" x="6357938" y="4554538"/>
          <p14:tracePt t="42361" x="6446838" y="4562475"/>
          <p14:tracePt t="42377" x="6491288" y="4562475"/>
          <p14:tracePt t="42394" x="6510338" y="4562475"/>
          <p14:tracePt t="42411" x="6554788" y="4527550"/>
          <p14:tracePt t="42427" x="6599238" y="4456113"/>
          <p14:tracePt t="42444" x="6626225" y="4402138"/>
          <p14:tracePt t="42460" x="6670675" y="4276725"/>
          <p14:tracePt t="42477" x="6688138" y="4276725"/>
          <p14:tracePt t="42932" x="6724650" y="4276725"/>
          <p14:tracePt t="42941" x="6769100" y="4268788"/>
          <p14:tracePt t="42952" x="6813550" y="4251325"/>
          <p14:tracePt t="42962" x="6867525" y="4224338"/>
          <p14:tracePt t="42976" x="6973888" y="4152900"/>
          <p14:tracePt t="42993" x="7018338" y="4116388"/>
          <p14:tracePt t="43010" x="7081838" y="4054475"/>
          <p14:tracePt t="43027" x="7153275" y="3990975"/>
          <p14:tracePt t="43044" x="7180263" y="3956050"/>
          <p14:tracePt t="43060" x="7269163" y="3857625"/>
          <p14:tracePt t="43076" x="7358063" y="3724275"/>
          <p14:tracePt t="43093" x="7394575" y="3670300"/>
          <p14:tracePt t="43109" x="7439025" y="3598863"/>
          <p14:tracePt t="43126" x="7466013" y="3554413"/>
          <p14:tracePt t="43144" x="7466013" y="3536950"/>
          <p14:tracePt t="43160" x="7473950" y="3517900"/>
          <p14:tracePt t="43176" x="7483475" y="3517900"/>
          <p14:tracePt t="43193" x="7491413" y="3517900"/>
          <p14:tracePt t="43209" x="7491413" y="3536950"/>
          <p14:tracePt t="43262" x="7491413" y="3571875"/>
          <p14:tracePt t="43272" x="7491413" y="3643313"/>
          <p14:tracePt t="43282" x="7491413" y="3732213"/>
          <p14:tracePt t="43293" x="7491413" y="3840163"/>
          <p14:tracePt t="43309" x="7491413" y="4054475"/>
          <p14:tracePt t="43326" x="7483475" y="4251325"/>
          <p14:tracePt t="43344" x="7473950" y="4340225"/>
          <p14:tracePt t="43359" x="7456488" y="4518025"/>
          <p14:tracePt t="43377" x="7439025" y="4724400"/>
          <p14:tracePt t="43393" x="7429500" y="4830763"/>
          <p14:tracePt t="43409" x="7402513" y="5018088"/>
          <p14:tracePt t="43426" x="7385050" y="5180013"/>
          <p14:tracePt t="43443" x="7375525" y="5241925"/>
          <p14:tracePt t="43459" x="7367588" y="5313363"/>
          <p14:tracePt t="43476" x="7348538" y="5375275"/>
          <p14:tracePt t="43493" x="7340600" y="5394325"/>
          <p14:tracePt t="43510" x="7304088" y="5429250"/>
          <p14:tracePt t="43526" x="7232650" y="5483225"/>
          <p14:tracePt t="43543" x="7188200" y="5510213"/>
          <p14:tracePt t="43560" x="7081838" y="5554663"/>
          <p14:tracePt t="43576" x="6946900" y="5616575"/>
          <p14:tracePt t="43593" x="6867525" y="5643563"/>
          <p14:tracePt t="43610" x="6732588" y="5688013"/>
          <p14:tracePt t="43626" x="6616700" y="5724525"/>
          <p14:tracePt t="43643" x="6581775" y="5741988"/>
          <p14:tracePt t="43659" x="6510338" y="5751513"/>
          <p14:tracePt t="43677" x="6483350" y="5759450"/>
          <p14:tracePt t="43693" x="6473825" y="5759450"/>
          <p14:tracePt t="43709" x="6446838" y="5768975"/>
          <p14:tracePt t="43893" x="6411913" y="5776913"/>
          <p14:tracePt t="43902" x="6367463" y="5786438"/>
          <p14:tracePt t="43912" x="6303963" y="5803900"/>
          <p14:tracePt t="43926" x="6161088" y="5867400"/>
          <p14:tracePt t="43943" x="6072188" y="5894388"/>
          <p14:tracePt t="43959" x="5902325" y="5946775"/>
          <p14:tracePt t="43976" x="5715000" y="6010275"/>
          <p14:tracePt t="43993" x="5608638" y="6027738"/>
          <p14:tracePt t="44008" x="5411788" y="6062663"/>
          <p14:tracePt t="44025" x="5241925" y="6108700"/>
          <p14:tracePt t="44043" x="5170488" y="6116638"/>
          <p14:tracePt t="44059" x="5037138" y="6134100"/>
          <p14:tracePt t="44076" x="4956175" y="6134100"/>
          <p14:tracePt t="44093" x="4938713" y="6143625"/>
          <p14:tracePt t="44109" x="4938713" y="6153150"/>
          <p14:tracePt t="44126" x="4919663" y="6153150"/>
          <p14:tracePt t="44362" x="4894263" y="6153150"/>
          <p14:tracePt t="44373" x="4867275" y="6153150"/>
          <p14:tracePt t="44383" x="4830763" y="6153150"/>
          <p14:tracePt t="44393" x="4776788" y="6153150"/>
          <p14:tracePt t="44409" x="4608513" y="6153150"/>
          <p14:tracePt t="44426" x="4510088" y="6153150"/>
          <p14:tracePt t="44442" x="4295775" y="6143625"/>
          <p14:tracePt t="44459" x="4081463" y="6116638"/>
          <p14:tracePt t="44475" x="3990975" y="6108700"/>
          <p14:tracePt t="44492" x="3776663" y="6089650"/>
          <p14:tracePt t="44509" x="3571875" y="6072188"/>
          <p14:tracePt t="44525" x="3482975" y="6062663"/>
          <p14:tracePt t="44542" x="3340100" y="6045200"/>
          <p14:tracePt t="44559" x="3187700" y="6037263"/>
          <p14:tracePt t="44575" x="3098800" y="6037263"/>
          <p14:tracePt t="44591" x="2946400" y="6027738"/>
          <p14:tracePt t="44609" x="2795588" y="6010275"/>
          <p14:tracePt t="44626" x="2660650" y="6000750"/>
          <p14:tracePt t="44643" x="2589213" y="5991225"/>
          <p14:tracePt t="44659" x="2455863" y="5973763"/>
          <p14:tracePt t="44676" x="2393950" y="5965825"/>
          <p14:tracePt t="44692" x="2303463" y="5946775"/>
          <p14:tracePt t="44709" x="2241550" y="5929313"/>
          <p14:tracePt t="44725" x="2224088" y="5929313"/>
          <p14:tracePt t="44742" x="2205038" y="5929313"/>
          <p14:tracePt t="44758" x="2197100" y="5929313"/>
          <p14:tracePt t="44775" x="2205038" y="5929313"/>
          <p14:tracePt t="44813" x="2224088" y="5929313"/>
          <p14:tracePt t="44822" x="2276475" y="5929313"/>
          <p14:tracePt t="44832" x="2384425" y="5929313"/>
          <p14:tracePt t="44843" x="2527300" y="5929313"/>
          <p14:tracePt t="44859" x="3027363" y="5946775"/>
          <p14:tracePt t="44876" x="3303588" y="5956300"/>
          <p14:tracePt t="44891" x="3902075" y="6018213"/>
          <p14:tracePt t="44909" x="4527550" y="6081713"/>
          <p14:tracePt t="44925" x="4795838" y="6089650"/>
          <p14:tracePt t="44942" x="5197475" y="6108700"/>
          <p14:tracePt t="44958" x="5429250" y="6116638"/>
          <p14:tracePt t="44975" x="5518150" y="6126163"/>
          <p14:tracePt t="44975" x="5589588" y="6134100"/>
          <p14:tracePt t="44993" x="5653088" y="6143625"/>
          <p14:tracePt t="45009" x="5751513" y="6153150"/>
          <p14:tracePt t="45026" x="5786438" y="6153150"/>
          <p14:tracePt t="45042" x="5840413" y="6153150"/>
          <p14:tracePt t="45059" x="5867400" y="6153150"/>
          <p14:tracePt t="45953" x="5875338" y="6153150"/>
          <p14:tracePt t="46092" x="5875338" y="6143625"/>
          <p14:tracePt t="46122" x="5875338" y="6108700"/>
          <p14:tracePt t="46132" x="5867400" y="6045200"/>
          <p14:tracePt t="46142" x="5857875" y="5965825"/>
          <p14:tracePt t="46158" x="5840413" y="5786438"/>
          <p14:tracePt t="46174" x="5840413" y="5697538"/>
          <p14:tracePt t="46191" x="5840413" y="5545138"/>
          <p14:tracePt t="46208" x="5840413" y="5429250"/>
          <p14:tracePt t="46225" x="5840413" y="5367338"/>
          <p14:tracePt t="46240" x="5840413" y="5251450"/>
          <p14:tracePt t="46257" x="5848350" y="5153025"/>
          <p14:tracePt t="46274" x="5848350" y="5108575"/>
          <p14:tracePt t="46290" x="5848350" y="5010150"/>
          <p14:tracePt t="46307" x="5848350" y="4911725"/>
          <p14:tracePt t="46324" x="5848350" y="4848225"/>
          <p14:tracePt t="46340" x="5840413" y="4751388"/>
          <p14:tracePt t="46357" x="5830888" y="4679950"/>
          <p14:tracePt t="46374" x="5822950" y="4652963"/>
          <p14:tracePt t="46390" x="5803900" y="4598988"/>
          <p14:tracePt t="46407" x="5803900" y="4589463"/>
          <p14:tracePt t="46424" x="5803900" y="4581525"/>
          <p14:tracePt t="46440" x="5795963" y="4572000"/>
          <p14:tracePt t="46457" x="5776913" y="4572000"/>
          <p14:tracePt t="46474" x="5776913" y="4581525"/>
          <p14:tracePt t="46492" x="5776913" y="4589463"/>
          <p14:tracePt t="46512" x="5768975" y="4598988"/>
          <p14:tracePt t="46523" x="5768975" y="4608513"/>
          <p14:tracePt t="46540" x="5759450" y="4687888"/>
          <p14:tracePt t="46558" x="5732463" y="4840288"/>
          <p14:tracePt t="46575" x="5724525" y="4929188"/>
          <p14:tracePt t="46590" x="5705475" y="5099050"/>
          <p14:tracePt t="46607" x="5688013" y="5241925"/>
          <p14:tracePt t="46624" x="5680075" y="5303838"/>
          <p14:tracePt t="46640" x="5661025" y="5419725"/>
          <p14:tracePt t="46657" x="5643563" y="5518150"/>
          <p14:tracePt t="46674" x="5643563" y="5562600"/>
          <p14:tracePt t="46690" x="5626100" y="5670550"/>
          <p14:tracePt t="46707" x="5616575" y="5751513"/>
          <p14:tracePt t="46724" x="5608638" y="5795963"/>
          <p14:tracePt t="46740" x="5599113" y="5840413"/>
          <p14:tracePt t="46757" x="5589588" y="5867400"/>
          <p14:tracePt t="46775" x="5589588" y="5884863"/>
          <p14:tracePt t="46791" x="5581650" y="5902325"/>
          <p14:tracePt t="46808" x="5572125" y="5919788"/>
          <p14:tracePt t="46825" x="5572125" y="5929313"/>
          <p14:tracePt t="46841" x="5572125" y="5938838"/>
          <p14:tracePt t="46858" x="5572125" y="5911850"/>
          <p14:tracePt t="47684" x="5572125" y="5857875"/>
          <p14:tracePt t="47694" x="5572125" y="5795963"/>
          <p14:tracePt t="47704" x="5572125" y="5724525"/>
          <p14:tracePt t="47714" x="5572125" y="5643563"/>
          <p14:tracePt t="47725" x="5572125" y="5545138"/>
          <p14:tracePt t="47740" x="5572125" y="5322888"/>
          <p14:tracePt t="47757" x="5572125" y="5089525"/>
          <p14:tracePt t="47774" x="5572125" y="4956175"/>
          <p14:tracePt t="47790" x="5572125" y="4697413"/>
          <p14:tracePt t="47807" x="5554663" y="4402138"/>
          <p14:tracePt t="47824" x="5554663" y="4251325"/>
          <p14:tracePt t="47840" x="5554663" y="3990975"/>
          <p14:tracePt t="47857" x="5554663" y="3768725"/>
          <p14:tracePt t="47874" x="5554663" y="3670300"/>
          <p14:tracePt t="47891" x="5554663" y="3509963"/>
          <p14:tracePt t="47908" x="5572125" y="3357563"/>
          <p14:tracePt t="47924" x="5572125" y="3286125"/>
          <p14:tracePt t="47940" x="5581650" y="3152775"/>
          <p14:tracePt t="47957" x="5581650" y="3044825"/>
          <p14:tracePt t="47975" x="5581650" y="3009900"/>
          <p14:tracePt t="47991" x="5589588" y="2938463"/>
          <p14:tracePt t="48008" x="5599113" y="2857500"/>
          <p14:tracePt t="48025" x="5599113" y="2822575"/>
          <p14:tracePt t="48040" x="5608638" y="2751138"/>
          <p14:tracePt t="48057" x="5616575" y="2687638"/>
          <p14:tracePt t="48074" x="5616575" y="2670175"/>
          <p14:tracePt t="48090" x="5616575" y="2652713"/>
          <p14:tracePt t="48106" x="5616575" y="2643188"/>
          <p14:tracePt t="48124" x="5608638" y="2660650"/>
          <p14:tracePt t="48193" x="5608638" y="2670175"/>
          <p14:tracePt t="48203" x="5608638" y="2687638"/>
          <p14:tracePt t="48213" x="5608638" y="2724150"/>
          <p14:tracePt t="48224" x="5599113" y="2786063"/>
          <p14:tracePt t="48240" x="5589588" y="2982913"/>
          <p14:tracePt t="48257" x="5581650" y="3268663"/>
          <p14:tracePt t="48274" x="5581650" y="3438525"/>
          <p14:tracePt t="48290" x="5554663" y="3840163"/>
          <p14:tracePt t="48308" x="5545138" y="4286250"/>
          <p14:tracePt t="48324" x="5545138" y="4500563"/>
          <p14:tracePt t="48340" x="5518150" y="4902200"/>
          <p14:tracePt t="48356" x="5500688" y="5232400"/>
          <p14:tracePt t="48374" x="5500688" y="5375275"/>
          <p14:tracePt t="48389" x="5491163" y="5626100"/>
          <p14:tracePt t="48407" x="5483225" y="5830888"/>
          <p14:tracePt t="48424" x="5483225" y="5911850"/>
          <p14:tracePt t="48440" x="5483225" y="6045200"/>
          <p14:tracePt t="48457" x="5473700" y="6116638"/>
          <p14:tracePt t="48474" x="5473700" y="6143625"/>
          <p14:tracePt t="48490" x="5473700" y="6180138"/>
          <p14:tracePt t="48508" x="5473700" y="6188075"/>
          <p14:tracePt t="48524" x="5465763" y="6197600"/>
          <p14:tracePt t="48540" x="5465763" y="6205538"/>
          <p14:tracePt t="48557" x="5465763" y="6215063"/>
          <p14:tracePt t="49486" x="5465763" y="6224588"/>
          <p14:tracePt t="49794" x="5456238" y="6242050"/>
          <p14:tracePt t="49803" x="5446713" y="6259513"/>
          <p14:tracePt t="49814" x="5429250" y="6286500"/>
          <p14:tracePt t="49824" x="5411788" y="6303963"/>
          <p14:tracePt t="49838" x="5367338" y="6348413"/>
          <p14:tracePt t="49855" x="5340350" y="6367463"/>
          <p14:tracePt t="49873" x="5295900" y="6394450"/>
          <p14:tracePt t="49889" x="5259388" y="6419850"/>
          <p14:tracePt t="49905" x="5241925" y="6429375"/>
          <p14:tracePt t="49923" x="5180013" y="6438900"/>
          <p14:tracePt t="49939" x="5062538" y="6456363"/>
          <p14:tracePt t="49956" x="5000625" y="6456363"/>
          <p14:tracePt t="49972" x="4884738" y="6465888"/>
          <p14:tracePt t="49989" x="4759325" y="6473825"/>
          <p14:tracePt t="50006" x="4687888" y="6473825"/>
          <p14:tracePt t="50022" x="4545013" y="6473825"/>
          <p14:tracePt t="50039" x="4402138" y="6473825"/>
          <p14:tracePt t="50056" x="4340225" y="6465888"/>
          <p14:tracePt t="50073" x="4214813" y="6446838"/>
          <p14:tracePt t="50089" x="4089400" y="6429375"/>
          <p14:tracePt t="50106" x="4027488" y="6411913"/>
          <p14:tracePt t="50122" x="3911600" y="6367463"/>
          <p14:tracePt t="50139" x="3822700" y="6303963"/>
          <p14:tracePt t="50156" x="3776663" y="6269038"/>
          <p14:tracePt t="50172" x="3687763" y="6197600"/>
          <p14:tracePt t="50189" x="3608388" y="6134100"/>
          <p14:tracePt t="50205" x="3562350" y="6089650"/>
          <p14:tracePt t="50222" x="3500438" y="6000750"/>
          <p14:tracePt t="50239" x="3473450" y="5902325"/>
          <p14:tracePt t="50255" x="3465513" y="5840413"/>
          <p14:tracePt t="50273" x="3465513" y="5715000"/>
          <p14:tracePt t="50289" x="3500438" y="5616575"/>
          <p14:tracePt t="50306" x="3527425" y="5562600"/>
          <p14:tracePt t="50321" x="3608388" y="5465763"/>
          <p14:tracePt t="50338" x="3741738" y="5367338"/>
          <p14:tracePt t="50355" x="3840163" y="5322888"/>
          <p14:tracePt t="50372" x="4071938" y="5232400"/>
          <p14:tracePt t="50388" x="4313238" y="5170488"/>
          <p14:tracePt t="50406" x="4562475" y="5133975"/>
          <p14:tracePt t="50423" x="4687888" y="5133975"/>
          <p14:tracePt t="50439" x="4956175" y="5126038"/>
          <p14:tracePt t="50456" x="5133975" y="5133975"/>
          <p14:tracePt t="50472" x="5500688" y="5180013"/>
          <p14:tracePt t="50488" x="5911850" y="5268913"/>
          <p14:tracePt t="50505" x="6099175" y="5322888"/>
          <p14:tracePt t="50522" x="6411913" y="5438775"/>
          <p14:tracePt t="50538" x="6608763" y="5518150"/>
          <p14:tracePt t="50555" x="6670675" y="5545138"/>
          <p14:tracePt t="50573" x="6777038" y="5599113"/>
          <p14:tracePt t="50588" x="6858000" y="5643563"/>
          <p14:tracePt t="50605" x="6902450" y="5653088"/>
          <p14:tracePt t="50621" x="6965950" y="5688013"/>
          <p14:tracePt t="50638" x="7000875" y="5715000"/>
          <p14:tracePt t="50655" x="7010400" y="5715000"/>
          <p14:tracePt t="50672" x="7027863" y="5732463"/>
          <p14:tracePt t="50688" x="7027863" y="5741988"/>
          <p14:tracePt t="50706" x="7037388" y="5741988"/>
          <p14:tracePt t="50721" x="7037388" y="5751513"/>
          <p14:tracePt t="50738" x="7037388" y="5759450"/>
          <p14:tracePt t="50794" x="7027863" y="5759450"/>
          <p14:tracePt t="50803" x="7018338" y="5768975"/>
          <p14:tracePt t="50814" x="7010400" y="5768975"/>
          <p14:tracePt t="50824" x="7000875" y="5776913"/>
          <p14:tracePt t="50838" x="6929438" y="5813425"/>
          <p14:tracePt t="50855" x="6867525" y="5840413"/>
          <p14:tracePt t="50871" x="6705600" y="5919788"/>
          <p14:tracePt t="50888" x="6537325" y="5973763"/>
          <p14:tracePt t="50905" x="6465888" y="5991225"/>
          <p14:tracePt t="50921" x="6323013" y="6027738"/>
          <p14:tracePt t="50939" x="6153150" y="6054725"/>
          <p14:tracePt t="50955" x="6062663" y="6062663"/>
          <p14:tracePt t="50971" x="5911850" y="6081713"/>
          <p14:tracePt t="50989" x="5741988" y="6099175"/>
          <p14:tracePt t="51005" x="5643563" y="6108700"/>
          <p14:tracePt t="51022" x="5473700" y="6116638"/>
          <p14:tracePt t="51039" x="5286375" y="6126163"/>
          <p14:tracePt t="51055" x="5180013" y="6134100"/>
          <p14:tracePt t="51071" x="4965700" y="6143625"/>
          <p14:tracePt t="51088" x="4751388" y="6143625"/>
          <p14:tracePt t="51105" x="4643438" y="6143625"/>
          <p14:tracePt t="51121" x="4465638" y="6134100"/>
          <p14:tracePt t="51138" x="4330700" y="6126163"/>
          <p14:tracePt t="51155" x="4268788" y="6116638"/>
          <p14:tracePt t="51171" x="4170363" y="6099175"/>
          <p14:tracePt t="51189" x="4081463" y="6081713"/>
          <p14:tracePt t="51206" x="4044950" y="6081713"/>
          <p14:tracePt t="51222" x="3965575" y="6072188"/>
          <p14:tracePt t="51237" x="3911600" y="6062663"/>
          <p14:tracePt t="51254" x="3894138" y="6062663"/>
          <p14:tracePt t="51271" x="3867150" y="6062663"/>
          <p14:tracePt t="51288" x="3840163" y="6062663"/>
          <p14:tracePt t="51305" x="3830638" y="6062663"/>
          <p14:tracePt t="51322" x="3813175" y="6062663"/>
          <p14:tracePt t="51338" x="3803650" y="6062663"/>
          <p14:tracePt t="51355" x="3795713" y="6062663"/>
          <p14:tracePt t="51373" x="3786188" y="6062663"/>
          <p14:tracePt t="51424" x="3786188" y="6054725"/>
          <p14:tracePt t="51434" x="3776663" y="6054725"/>
          <p14:tracePt t="51463" x="3776663" y="6045200"/>
          <p14:tracePt t="51473" x="3786188" y="6037263"/>
          <p14:tracePt t="51523" x="3795713" y="6027738"/>
          <p14:tracePt t="51543" x="3822700" y="6027738"/>
          <p14:tracePt t="51554" x="3894138" y="6010275"/>
          <p14:tracePt t="51563" x="3983038" y="5973763"/>
          <p14:tracePt t="51573" x="4108450" y="5946775"/>
          <p14:tracePt t="51587" x="4419600" y="5894388"/>
          <p14:tracePt t="51604" x="4581525" y="5867400"/>
          <p14:tracePt t="51621" x="4894263" y="5848350"/>
          <p14:tracePt t="51638" x="5268913" y="5822950"/>
          <p14:tracePt t="51654" x="5537200" y="5803900"/>
          <p14:tracePt t="51670" x="6242050" y="5795963"/>
          <p14:tracePt t="51688" x="7099300" y="5759450"/>
          <p14:tracePt t="51705" x="7518400" y="5741988"/>
          <p14:tracePt t="51721" x="8224838" y="5705475"/>
          <p14:tracePt t="51738" x="8589963" y="5705475"/>
          <p14:tracePt t="51755" x="8688388" y="5697538"/>
          <p14:tracePt t="51771" x="8796338" y="5697538"/>
          <p14:tracePt t="51788" x="8867775" y="5705475"/>
          <p14:tracePt t="51805" x="8894763" y="5705475"/>
          <p14:tracePt t="51820" x="8920163" y="5715000"/>
          <p14:tracePt t="51837" x="8947150" y="5732463"/>
          <p14:tracePt t="51855" x="8956675" y="5741988"/>
          <p14:tracePt t="51874" x="8966200" y="5741988"/>
          <p14:tracePt t="51887" x="8966200" y="5751513"/>
          <p14:tracePt t="51905" x="8966200" y="5759450"/>
          <p14:tracePt t="51923" x="8974138" y="5759450"/>
          <p14:tracePt t="51963" x="8974138" y="5768975"/>
          <p14:tracePt t="51983" x="8974138" y="5776913"/>
          <p14:tracePt t="52033" x="8966200" y="5786438"/>
          <p14:tracePt t="52063" x="8956675" y="5795963"/>
          <p14:tracePt t="52073" x="8939213" y="5803900"/>
          <p14:tracePt t="52084" x="8912225" y="5822950"/>
          <p14:tracePt t="52094" x="8885238" y="5840413"/>
          <p14:tracePt t="52104" x="8840788" y="5875338"/>
          <p14:tracePt t="52120" x="8724900" y="5938838"/>
          <p14:tracePt t="52137" x="8572500" y="5983288"/>
          <p14:tracePt t="52155" x="8510588" y="6000750"/>
          <p14:tracePt t="52170" x="8385175" y="6037263"/>
          <p14:tracePt t="52188" x="8269288" y="6072188"/>
          <p14:tracePt t="52205" x="8197850" y="6089650"/>
          <p14:tracePt t="52220" x="8010525" y="6134100"/>
          <p14:tracePt t="52238" x="7786688" y="6170613"/>
          <p14:tracePt t="52255" x="7670800" y="6188075"/>
          <p14:tracePt t="52271" x="7439025" y="6232525"/>
          <p14:tracePt t="52287" x="7242175" y="6259513"/>
          <p14:tracePt t="52304" x="7161213" y="6269038"/>
          <p14:tracePt t="52320" x="6991350" y="6286500"/>
          <p14:tracePt t="52337" x="6884988" y="6303963"/>
          <p14:tracePt t="52354" x="6840538" y="6313488"/>
          <p14:tracePt t="52370" x="6813550" y="6323013"/>
          <p14:tracePt t="52387" x="6804025" y="6323013"/>
          <p14:tracePt t="52404" x="6786563" y="6323013"/>
          <p14:tracePt t="52954" x="6759575" y="6323013"/>
          <p14:tracePt t="52964" x="6724650" y="6330950"/>
          <p14:tracePt t="52974" x="6661150" y="6340475"/>
          <p14:tracePt t="52986" x="6500813" y="6384925"/>
          <p14:tracePt t="53004" x="6419850" y="6402388"/>
          <p14:tracePt t="53020" x="6242050" y="6438900"/>
          <p14:tracePt t="53037" x="6054725" y="6473825"/>
          <p14:tracePt t="53054" x="5965825" y="6483350"/>
          <p14:tracePt t="53070" x="5813425" y="6510338"/>
          <p14:tracePt t="53086" x="5751513" y="6518275"/>
          <p14:tracePt t="53103" x="5653088" y="6537325"/>
          <p14:tracePt t="53119" x="5537200" y="6554788"/>
          <p14:tracePt t="53136" x="5473700" y="6562725"/>
          <p14:tracePt t="53153" x="5367338" y="6572250"/>
          <p14:tracePt t="53170" x="5286375" y="6581775"/>
          <p14:tracePt t="53186" x="5232400" y="6589713"/>
          <p14:tracePt t="53204" x="5205413" y="6589713"/>
          <p14:tracePt t="53220" x="5170488" y="6599238"/>
          <p14:tracePt t="53237" x="5160963" y="660876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Output Devices</a:t>
            </a:r>
          </a:p>
        </p:txBody>
      </p:sp>
      <p:sp>
        <p:nvSpPr>
          <p:cNvPr id="3" name="Content Placeholder 2"/>
          <p:cNvSpPr>
            <a:spLocks noGrp="1"/>
          </p:cNvSpPr>
          <p:nvPr>
            <p:ph idx="1"/>
          </p:nvPr>
        </p:nvSpPr>
        <p:spPr>
          <a:xfrm>
            <a:off x="3581399" y="1752600"/>
            <a:ext cx="7258879" cy="4876800"/>
          </a:xfrm>
        </p:spPr>
        <p:txBody>
          <a:bodyPr>
            <a:normAutofit/>
          </a:bodyPr>
          <a:lstStyle/>
          <a:p>
            <a:pPr marL="342900" indent="-342900" algn="just"/>
            <a:r>
              <a:rPr lang="en-US" dirty="0"/>
              <a:t>Speakers</a:t>
            </a:r>
          </a:p>
          <a:p>
            <a:pPr marL="0" indent="0" algn="just">
              <a:buNone/>
            </a:pPr>
            <a:r>
              <a:rPr lang="en-US" dirty="0"/>
              <a:t>	Speaker systems designed for computers are 	somewhat 	different from speaker systems 	designed for home 	stereo and home theater 	systems</a:t>
            </a:r>
          </a:p>
          <a:p>
            <a:pPr marL="0" indent="0" algn="just">
              <a:buNone/>
            </a:pPr>
            <a:r>
              <a:rPr lang="en-US" dirty="0"/>
              <a:t>	Another difference in computer speaker systems is that 	the 	speakers have magnetic shielding to protect 	nearby 	computer devices from electromagnetic 	interference (EMI). </a:t>
            </a:r>
          </a:p>
          <a:p>
            <a:pPr marL="0" indent="0" algn="just">
              <a:buNone/>
            </a:pPr>
            <a:r>
              <a:rPr lang="en-US" dirty="0"/>
              <a:t>	Powered speakers : Speakers that contain their 	own 	amplification, powered by either AC current 	or  	batteries. </a:t>
            </a:r>
          </a:p>
          <a:p>
            <a:pPr marL="342900" indent="-342900" algn="just"/>
            <a:r>
              <a:rPr lang="en-US" dirty="0"/>
              <a:t>Headphones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158" y="1371601"/>
            <a:ext cx="1347242" cy="3993177"/>
          </a:xfrm>
          <a:prstGeom prst="rect">
            <a:avLst/>
          </a:prstGeom>
        </p:spPr>
      </p:pic>
      <p:sp>
        <p:nvSpPr>
          <p:cNvPr id="6" name="Slide Number Placeholder 5">
            <a:extLst>
              <a:ext uri="{FF2B5EF4-FFF2-40B4-BE49-F238E27FC236}">
                <a16:creationId xmlns:a16="http://schemas.microsoft.com/office/drawing/2014/main" id="{F9A7ABC1-F85D-4604-BEED-51BDCC7787FB}"/>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31</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513563349"/>
      </p:ext>
    </p:extLst>
  </p:cSld>
  <p:clrMapOvr>
    <a:masterClrMapping/>
  </p:clrMapOvr>
  <mc:AlternateContent xmlns:mc="http://schemas.openxmlformats.org/markup-compatibility/2006" xmlns:p14="http://schemas.microsoft.com/office/powerpoint/2010/main">
    <mc:Choice Requires="p14">
      <p:transition spd="slow" p14:dur="1500" advTm="87293">
        <p:split orient="vert"/>
      </p:transition>
    </mc:Choice>
    <mc:Fallback xmlns="">
      <p:transition spd="slow" advTm="8729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13950" x="5116513" y="6419850"/>
          <p14:tracePt t="13966" x="5099050" y="6303963"/>
          <p14:tracePt t="13983" x="5081588" y="6027738"/>
          <p14:tracePt t="14000" x="5072063" y="5751513"/>
          <p14:tracePt t="14016" x="5072063" y="5634038"/>
          <p14:tracePt t="14033" x="5072063" y="5375275"/>
          <p14:tracePt t="14050" x="5081588" y="5072063"/>
          <p14:tracePt t="14066" x="5089525" y="4902200"/>
          <p14:tracePt t="14083" x="5143500" y="4483100"/>
          <p14:tracePt t="14100" x="5205413" y="4160838"/>
          <p14:tracePt t="14116" x="5232400" y="4054475"/>
          <p14:tracePt t="14133" x="5286375" y="3894138"/>
          <p14:tracePt t="14150" x="5357813" y="3751263"/>
          <p14:tracePt t="14166" x="5394325" y="3670300"/>
          <p14:tracePt t="14183" x="5491163" y="3517900"/>
          <p14:tracePt t="14199" x="5589588" y="3357563"/>
          <p14:tracePt t="14216" x="5634038" y="3286125"/>
          <p14:tracePt t="14233" x="5715000" y="3197225"/>
          <p14:tracePt t="14249" x="5751513" y="3143250"/>
          <p14:tracePt t="14266" x="5759450" y="3125788"/>
          <p14:tracePt t="14283" x="5795963" y="3108325"/>
          <p14:tracePt t="14299" x="5848350" y="3081338"/>
          <p14:tracePt t="14316" x="5884863" y="3062288"/>
          <p14:tracePt t="14333" x="5938838" y="3036888"/>
          <p14:tracePt t="14350" x="6037263" y="2982913"/>
          <p14:tracePt t="14366" x="6143625" y="2919413"/>
          <p14:tracePt t="14383" x="6180138" y="2901950"/>
          <p14:tracePt t="14399" x="6259513" y="2847975"/>
          <p14:tracePt t="14416" x="6286500" y="2822575"/>
          <p14:tracePt t="14433" x="6323013" y="2759075"/>
          <p14:tracePt t="14449" x="6348413" y="2705100"/>
          <p14:tracePt t="14466" x="6348413" y="2687638"/>
          <p14:tracePt t="14482" x="6348413" y="2652713"/>
          <p14:tracePt t="14499" x="6286500" y="2616200"/>
          <p14:tracePt t="14516" x="6224588" y="2598738"/>
          <p14:tracePt t="14533" x="6062663" y="2571750"/>
          <p14:tracePt t="14550" x="5840413" y="2544763"/>
          <p14:tracePt t="14566" x="5715000" y="2544763"/>
          <p14:tracePt t="14583" x="5446713" y="2536825"/>
          <p14:tracePt t="14599" x="5205413" y="2536825"/>
          <p14:tracePt t="14616" x="5000625" y="2536825"/>
          <p14:tracePt t="14633" x="4902200" y="2536825"/>
          <p14:tracePt t="14649" x="4741863" y="2544763"/>
          <p14:tracePt t="14665" x="4652963" y="2544763"/>
          <p14:tracePt t="14683" x="4518025" y="2554288"/>
          <p14:tracePt t="14700" x="4438650" y="2554288"/>
          <p14:tracePt t="14716" x="4411663" y="2554288"/>
          <p14:tracePt t="14732" x="4375150" y="2554288"/>
          <p14:tracePt t="14749" x="4367213" y="2554288"/>
          <p14:tracePt t="14765" x="4357688" y="2554288"/>
          <p14:tracePt t="14799" x="4357688" y="2562225"/>
          <p14:tracePt t="14832" x="4357688" y="2571750"/>
          <p14:tracePt t="14850" x="4375150" y="2589213"/>
          <p14:tracePt t="14867" x="4446588" y="2670175"/>
          <p14:tracePt t="14883" x="4510088" y="2741613"/>
          <p14:tracePt t="14899" x="4643438" y="2884488"/>
          <p14:tracePt t="14915" x="4697413" y="2928938"/>
          <p14:tracePt t="14932" x="4786313" y="2990850"/>
          <p14:tracePt t="14949" x="4867275" y="3017838"/>
          <p14:tracePt t="14966" x="4911725" y="3027363"/>
          <p14:tracePt t="14982" x="5018088" y="3044825"/>
          <p14:tracePt t="14999" x="5089525" y="3062288"/>
          <p14:tracePt t="15015" x="5133975" y="3071813"/>
          <p14:tracePt t="15032" x="5187950" y="3081338"/>
          <p14:tracePt t="15049" x="5241925" y="3098800"/>
          <p14:tracePt t="15065" x="5268913" y="3108325"/>
          <p14:tracePt t="15082" x="5348288" y="3133725"/>
          <p14:tracePt t="15099" x="5429250" y="3170238"/>
          <p14:tracePt t="15115" x="5473700" y="3197225"/>
          <p14:tracePt t="15132" x="5537200" y="3241675"/>
          <p14:tracePt t="15149" x="5581650" y="3268663"/>
          <p14:tracePt t="15166" x="5608638" y="3286125"/>
          <p14:tracePt t="15182" x="5643563" y="3313113"/>
          <p14:tracePt t="15199" x="5680075" y="3330575"/>
          <p14:tracePt t="15232" x="5688013" y="3340100"/>
          <p14:tracePt t="15249" x="5697538" y="3340100"/>
          <p14:tracePt t="15299" x="5661025" y="3340100"/>
          <p14:tracePt t="15315" x="5599113" y="3340100"/>
          <p14:tracePt t="15332" x="5419725" y="3322638"/>
          <p14:tracePt t="15349" x="5187950" y="3313113"/>
          <p14:tracePt t="15365" x="5081588" y="3303588"/>
          <p14:tracePt t="15381" x="4875213" y="3303588"/>
          <p14:tracePt t="15399" x="4714875" y="3303588"/>
          <p14:tracePt t="15415" x="4660900" y="3303588"/>
          <p14:tracePt t="15432" x="4572000" y="3303588"/>
          <p14:tracePt t="15449" x="4510088" y="3303588"/>
          <p14:tracePt t="15465" x="4483100" y="3303588"/>
          <p14:tracePt t="15482" x="4473575" y="3303588"/>
          <p14:tracePt t="15499" x="4456113" y="3303588"/>
          <p14:tracePt t="15582" x="4456113" y="3313113"/>
          <p14:tracePt t="15765" x="4446588" y="3313113"/>
          <p14:tracePt t="15782" x="4394200" y="3313113"/>
          <p14:tracePt t="15799" x="4259263" y="3313113"/>
          <p14:tracePt t="15815" x="4187825" y="3313113"/>
          <p14:tracePt t="15831" x="4054475" y="3313113"/>
          <p14:tracePt t="15849" x="3965575" y="3313113"/>
          <p14:tracePt t="15865" x="3938588" y="3313113"/>
          <p14:tracePt t="15882" x="3911600" y="3303588"/>
          <p14:tracePt t="15899" x="3894138" y="3303588"/>
          <p14:tracePt t="15915" x="3884613" y="3303588"/>
          <p14:tracePt t="16414" x="3840163" y="3303588"/>
          <p14:tracePt t="16431" x="3759200" y="3303588"/>
          <p14:tracePt t="16449" x="3687763" y="3303588"/>
          <p14:tracePt t="16464" x="3652838" y="3303588"/>
          <p14:tracePt t="16481" x="3554413" y="3303588"/>
          <p14:tracePt t="16498" x="3446463" y="3295650"/>
          <p14:tracePt t="16514" x="3384550" y="3286125"/>
          <p14:tracePt t="16531" x="3286125" y="3276600"/>
          <p14:tracePt t="16549" x="3214688" y="3259138"/>
          <p14:tracePt t="16564" x="3187700" y="3259138"/>
          <p14:tracePt t="16581" x="3152775" y="3241675"/>
          <p14:tracePt t="16598" x="3125788" y="3232150"/>
          <p14:tracePt t="16614" x="3116263" y="3224213"/>
          <p14:tracePt t="16631" x="3098800" y="3224213"/>
          <p14:tracePt t="16649" x="3098800" y="3214688"/>
          <p14:tracePt t="16664" x="3089275" y="3214688"/>
          <p14:tracePt t="16681" x="3089275" y="3205163"/>
          <p14:tracePt t="16815" x="3089275" y="3197225"/>
          <p14:tracePt t="16865" x="3081338" y="3187700"/>
          <p14:tracePt t="16897" x="3062288" y="3179763"/>
          <p14:tracePt t="16914" x="3054350" y="3170238"/>
          <p14:tracePt t="16931" x="3027363" y="3152775"/>
          <p14:tracePt t="16948" x="2973388" y="3125788"/>
          <p14:tracePt t="16964" x="2946400" y="3098800"/>
          <p14:tracePt t="16982" x="2911475" y="3071813"/>
          <p14:tracePt t="16997" x="2884488" y="3054350"/>
          <p14:tracePt t="17030" x="2874963" y="3036888"/>
          <p14:tracePt t="17064" x="2867025" y="3027363"/>
          <p14:tracePt t="17114" x="2867025" y="3017838"/>
          <p14:tracePt t="17181" x="2884488" y="3017838"/>
          <p14:tracePt t="17197" x="2928938" y="3009900"/>
          <p14:tracePt t="17214" x="2990850" y="3009900"/>
          <p14:tracePt t="17231" x="3179763" y="3000375"/>
          <p14:tracePt t="17247" x="3394075" y="3000375"/>
          <p14:tracePt t="17264" x="3500438" y="3000375"/>
          <p14:tracePt t="17281" x="3679825" y="3000375"/>
          <p14:tracePt t="17297" x="3848100" y="3017838"/>
          <p14:tracePt t="17314" x="3938588" y="3017838"/>
          <p14:tracePt t="17330" x="4089400" y="3036888"/>
          <p14:tracePt t="17348" x="4197350" y="3044825"/>
          <p14:tracePt t="17364" x="4251325" y="3054350"/>
          <p14:tracePt t="17380" x="4330700" y="3062288"/>
          <p14:tracePt t="17397" x="4402138" y="3071813"/>
          <p14:tracePt t="17413" x="4438650" y="3071813"/>
          <p14:tracePt t="17430" x="4518025" y="3081338"/>
          <p14:tracePt t="17447" x="4545013" y="3081338"/>
          <p14:tracePt t="17464" x="4589463" y="3089275"/>
          <p14:tracePt t="17480" x="4608513" y="3089275"/>
          <p14:tracePt t="17497" x="4625975" y="3098800"/>
          <p14:tracePt t="17514" x="4633913" y="3098800"/>
          <p14:tracePt t="17530" x="4643438" y="3098800"/>
          <p14:tracePt t="17563" x="4652963" y="3098800"/>
          <p14:tracePt t="17613" x="4652963" y="3108325"/>
          <p14:tracePt t="17680" x="4633913" y="3108325"/>
          <p14:tracePt t="17697" x="4589463" y="3108325"/>
          <p14:tracePt t="17713" x="4562475" y="3108325"/>
          <p14:tracePt t="17730" x="4446588" y="3108325"/>
          <p14:tracePt t="17748" x="4303713" y="3108325"/>
          <p14:tracePt t="17763" x="4224338" y="3108325"/>
          <p14:tracePt t="17781" x="4054475" y="3108325"/>
          <p14:tracePt t="17797" x="3911600" y="3116263"/>
          <p14:tracePt t="17814" x="3848100" y="3116263"/>
          <p14:tracePt t="17831" x="3724275" y="3133725"/>
          <p14:tracePt t="17847" x="3608388" y="3143250"/>
          <p14:tracePt t="17863" x="3544888" y="3143250"/>
          <p14:tracePt t="17880" x="3473450" y="3152775"/>
          <p14:tracePt t="17897" x="3411538" y="3160713"/>
          <p14:tracePt t="17913" x="3394075" y="3160713"/>
          <p14:tracePt t="17930" x="3357563" y="3170238"/>
          <p14:tracePt t="17946" x="3348038" y="3179763"/>
          <p14:tracePt t="17963" x="3322638" y="3179763"/>
          <p14:tracePt t="17980" x="3295650" y="3187700"/>
          <p14:tracePt t="17997" x="3286125" y="3187700"/>
          <p14:tracePt t="17997" x="3276600" y="3197225"/>
          <p14:tracePt t="18031" x="3268663" y="3197225"/>
          <p14:tracePt t="18047" x="3259138" y="3197225"/>
          <p14:tracePt t="18213" x="3268663" y="3197225"/>
          <p14:tracePt t="18330" x="3276600" y="3197225"/>
          <p14:tracePt t="18429" x="3286125" y="3197225"/>
          <p14:tracePt t="18530" x="3276600" y="3197225"/>
          <p14:tracePt t="18563" x="3268663" y="3205163"/>
          <p14:tracePt t="18579" x="3259138" y="3205163"/>
          <p14:tracePt t="18613" x="3241675" y="3205163"/>
          <p14:tracePt t="18629" x="3232150" y="3205163"/>
          <p14:tracePt t="18646" x="3224213" y="3205163"/>
          <p14:tracePt t="18663" x="3214688" y="3205163"/>
          <p14:tracePt t="18679" x="3205163" y="3205163"/>
          <p14:tracePt t="18696" x="3197225" y="3205163"/>
          <p14:tracePt t="18713" x="3187700" y="3205163"/>
          <p14:tracePt t="22161" x="3187700" y="3224213"/>
          <p14:tracePt t="22177" x="3197225" y="3251200"/>
          <p14:tracePt t="22193" x="3197225" y="3259138"/>
          <p14:tracePt t="22210" x="3214688" y="3286125"/>
          <p14:tracePt t="22227" x="3268663" y="3313113"/>
          <p14:tracePt t="22243" x="3303588" y="3330575"/>
          <p14:tracePt t="22260" x="3402013" y="3375025"/>
          <p14:tracePt t="22277" x="3517900" y="3419475"/>
          <p14:tracePt t="22294" x="3589338" y="3446463"/>
          <p14:tracePt t="22310" x="3741738" y="3490913"/>
          <p14:tracePt t="22327" x="3867150" y="3544888"/>
          <p14:tracePt t="22343" x="3929063" y="3571875"/>
          <p14:tracePt t="22360" x="4027488" y="3616325"/>
          <p14:tracePt t="22376" x="4081463" y="3643313"/>
          <p14:tracePt t="22393" x="4098925" y="3652838"/>
          <p14:tracePt t="22410" x="4133850" y="3660775"/>
          <p14:tracePt t="22426" x="4143375" y="3670300"/>
          <p14:tracePt t="22443" x="4170363" y="3679825"/>
          <p14:tracePt t="22460" x="4197350" y="3687763"/>
          <p14:tracePt t="22476" x="4214813" y="3705225"/>
          <p14:tracePt t="22493" x="4224338" y="3705225"/>
          <p14:tracePt t="22510" x="4232275" y="3714750"/>
          <p14:tracePt t="22543" x="4241800" y="3714750"/>
          <p14:tracePt t="22610" x="4251325" y="3714750"/>
          <p14:tracePt t="22660" x="4259263" y="3714750"/>
          <p14:tracePt t="22943" x="4268788" y="3714750"/>
          <p14:tracePt t="22959" x="4295775" y="3705225"/>
          <p14:tracePt t="22976" x="4330700" y="3697288"/>
          <p14:tracePt t="22993" x="4419600" y="3670300"/>
          <p14:tracePt t="23009" x="4545013" y="3643313"/>
          <p14:tracePt t="23026" x="4608513" y="3633788"/>
          <p14:tracePt t="23043" x="4705350" y="3625850"/>
          <p14:tracePt t="23059" x="4795838" y="3625850"/>
          <p14:tracePt t="23076" x="4848225" y="3633788"/>
          <p14:tracePt t="23094" x="4919663" y="3643313"/>
          <p14:tracePt t="23110" x="5000625" y="3660775"/>
          <p14:tracePt t="23127" x="5027613" y="3670300"/>
          <p14:tracePt t="23143" x="5072063" y="3679825"/>
          <p14:tracePt t="23159" x="5108575" y="3697288"/>
          <p14:tracePt t="23176" x="5116513" y="3697288"/>
          <p14:tracePt t="23193" x="5143500" y="3714750"/>
          <p14:tracePt t="23211" x="5180013" y="3724275"/>
          <p14:tracePt t="23226" x="5197475" y="3724275"/>
          <p14:tracePt t="23243" x="5259388" y="3741738"/>
          <p14:tracePt t="23259" x="5313363" y="3751263"/>
          <p14:tracePt t="23276" x="5340350" y="3759200"/>
          <p14:tracePt t="23292" x="5394325" y="3786188"/>
          <p14:tracePt t="23309" x="5456238" y="3813175"/>
          <p14:tracePt t="23327" x="5483225" y="3830638"/>
          <p14:tracePt t="23343" x="5527675" y="3857625"/>
          <p14:tracePt t="23360" x="5554663" y="3884613"/>
          <p14:tracePt t="23377" x="5572125" y="3902075"/>
          <p14:tracePt t="23393" x="5581650" y="3938588"/>
          <p14:tracePt t="23409" x="5589588" y="3965575"/>
          <p14:tracePt t="23426" x="5599113" y="3973513"/>
          <p14:tracePt t="23443" x="5599113" y="4000500"/>
          <p14:tracePt t="23459" x="5599113" y="4017963"/>
          <p14:tracePt t="23476" x="5589588" y="4037013"/>
          <p14:tracePt t="23492" x="5581650" y="4054475"/>
          <p14:tracePt t="23509" x="5572125" y="4071938"/>
          <p14:tracePt t="23526" x="5562600" y="4089400"/>
          <p14:tracePt t="23542" x="5554663" y="4108450"/>
          <p14:tracePt t="23559" x="5537200" y="4133850"/>
          <p14:tracePt t="23576" x="5537200" y="4143375"/>
          <p14:tracePt t="23592" x="5518150" y="4170363"/>
          <p14:tracePt t="23609" x="5491163" y="4197350"/>
          <p14:tracePt t="23626" x="5483225" y="4205288"/>
          <p14:tracePt t="23642" x="5456238" y="4232275"/>
          <p14:tracePt t="23659" x="5419725" y="4259263"/>
          <p14:tracePt t="23676" x="5384800" y="4286250"/>
          <p14:tracePt t="23692" x="5322888" y="4330700"/>
          <p14:tracePt t="23709" x="5259388" y="4375150"/>
          <p14:tracePt t="23726" x="5232400" y="4402138"/>
          <p14:tracePt t="23742" x="5180013" y="4438650"/>
          <p14:tracePt t="23760" x="5143500" y="4465638"/>
          <p14:tracePt t="23775" x="5126038" y="4473575"/>
          <p14:tracePt t="23793" x="5108575" y="4491038"/>
          <p14:tracePt t="23810" x="5089525" y="4510088"/>
          <p14:tracePt t="23842" x="5089525" y="4518025"/>
          <p14:tracePt t="24142" x="5081588" y="4518025"/>
          <p14:tracePt t="24160" x="5054600" y="4527550"/>
          <p14:tracePt t="24175" x="5045075" y="4537075"/>
          <p14:tracePt t="24193" x="5010150" y="4537075"/>
          <p14:tracePt t="24209" x="4973638" y="4554538"/>
          <p14:tracePt t="24225" x="4946650" y="4562475"/>
          <p14:tracePt t="24242" x="4911725" y="4562475"/>
          <p14:tracePt t="24259" x="4875213" y="4572000"/>
          <p14:tracePt t="24275" x="4857750" y="4572000"/>
          <p14:tracePt t="24292" x="4813300" y="4581525"/>
          <p14:tracePt t="24310" x="4786313" y="4589463"/>
          <p14:tracePt t="24325" x="4768850" y="4589463"/>
          <p14:tracePt t="24342" x="4751388" y="4598988"/>
          <p14:tracePt t="24359" x="4732338" y="4598988"/>
          <p14:tracePt t="24375" x="4724400" y="4598988"/>
          <p14:tracePt t="24425" x="4714875" y="4598988"/>
          <p14:tracePt t="24459" x="4714875" y="4608513"/>
          <p14:tracePt t="24475" x="4705350" y="4608513"/>
          <p14:tracePt t="28506" x="4687888" y="4608513"/>
          <p14:tracePt t="28523" x="4652963" y="4598988"/>
          <p14:tracePt t="28539" x="4589463" y="4598988"/>
          <p14:tracePt t="28555" x="4545013" y="4598988"/>
          <p14:tracePt t="28571" x="4411663" y="4589463"/>
          <p14:tracePt t="28589" x="4232275" y="4589463"/>
          <p14:tracePt t="28605" x="4133850" y="4589463"/>
          <p14:tracePt t="28622" x="3973513" y="4589463"/>
          <p14:tracePt t="28639" x="3803650" y="4581525"/>
          <p14:tracePt t="28655" x="3714750" y="4581525"/>
          <p14:tracePt t="28672" x="3562350" y="4581525"/>
          <p14:tracePt t="28690" x="3446463" y="4581525"/>
          <p14:tracePt t="28705" x="3394075" y="4581525"/>
          <p14:tracePt t="28722" x="3303588" y="4589463"/>
          <p14:tracePt t="28739" x="3232150" y="4598988"/>
          <p14:tracePt t="28755" x="3197225" y="4598988"/>
          <p14:tracePt t="28772" x="3125788" y="4598988"/>
          <p14:tracePt t="28789" x="3071813" y="4598988"/>
          <p14:tracePt t="28805" x="3044825" y="4598988"/>
          <p14:tracePt t="28822" x="3027363" y="4589463"/>
          <p14:tracePt t="28839" x="3000375" y="4589463"/>
          <p14:tracePt t="28855" x="2990850" y="4589463"/>
          <p14:tracePt t="28872" x="2982913" y="4581525"/>
          <p14:tracePt t="28905" x="2973388" y="4572000"/>
          <p14:tracePt t="28922" x="2973388" y="4562475"/>
          <p14:tracePt t="28972" x="2973388" y="4554538"/>
          <p14:tracePt t="28989" x="2982913" y="4537075"/>
          <p14:tracePt t="29005" x="3017838" y="4518025"/>
          <p14:tracePt t="29022" x="3205163" y="4438650"/>
          <p14:tracePt t="29039" x="3500438" y="4340225"/>
          <p14:tracePt t="29055" x="3633788" y="4322763"/>
          <p14:tracePt t="29071" x="3884613" y="4295775"/>
          <p14:tracePt t="29089" x="4125913" y="4295775"/>
          <p14:tracePt t="29105" x="4241800" y="4303713"/>
          <p14:tracePt t="29121" x="4446588" y="4330700"/>
          <p14:tracePt t="29138" x="4581525" y="4348163"/>
          <p14:tracePt t="29155" x="4625975" y="4357688"/>
          <p14:tracePt t="29171" x="4705350" y="4367213"/>
          <p14:tracePt t="29189" x="4759325" y="4384675"/>
          <p14:tracePt t="29206" x="4786313" y="4394200"/>
          <p14:tracePt t="29221" x="4840288" y="4402138"/>
          <p14:tracePt t="29238" x="4867275" y="4419600"/>
          <p14:tracePt t="29255" x="4884738" y="4419600"/>
          <p14:tracePt t="29271" x="4894263" y="4438650"/>
          <p14:tracePt t="29289" x="4911725" y="4446588"/>
          <p14:tracePt t="29321" x="4919663" y="4456113"/>
          <p14:tracePt t="29339" x="4929188" y="4456113"/>
          <p14:tracePt t="29355" x="4938713" y="4456113"/>
          <p14:tracePt t="29371" x="4946650" y="4465638"/>
          <p14:tracePt t="29388" x="4956175" y="4473575"/>
          <p14:tracePt t="29404" x="4965700" y="4473575"/>
          <p14:tracePt t="29421" x="4973638" y="4483100"/>
          <p14:tracePt t="29438" x="4983163" y="4491038"/>
          <p14:tracePt t="29455" x="4991100" y="4491038"/>
          <p14:tracePt t="29489" x="5000625" y="4500563"/>
          <p14:tracePt t="29521" x="5010150" y="4500563"/>
          <p14:tracePt t="29537" x="5018088" y="4500563"/>
          <p14:tracePt t="33085" x="5027613" y="4500563"/>
          <p14:tracePt t="33102" x="5045075" y="4500563"/>
          <p14:tracePt t="33119" x="5045075" y="4510088"/>
          <p14:tracePt t="33135" x="5045075" y="4518025"/>
          <p14:tracePt t="33152" x="5045075" y="4527550"/>
          <p14:tracePt t="33169" x="5027613" y="4537075"/>
          <p14:tracePt t="33185" x="5000625" y="4545013"/>
          <p14:tracePt t="33202" x="4938713" y="4554538"/>
          <p14:tracePt t="33219" x="4867275" y="4554538"/>
          <p14:tracePt t="33235" x="4813300" y="4554538"/>
          <p14:tracePt t="33252" x="4697413" y="4554538"/>
          <p14:tracePt t="33268" x="4537075" y="4518025"/>
          <p14:tracePt t="33285" x="4465638" y="4500563"/>
          <p14:tracePt t="33302" x="4313238" y="4456113"/>
          <p14:tracePt t="33319" x="4187825" y="4411663"/>
          <p14:tracePt t="33335" x="4108450" y="4384675"/>
          <p14:tracePt t="33351" x="3965575" y="4348163"/>
          <p14:tracePt t="33369" x="3840163" y="4313238"/>
          <p14:tracePt t="33385" x="3786188" y="4295775"/>
          <p14:tracePt t="33401" x="3705225" y="4259263"/>
          <p14:tracePt t="33418" x="3625850" y="4232275"/>
          <p14:tracePt t="33435" x="3581400" y="4214813"/>
          <p14:tracePt t="33452" x="3527425" y="4179888"/>
          <p14:tracePt t="33469" x="3473450" y="4170363"/>
          <p14:tracePt t="33485" x="3455988" y="4160838"/>
          <p14:tracePt t="33502" x="3429000" y="4152900"/>
          <p14:tracePt t="33519" x="3411538" y="4143375"/>
          <p14:tracePt t="33535" x="3394075" y="4133850"/>
          <p14:tracePt t="33551" x="3384550" y="4125913"/>
          <p14:tracePt t="33568" x="3367088" y="4125913"/>
          <p14:tracePt t="33601" x="3357563" y="4125913"/>
          <p14:tracePt t="33651" x="3357563" y="4116388"/>
          <p14:tracePt t="33752" x="3375025" y="4116388"/>
          <p14:tracePt t="33769" x="3438525" y="4125913"/>
          <p14:tracePt t="33784" x="3509963" y="4133850"/>
          <p14:tracePt t="33801" x="3660775" y="4143375"/>
          <p14:tracePt t="33819" x="3830638" y="4152900"/>
          <p14:tracePt t="33835" x="3911600" y="4152900"/>
          <p14:tracePt t="33852" x="4081463" y="4152900"/>
          <p14:tracePt t="33869" x="4241800" y="4152900"/>
          <p14:tracePt t="33885" x="4313238" y="4143375"/>
          <p14:tracePt t="33901" x="4456113" y="4143375"/>
          <p14:tracePt t="33918" x="4572000" y="4133850"/>
          <p14:tracePt t="33934" x="4633913" y="4133850"/>
          <p14:tracePt t="33951" x="4741863" y="4133850"/>
          <p14:tracePt t="33968" x="4867275" y="4133850"/>
          <p14:tracePt t="33985" x="4938713" y="4133850"/>
          <p14:tracePt t="34002" x="5081588" y="4133850"/>
          <p14:tracePt t="34019" x="5224463" y="4152900"/>
          <p14:tracePt t="34034" x="5286375" y="4160838"/>
          <p14:tracePt t="34051" x="5419725" y="4170363"/>
          <p14:tracePt t="34068" x="5527675" y="4179888"/>
          <p14:tracePt t="34084" x="5581650" y="4187825"/>
          <p14:tracePt t="34101" x="5670550" y="4187825"/>
          <p14:tracePt t="34118" x="5759450" y="4187825"/>
          <p14:tracePt t="34134" x="5813425" y="4187825"/>
          <p14:tracePt t="34152" x="5911850" y="4187825"/>
          <p14:tracePt t="34169" x="5983288" y="4187825"/>
          <p14:tracePt t="34184" x="6010275" y="4187825"/>
          <p14:tracePt t="34201" x="6037263" y="4187825"/>
          <p14:tracePt t="34218" x="6054725" y="4187825"/>
          <p14:tracePt t="34234" x="6062663" y="4187825"/>
          <p14:tracePt t="34251" x="6072188" y="4187825"/>
          <p14:tracePt t="34267" x="6081713" y="4187825"/>
          <p14:tracePt t="34534" x="6072188" y="4187825"/>
          <p14:tracePt t="34551" x="5991225" y="4179888"/>
          <p14:tracePt t="34567" x="5956300" y="4170363"/>
          <p14:tracePt t="34584" x="5884863" y="4160838"/>
          <p14:tracePt t="34601" x="5803900" y="4143375"/>
          <p14:tracePt t="34617" x="5751513" y="4133850"/>
          <p14:tracePt t="34634" x="5653088" y="4116388"/>
          <p14:tracePt t="34651" x="5562600" y="4081463"/>
          <p14:tracePt t="34667" x="5518150" y="4062413"/>
          <p14:tracePt t="34684" x="5465763" y="4037013"/>
          <p14:tracePt t="34701" x="5411788" y="4010025"/>
          <p14:tracePt t="34717" x="5394325" y="3983038"/>
          <p14:tracePt t="34734" x="5367338" y="3956050"/>
          <p14:tracePt t="34751" x="5348288" y="3919538"/>
          <p14:tracePt t="34767" x="5340350" y="3911600"/>
          <p14:tracePt t="34784" x="5330825" y="3884613"/>
          <p14:tracePt t="34801" x="5330825" y="3875088"/>
          <p14:tracePt t="34817" x="5322888" y="3867150"/>
          <p14:tracePt t="34834" x="5322888" y="3857625"/>
          <p14:tracePt t="34867" x="5322888" y="3848100"/>
          <p14:tracePt t="34900" x="5330825" y="3848100"/>
          <p14:tracePt t="34918" x="5348288" y="3840163"/>
          <p14:tracePt t="34934" x="5384800" y="3830638"/>
          <p14:tracePt t="34950" x="5527675" y="3786188"/>
          <p14:tracePt t="34967" x="5688013" y="3724275"/>
          <p14:tracePt t="34983" x="5759450" y="3705225"/>
          <p14:tracePt t="35000" x="5902325" y="3670300"/>
          <p14:tracePt t="35016" x="5965825" y="3652838"/>
          <p14:tracePt t="35016" x="6027738" y="3633788"/>
          <p14:tracePt t="35034" x="6081713" y="3625850"/>
          <p14:tracePt t="35051" x="6197600" y="3608388"/>
          <p14:tracePt t="35067" x="6296025" y="3598863"/>
          <p14:tracePt t="35083" x="6340475" y="3598863"/>
          <p14:tracePt t="35100" x="6419850" y="3598863"/>
          <p14:tracePt t="35116" x="6456363" y="3598863"/>
          <p14:tracePt t="35133" x="6510338" y="3598863"/>
          <p14:tracePt t="35151" x="6537325" y="3598863"/>
          <p14:tracePt t="35167" x="6554788" y="3608388"/>
          <p14:tracePt t="35183" x="6562725" y="3616325"/>
          <p14:tracePt t="35217" x="6572250" y="3625850"/>
          <p14:tracePt t="35250" x="6562725" y="3633788"/>
          <p14:tracePt t="35266" x="6518275" y="3643313"/>
          <p14:tracePt t="35283" x="6330950" y="3687763"/>
          <p14:tracePt t="35301" x="5938838" y="3776663"/>
          <p14:tracePt t="35317" x="5705475" y="3822700"/>
          <p14:tracePt t="35333" x="5268913" y="3884613"/>
          <p14:tracePt t="35350" x="4911725" y="3911600"/>
          <p14:tracePt t="35367" x="4759325" y="3919538"/>
          <p14:tracePt t="35383" x="4527550" y="3919538"/>
          <p14:tracePt t="35400" x="4384675" y="3919538"/>
          <p14:tracePt t="35416" x="4340225" y="3919538"/>
          <p14:tracePt t="35433" x="4276725" y="3919538"/>
          <p14:tracePt t="35450" x="4241800" y="3919538"/>
          <p14:tracePt t="35467" x="4224338" y="3919538"/>
          <p14:tracePt t="35500" x="4214813" y="3919538"/>
          <p14:tracePt t="35600" x="4224338" y="3919538"/>
          <p14:tracePt t="35616" x="4232275" y="3919538"/>
          <p14:tracePt t="35633" x="4313238" y="3919538"/>
          <p14:tracePt t="35650" x="4491038" y="3919538"/>
          <p14:tracePt t="35666" x="4598988" y="3919538"/>
          <p14:tracePt t="35683" x="4813300" y="3929063"/>
          <p14:tracePt t="35700" x="5027613" y="3946525"/>
          <p14:tracePt t="35716" x="5133975" y="3956050"/>
          <p14:tracePt t="35733" x="5348288" y="3990975"/>
          <p14:tracePt t="35750" x="5537200" y="4037013"/>
          <p14:tracePt t="35766" x="5599113" y="4044950"/>
          <p14:tracePt t="35783" x="5688013" y="4062413"/>
          <p14:tracePt t="35800" x="5732463" y="4071938"/>
          <p14:tracePt t="35816" x="5741988" y="4071938"/>
          <p14:tracePt t="35833" x="5776913" y="4081463"/>
          <p14:tracePt t="35850" x="5795963" y="4081463"/>
          <p14:tracePt t="35867" x="5803900" y="4081463"/>
          <p14:tracePt t="35884" x="5813425" y="4081463"/>
          <p14:tracePt t="35901" x="5822950" y="4081463"/>
          <p14:tracePt t="35984" x="5813425" y="4081463"/>
          <p14:tracePt t="36000" x="5803900" y="4081463"/>
          <p14:tracePt t="36016" x="5795963" y="4081463"/>
          <p14:tracePt t="36033" x="5768975" y="4081463"/>
          <p14:tracePt t="36049" x="5680075" y="4081463"/>
          <p14:tracePt t="36066" x="5616575" y="4071938"/>
          <p14:tracePt t="36083" x="5510213" y="4054475"/>
          <p14:tracePt t="36100" x="5438775" y="4037013"/>
          <p14:tracePt t="36116" x="5411788" y="4037013"/>
          <p14:tracePt t="36133" x="5384800" y="4017963"/>
          <p14:tracePt t="36151" x="5367338" y="4010025"/>
          <p14:tracePt t="36166" x="5357813" y="4000500"/>
          <p14:tracePt t="36182" x="5357813" y="3990975"/>
          <p14:tracePt t="36233" x="5357813" y="3983038"/>
          <p14:tracePt t="36249" x="5411788" y="3965575"/>
          <p14:tracePt t="36266" x="5483225" y="3946525"/>
          <p14:tracePt t="36283" x="5741988" y="3902075"/>
          <p14:tracePt t="36299" x="6099175" y="3867150"/>
          <p14:tracePt t="36316" x="6276975" y="3857625"/>
          <p14:tracePt t="36333" x="6562725" y="3848100"/>
          <p14:tracePt t="36349" x="6786563" y="3848100"/>
          <p14:tracePt t="36366" x="6875463" y="3848100"/>
          <p14:tracePt t="36383" x="7027863" y="3848100"/>
          <p14:tracePt t="36399" x="7170738" y="3848100"/>
          <p14:tracePt t="36416" x="7232650" y="3857625"/>
          <p14:tracePt t="36432" x="7358063" y="3875088"/>
          <p14:tracePt t="36449" x="7419975" y="3884613"/>
          <p14:tracePt t="36466" x="7446963" y="3902075"/>
          <p14:tracePt t="36482" x="7483475" y="3919538"/>
          <p14:tracePt t="36499" x="7500938" y="3946525"/>
          <p14:tracePt t="36516" x="7510463" y="3956050"/>
          <p14:tracePt t="36532" x="7518400" y="3983038"/>
          <p14:tracePt t="36549" x="7518400" y="4010025"/>
          <p14:tracePt t="36566" x="7518400" y="4017963"/>
          <p14:tracePt t="36582" x="7518400" y="4037013"/>
          <p14:tracePt t="36599" x="7491413" y="4044950"/>
          <p14:tracePt t="36616" x="7456488" y="4054475"/>
          <p14:tracePt t="36632" x="7385050" y="4071938"/>
          <p14:tracePt t="36649" x="7304088" y="4089400"/>
          <p14:tracePt t="36666" x="7269163" y="4089400"/>
          <p14:tracePt t="36682" x="7153275" y="4098925"/>
          <p14:tracePt t="36699" x="7027863" y="4108450"/>
          <p14:tracePt t="36716" x="6956425" y="4108450"/>
          <p14:tracePt t="36732" x="6823075" y="4116388"/>
          <p14:tracePt t="36749" x="6697663" y="4116388"/>
          <p14:tracePt t="36766" x="6634163" y="4116388"/>
          <p14:tracePt t="36782" x="6518275" y="4116388"/>
          <p14:tracePt t="36799" x="6411913" y="4116388"/>
          <p14:tracePt t="36815" x="6375400" y="4116388"/>
          <p14:tracePt t="36832" x="6313488" y="4116388"/>
          <p14:tracePt t="36849" x="6269038" y="4116388"/>
          <p14:tracePt t="36866" x="6259513" y="4116388"/>
          <p14:tracePt t="36882" x="6251575" y="4116388"/>
          <p14:tracePt t="36899" x="6242050" y="4108450"/>
          <p14:tracePt t="36950" x="6232525" y="4108450"/>
          <p14:tracePt t="37649" x="6224588" y="4108450"/>
          <p14:tracePt t="37682" x="6215063" y="4108450"/>
          <p14:tracePt t="37698" x="6205538" y="4108450"/>
          <p14:tracePt t="37715" x="6188075" y="4108450"/>
          <p14:tracePt t="37732" x="6161088" y="4098925"/>
          <p14:tracePt t="37749" x="6099175" y="4081463"/>
          <p14:tracePt t="37765" x="6054725" y="4081463"/>
          <p14:tracePt t="37781" x="5983288" y="4062413"/>
          <p14:tracePt t="37799" x="5919788" y="4044950"/>
          <p14:tracePt t="37815" x="5894388" y="4044950"/>
          <p14:tracePt t="37831" x="5822950" y="4027488"/>
          <p14:tracePt t="37849" x="5715000" y="4010025"/>
          <p14:tracePt t="37865" x="5680075" y="4000500"/>
          <p14:tracePt t="37882" x="5616575" y="3983038"/>
          <p14:tracePt t="37898" x="5572125" y="3973513"/>
          <p14:tracePt t="37915" x="5562600" y="3965575"/>
          <p14:tracePt t="37931" x="5545138" y="3956050"/>
          <p14:tracePt t="37949" x="5537200" y="3946525"/>
          <p14:tracePt t="38081" x="5537200" y="3938588"/>
          <p14:tracePt t="38099" x="5554663" y="3938588"/>
          <p14:tracePt t="38115" x="5589588" y="3929063"/>
          <p14:tracePt t="38132" x="5741988" y="3902075"/>
          <p14:tracePt t="38148" x="5965825" y="3857625"/>
          <p14:tracePt t="38164" x="6089650" y="3848100"/>
          <p14:tracePt t="38181" x="6313488" y="3830638"/>
          <p14:tracePt t="38199" x="6527800" y="3813175"/>
          <p14:tracePt t="38215" x="6634163" y="3813175"/>
          <p14:tracePt t="38232" x="6840538" y="3803650"/>
          <p14:tracePt t="38249" x="7018338" y="3803650"/>
          <p14:tracePt t="38265" x="7099300" y="3803650"/>
          <p14:tracePt t="38282" x="7251700" y="3803650"/>
          <p14:tracePt t="38299" x="7358063" y="3803650"/>
          <p14:tracePt t="38314" x="7402513" y="3803650"/>
          <p14:tracePt t="38331" x="7466013" y="3803650"/>
          <p14:tracePt t="38348" x="7510463" y="3803650"/>
          <p14:tracePt t="38365" x="7527925" y="3803650"/>
          <p14:tracePt t="38381" x="7554913" y="3803650"/>
          <p14:tracePt t="38398" x="7572375" y="3803650"/>
          <p14:tracePt t="38431" x="7581900" y="3813175"/>
          <p14:tracePt t="38564" x="7581900" y="3822700"/>
          <p14:tracePt t="38598" x="7581900" y="3830638"/>
          <p14:tracePt t="38614" x="7572375" y="3830638"/>
          <p14:tracePt t="38648" x="7554913" y="3840163"/>
          <p14:tracePt t="38681" x="7527925" y="3840163"/>
          <p14:tracePt t="38698" x="7473950" y="3848100"/>
          <p14:tracePt t="38714" x="7419975" y="3857625"/>
          <p14:tracePt t="38731" x="7323138" y="3875088"/>
          <p14:tracePt t="38748" x="7251700" y="3894138"/>
          <p14:tracePt t="38764" x="7215188" y="3894138"/>
          <p14:tracePt t="38781" x="7170738" y="3911600"/>
          <p14:tracePt t="38798" x="7134225" y="3919538"/>
          <p14:tracePt t="38814" x="7116763" y="3929063"/>
          <p14:tracePt t="38831" x="7062788" y="3946525"/>
          <p14:tracePt t="38848" x="7010400" y="3956050"/>
          <p14:tracePt t="38865" x="6983413" y="3956050"/>
          <p14:tracePt t="38881" x="6929438" y="3965575"/>
          <p14:tracePt t="38897" x="6875463" y="3965575"/>
          <p14:tracePt t="38913" x="6848475" y="3965575"/>
          <p14:tracePt t="38930" x="6777038" y="3973513"/>
          <p14:tracePt t="38948" x="6643688" y="3983038"/>
          <p14:tracePt t="38964" x="6572250" y="3990975"/>
          <p14:tracePt t="38981" x="6402388" y="4010025"/>
          <p14:tracePt t="38997" x="6224588" y="4027488"/>
          <p14:tracePt t="39014" x="6126163" y="4027488"/>
          <p14:tracePt t="39031" x="5946775" y="4027488"/>
          <p14:tracePt t="39048" x="5795963" y="4027488"/>
          <p14:tracePt t="39065" x="5724525" y="4027488"/>
          <p14:tracePt t="39082" x="5589588" y="4027488"/>
          <p14:tracePt t="39098" x="5456238" y="4027488"/>
          <p14:tracePt t="39113" x="5411788" y="4027488"/>
          <p14:tracePt t="39130" x="5322888" y="4010025"/>
          <p14:tracePt t="39148" x="5268913" y="4000500"/>
          <p14:tracePt t="39164" x="5241925" y="3990975"/>
          <p14:tracePt t="39181" x="5224463" y="3983038"/>
          <p14:tracePt t="39197" x="5205413" y="3965575"/>
          <p14:tracePt t="39213" x="5197475" y="3965575"/>
          <p14:tracePt t="39230" x="5197475" y="3956050"/>
          <p14:tracePt t="39247" x="5197475" y="3946525"/>
          <p14:tracePt t="39264" x="5197475" y="3938588"/>
          <p14:tracePt t="39280" x="5205413" y="3919538"/>
          <p14:tracePt t="39297" x="5268913" y="3875088"/>
          <p14:tracePt t="39314" x="5330825" y="3840163"/>
          <p14:tracePt t="39331" x="5500688" y="3741738"/>
          <p14:tracePt t="39348" x="5705475" y="3652838"/>
          <p14:tracePt t="39364" x="5813425" y="3625850"/>
          <p14:tracePt t="39381" x="6045200" y="3571875"/>
          <p14:tracePt t="39397" x="6276975" y="3554413"/>
          <p14:tracePt t="39413" x="6402388" y="3544888"/>
          <p14:tracePt t="39430" x="6616700" y="3544888"/>
          <p14:tracePt t="39447" x="6804025" y="3544888"/>
          <p14:tracePt t="39464" x="6902450" y="3544888"/>
          <p14:tracePt t="39480" x="7089775" y="3562350"/>
          <p14:tracePt t="39497" x="7251700" y="3581400"/>
          <p14:tracePt t="39514" x="7323138" y="3589338"/>
          <p14:tracePt t="39530" x="7446963" y="3608388"/>
          <p14:tracePt t="39547" x="7537450" y="3625850"/>
          <p14:tracePt t="39563" x="7572375" y="3633788"/>
          <p14:tracePt t="39580" x="7626350" y="3643313"/>
          <p14:tracePt t="39597" x="7661275" y="3652838"/>
          <p14:tracePt t="39613" x="7680325" y="3660775"/>
          <p14:tracePt t="39630" x="7697788" y="3670300"/>
          <p14:tracePt t="39663" x="7705725" y="3670300"/>
          <p14:tracePt t="39680" x="7705725" y="3679825"/>
          <p14:tracePt t="39697" x="7705725" y="3687763"/>
          <p14:tracePt t="39747" x="7705725" y="3697288"/>
          <p14:tracePt t="39780" x="7705725" y="3705225"/>
          <p14:tracePt t="39796" x="7705725" y="3714750"/>
          <p14:tracePt t="39813" x="7705725" y="3724275"/>
          <p14:tracePt t="39830" x="7697788" y="3751263"/>
          <p14:tracePt t="39847" x="7670800" y="3803650"/>
          <p14:tracePt t="39863" x="7643813" y="3848100"/>
          <p14:tracePt t="39881" x="7581900" y="3919538"/>
          <p14:tracePt t="39896" x="7562850" y="3956050"/>
          <p14:tracePt t="39913" x="7518400" y="3990975"/>
          <p14:tracePt t="39929" x="7483475" y="4017963"/>
          <p14:tracePt t="39946" x="7466013" y="4017963"/>
          <p14:tracePt t="39963" x="7394575" y="4037013"/>
          <p14:tracePt t="39980" x="7304088" y="4044950"/>
          <p14:tracePt t="39995" x="7251700" y="4054475"/>
          <p14:tracePt t="40013" x="7134225" y="4062413"/>
          <p14:tracePt t="40030" x="7054850" y="4062413"/>
          <p14:tracePt t="40046" x="6973888" y="4062413"/>
          <p14:tracePt t="40063" x="6938963" y="4062413"/>
          <p14:tracePt t="40080" x="6867525" y="4062413"/>
          <p14:tracePt t="40096" x="6823075" y="4062413"/>
          <p14:tracePt t="40113" x="6732588" y="4062413"/>
          <p14:tracePt t="40130" x="6653213" y="4054475"/>
          <p14:tracePt t="40148" x="6581775" y="4044950"/>
          <p14:tracePt t="40163" x="6545263" y="4044950"/>
          <p14:tracePt t="40179" x="6446838" y="4027488"/>
          <p14:tracePt t="40196" x="6394450" y="4017963"/>
          <p14:tracePt t="40213" x="6313488" y="4010025"/>
          <p14:tracePt t="40230" x="6259513" y="3990975"/>
          <p14:tracePt t="40247" x="6232525" y="3983038"/>
          <p14:tracePt t="40264" x="6215063" y="3973513"/>
          <p14:tracePt t="40279" x="6205538" y="3965575"/>
          <p14:tracePt t="40313" x="6197600" y="3965575"/>
          <p14:tracePt t="40330" x="6188075" y="3965575"/>
          <p14:tracePt t="42311" x="6180138" y="3965575"/>
          <p14:tracePt t="42329" x="6153150" y="3983038"/>
          <p14:tracePt t="42345" x="6134100" y="3990975"/>
          <p14:tracePt t="42362" x="6081713" y="4000500"/>
          <p14:tracePt t="42379" x="6045200" y="4010025"/>
          <p14:tracePt t="42395" x="6037263" y="4017963"/>
          <p14:tracePt t="42411" x="6010275" y="4027488"/>
          <p14:tracePt t="42428" x="5983288" y="4037013"/>
          <p14:tracePt t="42461" x="5973763" y="4044950"/>
          <p14:tracePt t="42495" x="5956300" y="4044950"/>
          <p14:tracePt t="42529" x="5946775" y="4044950"/>
          <p14:tracePt t="42561" x="5946775" y="4054475"/>
          <p14:tracePt t="42578" x="5938838" y="4054475"/>
          <p14:tracePt t="42611" x="5929313" y="4054475"/>
          <p14:tracePt t="42629" x="5919788" y="4054475"/>
          <p14:tracePt t="45742" x="5911850" y="4071938"/>
          <p14:tracePt t="45758" x="5911850" y="4089400"/>
          <p14:tracePt t="45775" x="5902325" y="4089400"/>
          <p14:tracePt t="45792" x="5894388" y="4116388"/>
          <p14:tracePt t="45809" x="5867400" y="4160838"/>
          <p14:tracePt t="45825" x="5857875" y="4187825"/>
          <p14:tracePt t="45842" x="5813425" y="4259263"/>
          <p14:tracePt t="45859" x="5786438" y="4322763"/>
          <p14:tracePt t="45876" x="5768975" y="4348163"/>
          <p14:tracePt t="45892" x="5741988" y="4411663"/>
          <p14:tracePt t="45909" x="5715000" y="4473575"/>
          <p14:tracePt t="45925" x="5705475" y="4500563"/>
          <p14:tracePt t="45942" x="5688013" y="4554538"/>
          <p14:tracePt t="45959" x="5680075" y="4608513"/>
          <p14:tracePt t="45975" x="5670550" y="4633913"/>
          <p14:tracePt t="45992" x="5661025" y="4687888"/>
          <p14:tracePt t="46009" x="5653088" y="4741863"/>
          <p14:tracePt t="46025" x="5643563" y="4768850"/>
          <p14:tracePt t="46042" x="5643563" y="4848225"/>
          <p14:tracePt t="46058" x="5643563" y="4919663"/>
          <p14:tracePt t="46075" x="5643563" y="4965700"/>
          <p14:tracePt t="46092" x="5643563" y="5054600"/>
          <p14:tracePt t="46109" x="5643563" y="5126038"/>
          <p14:tracePt t="46125" x="5643563" y="5160963"/>
          <p14:tracePt t="46142" x="5643563" y="5214938"/>
          <p14:tracePt t="46159" x="5643563" y="5268913"/>
          <p14:tracePt t="46175" x="5643563" y="5295900"/>
          <p14:tracePt t="46192" x="5643563" y="5340350"/>
          <p14:tracePt t="46209" x="5643563" y="5384800"/>
          <p14:tracePt t="46225" x="5643563" y="5394325"/>
          <p14:tracePt t="46242" x="5643563" y="5419725"/>
          <p14:tracePt t="46259" x="5643563" y="5429250"/>
          <p14:tracePt t="46275" x="5653088" y="5429250"/>
          <p14:tracePt t="46674" x="5670550" y="5429250"/>
          <p14:tracePt t="46691" x="5724525" y="5429250"/>
          <p14:tracePt t="46709" x="5795963" y="5429250"/>
          <p14:tracePt t="46725" x="5857875" y="5429250"/>
          <p14:tracePt t="46741" x="5965825" y="5429250"/>
          <p14:tracePt t="46759" x="6037263" y="5429250"/>
          <p14:tracePt t="46775" x="6081713" y="5438775"/>
          <p14:tracePt t="46792" x="6134100" y="5438775"/>
          <p14:tracePt t="46809" x="6188075" y="5438775"/>
          <p14:tracePt t="46824" x="6215063" y="5438775"/>
          <p14:tracePt t="46841" x="6269038" y="5438775"/>
          <p14:tracePt t="46858" x="6323013" y="5438775"/>
          <p14:tracePt t="46875" x="6340475" y="5438775"/>
          <p14:tracePt t="46892" x="6367463" y="5438775"/>
          <p14:tracePt t="46908" x="6394450" y="5446713"/>
          <p14:tracePt t="46924" x="6402388" y="5446713"/>
          <p14:tracePt t="46941" x="6411913" y="5456238"/>
          <p14:tracePt t="46959" x="6419850" y="5456238"/>
          <p14:tracePt t="47008" x="6429375" y="5456238"/>
          <p14:tracePt t="47074" x="6438900" y="5456238"/>
          <p14:tracePt t="47091" x="6446838" y="5456238"/>
          <p14:tracePt t="47141" x="6456363" y="5456238"/>
          <p14:tracePt t="47174" x="6456363" y="5446713"/>
          <p14:tracePt t="47192" x="6465888" y="5438775"/>
          <p14:tracePt t="47224" x="6465888" y="5429250"/>
          <p14:tracePt t="47241" x="6473825" y="5429250"/>
          <p14:tracePt t="47291" x="6483350" y="5419725"/>
          <p14:tracePt t="47358" x="6491288" y="5411788"/>
          <p14:tracePt t="47375" x="6491288" y="5402263"/>
          <p14:tracePt t="47392" x="6500813" y="5402263"/>
          <p14:tracePt t="47424" x="6510338" y="5394325"/>
          <p14:tracePt t="47440" x="6518275" y="5384800"/>
          <p14:tracePt t="47458" x="6527800" y="5367338"/>
          <p14:tracePt t="47474" x="6537325" y="5367338"/>
          <p14:tracePt t="47491" x="6545263" y="5340350"/>
          <p14:tracePt t="47524" x="6545263" y="5313363"/>
          <p14:tracePt t="47541" x="6545263" y="5295900"/>
          <p14:tracePt t="47558" x="6537325" y="5259388"/>
          <p14:tracePt t="47575" x="6527800" y="5241925"/>
          <p14:tracePt t="47591" x="6518275" y="5187950"/>
          <p14:tracePt t="47609" x="6500813" y="5153025"/>
          <p14:tracePt t="47624" x="6500813" y="5143500"/>
          <p14:tracePt t="47640" x="6491288" y="5126038"/>
          <p14:tracePt t="47659" x="6473825" y="5116513"/>
          <p14:tracePt t="47675" x="6473825" y="5108575"/>
          <p14:tracePt t="47691" x="6465888" y="5108575"/>
          <p14:tracePt t="47707" x="6456363" y="5099050"/>
          <p14:tracePt t="47723" x="6456363" y="5089525"/>
          <p14:tracePt t="47740" x="6446838" y="5089525"/>
          <p14:tracePt t="47774" x="6438900" y="5081588"/>
          <p14:tracePt t="47858" x="6429375" y="5081588"/>
          <p14:tracePt t="48040" x="6419850" y="5081588"/>
          <p14:tracePt t="48123" x="6411913" y="5081588"/>
          <p14:tracePt t="48140" x="6402388" y="5081588"/>
          <p14:tracePt t="48173" x="6394450" y="5081588"/>
          <p14:tracePt t="48191" x="6384925" y="5081588"/>
          <p14:tracePt t="48207" x="6357938" y="5081588"/>
          <p14:tracePt t="48223" x="6340475" y="5081588"/>
          <p14:tracePt t="48240" x="6276975" y="5081588"/>
          <p14:tracePt t="48257" x="6170613" y="5081588"/>
          <p14:tracePt t="48273" x="6099175" y="5081588"/>
          <p14:tracePt t="48290" x="5938838" y="5081588"/>
          <p14:tracePt t="48307" x="5795963" y="5081588"/>
          <p14:tracePt t="48323" x="5741988" y="5081588"/>
          <p14:tracePt t="48340" x="5616575" y="5081588"/>
          <p14:tracePt t="48357" x="5491163" y="5089525"/>
          <p14:tracePt t="48374" x="5429250" y="5099050"/>
          <p14:tracePt t="48390" x="5313363" y="5116513"/>
          <p14:tracePt t="48407" x="5197475" y="5133975"/>
          <p14:tracePt t="48423" x="5160963" y="5153025"/>
          <p14:tracePt t="48440" x="5089525" y="5180013"/>
          <p14:tracePt t="48456" x="5045075" y="5197475"/>
          <p14:tracePt t="48473" x="5018088" y="5205413"/>
          <p14:tracePt t="48490" x="5000625" y="5214938"/>
          <p14:tracePt t="48990" x="4938713" y="5232400"/>
          <p14:tracePt t="49006" x="4857750" y="5251450"/>
          <p14:tracePt t="49023" x="4822825" y="5259388"/>
          <p14:tracePt t="49040" x="4751388" y="5268913"/>
          <p14:tracePt t="49056" x="4724400" y="5276850"/>
          <p14:tracePt t="49073" x="4679950" y="5286375"/>
          <p14:tracePt t="49089" x="4643438" y="5295900"/>
          <p14:tracePt t="49106" x="4633913" y="5303838"/>
          <p14:tracePt t="49123" x="4608513" y="5313363"/>
          <p14:tracePt t="49140" x="4589463" y="5322888"/>
          <p14:tracePt t="49156" x="4572000" y="5330825"/>
          <p14:tracePt t="49173" x="4554538" y="5330825"/>
          <p14:tracePt t="49190" x="4527550" y="5348288"/>
          <p14:tracePt t="49206" x="4518025" y="5357813"/>
          <p14:tracePt t="49223" x="4473575" y="5357813"/>
          <p14:tracePt t="49239" x="4438650" y="5367338"/>
          <p14:tracePt t="49256" x="4419600" y="5375275"/>
          <p14:tracePt t="49273" x="4394200" y="5375275"/>
          <p14:tracePt t="49289" x="4375150" y="5375275"/>
          <p14:tracePt t="49323" x="4367213" y="5384800"/>
          <p14:tracePt t="49390" x="4357688" y="5384800"/>
          <p14:tracePt t="49439" x="4357688" y="5394325"/>
          <p14:tracePt t="54935" x="4394200" y="5394325"/>
          <p14:tracePt t="54952" x="4491038" y="5402263"/>
          <p14:tracePt t="54969" x="4633913" y="5411788"/>
          <p14:tracePt t="54985" x="4724400" y="5411788"/>
          <p14:tracePt t="55002" x="4884738" y="5411788"/>
          <p14:tracePt t="55019" x="5062538" y="5411788"/>
          <p14:tracePt t="55035" x="5153025" y="5411788"/>
          <p14:tracePt t="55052" x="5322888" y="5394325"/>
          <p14:tracePt t="55068" x="5510213" y="5375275"/>
          <p14:tracePt t="55085" x="5616575" y="5367338"/>
          <p14:tracePt t="55102" x="5822950" y="5357813"/>
          <p14:tracePt t="55119" x="6000750" y="5340350"/>
          <p14:tracePt t="55135" x="6081713" y="5330825"/>
          <p14:tracePt t="55151" x="6242050" y="5322888"/>
          <p14:tracePt t="55169" x="6384925" y="5303838"/>
          <p14:tracePt t="55185" x="6456363" y="5295900"/>
          <p14:tracePt t="55202" x="6626225" y="5276850"/>
          <p14:tracePt t="55218" x="6796088" y="5268913"/>
          <p14:tracePt t="55235" x="6867525" y="5268913"/>
          <p14:tracePt t="55252" x="7010400" y="5259388"/>
          <p14:tracePt t="55269" x="7153275" y="5259388"/>
          <p14:tracePt t="55286" x="7215188" y="5259388"/>
          <p14:tracePt t="55302" x="7304088" y="5276850"/>
          <p14:tracePt t="55319" x="7348538" y="5286375"/>
          <p14:tracePt t="55334" x="7367588" y="5286375"/>
          <p14:tracePt t="55351" x="7375525" y="5286375"/>
          <p14:tracePt t="55369" x="7385050" y="5286375"/>
          <p14:tracePt t="56584" x="7375525" y="5295900"/>
          <p14:tracePt t="56601" x="7340600" y="5303838"/>
          <p14:tracePt t="56617" x="7313613" y="5303838"/>
          <p14:tracePt t="56634" x="7259638" y="5303838"/>
          <p14:tracePt t="56651" x="7170738" y="5303838"/>
          <p14:tracePt t="56667" x="7116763" y="5303838"/>
          <p14:tracePt t="56667" x="7027863" y="5303838"/>
          <p14:tracePt t="56684" x="6946900" y="5303838"/>
          <p14:tracePt t="56700" x="6769100" y="5322888"/>
          <p14:tracePt t="56717" x="6661150" y="5322888"/>
          <p14:tracePt t="56717" x="6554788" y="5330825"/>
          <p14:tracePt t="56734" x="6446838" y="5340350"/>
          <p14:tracePt t="56751" x="6232525" y="5367338"/>
          <p14:tracePt t="56767" x="6126163" y="5384800"/>
          <p14:tracePt t="56784" x="5902325" y="5438775"/>
          <p14:tracePt t="56800" x="5715000" y="5473700"/>
          <p14:tracePt t="56817" x="5626100" y="5491163"/>
          <p14:tracePt t="56834" x="5456238" y="5518150"/>
          <p14:tracePt t="56850" x="5286375" y="5554663"/>
          <p14:tracePt t="56867" x="5214938" y="5572125"/>
          <p14:tracePt t="56884" x="5062538" y="5589588"/>
          <p14:tracePt t="56900" x="4919663" y="5608638"/>
          <p14:tracePt t="56917" x="4848225" y="5616575"/>
          <p14:tracePt t="56933" x="4705350" y="5634038"/>
          <p14:tracePt t="56950" x="4554538" y="5653088"/>
          <p14:tracePt t="56967" x="4483100" y="5661025"/>
          <p14:tracePt t="56983" x="4340225" y="5670550"/>
          <p14:tracePt t="57000" x="4224338" y="5688013"/>
          <p14:tracePt t="57017" x="4152900" y="5705475"/>
          <p14:tracePt t="57033" x="4108450" y="5705475"/>
          <p14:tracePt t="57050" x="4054475" y="5715000"/>
          <p14:tracePt t="57067" x="4027488" y="5715000"/>
          <p14:tracePt t="57083" x="3990975" y="5724525"/>
          <p14:tracePt t="57100" x="3965575" y="5732463"/>
          <p14:tracePt t="57134" x="3956050" y="5732463"/>
          <p14:tracePt t="57151" x="3956050" y="5741988"/>
          <p14:tracePt t="58033" x="3983038" y="5732463"/>
          <p14:tracePt t="58050" x="4044950" y="5705475"/>
          <p14:tracePt t="58066" x="4089400" y="5688013"/>
          <p14:tracePt t="58083" x="4232275" y="5643563"/>
          <p14:tracePt t="58099" x="4384675" y="5589588"/>
          <p14:tracePt t="58116" x="4456113" y="5572125"/>
          <p14:tracePt t="58133" x="4589463" y="5537200"/>
          <p14:tracePt t="58149" x="4714875" y="5518150"/>
          <p14:tracePt t="58166" x="4751388" y="5510213"/>
          <p14:tracePt t="58182" x="4822825" y="5491163"/>
          <p14:tracePt t="58199" x="4875213" y="5491163"/>
          <p14:tracePt t="58216" x="4902200" y="5491163"/>
          <p14:tracePt t="58232" x="4946650" y="5483225"/>
          <p14:tracePt t="58250" x="4983163" y="5483225"/>
          <p14:tracePt t="58266" x="4991100" y="5483225"/>
          <p14:tracePt t="58282" x="5018088" y="5473700"/>
          <p14:tracePt t="58300" x="5045075" y="5473700"/>
          <p14:tracePt t="58332" x="5054600" y="5473700"/>
          <p14:tracePt t="58349" x="5072063" y="5473700"/>
          <p14:tracePt t="58400" x="5081588" y="5473700"/>
          <p14:tracePt t="58583" x="5081588" y="5465763"/>
          <p14:tracePt t="59082" x="5054600" y="5456238"/>
          <p14:tracePt t="59099" x="4973638" y="5446713"/>
          <p14:tracePt t="59115" x="4919663" y="5429250"/>
          <p14:tracePt t="59132" x="4822825" y="5402263"/>
          <p14:tracePt t="59149" x="4732338" y="5384800"/>
          <p14:tracePt t="59165" x="4687888" y="5375275"/>
          <p14:tracePt t="59182" x="4572000" y="5348288"/>
          <p14:tracePt t="59199" x="4456113" y="5313363"/>
          <p14:tracePt t="59216" x="4402138" y="5295900"/>
          <p14:tracePt t="59232" x="4322763" y="5268913"/>
          <p14:tracePt t="59249" x="4268788" y="5241925"/>
          <p14:tracePt t="59266" x="4241800" y="5232400"/>
          <p14:tracePt t="59282" x="4197350" y="5214938"/>
          <p14:tracePt t="59300" x="4160838" y="5205413"/>
          <p14:tracePt t="59316" x="4143375" y="5197475"/>
          <p14:tracePt t="59333" x="4133850" y="5187950"/>
          <p14:tracePt t="59349" x="4125913" y="5180013"/>
          <p14:tracePt t="59365" x="4125913" y="5170488"/>
          <p14:tracePt t="59382" x="4125913" y="5160963"/>
          <p14:tracePt t="59399" x="4125913" y="5153025"/>
          <p14:tracePt t="59415" x="4125913" y="5143500"/>
          <p14:tracePt t="59431" x="4125913" y="5133975"/>
          <p14:tracePt t="59449" x="4125913" y="5126038"/>
          <p14:tracePt t="59465" x="4125913" y="5116513"/>
          <p14:tracePt t="59482" x="4133850" y="5108575"/>
          <p14:tracePt t="59499" x="4143375" y="5099050"/>
          <p14:tracePt t="59515" x="4152900" y="5099050"/>
          <p14:tracePt t="59532" x="4170363" y="5081588"/>
          <p14:tracePt t="59550" x="4197350" y="5072063"/>
          <p14:tracePt t="59565" x="4224338" y="5062538"/>
          <p14:tracePt t="59581" x="4330700" y="5045075"/>
          <p14:tracePt t="59598" x="4473575" y="5027613"/>
          <p14:tracePt t="59614" x="4537075" y="5018088"/>
          <p14:tracePt t="59632" x="4660900" y="5010150"/>
          <p14:tracePt t="59648" x="4776788" y="5010150"/>
          <p14:tracePt t="59665" x="4840288" y="5010150"/>
          <p14:tracePt t="59681" x="4965700" y="5010150"/>
          <p14:tracePt t="59699" x="5045075" y="5010150"/>
          <p14:tracePt t="59715" x="5072063" y="5010150"/>
          <p14:tracePt t="59731" x="5116513" y="5010150"/>
          <p14:tracePt t="59749" x="5153025" y="5010150"/>
          <p14:tracePt t="59765" x="5170488" y="5010150"/>
          <p14:tracePt t="59781" x="5197475" y="5010150"/>
          <p14:tracePt t="59799" x="5224463" y="5010150"/>
          <p14:tracePt t="59815" x="5232400" y="5010150"/>
          <p14:tracePt t="59831" x="5259388" y="5018088"/>
          <p14:tracePt t="59849" x="5268913" y="5018088"/>
          <p14:tracePt t="59881" x="5276850" y="5018088"/>
          <p14:tracePt t="59899" x="5276850" y="5027613"/>
          <p14:tracePt t="60014" x="5268913" y="5027613"/>
          <p14:tracePt t="60031" x="5259388" y="5027613"/>
          <p14:tracePt t="60049" x="5241925" y="5027613"/>
          <p14:tracePt t="60081" x="5180013" y="5010150"/>
          <p14:tracePt t="60099" x="5072063" y="4991100"/>
          <p14:tracePt t="60114" x="5000625" y="4983163"/>
          <p14:tracePt t="60131" x="4867275" y="4965700"/>
          <p14:tracePt t="60149" x="4759325" y="4946650"/>
          <p14:tracePt t="60164" x="4714875" y="4946650"/>
          <p14:tracePt t="60181" x="4589463" y="4938713"/>
          <p14:tracePt t="60198" x="4446588" y="4938713"/>
          <p14:tracePt t="60214" x="4394200" y="4938713"/>
          <p14:tracePt t="60231" x="4276725" y="4938713"/>
          <p14:tracePt t="60249" x="4187825" y="4956175"/>
          <p14:tracePt t="60264" x="4143375" y="4965700"/>
          <p14:tracePt t="60281" x="4037013" y="4983163"/>
          <p14:tracePt t="60298" x="3946525" y="5000625"/>
          <p14:tracePt t="60314" x="3911600" y="5010150"/>
          <p14:tracePt t="60331" x="3840163" y="5054600"/>
          <p14:tracePt t="60349" x="3776663" y="5116513"/>
          <p14:tracePt t="60365" x="3741738" y="5153025"/>
          <p14:tracePt t="60382" x="3697288" y="5205413"/>
          <p14:tracePt t="60398" x="3670300" y="5241925"/>
          <p14:tracePt t="60414" x="3660775" y="5251450"/>
          <p14:tracePt t="60431" x="3643313" y="5276850"/>
          <p14:tracePt t="60448" x="3633788" y="5286375"/>
          <p14:tracePt t="60464" x="3625850" y="5295900"/>
          <p14:tracePt t="60480" x="3616325" y="5303838"/>
          <p14:tracePt t="60497" x="3616325" y="5313363"/>
          <p14:tracePt t="60514" x="3608388" y="5322888"/>
          <p14:tracePt t="60531" x="3608388" y="5330825"/>
          <p14:tracePt t="60564" x="3598863" y="5348288"/>
          <p14:tracePt t="60598" x="3598863" y="5357813"/>
          <p14:tracePt t="60615" x="3598863" y="5367338"/>
          <p14:tracePt t="60631" x="3589338" y="5375275"/>
          <p14:tracePt t="60647" x="3589338" y="5384800"/>
          <p14:tracePt t="60664" x="3589338" y="5394325"/>
          <p14:tracePt t="60681" x="3581400" y="5402263"/>
          <p14:tracePt t="60714" x="3571875" y="5419725"/>
          <p14:tracePt t="60731" x="3562350" y="5429250"/>
          <p14:tracePt t="60764" x="3544888" y="5438775"/>
          <p14:tracePt t="60781" x="3527425" y="5438775"/>
          <p14:tracePt t="60797" x="3500438" y="5438775"/>
          <p14:tracePt t="60814" x="3473450" y="5438775"/>
          <p14:tracePt t="60831" x="3419475" y="5429250"/>
          <p14:tracePt t="60847" x="3375025" y="5419725"/>
          <p14:tracePt t="60864" x="3357563" y="5411788"/>
          <p14:tracePt t="60881" x="3322638" y="5402263"/>
          <p14:tracePt t="60899" x="3303588" y="5375275"/>
          <p14:tracePt t="60914" x="3303588" y="5367338"/>
          <p14:tracePt t="60930" x="3286125" y="5348288"/>
          <p14:tracePt t="60963" x="3286125" y="5340350"/>
          <p14:tracePt t="60980" x="3286125" y="5330825"/>
          <p14:tracePt t="60997" x="3286125" y="5322888"/>
          <p14:tracePt t="61014" x="3295650" y="5313363"/>
          <p14:tracePt t="61030" x="3330575" y="5276850"/>
          <p14:tracePt t="61047" x="3402013" y="5205413"/>
          <p14:tracePt t="61064" x="3455988" y="5160963"/>
          <p14:tracePt t="61080" x="3589338" y="5081588"/>
          <p14:tracePt t="61097" x="3741738" y="5027613"/>
          <p14:tracePt t="61114" x="3813175" y="5010150"/>
          <p14:tracePt t="61130" x="3956050" y="4991100"/>
          <p14:tracePt t="61147" x="4125913" y="4991100"/>
          <p14:tracePt t="61164" x="4205288" y="4991100"/>
          <p14:tracePt t="61180" x="4348163" y="5027613"/>
          <p14:tracePt t="61197" x="4456113" y="5062538"/>
          <p14:tracePt t="61214" x="4510088" y="5081588"/>
          <p14:tracePt t="61230" x="4598988" y="5116513"/>
          <p14:tracePt t="61247" x="4679950" y="5143500"/>
          <p14:tracePt t="61263" x="4724400" y="5160963"/>
          <p14:tracePt t="61280" x="4786313" y="5205413"/>
          <p14:tracePt t="61297" x="4822825" y="5241925"/>
          <p14:tracePt t="61313" x="4840288" y="5259388"/>
          <p14:tracePt t="61330" x="4857750" y="5276850"/>
          <p14:tracePt t="61347" x="4867275" y="5303838"/>
          <p14:tracePt t="61363" x="4875213" y="5313363"/>
          <p14:tracePt t="61380" x="4884738" y="5330825"/>
          <p14:tracePt t="61398" x="4884738" y="5340350"/>
          <p14:tracePt t="61414" x="4884738" y="5348288"/>
          <p14:tracePt t="61430" x="4884738" y="5357813"/>
          <p14:tracePt t="61447" x="4884738" y="5367338"/>
          <p14:tracePt t="61464" x="4884738" y="5375275"/>
          <p14:tracePt t="61480" x="4867275" y="5375275"/>
          <p14:tracePt t="61497" x="4822825" y="5394325"/>
          <p14:tracePt t="61513" x="4786313" y="5402263"/>
          <p14:tracePt t="61530" x="4670425" y="5419725"/>
          <p14:tracePt t="61546" x="4589463" y="5438775"/>
          <p14:tracePt t="61564" x="4545013" y="5438775"/>
          <p14:tracePt t="61580" x="4465638" y="5456238"/>
          <p14:tracePt t="61597" x="4394200" y="5473700"/>
          <p14:tracePt t="61613" x="4357688" y="5473700"/>
          <p14:tracePt t="61630" x="4286250" y="5483225"/>
          <p14:tracePt t="61647" x="4241800" y="5491163"/>
          <p14:tracePt t="61664" x="4232275" y="5500688"/>
          <p14:tracePt t="61681" x="4205288" y="5500688"/>
          <p14:tracePt t="61713" x="4187825" y="5500688"/>
          <p14:tracePt t="61730" x="4179888" y="5500688"/>
          <p14:tracePt t="61780" x="4170363" y="5500688"/>
          <p14:tracePt t="62229" x="4170363" y="5491163"/>
          <p14:tracePt t="63612" x="4160838" y="5491163"/>
          <p14:tracePt t="64412" x="4152900" y="5491163"/>
          <p14:tracePt t="64494" x="4143375" y="5491163"/>
          <p14:tracePt t="64528" x="4133850" y="5491163"/>
          <p14:tracePt t="64561" x="4116388" y="5491163"/>
          <p14:tracePt t="64595" x="4108450" y="5491163"/>
          <p14:tracePt t="64612" x="4098925" y="5491163"/>
          <p14:tracePt t="64629" x="4081463" y="5491163"/>
          <p14:tracePt t="64644" x="4071938" y="5483225"/>
          <p14:tracePt t="64662" x="4054475" y="5483225"/>
          <p14:tracePt t="64678" x="4044950" y="5483225"/>
          <p14:tracePt t="64694" x="4037013" y="5473700"/>
          <p14:tracePt t="64711" x="4027488" y="5473700"/>
          <p14:tracePt t="64728" x="4017963" y="5465763"/>
          <p14:tracePt t="64744" x="4010025" y="5465763"/>
          <p14:tracePt t="64761" x="4000500" y="5465763"/>
          <p14:tracePt t="64778" x="3990975" y="5456238"/>
          <p14:tracePt t="64794" x="3983038" y="5456238"/>
          <p14:tracePt t="64811" x="3983038" y="5446713"/>
          <p14:tracePt t="64828" x="3973513" y="5446713"/>
          <p14:tracePt t="64862" x="3965575" y="5438775"/>
          <p14:tracePt t="64879" x="3965575" y="5429250"/>
          <p14:tracePt t="64911" x="3956050" y="5429250"/>
          <p14:tracePt t="64928" x="3946525" y="5419725"/>
          <p14:tracePt t="64961" x="3938588" y="5411788"/>
          <p14:tracePt t="64978" x="3938588" y="5394325"/>
          <p14:tracePt t="65011" x="3929063" y="5384800"/>
          <p14:tracePt t="65044" x="3919538" y="5375275"/>
          <p14:tracePt t="65061" x="3911600" y="5367338"/>
          <p14:tracePt t="65077" x="3911600" y="5357813"/>
          <p14:tracePt t="65111" x="3902075" y="5348288"/>
          <p14:tracePt t="65144" x="3902075" y="5340350"/>
          <p14:tracePt t="65161" x="3894138" y="5340350"/>
          <p14:tracePt t="65178" x="3894138" y="5330825"/>
          <p14:tracePt t="65228" x="3884613" y="5330825"/>
          <p14:tracePt t="65261" x="3875088" y="5330825"/>
          <p14:tracePt t="65294" x="3867150" y="5330825"/>
          <p14:tracePt t="65310" x="3857625" y="5340350"/>
          <p14:tracePt t="65344" x="3848100" y="5348288"/>
          <p14:tracePt t="65361" x="3830638" y="5367338"/>
          <p14:tracePt t="65394" x="3822700" y="5375275"/>
          <p14:tracePt t="65411" x="3813175" y="5384800"/>
          <p14:tracePt t="85328" x="3759200" y="5367338"/>
          <p14:tracePt t="85345" x="3571875" y="5276850"/>
          <p14:tracePt t="85362" x="3446463" y="5214938"/>
          <p14:tracePt t="85378" x="3054350" y="4965700"/>
          <p14:tracePt t="85395" x="2411413" y="4438650"/>
          <p14:tracePt t="85412" x="1571625" y="3527425"/>
          <p14:tracePt t="85429" x="1196975" y="3054350"/>
          <p14:tracePt t="85445" x="687388" y="2393950"/>
          <p14:tracePt t="85462" x="588963" y="2251075"/>
          <p14:tracePt t="85478" x="500063" y="2125663"/>
          <p14:tracePt t="85495" x="473075" y="2081213"/>
          <p14:tracePt t="85512" x="473075" y="2071688"/>
          <p14:tracePt t="85762" x="465138" y="2027238"/>
          <p14:tracePt t="85779" x="428625" y="1919288"/>
          <p14:tracePt t="85795" x="374650" y="1741488"/>
          <p14:tracePt t="85812" x="339725" y="1633538"/>
          <p14:tracePt t="85828" x="258763" y="1411288"/>
          <p14:tracePt t="85845" x="187325" y="1179513"/>
          <p14:tracePt t="85862" x="160338" y="1071563"/>
          <p14:tracePt t="85878" x="115888" y="893763"/>
          <p14:tracePt t="85895" x="80963" y="731838"/>
          <p14:tracePt t="85912" x="71438" y="669925"/>
          <p14:tracePt t="85928" x="53975" y="544513"/>
          <p14:tracePt t="85944" x="44450" y="455613"/>
          <p14:tracePt t="85961" x="44450" y="428625"/>
          <p14:tracePt t="85978" x="44450" y="384175"/>
          <p14:tracePt t="85995" x="44450" y="357188"/>
          <p14:tracePt t="86012" x="44450" y="330200"/>
          <p14:tracePt t="86029" x="44450" y="322263"/>
          <p14:tracePt t="86046" x="44450" y="303213"/>
          <p14:tracePt t="86062" x="44450" y="285750"/>
          <p14:tracePt t="86079" x="44450" y="250825"/>
          <p14:tracePt t="86095" x="44450" y="196850"/>
          <p14:tracePt t="86112" x="36513" y="169863"/>
          <p14:tracePt t="86128" x="17463" y="115888"/>
          <p14:tracePt t="86144" x="17463" y="71438"/>
          <p14:tracePt t="86162" x="9525" y="44450"/>
          <p14:tracePt t="86178" x="0" y="26988"/>
          <p14:tracePt t="86194" x="0" y="17463"/>
          <p14:tracePt t="86211" x="0" y="9525"/>
          <p14:tracePt t="86245"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8800" b="1" dirty="0">
                <a:solidFill>
                  <a:schemeClr val="tx1"/>
                </a:solidFill>
              </a:rPr>
              <a:t>Storage </a:t>
            </a:r>
            <a:r>
              <a:rPr lang="en-US" sz="9600" b="1" dirty="0">
                <a:solidFill>
                  <a:schemeClr val="tx1"/>
                </a:solidFill>
              </a:rPr>
              <a:t/>
            </a:r>
            <a:br>
              <a:rPr lang="en-US" sz="9600" b="1" dirty="0">
                <a:solidFill>
                  <a:schemeClr val="tx1"/>
                </a:solidFill>
              </a:rPr>
            </a:br>
            <a:r>
              <a:rPr lang="en-US" sz="8800" b="1" dirty="0">
                <a:solidFill>
                  <a:schemeClr val="tx1"/>
                </a:solidFill>
              </a:rPr>
              <a:t>Devices</a:t>
            </a:r>
          </a:p>
        </p:txBody>
      </p:sp>
      <p:sp>
        <p:nvSpPr>
          <p:cNvPr id="2051" name="Rectangle 3"/>
          <p:cNvSpPr>
            <a:spLocks noGrp="1" noChangeArrowheads="1"/>
          </p:cNvSpPr>
          <p:nvPr>
            <p:ph type="subTitle" idx="1"/>
          </p:nvPr>
        </p:nvSpPr>
        <p:spPr/>
        <p:txBody>
          <a:bodyPr/>
          <a:lstStyle/>
          <a:p>
            <a:pPr eaLnBrk="1" hangingPunct="1"/>
            <a:r>
              <a:rPr lang="en-US" altLang="en-US" b="1" dirty="0">
                <a:solidFill>
                  <a:schemeClr val="tx1"/>
                </a:solidFill>
                <a:ea typeface="ＭＳ Ｐゴシック" panose="020B0600070205080204" pitchFamily="34" charset="-128"/>
              </a:rPr>
              <a:t>Instructor: &lt;</a:t>
            </a:r>
            <a:r>
              <a:rPr lang="en-US" altLang="en-US" b="1" dirty="0" err="1">
                <a:solidFill>
                  <a:schemeClr val="tx1"/>
                </a:solidFill>
                <a:ea typeface="ＭＳ Ｐゴシック" panose="020B0600070205080204" pitchFamily="34" charset="-128"/>
              </a:rPr>
              <a:t>Daw</a:t>
            </a:r>
            <a:r>
              <a:rPr lang="en-US" altLang="en-US" b="1" dirty="0">
                <a:solidFill>
                  <a:schemeClr val="tx1"/>
                </a:solidFill>
                <a:ea typeface="ＭＳ Ｐゴシック" panose="020B0600070205080204" pitchFamily="34" charset="-128"/>
              </a:rPr>
              <a:t> </a:t>
            </a:r>
            <a:r>
              <a:rPr lang="en-US" altLang="en-US" b="1" dirty="0" err="1">
                <a:solidFill>
                  <a:schemeClr val="tx1"/>
                </a:solidFill>
                <a:ea typeface="ＭＳ Ｐゴシック" panose="020B0600070205080204" pitchFamily="34" charset="-128"/>
              </a:rPr>
              <a:t>Khin</a:t>
            </a:r>
            <a:r>
              <a:rPr lang="en-US" altLang="en-US" b="1" dirty="0">
                <a:solidFill>
                  <a:schemeClr val="tx1"/>
                </a:solidFill>
                <a:ea typeface="ＭＳ Ｐゴシック" panose="020B0600070205080204" pitchFamily="34" charset="-128"/>
              </a:rPr>
              <a:t> </a:t>
            </a:r>
            <a:r>
              <a:rPr lang="en-US" altLang="en-US" b="1" dirty="0" err="1">
                <a:solidFill>
                  <a:schemeClr val="tx1"/>
                </a:solidFill>
                <a:ea typeface="ＭＳ Ｐゴシック" panose="020B0600070205080204" pitchFamily="34" charset="-128"/>
              </a:rPr>
              <a:t>Myat</a:t>
            </a:r>
            <a:r>
              <a:rPr lang="en-US" altLang="en-US" b="1" dirty="0">
                <a:solidFill>
                  <a:schemeClr val="tx1"/>
                </a:solidFill>
                <a:ea typeface="ＭＳ Ｐゴシック" panose="020B0600070205080204" pitchFamily="34" charset="-128"/>
              </a:rPr>
              <a:t> Thu&gt;</a:t>
            </a:r>
          </a:p>
        </p:txBody>
      </p:sp>
      <p:sp>
        <p:nvSpPr>
          <p:cNvPr id="4" name="Slide Number Placeholder 3">
            <a:extLst>
              <a:ext uri="{FF2B5EF4-FFF2-40B4-BE49-F238E27FC236}">
                <a16:creationId xmlns:a16="http://schemas.microsoft.com/office/drawing/2014/main" id="{E5E6FFDE-59C6-4F13-AEAB-6F014F42FD51}"/>
              </a:ext>
            </a:extLst>
          </p:cNvPr>
          <p:cNvSpPr>
            <a:spLocks noGrp="1"/>
          </p:cNvSpPr>
          <p:nvPr>
            <p:ph type="sldNum" sz="quarter" idx="12"/>
          </p:nvPr>
        </p:nvSpPr>
        <p:spPr/>
        <p:txBody>
          <a:bodyPr/>
          <a:lstStyle/>
          <a:p>
            <a:fld id="{E33ACC96-4001-4809-AF4F-C5B6F59E0B30}" type="slidenum">
              <a:rPr lang="en-US" altLang="en-US" smtClean="0">
                <a:solidFill>
                  <a:srgbClr val="000000"/>
                </a:solidFill>
              </a:rPr>
              <a:pPr/>
              <a:t>32</a:t>
            </a:fld>
            <a:endParaRPr lang="en-US" altLang="en-US">
              <a:solidFill>
                <a:srgbClr val="000000"/>
              </a:solidFill>
            </a:endParaRPr>
          </a:p>
        </p:txBody>
      </p:sp>
      <p:pic>
        <p:nvPicPr>
          <p:cNvPr id="6" name="Picture 5">
            <a:extLst>
              <a:ext uri="{FF2B5EF4-FFF2-40B4-BE49-F238E27FC236}">
                <a16:creationId xmlns:a16="http://schemas.microsoft.com/office/drawing/2014/main" id="{DA0658D9-015D-43EA-A6FB-A60DE0573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54" y="1098388"/>
            <a:ext cx="2518064" cy="503612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6637">
        <p:split orient="vert"/>
      </p:transition>
    </mc:Choice>
    <mc:Fallback xmlns="">
      <p:transition spd="slow" advTm="663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 calcmode="lin" valueType="num">
                                      <p:cBhvr additive="base">
                                        <p:cTn id="14"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Storage Devices</a:t>
            </a:r>
          </a:p>
        </p:txBody>
      </p:sp>
      <p:sp>
        <p:nvSpPr>
          <p:cNvPr id="3" name="Content Placeholder 2"/>
          <p:cNvSpPr>
            <a:spLocks noGrp="1"/>
          </p:cNvSpPr>
          <p:nvPr>
            <p:ph idx="1"/>
          </p:nvPr>
        </p:nvSpPr>
        <p:spPr>
          <a:xfrm>
            <a:off x="2462758" y="1752601"/>
            <a:ext cx="7633742" cy="3593591"/>
          </a:xfrm>
        </p:spPr>
        <p:txBody>
          <a:bodyPr>
            <a:noAutofit/>
          </a:bodyPr>
          <a:lstStyle/>
          <a:p>
            <a:r>
              <a:rPr lang="en-US" dirty="0"/>
              <a:t>Primary storage: memory</a:t>
            </a:r>
          </a:p>
          <a:p>
            <a:r>
              <a:rPr lang="en-US" dirty="0"/>
              <a:t>Secondary storage: disks and solid-state drives</a:t>
            </a:r>
          </a:p>
          <a:p>
            <a:r>
              <a:rPr lang="en-US" dirty="0"/>
              <a:t>Evaluations of storage:</a:t>
            </a:r>
          </a:p>
          <a:p>
            <a:pPr marL="342900" indent="-342900"/>
            <a:r>
              <a:rPr lang="en-US" dirty="0"/>
              <a:t>Capacity</a:t>
            </a:r>
          </a:p>
          <a:p>
            <a:pPr marL="342900" indent="-342900"/>
            <a:r>
              <a:rPr lang="en-US" dirty="0"/>
              <a:t>Cost</a:t>
            </a:r>
          </a:p>
          <a:p>
            <a:pPr marL="342900" indent="-342900"/>
            <a:r>
              <a:rPr lang="en-US" dirty="0"/>
              <a:t>Access speed</a:t>
            </a:r>
          </a:p>
          <a:p>
            <a:pPr marL="342900" indent="-342900"/>
            <a:r>
              <a:rPr lang="en-US" dirty="0"/>
              <a:t>Interface</a:t>
            </a:r>
          </a:p>
          <a:p>
            <a:pPr marL="342900" indent="-342900"/>
            <a:r>
              <a:rPr lang="en-US" dirty="0"/>
              <a:t>Media type</a:t>
            </a:r>
          </a:p>
          <a:p>
            <a:pPr marL="342900" indent="-342900"/>
            <a:r>
              <a:rPr lang="en-US" dirty="0"/>
              <a:t>Portability</a:t>
            </a:r>
          </a:p>
          <a:p>
            <a:pPr marL="342900" indent="-342900"/>
            <a:r>
              <a:rPr lang="en-US" dirty="0"/>
              <a:t>Removability</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96000" y="2514601"/>
            <a:ext cx="3886200" cy="6539279"/>
          </a:xfrm>
          <a:prstGeom prst="rect">
            <a:avLst/>
          </a:prstGeom>
        </p:spPr>
      </p:pic>
      <p:sp>
        <p:nvSpPr>
          <p:cNvPr id="4" name="Slide Number Placeholder 3">
            <a:extLst>
              <a:ext uri="{FF2B5EF4-FFF2-40B4-BE49-F238E27FC236}">
                <a16:creationId xmlns:a16="http://schemas.microsoft.com/office/drawing/2014/main" id="{D5FCC689-72F3-4D5E-A90C-305556ADC1ED}"/>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33</a:t>
            </a:fld>
            <a:endParaRPr lang="en-US" altLang="en-US">
              <a:solidFill>
                <a:srgbClr val="000000"/>
              </a:solidFill>
            </a:endParaRPr>
          </a:p>
        </p:txBody>
      </p:sp>
    </p:spTree>
    <p:custDataLst>
      <p:tags r:id="rId1"/>
    </p:custDataLst>
    <p:extLst>
      <p:ext uri="{BB962C8B-B14F-4D97-AF65-F5344CB8AC3E}">
        <p14:creationId xmlns:p14="http://schemas.microsoft.com/office/powerpoint/2010/main" val="996811975"/>
      </p:ext>
    </p:extLst>
  </p:cSld>
  <p:clrMapOvr>
    <a:masterClrMapping/>
  </p:clrMapOvr>
  <mc:AlternateContent xmlns:mc="http://schemas.openxmlformats.org/markup-compatibility/2006" xmlns:p14="http://schemas.microsoft.com/office/powerpoint/2010/main">
    <mc:Choice Requires="p14">
      <p:transition spd="slow" p14:dur="1500" advTm="171645">
        <p:split orient="vert"/>
      </p:transition>
    </mc:Choice>
    <mc:Fallback xmlns="">
      <p:transition spd="slow" advTm="17164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1000"/>
                                        <p:tgtEl>
                                          <p:spTgt spid="3">
                                            <p:txEl>
                                              <p:pRg st="5" end="5"/>
                                            </p:txEl>
                                          </p:spTgt>
                                        </p:tgtEl>
                                      </p:cBhvr>
                                    </p:animEffect>
                                    <p:anim calcmode="lin" valueType="num">
                                      <p:cBhvr>
                                        <p:cTn id="5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anim calcmode="lin" valueType="num">
                                      <p:cBhvr>
                                        <p:cTn id="6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animEffect transition="in" filter="fade">
                                      <p:cBhvr>
                                        <p:cTn id="69" dur="1000"/>
                                        <p:tgtEl>
                                          <p:spTgt spid="3">
                                            <p:txEl>
                                              <p:pRg st="7" end="7"/>
                                            </p:txEl>
                                          </p:spTgt>
                                        </p:tgtEl>
                                      </p:cBhvr>
                                    </p:animEffect>
                                    <p:anim calcmode="lin" valueType="num">
                                      <p:cBhvr>
                                        <p:cTn id="7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8" end="8"/>
                                            </p:txEl>
                                          </p:spTgt>
                                        </p:tgtEl>
                                        <p:attrNameLst>
                                          <p:attrName>style.visibility</p:attrName>
                                        </p:attrNameLst>
                                      </p:cBhvr>
                                      <p:to>
                                        <p:strVal val="visible"/>
                                      </p:to>
                                    </p:set>
                                    <p:animEffect transition="in" filter="fade">
                                      <p:cBhvr>
                                        <p:cTn id="76" dur="1000"/>
                                        <p:tgtEl>
                                          <p:spTgt spid="3">
                                            <p:txEl>
                                              <p:pRg st="8" end="8"/>
                                            </p:txEl>
                                          </p:spTgt>
                                        </p:tgtEl>
                                      </p:cBhvr>
                                    </p:animEffect>
                                    <p:anim calcmode="lin" valueType="num">
                                      <p:cBhvr>
                                        <p:cTn id="7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animEffect transition="in" filter="fade">
                                      <p:cBhvr>
                                        <p:cTn id="83" dur="1000"/>
                                        <p:tgtEl>
                                          <p:spTgt spid="3">
                                            <p:txEl>
                                              <p:pRg st="9" end="9"/>
                                            </p:txEl>
                                          </p:spTgt>
                                        </p:tgtEl>
                                      </p:cBhvr>
                                    </p:animEffect>
                                    <p:anim calcmode="lin" valueType="num">
                                      <p:cBhvr>
                                        <p:cTn id="8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1537"/>
            <a:ext cx="7620000" cy="891223"/>
          </a:xfrm>
        </p:spPr>
        <p:txBody>
          <a:bodyPr>
            <a:normAutofit/>
          </a:bodyPr>
          <a:lstStyle/>
          <a:p>
            <a:r>
              <a:rPr lang="en-US" dirty="0"/>
              <a:t>File Storage Vocabulary</a:t>
            </a:r>
          </a:p>
        </p:txBody>
      </p:sp>
      <p:sp>
        <p:nvSpPr>
          <p:cNvPr id="3" name="Content Placeholder 2"/>
          <p:cNvSpPr>
            <a:spLocks noGrp="1"/>
          </p:cNvSpPr>
          <p:nvPr>
            <p:ph idx="1"/>
          </p:nvPr>
        </p:nvSpPr>
        <p:spPr>
          <a:xfrm>
            <a:off x="1725930" y="1180784"/>
            <a:ext cx="7265670" cy="2080577"/>
          </a:xfrm>
        </p:spPr>
        <p:txBody>
          <a:bodyPr>
            <a:normAutofit/>
          </a:bodyPr>
          <a:lstStyle/>
          <a:p>
            <a:r>
              <a:rPr lang="en-US" sz="2200" dirty="0"/>
              <a:t>File: a named collection of bits that represent a single object</a:t>
            </a:r>
          </a:p>
          <a:p>
            <a:r>
              <a:rPr lang="en-US" sz="2200" dirty="0"/>
              <a:t>Folder: A logical organizing unit for files</a:t>
            </a:r>
          </a:p>
          <a:p>
            <a:r>
              <a:rPr lang="en-US" sz="2200" dirty="0"/>
              <a:t>Volume: A physical storage device or a portion of one that is assigned an identifying letter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14360" y="1322519"/>
            <a:ext cx="3048000" cy="4843400"/>
          </a:xfrm>
          <a:prstGeom prst="rect">
            <a:avLst/>
          </a:prstGeom>
        </p:spPr>
      </p:pic>
      <p:sp>
        <p:nvSpPr>
          <p:cNvPr id="8" name="Slide Number Placeholder 7">
            <a:extLst>
              <a:ext uri="{FF2B5EF4-FFF2-40B4-BE49-F238E27FC236}">
                <a16:creationId xmlns:a16="http://schemas.microsoft.com/office/drawing/2014/main" id="{4A383F14-9550-4910-A2C0-00CD2A37ABBB}"/>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34</a:t>
            </a:fld>
            <a:endParaRPr lang="en-US" altLang="en-US">
              <a:solidFill>
                <a:srgbClr val="000000"/>
              </a:solidFill>
            </a:endParaRPr>
          </a:p>
        </p:txBody>
      </p:sp>
      <p:pic>
        <p:nvPicPr>
          <p:cNvPr id="9" name="Content Placeholder 4">
            <a:extLst>
              <a:ext uri="{FF2B5EF4-FFF2-40B4-BE49-F238E27FC236}">
                <a16:creationId xmlns:a16="http://schemas.microsoft.com/office/drawing/2014/main" id="{5EEBB9C8-1210-4E98-9F94-86124E0EB209}"/>
              </a:ext>
            </a:extLst>
          </p:cNvPr>
          <p:cNvPicPr>
            <a:picLocks noChangeAspect="1"/>
          </p:cNvPicPr>
          <p:nvPr/>
        </p:nvPicPr>
        <p:blipFill rotWithShape="1">
          <a:blip r:embed="rId5"/>
          <a:srcRect l="23229" t="20671" r="17589" b="5865"/>
          <a:stretch/>
        </p:blipFill>
        <p:spPr>
          <a:xfrm>
            <a:off x="2615564" y="3029122"/>
            <a:ext cx="5486401" cy="3828878"/>
          </a:xfrm>
          <a:prstGeom prst="rect">
            <a:avLst/>
          </a:prstGeom>
        </p:spPr>
      </p:pic>
    </p:spTree>
    <p:custDataLst>
      <p:tags r:id="rId1"/>
    </p:custDataLst>
    <p:extLst>
      <p:ext uri="{BB962C8B-B14F-4D97-AF65-F5344CB8AC3E}">
        <p14:creationId xmlns:p14="http://schemas.microsoft.com/office/powerpoint/2010/main" val="1086968904"/>
      </p:ext>
    </p:extLst>
  </p:cSld>
  <p:clrMapOvr>
    <a:masterClrMapping/>
  </p:clrMapOvr>
  <mc:AlternateContent xmlns:mc="http://schemas.openxmlformats.org/markup-compatibility/2006" xmlns:p14="http://schemas.microsoft.com/office/powerpoint/2010/main">
    <mc:Choice Requires="p14">
      <p:transition spd="slow" p14:dur="1500" advTm="203676">
        <p:split orient="vert"/>
      </p:transition>
    </mc:Choice>
    <mc:Fallback xmlns="">
      <p:transition spd="slow" advTm="20367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107350" x="704850" y="5072063"/>
          <p14:tracePt t="107784" x="696913" y="5072063"/>
          <p14:tracePt t="107800" x="652463" y="5072063"/>
          <p14:tracePt t="107817" x="588963" y="5072063"/>
          <p14:tracePt t="107833" x="554038" y="5072063"/>
          <p14:tracePt t="107850" x="473075" y="5072063"/>
          <p14:tracePt t="107869" x="401638" y="5072063"/>
          <p14:tracePt t="107884" x="357188" y="5072063"/>
          <p14:tracePt t="107899" x="303213" y="5072063"/>
          <p14:tracePt t="107917" x="250825" y="5072063"/>
          <p14:tracePt t="107933" x="223838" y="5081588"/>
          <p14:tracePt t="107949" x="187325" y="5081588"/>
          <p14:tracePt t="107969" x="152400" y="5081588"/>
          <p14:tracePt t="107984" x="133350" y="5081588"/>
          <p14:tracePt t="108000" x="115888" y="5081588"/>
          <p14:tracePt t="108017" x="107950" y="5081588"/>
          <p14:tracePt t="108050" x="98425" y="5081588"/>
          <p14:tracePt t="108133" x="88900" y="5089525"/>
          <p14:tracePt t="108149" x="80963" y="5089525"/>
          <p14:tracePt t="108183" x="80963" y="5099050"/>
          <p14:tracePt t="108216" x="80963" y="5108575"/>
          <p14:tracePt t="109665" x="17463" y="5108575"/>
          <p14:tracePt t="112996" x="384175" y="5251450"/>
          <p14:tracePt t="113013" x="1125538" y="5402263"/>
          <p14:tracePt t="113029" x="1527175" y="5483225"/>
          <p14:tracePt t="113045" x="2205038" y="5680075"/>
          <p14:tracePt t="113064" x="2544763" y="5813425"/>
          <p14:tracePt t="113080" x="2616200" y="5867400"/>
          <p14:tracePt t="113095" x="2724150" y="5983288"/>
          <p14:tracePt t="113112" x="2759075" y="6037263"/>
          <p14:tracePt t="113128" x="2830513" y="6143625"/>
          <p14:tracePt t="113145" x="2874963" y="6242050"/>
          <p14:tracePt t="113164" x="2884488" y="6330950"/>
          <p14:tracePt t="113179" x="2884488" y="6367463"/>
          <p14:tracePt t="113195" x="2884488" y="6429375"/>
          <p14:tracePt t="113212" x="2884488" y="6491288"/>
          <p14:tracePt t="113229" x="2874963" y="6518275"/>
          <p14:tracePt t="113245" x="2867025" y="6572250"/>
          <p14:tracePt t="113266" x="2847975" y="6634163"/>
          <p14:tracePt t="113279" x="2840038" y="6661150"/>
          <p14:tracePt t="113296" x="2813050" y="6715125"/>
          <p14:tracePt t="113313" x="2786063" y="6751638"/>
          <p14:tracePt t="113329" x="2776538" y="6751638"/>
          <p14:tracePt t="113346" x="2724150" y="6769100"/>
          <p14:tracePt t="113366" x="2670175" y="6777038"/>
          <p14:tracePt t="113379" x="2633663" y="6777038"/>
          <p14:tracePt t="113395" x="2562225" y="6786563"/>
          <p14:tracePt t="113412" x="2527300" y="6786563"/>
          <p14:tracePt t="113412" x="2482850" y="6786563"/>
          <p14:tracePt t="113428" x="2455863" y="6786563"/>
          <p14:tracePt t="113445" x="2401888" y="6769100"/>
          <p14:tracePt t="113464" x="2330450" y="6732588"/>
          <p14:tracePt t="113479" x="2286000" y="6705600"/>
          <p14:tracePt t="113495" x="2205038" y="6634163"/>
          <p14:tracePt t="113512" x="2125663" y="6545263"/>
          <p14:tracePt t="113529" x="2089150" y="6483350"/>
          <p14:tracePt t="113546" x="2027238" y="6340475"/>
          <p14:tracePt t="113565" x="1982788" y="6197600"/>
          <p14:tracePt t="113579" x="1965325" y="6126163"/>
          <p14:tracePt t="113596" x="1946275" y="5991225"/>
          <p14:tracePt t="113613" x="1938338" y="5875338"/>
          <p14:tracePt t="113629" x="1938338" y="5830888"/>
          <p14:tracePt t="113645" x="1938338" y="5732463"/>
          <p14:tracePt t="113664" x="1955800" y="5634038"/>
          <p14:tracePt t="113679" x="1965325" y="5581650"/>
          <p14:tracePt t="113695" x="2009775" y="5500688"/>
          <p14:tracePt t="113711" x="2036763" y="5465763"/>
          <p14:tracePt t="113728" x="2133600" y="5394325"/>
          <p14:tracePt t="113745" x="2232025" y="5340350"/>
          <p14:tracePt t="113763" x="2312988" y="5303838"/>
          <p14:tracePt t="113779" x="2339975" y="5295900"/>
          <p14:tracePt t="113795" x="2393950" y="5286375"/>
          <p14:tracePt t="113813" x="2446338" y="5286375"/>
          <p14:tracePt t="113828" x="2482850" y="5286375"/>
          <p14:tracePt t="113845" x="2562225" y="5295900"/>
          <p14:tracePt t="113865" x="2616200" y="5322888"/>
          <p14:tracePt t="113880" x="2652713" y="5348288"/>
          <p14:tracePt t="113895" x="2697163" y="5419725"/>
          <p14:tracePt t="113912" x="2732088" y="5500688"/>
          <p14:tracePt t="113928" x="2751138" y="5554663"/>
          <p14:tracePt t="113945" x="2768600" y="5688013"/>
          <p14:tracePt t="113964" x="2776538" y="5857875"/>
          <p14:tracePt t="113978" x="2776538" y="5946775"/>
          <p14:tracePt t="113995" x="2776538" y="6143625"/>
          <p14:tracePt t="114013" x="2759075" y="6323013"/>
          <p14:tracePt t="114029" x="2751138" y="6402388"/>
          <p14:tracePt t="114045" x="2732088" y="6562725"/>
          <p14:tracePt t="114064" x="2714625" y="6680200"/>
          <p14:tracePt t="114079" x="2705100" y="6715125"/>
          <p14:tracePt t="114096" x="2687638" y="6769100"/>
          <p14:tracePt t="114111" x="2679700" y="6813550"/>
          <p14:tracePt t="120277" x="2633663" y="6804025"/>
          <p14:tracePt t="120291" x="2608263" y="6796088"/>
          <p14:tracePt t="120307" x="2554288" y="6769100"/>
          <p14:tracePt t="120323" x="2527300" y="6751638"/>
          <p14:tracePt t="120340" x="2509838" y="6732588"/>
          <p14:tracePt t="120356" x="2482850" y="6705600"/>
          <p14:tracePt t="120377" x="2465388" y="6688138"/>
          <p14:tracePt t="120390" x="2438400" y="6643688"/>
          <p14:tracePt t="120406" x="2411413" y="6572250"/>
          <p14:tracePt t="120424" x="2401888" y="6537325"/>
          <p14:tracePt t="120440" x="2384425" y="6456363"/>
          <p14:tracePt t="120458" x="2374900" y="6402388"/>
          <p14:tracePt t="120476" x="2374900" y="6375400"/>
          <p14:tracePt t="120491" x="2374900" y="6340475"/>
          <p14:tracePt t="120506" x="2374900" y="6296025"/>
          <p14:tracePt t="120523" x="2384425" y="6269038"/>
          <p14:tracePt t="120540" x="2401888" y="6215063"/>
          <p14:tracePt t="120557" x="2419350" y="6161088"/>
          <p14:tracePt t="120575" x="2428875" y="6134100"/>
          <p14:tracePt t="120590" x="2438400" y="6099175"/>
          <p14:tracePt t="120607" x="2446338" y="6089650"/>
          <p14:tracePt t="120623" x="2446338" y="6072188"/>
          <p14:tracePt t="120640" x="2455863" y="6062663"/>
          <p14:tracePt t="127834" x="2428875" y="6045200"/>
          <p14:tracePt t="127851" x="2374900" y="5991225"/>
          <p14:tracePt t="127870" x="2347913" y="5956300"/>
          <p14:tracePt t="127885" x="2303463" y="5884863"/>
          <p14:tracePt t="127901" x="2286000" y="5857875"/>
          <p14:tracePt t="127917" x="2268538" y="5795963"/>
          <p14:tracePt t="127935" x="2251075" y="5732463"/>
          <p14:tracePt t="127952" x="2241550" y="5643563"/>
          <p14:tracePt t="127971" x="2241550" y="5608638"/>
          <p14:tracePt t="127985" x="2241550" y="5545138"/>
          <p14:tracePt t="128001" x="2241550" y="5518150"/>
          <p14:tracePt t="128001" x="2241550" y="5510213"/>
          <p14:tracePt t="128017" x="2251075" y="5491163"/>
          <p14:tracePt t="128034" x="2259013" y="5483225"/>
          <p14:tracePt t="128069" x="2276475" y="5483225"/>
          <p14:tracePt t="128084" x="2286000" y="5483225"/>
          <p14:tracePt t="128101" x="2295525" y="5483225"/>
          <p14:tracePt t="128101" x="2303463" y="5491163"/>
          <p14:tracePt t="128117" x="2330450" y="5510213"/>
          <p14:tracePt t="128134" x="2374900" y="5545138"/>
          <p14:tracePt t="128151" x="2401888" y="5581650"/>
          <p14:tracePt t="128169" x="2428875" y="5616575"/>
          <p14:tracePt t="128184" x="2446338" y="5634038"/>
          <p14:tracePt t="128201" x="2455863" y="5653088"/>
          <p14:tracePt t="128217" x="2465388" y="5697538"/>
          <p14:tracePt t="128234" x="2473325" y="5751513"/>
          <p14:tracePt t="128251" x="2482850" y="5803900"/>
          <p14:tracePt t="128270" x="2482850" y="5830888"/>
          <p14:tracePt t="128285" x="2482850" y="5867400"/>
          <p14:tracePt t="128301" x="2482850" y="5894388"/>
          <p14:tracePt t="128317" x="2482850" y="5919788"/>
          <p14:tracePt t="128334" x="2482850" y="5946775"/>
          <p14:tracePt t="128351" x="2465388" y="5991225"/>
          <p14:tracePt t="128371" x="2465388" y="6010275"/>
          <p14:tracePt t="128385" x="2446338" y="6062663"/>
          <p14:tracePt t="128400" x="2438400" y="6089650"/>
          <p14:tracePt t="128417" x="2428875" y="6143625"/>
          <p14:tracePt t="128434" x="2411413" y="6205538"/>
          <p14:tracePt t="128450" x="2411413" y="6224588"/>
          <p14:tracePt t="128470" x="2401888" y="6259513"/>
          <p14:tracePt t="128485" x="2393950" y="6276975"/>
          <p14:tracePt t="129416" x="2384425" y="6276975"/>
          <p14:tracePt t="129433" x="2357438" y="6251575"/>
          <p14:tracePt t="129450" x="2330450" y="6215063"/>
          <p14:tracePt t="129469" x="2259013" y="6126163"/>
          <p14:tracePt t="129484" x="2205038" y="5991225"/>
          <p14:tracePt t="129500" x="2179638" y="5919788"/>
          <p14:tracePt t="129517" x="2143125" y="5759450"/>
          <p14:tracePt t="129533" x="2098675" y="5554663"/>
          <p14:tracePt t="129550" x="2081213" y="5446713"/>
          <p14:tracePt t="129568" x="2054225" y="5232400"/>
          <p14:tracePt t="129583" x="2044700" y="5062538"/>
          <p14:tracePt t="129600" x="2044700" y="4991100"/>
          <p14:tracePt t="129617" x="2054225" y="4884738"/>
          <p14:tracePt t="129634" x="2081213" y="4813300"/>
          <p14:tracePt t="129650" x="2098675" y="4776788"/>
          <p14:tracePt t="129669" x="2125663" y="4759325"/>
          <p14:tracePt t="129684" x="2143125" y="4759325"/>
          <p14:tracePt t="129699" x="2160588" y="4759325"/>
          <p14:tracePt t="129716" x="2197100" y="4786313"/>
          <p14:tracePt t="129734" x="2276475" y="4857750"/>
          <p14:tracePt t="129750" x="2322513" y="4902200"/>
          <p14:tracePt t="129768" x="2393950" y="5027613"/>
          <p14:tracePt t="129784" x="2438400" y="5214938"/>
          <p14:tracePt t="129799" x="2446338" y="5322888"/>
          <p14:tracePt t="129816" x="2455863" y="5537200"/>
          <p14:tracePt t="129833" x="2455863" y="5724525"/>
          <p14:tracePt t="129849" x="2455863" y="5803900"/>
          <p14:tracePt t="129868" x="2438400" y="5938838"/>
          <p14:tracePt t="129884" x="2411413" y="6037263"/>
          <p14:tracePt t="129900" x="2393950" y="6072188"/>
          <p14:tracePt t="129917" x="2366963" y="6134100"/>
          <p14:tracePt t="129934" x="2322513" y="6188075"/>
          <p14:tracePt t="129949" x="2295525" y="6205538"/>
          <p14:tracePt t="129968" x="2268538" y="6232525"/>
          <p14:tracePt t="129983" x="2241550" y="6251575"/>
          <p14:tracePt t="129999" x="2224088" y="6259513"/>
          <p14:tracePt t="130016" x="2214563" y="6269038"/>
          <p14:tracePt t="130033" x="2197100" y="6276975"/>
          <p14:tracePt t="130068" x="2187575" y="6286500"/>
          <p14:tracePt t="131783" x="2187575" y="6242050"/>
          <p14:tracePt t="131799" x="2187575" y="6205538"/>
          <p14:tracePt t="131815" x="2187575" y="6108700"/>
          <p14:tracePt t="131831" x="2187575" y="5991225"/>
          <p14:tracePt t="131848" x="2187575" y="5929313"/>
          <p14:tracePt t="131866" x="2187575" y="5840413"/>
          <p14:tracePt t="131883" x="2179638" y="5786438"/>
          <p14:tracePt t="131899" x="2179638" y="5768975"/>
          <p14:tracePt t="131915" x="2170113" y="5741988"/>
          <p14:tracePt t="131931" x="2160588" y="5724525"/>
          <p14:tracePt t="131948" x="2160588" y="5715000"/>
          <p14:tracePt t="131966" x="2152650" y="5715000"/>
          <p14:tracePt t="131982" x="2152650" y="5705475"/>
          <p14:tracePt t="132298" x="2143125" y="5705475"/>
          <p14:tracePt t="132366" x="2143125" y="5715000"/>
          <p14:tracePt t="132447" x="2143125" y="5724525"/>
          <p14:tracePt t="132481" x="2152650" y="5724525"/>
          <p14:tracePt t="132498" x="2152650" y="5732463"/>
          <p14:tracePt t="132531" x="2152650" y="5741988"/>
          <p14:tracePt t="132581" x="2160588" y="5741988"/>
          <p14:tracePt t="132615" x="2160588" y="5751513"/>
          <p14:tracePt t="132647" x="2170113" y="5751513"/>
          <p14:tracePt t="132665" x="2170113" y="5759450"/>
          <p14:tracePt t="132697" x="2170113" y="5768975"/>
          <p14:tracePt t="132714" x="2170113" y="5776913"/>
          <p14:tracePt t="132731" x="2179638" y="5786438"/>
          <p14:tracePt t="132747" x="2179638" y="5795963"/>
          <p14:tracePt t="132766" x="2179638" y="5813425"/>
          <p14:tracePt t="132781" x="2179638" y="5848350"/>
          <p14:tracePt t="132798" x="2179638" y="5884863"/>
          <p14:tracePt t="132814" x="2170113" y="6018213"/>
          <p14:tracePt t="132831" x="2160588" y="6170613"/>
          <p14:tracePt t="132848" x="2152650" y="6251575"/>
          <p14:tracePt t="132867" x="2133600" y="6394450"/>
          <p14:tracePt t="132882" x="2125663" y="6500813"/>
          <p14:tracePt t="132897" x="2125663" y="6537325"/>
          <p14:tracePt t="132914" x="2116138" y="6589713"/>
          <p14:tracePt t="132930" x="2116138" y="6626225"/>
          <p14:tracePt t="132947" x="2116138" y="6634163"/>
          <p14:tracePt t="132965" x="2108200" y="6643688"/>
          <p14:tracePt t="132981" x="2108200" y="6653213"/>
          <p14:tracePt t="133481" x="2081213" y="6653213"/>
          <p14:tracePt t="133497" x="2071688" y="6643688"/>
          <p14:tracePt t="133513" x="2036763" y="6608763"/>
          <p14:tracePt t="133566" x="1812925" y="6259513"/>
          <p14:tracePt t="133581" x="1741488" y="6010275"/>
          <p14:tracePt t="133597" x="1724025" y="5902325"/>
          <p14:tracePt t="133613" x="1697038" y="5724525"/>
          <p14:tracePt t="133630" x="1687513" y="5616575"/>
          <p14:tracePt t="133647" x="1687513" y="5581650"/>
          <p14:tracePt t="133665" x="1697038" y="5500688"/>
          <p14:tracePt t="133680" x="1768475" y="5411788"/>
          <p14:tracePt t="133697" x="1803400" y="5384800"/>
          <p14:tracePt t="133713" x="1866900" y="5322888"/>
          <p14:tracePt t="133730" x="1919288" y="5303838"/>
          <p14:tracePt t="133746" x="1946275" y="5295900"/>
          <p14:tracePt t="133766" x="1990725" y="5295900"/>
          <p14:tracePt t="133781" x="2036763" y="5303838"/>
          <p14:tracePt t="133797" x="2054225" y="5313363"/>
          <p14:tracePt t="133813" x="2089150" y="5348288"/>
          <p14:tracePt t="133830" x="2133600" y="5402263"/>
          <p14:tracePt t="133846" x="2160588" y="5438775"/>
          <p14:tracePt t="133866" x="2205038" y="5527675"/>
          <p14:tracePt t="133881" x="2224088" y="5599113"/>
          <p14:tracePt t="133897" x="2232025" y="5653088"/>
          <p14:tracePt t="133913" x="2232025" y="5751513"/>
          <p14:tracePt t="133931" x="2232025" y="5867400"/>
          <p14:tracePt t="133946" x="2232025" y="5919788"/>
          <p14:tracePt t="133965" x="2232025" y="6018213"/>
          <p14:tracePt t="133980" x="2224088" y="6089650"/>
          <p14:tracePt t="133996" x="2214563" y="6126163"/>
          <p14:tracePt t="134013" x="2197100" y="6180138"/>
          <p14:tracePt t="134031" x="2187575" y="6215063"/>
          <p14:tracePt t="134046" x="2179638" y="6232525"/>
          <p14:tracePt t="134065" x="2152650" y="6259513"/>
          <p14:tracePt t="134081" x="2125663" y="6286500"/>
          <p14:tracePt t="134096" x="2108200" y="6303963"/>
          <p14:tracePt t="134113" x="2098675" y="6330950"/>
          <p14:tracePt t="134130" x="2089150" y="6357938"/>
          <p14:tracePt t="134146" x="2081213" y="6367463"/>
          <p14:tracePt t="134166" x="2062163" y="6394450"/>
          <p14:tracePt t="134181" x="2054225" y="6419850"/>
          <p14:tracePt t="134197" x="2044700" y="6429375"/>
          <p14:tracePt t="134213" x="2044700" y="6456363"/>
          <p14:tracePt t="134230" x="2027238" y="6473825"/>
          <p14:tracePt t="134246" x="2027238" y="6483350"/>
          <p14:tracePt t="134265" x="2027238" y="6491288"/>
          <p14:tracePt t="134280" x="2017713" y="6500813"/>
          <p14:tracePt t="134296" x="2017713" y="6510338"/>
          <p14:tracePt t="135263" x="2133600" y="6411913"/>
          <p14:tracePt t="135282" x="2276475" y="6313488"/>
          <p14:tracePt t="135296" x="2347913" y="6269038"/>
          <p14:tracePt t="135312" x="2517775" y="6170613"/>
          <p14:tracePt t="135329" x="2679700" y="6099175"/>
          <p14:tracePt t="135345" x="2741613" y="6054725"/>
          <p14:tracePt t="135362" x="2813050" y="6010275"/>
          <p14:tracePt t="135382" x="2847975" y="5983288"/>
          <p14:tracePt t="135397" x="2857500" y="5973763"/>
          <p14:tracePt t="135413" x="2867025" y="5965825"/>
          <p14:tracePt t="135495" x="2874963" y="5965825"/>
          <p14:tracePt t="136063" x="2884488" y="5965825"/>
          <p14:tracePt t="136082" x="2911475" y="5965825"/>
          <p14:tracePt t="136095" x="2938463" y="5956300"/>
          <p14:tracePt t="136111" x="3009900" y="5946775"/>
          <p14:tracePt t="136128" x="3125788" y="5938838"/>
          <p14:tracePt t="136145" x="3197225" y="5929313"/>
          <p14:tracePt t="136161" x="3384550" y="5911850"/>
          <p14:tracePt t="136180" x="3581400" y="5894388"/>
          <p14:tracePt t="136195" x="3687763" y="5884863"/>
          <p14:tracePt t="136211" x="3902075" y="5857875"/>
          <p14:tracePt t="136228" x="4108450" y="5840413"/>
          <p14:tracePt t="136245" x="4197350" y="5830888"/>
          <p14:tracePt t="136261" x="4340225" y="5822950"/>
          <p14:tracePt t="136280" x="4456113" y="5813425"/>
          <p14:tracePt t="136295" x="4510088" y="5813425"/>
          <p14:tracePt t="136312" x="4589463" y="5813425"/>
          <p14:tracePt t="136329" x="4643438" y="5803900"/>
          <p14:tracePt t="136345" x="4670425" y="5803900"/>
          <p14:tracePt t="136362" x="4697413" y="5803900"/>
          <p14:tracePt t="136381" x="4705350" y="5803900"/>
          <p14:tracePt t="136395" x="4705350" y="5795963"/>
          <p14:tracePt t="136411" x="4714875" y="5795963"/>
          <p14:tracePt t="136661" x="4670425" y="5786438"/>
          <p14:tracePt t="136680" x="4608513" y="5768975"/>
          <p14:tracePt t="136695" x="4562475" y="5759450"/>
          <p14:tracePt t="136711" x="4491038" y="5751513"/>
          <p14:tracePt t="136728" x="4419600" y="5715000"/>
          <p14:tracePt t="136744" x="4394200" y="5697538"/>
          <p14:tracePt t="136761" x="4330700" y="5670550"/>
          <p14:tracePt t="136780" x="4295775" y="5634038"/>
          <p14:tracePt t="136794" x="4286250" y="5626100"/>
          <p14:tracePt t="136811" x="4259263" y="5581650"/>
          <p14:tracePt t="136829" x="4241800" y="5554663"/>
          <p14:tracePt t="136845" x="4241800" y="5545138"/>
          <p14:tracePt t="136861" x="4232275" y="5518150"/>
          <p14:tracePt t="136881" x="4224338" y="5483225"/>
          <p14:tracePt t="136894" x="4224338" y="5456238"/>
          <p14:tracePt t="136912" x="4232275" y="5402263"/>
          <p14:tracePt t="136927" x="4241800" y="5375275"/>
          <p14:tracePt t="136927" x="4241800" y="5348288"/>
          <p14:tracePt t="136944" x="4259263" y="5322888"/>
          <p14:tracePt t="136961" x="4286250" y="5259388"/>
          <p14:tracePt t="136979" x="4313238" y="5224463"/>
          <p14:tracePt t="136994" x="4330700" y="5197475"/>
          <p14:tracePt t="137011" x="4367213" y="5180013"/>
          <p14:tracePt t="137027" x="4411663" y="5143500"/>
          <p14:tracePt t="137044" x="4446588" y="5143500"/>
          <p14:tracePt t="137062" x="4527550" y="5126038"/>
          <p14:tracePt t="137080" x="4598988" y="5116513"/>
          <p14:tracePt t="137094" x="4643438" y="5116513"/>
          <p14:tracePt t="137111" x="4705350" y="5116513"/>
          <p14:tracePt t="137129" x="4768850" y="5126038"/>
          <p14:tracePt t="137144" x="4813300" y="5133975"/>
          <p14:tracePt t="137160" x="4875213" y="5153025"/>
          <p14:tracePt t="137181" x="4919663" y="5170488"/>
          <p14:tracePt t="137193" x="4946650" y="5187950"/>
          <p14:tracePt t="137210" x="4965700" y="5214938"/>
          <p14:tracePt t="137227" x="4991100" y="5251450"/>
          <p14:tracePt t="137244" x="4991100" y="5268913"/>
          <p14:tracePt t="137260" x="5000625" y="5303838"/>
          <p14:tracePt t="137280" x="5010150" y="5348288"/>
          <p14:tracePt t="137294" x="5010150" y="5357813"/>
          <p14:tracePt t="137310" x="5000625" y="5402263"/>
          <p14:tracePt t="137328" x="4983163" y="5446713"/>
          <p14:tracePt t="137344" x="4965700" y="5473700"/>
          <p14:tracePt t="137361" x="4929188" y="5545138"/>
          <p14:tracePt t="137381" x="4875213" y="5634038"/>
          <p14:tracePt t="137395" x="4857750" y="5661025"/>
          <p14:tracePt t="137411" x="4813300" y="5724525"/>
          <p14:tracePt t="137428" x="4786313" y="5768975"/>
          <p14:tracePt t="137443" x="4776788" y="5795963"/>
          <p14:tracePt t="137460" x="4759325" y="5813425"/>
          <p14:tracePt t="137479" x="4751388" y="5840413"/>
          <p14:tracePt t="137494" x="4751388" y="5848350"/>
          <p14:tracePt t="138043" x="4751388" y="5857875"/>
          <p14:tracePt t="138060" x="4741863" y="5902325"/>
          <p14:tracePt t="138079" x="4741863" y="5973763"/>
          <p14:tracePt t="138094" x="4741863" y="6037263"/>
          <p14:tracePt t="138110" x="4741863" y="6161088"/>
          <p14:tracePt t="138127" x="4741863" y="6259513"/>
          <p14:tracePt t="138144" x="4741863" y="6296025"/>
          <p14:tracePt t="138160" x="4751388" y="6357938"/>
          <p14:tracePt t="138179" x="4776788" y="6411913"/>
          <p14:tracePt t="138194" x="4795838" y="6446838"/>
          <p14:tracePt t="138210" x="4875213" y="6510338"/>
          <p14:tracePt t="138226" x="4965700" y="6554788"/>
          <p14:tracePt t="138244" x="5018088" y="6572250"/>
          <p14:tracePt t="138259" x="5153025" y="6581775"/>
          <p14:tracePt t="138278" x="5295900" y="6589713"/>
          <p14:tracePt t="138293" x="5367338" y="6589713"/>
          <p14:tracePt t="138310" x="5491163" y="6589713"/>
          <p14:tracePt t="138326" x="5589588" y="6599238"/>
          <p14:tracePt t="138343" x="5626100" y="6599238"/>
          <p14:tracePt t="138360" x="5688013" y="6616700"/>
          <p14:tracePt t="138379" x="5732463" y="6626225"/>
          <p14:tracePt t="138394" x="5751513" y="6634163"/>
          <p14:tracePt t="138410" x="5768975" y="6643688"/>
          <p14:tracePt t="138427" x="5776913" y="6653213"/>
          <p14:tracePt t="138443" x="5776913" y="6661150"/>
          <p14:tracePt t="138460" x="5776913" y="6670675"/>
          <p14:tracePt t="138509" x="5768975" y="6680200"/>
          <p14:tracePt t="138543" x="5751513" y="6680200"/>
          <p14:tracePt t="138559" x="5741988" y="6680200"/>
          <p14:tracePt t="138578" x="5732463" y="6670675"/>
          <p14:tracePt t="138594" x="5732463" y="6661150"/>
          <p14:tracePt t="138610" x="5715000" y="6626225"/>
          <p14:tracePt t="138627" x="5697538" y="6554788"/>
          <p14:tracePt t="138643" x="5697538" y="6527800"/>
          <p14:tracePt t="138661" x="5697538" y="6473825"/>
          <p14:tracePt t="138679" x="5697538" y="6446838"/>
          <p14:tracePt t="138692" x="5697538" y="6429375"/>
          <p14:tracePt t="138709" x="5697538" y="6419850"/>
          <p14:tracePt t="138726" x="5705475" y="6402388"/>
          <p14:tracePt t="138759" x="5715000" y="6394450"/>
          <p14:tracePt t="138778" x="5741988" y="6384925"/>
          <p14:tracePt t="138793" x="5759450" y="6384925"/>
          <p14:tracePt t="138809" x="5803900" y="6375400"/>
          <p14:tracePt t="138826" x="5848350" y="6375400"/>
          <p14:tracePt t="138843" x="5867400" y="6375400"/>
          <p14:tracePt t="138859" x="5911850" y="6375400"/>
          <p14:tracePt t="138878" x="5929313" y="6384925"/>
          <p14:tracePt t="138894" x="5946775" y="6394450"/>
          <p14:tracePt t="138909" x="5965825" y="6402388"/>
          <p14:tracePt t="138925" x="5965825" y="6411913"/>
          <p14:tracePt t="138925" x="5973763" y="6419850"/>
          <p14:tracePt t="138942" x="5983288" y="6429375"/>
          <p14:tracePt t="138959" x="5983288" y="6483350"/>
          <p14:tracePt t="138978" x="5983288" y="6562725"/>
          <p14:tracePt t="138993" x="5973763" y="6608763"/>
          <p14:tracePt t="139009" x="5938838" y="6670675"/>
          <p14:tracePt t="139026" x="5911850" y="6705600"/>
          <p14:tracePt t="139043" x="5884863" y="6724650"/>
          <p14:tracePt t="139059" x="5822950" y="6732588"/>
          <p14:tracePt t="139078" x="5751513" y="6742113"/>
          <p14:tracePt t="139093" x="5705475" y="6742113"/>
          <p14:tracePt t="139109" x="5634038" y="6742113"/>
          <p14:tracePt t="139126" x="5581650" y="6724650"/>
          <p14:tracePt t="139143" x="5545138" y="6697663"/>
          <p14:tracePt t="139159" x="5491163" y="6634163"/>
          <p14:tracePt t="139178" x="5456238" y="6572250"/>
          <p14:tracePt t="139193" x="5438775" y="6545263"/>
          <p14:tracePt t="139209" x="5419725" y="6491288"/>
          <p14:tracePt t="139226" x="5419725" y="6429375"/>
          <p14:tracePt t="139243" x="5419725" y="6394450"/>
          <p14:tracePt t="139259" x="5429250" y="6313488"/>
          <p14:tracePt t="139279" x="5446713" y="6251575"/>
          <p14:tracePt t="139293" x="5456238" y="6215063"/>
          <p14:tracePt t="139309" x="5491163" y="6170613"/>
          <p14:tracePt t="139325" x="5510213" y="6143625"/>
          <p14:tracePt t="139342" x="5537200" y="6134100"/>
          <p14:tracePt t="139360" x="5589588" y="6126163"/>
          <p14:tracePt t="139378" x="5661025" y="6126163"/>
          <p14:tracePt t="139393" x="5688013" y="6126163"/>
          <p14:tracePt t="139409" x="5741988" y="6134100"/>
          <p14:tracePt t="139425" x="5795963" y="6161088"/>
          <p14:tracePt t="139442" x="5813425" y="6180138"/>
          <p14:tracePt t="139458" x="5848350" y="6232525"/>
          <p14:tracePt t="139477" x="5875338" y="6296025"/>
          <p14:tracePt t="139492" x="5894388" y="6323013"/>
          <p14:tracePt t="139509" x="5911850" y="6384925"/>
          <p14:tracePt t="139526" x="5911850" y="6465888"/>
          <p14:tracePt t="139543" x="5911850" y="6500813"/>
          <p14:tracePt t="139559" x="5911850" y="6581775"/>
          <p14:tracePt t="139579" x="5875338" y="6643688"/>
          <p14:tracePt t="139592" x="5867400" y="6680200"/>
          <p14:tracePt t="139609" x="5830888" y="6715125"/>
          <p14:tracePt t="139625" x="5768975" y="6742113"/>
          <p14:tracePt t="139643" x="5741988" y="6742113"/>
          <p14:tracePt t="139659" x="5688013" y="6751638"/>
          <p14:tracePt t="139678" x="5634038" y="6751638"/>
          <p14:tracePt t="139693" x="5616575" y="6751638"/>
          <p14:tracePt t="139709" x="5581650" y="6751638"/>
          <p14:tracePt t="139725" x="5545138" y="6732588"/>
          <p14:tracePt t="139742" x="5537200" y="6732588"/>
          <p14:tracePt t="139758" x="5510213" y="6715125"/>
          <p14:tracePt t="139777" x="5500688" y="6680200"/>
          <p14:tracePt t="139792" x="5491163" y="6653213"/>
          <p14:tracePt t="139808" x="5483225" y="6589713"/>
          <p14:tracePt t="139825" x="5483225" y="6510338"/>
          <p14:tracePt t="139842" x="5483225" y="6473825"/>
          <p14:tracePt t="139859" x="5491163" y="6419850"/>
          <p14:tracePt t="139877" x="5500688" y="6394450"/>
          <p14:tracePt t="139893" x="5510213" y="6375400"/>
          <p14:tracePt t="139910" x="5527675" y="6348413"/>
          <p14:tracePt t="139925" x="5554663" y="6330950"/>
          <p14:tracePt t="139941" x="5562600" y="6323013"/>
          <p14:tracePt t="139958" x="5599113" y="6313488"/>
          <p14:tracePt t="139977" x="5643563" y="6313488"/>
          <p14:tracePt t="139992" x="5670550" y="6313488"/>
          <p14:tracePt t="140008" x="5705475" y="6313488"/>
          <p14:tracePt t="140025" x="5741988" y="6323013"/>
          <p14:tracePt t="140042" x="5759450" y="6340475"/>
          <p14:tracePt t="140058" x="5786438" y="6367463"/>
          <p14:tracePt t="140078" x="5803900" y="6384925"/>
          <p14:tracePt t="140092" x="5803900" y="6402388"/>
          <p14:tracePt t="140109" x="5813425" y="6419850"/>
          <p14:tracePt t="140126" x="5813425" y="6438900"/>
          <p14:tracePt t="140142" x="5813425" y="6446838"/>
          <p14:tracePt t="140158" x="5813425" y="6456363"/>
          <p14:tracePt t="140177" x="5813425" y="6465888"/>
          <p14:tracePt t="140208" x="5813425" y="6473825"/>
          <p14:tracePt t="140242" x="5803900" y="6473825"/>
          <p14:tracePt t="140258" x="5803900" y="6483350"/>
          <p14:tracePt t="140292" x="5795963" y="6483350"/>
          <p14:tracePt t="140725" x="5776913" y="6473825"/>
          <p14:tracePt t="140742" x="5724525" y="6419850"/>
          <p14:tracePt t="140759" x="5626100" y="6330950"/>
          <p14:tracePt t="140778" x="5500688" y="6232525"/>
          <p14:tracePt t="140793" x="5429250" y="6188075"/>
          <p14:tracePt t="140808" x="5303838" y="6089650"/>
          <p14:tracePt t="140824" x="5232400" y="6045200"/>
          <p14:tracePt t="140841" x="5089525" y="5929313"/>
          <p14:tracePt t="140858" x="4973638" y="5830888"/>
          <p14:tracePt t="140877" x="4884738" y="5751513"/>
          <p14:tracePt t="140892" x="4848225" y="5715000"/>
          <p14:tracePt t="140908" x="4803775" y="5670550"/>
          <p14:tracePt t="140924" x="4795838" y="5661025"/>
          <p14:tracePt t="140941" x="4786313" y="5643563"/>
          <p14:tracePt t="140958" x="4786313" y="5634038"/>
          <p14:tracePt t="140977" x="4786313" y="5626100"/>
          <p14:tracePt t="141075" x="4768850" y="5626100"/>
          <p14:tracePt t="141091" x="4759325" y="5626100"/>
          <p14:tracePt t="141107" x="4679950" y="5626100"/>
          <p14:tracePt t="141125" x="4500563" y="5626100"/>
          <p14:tracePt t="141141" x="4394200" y="5634038"/>
          <p14:tracePt t="141158" x="4179888" y="5634038"/>
          <p14:tracePt t="141177" x="4027488" y="5634038"/>
          <p14:tracePt t="141191" x="3965575" y="5626100"/>
          <p14:tracePt t="141207" x="3884613" y="5608638"/>
          <p14:tracePt t="141224" x="3867150" y="5589588"/>
          <p14:tracePt t="141241" x="3830638" y="5554663"/>
          <p14:tracePt t="141256" x="3822700" y="5510213"/>
          <p14:tracePt t="141277" x="3813175" y="5456238"/>
          <p14:tracePt t="141291" x="3813175" y="5429250"/>
          <p14:tracePt t="141307" x="3813175" y="5394325"/>
          <p14:tracePt t="141323" x="3813175" y="5375275"/>
          <p14:tracePt t="141340" x="3813175" y="5340350"/>
          <p14:tracePt t="141356" x="3830638" y="5313363"/>
          <p14:tracePt t="141376" x="3848100" y="5286375"/>
          <p14:tracePt t="141392" x="3875088" y="5259388"/>
          <p14:tracePt t="141408" x="3946525" y="5205413"/>
          <p14:tracePt t="141424" x="4054475" y="5133975"/>
          <p14:tracePt t="141440" x="4098925" y="5116513"/>
          <p14:tracePt t="141456" x="4170363" y="5089525"/>
          <p14:tracePt t="141476" x="4232275" y="5081588"/>
          <p14:tracePt t="141491" x="4259263" y="5081588"/>
          <p14:tracePt t="141506" x="4322763" y="5081588"/>
          <p14:tracePt t="141523" x="4357688" y="5089525"/>
          <p14:tracePt t="141540" x="4438650" y="5108575"/>
          <p14:tracePt t="141556" x="4518025" y="5153025"/>
          <p14:tracePt t="141575" x="4581525" y="5197475"/>
          <p14:tracePt t="141590" x="4598988" y="5214938"/>
          <p14:tracePt t="141606" x="4643438" y="5259388"/>
          <p14:tracePt t="141623" x="4652963" y="5276850"/>
          <p14:tracePt t="141640" x="4697413" y="5340350"/>
          <p14:tracePt t="141657" x="4724400" y="5419725"/>
          <p14:tracePt t="141677" x="4751388" y="5500688"/>
          <p14:tracePt t="141691" x="4759325" y="5527675"/>
          <p14:tracePt t="141706" x="4759325" y="5581650"/>
          <p14:tracePt t="141723" x="4759325" y="5608638"/>
          <p14:tracePt t="141739" x="4751388" y="5661025"/>
          <p14:tracePt t="141756" x="4741863" y="5732463"/>
          <p14:tracePt t="141775" x="4724400" y="5786438"/>
          <p14:tracePt t="141790" x="4714875" y="5813425"/>
          <p14:tracePt t="141806" x="4697413" y="5840413"/>
          <p14:tracePt t="141823" x="4670425" y="5867400"/>
          <p14:tracePt t="141856" x="4643438" y="5875338"/>
          <p14:tracePt t="141876" x="4616450" y="5884863"/>
          <p14:tracePt t="141890" x="4598988" y="5884863"/>
          <p14:tracePt t="141907" x="4554538" y="5884863"/>
          <p14:tracePt t="141923" x="4518025" y="5875338"/>
          <p14:tracePt t="141939" x="4446588" y="5848350"/>
          <p14:tracePt t="141956" x="4384675" y="5813425"/>
          <p14:tracePt t="141975" x="4322763" y="5759450"/>
          <p14:tracePt t="141989" x="4295775" y="5724525"/>
          <p14:tracePt t="142006" x="4259263" y="5634038"/>
          <p14:tracePt t="142023" x="4241800" y="5572125"/>
          <p14:tracePt t="142039" x="4224338" y="5438775"/>
          <p14:tracePt t="142056" x="4224338" y="5313363"/>
          <p14:tracePt t="142075" x="4232275" y="5180013"/>
          <p14:tracePt t="142089" x="4251325" y="5108575"/>
          <p14:tracePt t="142106" x="4322763" y="4956175"/>
          <p14:tracePt t="142122" x="4394200" y="4875213"/>
          <p14:tracePt t="142140" x="4537075" y="4751388"/>
          <p14:tracePt t="142156" x="4643438" y="4687888"/>
          <p14:tracePt t="142175" x="4714875" y="4660900"/>
          <p14:tracePt t="142189" x="4732338" y="4660900"/>
          <p14:tracePt t="142206" x="4751388" y="4660900"/>
          <p14:tracePt t="142222" x="4768850" y="4660900"/>
          <p14:tracePt t="142239" x="4795838" y="4679950"/>
          <p14:tracePt t="142256" x="4830763" y="4741863"/>
          <p14:tracePt t="142275" x="4875213" y="4822825"/>
          <p14:tracePt t="142289" x="4894263" y="4867275"/>
          <p14:tracePt t="142306" x="4911725" y="4919663"/>
          <p14:tracePt t="142322" x="4911725" y="4946650"/>
          <p14:tracePt t="142339" x="4911725" y="5010150"/>
          <p14:tracePt t="142356" x="4894263" y="5099050"/>
          <p14:tracePt t="142375" x="4867275" y="5224463"/>
          <p14:tracePt t="142390" x="4848225" y="5276850"/>
          <p14:tracePt t="142406" x="4830763" y="5340350"/>
          <p14:tracePt t="142422" x="4830763" y="5357813"/>
          <p14:tracePt t="142438" x="4813300" y="5384800"/>
          <p14:tracePt t="142456" x="4813300" y="5394325"/>
          <p14:tracePt t="142475" x="4813300" y="5402263"/>
          <p14:tracePt t="142506" x="4803775" y="5402263"/>
          <p14:tracePt t="142575" x="4803775" y="5411788"/>
          <p14:tracePt t="142923" x="4840288" y="5411788"/>
          <p14:tracePt t="142939" x="4867275" y="5419725"/>
          <p14:tracePt t="142956" x="4929188" y="5419725"/>
          <p14:tracePt t="142975" x="5010150" y="5438775"/>
          <p14:tracePt t="142989" x="5054600" y="5446713"/>
          <p14:tracePt t="143005" x="5133975" y="5465763"/>
          <p14:tracePt t="143021" x="5170488" y="5483225"/>
          <p14:tracePt t="143038" x="5259388" y="5518150"/>
          <p14:tracePt t="143056" x="5322888" y="5572125"/>
          <p14:tracePt t="143074" x="5367338" y="5626100"/>
          <p14:tracePt t="143088" x="5375275" y="5643563"/>
          <p14:tracePt t="143105" x="5402263" y="5688013"/>
          <p14:tracePt t="143121" x="5419725" y="5715000"/>
          <p14:tracePt t="143138" x="5456238" y="5776913"/>
          <p14:tracePt t="143156" x="5500688" y="5848350"/>
          <p14:tracePt t="143175" x="5537200" y="5911850"/>
          <p14:tracePt t="143189" x="5545138" y="5938838"/>
          <p14:tracePt t="143205" x="5562600" y="5983288"/>
          <p14:tracePt t="143222" x="5562600" y="6000750"/>
          <p14:tracePt t="143238" x="5572125" y="6027738"/>
          <p14:tracePt t="143255" x="5581650" y="6054725"/>
          <p14:tracePt t="143274" x="5589588" y="6072188"/>
          <p14:tracePt t="143289" x="5589588" y="6081713"/>
          <p14:tracePt t="143305" x="5589588" y="6089650"/>
          <p14:tracePt t="143322" x="5589588" y="6099175"/>
          <p14:tracePt t="143338" x="5589588" y="6108700"/>
          <p14:tracePt t="143355" x="5599113" y="6116638"/>
          <p14:tracePt t="143389" x="5599113" y="6134100"/>
          <p14:tracePt t="143406" x="5608638" y="6143625"/>
          <p14:tracePt t="143438" x="5616575" y="6153150"/>
          <p14:tracePt t="143455" x="5626100" y="6170613"/>
          <p14:tracePt t="143505" x="5634038" y="6180138"/>
          <p14:tracePt t="143555" x="5634038" y="6188075"/>
          <p14:tracePt t="143575" x="5643563" y="6188075"/>
          <p14:tracePt t="143589" x="5643563" y="6197600"/>
          <p14:tracePt t="143604" x="5643563" y="6205538"/>
          <p14:tracePt t="143638" x="5653088" y="6205538"/>
          <p14:tracePt t="143655" x="5653088" y="6215063"/>
          <p14:tracePt t="143674" x="5661025" y="6215063"/>
          <p14:tracePt t="143688" x="5661025" y="6224588"/>
          <p14:tracePt t="143738" x="5670550" y="6224588"/>
          <p14:tracePt t="143755" x="5670550" y="6232525"/>
          <p14:tracePt t="143774" x="5670550" y="6242050"/>
          <p14:tracePt t="143822" x="5670550" y="6251575"/>
          <p14:tracePt t="143855" x="5680075" y="6251575"/>
          <p14:tracePt t="144005" x="5680075" y="6259513"/>
          <p14:tracePt t="144454" x="5680075" y="6269038"/>
          <p14:tracePt t="144504" x="5680075" y="6276975"/>
          <p14:tracePt t="144537" x="5680075" y="6286500"/>
          <p14:tracePt t="144554" x="5680075" y="6296025"/>
          <p14:tracePt t="144574" x="5680075" y="6313488"/>
          <p14:tracePt t="144604" x="5680075" y="6340475"/>
          <p14:tracePt t="144621" x="5680075" y="6357938"/>
          <p14:tracePt t="144637" x="5680075" y="6375400"/>
          <p14:tracePt t="144655" x="5680075" y="6394450"/>
          <p14:tracePt t="144674" x="5680075" y="6402388"/>
          <p14:tracePt t="144687" x="5680075" y="6411913"/>
          <p14:tracePt t="144703" x="5680075" y="6419850"/>
          <p14:tracePt t="144738" x="5670550" y="6429375"/>
          <p14:tracePt t="144754" x="5653088" y="6429375"/>
          <p14:tracePt t="144773" x="5643563" y="6429375"/>
          <p14:tracePt t="144804" x="5634038" y="6429375"/>
          <p14:tracePt t="144820" x="5626100" y="6429375"/>
          <p14:tracePt t="144837" x="5616575" y="6419850"/>
          <p14:tracePt t="144854" x="5608638" y="6402388"/>
          <p14:tracePt t="144874" x="5608638" y="6375400"/>
          <p14:tracePt t="144888" x="5608638" y="6357938"/>
          <p14:tracePt t="144904" x="5608638" y="6296025"/>
          <p14:tracePt t="144921" x="5643563" y="6242050"/>
          <p14:tracePt t="144937" x="5653088" y="6232525"/>
          <p14:tracePt t="144954" x="5670550" y="6224588"/>
          <p14:tracePt t="144973" x="5688013" y="6224588"/>
          <p14:tracePt t="144988" x="5705475" y="6224588"/>
          <p14:tracePt t="145004" x="5724525" y="6224588"/>
          <p14:tracePt t="145020" x="5741988" y="6232525"/>
          <p14:tracePt t="145037" x="5768975" y="6251575"/>
          <p14:tracePt t="145055" x="5786438" y="6276975"/>
          <p14:tracePt t="145073" x="5803900" y="6296025"/>
          <p14:tracePt t="145088" x="5803900" y="6323013"/>
          <p14:tracePt t="145104" x="5822950" y="6348413"/>
          <p14:tracePt t="145120" x="5830888" y="6367463"/>
          <p14:tracePt t="145137" x="5840413" y="6411913"/>
          <p14:tracePt t="145153" x="5840413" y="6438900"/>
          <p14:tracePt t="145174" x="5840413" y="6456363"/>
          <p14:tracePt t="145187" x="5840413" y="6465888"/>
          <p14:tracePt t="145220" x="5840413" y="6473825"/>
          <p14:tracePt t="145237" x="5830888" y="6473825"/>
          <p14:tracePt t="145272" x="5830888" y="6483350"/>
          <p14:tracePt t="145303" x="5822950" y="6483350"/>
          <p14:tracePt t="145388" x="5813425" y="6483350"/>
          <p14:tracePt t="145504" x="5813425" y="6473825"/>
          <p14:tracePt t="145520" x="5822950" y="6473825"/>
          <p14:tracePt t="145536" x="5830888" y="6438900"/>
          <p14:tracePt t="145554" x="5840413" y="6340475"/>
          <p14:tracePt t="145572" x="5857875" y="6205538"/>
          <p14:tracePt t="145587" x="5857875" y="6153150"/>
          <p14:tracePt t="145603" x="5857875" y="6045200"/>
          <p14:tracePt t="145620" x="5848350" y="6000750"/>
          <p14:tracePt t="145620" x="5830888" y="5956300"/>
          <p14:tracePt t="145636" x="5822950" y="5919788"/>
          <p14:tracePt t="145653" x="5776913" y="5848350"/>
          <p14:tracePt t="145672" x="5724525" y="5786438"/>
          <p14:tracePt t="145688" x="5688013" y="5759450"/>
          <p14:tracePt t="145704" x="5626100" y="5715000"/>
          <p14:tracePt t="145720" x="5599113" y="5697538"/>
          <p14:tracePt t="145737" x="5518150" y="5670550"/>
          <p14:tracePt t="145753" x="5429250" y="5653088"/>
          <p14:tracePt t="145771" x="5357813" y="5643563"/>
          <p14:tracePt t="145787" x="5330825" y="5634038"/>
          <p14:tracePt t="145803" x="5276850" y="5634038"/>
          <p14:tracePt t="145820" x="5241925" y="5634038"/>
          <p14:tracePt t="145836" x="5126038" y="5634038"/>
          <p14:tracePt t="145853" x="5000625" y="5626100"/>
          <p14:tracePt t="145872" x="4875213" y="5608638"/>
          <p14:tracePt t="145887" x="4813300" y="5599113"/>
          <p14:tracePt t="145903" x="4679950" y="5581650"/>
          <p14:tracePt t="145919" x="4616450" y="5572125"/>
          <p14:tracePt t="145937" x="4500563" y="5545138"/>
          <p14:tracePt t="145953" x="4411663" y="5518150"/>
          <p14:tracePt t="145973" x="4340225" y="5483225"/>
          <p14:tracePt t="145986" x="4313238" y="5473700"/>
          <p14:tracePt t="146003" x="4276725" y="5446713"/>
          <p14:tracePt t="146019" x="4268788" y="5438775"/>
          <p14:tracePt t="146036" x="4241800" y="5411788"/>
          <p14:tracePt t="146054" x="4232275" y="5384800"/>
          <p14:tracePt t="146072" x="4214813" y="5367338"/>
          <p14:tracePt t="146086" x="4214813" y="5348288"/>
          <p14:tracePt t="146103" x="4214813" y="5340350"/>
          <p14:tracePt t="146137" x="4214813" y="5322888"/>
          <p14:tracePt t="146253" x="4224338" y="5330825"/>
          <p14:tracePt t="146272" x="4232275" y="5330825"/>
          <p14:tracePt t="146286" x="4232275" y="5340350"/>
          <p14:tracePt t="146303" x="4251325" y="5348288"/>
          <p14:tracePt t="146319" x="4259263" y="5357813"/>
          <p14:tracePt t="146336" x="4367213" y="5411788"/>
          <p14:tracePt t="146353" x="4527550" y="5500688"/>
          <p14:tracePt t="146372" x="4643438" y="5581650"/>
          <p14:tracePt t="146387" x="4687888" y="5616575"/>
          <p14:tracePt t="146403" x="4751388" y="5680075"/>
          <p14:tracePt t="146419" x="4759325" y="5705475"/>
          <p14:tracePt t="146436" x="4776788" y="5751513"/>
          <p14:tracePt t="146453" x="4776788" y="5776913"/>
          <p14:tracePt t="146472" x="4776788" y="5803900"/>
          <p14:tracePt t="146487" x="4768850" y="5803900"/>
          <p14:tracePt t="146503" x="4759325" y="5822950"/>
          <p14:tracePt t="146519" x="4741863" y="5822950"/>
          <p14:tracePt t="146536" x="4697413" y="5822950"/>
          <p14:tracePt t="146553" x="4643438" y="5822950"/>
          <p14:tracePt t="146572" x="4572000" y="5822950"/>
          <p14:tracePt t="146586" x="4527550" y="5813425"/>
          <p14:tracePt t="146602" x="4456113" y="5795963"/>
          <p14:tracePt t="146619" x="4419600" y="5776913"/>
          <p14:tracePt t="146636" x="4375150" y="5751513"/>
          <p14:tracePt t="146652" x="4340225" y="5724525"/>
          <p14:tracePt t="146672" x="4322763" y="5705475"/>
          <p14:tracePt t="146687" x="4313238" y="5688013"/>
          <p14:tracePt t="146703" x="4303713" y="5661025"/>
          <p14:tracePt t="146720" x="4303713" y="5653088"/>
          <p14:tracePt t="146736" x="4295775" y="5626100"/>
          <p14:tracePt t="146753" x="4295775" y="5608638"/>
          <p14:tracePt t="146772" x="4303713" y="5581650"/>
          <p14:tracePt t="146787" x="4303713" y="5572125"/>
          <p14:tracePt t="146802" x="4322763" y="5527675"/>
          <p14:tracePt t="146818" x="4330700" y="5510213"/>
          <p14:tracePt t="146835" x="4357688" y="5473700"/>
          <p14:tracePt t="146852" x="4384675" y="5438775"/>
          <p14:tracePt t="146871" x="4411663" y="5411788"/>
          <p14:tracePt t="146886" x="4419600" y="5411788"/>
          <p14:tracePt t="146902" x="4465638" y="5384800"/>
          <p14:tracePt t="146919" x="4491038" y="5384800"/>
          <p14:tracePt t="146935" x="4545013" y="5367338"/>
          <p14:tracePt t="146952" x="4581525" y="5357813"/>
          <p14:tracePt t="146972" x="4616450" y="5348288"/>
          <p14:tracePt t="146985" x="4633913" y="5348288"/>
          <p14:tracePt t="147003" x="4660900" y="5348288"/>
          <p14:tracePt t="147019" x="4679950" y="5348288"/>
          <p14:tracePt t="147036" x="4697413" y="5367338"/>
          <p14:tracePt t="147053" x="4724400" y="5394325"/>
          <p14:tracePt t="147072" x="4751388" y="5456238"/>
          <p14:tracePt t="147085" x="4768850" y="5483225"/>
          <p14:tracePt t="147102" x="4776788" y="5537200"/>
          <p14:tracePt t="147118" x="4776788" y="5554663"/>
          <p14:tracePt t="147135" x="4776788" y="5581650"/>
          <p14:tracePt t="147152" x="4776788" y="5608638"/>
          <p14:tracePt t="147172" x="4768850" y="5626100"/>
          <p14:tracePt t="147186" x="4759325" y="5634038"/>
          <p14:tracePt t="147203" x="4732338" y="5643563"/>
          <p14:tracePt t="147219" x="4724400" y="5643563"/>
          <p14:tracePt t="147236" x="4714875" y="5653088"/>
          <p14:tracePt t="147268" x="4705350" y="5653088"/>
          <p14:tracePt t="147352" x="4697413" y="5653088"/>
          <p14:tracePt t="147603" x="4705350" y="5653088"/>
          <p14:tracePt t="147635" x="4714875" y="5661025"/>
          <p14:tracePt t="147653" x="4724400" y="5670550"/>
          <p14:tracePt t="147672" x="4732338" y="5670550"/>
          <p14:tracePt t="147686" x="4741863" y="5670550"/>
          <p14:tracePt t="147702" x="4751388" y="5680075"/>
          <p14:tracePt t="147718" x="4768850" y="5688013"/>
          <p14:tracePt t="147735" x="4822825" y="5724525"/>
          <p14:tracePt t="147752" x="4911725" y="5795963"/>
          <p14:tracePt t="147771" x="4983163" y="5848350"/>
          <p14:tracePt t="147785" x="5018088" y="5875338"/>
          <p14:tracePt t="147802" x="5072063" y="5919788"/>
          <p14:tracePt t="147819" x="5099050" y="5956300"/>
          <p14:tracePt t="147835" x="5180013" y="6027738"/>
          <p14:tracePt t="147852" x="5286375" y="6134100"/>
          <p14:tracePt t="147871" x="5394325" y="6251575"/>
          <p14:tracePt t="147885" x="5419725" y="6296025"/>
          <p14:tracePt t="147902" x="5483225" y="6367463"/>
          <p14:tracePt t="147918" x="5491163" y="6394450"/>
          <p14:tracePt t="147934" x="5527675" y="6456363"/>
          <p14:tracePt t="147952" x="5545138" y="6491288"/>
          <p14:tracePt t="147971" x="5554663" y="6527800"/>
          <p14:tracePt t="147985" x="5562600" y="6537325"/>
          <p14:tracePt t="148002" x="5572125" y="6545263"/>
          <p14:tracePt t="148018" x="5572125" y="6554788"/>
          <p14:tracePt t="148086" x="5562600" y="6545263"/>
          <p14:tracePt t="148103" x="5456238" y="6438900"/>
          <p14:tracePt t="148119" x="5367338" y="6348413"/>
          <p14:tracePt t="148136" x="5197475" y="6180138"/>
          <p14:tracePt t="148151" x="5045075" y="6037263"/>
          <p14:tracePt t="148170" x="4911725" y="5902325"/>
          <p14:tracePt t="148185" x="4848225" y="5830888"/>
          <p14:tracePt t="148202" x="4724400" y="5697538"/>
          <p14:tracePt t="148218" x="4679950" y="5643563"/>
          <p14:tracePt t="148234" x="4608513" y="5554663"/>
          <p14:tracePt t="148252" x="4572000" y="5500688"/>
          <p14:tracePt t="148271" x="4545013" y="5465763"/>
          <p14:tracePt t="148286" x="4537075" y="5456238"/>
          <p14:tracePt t="148302" x="4518025" y="5429250"/>
          <p14:tracePt t="148317" x="4518025" y="5419725"/>
          <p14:tracePt t="148334" x="4518025" y="5411788"/>
          <p14:tracePt t="148418" x="4527550" y="5411788"/>
          <p14:tracePt t="148434" x="4545013" y="5411788"/>
          <p14:tracePt t="148452" x="4643438" y="5446713"/>
          <p14:tracePt t="148467" x="4732338" y="5491163"/>
          <p14:tracePt t="148486" x="4919663" y="5599113"/>
          <p14:tracePt t="148502" x="5072063" y="5697538"/>
          <p14:tracePt t="148518" x="5133975" y="5741988"/>
          <p14:tracePt t="148534" x="5259388" y="5830888"/>
          <p14:tracePt t="148551" x="5357813" y="5938838"/>
          <p14:tracePt t="148568" x="5402263" y="6010275"/>
          <p14:tracePt t="148586" x="5527675" y="6205538"/>
          <p14:tracePt t="148602" x="5634038" y="6367463"/>
          <p14:tracePt t="148617" x="5670550" y="6419850"/>
          <p14:tracePt t="148634" x="5697538" y="6483350"/>
          <p14:tracePt t="148651" x="5705475" y="6500813"/>
          <p14:tracePt t="148686" x="5705475" y="6510338"/>
          <p14:tracePt t="148767" x="5697538" y="6510338"/>
          <p14:tracePt t="148785" x="5688013" y="6500813"/>
          <p14:tracePt t="148802" x="5661025" y="6483350"/>
          <p14:tracePt t="148817" x="5643563" y="6446838"/>
          <p14:tracePt t="148834" x="5527675" y="6330950"/>
          <p14:tracePt t="148851" x="5367338" y="6170613"/>
          <p14:tracePt t="148867" x="5286375" y="6099175"/>
          <p14:tracePt t="148886" x="5126038" y="5965825"/>
          <p14:tracePt t="148902" x="4973638" y="5830888"/>
          <p14:tracePt t="148918" x="4813300" y="5688013"/>
          <p14:tracePt t="148934" x="4741863" y="5626100"/>
          <p14:tracePt t="148951" x="4608513" y="5510213"/>
          <p14:tracePt t="148967" x="4562475" y="5465763"/>
          <p14:tracePt t="148986" x="4483100" y="5402263"/>
          <p14:tracePt t="149002" x="4456113" y="5367338"/>
          <p14:tracePt t="149017" x="4446588" y="5357813"/>
          <p14:tracePt t="149034" x="4438650" y="5348288"/>
          <p14:tracePt t="149117" x="4446588" y="5348288"/>
          <p14:tracePt t="149133" x="4456113" y="5367338"/>
          <p14:tracePt t="149151" x="4572000" y="5483225"/>
          <p14:tracePt t="149167" x="4670425" y="5608638"/>
          <p14:tracePt t="149187" x="5000625" y="6010275"/>
          <p14:tracePt t="149202" x="5251450" y="6340475"/>
          <p14:tracePt t="149217" x="5330825" y="6429375"/>
          <p14:tracePt t="149233" x="5438775" y="6537325"/>
          <p14:tracePt t="149250" x="5491163" y="6589713"/>
          <p14:tracePt t="149267" x="5500688" y="6608763"/>
          <p14:tracePt t="149285" x="5527675" y="6626225"/>
          <p14:tracePt t="149301" x="5537200" y="6634163"/>
          <p14:tracePt t="149317" x="5545138" y="6634163"/>
          <p14:tracePt t="149386" x="5554663" y="6634163"/>
          <p14:tracePt t="149400" x="5554663" y="6643688"/>
          <p14:tracePt t="149486" x="5554663" y="6653213"/>
          <p14:tracePt t="149986" x="5545138" y="6653213"/>
          <p14:tracePt t="150016" x="5537200" y="6643688"/>
          <p14:tracePt t="150033" x="5527675" y="6643688"/>
          <p14:tracePt t="150050" x="5491163" y="6608763"/>
          <p14:tracePt t="150066" x="5456238" y="6562725"/>
          <p14:tracePt t="150085" x="5367338" y="6446838"/>
          <p14:tracePt t="150100" x="5268913" y="6313488"/>
          <p14:tracePt t="150116" x="5197475" y="6232525"/>
          <p14:tracePt t="150133" x="5027613" y="6054725"/>
          <p14:tracePt t="150150" x="4822825" y="5803900"/>
          <p14:tracePt t="150166" x="4724400" y="5688013"/>
          <p14:tracePt t="150185" x="4545013" y="5491163"/>
          <p14:tracePt t="150200" x="4419600" y="5348288"/>
          <p14:tracePt t="150216" x="4375150" y="5303838"/>
          <p14:tracePt t="150234" x="4330700" y="5251450"/>
          <p14:tracePt t="150250" x="4313238" y="5232400"/>
          <p14:tracePt t="150300" x="4330700" y="5241925"/>
          <p14:tracePt t="150316" x="4340225" y="5259388"/>
          <p14:tracePt t="150333" x="4394200" y="5303838"/>
          <p14:tracePt t="150350" x="4473575" y="5375275"/>
          <p14:tracePt t="150366" x="4510088" y="5411788"/>
          <p14:tracePt t="150384" x="4608513" y="5500688"/>
          <p14:tracePt t="150401" x="4741863" y="5608638"/>
          <p14:tracePt t="150417" x="4822825" y="5680075"/>
          <p14:tracePt t="150433" x="4956175" y="5803900"/>
          <p14:tracePt t="150450" x="5045075" y="5894388"/>
          <p14:tracePt t="150466" x="5081588" y="5929313"/>
          <p14:tracePt t="150485" x="5108575" y="5956300"/>
          <p14:tracePt t="150499" x="5133975" y="5973763"/>
          <p14:tracePt t="150516" x="5143500" y="5983288"/>
          <p14:tracePt t="150532" x="5153025" y="5991225"/>
          <p14:tracePt t="150550" x="5160963" y="6000750"/>
          <p14:tracePt t="150566" x="5170488" y="6018213"/>
          <p14:tracePt t="150584" x="5197475" y="6037263"/>
          <p14:tracePt t="150600" x="5232400" y="6081713"/>
          <p14:tracePt t="150616" x="5251450" y="6099175"/>
          <p14:tracePt t="150633" x="5295900" y="6153150"/>
          <p14:tracePt t="150649" x="5340350" y="6205538"/>
          <p14:tracePt t="150666" x="5348288" y="6224588"/>
          <p14:tracePt t="150685" x="5375275" y="6259513"/>
          <p14:tracePt t="150699" x="5394325" y="6276975"/>
          <p14:tracePt t="150716" x="5394325" y="6286500"/>
          <p14:tracePt t="150733" x="5402263" y="6296025"/>
          <p14:tracePt t="150750" x="5402263" y="6303963"/>
          <p14:tracePt t="150767" x="5411788" y="6303963"/>
          <p14:tracePt t="150799" x="5419725" y="6313488"/>
          <p14:tracePt t="151516" x="5419725" y="6323013"/>
          <p14:tracePt t="151532" x="5429250" y="6330950"/>
          <p14:tracePt t="151566" x="5429250" y="6340475"/>
          <p14:tracePt t="151584" x="5438775" y="6340475"/>
          <p14:tracePt t="151600" x="5438775" y="6348413"/>
          <p14:tracePt t="151615" x="5446713" y="6348413"/>
          <p14:tracePt t="151632" x="5456238" y="6348413"/>
          <p14:tracePt t="151649" x="5456238" y="6357938"/>
          <p14:tracePt t="151665" x="5456238" y="6367463"/>
          <p14:tracePt t="151683" x="5465763" y="6367463"/>
          <p14:tracePt t="151732" x="5473700" y="6367463"/>
          <p14:tracePt t="151766" x="5483225" y="6367463"/>
          <p14:tracePt t="151784" x="5491163" y="6367463"/>
          <p14:tracePt t="151799" x="5500688" y="6367463"/>
          <p14:tracePt t="151815" x="5510213" y="6367463"/>
          <p14:tracePt t="151832" x="5537200" y="6375400"/>
          <p14:tracePt t="151849" x="5562600" y="6375400"/>
          <p14:tracePt t="151865" x="5581650" y="6384925"/>
          <p14:tracePt t="151883" x="5634038" y="6411913"/>
          <p14:tracePt t="151899" x="5688013" y="6446838"/>
          <p14:tracePt t="151915" x="5697538" y="6456363"/>
          <p14:tracePt t="151931" x="5724525" y="6483350"/>
          <p14:tracePt t="151949" x="5724525" y="6491288"/>
          <p14:tracePt t="151964" x="5724525" y="6500813"/>
          <p14:tracePt t="152049" x="5715000" y="6491288"/>
          <p14:tracePt t="152083" x="5705475" y="6465888"/>
          <p14:tracePt t="152099" x="5688013" y="6429375"/>
          <p14:tracePt t="152115" x="5680075" y="6402388"/>
          <p14:tracePt t="152133" x="5670550" y="6348413"/>
          <p14:tracePt t="152148" x="5661025" y="6313488"/>
          <p14:tracePt t="152164" x="5661025" y="6303963"/>
          <p14:tracePt t="152182" x="5661025" y="6286500"/>
          <p14:tracePt t="152198" x="5670550" y="6276975"/>
          <p14:tracePt t="152249" x="5680075" y="6276975"/>
          <p14:tracePt t="152299" x="5688013" y="6276975"/>
          <p14:tracePt t="152415" x="5680075" y="6276975"/>
          <p14:tracePt t="152549" x="5680075" y="6286500"/>
          <p14:tracePt t="152599" x="5680075" y="6296025"/>
          <p14:tracePt t="152714" x="5680075" y="6303963"/>
          <p14:tracePt t="152748" x="5670550" y="6303963"/>
          <p14:tracePt t="152783" x="5661025" y="6303963"/>
          <p14:tracePt t="152799" x="5653088" y="6303963"/>
          <p14:tracePt t="152814" x="5643563" y="6303963"/>
          <p14:tracePt t="152831" x="5634038" y="6286500"/>
          <p14:tracePt t="152848" x="5626100" y="6276975"/>
          <p14:tracePt t="152883" x="5608638" y="6269038"/>
          <p14:tracePt t="152898" x="5608638" y="6251575"/>
          <p14:tracePt t="152915" x="5608638" y="6242050"/>
          <p14:tracePt t="152931" x="5608638" y="6224588"/>
          <p14:tracePt t="152964" x="5616575" y="6215063"/>
          <p14:tracePt t="152983" x="5626100" y="6205538"/>
          <p14:tracePt t="152999" x="5634038" y="6205538"/>
          <p14:tracePt t="153015" x="5643563" y="6205538"/>
          <p14:tracePt t="153031" x="5653088" y="6205538"/>
          <p14:tracePt t="153049" x="5661025" y="6205538"/>
          <p14:tracePt t="153065" x="5670550" y="6215063"/>
          <p14:tracePt t="153083" x="5680075" y="6232525"/>
          <p14:tracePt t="153098" x="5697538" y="6276975"/>
          <p14:tracePt t="153114" x="5705475" y="6303963"/>
          <p14:tracePt t="153131" x="5715000" y="6330950"/>
          <p14:tracePt t="153148" x="5715000" y="6357938"/>
          <p14:tracePt t="153164" x="5715000" y="6367463"/>
          <p14:tracePt t="153184" x="5715000" y="6375400"/>
          <p14:tracePt t="153331" x="5705475" y="6375400"/>
          <p14:tracePt t="153398" x="5705475" y="6357938"/>
          <p14:tracePt t="153431" x="5688013" y="6340475"/>
          <p14:tracePt t="153448" x="5670550" y="6286500"/>
          <p14:tracePt t="153464" x="5653088" y="6242050"/>
          <p14:tracePt t="153483" x="5589588" y="6116638"/>
          <p14:tracePt t="153498" x="5510213" y="6010275"/>
          <p14:tracePt t="153514" x="5465763" y="5946775"/>
          <p14:tracePt t="153531" x="5375275" y="5848350"/>
          <p14:tracePt t="153548" x="5286375" y="5768975"/>
          <p14:tracePt t="153564" x="5241925" y="5724525"/>
          <p14:tracePt t="153583" x="5153025" y="5634038"/>
          <p14:tracePt t="153598" x="5054600" y="5562600"/>
          <p14:tracePt t="153614" x="5000625" y="5527675"/>
          <p14:tracePt t="153631" x="4894263" y="5465763"/>
          <p14:tracePt t="153648" x="4776788" y="5411788"/>
          <p14:tracePt t="153663" x="4714875" y="5384800"/>
          <p14:tracePt t="153682" x="4572000" y="5348288"/>
          <p14:tracePt t="153698" x="4419600" y="5313363"/>
          <p14:tracePt t="153713" x="4357688" y="5303838"/>
          <p14:tracePt t="153730" x="4268788" y="5286375"/>
          <p14:tracePt t="153748" x="4224338" y="5276850"/>
          <p14:tracePt t="153764" x="4214813" y="5276850"/>
          <p14:tracePt t="153782" x="4205288" y="5276850"/>
          <p14:tracePt t="153813" x="4205288" y="5286375"/>
          <p14:tracePt t="153830" x="4205288" y="5295900"/>
          <p14:tracePt t="153847" x="4205288" y="5313363"/>
          <p14:tracePt t="153864" x="4205288" y="5322888"/>
          <p14:tracePt t="153882" x="4205288" y="5340350"/>
          <p14:tracePt t="153898" x="4205288" y="5357813"/>
          <p14:tracePt t="153930" x="4197350" y="5375275"/>
          <p14:tracePt t="153947" x="4179888" y="5384800"/>
          <p14:tracePt t="153963" x="4160838" y="5402263"/>
          <p14:tracePt t="153982" x="4125913" y="5411788"/>
          <p14:tracePt t="153998" x="4089400" y="5429250"/>
          <p14:tracePt t="154014" x="4081463" y="5429250"/>
          <p14:tracePt t="154030" x="4062413" y="5429250"/>
          <p14:tracePt t="154048" x="4054475" y="5419725"/>
          <p14:tracePt t="154063" x="4044950" y="5411788"/>
          <p14:tracePt t="154081" x="4037013" y="5384800"/>
          <p14:tracePt t="154098" x="4037013" y="5367338"/>
          <p14:tracePt t="154113" x="4037013" y="5348288"/>
          <p14:tracePt t="154130" x="4054475" y="5303838"/>
          <p14:tracePt t="154147" x="4081463" y="5268913"/>
          <p14:tracePt t="154163" x="4108450" y="5251450"/>
          <p14:tracePt t="154182" x="4160838" y="5232400"/>
          <p14:tracePt t="154197" x="4205288" y="5224463"/>
          <p14:tracePt t="154213" x="4224338" y="5224463"/>
          <p14:tracePt t="154230" x="4268788" y="5232400"/>
          <p14:tracePt t="154248" x="4303713" y="5251450"/>
          <p14:tracePt t="154264" x="4322763" y="5259388"/>
          <p14:tracePt t="154283" x="4340225" y="5286375"/>
          <p14:tracePt t="154297" x="4367213" y="5330825"/>
          <p14:tracePt t="154313" x="4367213" y="5357813"/>
          <p14:tracePt t="154330" x="4375150" y="5411788"/>
          <p14:tracePt t="154348" x="4384675" y="5465763"/>
          <p14:tracePt t="154364" x="4384675" y="5483225"/>
          <p14:tracePt t="154382" x="4384675" y="5510213"/>
          <p14:tracePt t="154397" x="4375150" y="5537200"/>
          <p14:tracePt t="154413" x="4375150" y="5545138"/>
          <p14:tracePt t="154429" x="4367213" y="5554663"/>
          <p14:tracePt t="154463" x="4357688" y="5562600"/>
          <p14:tracePt t="157960" x="4348163" y="5562600"/>
          <p14:tracePt t="157979" x="4330700" y="5562600"/>
          <p14:tracePt t="157994" x="4295775" y="5562600"/>
          <p14:tracePt t="158010" x="4268788" y="5562600"/>
          <p14:tracePt t="158027" x="4205288" y="5562600"/>
          <p14:tracePt t="158044" x="4125913" y="5554663"/>
          <p14:tracePt t="158061" x="4062413" y="5545138"/>
          <p14:tracePt t="158079" x="3911600" y="5545138"/>
          <p14:tracePt t="158094" x="3679825" y="5589588"/>
          <p14:tracePt t="158111" x="3562350" y="5616575"/>
          <p14:tracePt t="158127" x="3303588" y="5680075"/>
          <p14:tracePt t="158144" x="3062288" y="5732463"/>
          <p14:tracePt t="158160" x="2946400" y="5751513"/>
          <p14:tracePt t="158179" x="2741613" y="5768975"/>
          <p14:tracePt t="158194" x="2608263" y="5786438"/>
          <p14:tracePt t="158210" x="2554288" y="5795963"/>
          <p14:tracePt t="158227" x="2490788" y="5813425"/>
          <p14:tracePt t="158244" x="2446338" y="5822950"/>
          <p14:tracePt t="158260" x="2419350" y="5830888"/>
          <p14:tracePt t="158279" x="2401888" y="5830888"/>
          <p14:tracePt t="158295" x="2393950" y="5830888"/>
          <p14:tracePt t="158310" x="2393950" y="5840413"/>
          <p14:tracePt t="158744" x="2366963" y="5840413"/>
          <p14:tracePt t="158760" x="2357438" y="5840413"/>
          <p14:tracePt t="158780" x="2322513" y="5848350"/>
          <p14:tracePt t="158794" x="2286000" y="5848350"/>
          <p14:tracePt t="158810" x="2259013" y="5857875"/>
          <p14:tracePt t="158827" x="2205038" y="5875338"/>
          <p14:tracePt t="158844" x="2152650" y="5884863"/>
          <p14:tracePt t="158860" x="2125663" y="5902325"/>
          <p14:tracePt t="158878" x="2098675" y="5929313"/>
          <p14:tracePt t="158894" x="2081213" y="5946775"/>
          <p14:tracePt t="158910" x="2081213" y="5965825"/>
          <p14:tracePt t="158927" x="2062163" y="5983288"/>
          <p14:tracePt t="158959" x="2062163" y="5991225"/>
          <p14:tracePt t="158994" x="2062163" y="6000750"/>
          <p14:tracePt t="159026" x="2071688" y="6010275"/>
          <p14:tracePt t="159043" x="2081213" y="6018213"/>
          <p14:tracePt t="159060" x="2116138" y="6037263"/>
          <p14:tracePt t="159079" x="2187575" y="6089650"/>
          <p14:tracePt t="159094" x="2286000" y="6161088"/>
          <p14:tracePt t="159109" x="2312988" y="6197600"/>
          <p14:tracePt t="159126" x="2374900" y="6259513"/>
          <p14:tracePt t="159143" x="2393950" y="6303963"/>
          <p14:tracePt t="159160" x="2401888" y="6323013"/>
          <p14:tracePt t="159180" x="2401888" y="6340475"/>
          <p14:tracePt t="159193" x="2401888" y="6357938"/>
          <p14:tracePt t="159209" x="2401888" y="6367463"/>
          <p14:tracePt t="159226" x="2393950" y="6367463"/>
          <p14:tracePt t="159243" x="2384425" y="6375400"/>
          <p14:tracePt t="159260" x="2374900" y="6375400"/>
          <p14:tracePt t="159280" x="2357438" y="6375400"/>
          <p14:tracePt t="159294" x="2312988" y="6375400"/>
          <p14:tracePt t="159309" x="2286000" y="6367463"/>
          <p14:tracePt t="159326" x="2205038" y="6330950"/>
          <p14:tracePt t="159344" x="2133600" y="6296025"/>
          <p14:tracePt t="159359" x="2108200" y="6269038"/>
          <p14:tracePt t="159378" x="2062163" y="6205538"/>
          <p14:tracePt t="159394" x="2027238" y="6126163"/>
          <p14:tracePt t="159410" x="2009775" y="6089650"/>
          <p14:tracePt t="159427" x="1982788" y="6010275"/>
          <p14:tracePt t="159443" x="1965325" y="5929313"/>
          <p14:tracePt t="159459" x="1965325" y="5894388"/>
          <p14:tracePt t="159478" x="1955800" y="5776913"/>
          <p14:tracePt t="159493" x="1965325" y="5670550"/>
          <p14:tracePt t="159509" x="1973263" y="5616575"/>
          <p14:tracePt t="159526" x="1982788" y="5554663"/>
          <p14:tracePt t="159543" x="2000250" y="5518150"/>
          <p14:tracePt t="159559" x="2017713" y="5510213"/>
          <p14:tracePt t="159578" x="2054225" y="5483225"/>
          <p14:tracePt t="159594" x="2116138" y="5456238"/>
          <p14:tracePt t="159610" x="2160588" y="5446713"/>
          <p14:tracePt t="159626" x="2251075" y="5429250"/>
          <p14:tracePt t="159642" x="2322513" y="5411788"/>
          <p14:tracePt t="159659" x="2347913" y="5411788"/>
          <p14:tracePt t="159678" x="2401888" y="5411788"/>
          <p14:tracePt t="159694" x="2446338" y="5419725"/>
          <p14:tracePt t="159709" x="2473325" y="5419725"/>
          <p14:tracePt t="159726" x="2509838" y="5456238"/>
          <p14:tracePt t="159743" x="2554288" y="5510213"/>
          <p14:tracePt t="159759" x="2581275" y="5554663"/>
          <p14:tracePt t="159778" x="2625725" y="5653088"/>
          <p14:tracePt t="159793" x="2660650" y="5776913"/>
          <p14:tracePt t="159809" x="2670175" y="5840413"/>
          <p14:tracePt t="159826" x="2670175" y="5946775"/>
          <p14:tracePt t="159843" x="2670175" y="6045200"/>
          <p14:tracePt t="159860" x="2652713" y="6089650"/>
          <p14:tracePt t="159878" x="2608263" y="6180138"/>
          <p14:tracePt t="159893" x="2544763" y="6286500"/>
          <p14:tracePt t="159909" x="2509838" y="6340475"/>
          <p14:tracePt t="159926" x="2446338" y="6429375"/>
          <p14:tracePt t="159942" x="2374900" y="6500813"/>
          <p14:tracePt t="159958" x="2347913" y="6527800"/>
          <p14:tracePt t="159977" x="2303463" y="6562725"/>
          <p14:tracePt t="159993" x="2268538" y="6572250"/>
          <p14:tracePt t="160009" x="2251075" y="6581775"/>
          <p14:tracePt t="160026" x="2205038" y="6589713"/>
          <p14:tracePt t="160043" x="2170113" y="6589713"/>
          <p14:tracePt t="160059" x="2160588" y="6589713"/>
          <p14:tracePt t="160077" x="2133600" y="6589713"/>
          <p14:tracePt t="160093" x="2116138" y="6581775"/>
          <p14:tracePt t="160109" x="2108200" y="6581775"/>
          <p14:tracePt t="160126" x="2098675" y="6572250"/>
          <p14:tracePt t="160159" x="2089150" y="6562725"/>
          <p14:tracePt t="160178" x="2081213" y="6554788"/>
          <p14:tracePt t="160209" x="2062163" y="6537325"/>
          <p14:tracePt t="160225" x="2062163" y="6527800"/>
          <p14:tracePt t="160242" x="2054225" y="6527800"/>
          <p14:tracePt t="160259" x="2054225" y="6518275"/>
          <p14:tracePt t="160277" x="2044700" y="6518275"/>
          <p14:tracePt t="160293" x="2044700" y="6500813"/>
          <p14:tracePt t="160325" x="2036763" y="6483350"/>
          <p14:tracePt t="160343" x="2017713" y="6429375"/>
          <p14:tracePt t="160359" x="2009775" y="6367463"/>
          <p14:tracePt t="160378" x="1990725" y="6224588"/>
          <p14:tracePt t="160393" x="1973263" y="6108700"/>
          <p14:tracePt t="160409" x="1973263" y="6054725"/>
          <p14:tracePt t="160425" x="1965325" y="5946775"/>
          <p14:tracePt t="160442" x="1955800" y="5822950"/>
          <p14:tracePt t="160458" x="1955800" y="5768975"/>
          <p14:tracePt t="160476" x="1955800" y="5661025"/>
          <p14:tracePt t="160493" x="1955800" y="5589588"/>
          <p14:tracePt t="160509" x="1955800" y="5562600"/>
          <p14:tracePt t="160525" x="1955800" y="5518150"/>
          <p14:tracePt t="160542" x="1965325" y="5483225"/>
          <p14:tracePt t="160558" x="1973263" y="5473700"/>
          <p14:tracePt t="160577" x="1973263" y="5456238"/>
          <p14:tracePt t="160593" x="1982788" y="5446713"/>
          <p14:tracePt t="160659" x="1982788" y="5456238"/>
          <p14:tracePt t="160679" x="1982788" y="5510213"/>
          <p14:tracePt t="160693" x="1955800" y="5680075"/>
          <p14:tracePt t="160708" x="1938338" y="5803900"/>
          <p14:tracePt t="160724" x="1893888" y="6018213"/>
          <p14:tracePt t="160742" x="1857375" y="6215063"/>
          <p14:tracePt t="160758" x="1839913" y="6296025"/>
          <p14:tracePt t="160776" x="1822450" y="6456363"/>
          <p14:tracePt t="160909" x="1857375" y="6340475"/>
          <p14:tracePt t="160926" x="1893888" y="6126163"/>
          <p14:tracePt t="160943" x="1919288" y="5911850"/>
          <p14:tracePt t="160958" x="1928813" y="5830888"/>
          <p14:tracePt t="160977" x="1946275" y="5661025"/>
          <p14:tracePt t="160992" x="1965325" y="5510213"/>
          <p14:tracePt t="161008" x="1973263" y="5446713"/>
          <p14:tracePt t="161025" x="2009775" y="5348288"/>
          <p14:tracePt t="161041" x="2027238" y="5295900"/>
          <p14:tracePt t="161059" x="2036763" y="5286375"/>
          <p14:tracePt t="161093" x="2036763" y="5295900"/>
          <p14:tracePt t="161108" x="2036763" y="5313363"/>
          <p14:tracePt t="161125" x="2036763" y="5375275"/>
          <p14:tracePt t="161142" x="2036763" y="5500688"/>
          <p14:tracePt t="161158" x="2027238" y="5608638"/>
          <p14:tracePt t="161178" x="2017713" y="5867400"/>
          <p14:tracePt t="161193" x="2017713" y="6232525"/>
          <p14:tracePt t="161208" x="2017713" y="6411913"/>
          <p14:tracePt t="161409" x="2027238" y="6251575"/>
          <p14:tracePt t="161425" x="2036763" y="6081713"/>
          <p14:tracePt t="161441" x="2044700" y="5973763"/>
          <p14:tracePt t="161457" x="2044700" y="5938838"/>
          <p14:tracePt t="161475" x="2054225" y="5902325"/>
          <p14:tracePt t="161492" x="2054225" y="5884863"/>
          <p14:tracePt t="161577" x="2054225" y="5902325"/>
          <p14:tracePt t="161592" x="2054225" y="5946775"/>
          <p14:tracePt t="161608" x="2054225" y="5973763"/>
          <p14:tracePt t="161625" x="2054225" y="6054725"/>
          <p14:tracePt t="161641" x="2054225" y="6180138"/>
          <p14:tracePt t="161658" x="2054225" y="6251575"/>
          <p14:tracePt t="161676" x="2044700" y="6394450"/>
          <p14:tracePt t="161691" x="2036763" y="6518275"/>
          <p14:tracePt t="161708" x="2036763" y="6562725"/>
          <p14:tracePt t="161725" x="2036763" y="6634163"/>
          <p14:tracePt t="161742" x="2036763" y="6688138"/>
          <p14:tracePt t="161758" x="2036763" y="6715125"/>
          <p14:tracePt t="161777" x="2036763" y="6769100"/>
          <p14:tracePt t="161791" x="2036763" y="6813550"/>
          <p14:tracePt t="161807" x="2036763" y="6840538"/>
          <p14:tracePt t="161824" x="2036763" y="6848475"/>
          <p14:tracePt t="162057" x="2044700" y="6848475"/>
          <p14:tracePt t="162074" x="2044700" y="6840538"/>
          <p14:tracePt t="162107" x="2044700" y="6823075"/>
          <p14:tracePt t="162124" x="2044700" y="6813550"/>
          <p14:tracePt t="162141" x="2044700" y="6796088"/>
          <p14:tracePt t="162158" x="2044700" y="6777038"/>
          <p14:tracePt t="162177" x="2044700" y="6715125"/>
          <p14:tracePt t="162192" x="2054225" y="6626225"/>
          <p14:tracePt t="162207" x="2054225" y="6581775"/>
          <p14:tracePt t="162224" x="2062163" y="6500813"/>
          <p14:tracePt t="162240" x="2062163" y="6429375"/>
          <p14:tracePt t="162257" x="2062163" y="6394450"/>
          <p14:tracePt t="162276" x="2081213" y="6286500"/>
          <p14:tracePt t="162291" x="2098675" y="6180138"/>
          <p14:tracePt t="162307" x="2108200" y="6126163"/>
          <p14:tracePt t="162324" x="2116138" y="6010275"/>
          <p14:tracePt t="162340" x="2133600" y="5919788"/>
          <p14:tracePt t="162357" x="2143125" y="5875338"/>
          <p14:tracePt t="162376" x="2160588" y="5822950"/>
          <p14:tracePt t="162391" x="2170113" y="5795963"/>
          <p14:tracePt t="162408" x="2179638" y="5786438"/>
          <p14:tracePt t="162425" x="2179638" y="5776913"/>
          <p14:tracePt t="162440" x="2179638" y="5768975"/>
          <p14:tracePt t="162457" x="2187575" y="5768975"/>
          <p14:tracePt t="162507" x="2187575" y="5786438"/>
          <p14:tracePt t="162524" x="2187575" y="5875338"/>
          <p14:tracePt t="162540" x="2179638" y="6081713"/>
          <p14:tracePt t="162557" x="2170113" y="6224588"/>
          <p14:tracePt t="162575" x="2160588" y="6527800"/>
          <p14:tracePt t="162591" x="2160588" y="6751638"/>
          <p14:tracePt t="162607" x="2160588" y="6831013"/>
          <p14:tracePt t="162624" x="2160588" y="6848475"/>
          <p14:tracePt t="162757" x="2160588" y="6831013"/>
          <p14:tracePt t="162775" x="2170113" y="6777038"/>
          <p14:tracePt t="162790" x="2187575" y="6634163"/>
          <p14:tracePt t="162807" x="2197100" y="6545263"/>
          <p14:tracePt t="162824" x="2214563" y="6367463"/>
          <p14:tracePt t="162840" x="2224088" y="6286500"/>
          <p14:tracePt t="162856" x="2241550" y="6126163"/>
          <p14:tracePt t="162873" x="2259013" y="5983288"/>
          <p14:tracePt t="162892" x="2268538" y="5857875"/>
          <p14:tracePt t="162908" x="2276475" y="5822950"/>
          <p14:tracePt t="162923" x="2276475" y="5759450"/>
          <p14:tracePt t="162940" x="2286000" y="5724525"/>
          <p14:tracePt t="162974" x="2286000" y="5715000"/>
          <p14:tracePt t="163058" x="2286000" y="5751513"/>
          <p14:tracePt t="163077" x="2268538" y="5894388"/>
          <p14:tracePt t="163091" x="2251075" y="6143625"/>
          <p14:tracePt t="163106" x="2232025" y="6276975"/>
          <p14:tracePt t="163123" x="2205038" y="6500813"/>
          <p14:tracePt t="163140" x="2187575" y="6670675"/>
          <p14:tracePt t="163156" x="2179638" y="6732588"/>
          <p14:tracePt t="163174" x="2179638" y="6840538"/>
          <p14:tracePt t="163193" x="2179638" y="6848475"/>
          <p14:tracePt t="163491" x="2170113" y="6848475"/>
          <p14:tracePt t="164039" x="2160588" y="6840538"/>
          <p14:tracePt t="164072" x="2152650" y="6831013"/>
          <p14:tracePt t="164092" x="2116138" y="6796088"/>
          <p14:tracePt t="164106" x="2089150" y="6769100"/>
          <p14:tracePt t="164122" x="2000250" y="6688138"/>
          <p14:tracePt t="164239" x="1679575" y="6491288"/>
          <p14:tracePt t="164272" x="1660525" y="6483350"/>
          <p14:tracePt t="164291" x="1652588" y="6473825"/>
          <p14:tracePt t="164307" x="1652588" y="6465888"/>
          <p14:tracePt t="164322" x="1652588" y="6456363"/>
          <p14:tracePt t="164339" x="1643063" y="6456363"/>
          <p14:tracePt t="164372" x="1643063" y="6446838"/>
          <p14:tracePt t="164423" x="1643063" y="6438900"/>
          <p14:tracePt t="164439" x="1660525" y="6429375"/>
          <p14:tracePt t="164455" x="1687513" y="6419850"/>
          <p14:tracePt t="164472" x="1785938" y="6402388"/>
          <p14:tracePt t="164491" x="1901825" y="6384925"/>
          <p14:tracePt t="164507" x="1938338" y="6384925"/>
          <p14:tracePt t="164522" x="2000250" y="6384925"/>
          <p14:tracePt t="164539" x="2017713" y="6384925"/>
          <p14:tracePt t="164555" x="2062163" y="6384925"/>
          <p14:tracePt t="164572" x="2098675" y="6384925"/>
          <p14:tracePt t="164591" x="2133600" y="6384925"/>
          <p14:tracePt t="164605" x="2152650" y="6384925"/>
          <p14:tracePt t="164622" x="2160588" y="6384925"/>
          <p14:tracePt t="164722" x="2170113" y="6384925"/>
          <p14:tracePt t="164739" x="2232025" y="6384925"/>
          <p14:tracePt t="164755" x="2339975" y="6384925"/>
          <p14:tracePt t="164772" x="2751138" y="6384925"/>
          <p14:tracePt t="164791" x="3187700" y="6384925"/>
          <p14:tracePt t="164805" x="3330575" y="6384925"/>
          <p14:tracePt t="164822" x="3509963" y="6375400"/>
          <p14:tracePt t="164838" x="3562350" y="6375400"/>
          <p14:tracePt t="165139" x="3571875" y="6375400"/>
          <p14:tracePt t="165155" x="3652838" y="6375400"/>
          <p14:tracePt t="165172" x="3857625" y="6394450"/>
          <p14:tracePt t="165192" x="4187825" y="6438900"/>
          <p14:tracePt t="165206" x="4446588" y="6465888"/>
          <p14:tracePt t="165223" x="5010150" y="6554788"/>
          <p14:tracePt t="165239" x="5286375" y="6599238"/>
          <p14:tracePt t="165255" x="5680075" y="6653213"/>
          <p14:tracePt t="165271" x="5884863" y="6670675"/>
          <p14:tracePt t="165291" x="6000750" y="6688138"/>
          <p14:tracePt t="165305" x="6045200" y="6688138"/>
          <p14:tracePt t="165322" x="6099175" y="6697663"/>
          <p14:tracePt t="165338" x="6126163" y="6697663"/>
          <p14:tracePt t="165355" x="6143625" y="6697663"/>
          <p14:tracePt t="165372" x="6170613" y="6697663"/>
          <p14:tracePt t="165392" x="6188075" y="6697663"/>
          <p14:tracePt t="165406" x="6197600" y="6697663"/>
          <p14:tracePt t="165422" x="6215063" y="6697663"/>
          <p14:tracePt t="165438" x="6224588" y="6697663"/>
          <p14:tracePt t="165454" x="6232525" y="6705600"/>
          <p14:tracePt t="165471" x="6242050" y="6705600"/>
          <p14:tracePt t="165522" x="6251575" y="6705600"/>
          <p14:tracePt t="165621" x="6251575" y="6697663"/>
          <p14:tracePt t="165655" x="6215063" y="6653213"/>
          <p14:tracePt t="165672" x="6126163" y="6554788"/>
          <p14:tracePt t="165690" x="5983288" y="6419850"/>
          <p14:tracePt t="165705" x="5902325" y="6357938"/>
          <p14:tracePt t="165721" x="5768975" y="6259513"/>
          <p14:tracePt t="165738" x="5705475" y="6205538"/>
          <p14:tracePt t="165755" x="5608638" y="6116638"/>
          <p14:tracePt t="165772" x="5510213" y="6027738"/>
          <p14:tracePt t="165791" x="5411788" y="5965825"/>
          <p14:tracePt t="165805" x="5357813" y="5938838"/>
          <p14:tracePt t="165821" x="5276850" y="5875338"/>
          <p14:tracePt t="165838" x="5232400" y="5848350"/>
          <p14:tracePt t="165854" x="5143500" y="5786438"/>
          <p14:tracePt t="165872" x="5062538" y="5715000"/>
          <p14:tracePt t="165891" x="4973638" y="5643563"/>
          <p14:tracePt t="165905" x="4929188" y="5616575"/>
          <p14:tracePt t="165922" x="4875213" y="5581650"/>
          <p14:tracePt t="165939" x="4848225" y="5572125"/>
          <p14:tracePt t="165954" x="4830763" y="5545138"/>
          <p14:tracePt t="165971" x="4813300" y="5537200"/>
          <p14:tracePt t="166055" x="4822825" y="5537200"/>
          <p14:tracePt t="166088" x="4830763" y="5537200"/>
          <p14:tracePt t="166504" x="4813300" y="5537200"/>
          <p14:tracePt t="166521" x="4759325" y="5518150"/>
          <p14:tracePt t="166537" x="4724400" y="5510213"/>
          <p14:tracePt t="166554" x="4598988" y="5510213"/>
          <p14:tracePt t="166571" x="4465638" y="5527675"/>
          <p14:tracePt t="166589" x="4340225" y="5608638"/>
          <p14:tracePt t="166604" x="4268788" y="5653088"/>
          <p14:tracePt t="166621" x="4143375" y="5795963"/>
          <p14:tracePt t="166637" x="4089400" y="5875338"/>
          <p14:tracePt t="166654" x="4000500" y="6027738"/>
          <p14:tracePt t="166671" x="3929063" y="6180138"/>
          <p14:tracePt t="166690" x="3848100" y="6303963"/>
          <p14:tracePt t="166704" x="3813175" y="6348413"/>
          <p14:tracePt t="166722" x="3687763" y="6438900"/>
          <p14:tracePt t="166737" x="3616325" y="6473825"/>
          <p14:tracePt t="166754" x="3465513" y="6527800"/>
          <p14:tracePt t="166771" x="3268663" y="6562725"/>
          <p14:tracePt t="166790" x="3054350" y="6572250"/>
          <p14:tracePt t="166804" x="2946400" y="6572250"/>
          <p14:tracePt t="166821" x="2732088" y="6572250"/>
          <p14:tracePt t="166837" x="2643188" y="6562725"/>
          <p14:tracePt t="166854" x="2482850" y="6527800"/>
          <p14:tracePt t="166871" x="2347913" y="6465888"/>
          <p14:tracePt t="166890" x="2232025" y="6375400"/>
          <p14:tracePt t="166904" x="2179638" y="6323013"/>
          <p14:tracePt t="166921" x="2089150" y="6224588"/>
          <p14:tracePt t="166937" x="2054225" y="6161088"/>
          <p14:tracePt t="166953" x="2000250" y="6027738"/>
          <p14:tracePt t="166971" x="1973263" y="5875338"/>
          <p14:tracePt t="166990" x="1973263" y="5751513"/>
          <p14:tracePt t="167005" x="1973263" y="5688013"/>
          <p14:tracePt t="167020" x="2044700" y="5554663"/>
          <p14:tracePt t="167037" x="2089150" y="5491163"/>
          <p14:tracePt t="167054" x="2205038" y="5375275"/>
          <p14:tracePt t="167071" x="2384425" y="5295900"/>
          <p14:tracePt t="167090" x="2554288" y="5241925"/>
          <p14:tracePt t="167103" x="2652713" y="5241925"/>
          <p14:tracePt t="167121" x="2840038" y="5251450"/>
          <p14:tracePt t="167136" x="2938463" y="5295900"/>
          <p14:tracePt t="167153" x="3133725" y="5411788"/>
          <p14:tracePt t="167171" x="3286125" y="5562600"/>
          <p14:tracePt t="167189" x="3394075" y="5724525"/>
          <p14:tracePt t="167204" x="3429000" y="5813425"/>
          <p14:tracePt t="167221" x="3465513" y="5991225"/>
          <p14:tracePt t="167237" x="3465513" y="6099175"/>
          <p14:tracePt t="167253" x="3446463" y="6313488"/>
          <p14:tracePt t="167270" x="3411538" y="6491288"/>
          <p14:tracePt t="167289" x="3348038" y="6634163"/>
          <p14:tracePt t="167303" x="3303588" y="6688138"/>
          <p14:tracePt t="167321" x="3179763" y="6786563"/>
          <p14:tracePt t="167337" x="3108325" y="6823075"/>
          <p14:tracePt t="167353" x="2955925" y="6848475"/>
          <p14:tracePt t="167371" x="2768600" y="6848475"/>
          <p14:tracePt t="167391" x="2554288" y="6831013"/>
          <p14:tracePt t="167404" x="2455863" y="6804025"/>
          <p14:tracePt t="167421" x="2268538" y="6742113"/>
          <p14:tracePt t="167437" x="2187575" y="6705600"/>
          <p14:tracePt t="167453" x="2062163" y="6643688"/>
          <p14:tracePt t="167789" x="1697038" y="6446838"/>
          <p14:tracePt t="167803" x="1625600" y="6411913"/>
          <p14:tracePt t="167820" x="1527175" y="6323013"/>
          <p14:tracePt t="167836" x="1482725" y="6259513"/>
          <p14:tracePt t="167853" x="1411288" y="6108700"/>
          <p14:tracePt t="167870" x="1357313" y="5919788"/>
          <p14:tracePt t="167889" x="1339850" y="5751513"/>
          <p14:tracePt t="167903" x="1339850" y="5670550"/>
          <p14:tracePt t="167921" x="1339850" y="5527675"/>
          <p14:tracePt t="167937" x="1347788" y="5465763"/>
          <p14:tracePt t="167952" x="1393825" y="5340350"/>
          <p14:tracePt t="167970" x="1482725" y="5205413"/>
          <p14:tracePt t="167989" x="1589088" y="5089525"/>
          <p14:tracePt t="168003" x="1652588" y="5045075"/>
          <p14:tracePt t="168020" x="1758950" y="4983163"/>
          <p14:tracePt t="168036" x="1812925" y="4965700"/>
          <p14:tracePt t="168053" x="1893888" y="4956175"/>
          <p14:tracePt t="168070" x="1965325" y="4956175"/>
          <p14:tracePt t="168088" x="2044700" y="4956175"/>
          <p14:tracePt t="168103" x="2081213" y="4973638"/>
          <p14:tracePt t="168120" x="2152650" y="5027613"/>
          <p14:tracePt t="168136" x="2187575" y="5054600"/>
          <p14:tracePt t="168153" x="2251075" y="5116513"/>
          <p14:tracePt t="168170" x="2303463" y="5197475"/>
          <p14:tracePt t="168190" x="2357438" y="5295900"/>
          <p14:tracePt t="168203" x="2366963" y="5348288"/>
          <p14:tracePt t="168220" x="2401888" y="5438775"/>
          <p14:tracePt t="168237" x="2411413" y="5483225"/>
          <p14:tracePt t="168253" x="2428875" y="5554663"/>
          <p14:tracePt t="168269" x="2428875" y="5634038"/>
          <p14:tracePt t="168288" x="2428875" y="5715000"/>
          <p14:tracePt t="168303" x="2428875" y="5768975"/>
          <p14:tracePt t="168319" x="2419350" y="5867400"/>
          <p14:tracePt t="168336" x="2411413" y="5902325"/>
          <p14:tracePt t="168352" x="2393950" y="5973763"/>
          <p14:tracePt t="168370" x="2384425" y="6027738"/>
          <p14:tracePt t="168388" x="2366963" y="6062663"/>
          <p14:tracePt t="168403" x="2366963" y="6081713"/>
          <p14:tracePt t="168420" x="2347913" y="6099175"/>
          <p14:tracePt t="168437" x="2347913" y="6116638"/>
          <p14:tracePt t="168453" x="2330450" y="6134100"/>
          <p14:tracePt t="168470" x="2330450" y="6143625"/>
          <p14:tracePt t="168488" x="2322513" y="6143625"/>
          <p14:tracePt t="168652" x="2312988" y="6143625"/>
          <p14:tracePt t="168702" x="2295525" y="6143625"/>
          <p14:tracePt t="168719" x="2286000" y="6126163"/>
          <p14:tracePt t="168735" x="2286000" y="6116638"/>
          <p14:tracePt t="168753" x="2259013" y="6072188"/>
          <p14:tracePt t="168769" x="2224088" y="5956300"/>
          <p14:tracePt t="168788" x="2214563" y="5813425"/>
          <p14:tracePt t="168803" x="2214563" y="5751513"/>
          <p14:tracePt t="168820" x="2232025" y="5626100"/>
          <p14:tracePt t="168835" x="2251075" y="5562600"/>
          <p14:tracePt t="168852" x="2303463" y="5456238"/>
          <p14:tracePt t="168870" x="2347913" y="5375275"/>
          <p14:tracePt t="168889" x="2374900" y="5330825"/>
          <p14:tracePt t="168902" x="2384425" y="5330825"/>
          <p14:tracePt t="168920" x="2393950" y="5330825"/>
          <p14:tracePt t="168952" x="2401888" y="5357813"/>
          <p14:tracePt t="168969" x="2401888" y="5411788"/>
          <p14:tracePt t="168987" x="2401888" y="5527675"/>
          <p14:tracePt t="169003" x="2401888" y="5616575"/>
          <p14:tracePt t="169019" x="2384425" y="5786438"/>
          <p14:tracePt t="169035" x="2374900" y="5857875"/>
          <p14:tracePt t="169053" x="2366963" y="5965825"/>
          <p14:tracePt t="169070" x="2357438" y="6027738"/>
          <p14:tracePt t="169087" x="2347913" y="6062663"/>
          <p14:tracePt t="169119" x="2347913" y="6072188"/>
          <p14:tracePt t="169169" x="2339975" y="6072188"/>
          <p14:tracePt t="169189" x="2339975" y="6054725"/>
          <p14:tracePt t="169203" x="2330450" y="6037263"/>
          <p14:tracePt t="169220" x="2322513" y="5938838"/>
          <p14:tracePt t="169236" x="2312988" y="5867400"/>
          <p14:tracePt t="169253" x="2286000" y="5705475"/>
          <p14:tracePt t="169268" x="2259013" y="5589588"/>
          <p14:tracePt t="169287" x="2241550" y="5527675"/>
          <p14:tracePt t="169302" x="2232025" y="5500688"/>
          <p14:tracePt t="169319" x="2224088" y="5456238"/>
          <p14:tracePt t="169335" x="2214563" y="5438775"/>
          <p14:tracePt t="169352" x="2214563" y="5429250"/>
          <p14:tracePt t="169419" x="2214563" y="5438775"/>
          <p14:tracePt t="169435" x="2214563" y="5446713"/>
          <p14:tracePt t="169452" x="2214563" y="5465763"/>
          <p14:tracePt t="169469" x="2214563" y="5510213"/>
          <p14:tracePt t="169489" x="2214563" y="5626100"/>
          <p14:tracePt t="169503" x="2214563" y="5697538"/>
          <p14:tracePt t="169519" x="2214563" y="5840413"/>
          <p14:tracePt t="169536" x="2214563" y="5902325"/>
          <p14:tracePt t="169552" x="2197100" y="6010275"/>
          <p14:tracePt t="169569" x="2179638" y="6099175"/>
          <p14:tracePt t="169587" x="2160588" y="6170613"/>
          <p14:tracePt t="169602" x="2152650" y="6197600"/>
          <p14:tracePt t="169619" x="2125663" y="6232525"/>
          <p14:tracePt t="169635" x="2108200" y="6242050"/>
          <p14:tracePt t="169652" x="2071688" y="6259513"/>
          <p14:tracePt t="169669" x="2000250" y="6276975"/>
          <p14:tracePt t="169689" x="1928813" y="6276975"/>
          <p14:tracePt t="169702" x="1893888" y="6269038"/>
          <p14:tracePt t="169719" x="1822450" y="6232525"/>
          <p14:tracePt t="169735" x="1785938" y="6197600"/>
          <p14:tracePt t="169752" x="1751013" y="6126163"/>
          <p14:tracePt t="169769" x="1724025" y="6037263"/>
          <p14:tracePt t="169787" x="1704975" y="5929313"/>
          <p14:tracePt t="169802" x="1704975" y="5867400"/>
          <p14:tracePt t="169819" x="1704975" y="5741988"/>
          <p14:tracePt t="169835" x="1714500" y="5680075"/>
          <p14:tracePt t="169851" x="1741488" y="5581650"/>
          <p14:tracePt t="169868" x="1776413" y="5500688"/>
          <p14:tracePt t="169887" x="1839913" y="5438775"/>
          <p14:tracePt t="169902" x="1866900" y="5402263"/>
          <p14:tracePt t="169919" x="1928813" y="5367338"/>
          <p14:tracePt t="169936" x="1955800" y="5348288"/>
          <p14:tracePt t="169951" x="2017713" y="5330825"/>
          <p14:tracePt t="169968" x="2071688" y="5313363"/>
          <p14:tracePt t="169988" x="2116138" y="5313363"/>
          <p14:tracePt t="170002" x="2133600" y="5313363"/>
          <p14:tracePt t="170019" x="2179638" y="5330825"/>
          <p14:tracePt t="170034" x="2187575" y="5348288"/>
          <p14:tracePt t="170052" x="2214563" y="5367338"/>
          <p14:tracePt t="170069" x="2232025" y="5411788"/>
          <p14:tracePt t="170086" x="2241550" y="5438775"/>
          <p14:tracePt t="170102" x="2251075" y="5491163"/>
          <p14:tracePt t="170118" x="2251075" y="5581650"/>
          <p14:tracePt t="170134" x="2251075" y="5626100"/>
          <p14:tracePt t="170151" x="2251075" y="5724525"/>
          <p14:tracePt t="170169" x="2251075" y="5813425"/>
          <p14:tracePt t="170187" x="2241550" y="5884863"/>
          <p14:tracePt t="170202" x="2232025" y="5911850"/>
          <p14:tracePt t="170219" x="2214563" y="5965825"/>
          <p14:tracePt t="170235" x="2214563" y="5983288"/>
          <p14:tracePt t="170251" x="2197100" y="6010275"/>
          <p14:tracePt t="170269" x="2187575" y="6027738"/>
          <p14:tracePt t="170289" x="2179638" y="6054725"/>
          <p14:tracePt t="170302" x="2170113" y="6072188"/>
          <p14:tracePt t="170319" x="2160588" y="6089650"/>
          <p14:tracePt t="170334" x="2152650" y="6099175"/>
          <p14:tracePt t="170351" x="2143125" y="6108700"/>
          <p14:tracePt t="170368" x="2133600" y="6116638"/>
          <p14:tracePt t="170401" x="2133600" y="6126163"/>
          <p14:tracePt t="170418" x="2125663" y="6126163"/>
          <p14:tracePt t="170451" x="2125663" y="6134100"/>
          <p14:tracePt t="170501" x="2116138" y="6134100"/>
          <p14:tracePt t="170602" x="2116138" y="6126163"/>
          <p14:tracePt t="171285" x="2081213" y="6108700"/>
          <p14:tracePt t="171301" x="2027238" y="6081713"/>
          <p14:tracePt t="171317" x="1965325" y="6054725"/>
          <p14:tracePt t="171333" x="1938338" y="6027738"/>
          <p14:tracePt t="171351" x="1866900" y="5973763"/>
          <p14:tracePt t="171367" x="1785938" y="5894388"/>
          <p14:tracePt t="171387" x="1697038" y="5795963"/>
          <p14:tracePt t="171400" x="1660525" y="5732463"/>
          <p14:tracePt t="171417" x="1608138" y="5589588"/>
          <p14:tracePt t="171433" x="1598613" y="5518150"/>
          <p14:tracePt t="171450" x="1581150" y="5357813"/>
          <p14:tracePt t="171467" x="1581150" y="5232400"/>
          <p14:tracePt t="171486" x="1581150" y="5180013"/>
          <p14:tracePt t="171500" x="1589088" y="5126038"/>
          <p14:tracePt t="171516" x="1625600" y="5099050"/>
          <p14:tracePt t="171533" x="1652588" y="5089525"/>
          <p14:tracePt t="171550" x="1731963" y="5081588"/>
          <p14:tracePt t="171567" x="1822450" y="5072063"/>
          <p14:tracePt t="171586" x="1866900" y="5072063"/>
          <p14:tracePt t="171586" x="1893888" y="5072063"/>
          <p14:tracePt t="171601" x="1919288" y="5089525"/>
          <p14:tracePt t="171617" x="1955800" y="5126038"/>
          <p14:tracePt t="171634" x="1982788" y="5153025"/>
          <p14:tracePt t="171651" x="2017713" y="5224463"/>
          <p14:tracePt t="171668" x="2044700" y="5303838"/>
          <p14:tracePt t="171687" x="2054225" y="5384800"/>
          <p14:tracePt t="171700" x="2054225" y="5411788"/>
          <p14:tracePt t="171716" x="2044700" y="5465763"/>
          <p14:tracePt t="171734" x="2036763" y="5483225"/>
          <p14:tracePt t="171751" x="2027238" y="5527675"/>
          <p14:tracePt t="171767" x="2009775" y="5554663"/>
          <p14:tracePt t="171787" x="2000250" y="5581650"/>
          <p14:tracePt t="171801" x="1982788" y="5581650"/>
          <p14:tracePt t="171817" x="1973263" y="5589588"/>
          <p14:tracePt t="171833" x="1955800" y="5589588"/>
          <p14:tracePt t="171849" x="1938338" y="5589588"/>
          <p14:tracePt t="171884" x="1928813" y="5572125"/>
          <p14:tracePt t="171900" x="1919288" y="5545138"/>
          <p14:tracePt t="171917" x="1911350" y="5527675"/>
          <p14:tracePt t="171933" x="1911350" y="5510213"/>
          <p14:tracePt t="171950" x="1911350" y="5456238"/>
          <p14:tracePt t="171966" x="1928813" y="5419725"/>
          <p14:tracePt t="171986" x="1946275" y="5402263"/>
          <p14:tracePt t="172000" x="1973263" y="5367338"/>
          <p14:tracePt t="172017" x="1990725" y="5357813"/>
          <p14:tracePt t="172033" x="2009775" y="5357813"/>
          <p14:tracePt t="172050" x="2017713" y="5357813"/>
          <p14:tracePt t="172084" x="2027238" y="5357813"/>
          <p14:tracePt t="172100" x="2027238" y="5367338"/>
          <p14:tracePt t="172133" x="2027238" y="5375275"/>
          <p14:tracePt t="172149" x="2027238" y="5384800"/>
          <p14:tracePt t="172185" x="2027238" y="5394325"/>
          <p14:tracePt t="172200" x="2027238" y="5402263"/>
          <p14:tracePt t="172216" x="2027238" y="5411788"/>
          <p14:tracePt t="172632" x="2027238" y="5419725"/>
          <p14:tracePt t="172649" x="2054225" y="5446713"/>
          <p14:tracePt t="172666" x="2062163" y="5465763"/>
          <p14:tracePt t="172684" x="2098675" y="5518150"/>
          <p14:tracePt t="172700" x="2116138" y="5581650"/>
          <p14:tracePt t="172717" x="2125663" y="5634038"/>
          <p14:tracePt t="172733" x="2125663" y="5653088"/>
          <p14:tracePt t="172749" x="2125663" y="5680075"/>
          <p14:tracePt t="172765" x="2125663" y="5688013"/>
          <p14:tracePt t="172784" x="2108200" y="5705475"/>
          <p14:tracePt t="172800" x="2081213" y="5715000"/>
          <p14:tracePt t="172816" x="2071688" y="5715000"/>
          <p14:tracePt t="172816" x="2054225" y="5715000"/>
          <p14:tracePt t="172832" x="2036763" y="5715000"/>
          <p14:tracePt t="172850" x="1990725" y="5705475"/>
          <p14:tracePt t="172866" x="1955800" y="5670550"/>
          <p14:tracePt t="172886" x="1938338" y="5643563"/>
          <p14:tracePt t="172900" x="1919288" y="5589588"/>
          <p14:tracePt t="172916" x="1901825" y="5545138"/>
          <p14:tracePt t="172933" x="1901825" y="5537200"/>
          <p14:tracePt t="172949" x="1901825" y="5518150"/>
          <p14:tracePt t="172965" x="1901825" y="5510213"/>
          <p14:tracePt t="172984" x="1901825" y="5500688"/>
          <p14:tracePt t="173000" x="1919288" y="5500688"/>
          <p14:tracePt t="173032" x="1928813" y="5510213"/>
          <p14:tracePt t="173049" x="1938338" y="5518150"/>
          <p14:tracePt t="173084" x="1946275" y="5527675"/>
          <p14:tracePt t="173099" x="1955800" y="5527675"/>
          <p14:tracePt t="173132" x="1965325" y="5527675"/>
          <p14:tracePt t="173183" x="1973263" y="5518150"/>
          <p14:tracePt t="173199" x="1973263" y="5491163"/>
          <p14:tracePt t="173216" x="1973263" y="5483225"/>
          <p14:tracePt t="173232" x="1982788" y="5429250"/>
          <p14:tracePt t="173249" x="2000250" y="5348288"/>
          <p14:tracePt t="173266" x="2017713" y="5232400"/>
          <p14:tracePt t="173285" x="2027238" y="5197475"/>
          <p14:tracePt t="173300" x="2044700" y="5116513"/>
          <p14:tracePt t="173315" x="2062163" y="5081588"/>
          <p14:tracePt t="173332" x="2125663" y="5000625"/>
          <p14:tracePt t="173349" x="2170113" y="4946650"/>
          <p14:tracePt t="173365" x="2179638" y="4938713"/>
          <p14:tracePt t="173384" x="2197100" y="4929188"/>
          <p14:tracePt t="173399" x="2205038" y="4919663"/>
          <p14:tracePt t="173448" x="2205038" y="4929188"/>
          <p14:tracePt t="173465" x="2205038" y="4946650"/>
          <p14:tracePt t="173484" x="2187575" y="4973638"/>
          <p14:tracePt t="173500" x="2152650" y="5018088"/>
          <p14:tracePt t="173516" x="2098675" y="5116513"/>
          <p14:tracePt t="173532" x="2071688" y="5170488"/>
          <p14:tracePt t="173549" x="2036763" y="5251450"/>
          <p14:tracePt t="173565" x="2017713" y="5286375"/>
          <p14:tracePt t="173583" x="1982788" y="5367338"/>
          <p14:tracePt t="173599" x="1965325" y="5438775"/>
          <p14:tracePt t="173615" x="1946275" y="5491163"/>
          <p14:tracePt t="173632" x="1938338" y="5510213"/>
          <p14:tracePt t="173648" x="1928813" y="5545138"/>
          <p14:tracePt t="173665" x="1919288" y="5554663"/>
          <p14:tracePt t="173684" x="1919288" y="5572125"/>
          <p14:tracePt t="173698" x="1911350" y="5581650"/>
          <p14:tracePt t="173732" x="1911350" y="5589588"/>
          <p14:tracePt t="173865" x="1919288" y="5581650"/>
          <p14:tracePt t="173884" x="1928813" y="5572125"/>
          <p14:tracePt t="173898" x="1938338" y="5554663"/>
          <p14:tracePt t="173915" x="1973263" y="5510213"/>
          <p14:tracePt t="173933" x="2000250" y="5473700"/>
          <p14:tracePt t="173949" x="2081213" y="5375275"/>
          <p14:tracePt t="173965" x="2170113" y="5268913"/>
          <p14:tracePt t="173985" x="2214563" y="5214938"/>
          <p14:tracePt t="173999" x="2295525" y="5126038"/>
          <p14:tracePt t="174015" x="2322513" y="5089525"/>
          <p14:tracePt t="174032" x="2347913" y="5045075"/>
          <p14:tracePt t="174049" x="2366963" y="5027613"/>
          <p14:tracePt t="174065" x="2366963" y="5018088"/>
          <p14:tracePt t="174198" x="2366963" y="5027613"/>
          <p14:tracePt t="174215" x="2357438" y="5037138"/>
          <p14:tracePt t="174231" x="2347913" y="5045075"/>
          <p14:tracePt t="174249" x="2322513" y="5072063"/>
          <p14:tracePt t="174265" x="2268538" y="5126038"/>
          <p14:tracePt t="174284" x="2241550" y="5153025"/>
          <p14:tracePt t="174299" x="2170113" y="5224463"/>
          <p14:tracePt t="174315" x="2152650" y="5251450"/>
          <p14:tracePt t="174315" x="2133600" y="5268913"/>
          <p14:tracePt t="174331" x="2125663" y="5295900"/>
          <p14:tracePt t="174348" x="2098675" y="5313363"/>
          <p14:tracePt t="174364" x="2089150" y="5330825"/>
          <p14:tracePt t="174383" x="2081213" y="5348288"/>
          <p14:tracePt t="174398" x="2071688" y="5357813"/>
          <p14:tracePt t="174498" x="2081213" y="5357813"/>
          <p14:tracePt t="174514" x="2081213" y="5340350"/>
          <p14:tracePt t="174532" x="2108200" y="5303838"/>
          <p14:tracePt t="174548" x="2179638" y="5214938"/>
          <p14:tracePt t="174564" x="2214563" y="5170488"/>
          <p14:tracePt t="174584" x="2268538" y="5099050"/>
          <p14:tracePt t="174599" x="2312988" y="5062538"/>
          <p14:tracePt t="174614" x="2322513" y="5054600"/>
          <p14:tracePt t="174631" x="2330450" y="5045075"/>
          <p14:tracePt t="174647" x="2339975" y="5045075"/>
          <p14:tracePt t="174731" x="2330450" y="5054600"/>
          <p14:tracePt t="174748" x="2312988" y="5081588"/>
          <p14:tracePt t="174765" x="2276475" y="5116513"/>
          <p14:tracePt t="174784" x="2251075" y="5143500"/>
          <p14:tracePt t="174798" x="2197100" y="5197475"/>
          <p14:tracePt t="174814" x="2179638" y="5214938"/>
          <p14:tracePt t="174831" x="2152650" y="5259388"/>
          <p14:tracePt t="174848" x="2125663" y="5286375"/>
          <p14:tracePt t="174865" x="2116138" y="5313363"/>
          <p14:tracePt t="174884" x="2108200" y="5322888"/>
          <p14:tracePt t="174898" x="2108200" y="5330825"/>
          <p14:tracePt t="174914" x="2098675" y="5340350"/>
          <p14:tracePt t="174931" x="2098675" y="5348288"/>
          <p14:tracePt t="174999" x="2098675" y="5357813"/>
          <p14:tracePt t="175197" x="2098675" y="5402263"/>
          <p14:tracePt t="175214" x="2089150" y="5438775"/>
          <p14:tracePt t="175231" x="2089150" y="5518150"/>
          <p14:tracePt t="175247" x="2071688" y="5653088"/>
          <p14:tracePt t="175265" x="2062163" y="5732463"/>
          <p14:tracePt t="175283" x="2044700" y="5867400"/>
          <p14:tracePt t="175298" x="2027238" y="5965825"/>
          <p14:tracePt t="175315" x="2009775" y="6000750"/>
          <p14:tracePt t="175330" x="1982788" y="6054725"/>
          <p14:tracePt t="175347" x="1973263" y="6072188"/>
          <p14:tracePt t="175382" x="1955800" y="6081713"/>
          <p14:tracePt t="175398" x="1938338" y="6081713"/>
          <p14:tracePt t="175414" x="1928813" y="6081713"/>
          <p14:tracePt t="175431" x="1911350" y="6072188"/>
          <p14:tracePt t="175447" x="1893888" y="6045200"/>
          <p14:tracePt t="175464" x="1893888" y="6027738"/>
          <p14:tracePt t="175483" x="1874838" y="5965825"/>
          <p14:tracePt t="175498" x="1857375" y="5848350"/>
          <p14:tracePt t="175514" x="1847850" y="5786438"/>
          <p14:tracePt t="175530" x="1830388" y="5643563"/>
          <p14:tracePt t="175548" x="1830388" y="5483225"/>
          <p14:tracePt t="175564" x="1830388" y="5402263"/>
          <p14:tracePt t="175582" x="1830388" y="5295900"/>
          <p14:tracePt t="175597" x="1847850" y="5214938"/>
          <p14:tracePt t="175614" x="1857375" y="5187950"/>
          <p14:tracePt t="175631" x="1901825" y="5133975"/>
          <p14:tracePt t="175648" x="1973263" y="5116513"/>
          <p14:tracePt t="175664" x="2000250" y="5108575"/>
          <p14:tracePt t="175683" x="2054225" y="5099050"/>
          <p14:tracePt t="175697" x="2098675" y="5108575"/>
          <p14:tracePt t="175713" x="2116138" y="5133975"/>
          <p14:tracePt t="175730" x="2152650" y="5224463"/>
          <p14:tracePt t="175747" x="2179638" y="5367338"/>
          <p14:tracePt t="175764" x="2187575" y="5456238"/>
          <p14:tracePt t="175783" x="2197100" y="5608638"/>
          <p14:tracePt t="175798" x="2197100" y="5732463"/>
          <p14:tracePt t="175814" x="2197100" y="5776913"/>
          <p14:tracePt t="175830" x="2205038" y="5840413"/>
          <p14:tracePt t="175847" x="2205038" y="5894388"/>
          <p14:tracePt t="175863" x="2214563" y="5902325"/>
          <p14:tracePt t="175882" x="2224088" y="5919788"/>
          <p14:tracePt t="175897" x="2232025" y="5929313"/>
          <p14:tracePt t="175914" x="2241550" y="5929313"/>
          <p14:tracePt t="175931" x="2251075" y="5911850"/>
          <p14:tracePt t="175948" x="2268538" y="5884863"/>
          <p14:tracePt t="175963" x="2268538" y="5867400"/>
          <p14:tracePt t="175982" x="2268538" y="5840413"/>
          <p14:tracePt t="175997" x="2268538" y="5795963"/>
          <p14:tracePt t="176014" x="2259013" y="5768975"/>
          <p14:tracePt t="176030" x="2241550" y="5715000"/>
          <p14:tracePt t="176048" x="2214563" y="5688013"/>
          <p14:tracePt t="176064" x="2197100" y="5680075"/>
          <p14:tracePt t="176082" x="2152650" y="5670550"/>
          <p14:tracePt t="176098" x="2116138" y="5670550"/>
          <p14:tracePt t="176113" x="2098675" y="5670550"/>
          <p14:tracePt t="176130" x="2071688" y="5688013"/>
          <p14:tracePt t="176147" x="2044700" y="5724525"/>
          <p14:tracePt t="176163" x="2036763" y="5741988"/>
          <p14:tracePt t="176181" x="2036763" y="5795963"/>
          <p14:tracePt t="176197" x="2027238" y="5848350"/>
          <p14:tracePt t="176213" x="2027238" y="5875338"/>
          <p14:tracePt t="176230" x="2027238" y="5929313"/>
          <p14:tracePt t="176247" x="2044700" y="5965825"/>
          <p14:tracePt t="176263" x="2054225" y="5983288"/>
          <p14:tracePt t="176282" x="2062163" y="6000750"/>
          <p14:tracePt t="176298" x="2071688" y="6010275"/>
          <p14:tracePt t="176330" x="2081213" y="6010275"/>
          <p14:tracePt t="176381" x="2089150" y="6010275"/>
          <p14:tracePt t="176463" x="2098675" y="6010275"/>
          <p14:tracePt t="176547" x="2108200" y="6010275"/>
          <p14:tracePt t="176581" x="2116138" y="6010275"/>
          <p14:tracePt t="176597" x="2116138" y="6000750"/>
          <p14:tracePt t="176613" x="2125663" y="5991225"/>
          <p14:tracePt t="176629" x="2133600" y="5938838"/>
          <p14:tracePt t="176647" x="2133600" y="5803900"/>
          <p14:tracePt t="176663" x="2133600" y="5724525"/>
          <p14:tracePt t="176681" x="2125663" y="5608638"/>
          <p14:tracePt t="176697" x="2089150" y="5537200"/>
          <p14:tracePt t="176714" x="2081213" y="5518150"/>
          <p14:tracePt t="176730" x="2027238" y="5500688"/>
          <p14:tracePt t="176747" x="1982788" y="5500688"/>
          <p14:tracePt t="176762" x="1965325" y="5500688"/>
          <p14:tracePt t="176781" x="1938338" y="5518150"/>
          <p14:tracePt t="176797" x="1919288" y="5537200"/>
          <p14:tracePt t="176812" x="1911350" y="5562600"/>
          <p14:tracePt t="176829" x="1901825" y="5616575"/>
          <p14:tracePt t="176847" x="1884363" y="5688013"/>
          <p14:tracePt t="176863" x="1884363" y="5732463"/>
          <p14:tracePt t="176881" x="1874838" y="5803900"/>
          <p14:tracePt t="176897" x="1874838" y="5848350"/>
          <p14:tracePt t="176913" x="1874838" y="5867400"/>
          <p14:tracePt t="176930" x="1874838" y="5875338"/>
          <p14:tracePt t="176946" x="1874838" y="5894388"/>
          <p14:tracePt t="180710" x="1874838" y="5884863"/>
          <p14:tracePt t="180726" x="1884363" y="5840413"/>
          <p14:tracePt t="180743" x="1901825" y="5786438"/>
          <p14:tracePt t="180760" x="1919288" y="5741988"/>
          <p14:tracePt t="180776" x="1955800" y="5661025"/>
          <p14:tracePt t="180796" x="2009775" y="5554663"/>
          <p14:tracePt t="180810" x="2036763" y="5510213"/>
          <p14:tracePt t="180827" x="2081213" y="5402263"/>
          <p14:tracePt t="180843" x="2125663" y="5295900"/>
          <p14:tracePt t="180860" x="2152650" y="5259388"/>
          <p14:tracePt t="180876" x="2179638" y="5187950"/>
          <p14:tracePt t="180895" x="2205038" y="5133975"/>
          <p14:tracePt t="180910" x="2205038" y="5126038"/>
          <p14:tracePt t="180926" x="2224088" y="5099050"/>
          <p14:tracePt t="180959" x="2232025" y="5081588"/>
          <p14:tracePt t="180976" x="2241550" y="5081588"/>
          <p14:tracePt t="180995" x="2251075" y="5081588"/>
          <p14:tracePt t="181026" x="2251075" y="5072063"/>
          <p14:tracePt t="181095" x="2259013" y="5072063"/>
          <p14:tracePt t="181126" x="2268538" y="5062538"/>
          <p14:tracePt t="181159" x="2286000" y="5054600"/>
          <p14:tracePt t="181177" x="2295525" y="5037138"/>
          <p14:tracePt t="181195" x="2330450" y="4991100"/>
          <p14:tracePt t="181209" x="2357438" y="4956175"/>
          <p14:tracePt t="181226" x="2393950" y="4894263"/>
          <p14:tracePt t="181243" x="2419350" y="4867275"/>
          <p14:tracePt t="181260" x="2428875" y="4848225"/>
          <p14:tracePt t="181276" x="2438400" y="4830763"/>
          <p14:tracePt t="181296" x="2446338" y="4822825"/>
          <p14:tracePt t="181309" x="2446338" y="4813300"/>
          <p14:tracePt t="181326" x="2446338" y="4803775"/>
          <p14:tracePt t="181359" x="2446338" y="4795838"/>
          <p14:tracePt t="181394" x="2428875" y="4786313"/>
          <p14:tracePt t="181427" x="2411413" y="4786313"/>
          <p14:tracePt t="181444" x="2393950" y="4786313"/>
          <p14:tracePt t="181460" x="2366963" y="4786313"/>
          <p14:tracePt t="181475" x="2322513" y="4803775"/>
          <p14:tracePt t="181494" x="2268538" y="4830763"/>
          <p14:tracePt t="181510" x="2259013" y="4848225"/>
          <p14:tracePt t="181525" x="2232025" y="4884738"/>
          <p14:tracePt t="181542" x="2205038" y="4946650"/>
          <p14:tracePt t="181559" x="2187575" y="4973638"/>
          <p14:tracePt t="181576" x="2170113" y="5010150"/>
          <p14:tracePt t="181596" x="2160588" y="5037138"/>
          <p14:tracePt t="181610" x="2152650" y="5054600"/>
          <p14:tracePt t="181626" x="2133600" y="5072063"/>
          <p14:tracePt t="181642" x="2125663" y="5089525"/>
          <p14:tracePt t="181642" x="2116138" y="5099050"/>
          <p14:tracePt t="181659" x="2108200" y="5108575"/>
          <p14:tracePt t="181676" x="2089150" y="5160963"/>
          <p14:tracePt t="182875" x="2089150" y="5153025"/>
          <p14:tracePt t="182894" x="2081213" y="5133975"/>
          <p14:tracePt t="182908" x="2044700" y="5089525"/>
          <p14:tracePt t="182925" x="1946275" y="4902200"/>
          <p14:tracePt t="182942" x="1847850" y="4625975"/>
          <p14:tracePt t="182958" x="1822450" y="4483100"/>
          <p14:tracePt t="182974" x="1768475" y="4205288"/>
          <p14:tracePt t="182993" x="1741488" y="3983038"/>
          <p14:tracePt t="183009" x="1731963" y="3894138"/>
          <p14:tracePt t="183025" x="1714500" y="3759200"/>
          <p14:tracePt t="183041" x="1704975" y="3714750"/>
          <p14:tracePt t="183059" x="1704975" y="3652838"/>
          <p14:tracePt t="183074" x="1697038" y="3633788"/>
          <p14:tracePt t="183094" x="1697038" y="3625850"/>
          <p14:tracePt t="183125" x="1697038" y="3616325"/>
          <p14:tracePt t="183208" x="1704975" y="3616325"/>
          <p14:tracePt t="183224" x="1714500" y="3616325"/>
          <p14:tracePt t="183258" x="1751013" y="3616325"/>
          <p14:tracePt t="183274" x="1857375" y="3598863"/>
          <p14:tracePt t="183293" x="2054225" y="3581400"/>
          <p14:tracePt t="183308" x="2160588" y="3571875"/>
          <p14:tracePt t="183324" x="2374900" y="3554413"/>
          <p14:tracePt t="183341" x="2465388" y="3536950"/>
          <p14:tracePt t="183358" x="2625725" y="3527425"/>
          <p14:tracePt t="183375" x="2724150" y="3527425"/>
          <p14:tracePt t="183394" x="2786063" y="3527425"/>
          <p14:tracePt t="183409" x="2813050" y="3527425"/>
          <p14:tracePt t="183425" x="2867025" y="3527425"/>
          <p14:tracePt t="183442" x="2894013" y="3527425"/>
          <p14:tracePt t="183457" x="2911475" y="3527425"/>
          <p14:tracePt t="183774" x="2928938" y="3527425"/>
          <p14:tracePt t="183794" x="2965450" y="3527425"/>
          <p14:tracePt t="183808" x="2990850" y="3527425"/>
          <p14:tracePt t="183824" x="3071813" y="3509963"/>
          <p14:tracePt t="183841" x="3125788" y="3500438"/>
          <p14:tracePt t="183858" x="3214688" y="3482975"/>
          <p14:tracePt t="183874" x="3286125" y="3473450"/>
          <p14:tracePt t="183894" x="3367088" y="3465513"/>
          <p14:tracePt t="183908" x="3394075" y="3465513"/>
          <p14:tracePt t="183925" x="3446463" y="3465513"/>
          <p14:tracePt t="183941" x="3465513" y="3465513"/>
          <p14:tracePt t="183957" x="3490913" y="3465513"/>
          <p14:tracePt t="183974" x="3509963" y="3465513"/>
          <p14:tracePt t="183993" x="3517900" y="3465513"/>
          <p14:tracePt t="184008" x="3527425" y="3465513"/>
          <p14:tracePt t="184807" x="3536950" y="3465513"/>
          <p14:tracePt t="184824" x="3562350" y="3465513"/>
          <p14:tracePt t="184840" x="3589338" y="3465513"/>
          <p14:tracePt t="184856" x="3660775" y="3455988"/>
          <p14:tracePt t="184874" x="3732213" y="3446463"/>
          <p14:tracePt t="184892" x="3822700" y="3446463"/>
          <p14:tracePt t="184907" x="3857625" y="3455988"/>
          <p14:tracePt t="184924" x="3938588" y="3473450"/>
          <p14:tracePt t="184940" x="3973513" y="3482975"/>
          <p14:tracePt t="184956" x="4054475" y="3490913"/>
          <p14:tracePt t="184974" x="4108450" y="3509963"/>
          <p14:tracePt t="184992" x="4125913" y="3517900"/>
          <p14:tracePt t="185007" x="4143375" y="3517900"/>
          <p14:tracePt t="185024" x="4152900" y="3527425"/>
          <p14:tracePt t="185057" x="4160838" y="3527425"/>
          <p14:tracePt t="185640" x="4116388" y="3536950"/>
          <p14:tracePt t="185656" x="4062413" y="3544888"/>
          <p14:tracePt t="185673" x="4000500" y="3562350"/>
          <p14:tracePt t="185693" x="3884613" y="3598863"/>
          <p14:tracePt t="185707" x="3813175" y="3625850"/>
          <p14:tracePt t="185722" x="3660775" y="3679825"/>
          <p14:tracePt t="185739" x="3598863" y="3705225"/>
          <p14:tracePt t="185755" x="3482975" y="3751263"/>
          <p14:tracePt t="185772" x="3429000" y="3768725"/>
          <p14:tracePt t="185790" x="3330575" y="3795713"/>
          <p14:tracePt t="185806" x="3251200" y="3813175"/>
          <p14:tracePt t="185822" x="3214688" y="3822700"/>
          <p14:tracePt t="185839" x="3152775" y="3830638"/>
          <p14:tracePt t="185856" x="3125788" y="3840163"/>
          <p14:tracePt t="185872" x="3116263" y="3840163"/>
          <p14:tracePt t="185891" x="3108325" y="3840163"/>
          <p14:tracePt t="186206" x="3089275" y="3840163"/>
          <p14:tracePt t="186222" x="3044825" y="3840163"/>
          <p14:tracePt t="186239" x="3017838" y="3840163"/>
          <p14:tracePt t="186255" x="2938463" y="3840163"/>
          <p14:tracePt t="186272" x="2867025" y="3830638"/>
          <p14:tracePt t="186291" x="2840038" y="3830638"/>
          <p14:tracePt t="186306" x="2786063" y="3822700"/>
          <p14:tracePt t="186323" x="2751138" y="3822700"/>
          <p14:tracePt t="186339" x="2724150" y="3813175"/>
          <p14:tracePt t="186355" x="2705100" y="3803650"/>
          <p14:tracePt t="186372" x="2687638" y="3795713"/>
          <p14:tracePt t="186390" x="2670175" y="3795713"/>
          <p14:tracePt t="186405" x="2652713" y="3795713"/>
          <p14:tracePt t="186423" x="2643188" y="3795713"/>
          <p14:tracePt t="186439" x="2633663" y="3795713"/>
          <p14:tracePt t="186455" x="2625725" y="3795713"/>
          <p14:tracePt t="186490" x="2608263" y="3795713"/>
          <p14:tracePt t="186506" x="2598738" y="3795713"/>
          <p14:tracePt t="186538" x="2581275" y="3786188"/>
          <p14:tracePt t="186555" x="2562225" y="3786188"/>
          <p14:tracePt t="186572" x="2554288" y="3786188"/>
          <p14:tracePt t="186592" x="2517775" y="3786188"/>
          <p14:tracePt t="186606" x="2509838" y="3776663"/>
          <p14:tracePt t="186622" x="2455863" y="3768725"/>
          <p14:tracePt t="186639" x="2428875" y="3768725"/>
          <p14:tracePt t="186656" x="2374900" y="3759200"/>
          <p14:tracePt t="186672" x="2347913" y="3759200"/>
          <p14:tracePt t="186692" x="2330450" y="3759200"/>
          <p14:tracePt t="186706" x="2322513" y="3759200"/>
          <p14:tracePt t="186791" x="2330450" y="3759200"/>
          <p14:tracePt t="186805" x="2339975" y="3759200"/>
          <p14:tracePt t="186838" x="2347913" y="3751263"/>
          <p14:tracePt t="186855" x="2366963" y="3751263"/>
          <p14:tracePt t="186872" x="2374900" y="3751263"/>
          <p14:tracePt t="186890" x="2428875" y="3741738"/>
          <p14:tracePt t="186906" x="2509838" y="3741738"/>
          <p14:tracePt t="186922" x="2608263" y="3732213"/>
          <p14:tracePt t="186939" x="2643188" y="3732213"/>
          <p14:tracePt t="186955" x="2714625" y="3732213"/>
          <p14:tracePt t="186971" x="2768600" y="3732213"/>
          <p14:tracePt t="186991" x="2786063" y="3724275"/>
          <p14:tracePt t="187005" x="2813050" y="3724275"/>
          <p14:tracePt t="187022" x="2840038" y="3724275"/>
          <p14:tracePt t="187038" x="2847975" y="3714750"/>
          <p14:tracePt t="187056" x="2874963" y="3714750"/>
          <p14:tracePt t="187089" x="2884488" y="3714750"/>
          <p14:tracePt t="187105" x="2894013" y="3714750"/>
          <p14:tracePt t="187138" x="2911475" y="3714750"/>
          <p14:tracePt t="187155" x="2938463" y="3714750"/>
          <p14:tracePt t="187172" x="3000375" y="3714750"/>
          <p14:tracePt t="187191" x="3036888" y="3714750"/>
          <p14:tracePt t="187205" x="3116263" y="3732213"/>
          <p14:tracePt t="187222" x="3179763" y="3732213"/>
          <p14:tracePt t="187238" x="3197225" y="3732213"/>
          <p14:tracePt t="187255" x="3232150" y="3732213"/>
          <p14:tracePt t="187290" x="3241675" y="3741738"/>
          <p14:tracePt t="187305" x="3251200" y="3741738"/>
          <p14:tracePt t="187489" x="3241675" y="3741738"/>
          <p14:tracePt t="187505" x="3241675" y="3751263"/>
          <p14:tracePt t="187521" x="3232150" y="3751263"/>
          <p14:tracePt t="187538" x="3224213" y="3751263"/>
          <p14:tracePt t="187555" x="3214688" y="3751263"/>
          <p14:tracePt t="187590" x="3205163" y="3751263"/>
          <p14:tracePt t="187604" x="3187700" y="3751263"/>
          <p14:tracePt t="187622" x="3179763" y="3759200"/>
          <p14:tracePt t="187655" x="3170238" y="3759200"/>
          <p14:tracePt t="187672" x="3152775" y="3759200"/>
          <p14:tracePt t="187705" x="3143250" y="3759200"/>
          <p14:tracePt t="187722" x="3133725" y="3759200"/>
          <p14:tracePt t="187754" x="3116263" y="3759200"/>
          <p14:tracePt t="187870" x="3125788" y="3759200"/>
          <p14:tracePt t="187889" x="3133725" y="3759200"/>
          <p14:tracePt t="187904" x="3152775" y="3759200"/>
          <p14:tracePt t="187921" x="3170238" y="3751263"/>
          <p14:tracePt t="187938" x="3187700" y="3741738"/>
          <p14:tracePt t="187955" x="3232150" y="3741738"/>
          <p14:tracePt t="187971" x="3251200" y="3741738"/>
          <p14:tracePt t="187990" x="3259138" y="3741738"/>
          <p14:tracePt t="188105" x="3241675" y="3751263"/>
          <p14:tracePt t="188137" x="3232150" y="3759200"/>
          <p14:tracePt t="188155" x="3214688" y="3768725"/>
          <p14:tracePt t="188171" x="3160713" y="3776663"/>
          <p14:tracePt t="188190" x="3098800" y="3786188"/>
          <p14:tracePt t="188204" x="2928938" y="3803650"/>
          <p14:tracePt t="188221" x="2768600" y="3813175"/>
          <p14:tracePt t="188238" x="2705100" y="3822700"/>
          <p14:tracePt t="188254" x="2589213" y="3822700"/>
          <p14:tracePt t="188271" x="2536825" y="3822700"/>
          <p14:tracePt t="188289" x="2473325" y="3803650"/>
          <p14:tracePt t="188304" x="2455863" y="3768725"/>
          <p14:tracePt t="188321" x="2455863" y="3741738"/>
          <p14:tracePt t="188337" x="2465388" y="3652838"/>
          <p14:tracePt t="188354" x="2509838" y="3562350"/>
          <p14:tracePt t="188371" x="2544763" y="3517900"/>
          <p14:tracePt t="188389" x="2616200" y="3455988"/>
          <p14:tracePt t="188404" x="2741613" y="3419475"/>
          <p14:tracePt t="188420" x="2830513" y="3411538"/>
          <p14:tracePt t="188438" x="3017838" y="3402013"/>
          <p14:tracePt t="188455" x="3224213" y="3500438"/>
          <p14:tracePt t="188472" x="3384550" y="3660775"/>
          <p14:tracePt t="188491" x="3465513" y="3822700"/>
          <p14:tracePt t="188505" x="3473450" y="3902075"/>
          <p14:tracePt t="188520" x="3473450" y="3990975"/>
          <p14:tracePt t="188537" x="3402013" y="4160838"/>
          <p14:tracePt t="188553" x="3303588" y="4303713"/>
          <p14:tracePt t="188570" x="3232150" y="4348163"/>
          <p14:tracePt t="188589" x="3089275" y="4411663"/>
          <p14:tracePt t="188604" x="2938463" y="4419600"/>
          <p14:tracePt t="188620" x="2874963" y="4419600"/>
          <p14:tracePt t="188637" x="2786063" y="4348163"/>
          <p14:tracePt t="188654" x="2741613" y="4232275"/>
          <p14:tracePt t="188670" x="2732088" y="4170363"/>
          <p14:tracePt t="188670" x="2724150" y="4116388"/>
          <p14:tracePt t="188690" x="2724150" y="4071938"/>
          <p14:tracePt t="188704" x="2732088" y="3990975"/>
          <p14:tracePt t="188721" x="2741613" y="3965575"/>
          <p14:tracePt t="188737" x="2795588" y="3911600"/>
          <p14:tracePt t="188754" x="2874963" y="3884613"/>
          <p14:tracePt t="188771" x="2946400" y="3884613"/>
          <p14:tracePt t="188791" x="2973388" y="3884613"/>
          <p14:tracePt t="188803" x="3000375" y="3902075"/>
          <p14:tracePt t="188820" x="3009900" y="3919538"/>
          <p14:tracePt t="188837" x="3009900" y="3938588"/>
          <p14:tracePt t="188853" x="2982913" y="3956050"/>
          <p14:tracePt t="188871" x="2955925" y="3956050"/>
          <p14:tracePt t="188892" x="2901950" y="3973513"/>
          <p14:tracePt t="188905" x="2894013" y="3973513"/>
          <p14:tracePt t="188937" x="2884488" y="3973513"/>
          <p14:tracePt t="189189" x="2847975" y="3973513"/>
          <p14:tracePt t="189204" x="2803525" y="3973513"/>
          <p14:tracePt t="189220" x="2768600" y="3965575"/>
          <p14:tracePt t="189237" x="2660650" y="3956050"/>
          <p14:tracePt t="189253" x="2509838" y="3938588"/>
          <p14:tracePt t="189270" x="2438400" y="3938588"/>
          <p14:tracePt t="189288" x="2303463" y="3919538"/>
          <p14:tracePt t="189304" x="2170113" y="3902075"/>
          <p14:tracePt t="189320" x="2108200" y="3894138"/>
          <p14:tracePt t="189336" x="2027238" y="3875088"/>
          <p14:tracePt t="189354" x="1982788" y="3867150"/>
          <p14:tracePt t="189370" x="1973263" y="3867150"/>
          <p14:tracePt t="189389" x="1965325" y="3857625"/>
          <p14:tracePt t="189404" x="1955800" y="3857625"/>
          <p14:tracePt t="189869" x="1955800" y="3848100"/>
          <p14:tracePt t="189887" x="1965325" y="3840163"/>
          <p14:tracePt t="189903" x="2009775" y="3822700"/>
          <p14:tracePt t="189919" x="2054225" y="3803650"/>
          <p14:tracePt t="189937" x="2170113" y="3768725"/>
          <p14:tracePt t="189954" x="2312988" y="3732213"/>
          <p14:tracePt t="189969" x="2401888" y="3714750"/>
          <p14:tracePt t="189989" x="2571750" y="3670300"/>
          <p14:tracePt t="190004" x="2724150" y="3633788"/>
          <p14:tracePt t="190019" x="2803525" y="3625850"/>
          <p14:tracePt t="190036" x="2973388" y="3608388"/>
          <p14:tracePt t="190054" x="3143250" y="3589338"/>
          <p14:tracePt t="190069" x="3214688" y="3581400"/>
          <p14:tracePt t="190088" x="3384550" y="3562350"/>
          <p14:tracePt t="190103" x="3554413" y="3544888"/>
          <p14:tracePt t="190119" x="3633788" y="3536950"/>
          <p14:tracePt t="190136" x="3776663" y="3517900"/>
          <p14:tracePt t="190153" x="3929063" y="3517900"/>
          <p14:tracePt t="190169" x="3983038" y="3517900"/>
          <p14:tracePt t="190188" x="4108450" y="3527425"/>
          <p14:tracePt t="190204" x="4224338" y="3562350"/>
          <p14:tracePt t="190220" x="4276725" y="3571875"/>
          <p14:tracePt t="190236" x="4375150" y="3608388"/>
          <p14:tracePt t="190253" x="4473575" y="3652838"/>
          <p14:tracePt t="190269" x="4510088" y="3679825"/>
          <p14:tracePt t="190288" x="4581525" y="3724275"/>
          <p14:tracePt t="190303" x="4643438" y="3759200"/>
          <p14:tracePt t="190319" x="4670425" y="3768725"/>
          <p14:tracePt t="190336" x="4705350" y="3795713"/>
          <p14:tracePt t="190353" x="4732338" y="3822700"/>
          <p14:tracePt t="190369" x="4741863" y="3830638"/>
          <p14:tracePt t="190388" x="4759325" y="3857625"/>
          <p14:tracePt t="190403" x="4768850" y="3867150"/>
          <p14:tracePt t="190419" x="4776788" y="3875088"/>
          <p14:tracePt t="190536" x="4768850" y="3875088"/>
          <p14:tracePt t="190603" x="4759325" y="3875088"/>
          <p14:tracePt t="190668" x="4741863" y="3875088"/>
          <p14:tracePt t="190688" x="4679950" y="3875088"/>
          <p14:tracePt t="190703" x="4500563" y="3857625"/>
          <p14:tracePt t="190719" x="4375150" y="3848100"/>
          <p14:tracePt t="190735" x="4108450" y="3830638"/>
          <p14:tracePt t="190753" x="3848100" y="3813175"/>
          <p14:tracePt t="190769" x="3732213" y="3803650"/>
          <p14:tracePt t="190787" x="3500438" y="3768725"/>
          <p14:tracePt t="190803" x="3367088" y="3732213"/>
          <p14:tracePt t="190819" x="3330575" y="3724275"/>
          <p14:tracePt t="190835" x="3286125" y="3687763"/>
          <p14:tracePt t="190853" x="3276600" y="3660775"/>
          <p14:tracePt t="190869" x="3286125" y="3633788"/>
          <p14:tracePt t="190888" x="3394075" y="3517900"/>
          <p14:tracePt t="190903" x="3571875" y="3411538"/>
          <p14:tracePt t="190919" x="3679825" y="3394075"/>
          <p14:tracePt t="190935" x="3894138" y="3384550"/>
          <p14:tracePt t="190953" x="4081463" y="3429000"/>
          <p14:tracePt t="190968" x="4143375" y="3482975"/>
          <p14:tracePt t="190987" x="4214813" y="3562350"/>
          <p14:tracePt t="191003" x="4214813" y="3625850"/>
          <p14:tracePt t="191019" x="4179888" y="3660775"/>
          <p14:tracePt t="191036" x="4044950" y="3732213"/>
          <p14:tracePt t="191053" x="3894138" y="3813175"/>
          <p14:tracePt t="191069" x="3822700" y="3840163"/>
          <p14:tracePt t="191088" x="3732213" y="3867150"/>
          <p14:tracePt t="191103" x="3687763" y="3875088"/>
          <p14:tracePt t="191118" x="3679825" y="3875088"/>
          <p14:tracePt t="191135" x="3679825" y="3840163"/>
          <p14:tracePt t="191151" x="3687763" y="3759200"/>
          <p14:tracePt t="191168" x="3705225" y="3714750"/>
          <p14:tracePt t="191186" x="3732213" y="3670300"/>
          <p14:tracePt t="191203" x="3751263" y="3652838"/>
          <p14:tracePt t="191218" x="3759200" y="3643313"/>
          <p14:tracePt t="191287" x="3697288" y="3652838"/>
          <p14:tracePt t="191302" x="3500438" y="3705225"/>
          <p14:tracePt t="191318" x="3375025" y="3732213"/>
          <p14:tracePt t="191335" x="3152775" y="3776663"/>
          <p14:tracePt t="191352" x="2955925" y="3813175"/>
          <p14:tracePt t="191368" x="2884488" y="3830638"/>
          <p14:tracePt t="191387" x="2795588" y="3848100"/>
          <p14:tracePt t="191403" x="2759075" y="3857625"/>
          <p14:tracePt t="191418" x="2751138" y="3857625"/>
          <p14:tracePt t="191436" x="2741613" y="3867150"/>
          <p14:tracePt t="191518" x="2741613" y="3875088"/>
          <p14:tracePt t="191586" x="2741613" y="3884613"/>
          <p14:tracePt t="191635" x="2741613" y="3894138"/>
          <p14:tracePt t="191668" x="2741613" y="3902075"/>
          <p14:tracePt t="191688" x="2741613" y="3919538"/>
          <p14:tracePt t="191735" x="2741613" y="3929063"/>
          <p14:tracePt t="191767" x="2732088" y="3929063"/>
          <p14:tracePt t="191786" x="2732088" y="3938588"/>
          <p14:tracePt t="191818" x="2724150" y="3938588"/>
          <p14:tracePt t="191868" x="2714625" y="3938588"/>
          <p14:tracePt t="191886" x="2705100" y="3938588"/>
          <p14:tracePt t="191918" x="2697163" y="3938588"/>
          <p14:tracePt t="191936" x="2687638" y="3938588"/>
          <p14:tracePt t="191969" x="2670175" y="3929063"/>
          <p14:tracePt t="191988" x="2652713" y="3919538"/>
          <p14:tracePt t="192003" x="2598738" y="3894138"/>
          <p14:tracePt t="192017" x="2571750" y="3884613"/>
          <p14:tracePt t="192035" x="2500313" y="3848100"/>
          <p14:tracePt t="192052" x="2455863" y="3830638"/>
          <p14:tracePt t="192067" x="2438400" y="3822700"/>
          <p14:tracePt t="192086" x="2411413" y="3813175"/>
          <p14:tracePt t="192102" x="2401888" y="3803650"/>
          <p14:tracePt t="192118" x="2393950" y="3803650"/>
          <p14:tracePt t="192302" x="2393950" y="3813175"/>
          <p14:tracePt t="192334" x="2401888" y="3822700"/>
          <p14:tracePt t="192384" x="2401888" y="3830638"/>
          <p14:tracePt t="192418" x="2401888" y="3840163"/>
          <p14:tracePt t="192434" x="2401888" y="3848100"/>
          <p14:tracePt t="192452" x="2401888" y="3857625"/>
          <p14:tracePt t="192468" x="2401888" y="3867150"/>
          <p14:tracePt t="192501" x="2393950" y="3875088"/>
          <p14:tracePt t="192567" x="2411413" y="3857625"/>
          <p14:tracePt t="192586" x="2500313" y="3795713"/>
          <p14:tracePt t="192601" x="2660650" y="3724275"/>
          <p14:tracePt t="192617" x="2741613" y="3705225"/>
          <p14:tracePt t="192634" x="2884488" y="3697288"/>
          <p14:tracePt t="192651" x="3009900" y="3724275"/>
          <p14:tracePt t="192667" x="3062288" y="3759200"/>
          <p14:tracePt t="192686" x="3108325" y="3822700"/>
          <p14:tracePt t="192702" x="3116263" y="3875088"/>
          <p14:tracePt t="192717" x="3108325" y="3894138"/>
          <p14:tracePt t="192735" x="3089275" y="3929063"/>
          <p14:tracePt t="192752" x="3062288" y="3946525"/>
          <p14:tracePt t="192768" x="3044825" y="3956050"/>
          <p14:tracePt t="192787" x="3027363" y="3965575"/>
          <p14:tracePt t="192801" x="3000375" y="3965575"/>
          <p14:tracePt t="192817" x="2990850" y="3965575"/>
          <p14:tracePt t="192834" x="2982913" y="3956050"/>
          <p14:tracePt t="192851" x="2973388" y="3946525"/>
          <p14:tracePt t="192902" x="2955925" y="3938588"/>
          <p14:tracePt t="192934" x="2938463" y="3938588"/>
          <p14:tracePt t="192951" x="2901950" y="3929063"/>
          <p14:tracePt t="192967" x="2884488" y="3919538"/>
          <p14:tracePt t="192987" x="2830513" y="3911600"/>
          <p14:tracePt t="193000" x="2803525" y="3902075"/>
          <p14:tracePt t="193017" x="2768600" y="3884613"/>
          <p14:tracePt t="193034" x="2759075" y="3884613"/>
          <p14:tracePt t="195648" x="2751138" y="3929063"/>
          <p14:tracePt t="195665" x="2741613" y="4089400"/>
          <p14:tracePt t="195682" x="2732088" y="4224338"/>
          <p14:tracePt t="195701" x="2732088" y="4303713"/>
          <p14:tracePt t="195715" x="2732088" y="4330700"/>
          <p14:tracePt t="195732" x="2732088" y="4375150"/>
          <p14:tracePt t="195749" x="2732088" y="4394200"/>
          <p14:tracePt t="195765" x="2732088" y="4402138"/>
          <p14:tracePt t="196065" x="2803525" y="4419600"/>
          <p14:tracePt t="196082" x="3009900" y="4483100"/>
          <p14:tracePt t="196100" x="3438525" y="4643438"/>
          <p14:tracePt t="196115" x="3714750" y="4768850"/>
          <p14:tracePt t="196132" x="4286250" y="5072063"/>
          <p14:tracePt t="196148" x="4545013" y="5224463"/>
          <p14:tracePt t="196164" x="4894263" y="5491163"/>
          <p14:tracePt t="196182" x="5045075" y="5634038"/>
          <p14:tracePt t="196202" x="5126038" y="5768975"/>
          <p14:tracePt t="196216" x="5153025" y="5830888"/>
          <p14:tracePt t="196232" x="5187950" y="5965825"/>
          <p14:tracePt t="196248" x="5205413" y="6045200"/>
          <p14:tracePt t="196265" x="5224463" y="6180138"/>
          <p14:tracePt t="196282" x="5224463" y="6286500"/>
          <p14:tracePt t="196301" x="5224463" y="6375400"/>
          <p14:tracePt t="196315" x="5224463" y="6411913"/>
          <p14:tracePt t="196332" x="5205413" y="6465888"/>
          <p14:tracePt t="196347" x="5205413" y="6491288"/>
          <p14:tracePt t="196365" x="5197475" y="6554788"/>
          <p14:tracePt t="196382" x="5197475" y="6626225"/>
          <p14:tracePt t="196699" x="5214938" y="6626225"/>
          <p14:tracePt t="196714" x="5276850" y="6608763"/>
          <p14:tracePt t="196731" x="5394325" y="6589713"/>
          <p14:tracePt t="196747" x="5456238" y="6581775"/>
          <p14:tracePt t="196765" x="5599113" y="6572250"/>
          <p14:tracePt t="196782" x="5724525" y="6572250"/>
          <p14:tracePt t="196800" x="5840413" y="6581775"/>
          <p14:tracePt t="196814" x="5894388" y="6589713"/>
          <p14:tracePt t="196831" x="5956300" y="6608763"/>
          <p14:tracePt t="196847" x="5973763" y="6616700"/>
          <p14:tracePt t="196864" x="5991225" y="6626225"/>
          <p14:tracePt t="196881" x="6000750" y="6626225"/>
          <p14:tracePt t="196914" x="6000750" y="6634163"/>
          <p14:tracePt t="196964" x="5991225" y="6634163"/>
          <p14:tracePt t="196981" x="5956300" y="6634163"/>
          <p14:tracePt t="197000" x="5884863" y="6608763"/>
          <p14:tracePt t="197015" x="5840413" y="6581775"/>
          <p14:tracePt t="197032" x="5786438" y="6537325"/>
          <p14:tracePt t="197048" x="5768975" y="6518275"/>
          <p14:tracePt t="197065" x="5751513" y="6491288"/>
          <p14:tracePt t="197080" x="5741988" y="6446838"/>
          <p14:tracePt t="197098" x="5741988" y="6411913"/>
          <p14:tracePt t="197114" x="5776913" y="6357938"/>
          <p14:tracePt t="197131" x="5857875" y="6286500"/>
          <p14:tracePt t="197147" x="5919788" y="6251575"/>
          <p14:tracePt t="197164" x="6054725" y="6188075"/>
          <p14:tracePt t="197181" x="6215063" y="6161088"/>
          <p14:tracePt t="197200" x="6348413" y="6161088"/>
          <p14:tracePt t="197214" x="6402388" y="6180138"/>
          <p14:tracePt t="197231" x="6483350" y="6224588"/>
          <p14:tracePt t="197247" x="6518275" y="6259513"/>
          <p14:tracePt t="197264" x="6572250" y="6330950"/>
          <p14:tracePt t="197282" x="6608763" y="6419850"/>
          <p14:tracePt t="197301" x="6616700" y="6537325"/>
          <p14:tracePt t="197315" x="6616700" y="6589713"/>
          <p14:tracePt t="197331" x="6599238" y="6715125"/>
          <p14:tracePt t="197347" x="6581775" y="6777038"/>
          <p14:tracePt t="197363" x="6518275" y="6848475"/>
          <p14:tracePt t="197380" x="6446838" y="6848475"/>
          <p14:tracePt t="197399" x="6367463" y="6848475"/>
          <p14:tracePt t="197414" x="6330950" y="6848475"/>
          <p14:tracePt t="197431" x="6286500" y="6848475"/>
          <p14:tracePt t="197448" x="6269038" y="6848475"/>
          <p14:tracePt t="197464" x="6251575" y="6848475"/>
          <p14:tracePt t="197501" x="6232525" y="6831013"/>
          <p14:tracePt t="197514" x="6224588" y="6804025"/>
          <p14:tracePt t="197531" x="6224588" y="6751638"/>
          <p14:tracePt t="197547" x="6224588" y="6715125"/>
          <p14:tracePt t="197563" x="6224588" y="6643688"/>
          <p14:tracePt t="197581" x="6224588" y="6589713"/>
          <p14:tracePt t="197599" x="6242050" y="6554788"/>
          <p14:tracePt t="197614" x="6251575" y="6537325"/>
          <p14:tracePt t="197630" x="6286500" y="6510338"/>
          <p14:tracePt t="197647" x="6303963" y="6510338"/>
          <p14:tracePt t="197663" x="6340475" y="6491288"/>
          <p14:tracePt t="197681" x="6367463" y="6483350"/>
          <p14:tracePt t="197699" x="6394450" y="6491288"/>
          <p14:tracePt t="197731" x="6402388" y="6510338"/>
          <p14:tracePt t="197747" x="6402388" y="6527800"/>
          <p14:tracePt t="197763" x="6402388" y="6572250"/>
          <p14:tracePt t="197781" x="6384925" y="6634163"/>
          <p14:tracePt t="197800" x="6303963" y="6724650"/>
          <p14:tracePt t="197814" x="6259513" y="6769100"/>
          <p14:tracePt t="197831" x="6180138" y="6831013"/>
          <p14:tracePt t="197847" x="6134100" y="6840538"/>
          <p14:tracePt t="197864" x="6081713" y="6848475"/>
          <p14:tracePt t="197881" x="6027738" y="6848475"/>
          <p14:tracePt t="197899" x="5973763" y="6848475"/>
          <p14:tracePt t="197913" x="5946775" y="6840538"/>
          <p14:tracePt t="197931" x="5894388" y="6813550"/>
          <p14:tracePt t="197947" x="5884863" y="6786563"/>
          <p14:tracePt t="197963" x="5857875" y="6688138"/>
          <p14:tracePt t="197981" x="5848350" y="6572250"/>
          <p14:tracePt t="197999" x="5848350" y="6465888"/>
          <p14:tracePt t="198014" x="5848350" y="6419850"/>
          <p14:tracePt t="198031" x="5875338" y="6357938"/>
          <p14:tracePt t="198047" x="5902325" y="6323013"/>
          <p14:tracePt t="198063" x="5946775" y="6276975"/>
          <p14:tracePt t="198081" x="6000750" y="6251575"/>
          <p14:tracePt t="198100" x="6054725" y="6242050"/>
          <p14:tracePt t="198114" x="6081713" y="6242050"/>
          <p14:tracePt t="198131" x="6153150" y="6251575"/>
          <p14:tracePt t="198146" x="6188075" y="6269038"/>
          <p14:tracePt t="198163" x="6259513" y="6313488"/>
          <p14:tracePt t="198181" x="6323013" y="6367463"/>
          <p14:tracePt t="198199" x="6348413" y="6402388"/>
          <p14:tracePt t="198199" x="6367463" y="6429375"/>
          <p14:tracePt t="198213" x="6375400" y="6465888"/>
          <p14:tracePt t="198230" x="6394450" y="6518275"/>
          <p14:tracePt t="198246" x="6394450" y="6545263"/>
          <p14:tracePt t="198263" x="6375400" y="6599238"/>
          <p14:tracePt t="198280" x="6323013" y="6661150"/>
          <p14:tracePt t="198299" x="6251575" y="6732588"/>
          <p14:tracePt t="198313" x="6215063" y="6751638"/>
          <p14:tracePt t="198330" x="6153150" y="6777038"/>
          <p14:tracePt t="198347" x="6126163" y="6786563"/>
          <p14:tracePt t="198363" x="6072188" y="6786563"/>
          <p14:tracePt t="198381" x="6018213" y="6786563"/>
          <p14:tracePt t="198401" x="5991225" y="6769100"/>
          <p14:tracePt t="198413" x="5983288" y="6769100"/>
          <p14:tracePt t="198429" x="5956300" y="6742113"/>
          <p14:tracePt t="198446" x="5956300" y="6724650"/>
          <p14:tracePt t="198463" x="5946775" y="6661150"/>
          <p14:tracePt t="198480" x="5946775" y="6572250"/>
          <p14:tracePt t="198499" x="5983288" y="6456363"/>
          <p14:tracePt t="198514" x="6000750" y="6419850"/>
          <p14:tracePt t="198531" x="6027738" y="6357938"/>
          <p14:tracePt t="198547" x="6037263" y="6340475"/>
          <p14:tracePt t="198564" x="6081713" y="6313488"/>
          <p14:tracePt t="198579" x="6134100" y="6296025"/>
          <p14:tracePt t="198598" x="6161088" y="6286500"/>
          <p14:tracePt t="198613" x="6224588" y="6286500"/>
          <p14:tracePt t="198629" x="6276975" y="6286500"/>
          <p14:tracePt t="198646" x="6303963" y="6296025"/>
          <p14:tracePt t="198663" x="6348413" y="6323013"/>
          <p14:tracePt t="198680" x="6384925" y="6348413"/>
          <p14:tracePt t="198699" x="6402388" y="6384925"/>
          <p14:tracePt t="198713" x="6411913" y="6402388"/>
          <p14:tracePt t="198729" x="6419850" y="6446838"/>
          <p14:tracePt t="198746" x="6419850" y="6465888"/>
          <p14:tracePt t="198763" x="6419850" y="6518275"/>
          <p14:tracePt t="198780" x="6394450" y="6581775"/>
          <p14:tracePt t="198799" x="6340475" y="6643688"/>
          <p14:tracePt t="198813" x="6296025" y="6680200"/>
          <p14:tracePt t="198830" x="6215063" y="6715125"/>
          <p14:tracePt t="198846" x="6170613" y="6732588"/>
          <p14:tracePt t="198863" x="6116638" y="6751638"/>
          <p14:tracePt t="198880" x="6072188" y="6751638"/>
          <p14:tracePt t="198898" x="6054725" y="6751638"/>
          <p14:tracePt t="198913" x="6010275" y="6751638"/>
          <p14:tracePt t="198930" x="5991225" y="6732588"/>
          <p14:tracePt t="198946" x="5973763" y="6724650"/>
          <p14:tracePt t="198963" x="5956300" y="6680200"/>
          <p14:tracePt t="198979" x="5946775" y="6589713"/>
          <p14:tracePt t="198997" x="5946775" y="6527800"/>
          <p14:tracePt t="199012" x="5956300" y="6419850"/>
          <p14:tracePt t="199030" x="5973763" y="6348413"/>
          <p14:tracePt t="199045" x="5973763" y="6323013"/>
          <p14:tracePt t="199063" x="6000750" y="6276975"/>
          <p14:tracePt t="199080" x="6037263" y="6215063"/>
          <p14:tracePt t="199097" x="6062663" y="6188075"/>
          <p14:tracePt t="199112" x="6116638" y="6116638"/>
          <p14:tracePt t="199129" x="6170613" y="6089650"/>
          <p14:tracePt t="199146" x="6205538" y="6081713"/>
          <p14:tracePt t="199163" x="6232525" y="6081713"/>
          <p14:tracePt t="199180" x="6259513" y="6072188"/>
          <p14:tracePt t="199200" x="6286500" y="6072188"/>
          <p14:tracePt t="199213" x="6296025" y="6072188"/>
          <p14:tracePt t="199228" x="6313488" y="6099175"/>
          <p14:tracePt t="199245" x="6323013" y="6116638"/>
          <p14:tracePt t="199262" x="6330950" y="6170613"/>
          <p14:tracePt t="199280" x="6340475" y="6224588"/>
          <p14:tracePt t="199298" x="6340475" y="6303963"/>
          <p14:tracePt t="199313" x="6340475" y="6348413"/>
          <p14:tracePt t="199330" x="6313488" y="6473825"/>
          <p14:tracePt t="199345" x="6296025" y="6537325"/>
          <p14:tracePt t="199363" x="6259513" y="6634163"/>
          <p14:tracePt t="199380" x="6215063" y="6705600"/>
          <p14:tracePt t="199398" x="6188075" y="6732588"/>
          <p14:tracePt t="199412" x="6153150" y="6769100"/>
          <p14:tracePt t="199430" x="6116638" y="6796088"/>
          <p14:tracePt t="199446" x="6108700" y="6804025"/>
          <p14:tracePt t="199463" x="6081713" y="6813550"/>
          <p14:tracePt t="199480" x="6072188" y="6813550"/>
          <p14:tracePt t="199499" x="6062663" y="6813550"/>
          <p14:tracePt t="199512" x="6054725" y="6813550"/>
          <p14:tracePt t="199528" x="6045200" y="6813550"/>
          <p14:tracePt t="199562" x="6037263" y="6813550"/>
          <p14:tracePt t="199598" x="6027738" y="6813550"/>
          <p14:tracePt t="199645" x="6027738" y="6804025"/>
          <p14:tracePt t="199662" x="6018213" y="6804025"/>
          <p14:tracePt t="199712" x="6018213" y="6796088"/>
          <p14:tracePt t="199745" x="6010275" y="6796088"/>
          <p14:tracePt t="199762" x="6000750" y="6777038"/>
          <p14:tracePt t="199797" x="5991225" y="6759575"/>
          <p14:tracePt t="199813" x="5983288" y="6715125"/>
          <p14:tracePt t="199830" x="5965825" y="6626225"/>
          <p14:tracePt t="199845" x="5956300" y="6562725"/>
          <p14:tracePt t="199862" x="5956300" y="6491288"/>
          <p14:tracePt t="199878" x="5956300" y="6438900"/>
          <p14:tracePt t="199897" x="5965825" y="6402388"/>
          <p14:tracePt t="199912" x="6000750" y="6367463"/>
          <p14:tracePt t="199928" x="6054725" y="6340475"/>
          <p14:tracePt t="199945" x="6081713" y="6323013"/>
          <p14:tracePt t="199963" x="6143625" y="6313488"/>
          <p14:tracePt t="199978" x="6232525" y="6303963"/>
          <p14:tracePt t="199997" x="6276975" y="6303963"/>
          <p14:tracePt t="200012" x="6357938" y="6323013"/>
          <p14:tracePt t="200028" x="6419850" y="6348413"/>
          <p14:tracePt t="200045" x="6429375" y="6375400"/>
          <p14:tracePt t="200062" x="6456363" y="6429375"/>
          <p14:tracePt t="200079" x="6465888" y="6483350"/>
          <p14:tracePt t="200097" x="6465888" y="6500813"/>
          <p14:tracePt t="200113" x="6465888" y="6537325"/>
          <p14:tracePt t="200128" x="6456363" y="6589713"/>
          <p14:tracePt t="200145" x="6438900" y="6608763"/>
          <p14:tracePt t="200162" x="6411913" y="6643688"/>
          <p14:tracePt t="200178" x="6384925" y="6670675"/>
          <p14:tracePt t="200197" x="6323013" y="6705600"/>
          <p14:tracePt t="200212" x="6303963" y="6705600"/>
          <p14:tracePt t="200229" x="6259513" y="6715125"/>
          <p14:tracePt t="200245" x="6242050" y="6724650"/>
          <p14:tracePt t="200262" x="6215063" y="6724650"/>
          <p14:tracePt t="200278" x="6197600" y="6724650"/>
          <p14:tracePt t="200298" x="6180138" y="6724650"/>
          <p14:tracePt t="200312" x="6161088" y="6724650"/>
          <p14:tracePt t="200328" x="6134100" y="6705600"/>
          <p14:tracePt t="200345" x="6116638" y="6697663"/>
          <p14:tracePt t="200362" x="6089650" y="6626225"/>
          <p14:tracePt t="200378" x="6072188" y="6545263"/>
          <p14:tracePt t="200397" x="6062663" y="6473825"/>
          <p14:tracePt t="200412" x="6062663" y="6438900"/>
          <p14:tracePt t="200428" x="6062663" y="6384925"/>
          <p14:tracePt t="200445" x="6072188" y="6357938"/>
          <p14:tracePt t="200462" x="6081713" y="6303963"/>
          <p14:tracePt t="200478" x="6108700" y="6276975"/>
          <p14:tracePt t="200497" x="6126163" y="6259513"/>
          <p14:tracePt t="200512" x="6153150" y="6242050"/>
          <p14:tracePt t="200528" x="6188075" y="6232525"/>
          <p14:tracePt t="200544" x="6205538" y="6232525"/>
          <p14:tracePt t="200561" x="6242050" y="6232525"/>
          <p14:tracePt t="200578" x="6276975" y="6232525"/>
          <p14:tracePt t="200596" x="6286500" y="6242050"/>
          <p14:tracePt t="200612" x="6313488" y="6259513"/>
          <p14:tracePt t="200628" x="6323013" y="6286500"/>
          <p14:tracePt t="200644" x="6330950" y="6296025"/>
          <p14:tracePt t="200661" x="6330950" y="6323013"/>
          <p14:tracePt t="200679" x="6330950" y="6375400"/>
          <p14:tracePt t="200699" x="6313488" y="6438900"/>
          <p14:tracePt t="200711" x="6286500" y="6483350"/>
          <p14:tracePt t="200727" x="6232525" y="6562725"/>
          <p14:tracePt t="200744" x="6205538" y="6608763"/>
          <p14:tracePt t="200761" x="6134100" y="6680200"/>
          <p14:tracePt t="200778" x="6072188" y="6724650"/>
          <p14:tracePt t="200798" x="5991225" y="6751638"/>
          <p14:tracePt t="200812" x="5946775" y="6759575"/>
          <p14:tracePt t="200829" x="5830888" y="6777038"/>
          <p14:tracePt t="200845" x="5786438" y="6786563"/>
          <p14:tracePt t="200862" x="5680075" y="6804025"/>
          <p14:tracePt t="200878" x="5581650" y="6813550"/>
          <p14:tracePt t="200897" x="5537200" y="6813550"/>
          <p14:tracePt t="200911" x="5473700" y="6813550"/>
          <p14:tracePt t="201161" x="5394325" y="6804025"/>
          <p14:tracePt t="201178" x="5126038" y="6715125"/>
          <p14:tracePt t="201196" x="4848225" y="6608763"/>
          <p14:tracePt t="201211" x="3990975" y="6276975"/>
          <p14:tracePt t="201227" x="3429000" y="6054725"/>
          <p14:tracePt t="201244" x="2347913" y="5562600"/>
          <p14:tracePt t="201261" x="1571625" y="5187950"/>
          <p14:tracePt t="201277" x="1357313" y="5072063"/>
          <p14:tracePt t="201296" x="1143000" y="4965700"/>
          <p14:tracePt t="201312" x="1054100" y="4929188"/>
          <p14:tracePt t="201328" x="1000125" y="4902200"/>
          <p14:tracePt t="201344" x="990600" y="4902200"/>
          <p14:tracePt t="201597" x="938213" y="4867275"/>
          <p14:tracePt t="201612" x="723900" y="4705350"/>
          <p14:tracePt t="201627" x="241300" y="42513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6FB7-E376-4EAA-91D6-9B90A60880D5}"/>
              </a:ext>
            </a:extLst>
          </p:cNvPr>
          <p:cNvSpPr>
            <a:spLocks noGrp="1"/>
          </p:cNvSpPr>
          <p:nvPr>
            <p:ph type="title"/>
          </p:nvPr>
        </p:nvSpPr>
        <p:spPr/>
        <p:txBody>
          <a:bodyPr/>
          <a:lstStyle/>
          <a:p>
            <a:r>
              <a:rPr lang="en-US" dirty="0"/>
              <a:t>File Storage Vocabulary</a:t>
            </a:r>
          </a:p>
        </p:txBody>
      </p:sp>
      <p:sp>
        <p:nvSpPr>
          <p:cNvPr id="4" name="Slide Number Placeholder 3">
            <a:extLst>
              <a:ext uri="{FF2B5EF4-FFF2-40B4-BE49-F238E27FC236}">
                <a16:creationId xmlns:a16="http://schemas.microsoft.com/office/drawing/2014/main" id="{3FD7C3F6-0160-4C46-A9EE-9EA242F65DEF}"/>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35</a:t>
            </a:fld>
            <a:endParaRPr lang="en-US" altLang="en-US">
              <a:solidFill>
                <a:srgbClr val="000000"/>
              </a:solidFill>
            </a:endParaRPr>
          </a:p>
        </p:txBody>
      </p:sp>
      <p:sp>
        <p:nvSpPr>
          <p:cNvPr id="6" name="Content Placeholder 2">
            <a:extLst>
              <a:ext uri="{FF2B5EF4-FFF2-40B4-BE49-F238E27FC236}">
                <a16:creationId xmlns:a16="http://schemas.microsoft.com/office/drawing/2014/main" id="{DD308B01-2EEA-4DEA-8522-BE4F665CD53D}"/>
              </a:ext>
            </a:extLst>
          </p:cNvPr>
          <p:cNvSpPr txBox="1">
            <a:spLocks/>
          </p:cNvSpPr>
          <p:nvPr/>
        </p:nvSpPr>
        <p:spPr>
          <a:xfrm>
            <a:off x="1840230" y="1581988"/>
            <a:ext cx="7498080" cy="2090399"/>
          </a:xfrm>
          <a:prstGeom prst="rect">
            <a:avLst/>
          </a:prstGeom>
        </p:spPr>
        <p:txBody>
          <a:bodyPr vert="horz" lIns="91440" tIns="45720" rIns="91440" bIns="45720" rtlCol="0">
            <a:normAutofit/>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200" dirty="0"/>
              <a:t>Drive: A physical storage device, or the mechanical parts that spin a disk so that data can be written and read on it</a:t>
            </a:r>
          </a:p>
          <a:p>
            <a:r>
              <a:rPr lang="en-US" sz="2200" dirty="0"/>
              <a:t>Disk: A spinning platter that holds data</a:t>
            </a:r>
          </a:p>
        </p:txBody>
      </p:sp>
      <p:pic>
        <p:nvPicPr>
          <p:cNvPr id="7" name="Picture 6">
            <a:extLst>
              <a:ext uri="{FF2B5EF4-FFF2-40B4-BE49-F238E27FC236}">
                <a16:creationId xmlns:a16="http://schemas.microsoft.com/office/drawing/2014/main" id="{09A56786-F1B0-455C-B059-7826BE47215C}"/>
              </a:ext>
            </a:extLst>
          </p:cNvPr>
          <p:cNvPicPr>
            <a:picLocks noChangeAspect="1"/>
          </p:cNvPicPr>
          <p:nvPr/>
        </p:nvPicPr>
        <p:blipFill rotWithShape="1">
          <a:blip r:embed="rId2"/>
          <a:srcRect l="7614" t="21875" r="18009" b="23958"/>
          <a:stretch/>
        </p:blipFill>
        <p:spPr>
          <a:xfrm>
            <a:off x="2853689" y="3429000"/>
            <a:ext cx="6560161" cy="2686050"/>
          </a:xfrm>
          <a:prstGeom prst="rect">
            <a:avLst/>
          </a:prstGeom>
        </p:spPr>
      </p:pic>
    </p:spTree>
    <p:extLst>
      <p:ext uri="{BB962C8B-B14F-4D97-AF65-F5344CB8AC3E}">
        <p14:creationId xmlns:p14="http://schemas.microsoft.com/office/powerpoint/2010/main" val="2700157967"/>
      </p:ext>
    </p:extLst>
  </p:cSld>
  <p:clrMapOvr>
    <a:masterClrMapping/>
  </p:clrMapOvr>
  <p:transition spd="slow" advTm="37046">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Disk Drive (HDD)</a:t>
            </a:r>
          </a:p>
        </p:txBody>
      </p:sp>
      <p:sp>
        <p:nvSpPr>
          <p:cNvPr id="3" name="Content Placeholder 2"/>
          <p:cNvSpPr>
            <a:spLocks noGrp="1"/>
          </p:cNvSpPr>
          <p:nvPr>
            <p:ph idx="1"/>
          </p:nvPr>
        </p:nvSpPr>
        <p:spPr>
          <a:xfrm>
            <a:off x="3840674" y="1143000"/>
            <a:ext cx="6225346" cy="1662410"/>
          </a:xfrm>
        </p:spPr>
        <p:txBody>
          <a:bodyPr>
            <a:normAutofit/>
          </a:bodyPr>
          <a:lstStyle/>
          <a:p>
            <a:r>
              <a:rPr lang="en-US" dirty="0"/>
              <a:t>A mechanical storage drive </a:t>
            </a:r>
          </a:p>
          <a:p>
            <a:r>
              <a:rPr lang="en-US" dirty="0"/>
              <a:t>Consists of a stack of metal platters (usually 4 to 6) coated with iron dust</a:t>
            </a:r>
          </a:p>
          <a:p>
            <a:r>
              <a:rPr lang="en-US" dirty="0"/>
              <a:t>Read-write heads access the stored data</a:t>
            </a:r>
          </a:p>
          <a:p>
            <a:endParaRPr lang="en-US" dirty="0"/>
          </a:p>
        </p:txBody>
      </p:sp>
      <p:pic>
        <p:nvPicPr>
          <p:cNvPr id="4" name="Picture 3"/>
          <p:cNvPicPr>
            <a:picLocks noChangeAspect="1"/>
          </p:cNvPicPr>
          <p:nvPr/>
        </p:nvPicPr>
        <p:blipFill rotWithShape="1">
          <a:blip r:embed="rId4"/>
          <a:srcRect l="3419" t="9816" r="4243" b="23517"/>
          <a:stretch/>
        </p:blipFill>
        <p:spPr>
          <a:xfrm>
            <a:off x="2187315" y="5025602"/>
            <a:ext cx="6172200" cy="1371600"/>
          </a:xfrm>
          <a:prstGeom prst="rect">
            <a:avLst/>
          </a:prstGeom>
        </p:spPr>
      </p:pic>
      <p:pic>
        <p:nvPicPr>
          <p:cNvPr id="5" name="Picture 4"/>
          <p:cNvPicPr>
            <a:picLocks noChangeAspect="1"/>
          </p:cNvPicPr>
          <p:nvPr/>
        </p:nvPicPr>
        <p:blipFill rotWithShape="1">
          <a:blip r:embed="rId5"/>
          <a:srcRect l="18961" t="38542" r="31845" b="7292"/>
          <a:stretch/>
        </p:blipFill>
        <p:spPr>
          <a:xfrm>
            <a:off x="8242663" y="3416940"/>
            <a:ext cx="3474720" cy="215101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315" y="1242568"/>
            <a:ext cx="1493714" cy="4039003"/>
          </a:xfrm>
          <a:prstGeom prst="rect">
            <a:avLst/>
          </a:prstGeom>
        </p:spPr>
      </p:pic>
      <p:sp>
        <p:nvSpPr>
          <p:cNvPr id="7" name="Content Placeholder 2"/>
          <p:cNvSpPr txBox="1">
            <a:spLocks/>
          </p:cNvSpPr>
          <p:nvPr/>
        </p:nvSpPr>
        <p:spPr>
          <a:xfrm>
            <a:off x="3840674" y="2728654"/>
            <a:ext cx="6225346" cy="776546"/>
          </a:xfrm>
          <a:prstGeom prst="rect">
            <a:avLst/>
          </a:prstGeom>
        </p:spPr>
        <p:txBody>
          <a:bodyPr vert="horz" lIns="91440" tIns="45720" rIns="91440" bIns="45720" rtlCol="0">
            <a:normAutofit/>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dirty="0"/>
              <a:t>Data is stored in binary form in changes between positive and negative magnetic polarity</a:t>
            </a:r>
          </a:p>
          <a:p>
            <a:endParaRPr lang="en-US" dirty="0"/>
          </a:p>
        </p:txBody>
      </p:sp>
      <p:sp>
        <p:nvSpPr>
          <p:cNvPr id="8" name="Slide Number Placeholder 7">
            <a:extLst>
              <a:ext uri="{FF2B5EF4-FFF2-40B4-BE49-F238E27FC236}">
                <a16:creationId xmlns:a16="http://schemas.microsoft.com/office/drawing/2014/main" id="{9F55DEB0-6964-4EAD-A131-E39E77EBE3BB}"/>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36</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886685816"/>
      </p:ext>
    </p:extLst>
  </p:cSld>
  <p:clrMapOvr>
    <a:masterClrMapping/>
  </p:clrMapOvr>
  <mc:AlternateContent xmlns:mc="http://schemas.openxmlformats.org/markup-compatibility/2006" xmlns:p14="http://schemas.microsoft.com/office/powerpoint/2010/main">
    <mc:Choice Requires="p14">
      <p:transition spd="slow" p14:dur="1500" advTm="168181">
        <p:split orient="vert"/>
      </p:transition>
    </mc:Choice>
    <mc:Fallback xmlns="">
      <p:transition spd="slow" advTm="16818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extLst mod="1">
    <p:ext uri="{3A86A75C-4F4B-4683-9AE1-C65F6400EC91}">
      <p14:laserTraceLst xmlns:p14="http://schemas.microsoft.com/office/powerpoint/2010/main">
        <p14:tracePtLst>
          <p14:tracePt t="64446" x="723900" y="5010150"/>
          <p14:tracePt t="64646" x="822325" y="4965700"/>
          <p14:tracePt t="64663" x="1108075" y="4867275"/>
          <p14:tracePt t="64679" x="1401763" y="4776788"/>
          <p14:tracePt t="64695" x="2295525" y="4510088"/>
          <p14:tracePt t="64713" x="3697288" y="4062413"/>
          <p14:tracePt t="64729" x="4491038" y="3822700"/>
          <p14:tracePt t="64745" x="5795963" y="3455988"/>
          <p14:tracePt t="64762" x="6545263" y="3330575"/>
          <p14:tracePt t="64779" x="6777038" y="3303588"/>
          <p14:tracePt t="64796" x="7037388" y="3286125"/>
          <p14:tracePt t="64813" x="7170738" y="3276600"/>
          <p14:tracePt t="64829" x="7205663" y="3276600"/>
          <p14:tracePt t="64846" x="7286625" y="3276600"/>
          <p14:tracePt t="64862" x="7340600" y="3276600"/>
          <p14:tracePt t="64879" x="7358063" y="3276600"/>
          <p14:tracePt t="64896" x="7375525" y="3286125"/>
          <p14:tracePt t="64912" x="7394575" y="3286125"/>
          <p14:tracePt t="64945" x="7419975" y="3286125"/>
          <p14:tracePt t="64963" x="7456488" y="3286125"/>
          <p14:tracePt t="64978" x="7473950" y="3286125"/>
          <p14:tracePt t="64995" x="7510463" y="3286125"/>
          <p14:tracePt t="65013" x="7527925" y="3303588"/>
          <p14:tracePt t="65028" x="7545388" y="3313113"/>
          <p14:tracePt t="65045" x="7572375" y="3384550"/>
          <p14:tracePt t="65063" x="7581900" y="3527425"/>
          <p14:tracePt t="65079" x="7581900" y="3625850"/>
          <p14:tracePt t="65096" x="7562850" y="3813175"/>
          <p14:tracePt t="65113" x="7510463" y="3973513"/>
          <p14:tracePt t="65129" x="7466013" y="4044950"/>
          <p14:tracePt t="65145" x="7402513" y="4125913"/>
          <p14:tracePt t="65162" x="7323138" y="4187825"/>
          <p14:tracePt t="65179" x="7296150" y="4205288"/>
          <p14:tracePt t="65195" x="7224713" y="4241800"/>
          <p14:tracePt t="65213" x="7170738" y="4251325"/>
          <p14:tracePt t="65229" x="7153275" y="4251325"/>
          <p14:tracePt t="65245" x="7116763" y="4259263"/>
          <p14:tracePt t="65262" x="7099300" y="4259263"/>
          <p14:tracePt t="65278" x="7089775" y="4259263"/>
          <p14:tracePt t="65295" x="7081838" y="4259263"/>
          <p14:tracePt t="65313" x="7072313" y="4259263"/>
          <p14:tracePt t="65328" x="7062788" y="4251325"/>
          <p14:tracePt t="65346" x="7045325" y="4251325"/>
          <p14:tracePt t="65362" x="7010400" y="4251325"/>
          <p14:tracePt t="65378" x="6983413" y="4251325"/>
          <p14:tracePt t="65395" x="6929438" y="4251325"/>
          <p14:tracePt t="65413" x="6894513" y="4251325"/>
          <p14:tracePt t="65429" x="6884988" y="4251325"/>
          <p14:tracePt t="65446" x="6867525" y="4251325"/>
          <p14:tracePt t="65462" x="6858000" y="4251325"/>
          <p14:tracePt t="65494" x="6848475" y="4241800"/>
          <p14:tracePt t="65513" x="6848475" y="4232275"/>
          <p14:tracePt t="65545" x="6848475" y="4224338"/>
          <p14:tracePt t="65562" x="6840538" y="4214813"/>
          <p14:tracePt t="65596" x="6840538" y="4197350"/>
          <p14:tracePt t="65612" x="6840538" y="4170363"/>
          <p14:tracePt t="65629" x="6840538" y="4160838"/>
          <p14:tracePt t="65646" x="6840538" y="4133850"/>
          <p14:tracePt t="65662" x="6848475" y="4116388"/>
          <p14:tracePt t="65678" x="6848475" y="4108450"/>
          <p14:tracePt t="65695" x="6858000" y="4108450"/>
          <p14:tracePt t="65713" x="6867525" y="4108450"/>
          <p14:tracePt t="65729" x="6875463" y="4108450"/>
          <p14:tracePt t="65745" x="6884988" y="4108450"/>
          <p14:tracePt t="65762" x="6894513" y="4108450"/>
          <p14:tracePt t="65845" x="6894513" y="4116388"/>
          <p14:tracePt t="65895" x="6894513" y="4125913"/>
          <p14:tracePt t="65928" x="6884988" y="4125913"/>
          <p14:tracePt t="65994" x="6884988" y="4116388"/>
          <p14:tracePt t="66045" x="6884988" y="4108450"/>
          <p14:tracePt t="66627" x="6884988" y="4089400"/>
          <p14:tracePt t="66644" x="6867525" y="4054475"/>
          <p14:tracePt t="66660" x="6867525" y="4037013"/>
          <p14:tracePt t="66677" x="6858000" y="4017963"/>
          <p14:tracePt t="66694" x="6858000" y="4000500"/>
          <p14:tracePt t="66712" x="6858000" y="3965575"/>
          <p14:tracePt t="66727" x="6858000" y="3956050"/>
          <p14:tracePt t="66744" x="6858000" y="3929063"/>
          <p14:tracePt t="66760" x="6867525" y="3884613"/>
          <p14:tracePt t="66777" x="6875463" y="3867150"/>
          <p14:tracePt t="66794" x="6875463" y="3830638"/>
          <p14:tracePt t="66812" x="6884988" y="3786188"/>
          <p14:tracePt t="66827" x="6894513" y="3776663"/>
          <p14:tracePt t="66844" x="6894513" y="3751263"/>
          <p14:tracePt t="66861" x="6902450" y="3732213"/>
          <p14:tracePt t="66877" x="6902450" y="3714750"/>
          <p14:tracePt t="66894" x="6911975" y="3697288"/>
          <p14:tracePt t="66911" x="6911975" y="3679825"/>
          <p14:tracePt t="66927" x="6911975" y="3670300"/>
          <p14:tracePt t="66960" x="6919913" y="3660775"/>
          <p14:tracePt t="66976" x="6929438" y="3652838"/>
          <p14:tracePt t="66993" x="6929438" y="3643313"/>
          <p14:tracePt t="67011" x="6929438" y="3633788"/>
          <p14:tracePt t="67027" x="6929438" y="3625850"/>
          <p14:tracePt t="67043" x="6938963" y="3625850"/>
          <p14:tracePt t="67127" x="6938963" y="3633788"/>
          <p14:tracePt t="67143" x="6938963" y="3652838"/>
          <p14:tracePt t="67177" x="6938963" y="3670300"/>
          <p14:tracePt t="67193" x="6938963" y="3705225"/>
          <p14:tracePt t="67211" x="6929438" y="3795713"/>
          <p14:tracePt t="67227" x="6929438" y="3857625"/>
          <p14:tracePt t="67244" x="6919913" y="3938588"/>
          <p14:tracePt t="67260" x="6902450" y="4017963"/>
          <p14:tracePt t="67276" x="6894513" y="4062413"/>
          <p14:tracePt t="67293" x="6894513" y="4133850"/>
          <p14:tracePt t="67310" x="6884988" y="4187825"/>
          <p14:tracePt t="67327" x="6884988" y="4214813"/>
          <p14:tracePt t="67343" x="6884988" y="4251325"/>
          <p14:tracePt t="67361" x="6884988" y="4276725"/>
          <p14:tracePt t="67393" x="6884988" y="4286250"/>
          <p14:tracePt t="67410" x="6884988" y="4295775"/>
          <p14:tracePt t="67759" x="6884988" y="4303713"/>
          <p14:tracePt t="67759" x="6894513" y="4313238"/>
          <p14:tracePt t="67776" x="6911975" y="4330700"/>
          <p14:tracePt t="67792" x="6946900" y="4384675"/>
          <p14:tracePt t="67810" x="6973888" y="4438650"/>
          <p14:tracePt t="67826" x="6991350" y="4473575"/>
          <p14:tracePt t="67843" x="7000875" y="4518025"/>
          <p14:tracePt t="67860" x="7010400" y="4537075"/>
          <p14:tracePt t="67876" x="7018338" y="4572000"/>
          <p14:tracePt t="67893" x="7018338" y="4598988"/>
          <p14:tracePt t="67909" x="7018338" y="4625975"/>
          <p14:tracePt t="67926" x="7010400" y="4633913"/>
          <p14:tracePt t="67944" x="7000875" y="4652963"/>
          <p14:tracePt t="67960" x="6983413" y="4660900"/>
          <p14:tracePt t="67977" x="6965950" y="4670425"/>
          <p14:tracePt t="67993" x="6929438" y="4679950"/>
          <p14:tracePt t="68010" x="6894513" y="4687888"/>
          <p14:tracePt t="68026" x="6867525" y="4687888"/>
          <p14:tracePt t="68043" x="6813550" y="4687888"/>
          <p14:tracePt t="68059" x="6786563" y="4687888"/>
          <p14:tracePt t="68076" x="6732588" y="4687888"/>
          <p14:tracePt t="68093" x="6688138" y="4687888"/>
          <p14:tracePt t="68109" x="6680200" y="4687888"/>
          <p14:tracePt t="68127" x="6653213" y="4670425"/>
          <p14:tracePt t="68144" x="6626225" y="4660900"/>
          <p14:tracePt t="68160" x="6608763" y="4643438"/>
          <p14:tracePt t="68176" x="6589713" y="4633913"/>
          <p14:tracePt t="68193" x="6562725" y="4608513"/>
          <p14:tracePt t="68209" x="6545263" y="4572000"/>
          <p14:tracePt t="68226" x="6527800" y="4554538"/>
          <p14:tracePt t="68242" x="6500813" y="4518025"/>
          <p14:tracePt t="68259" x="6491288" y="4510088"/>
          <p14:tracePt t="68276" x="6473825" y="4483100"/>
          <p14:tracePt t="68294" x="6456363" y="4456113"/>
          <p14:tracePt t="68310" x="6446838" y="4429125"/>
          <p14:tracePt t="68326" x="6438900" y="4411663"/>
          <p14:tracePt t="68342" x="6429375" y="4384675"/>
          <p14:tracePt t="68359" x="6419850" y="4357688"/>
          <p14:tracePt t="68376" x="6402388" y="4322763"/>
          <p14:tracePt t="68393" x="6402388" y="4286250"/>
          <p14:tracePt t="68410" x="6394450" y="4241800"/>
          <p14:tracePt t="68426" x="6394450" y="4214813"/>
          <p14:tracePt t="68444" x="6394450" y="4160838"/>
          <p14:tracePt t="68460" x="6394450" y="4116388"/>
          <p14:tracePt t="68476" x="6394450" y="4098925"/>
          <p14:tracePt t="68493" x="6429375" y="4071938"/>
          <p14:tracePt t="68510" x="6500813" y="4044950"/>
          <p14:tracePt t="68526" x="6545263" y="4037013"/>
          <p14:tracePt t="68543" x="6670675" y="4017963"/>
          <p14:tracePt t="68559" x="6742113" y="4010025"/>
          <p14:tracePt t="68576" x="6911975" y="4010025"/>
          <p14:tracePt t="68592" x="7081838" y="4017963"/>
          <p14:tracePt t="68610" x="7232650" y="4054475"/>
          <p14:tracePt t="68627" x="7304088" y="4081463"/>
          <p14:tracePt t="68643" x="7429500" y="4143375"/>
          <p14:tracePt t="68660" x="7537450" y="4214813"/>
          <p14:tracePt t="68676" x="7581900" y="4241800"/>
          <p14:tracePt t="68692" x="7634288" y="4295775"/>
          <p14:tracePt t="68710" x="7661275" y="4357688"/>
          <p14:tracePt t="68726" x="7680325" y="4384675"/>
          <p14:tracePt t="68743" x="7697788" y="4438650"/>
          <p14:tracePt t="68759" x="7697788" y="4465638"/>
          <p14:tracePt t="68775" x="7697788" y="4500563"/>
          <p14:tracePt t="68792" x="7697788" y="4527550"/>
          <p14:tracePt t="68809" x="7670800" y="4545013"/>
          <p14:tracePt t="68825" x="7653338" y="4562475"/>
          <p14:tracePt t="68842" x="7599363" y="4589463"/>
          <p14:tracePt t="68859" x="7572375" y="4608513"/>
          <p14:tracePt t="68876" x="7537450" y="4633913"/>
          <p14:tracePt t="68892" x="7491413" y="4652963"/>
          <p14:tracePt t="68910" x="7473950" y="4660900"/>
          <p14:tracePt t="68910" x="7456488" y="4670425"/>
          <p14:tracePt t="68926" x="7429500" y="4679950"/>
          <p14:tracePt t="68942" x="7375525" y="4687888"/>
          <p14:tracePt t="68959" x="7331075" y="4697413"/>
          <p14:tracePt t="68975" x="7242175" y="4714875"/>
          <p14:tracePt t="68992" x="7143750" y="4724400"/>
          <p14:tracePt t="69009" x="7062788" y="4724400"/>
          <p14:tracePt t="69025" x="7010400" y="4724400"/>
          <p14:tracePt t="69043" x="6911975" y="4705350"/>
          <p14:tracePt t="69059" x="6858000" y="4687888"/>
          <p14:tracePt t="69076" x="6759575" y="4652963"/>
          <p14:tracePt t="69092" x="6688138" y="4616450"/>
          <p14:tracePt t="69108" x="6653213" y="4589463"/>
          <p14:tracePt t="69125" x="6599238" y="4545013"/>
          <p14:tracePt t="69142" x="6562725" y="4491038"/>
          <p14:tracePt t="69159" x="6545263" y="4456113"/>
          <p14:tracePt t="69176" x="6527800" y="4402138"/>
          <p14:tracePt t="69193" x="6510338" y="4322763"/>
          <p14:tracePt t="69210" x="6510338" y="4251325"/>
          <p14:tracePt t="69225" x="6510338" y="4214813"/>
          <p14:tracePt t="69242" x="6518275" y="4152900"/>
          <p14:tracePt t="69258" x="6537325" y="4116388"/>
          <p14:tracePt t="69275" x="6572250" y="4054475"/>
          <p14:tracePt t="69292" x="6643688" y="3990975"/>
          <p14:tracePt t="69309" x="6688138" y="3956050"/>
          <p14:tracePt t="69325" x="6769100" y="3911600"/>
          <p14:tracePt t="69343" x="6848475" y="3875088"/>
          <p14:tracePt t="69359" x="6894513" y="3867150"/>
          <p14:tracePt t="69375" x="6973888" y="3857625"/>
          <p14:tracePt t="69392" x="7089775" y="3848100"/>
          <p14:tracePt t="69409" x="7153275" y="3848100"/>
          <p14:tracePt t="69425" x="7277100" y="3875088"/>
          <p14:tracePt t="69443" x="7367588" y="3911600"/>
          <p14:tracePt t="69458" x="7402513" y="3929063"/>
          <p14:tracePt t="69475" x="7491413" y="3973513"/>
          <p14:tracePt t="69492" x="7572375" y="4044950"/>
          <p14:tracePt t="69508" x="7616825" y="4081463"/>
          <p14:tracePt t="69525" x="7670800" y="4143375"/>
          <p14:tracePt t="69542" x="7705725" y="4197350"/>
          <p14:tracePt t="69558" x="7705725" y="4214813"/>
          <p14:tracePt t="69575" x="7715250" y="4251325"/>
          <p14:tracePt t="69592" x="7724775" y="4303713"/>
          <p14:tracePt t="69608" x="7724775" y="4330700"/>
          <p14:tracePt t="69625" x="7715250" y="4367213"/>
          <p14:tracePt t="69642" x="7705725" y="4402138"/>
          <p14:tracePt t="69659" x="7688263" y="4411663"/>
          <p14:tracePt t="69675" x="7670800" y="4438650"/>
          <p14:tracePt t="69693" x="7643813" y="4456113"/>
          <p14:tracePt t="69709" x="7634288" y="4456113"/>
          <p14:tracePt t="69725" x="7626350" y="4465638"/>
          <p14:tracePt t="69741" x="7616825" y="4483100"/>
          <p14:tracePt t="69758" x="7608888" y="4483100"/>
          <p14:tracePt t="69774" x="7599363" y="4483100"/>
          <p14:tracePt t="69791" x="7589838" y="4491038"/>
          <p14:tracePt t="69808" x="7589838" y="4500563"/>
          <p14:tracePt t="69825" x="7562850" y="4500563"/>
          <p14:tracePt t="69841" x="7537450" y="4518025"/>
          <p14:tracePt t="69858" x="7500938" y="4527550"/>
          <p14:tracePt t="69875" x="7429500" y="4527550"/>
          <p14:tracePt t="69892" x="7367588" y="4537075"/>
          <p14:tracePt t="69909" x="7340600" y="4537075"/>
          <p14:tracePt t="69925" x="7296150" y="4537075"/>
          <p14:tracePt t="69942" x="7251700" y="4537075"/>
          <p14:tracePt t="69958" x="7232650" y="4537075"/>
          <p14:tracePt t="69975" x="7197725" y="4527550"/>
          <p14:tracePt t="69991" x="7153275" y="4518025"/>
          <p14:tracePt t="70008" x="7126288" y="4518025"/>
          <p14:tracePt t="70025" x="7072313" y="4500563"/>
          <p14:tracePt t="70042" x="7010400" y="4483100"/>
          <p14:tracePt t="70058" x="6983413" y="4483100"/>
          <p14:tracePt t="70075" x="6929438" y="4473575"/>
          <p14:tracePt t="70092" x="6884988" y="4456113"/>
          <p14:tracePt t="70109" x="6867525" y="4456113"/>
          <p14:tracePt t="70125" x="6813550" y="4438650"/>
          <p14:tracePt t="70141" x="6759575" y="4429125"/>
          <p14:tracePt t="70158" x="6715125" y="4419600"/>
          <p14:tracePt t="70174" x="6661150" y="4402138"/>
          <p14:tracePt t="70192" x="6608763" y="4394200"/>
          <p14:tracePt t="70209" x="6589713" y="4384675"/>
          <p14:tracePt t="70225" x="6554788" y="4357688"/>
          <p14:tracePt t="70242" x="6527800" y="4330700"/>
          <p14:tracePt t="70258" x="6518275" y="4322763"/>
          <p14:tracePt t="70274" x="6500813" y="4295775"/>
          <p14:tracePt t="70292" x="6491288" y="4259263"/>
          <p14:tracePt t="70308" x="6483350" y="4232275"/>
          <p14:tracePt t="70324" x="6473825" y="4205288"/>
          <p14:tracePt t="70342" x="6473825" y="4179888"/>
          <p14:tracePt t="70357" x="6473825" y="4170363"/>
          <p14:tracePt t="70374" x="6473825" y="4143375"/>
          <p14:tracePt t="70392" x="6491288" y="4125913"/>
          <p14:tracePt t="70408" x="6500813" y="4108450"/>
          <p14:tracePt t="70425" x="6527800" y="4081463"/>
          <p14:tracePt t="70442" x="6572250" y="4054475"/>
          <p14:tracePt t="70458" x="6599238" y="4044950"/>
          <p14:tracePt t="70474" x="6680200" y="4037013"/>
          <p14:tracePt t="70492" x="6769100" y="4017963"/>
          <p14:tracePt t="70507" x="6823075" y="4010025"/>
          <p14:tracePt t="70524" x="6929438" y="4010025"/>
          <p14:tracePt t="70542" x="7062788" y="4010025"/>
          <p14:tracePt t="70557" x="7134225" y="4017963"/>
          <p14:tracePt t="70575" x="7242175" y="4037013"/>
          <p14:tracePt t="70592" x="7323138" y="4062413"/>
          <p14:tracePt t="70607" x="7348538" y="4071938"/>
          <p14:tracePt t="70624" x="7394575" y="4098925"/>
          <p14:tracePt t="70642" x="7429500" y="4125913"/>
          <p14:tracePt t="70658" x="7439025" y="4143375"/>
          <p14:tracePt t="70675" x="7473950" y="4197350"/>
          <p14:tracePt t="70692" x="7500938" y="4259263"/>
          <p14:tracePt t="70708" x="7510463" y="4286250"/>
          <p14:tracePt t="70724" x="7527925" y="4340225"/>
          <p14:tracePt t="70742" x="7527925" y="4375150"/>
          <p14:tracePt t="70758" x="7527925" y="4394200"/>
          <p14:tracePt t="70774" x="7510463" y="4438650"/>
          <p14:tracePt t="70792" x="7483475" y="4465638"/>
          <p14:tracePt t="70807" x="7466013" y="4491038"/>
          <p14:tracePt t="70823" x="7439025" y="4518025"/>
          <p14:tracePt t="70840" x="7419975" y="4537075"/>
          <p14:tracePt t="70857" x="7402513" y="4554538"/>
          <p14:tracePt t="70874" x="7367588" y="4581525"/>
          <p14:tracePt t="70892" x="7296150" y="4616450"/>
          <p14:tracePt t="70908" x="7251700" y="4633913"/>
          <p14:tracePt t="70924" x="7170738" y="4660900"/>
          <p14:tracePt t="70942" x="7116763" y="4670425"/>
          <p14:tracePt t="70957" x="7089775" y="4679950"/>
          <p14:tracePt t="70974" x="7054850" y="4687888"/>
          <p14:tracePt t="70991" x="7027863" y="4687888"/>
          <p14:tracePt t="71008" x="7018338" y="4687888"/>
          <p14:tracePt t="71024" x="6991350" y="4687888"/>
          <p14:tracePt t="71041" x="6983413" y="4687888"/>
          <p14:tracePt t="71057" x="6973888" y="4687888"/>
          <p14:tracePt t="71091" x="6965950" y="4687888"/>
          <p14:tracePt t="71141" x="6956425" y="4679950"/>
          <p14:tracePt t="71175" x="6946900" y="4679950"/>
          <p14:tracePt t="71924" x="6911975" y="4670425"/>
          <p14:tracePt t="71941" x="6858000" y="4660900"/>
          <p14:tracePt t="71957" x="6831013" y="4643438"/>
          <p14:tracePt t="71973" x="6769100" y="4608513"/>
          <p14:tracePt t="71990" x="6724650" y="4572000"/>
          <p14:tracePt t="72006" x="6715125" y="4554538"/>
          <p14:tracePt t="72023" x="6688138" y="4527550"/>
          <p14:tracePt t="72040" x="6670675" y="4500563"/>
          <p14:tracePt t="72057" x="6653213" y="4491038"/>
          <p14:tracePt t="72073" x="6634163" y="4465638"/>
          <p14:tracePt t="72090" x="6616700" y="4446588"/>
          <p14:tracePt t="72106" x="6616700" y="4438650"/>
          <p14:tracePt t="72123" x="6608763" y="4429125"/>
          <p14:tracePt t="72140" x="6599238" y="4419600"/>
          <p14:tracePt t="72156" x="6589713" y="4419600"/>
          <p14:tracePt t="72174" x="6581775" y="4402138"/>
          <p14:tracePt t="72206" x="6572250" y="4394200"/>
          <p14:tracePt t="72356" x="6572250" y="4402138"/>
          <p14:tracePt t="72373" x="6589713" y="4411663"/>
          <p14:tracePt t="72389" x="6599238" y="4446588"/>
          <p14:tracePt t="72406" x="6608763" y="4473575"/>
          <p14:tracePt t="72423" x="6616700" y="4527550"/>
          <p14:tracePt t="72440" x="6616700" y="4572000"/>
          <p14:tracePt t="72457" x="6616700" y="4581525"/>
          <p14:tracePt t="72473" x="6616700" y="4589463"/>
          <p14:tracePt t="72506" x="6599238" y="4598988"/>
          <p14:tracePt t="72523" x="6589713" y="4598988"/>
          <p14:tracePt t="72540" x="6572250" y="4581525"/>
          <p14:tracePt t="72556" x="6554788" y="4572000"/>
          <p14:tracePt t="72573" x="6527800" y="4527550"/>
          <p14:tracePt t="72589" x="6491288" y="4446588"/>
          <p14:tracePt t="72606" x="6491288" y="4402138"/>
          <p14:tracePt t="72622" x="6483350" y="4348163"/>
          <p14:tracePt t="72639" x="6473825" y="4340225"/>
          <p14:tracePt t="72655" x="6473825" y="4322763"/>
          <p14:tracePt t="72673" x="6473825" y="4313238"/>
          <p14:tracePt t="72706" x="6465888" y="4313238"/>
          <p14:tracePt t="72724" x="6456363" y="4313238"/>
          <p14:tracePt t="72740" x="6446838" y="4322763"/>
          <p14:tracePt t="72756" x="6446838" y="4330700"/>
          <p14:tracePt t="72789" x="6438900" y="4340225"/>
          <p14:tracePt t="72873" x="6438900" y="4330700"/>
          <p14:tracePt t="72890" x="6438900" y="4313238"/>
          <p14:tracePt t="72906" x="6438900" y="4303713"/>
          <p14:tracePt t="72989" x="6429375" y="4330700"/>
          <p14:tracePt t="73006" x="6429375" y="4348163"/>
          <p14:tracePt t="73023" x="6411913" y="4384675"/>
          <p14:tracePt t="73039" x="6411913" y="4402138"/>
          <p14:tracePt t="73056" x="6411913" y="4419600"/>
          <p14:tracePt t="73106" x="6419850" y="4411663"/>
          <p14:tracePt t="73122" x="6429375" y="4411663"/>
          <p14:tracePt t="73139" x="6438900" y="4402138"/>
          <p14:tracePt t="73206" x="6446838" y="4402138"/>
          <p14:tracePt t="73239" x="6446838" y="4419600"/>
          <p14:tracePt t="73272" x="6446838" y="4429125"/>
          <p14:tracePt t="73289" x="6446838" y="4438650"/>
          <p14:tracePt t="73306" x="6446838" y="4446588"/>
          <p14:tracePt t="73338" x="6456363" y="4446588"/>
          <p14:tracePt t="73372" x="6465888" y="4446588"/>
          <p14:tracePt t="73455" x="6473825" y="4456113"/>
          <p14:tracePt t="73489" x="6473825" y="4465638"/>
          <p14:tracePt t="73506" x="6483350" y="4465638"/>
          <p14:tracePt t="73523" x="6500813" y="4465638"/>
          <p14:tracePt t="73539" x="6510338" y="4465638"/>
          <p14:tracePt t="73555" x="6554788" y="4473575"/>
          <p14:tracePt t="73573" x="6626225" y="4473575"/>
          <p14:tracePt t="73589" x="6661150" y="4473575"/>
          <p14:tracePt t="73606" x="6715125" y="4483100"/>
          <p14:tracePt t="73623" x="6732588" y="4491038"/>
          <p14:tracePt t="73638" x="6751638" y="4518025"/>
          <p14:tracePt t="73655" x="6751638" y="4527550"/>
          <p14:tracePt t="73671" x="6769100" y="4545013"/>
          <p14:tracePt t="73688" x="6769100" y="4554538"/>
          <p14:tracePt t="73706" x="6777038" y="4554538"/>
          <p14:tracePt t="73722" x="6796088" y="4562475"/>
          <p14:tracePt t="73739" x="6875463" y="4554538"/>
          <p14:tracePt t="73756" x="6938963" y="4545013"/>
          <p14:tracePt t="73772" x="7054850" y="4527550"/>
          <p14:tracePt t="73788" x="7108825" y="4518025"/>
          <p14:tracePt t="73805" x="7188200" y="4510088"/>
          <p14:tracePt t="73822" x="7232650" y="4510088"/>
          <p14:tracePt t="73838" x="7277100" y="4518025"/>
          <p14:tracePt t="73855" x="7286625" y="4527550"/>
          <p14:tracePt t="73872" x="7304088" y="4537075"/>
          <p14:tracePt t="73889" x="7313613" y="4545013"/>
          <p14:tracePt t="73921" x="7323138" y="4545013"/>
          <p14:tracePt t="73939" x="7340600" y="4545013"/>
          <p14:tracePt t="73956" x="7358063" y="4545013"/>
          <p14:tracePt t="73972" x="7402513" y="4537075"/>
          <p14:tracePt t="73989" x="7483475" y="4500563"/>
          <p14:tracePt t="74005" x="7527925" y="4473575"/>
          <p14:tracePt t="74021" x="7589838" y="4429125"/>
          <p14:tracePt t="74038" x="7616825" y="4419600"/>
          <p14:tracePt t="74055" x="7653338" y="4402138"/>
          <p14:tracePt t="74072" x="7680325" y="4384675"/>
          <p14:tracePt t="74088" x="7688263" y="4384675"/>
          <p14:tracePt t="74105" x="7705725" y="4384675"/>
          <p14:tracePt t="74122" x="7715250" y="4375150"/>
          <p14:tracePt t="74138" x="7724775" y="4375150"/>
          <p14:tracePt t="74155" x="7732713" y="4375150"/>
          <p14:tracePt t="74172" x="7742238" y="4367213"/>
          <p14:tracePt t="74189" x="7751763" y="4367213"/>
          <p14:tracePt t="74205" x="7759700" y="4367213"/>
          <p14:tracePt t="74222" x="7769225" y="4367213"/>
          <p14:tracePt t="74238" x="7777163" y="4357688"/>
          <p14:tracePt t="74355" x="7759700" y="4367213"/>
          <p14:tracePt t="74371" x="7724775" y="4375150"/>
          <p14:tracePt t="74389" x="7643813" y="4394200"/>
          <p14:tracePt t="74405" x="7599363" y="4402138"/>
          <p14:tracePt t="74421" x="7483475" y="4429125"/>
          <p14:tracePt t="74437" x="7419975" y="4438650"/>
          <p14:tracePt t="74454" x="7296150" y="4456113"/>
          <p14:tracePt t="74471" x="7188200" y="4465638"/>
          <p14:tracePt t="74488" x="7143750" y="4465638"/>
          <p14:tracePt t="74505" x="7062788" y="4456113"/>
          <p14:tracePt t="74521" x="6983413" y="4446588"/>
          <p14:tracePt t="74538" x="6946900" y="4446588"/>
          <p14:tracePt t="74554" x="6867525" y="4429125"/>
          <p14:tracePt t="74571" x="6796088" y="4411663"/>
          <p14:tracePt t="74588" x="6769100" y="4402138"/>
          <p14:tracePt t="74604" x="6705600" y="4384675"/>
          <p14:tracePt t="74621" x="6653213" y="4357688"/>
          <p14:tracePt t="74638" x="6616700" y="4348163"/>
          <p14:tracePt t="74654" x="6581775" y="4322763"/>
          <p14:tracePt t="74672" x="6537325" y="4303713"/>
          <p14:tracePt t="74689" x="6483350" y="4276725"/>
          <p14:tracePt t="74705" x="6456363" y="4268788"/>
          <p14:tracePt t="74722" x="6419850" y="4241800"/>
          <p14:tracePt t="74738" x="6402388" y="4224338"/>
          <p14:tracePt t="74755" x="6375400" y="4197350"/>
          <p14:tracePt t="74771" x="6367463" y="4187825"/>
          <p14:tracePt t="74804" x="6367463" y="4179888"/>
          <p14:tracePt t="74871" x="6367463" y="4187825"/>
          <p14:tracePt t="74904" x="6394450" y="4224338"/>
          <p14:tracePt t="74921" x="6473825" y="4295775"/>
          <p14:tracePt t="74937" x="6518275" y="4340225"/>
          <p14:tracePt t="74954" x="6599238" y="4429125"/>
          <p14:tracePt t="74971" x="6670675" y="4510088"/>
          <p14:tracePt t="74987" x="6715125" y="4537075"/>
          <p14:tracePt t="75005" x="6804025" y="4589463"/>
          <p14:tracePt t="75022" x="6929438" y="4625975"/>
          <p14:tracePt t="75037" x="6991350" y="4633913"/>
          <p14:tracePt t="75053" x="7134225" y="4643438"/>
          <p14:tracePt t="75071" x="7304088" y="4643438"/>
          <p14:tracePt t="75087" x="7394575" y="4625975"/>
          <p14:tracePt t="75104" x="7527925" y="4589463"/>
          <p14:tracePt t="75121" x="7643813" y="4554538"/>
          <p14:tracePt t="75137" x="7697788" y="4537075"/>
          <p14:tracePt t="75154" x="7777163" y="4500563"/>
          <p14:tracePt t="75171" x="7858125" y="4473575"/>
          <p14:tracePt t="75188" x="7885113" y="4456113"/>
          <p14:tracePt t="75204" x="7939088" y="4429125"/>
          <p14:tracePt t="75222" x="7966075" y="4402138"/>
          <p14:tracePt t="75238" x="7983538" y="4394200"/>
          <p14:tracePt t="75254" x="8010525" y="4357688"/>
          <p14:tracePt t="75270" x="8018463" y="4313238"/>
          <p14:tracePt t="75287" x="8018463" y="4295775"/>
          <p14:tracePt t="75304" x="8027988" y="4241800"/>
          <p14:tracePt t="75321" x="8027988" y="4197350"/>
          <p14:tracePt t="75337" x="8027988" y="4179888"/>
          <p14:tracePt t="75354" x="8037513" y="4152900"/>
          <p14:tracePt t="75371" x="8037513" y="4125913"/>
          <p14:tracePt t="75387" x="8037513" y="4116388"/>
          <p14:tracePt t="75404" x="8037513" y="4089400"/>
          <p14:tracePt t="75420" x="8027988" y="4081463"/>
          <p14:tracePt t="75455" x="8027988" y="4071938"/>
          <p14:tracePt t="75471" x="8018463" y="4062413"/>
          <p14:tracePt t="75503" x="8010525" y="4062413"/>
          <p14:tracePt t="75520" x="8001000" y="4054475"/>
          <p14:tracePt t="75554" x="7991475" y="4054475"/>
          <p14:tracePt t="75571" x="7983538" y="4054475"/>
          <p14:tracePt t="75587" x="7974013" y="4054475"/>
          <p14:tracePt t="75604" x="7966075" y="4044950"/>
          <p14:tracePt t="75620" x="7956550" y="4044950"/>
          <p14:tracePt t="75637" x="7947025" y="4044950"/>
          <p14:tracePt t="75654" x="7939088" y="4044950"/>
          <p14:tracePt t="75670" x="7929563" y="4037013"/>
          <p14:tracePt t="75687" x="7920038" y="4037013"/>
          <p14:tracePt t="75703" x="7912100" y="4027488"/>
          <p14:tracePt t="75721" x="7902575" y="4027488"/>
          <p14:tracePt t="75754" x="7885113" y="4027488"/>
          <p14:tracePt t="75771" x="7875588" y="4017963"/>
          <p14:tracePt t="75803" x="7867650" y="4010025"/>
          <p14:tracePt t="75853" x="7858125" y="4000500"/>
          <p14:tracePt t="75871" x="7858125" y="3990975"/>
          <p14:tracePt t="75887" x="7858125" y="3983038"/>
          <p14:tracePt t="75903" x="7858125" y="3973513"/>
          <p14:tracePt t="75937" x="7858125" y="3965575"/>
          <p14:tracePt t="75971" x="7858125" y="3956050"/>
          <p14:tracePt t="76021" x="7848600" y="3956050"/>
          <p14:tracePt t="76054" x="7840663" y="3956050"/>
          <p14:tracePt t="76071" x="7840663" y="3965575"/>
          <p14:tracePt t="76087" x="7831138" y="3965575"/>
          <p14:tracePt t="76103" x="7813675" y="3965575"/>
          <p14:tracePt t="76120" x="7786688" y="3973513"/>
          <p14:tracePt t="76136" x="7759700" y="3983038"/>
          <p14:tracePt t="76153" x="7680325" y="3990975"/>
          <p14:tracePt t="76170" x="7599363" y="4010025"/>
          <p14:tracePt t="76187" x="7572375" y="4017963"/>
          <p14:tracePt t="76204" x="7518400" y="4027488"/>
          <p14:tracePt t="76221" x="7473950" y="4044950"/>
          <p14:tracePt t="76238" x="7456488" y="4044950"/>
          <p14:tracePt t="76253" x="7402513" y="4054475"/>
          <p14:tracePt t="76270" x="7348538" y="4054475"/>
          <p14:tracePt t="76287" x="7323138" y="4054475"/>
          <p14:tracePt t="76303" x="7277100" y="4062413"/>
          <p14:tracePt t="76320" x="7259638" y="4062413"/>
          <p14:tracePt t="76336" x="7242175" y="4062413"/>
          <p14:tracePt t="76353" x="7224713" y="4071938"/>
          <p14:tracePt t="76370" x="7197725" y="4071938"/>
          <p14:tracePt t="76386" x="7188200" y="4071938"/>
          <p14:tracePt t="76403" x="7170738" y="4071938"/>
          <p14:tracePt t="76436" x="7153275" y="4071938"/>
          <p14:tracePt t="76453" x="7143750" y="4071938"/>
          <p14:tracePt t="76486" x="7134225" y="4071938"/>
          <p14:tracePt t="76504" x="7126288" y="4071938"/>
          <p14:tracePt t="76521" x="7116763" y="4071938"/>
          <p14:tracePt t="76586" x="7126288" y="4071938"/>
          <p14:tracePt t="76603" x="7134225" y="4071938"/>
          <p14:tracePt t="76636" x="7170738" y="4071938"/>
          <p14:tracePt t="76653" x="7269163" y="4071938"/>
          <p14:tracePt t="76670" x="7412038" y="4054475"/>
          <p14:tracePt t="76686" x="7473950" y="4044950"/>
          <p14:tracePt t="76703" x="7572375" y="4027488"/>
          <p14:tracePt t="76721" x="7653338" y="4010025"/>
          <p14:tracePt t="76736" x="7688263" y="4000500"/>
          <p14:tracePt t="76753" x="7769225" y="3983038"/>
          <p14:tracePt t="76770" x="7840663" y="3973513"/>
          <p14:tracePt t="76786" x="7885113" y="3965575"/>
          <p14:tracePt t="76804" x="7929563" y="3946525"/>
          <p14:tracePt t="76821" x="7966075" y="3946525"/>
          <p14:tracePt t="76836" x="7974013" y="3946525"/>
          <p14:tracePt t="76852" x="7991475" y="3938588"/>
          <p14:tracePt t="76886" x="8001000" y="3929063"/>
          <p14:tracePt t="76903" x="8010525" y="3929063"/>
          <p14:tracePt t="76953" x="8018463" y="3929063"/>
          <p14:tracePt t="77086" x="8010525" y="3929063"/>
          <p14:tracePt t="77120" x="8001000" y="3929063"/>
          <p14:tracePt t="77136" x="7991475" y="3929063"/>
          <p14:tracePt t="77153" x="7974013" y="3938588"/>
          <p14:tracePt t="77169" x="7912100" y="3938588"/>
          <p14:tracePt t="77185" x="7867650" y="3946525"/>
          <p14:tracePt t="77202" x="7742238" y="3956050"/>
          <p14:tracePt t="77220" x="7626350" y="3973513"/>
          <p14:tracePt t="77236" x="7572375" y="3973513"/>
          <p14:tracePt t="77253" x="7473950" y="3990975"/>
          <p14:tracePt t="77270" x="7394575" y="4000500"/>
          <p14:tracePt t="77285" x="7367588" y="4010025"/>
          <p14:tracePt t="77303" x="7323138" y="4017963"/>
          <p14:tracePt t="77320" x="7296150" y="4027488"/>
          <p14:tracePt t="77352" x="7286625" y="4027488"/>
          <p14:tracePt t="77402" x="7286625" y="4037013"/>
          <p14:tracePt t="77520" x="7296150" y="4037013"/>
          <p14:tracePt t="77620" x="7286625" y="4044950"/>
          <p14:tracePt t="77635" x="7277100" y="4044950"/>
          <p14:tracePt t="77652" x="7242175" y="4054475"/>
          <p14:tracePt t="77669" x="7161213" y="4071938"/>
          <p14:tracePt t="77685" x="7099300" y="4081463"/>
          <p14:tracePt t="77703" x="7000875" y="4098925"/>
          <p14:tracePt t="77720" x="6946900" y="4108450"/>
          <p14:tracePt t="77736" x="6929438" y="4108450"/>
          <p14:tracePt t="77753" x="6902450" y="4116388"/>
          <p14:tracePt t="77785" x="6894513" y="4116388"/>
          <p14:tracePt t="77802" x="6884988" y="4116388"/>
          <p14:tracePt t="77853" x="6875463" y="4116388"/>
          <p14:tracePt t="77870" x="6875463" y="4108450"/>
          <p14:tracePt t="77886" x="6867525" y="4098925"/>
          <p14:tracePt t="77902" x="6867525" y="4081463"/>
          <p14:tracePt t="77919" x="6867525" y="4054475"/>
          <p14:tracePt t="77935" x="6858000" y="4027488"/>
          <p14:tracePt t="77952" x="6848475" y="3973513"/>
          <p14:tracePt t="77970" x="6848475" y="3938588"/>
          <p14:tracePt t="78069" x="6848475" y="3965575"/>
          <p14:tracePt t="78085" x="6848475" y="3973513"/>
          <p14:tracePt t="78102" x="6848475" y="4000500"/>
          <p14:tracePt t="78119" x="6848475" y="4017963"/>
          <p14:tracePt t="78135" x="6848475" y="4037013"/>
          <p14:tracePt t="78152" x="6848475" y="4044950"/>
          <p14:tracePt t="78185" x="6848475" y="4054475"/>
          <p14:tracePt t="78252" x="6848475" y="4044950"/>
          <p14:tracePt t="78269" x="6848475" y="4017963"/>
          <p14:tracePt t="78285" x="6848475" y="3990975"/>
          <p14:tracePt t="78302" x="6848475" y="3938588"/>
          <p14:tracePt t="78318" x="6840538" y="3894138"/>
          <p14:tracePt t="78351" x="6840538" y="3884613"/>
          <p14:tracePt t="78402" x="6848475" y="3902075"/>
          <p14:tracePt t="78419" x="6858000" y="3929063"/>
          <p14:tracePt t="78435" x="6858000" y="3946525"/>
          <p14:tracePt t="78452" x="6911975" y="4010025"/>
          <p14:tracePt t="78468" x="6991350" y="4062413"/>
          <p14:tracePt t="78485" x="7037388" y="4081463"/>
          <p14:tracePt t="78502" x="7116763" y="4089400"/>
          <p14:tracePt t="78519" x="7242175" y="4089400"/>
          <p14:tracePt t="78535" x="7304088" y="4081463"/>
          <p14:tracePt t="78552" x="7429500" y="4054475"/>
          <p14:tracePt t="78569" x="7518400" y="4037013"/>
          <p14:tracePt t="78586" x="7545388" y="4037013"/>
          <p14:tracePt t="78602" x="7572375" y="4017963"/>
          <p14:tracePt t="78619" x="7589838" y="4017963"/>
          <p14:tracePt t="78635" x="7599363" y="4010025"/>
          <p14:tracePt t="78652" x="7608888" y="4010025"/>
          <p14:tracePt t="78669" x="7616825" y="4010025"/>
          <p14:tracePt t="78684" x="7626350" y="4010025"/>
          <p14:tracePt t="78719" x="7634288" y="4017963"/>
          <p14:tracePt t="78736" x="7634288" y="4027488"/>
          <p14:tracePt t="78752" x="7643813" y="4037013"/>
          <p14:tracePt t="78785" x="7643813" y="4054475"/>
          <p14:tracePt t="78835" x="7643813" y="4062413"/>
          <p14:tracePt t="78901" x="7634288" y="4044950"/>
          <p14:tracePt t="78919" x="7634288" y="4027488"/>
          <p14:tracePt t="78936" x="7626350" y="4017963"/>
          <p14:tracePt t="78951" x="7616825" y="3965575"/>
          <p14:tracePt t="78969" x="7616825" y="3938588"/>
          <p14:tracePt t="78984" x="7616825" y="3929063"/>
          <p14:tracePt t="79034" x="7616825" y="3938588"/>
          <p14:tracePt t="79051" x="7616825" y="3956050"/>
          <p14:tracePt t="79068" x="7616825" y="3973513"/>
          <p14:tracePt t="79084" x="7616825" y="3990975"/>
          <p14:tracePt t="79101" x="7616825" y="4000500"/>
          <p14:tracePt t="79134" x="7616825" y="4010025"/>
          <p14:tracePt t="79201" x="7608888" y="4000500"/>
          <p14:tracePt t="79251" x="7608888" y="3990975"/>
          <p14:tracePt t="79301" x="7608888" y="4000500"/>
          <p14:tracePt t="79334" x="7608888" y="4010025"/>
          <p14:tracePt t="79350" x="7608888" y="4027488"/>
          <p14:tracePt t="79384" x="7608888" y="4037013"/>
          <p14:tracePt t="79434" x="7599363" y="4037013"/>
          <p14:tracePt t="79451" x="7589838" y="4037013"/>
          <p14:tracePt t="79467" x="7581900" y="4017963"/>
          <p14:tracePt t="79501" x="7572375" y="4017963"/>
          <p14:tracePt t="79534" x="7554913" y="4017963"/>
          <p14:tracePt t="79551" x="7537450" y="4037013"/>
          <p14:tracePt t="79567" x="7483475" y="4062413"/>
          <p14:tracePt t="79584" x="7456488" y="4071938"/>
          <p14:tracePt t="79601" x="7402513" y="4098925"/>
          <p14:tracePt t="79617" x="7375525" y="4098925"/>
          <p14:tracePt t="79634" x="7367588" y="4098925"/>
          <p14:tracePt t="79651" x="7340600" y="4098925"/>
          <p14:tracePt t="79667" x="7323138" y="4098925"/>
          <p14:tracePt t="79684" x="7304088" y="4098925"/>
          <p14:tracePt t="79701" x="7269163" y="4089400"/>
          <p14:tracePt t="79719" x="7224713" y="4081463"/>
          <p14:tracePt t="79734" x="7205663" y="4071938"/>
          <p14:tracePt t="79751" x="7180263" y="4071938"/>
          <p14:tracePt t="79767" x="7161213" y="4071938"/>
          <p14:tracePt t="79784" x="7153275" y="4071938"/>
          <p14:tracePt t="79800" x="7143750" y="4071938"/>
          <p14:tracePt t="79850" x="7134225" y="4071938"/>
          <p14:tracePt t="79900" x="7126288" y="4071938"/>
          <p14:tracePt t="79967" x="7116763" y="4071938"/>
          <p14:tracePt t="80300" x="7116763" y="4062413"/>
          <p14:tracePt t="80318" x="7116763" y="4044950"/>
          <p14:tracePt t="80334" x="7116763" y="4037013"/>
          <p14:tracePt t="80351" x="7108825" y="4010025"/>
          <p14:tracePt t="80383" x="7108825" y="4000500"/>
          <p14:tracePt t="80451" x="7108825" y="4017963"/>
          <p14:tracePt t="80467" x="7099300" y="4062413"/>
          <p14:tracePt t="80483" x="7099300" y="4098925"/>
          <p14:tracePt t="80501" x="7089775" y="4170363"/>
          <p14:tracePt t="80517" x="7089775" y="4197350"/>
          <p14:tracePt t="80534" x="7089775" y="4205288"/>
          <p14:tracePt t="80600" x="7089775" y="4179888"/>
          <p14:tracePt t="80617" x="7099300" y="4108450"/>
          <p14:tracePt t="80633" x="7099300" y="4071938"/>
          <p14:tracePt t="80650" x="7108825" y="4010025"/>
          <p14:tracePt t="80666" x="7116763" y="3973513"/>
          <p14:tracePt t="80700" x="7116763" y="3965575"/>
          <p14:tracePt t="80717" x="7126288" y="3965575"/>
          <p14:tracePt t="80750" x="7126288" y="3973513"/>
          <p14:tracePt t="80767" x="7126288" y="3990975"/>
          <p14:tracePt t="80784" x="7126288" y="4000500"/>
          <p14:tracePt t="80800" x="7126288" y="4027488"/>
          <p14:tracePt t="80816" x="7116763" y="4089400"/>
          <p14:tracePt t="80833" x="7108825" y="4143375"/>
          <p14:tracePt t="80849" x="7099300" y="4251325"/>
          <p14:tracePt t="80866" x="7089775" y="4322763"/>
          <p14:tracePt t="80883" x="7089775" y="4348163"/>
          <p14:tracePt t="80900" x="7089775" y="4402138"/>
          <p14:tracePt t="80916" x="7089775" y="4419600"/>
          <p14:tracePt t="80933" x="7089775" y="4429125"/>
          <p14:tracePt t="81499" x="7089775" y="4402138"/>
          <p14:tracePt t="81516" x="7081838" y="4375150"/>
          <p14:tracePt t="81533" x="7081838" y="4330700"/>
          <p14:tracePt t="81549" x="7072313" y="4295775"/>
          <p14:tracePt t="81566" x="7062788" y="4276725"/>
          <p14:tracePt t="81583" x="7054850" y="4232275"/>
          <p14:tracePt t="81599" x="7054850" y="4197350"/>
          <p14:tracePt t="81616" x="7045325" y="4187825"/>
          <p14:tracePt t="81632" x="7037388" y="4160838"/>
          <p14:tracePt t="81649" x="7037388" y="4152900"/>
          <p14:tracePt t="81666" x="7037388" y="4143375"/>
          <p14:tracePt t="81699" x="7027863" y="4143375"/>
          <p14:tracePt t="81799" x="7027863" y="4152900"/>
          <p14:tracePt t="81883" x="7027863" y="4143375"/>
          <p14:tracePt t="81899" x="7027863" y="4133850"/>
          <p14:tracePt t="81915" x="7027863" y="4116388"/>
          <p14:tracePt t="81932" x="7010400" y="4071938"/>
          <p14:tracePt t="81949" x="6983413" y="4000500"/>
          <p14:tracePt t="81965" x="6973888" y="3973513"/>
          <p14:tracePt t="81982" x="6946900" y="3938588"/>
          <p14:tracePt t="81999" x="6919913" y="3919538"/>
          <p14:tracePt t="82015" x="6911975" y="3919538"/>
          <p14:tracePt t="82033" x="6902450" y="3919538"/>
          <p14:tracePt t="82049" x="6884988" y="3919538"/>
          <p14:tracePt t="82082" x="6884988" y="3938588"/>
          <p14:tracePt t="82099" x="6884988" y="3946525"/>
          <p14:tracePt t="82116" x="6875463" y="3946525"/>
          <p14:tracePt t="82133" x="6875463" y="3965575"/>
          <p14:tracePt t="82149" x="6875463" y="3973513"/>
          <p14:tracePt t="82166" x="6875463" y="3983038"/>
          <p14:tracePt t="82182" x="6875463" y="3990975"/>
          <p14:tracePt t="82265" x="6884988" y="3990975"/>
          <p14:tracePt t="82316" x="6894513" y="3990975"/>
          <p14:tracePt t="82382" x="6884988" y="3990975"/>
          <p14:tracePt t="82415" x="6875463" y="4000500"/>
          <p14:tracePt t="82432" x="6867525" y="4010025"/>
          <p14:tracePt t="82450" x="6858000" y="4010025"/>
          <p14:tracePt t="82466" x="6848475" y="4017963"/>
          <p14:tracePt t="82482" x="6831013" y="4027488"/>
          <p14:tracePt t="82499" x="6804025" y="4044950"/>
          <p14:tracePt t="82515" x="6796088" y="4062413"/>
          <p14:tracePt t="82531" x="6759575" y="4116388"/>
          <p14:tracePt t="82549" x="6742113" y="4152900"/>
          <p14:tracePt t="82565" x="6732588" y="4170363"/>
          <p14:tracePt t="82582" x="6724650" y="4187825"/>
          <p14:tracePt t="82615" x="6724650" y="4197350"/>
          <p14:tracePt t="82632" x="6732588" y="4205288"/>
          <p14:tracePt t="82665" x="6742113" y="4214813"/>
          <p14:tracePt t="82682" x="6769100" y="4224338"/>
          <p14:tracePt t="82699" x="6831013" y="4241800"/>
          <p14:tracePt t="82715" x="6894513" y="4259263"/>
          <p14:tracePt t="82732" x="7037388" y="4295775"/>
          <p14:tracePt t="82749" x="7126288" y="4313238"/>
          <p14:tracePt t="82765" x="7161213" y="4322763"/>
          <p14:tracePt t="82781" x="7215188" y="4330700"/>
          <p14:tracePt t="82799" x="7259638" y="4348163"/>
          <p14:tracePt t="82815" x="7269163" y="4357688"/>
          <p14:tracePt t="82832" x="7296150" y="4367213"/>
          <p14:tracePt t="82849" x="7304088" y="4375150"/>
          <p14:tracePt t="82865" x="7304088" y="4384675"/>
          <p14:tracePt t="82882" x="7304088" y="4411663"/>
          <p14:tracePt t="82899" x="7304088" y="4438650"/>
          <p14:tracePt t="82915" x="7304088" y="4446588"/>
          <p14:tracePt t="82932" x="7296150" y="4473575"/>
          <p14:tracePt t="82949" x="7277100" y="4491038"/>
          <p14:tracePt t="82964" x="7259638" y="4518025"/>
          <p14:tracePt t="82982" x="7224713" y="4545013"/>
          <p14:tracePt t="82999" x="7161213" y="4562475"/>
          <p14:tracePt t="83015" x="7134225" y="4572000"/>
          <p14:tracePt t="83032" x="7081838" y="4581525"/>
          <p14:tracePt t="83049" x="7037388" y="4589463"/>
          <p14:tracePt t="83065" x="7027863" y="4589463"/>
          <p14:tracePt t="83082" x="7010400" y="4598988"/>
          <p14:tracePt t="83099" x="6991350" y="4598988"/>
          <p14:tracePt t="83115" x="6991350" y="4608513"/>
          <p14:tracePt t="83132" x="6983413" y="4616450"/>
          <p14:tracePt t="83149" x="6983413" y="4625975"/>
          <p14:tracePt t="83164" x="6983413" y="4633913"/>
          <p14:tracePt t="83182" x="6983413" y="4660900"/>
          <p14:tracePt t="83199" x="6991350" y="4768850"/>
          <p14:tracePt t="83215" x="7010400" y="4857750"/>
          <p14:tracePt t="83233" x="7054850" y="5027613"/>
          <p14:tracePt t="83249" x="7081838" y="5160963"/>
          <p14:tracePt t="83264" x="7089775" y="5214938"/>
          <p14:tracePt t="83282" x="7099300" y="5295900"/>
          <p14:tracePt t="83298" x="7116763" y="5367338"/>
          <p14:tracePt t="83315" x="7126288" y="5394325"/>
          <p14:tracePt t="83331" x="7134225" y="5446713"/>
          <p14:tracePt t="83348" x="7153275" y="5465763"/>
          <p14:tracePt t="83614" x="7161213" y="5465763"/>
          <p14:tracePt t="83631" x="7180263" y="5465763"/>
          <p14:tracePt t="83647" x="7224713" y="5456238"/>
          <p14:tracePt t="83664" x="7259638" y="5456238"/>
          <p14:tracePt t="83681" x="7348538" y="5456238"/>
          <p14:tracePt t="83698" x="7419975" y="5456238"/>
          <p14:tracePt t="83714" x="7446963" y="5456238"/>
          <p14:tracePt t="83731" x="7500938" y="5456238"/>
          <p14:tracePt t="83748" x="7554913" y="5456238"/>
          <p14:tracePt t="83764" x="7581900" y="5456238"/>
          <p14:tracePt t="83781" x="7634288" y="5446713"/>
          <p14:tracePt t="83797" x="7688263" y="5438775"/>
          <p14:tracePt t="83815" x="7715250" y="5438775"/>
          <p14:tracePt t="83832" x="7769225" y="5429250"/>
          <p14:tracePt t="83848" x="7823200" y="5419725"/>
          <p14:tracePt t="83864" x="7840663" y="5419725"/>
          <p14:tracePt t="83881" x="7867650" y="5411788"/>
          <p14:tracePt t="83897" x="7875588" y="5402263"/>
          <p14:tracePt t="83930" x="7885113" y="5402263"/>
          <p14:tracePt t="84030" x="7875588" y="5402263"/>
          <p14:tracePt t="84047" x="7867650" y="5402263"/>
          <p14:tracePt t="84064" x="7858125" y="5402263"/>
          <p14:tracePt t="84081" x="7831138" y="5384800"/>
          <p14:tracePt t="84098" x="7804150" y="5348288"/>
          <p14:tracePt t="84114" x="7777163" y="5303838"/>
          <p14:tracePt t="84131" x="7732713" y="5214938"/>
          <p14:tracePt t="84147" x="7705725" y="5133975"/>
          <p14:tracePt t="84164" x="7697788" y="5081588"/>
          <p14:tracePt t="84180" x="7680325" y="4991100"/>
          <p14:tracePt t="84197" x="7661275" y="4902200"/>
          <p14:tracePt t="84214" x="7653338" y="4867275"/>
          <p14:tracePt t="84231" x="7643813" y="4786313"/>
          <p14:tracePt t="84247" x="7643813" y="4732338"/>
          <p14:tracePt t="84264" x="7643813" y="4714875"/>
          <p14:tracePt t="84280" x="7634288" y="4687888"/>
          <p14:tracePt t="84297" x="7626350" y="4670425"/>
          <p14:tracePt t="84314" x="7626350" y="4660900"/>
          <p14:tracePt t="84330" x="7626350" y="4643438"/>
          <p14:tracePt t="84348" x="7616825" y="4633913"/>
          <p14:tracePt t="84364" x="7616825" y="4625975"/>
          <p14:tracePt t="84463" x="7608888" y="4625975"/>
          <p14:tracePt t="84530" x="7599363" y="4616450"/>
          <p14:tracePt t="84597" x="7599363" y="4633913"/>
          <p14:tracePt t="84615" x="7599363" y="4652963"/>
          <p14:tracePt t="84630" x="7599363" y="4751388"/>
          <p14:tracePt t="84646" x="7599363" y="4822825"/>
          <p14:tracePt t="84663" x="7599363" y="4991100"/>
          <p14:tracePt t="84680" x="7599363" y="5126038"/>
          <p14:tracePt t="84698" x="7599363" y="5241925"/>
          <p14:tracePt t="84713" x="7599363" y="5286375"/>
          <p14:tracePt t="84730" x="7599363" y="5367338"/>
          <p14:tracePt t="84747" x="7589838" y="5429250"/>
          <p14:tracePt t="84763" x="7589838" y="5456238"/>
          <p14:tracePt t="84779" x="7581900" y="5491163"/>
          <p14:tracePt t="84797" x="7581900" y="5510213"/>
          <p14:tracePt t="84814" x="7572375" y="5527675"/>
          <p14:tracePt t="84830" x="7572375" y="5545138"/>
          <p14:tracePt t="84847" x="7572375" y="5562600"/>
          <p14:tracePt t="84880" x="7572375" y="5581650"/>
          <p14:tracePt t="84913" x="7572375" y="5589588"/>
          <p14:tracePt t="84963" x="7562850" y="5599113"/>
          <p14:tracePt t="85081" x="7562850" y="5589588"/>
          <p14:tracePt t="85097" x="7562850" y="5572125"/>
          <p14:tracePt t="85113" x="7562850" y="5500688"/>
          <p14:tracePt t="85130" x="7572375" y="5348288"/>
          <p14:tracePt t="85147" x="7572375" y="5170488"/>
          <p14:tracePt t="85163" x="7572375" y="5099050"/>
          <p14:tracePt t="85180" x="7572375" y="4973638"/>
          <p14:tracePt t="85196" x="7572375" y="4902200"/>
          <p14:tracePt t="85213" x="7572375" y="4875213"/>
          <p14:tracePt t="85230" x="7572375" y="4822825"/>
          <p14:tracePt t="85247" x="7572375" y="4776788"/>
          <p14:tracePt t="85262" x="7572375" y="4768850"/>
          <p14:tracePt t="85279" x="7572375" y="4751388"/>
          <p14:tracePt t="85296" x="7572375" y="4741863"/>
          <p14:tracePt t="85314" x="7572375" y="4732338"/>
          <p14:tracePt t="85331" x="7581900" y="4724400"/>
          <p14:tracePt t="85380" x="7581900" y="4714875"/>
          <p14:tracePt t="85479" x="7581900" y="4732338"/>
          <p14:tracePt t="85513" x="7581900" y="4759325"/>
          <p14:tracePt t="85529" x="7581900" y="4857750"/>
          <p14:tracePt t="85546" x="7572375" y="4929188"/>
          <p14:tracePt t="85563" x="7554913" y="5089525"/>
          <p14:tracePt t="85579" x="7537450" y="5224463"/>
          <p14:tracePt t="85596" x="7537450" y="5286375"/>
          <p14:tracePt t="85614" x="7527925" y="5394325"/>
          <p14:tracePt t="85630" x="7518400" y="5465763"/>
          <p14:tracePt t="85647" x="7510463" y="5483225"/>
          <p14:tracePt t="85663" x="7510463" y="5500688"/>
          <p14:tracePt t="85679" x="7510463" y="5510213"/>
          <p14:tracePt t="85696" x="7510463" y="5518150"/>
          <p14:tracePt t="85713" x="7510463" y="5527675"/>
          <p14:tracePt t="85779" x="7510463" y="5537200"/>
          <p14:tracePt t="86462" x="7500938" y="5527675"/>
          <p14:tracePt t="86529" x="7500938" y="5518150"/>
          <p14:tracePt t="86746" x="7500938" y="5510213"/>
          <p14:tracePt t="86812" x="7491413" y="5500688"/>
          <p14:tracePt t="86846" x="7483475" y="5483225"/>
          <p14:tracePt t="86862" x="7466013" y="5411788"/>
          <p14:tracePt t="86880" x="7394575" y="5241925"/>
          <p14:tracePt t="86895" x="7358063" y="5133975"/>
          <p14:tracePt t="86912" x="7286625" y="4946650"/>
          <p14:tracePt t="86929" x="7232650" y="4795838"/>
          <p14:tracePt t="86945" x="7215188" y="4724400"/>
          <p14:tracePt t="86962" x="7188200" y="4598988"/>
          <p14:tracePt t="86979" x="7170738" y="4510088"/>
          <p14:tracePt t="86995" x="7161213" y="4483100"/>
          <p14:tracePt t="87013" x="7153275" y="4446588"/>
          <p14:tracePt t="87045" x="7153275" y="4438650"/>
          <p14:tracePt t="87062" x="7153275" y="4429125"/>
          <p14:tracePt t="87295" x="7143750" y="4429125"/>
          <p14:tracePt t="87311" x="7134225" y="4419600"/>
          <p14:tracePt t="87329" x="7116763" y="4394200"/>
          <p14:tracePt t="87346" x="7108825" y="4384675"/>
          <p14:tracePt t="87362" x="7089775" y="4357688"/>
          <p14:tracePt t="87379" x="7062788" y="4322763"/>
          <p14:tracePt t="87395" x="7062788" y="4313238"/>
          <p14:tracePt t="87411" x="7045325" y="4286250"/>
          <p14:tracePt t="87429" x="7037388" y="4268788"/>
          <p14:tracePt t="87445" x="7027863" y="4259263"/>
          <p14:tracePt t="87462" x="7018338" y="4251325"/>
          <p14:tracePt t="87479" x="7010400" y="4241800"/>
          <p14:tracePt t="87494" x="7010400" y="4232275"/>
          <p14:tracePt t="87511" x="7010400" y="4224338"/>
          <p14:tracePt t="87561" x="7010400" y="4214813"/>
          <p14:tracePt t="87661" x="7000875" y="4224338"/>
          <p14:tracePt t="87679" x="6983413" y="4241800"/>
          <p14:tracePt t="87695" x="6965950" y="4259263"/>
          <p14:tracePt t="87711" x="6902450" y="4322763"/>
          <p14:tracePt t="87729" x="6823075" y="4384675"/>
          <p14:tracePt t="87745" x="6796088" y="4394200"/>
          <p14:tracePt t="87761" x="6759575" y="4402138"/>
          <p14:tracePt t="87779" x="6715125" y="4402138"/>
          <p14:tracePt t="87794" x="6697663" y="4394200"/>
          <p14:tracePt t="87811" x="6670675" y="4375150"/>
          <p14:tracePt t="87827" x="6643688" y="4340225"/>
          <p14:tracePt t="87845" x="6643688" y="4313238"/>
          <p14:tracePt t="87861" x="6634163" y="4259263"/>
          <p14:tracePt t="87878" x="6634163" y="4205288"/>
          <p14:tracePt t="87894" x="6653213" y="4170363"/>
          <p14:tracePt t="87911" x="6680200" y="4116388"/>
          <p14:tracePt t="87929" x="6705600" y="4071938"/>
          <p14:tracePt t="87944" x="6732588" y="4054475"/>
          <p14:tracePt t="87961" x="6804025" y="4010025"/>
          <p14:tracePt t="87977" x="6911975" y="3983038"/>
          <p14:tracePt t="87994" x="6973888" y="3973513"/>
          <p14:tracePt t="88011" x="7099300" y="3973513"/>
          <p14:tracePt t="88027" x="7188200" y="4010025"/>
          <p14:tracePt t="88044" x="7232650" y="4044950"/>
          <p14:tracePt t="88061" x="7323138" y="4116388"/>
          <p14:tracePt t="88077" x="7394575" y="4197350"/>
          <p14:tracePt t="88095" x="7429500" y="4232275"/>
          <p14:tracePt t="88111" x="7456488" y="4303713"/>
          <p14:tracePt t="88128" x="7456488" y="4367213"/>
          <p14:tracePt t="88144" x="7456488" y="4394200"/>
          <p14:tracePt t="88161" x="7439025" y="4446588"/>
          <p14:tracePt t="88177" x="7412038" y="4510088"/>
          <p14:tracePt t="88195" x="7394575" y="4537075"/>
          <p14:tracePt t="88211" x="7348538" y="4581525"/>
          <p14:tracePt t="88229" x="7286625" y="4608513"/>
          <p14:tracePt t="88245" x="7259638" y="4616450"/>
          <p14:tracePt t="88261" x="7188200" y="4633913"/>
          <p14:tracePt t="88277" x="7108825" y="4633913"/>
          <p14:tracePt t="88294" x="7072313" y="4633913"/>
          <p14:tracePt t="88310" x="7000875" y="4633913"/>
          <p14:tracePt t="88327" x="6919913" y="4625975"/>
          <p14:tracePt t="88344" x="6884988" y="4608513"/>
          <p14:tracePt t="88361" x="6804025" y="4581525"/>
          <p14:tracePt t="88378" x="6715125" y="4518025"/>
          <p14:tracePt t="88394" x="6688138" y="4483100"/>
          <p14:tracePt t="88411" x="6634163" y="4419600"/>
          <p14:tracePt t="88427" x="6616700" y="4367213"/>
          <p14:tracePt t="88445" x="6608763" y="4348163"/>
          <p14:tracePt t="88460" x="6608763" y="4313238"/>
          <p14:tracePt t="88477" x="6608763" y="4295775"/>
          <p14:tracePt t="88494" x="6608763" y="4276725"/>
          <p14:tracePt t="88512" x="6616700" y="4259263"/>
          <p14:tracePt t="88528" x="6643688" y="4232275"/>
          <p14:tracePt t="88544" x="6661150" y="4214813"/>
          <p14:tracePt t="88560" x="6680200" y="4197350"/>
          <p14:tracePt t="88577" x="6705600" y="4170363"/>
          <p14:tracePt t="88594" x="6724650" y="4152900"/>
          <p14:tracePt t="88611" x="6742113" y="4133850"/>
          <p14:tracePt t="88628" x="6769100" y="4108450"/>
          <p14:tracePt t="88644" x="6777038" y="4089400"/>
          <p14:tracePt t="88660" x="6804025" y="4081463"/>
          <p14:tracePt t="88678" x="6813550" y="4071938"/>
          <p14:tracePt t="88695" x="6823075" y="4071938"/>
          <p14:tracePt t="88727" x="6831013" y="4071938"/>
          <p14:tracePt t="88760" x="6831013" y="4081463"/>
          <p14:tracePt t="88777" x="6831013" y="4089400"/>
          <p14:tracePt t="88793" x="6840538" y="4098925"/>
          <p14:tracePt t="88810" x="6840538" y="4108450"/>
          <p14:tracePt t="88845" x="6848475" y="4125913"/>
          <p14:tracePt t="88861" x="6858000" y="4125913"/>
          <p14:tracePt t="88878" x="6867525" y="4133850"/>
          <p14:tracePt t="88894" x="6875463" y="4133850"/>
          <p14:tracePt t="88927" x="6884988" y="4133850"/>
          <p14:tracePt t="89027" x="6875463" y="4133850"/>
          <p14:tracePt t="89043" x="6867525" y="4143375"/>
          <p14:tracePt t="89060" x="6858000" y="4160838"/>
          <p14:tracePt t="89077" x="6840538" y="4179888"/>
          <p14:tracePt t="89093" x="6840538" y="4197350"/>
          <p14:tracePt t="89111" x="6840538" y="4241800"/>
          <p14:tracePt t="89127" x="6840538" y="4303713"/>
          <p14:tracePt t="89143" x="6840538" y="4340225"/>
          <p14:tracePt t="89160" x="6875463" y="4419600"/>
          <p14:tracePt t="89177" x="6894513" y="4483100"/>
          <p14:tracePt t="89194" x="6902450" y="4500563"/>
          <p14:tracePt t="89210" x="6911975" y="4527550"/>
          <p14:tracePt t="89227" x="6911975" y="4545013"/>
          <p14:tracePt t="89244" x="6911975" y="4554538"/>
          <p14:tracePt t="89293" x="6902450" y="4554538"/>
          <p14:tracePt t="89311" x="6894513" y="4554538"/>
          <p14:tracePt t="89327" x="6875463" y="4554538"/>
          <p14:tracePt t="89360" x="6867525" y="4545013"/>
          <p14:tracePt t="89376" x="6858000" y="4527550"/>
          <p14:tracePt t="89393" x="6848475" y="4518025"/>
          <p14:tracePt t="89410" x="6840538" y="4491038"/>
          <p14:tracePt t="89427" x="6840538" y="4419600"/>
          <p14:tracePt t="89444" x="6840538" y="4384675"/>
          <p14:tracePt t="89460" x="6848475" y="4295775"/>
          <p14:tracePt t="89476" x="6867525" y="4251325"/>
          <p14:tracePt t="89493" x="6911975" y="4160838"/>
          <p14:tracePt t="89510" x="6973888" y="4071938"/>
          <p14:tracePt t="89526" x="7018338" y="4037013"/>
          <p14:tracePt t="89543" x="7099300" y="4000500"/>
          <p14:tracePt t="89560" x="7161213" y="3973513"/>
          <p14:tracePt t="89577" x="7197725" y="3973513"/>
          <p14:tracePt t="89594" x="7205663" y="3973513"/>
          <p14:tracePt t="89610" x="7232650" y="3983038"/>
          <p14:tracePt t="89626" x="7242175" y="3990975"/>
          <p14:tracePt t="89643" x="7251700" y="4010025"/>
          <p14:tracePt t="89659" x="7269163" y="4044950"/>
          <p14:tracePt t="89676" x="7286625" y="4081463"/>
          <p14:tracePt t="89694" x="7286625" y="4108450"/>
          <p14:tracePt t="89709" x="7296150" y="4143375"/>
          <p14:tracePt t="89726" x="7296150" y="4179888"/>
          <p14:tracePt t="89743" x="7296150" y="4197350"/>
          <p14:tracePt t="89760" x="7296150" y="4241800"/>
          <p14:tracePt t="89776" x="7286625" y="4268788"/>
          <p14:tracePt t="89776" x="7286625" y="4286250"/>
          <p14:tracePt t="89793" x="7277100" y="4313238"/>
          <p14:tracePt t="89809" x="7269163" y="4348163"/>
          <p14:tracePt t="89826" x="7251700" y="4367213"/>
          <p14:tracePt t="89843" x="7232650" y="4384675"/>
          <p14:tracePt t="89860" x="7215188" y="4394200"/>
          <p14:tracePt t="89876" x="7188200" y="4402138"/>
          <p14:tracePt t="89894" x="7161213" y="4402138"/>
          <p14:tracePt t="89910" x="7108825" y="4402138"/>
          <p14:tracePt t="89926" x="7054850" y="4402138"/>
          <p14:tracePt t="89943" x="7027863" y="4402138"/>
          <p14:tracePt t="89959" x="6965950" y="4402138"/>
          <p14:tracePt t="89976" x="6946900" y="4394200"/>
          <p14:tracePt t="89993" x="6919913" y="4367213"/>
          <p14:tracePt t="90009" x="6894513" y="4340225"/>
          <p14:tracePt t="90026" x="6884988" y="4330700"/>
          <p14:tracePt t="90043" x="6875463" y="4303713"/>
          <p14:tracePt t="90059" x="6858000" y="4286250"/>
          <p14:tracePt t="90076" x="6858000" y="4268788"/>
          <p14:tracePt t="90093" x="6858000" y="4232275"/>
          <p14:tracePt t="90109" x="6858000" y="4205288"/>
          <p14:tracePt t="90127" x="6858000" y="4170363"/>
          <p14:tracePt t="90143" x="6858000" y="4152900"/>
          <p14:tracePt t="90160" x="6875463" y="4098925"/>
          <p14:tracePt t="90176" x="6911975" y="4044950"/>
          <p14:tracePt t="90193" x="6919913" y="4027488"/>
          <p14:tracePt t="90209" x="6946900" y="3990975"/>
          <p14:tracePt t="90226" x="6973888" y="3983038"/>
          <p14:tracePt t="90243" x="6983413" y="3973513"/>
          <p14:tracePt t="90259" x="7018338" y="3965575"/>
          <p14:tracePt t="90276" x="7045325" y="3965575"/>
          <p14:tracePt t="90292" x="7081838" y="3965575"/>
          <p14:tracePt t="90309" x="7108825" y="3965575"/>
          <p14:tracePt t="90326" x="7116763" y="3973513"/>
          <p14:tracePt t="90326" x="7126288" y="3990975"/>
          <p14:tracePt t="90343" x="7143750" y="4010025"/>
          <p14:tracePt t="90359" x="7170738" y="4062413"/>
          <p14:tracePt t="90377" x="7197725" y="4143375"/>
          <p14:tracePt t="90394" x="7205663" y="4187825"/>
          <p14:tracePt t="90409" x="7215188" y="4251325"/>
          <p14:tracePt t="90426" x="7224713" y="4276725"/>
          <p14:tracePt t="90444" x="7224713" y="4313238"/>
          <p14:tracePt t="90459" x="7224713" y="4340225"/>
          <p14:tracePt t="90476" x="7224713" y="4348163"/>
          <p14:tracePt t="90492" x="7205663" y="4375150"/>
          <p14:tracePt t="90509" x="7197725" y="4402138"/>
          <p14:tracePt t="90526" x="7188200" y="4411663"/>
          <p14:tracePt t="90542" x="7170738" y="4429125"/>
          <p14:tracePt t="90559" x="7126288" y="4438650"/>
          <p14:tracePt t="90575" x="7108825" y="4438650"/>
          <p14:tracePt t="90592" x="7072313" y="4446588"/>
          <p14:tracePt t="90609" x="7037388" y="4446588"/>
          <p14:tracePt t="90626" x="7018338" y="4446588"/>
          <p14:tracePt t="90643" x="7010400" y="4446588"/>
          <p14:tracePt t="97620" x="7018338" y="4446588"/>
          <p14:tracePt t="97687" x="7010400" y="4446588"/>
          <p14:tracePt t="97721" x="6991350" y="4446588"/>
          <p14:tracePt t="97737" x="6965950" y="4438650"/>
          <p14:tracePt t="97755" x="6938963" y="4438650"/>
          <p14:tracePt t="97770" x="6858000" y="4419600"/>
          <p14:tracePt t="97787" x="6769100" y="4384675"/>
          <p14:tracePt t="97803" x="6742113" y="4367213"/>
          <p14:tracePt t="97820" x="6688138" y="4340225"/>
          <p14:tracePt t="97837" x="6661150" y="4313238"/>
          <p14:tracePt t="97853" x="6661150" y="4303713"/>
          <p14:tracePt t="97870" x="6653213" y="4286250"/>
          <p14:tracePt t="97887" x="6643688" y="4268788"/>
          <p14:tracePt t="97903" x="6634163" y="4251325"/>
          <p14:tracePt t="97920" x="6634163" y="4232275"/>
          <p14:tracePt t="97937" x="6634163" y="4197350"/>
          <p14:tracePt t="97953" x="6634163" y="4170363"/>
          <p14:tracePt t="97970" x="6653213" y="4108450"/>
          <p14:tracePt t="97988" x="6688138" y="4027488"/>
          <p14:tracePt t="98004" x="6724650" y="3990975"/>
          <p14:tracePt t="98020" x="6786563" y="3929063"/>
          <p14:tracePt t="98037" x="6848475" y="3894138"/>
          <p14:tracePt t="98053" x="6875463" y="3875088"/>
          <p14:tracePt t="98070" x="6946900" y="3857625"/>
          <p14:tracePt t="98088" x="7045325" y="3840163"/>
          <p14:tracePt t="98104" x="7099300" y="3840163"/>
          <p14:tracePt t="98120" x="7232650" y="3830638"/>
          <p14:tracePt t="98137" x="7348538" y="3840163"/>
          <p14:tracePt t="98153" x="7394575" y="3848100"/>
          <p14:tracePt t="98169" x="7473950" y="3875088"/>
          <p14:tracePt t="98187" x="7562850" y="3919538"/>
          <p14:tracePt t="98203" x="7589838" y="3946525"/>
          <p14:tracePt t="98221" x="7643813" y="4000500"/>
          <p14:tracePt t="98237" x="7661275" y="4037013"/>
          <p14:tracePt t="98254" x="7670800" y="4062413"/>
          <p14:tracePt t="98270" x="7680325" y="4089400"/>
          <p14:tracePt t="98287" x="7680325" y="4125913"/>
          <p14:tracePt t="98303" x="7680325" y="4152900"/>
          <p14:tracePt t="98320" x="7661275" y="4187825"/>
          <p14:tracePt t="98337" x="7634288" y="4214813"/>
          <p14:tracePt t="98353" x="7616825" y="4224338"/>
          <p14:tracePt t="98370" x="7599363" y="4251325"/>
          <p14:tracePt t="98388" x="7572375" y="4295775"/>
          <p14:tracePt t="98403" x="7554913" y="4313238"/>
          <p14:tracePt t="98420" x="7527925" y="4375150"/>
          <p14:tracePt t="98437" x="7500938" y="4411663"/>
          <p14:tracePt t="98453" x="7483475" y="4419600"/>
          <p14:tracePt t="98470" x="7429500" y="4456113"/>
          <p14:tracePt t="98487" x="7375525" y="4483100"/>
          <p14:tracePt t="98504" x="7331075" y="4500563"/>
          <p14:tracePt t="98519" x="7259638" y="4527550"/>
          <p14:tracePt t="98537" x="7215188" y="4545013"/>
          <p14:tracePt t="98553" x="7197725" y="4545013"/>
          <p14:tracePt t="98570" x="7170738" y="4554538"/>
          <p14:tracePt t="98587" x="7143750" y="4562475"/>
          <p14:tracePt t="98603" x="7134225" y="4562475"/>
          <p14:tracePt t="98619" x="7116763" y="4562475"/>
          <p14:tracePt t="98637" x="7099300" y="4562475"/>
          <p14:tracePt t="98669" x="7089775" y="4562475"/>
          <p14:tracePt t="98737" x="7081838" y="4562475"/>
          <p14:tracePt t="104682" x="7062788" y="4572000"/>
          <p14:tracePt t="104698" x="7037388" y="4581525"/>
          <p14:tracePt t="104715" x="7000875" y="4581525"/>
          <p14:tracePt t="104732" x="6973888" y="4581525"/>
          <p14:tracePt t="104749" x="6919913" y="4581525"/>
          <p14:tracePt t="104766" x="6858000" y="4581525"/>
          <p14:tracePt t="104783" x="6823075" y="4581525"/>
          <p14:tracePt t="104798" x="6759575" y="4572000"/>
          <p14:tracePt t="104816" x="6705600" y="4554538"/>
          <p14:tracePt t="104832" x="6680200" y="4554538"/>
          <p14:tracePt t="104848" x="6661150" y="4537075"/>
          <p14:tracePt t="104865" x="6634163" y="4527550"/>
          <p14:tracePt t="104881" x="6626225" y="4518025"/>
          <p14:tracePt t="104898" x="6616700" y="4510088"/>
          <p14:tracePt t="104916" x="6608763" y="4500563"/>
          <p14:tracePt t="104948" x="6608763" y="4483100"/>
          <p14:tracePt t="104981" x="6599238" y="4473575"/>
          <p14:tracePt t="104998" x="6599238" y="4465638"/>
          <p14:tracePt t="105031" x="6599238" y="4446588"/>
          <p14:tracePt t="105048" x="6599238" y="4438650"/>
          <p14:tracePt t="105065" x="6599238" y="4394200"/>
          <p14:tracePt t="105082" x="6616700" y="4357688"/>
          <p14:tracePt t="105098" x="6670675" y="4251325"/>
          <p14:tracePt t="105115" x="6742113" y="4160838"/>
          <p14:tracePt t="105131" x="6769100" y="4133850"/>
          <p14:tracePt t="105148" x="6848475" y="4062413"/>
          <p14:tracePt t="105165" x="6911975" y="4027488"/>
          <p14:tracePt t="105181" x="6938963" y="4010025"/>
          <p14:tracePt t="105198" x="7018338" y="3990975"/>
          <p14:tracePt t="105215" x="7116763" y="3983038"/>
          <p14:tracePt t="105232" x="7180263" y="3983038"/>
          <p14:tracePt t="105249" x="7296150" y="4000500"/>
          <p14:tracePt t="105265" x="7394575" y="4044950"/>
          <p14:tracePt t="105281" x="7419975" y="4062413"/>
          <p14:tracePt t="105298" x="7473950" y="4116388"/>
          <p14:tracePt t="105315" x="7510463" y="4170363"/>
          <p14:tracePt t="105331" x="7510463" y="4187825"/>
          <p14:tracePt t="105348" x="7518400" y="4224338"/>
          <p14:tracePt t="105365" x="7518400" y="4268788"/>
          <p14:tracePt t="105381" x="7518400" y="4286250"/>
          <p14:tracePt t="105398" x="7518400" y="4330700"/>
          <p14:tracePt t="105415" x="7491413" y="4357688"/>
          <p14:tracePt t="105431" x="7473950" y="4375150"/>
          <p14:tracePt t="105448" x="7429500" y="4402138"/>
          <p14:tracePt t="105465" x="7367588" y="4419600"/>
          <p14:tracePt t="105481" x="7340600" y="4429125"/>
          <p14:tracePt t="105497" x="7286625" y="4446588"/>
          <p14:tracePt t="105515" x="7232650" y="4456113"/>
          <p14:tracePt t="105531" x="7215188" y="4465638"/>
          <p14:tracePt t="105548" x="7170738" y="4483100"/>
          <p14:tracePt t="105565" x="7134225" y="4500563"/>
          <p14:tracePt t="105581" x="7108825" y="4500563"/>
          <p14:tracePt t="105597" x="7054850" y="4500563"/>
          <p14:tracePt t="105615" x="7000875" y="4500563"/>
          <p14:tracePt t="105631" x="6983413" y="4500563"/>
          <p14:tracePt t="105647" x="6956425" y="4500563"/>
          <p14:tracePt t="105665" x="6929438" y="4500563"/>
          <p14:tracePt t="105681" x="6919913" y="4491038"/>
          <p14:tracePt t="105697" x="6894513" y="4483100"/>
          <p14:tracePt t="105714" x="6867525" y="4456113"/>
          <p14:tracePt t="105731" x="6867525" y="4446588"/>
          <p14:tracePt t="105747" x="6848475" y="4419600"/>
          <p14:tracePt t="105765" x="6840538" y="4394200"/>
          <p14:tracePt t="105780" x="6831013" y="4384675"/>
          <p14:tracePt t="105797" x="6823075" y="4348163"/>
          <p14:tracePt t="105815" x="6813550" y="4295775"/>
          <p14:tracePt t="105831" x="6813550" y="4259263"/>
          <p14:tracePt t="105848" x="6813550" y="4187825"/>
          <p14:tracePt t="105865" x="6823075" y="4108450"/>
          <p14:tracePt t="105881" x="6831013" y="4071938"/>
          <p14:tracePt t="105897" x="6840538" y="4017963"/>
          <p14:tracePt t="105914" x="6867525" y="3983038"/>
          <p14:tracePt t="105930" x="6875463" y="3956050"/>
          <p14:tracePt t="105947" x="6911975" y="3929063"/>
          <p14:tracePt t="105964" x="6965950" y="3894138"/>
          <p14:tracePt t="105981" x="7010400" y="3875088"/>
          <p14:tracePt t="105997" x="7089775" y="3857625"/>
          <p14:tracePt t="106014" x="7161213" y="3840163"/>
          <p14:tracePt t="106031" x="7205663" y="3830638"/>
          <p14:tracePt t="106047" x="7259638" y="3830638"/>
          <p14:tracePt t="106064" x="7313613" y="3830638"/>
          <p14:tracePt t="106081" x="7348538" y="3840163"/>
          <p14:tracePt t="106097" x="7429500" y="3867150"/>
          <p14:tracePt t="106115" x="7510463" y="3919538"/>
          <p14:tracePt t="106130" x="7545388" y="3946525"/>
          <p14:tracePt t="106147" x="7581900" y="3983038"/>
          <p14:tracePt t="106164" x="7608888" y="4027488"/>
          <p14:tracePt t="106180" x="7608888" y="4054475"/>
          <p14:tracePt t="106197" x="7626350" y="4108450"/>
          <p14:tracePt t="106214" x="7634288" y="4179888"/>
          <p14:tracePt t="106230" x="7634288" y="4224338"/>
          <p14:tracePt t="106247" x="7634288" y="4276725"/>
          <p14:tracePt t="106264" x="7626350" y="4322763"/>
          <p14:tracePt t="106280" x="7626350" y="4340225"/>
          <p14:tracePt t="106298" x="7608888" y="4367213"/>
          <p14:tracePt t="106314" x="7589838" y="4394200"/>
          <p14:tracePt t="106331" x="7581900" y="4402138"/>
          <p14:tracePt t="106347" x="7545388" y="4429125"/>
          <p14:tracePt t="106363" x="7510463" y="4456113"/>
          <p14:tracePt t="106380" x="7491413" y="4465638"/>
          <p14:tracePt t="106397" x="7473950" y="4473575"/>
          <p14:tracePt t="106413" x="7446963" y="4483100"/>
          <p14:tracePt t="106430" x="7439025" y="4483100"/>
          <p14:tracePt t="106447" x="7412038" y="4491038"/>
          <p14:tracePt t="106463" x="7402513" y="4491038"/>
          <p14:tracePt t="106480" x="7394575" y="4491038"/>
          <p14:tracePt t="106497" x="7385050" y="4491038"/>
          <p14:tracePt t="106513" x="7375525" y="4491038"/>
          <p14:tracePt t="106530" x="7367588" y="4491038"/>
          <p14:tracePt t="106547" x="7358063" y="4491038"/>
          <p14:tracePt t="106580" x="7340600" y="4491038"/>
          <p14:tracePt t="106598" x="7331075" y="4491038"/>
          <p14:tracePt t="106630" x="7323138" y="4483100"/>
          <p14:tracePt t="106646" x="7296150" y="4473575"/>
          <p14:tracePt t="106663" x="7269163" y="4465638"/>
          <p14:tracePt t="106679" x="7259638" y="4456113"/>
          <p14:tracePt t="106697" x="7215188" y="4429125"/>
          <p14:tracePt t="106713" x="7197725" y="4402138"/>
          <p14:tracePt t="106730" x="7188200" y="4394200"/>
          <p14:tracePt t="106747" x="7180263" y="4367213"/>
          <p14:tracePt t="106764" x="7161213" y="4340225"/>
          <p14:tracePt t="106780" x="7153275" y="4330700"/>
          <p14:tracePt t="106796" x="7153275" y="4303713"/>
          <p14:tracePt t="106813" x="7143750" y="4286250"/>
          <p14:tracePt t="106830" x="7143750" y="4268788"/>
          <p14:tracePt t="106847" x="7143750" y="4259263"/>
          <p14:tracePt t="106880" x="7143750" y="4241800"/>
          <p14:tracePt t="106898" x="7143750" y="4232275"/>
          <p14:tracePt t="106930" x="7143750" y="4224338"/>
          <p14:tracePt t="106947" x="7153275" y="4205288"/>
          <p14:tracePt t="106963" x="7170738" y="4197350"/>
          <p14:tracePt t="106979" x="7188200" y="4187825"/>
          <p14:tracePt t="106997" x="7269163" y="4125913"/>
          <p14:tracePt t="107013" x="7348538" y="4054475"/>
          <p14:tracePt t="107030" x="7385050" y="4017963"/>
          <p14:tracePt t="107046" x="7439025" y="3990975"/>
          <p14:tracePt t="107064" x="7483475" y="3973513"/>
          <p14:tracePt t="107081" x="7500938" y="3973513"/>
          <p14:tracePt t="107097" x="7537450" y="3973513"/>
          <p14:tracePt t="107113" x="7589838" y="3973513"/>
          <p14:tracePt t="107130" x="7608888" y="3983038"/>
          <p14:tracePt t="107147" x="7643813" y="4010025"/>
          <p14:tracePt t="107163" x="7670800" y="4037013"/>
          <p14:tracePt t="107179" x="7680325" y="4044950"/>
          <p14:tracePt t="107196" x="7688263" y="4054475"/>
          <p14:tracePt t="107213" x="7697788" y="4062413"/>
          <p14:tracePt t="107230" x="7697788" y="4071938"/>
          <p14:tracePt t="107246" x="7697788" y="4089400"/>
          <p14:tracePt t="107263" x="7697788" y="4125913"/>
          <p14:tracePt t="107280" x="7680325" y="4160838"/>
          <p14:tracePt t="107296" x="7634288" y="4259263"/>
          <p14:tracePt t="107314" x="7589838" y="4340225"/>
          <p14:tracePt t="107330" x="7562850" y="4375150"/>
          <p14:tracePt t="107346" x="7527925" y="4411663"/>
          <p14:tracePt t="107364" x="7500938" y="4438650"/>
          <p14:tracePt t="107380" x="7491413" y="4446588"/>
          <p14:tracePt t="107397" x="7466013" y="4456113"/>
          <p14:tracePt t="107413" x="7446963" y="4465638"/>
          <p14:tracePt t="107429" x="7429500" y="4465638"/>
          <p14:tracePt t="107446" x="7412038" y="4465638"/>
          <p14:tracePt t="107463" x="7367588" y="4465638"/>
          <p14:tracePt t="107479" x="7340600" y="4465638"/>
          <p14:tracePt t="107496" x="7286625" y="4465638"/>
          <p14:tracePt t="107513" x="7224713" y="4456113"/>
          <p14:tracePt t="107529" x="7205663" y="4456113"/>
          <p14:tracePt t="107546" x="7170738" y="4446588"/>
          <p14:tracePt t="107563" x="7143750" y="4438650"/>
          <p14:tracePt t="107579" x="7134225" y="4429125"/>
          <p14:tracePt t="107597" x="7099300" y="4419600"/>
          <p14:tracePt t="107613" x="7062788" y="4411663"/>
          <p14:tracePt t="107629" x="7045325" y="4402138"/>
          <p14:tracePt t="107646" x="7000875" y="4384675"/>
          <p14:tracePt t="107663" x="6965950" y="4375150"/>
          <p14:tracePt t="107680" x="6956425" y="4367213"/>
          <p14:tracePt t="107697" x="6929438" y="4348163"/>
          <p14:tracePt t="107712" x="6911975" y="4322763"/>
          <p14:tracePt t="107729" x="6902450" y="4313238"/>
          <p14:tracePt t="107745" x="6894513" y="4286250"/>
          <p14:tracePt t="107763" x="6875463" y="4268788"/>
          <p14:tracePt t="107780" x="6875463" y="4259263"/>
          <p14:tracePt t="107795" x="6867525" y="4251325"/>
          <p14:tracePt t="107812" x="6867525" y="4241800"/>
          <p14:tracePt t="107829" x="6867525" y="4232275"/>
          <p14:tracePt t="107846" x="6867525" y="4224338"/>
          <p14:tracePt t="107863" x="6867525" y="4214813"/>
          <p14:tracePt t="107880" x="6867525" y="4205288"/>
          <p14:tracePt t="107896" x="6867525" y="4187825"/>
          <p14:tracePt t="107912" x="6884988" y="4160838"/>
          <p14:tracePt t="107929" x="6894513" y="4143375"/>
          <p14:tracePt t="107945" x="6946900" y="4071938"/>
          <p14:tracePt t="107963" x="7010400" y="3990975"/>
          <p14:tracePt t="107979" x="7027863" y="3973513"/>
          <p14:tracePt t="107996" x="7062788" y="3938588"/>
          <p14:tracePt t="108013" x="7108825" y="3911600"/>
          <p14:tracePt t="108028" x="7126288" y="3902075"/>
          <p14:tracePt t="108045" x="7153275" y="3884613"/>
          <p14:tracePt t="108063" x="7180263" y="3867150"/>
          <p14:tracePt t="108079" x="7197725" y="3867150"/>
          <p14:tracePt t="108096" x="7251700" y="3857625"/>
          <p14:tracePt t="108113" x="7313613" y="3857625"/>
          <p14:tracePt t="108129" x="7348538" y="3867150"/>
          <p14:tracePt t="108146" x="7429500" y="3884613"/>
          <p14:tracePt t="108162" x="7483475" y="3911600"/>
          <p14:tracePt t="108179" x="7518400" y="3929063"/>
          <p14:tracePt t="108196" x="7562850" y="3965575"/>
          <p14:tracePt t="108212" x="7608888" y="4027488"/>
          <p14:tracePt t="108229" x="7634288" y="4044950"/>
          <p14:tracePt t="108245" x="7661275" y="4081463"/>
          <p14:tracePt t="108263" x="7670800" y="4098925"/>
          <p14:tracePt t="108280" x="7670800" y="4108450"/>
          <p14:tracePt t="108295" x="7688263" y="4116388"/>
          <p14:tracePt t="108312" x="7688263" y="4125913"/>
          <p14:tracePt t="108329" x="7697788" y="4125913"/>
          <p14:tracePt t="108346" x="7697788" y="4133850"/>
          <p14:tracePt t="108378" x="7697788" y="4143375"/>
          <p14:tracePt t="108395" x="7697788" y="4152900"/>
          <p14:tracePt t="108429" x="7697788" y="4160838"/>
          <p14:tracePt t="108447" x="7697788" y="4170363"/>
          <p14:tracePt t="108463" x="7680325" y="4187825"/>
          <p14:tracePt t="108479" x="7680325" y="4197350"/>
          <p14:tracePt t="108495" x="7661275" y="4232275"/>
          <p14:tracePt t="108513" x="7634288" y="4295775"/>
          <p14:tracePt t="108528" x="7616825" y="4322763"/>
          <p14:tracePt t="108545" x="7589838" y="4375150"/>
          <p14:tracePt t="108562" x="7572375" y="4402138"/>
          <p14:tracePt t="108578" x="7562850" y="4419600"/>
          <p14:tracePt t="108596" x="7545388" y="4438650"/>
          <p14:tracePt t="108613" x="7518400" y="4446588"/>
          <p14:tracePt t="108628" x="7510463" y="4456113"/>
          <p14:tracePt t="108645" x="7483475" y="4465638"/>
          <p14:tracePt t="108662" x="7439025" y="4473575"/>
          <p14:tracePt t="108678" x="7419975" y="4483100"/>
          <p14:tracePt t="108695" x="7385050" y="4483100"/>
          <p14:tracePt t="108713" x="7358063" y="4483100"/>
          <p14:tracePt t="108729" x="7348538" y="4483100"/>
          <p14:tracePt t="108745" x="7323138" y="4483100"/>
          <p14:tracePt t="108778" x="7313613" y="4483100"/>
          <p14:tracePt t="108794" x="7304088" y="4483100"/>
          <p14:tracePt t="108811" x="7296150" y="4483100"/>
          <p14:tracePt t="108829" x="7286625" y="4483100"/>
          <p14:tracePt t="108845" x="7277100" y="4483100"/>
          <p14:tracePt t="108862" x="7251700" y="4465638"/>
          <p14:tracePt t="108879" x="7242175" y="4465638"/>
          <p14:tracePt t="108895" x="7197725" y="4446588"/>
          <p14:tracePt t="108912" x="7134225" y="4419600"/>
          <p14:tracePt t="108928" x="7116763" y="4402138"/>
          <p14:tracePt t="108945" x="7081838" y="4384675"/>
          <p14:tracePt t="108962" x="7054850" y="4357688"/>
          <p14:tracePt t="108978" x="7054850" y="4340225"/>
          <p14:tracePt t="108995" x="7037388" y="4322763"/>
          <p14:tracePt t="109012" x="7027863" y="4295775"/>
          <p14:tracePt t="109029" x="7018338" y="4286250"/>
          <p14:tracePt t="109045" x="7018338" y="4268788"/>
          <p14:tracePt t="109061" x="7010400" y="4268788"/>
          <p14:tracePt t="109079" x="7010400" y="4259263"/>
          <p14:tracePt t="109096" x="7010400" y="4251325"/>
          <p14:tracePt t="109128" x="7010400" y="4232275"/>
          <p14:tracePt t="109145" x="7010400" y="4224338"/>
          <p14:tracePt t="109162" x="7010400" y="4205288"/>
          <p14:tracePt t="109178" x="7010400" y="4170363"/>
          <p14:tracePt t="109195" x="7037388" y="4098925"/>
          <p14:tracePt t="109211" x="7062788" y="4062413"/>
          <p14:tracePt t="109228" x="7108825" y="4010025"/>
          <p14:tracePt t="109245" x="7143750" y="3973513"/>
          <p14:tracePt t="109262" x="7188200" y="3956050"/>
          <p14:tracePt t="109278" x="7205663" y="3946525"/>
          <p14:tracePt t="109295" x="7242175" y="3938588"/>
          <p14:tracePt t="109311" x="7259638" y="3938588"/>
          <p14:tracePt t="109311" x="7277100" y="3938588"/>
          <p14:tracePt t="109329" x="7286625" y="3938588"/>
          <p14:tracePt t="109345" x="7313613" y="3938588"/>
          <p14:tracePt t="109362" x="7323138" y="3938588"/>
          <p14:tracePt t="109362" x="7331075" y="3938588"/>
          <p14:tracePt t="109379" x="7348538" y="3938588"/>
          <p14:tracePt t="109395" x="7367588" y="3946525"/>
          <p14:tracePt t="109411" x="7385050" y="3956050"/>
          <p14:tracePt t="109428" x="7412038" y="3973513"/>
          <p14:tracePt t="109445" x="7429500" y="3990975"/>
          <p14:tracePt t="109461" x="7446963" y="4010025"/>
          <p14:tracePt t="109478" x="7466013" y="4037013"/>
          <p14:tracePt t="109495" x="7483475" y="4054475"/>
          <p14:tracePt t="109512" x="7500938" y="4081463"/>
          <p14:tracePt t="109528" x="7510463" y="4089400"/>
          <p14:tracePt t="109544" x="7518400" y="4116388"/>
          <p14:tracePt t="109561" x="7527925" y="4133850"/>
          <p14:tracePt t="109577" x="7537450" y="4152900"/>
          <p14:tracePt t="109595" x="7554913" y="4205288"/>
          <p14:tracePt t="109612" x="7554913" y="4232275"/>
          <p14:tracePt t="109628" x="7562850" y="4286250"/>
          <p14:tracePt t="109644" x="7572375" y="4340225"/>
          <p14:tracePt t="109661" x="7572375" y="4357688"/>
          <p14:tracePt t="109678" x="7581900" y="4384675"/>
          <p14:tracePt t="109695" x="7581900" y="4411663"/>
          <p14:tracePt t="109711" x="7581900" y="4419600"/>
          <p14:tracePt t="109728" x="7581900" y="4429125"/>
          <p14:tracePt t="109744" x="7572375" y="4446588"/>
          <p14:tracePt t="109778" x="7572375" y="4456113"/>
          <p14:tracePt t="109795" x="7562850" y="4456113"/>
          <p14:tracePt t="109811" x="7562850" y="4465638"/>
          <p14:tracePt t="109827" x="7554913" y="4465638"/>
          <p14:tracePt t="109845" x="7545388" y="4483100"/>
          <p14:tracePt t="109861" x="7537450" y="4483100"/>
          <p14:tracePt t="109877" x="7518400" y="4491038"/>
          <p14:tracePt t="109894" x="7483475" y="4500563"/>
          <p14:tracePt t="109911" x="7466013" y="4510088"/>
          <p14:tracePt t="109928" x="7419975" y="4518025"/>
          <p14:tracePt t="109945" x="7394575" y="4518025"/>
          <p14:tracePt t="109961" x="7375525" y="4518025"/>
          <p14:tracePt t="109978" x="7358063" y="4518025"/>
          <p14:tracePt t="109995" x="7340600" y="4518025"/>
          <p14:tracePt t="110011" x="7331075" y="4518025"/>
          <p14:tracePt t="110027" x="7323138" y="4518025"/>
          <p14:tracePt t="110061" x="7313613" y="4518025"/>
          <p14:tracePt t="110077" x="7304088" y="4518025"/>
          <p14:tracePt t="110095" x="7296150" y="4518025"/>
          <p14:tracePt t="110111" x="7286625" y="4518025"/>
          <p14:tracePt t="110128" x="7277100" y="4518025"/>
          <p14:tracePt t="110145" x="7269163" y="4510088"/>
          <p14:tracePt t="110160" x="7259638" y="4510088"/>
          <p14:tracePt t="110177" x="7251700" y="4500563"/>
          <p14:tracePt t="110194" x="7242175" y="4491038"/>
          <p14:tracePt t="110211" x="7232650" y="4491038"/>
          <p14:tracePt t="110227" x="7224713" y="4483100"/>
          <p14:tracePt t="110245" x="7215188" y="4473575"/>
          <p14:tracePt t="110261" x="7215188" y="4465638"/>
          <p14:tracePt t="110277" x="7197725" y="4456113"/>
          <p14:tracePt t="110294" x="7188200" y="4446588"/>
          <p14:tracePt t="110311" x="7188200" y="4438650"/>
          <p14:tracePt t="110327" x="7180263" y="4429125"/>
          <p14:tracePt t="110344" x="7161213" y="4411663"/>
          <p14:tracePt t="110361" x="7161213" y="4402138"/>
          <p14:tracePt t="110377" x="7153275" y="4357688"/>
          <p14:tracePt t="110394" x="7134225" y="4286250"/>
          <p14:tracePt t="110411" x="7134225" y="4259263"/>
          <p14:tracePt t="110427" x="7134225" y="4205288"/>
          <p14:tracePt t="110445" x="7134225" y="4160838"/>
          <p14:tracePt t="110461" x="7134225" y="4143375"/>
          <p14:tracePt t="110477" x="7134225" y="4108450"/>
          <p14:tracePt t="110494" x="7153275" y="4054475"/>
          <p14:tracePt t="110511" x="7170738" y="4027488"/>
          <p14:tracePt t="110527" x="7197725" y="3973513"/>
          <p14:tracePt t="110544" x="7224713" y="3946525"/>
          <p14:tracePt t="110561" x="7232650" y="3938588"/>
          <p14:tracePt t="110578" x="7259638" y="3929063"/>
          <p14:tracePt t="110594" x="7286625" y="3911600"/>
          <p14:tracePt t="110611" x="7296150" y="3911600"/>
          <p14:tracePt t="110627" x="7323138" y="3902075"/>
          <p14:tracePt t="110644" x="7340600" y="3894138"/>
          <p14:tracePt t="110660" x="7367588" y="3894138"/>
          <p14:tracePt t="110677" x="7385050" y="3894138"/>
          <p14:tracePt t="110695" x="7429500" y="3902075"/>
          <p14:tracePt t="110710" x="7446963" y="3919538"/>
          <p14:tracePt t="110727" x="7483475" y="3946525"/>
          <p14:tracePt t="110744" x="7510463" y="3973513"/>
          <p14:tracePt t="110761" x="7527925" y="3990975"/>
          <p14:tracePt t="110777" x="7554913" y="4017963"/>
          <p14:tracePt t="110794" x="7572375" y="4044950"/>
          <p14:tracePt t="110810" x="7572375" y="4054475"/>
          <p14:tracePt t="110827" x="7589838" y="4081463"/>
          <p14:tracePt t="110845" x="7599363" y="4098925"/>
          <p14:tracePt t="110861" x="7599363" y="4116388"/>
          <p14:tracePt t="110878" x="7599363" y="4133850"/>
          <p14:tracePt t="110895" x="7608888" y="4143375"/>
          <p14:tracePt t="110910" x="7608888" y="4152900"/>
          <p14:tracePt t="110926" x="7608888" y="4160838"/>
          <p14:tracePt t="110944" x="7608888" y="4187825"/>
          <p14:tracePt t="110960" x="7599363" y="4197350"/>
          <p14:tracePt t="110977" x="7599363" y="4224338"/>
          <p14:tracePt t="110994" x="7581900" y="4259263"/>
          <p14:tracePt t="111010" x="7581900" y="4268788"/>
          <p14:tracePt t="111026" x="7562850" y="4295775"/>
          <p14:tracePt t="111044" x="7545388" y="4303713"/>
          <p14:tracePt t="111060" x="7537450" y="4313238"/>
          <p14:tracePt t="111076" x="7500938" y="4322763"/>
          <p14:tracePt t="111093" x="7473950" y="4340225"/>
          <p14:tracePt t="111111" x="7466013" y="4340225"/>
          <p14:tracePt t="111127" x="7439025" y="4348163"/>
          <p14:tracePt t="111144" x="7429500" y="4348163"/>
          <p14:tracePt t="111160" x="7419975" y="4348163"/>
          <p14:tracePt t="111177" x="7412038" y="4357688"/>
          <p14:tracePt t="111195" x="7402513" y="4357688"/>
          <p14:tracePt t="111210" x="7394575" y="4357688"/>
          <p14:tracePt t="111226" x="7385050" y="4357688"/>
          <p14:tracePt t="111260" x="7375525" y="4357688"/>
          <p14:tracePt t="111277" x="7367588" y="4357688"/>
          <p14:tracePt t="111293" x="7358063" y="4357688"/>
          <p14:tracePt t="111326" x="7348538" y="4357688"/>
          <p14:tracePt t="111345" x="7348538" y="4367213"/>
          <p14:tracePt t="111376" x="7340600" y="4367213"/>
          <p14:tracePt t="111444" x="7331075" y="4367213"/>
          <p14:tracePt t="111993" x="7323138" y="4367213"/>
          <p14:tracePt t="112226" x="7313613" y="4367213"/>
          <p14:tracePt t="112359" x="7304088" y="4367213"/>
          <p14:tracePt t="112409" x="7286625" y="4367213"/>
          <p14:tracePt t="112426" x="7277100" y="4367213"/>
          <p14:tracePt t="112444" x="7269163" y="4367213"/>
          <p14:tracePt t="112475" x="7251700" y="4367213"/>
          <p14:tracePt t="112493" x="7242175" y="4367213"/>
          <p14:tracePt t="112509" x="7232650" y="4367213"/>
          <p14:tracePt t="112525" x="7224713" y="4367213"/>
          <p14:tracePt t="112543" x="7215188" y="4367213"/>
          <p14:tracePt t="112559" x="7205663" y="4367213"/>
          <p14:tracePt t="112576" x="7197725" y="4367213"/>
          <p14:tracePt t="112609" x="7180263" y="4367213"/>
          <p14:tracePt t="112626" x="7170738" y="4367213"/>
          <p14:tracePt t="112659" x="7161213" y="4367213"/>
          <p14:tracePt t="112676" x="7143750" y="4367213"/>
          <p14:tracePt t="112693" x="7134225" y="4357688"/>
          <p14:tracePt t="112709" x="7126288" y="4357688"/>
          <p14:tracePt t="112725" x="7108825" y="4348163"/>
          <p14:tracePt t="112742" x="7081838" y="4348163"/>
          <p14:tracePt t="112759" x="7062788" y="4340225"/>
          <p14:tracePt t="112775" x="7018338" y="4330700"/>
          <p14:tracePt t="112792" x="6991350" y="4313238"/>
          <p14:tracePt t="112808" x="6973888" y="4303713"/>
          <p14:tracePt t="112825" x="6965950" y="4295775"/>
          <p14:tracePt t="112859" x="6956425" y="4286250"/>
          <p14:tracePt t="112876" x="6946900" y="4268788"/>
          <p14:tracePt t="112893" x="6946900" y="4251325"/>
          <p14:tracePt t="112909" x="6946900" y="4241800"/>
          <p14:tracePt t="112925" x="6946900" y="4179888"/>
          <p14:tracePt t="112943" x="6973888" y="4098925"/>
          <p14:tracePt t="112958" x="6991350" y="4062413"/>
          <p14:tracePt t="112976" x="7027863" y="4017963"/>
          <p14:tracePt t="112993" x="7062788" y="3983038"/>
          <p14:tracePt t="113009" x="7089775" y="3965575"/>
          <p14:tracePt t="113025" x="7143750" y="3938588"/>
          <p14:tracePt t="113041" x="7180263" y="3911600"/>
          <p14:tracePt t="113059" x="7205663" y="3902075"/>
          <p14:tracePt t="113075" x="7259638" y="3884613"/>
          <p14:tracePt t="113092" x="7323138" y="3875088"/>
          <p14:tracePt t="113108" x="7358063" y="3875088"/>
          <p14:tracePt t="113125" x="7439025" y="3875088"/>
          <p14:tracePt t="113142" x="7491413" y="3875088"/>
          <p14:tracePt t="113158" x="7518400" y="3884613"/>
          <p14:tracePt t="113175" x="7554913" y="3894138"/>
          <p14:tracePt t="113192" x="7589838" y="3911600"/>
          <p14:tracePt t="113209" x="7599363" y="3911600"/>
          <p14:tracePt t="113225" x="7626350" y="3938588"/>
          <p14:tracePt t="113243" x="7653338" y="3956050"/>
          <p14:tracePt t="113258" x="7670800" y="3965575"/>
          <p14:tracePt t="113275" x="7705725" y="3990975"/>
          <p14:tracePt t="113292" x="7732713" y="4010025"/>
          <p14:tracePt t="113309" x="7751763" y="4027488"/>
          <p14:tracePt t="113325" x="7759700" y="4037013"/>
          <p14:tracePt t="113358" x="7759700" y="4044950"/>
          <p14:tracePt t="113392" x="7759700" y="4054475"/>
          <p14:tracePt t="113425" x="7759700" y="4062413"/>
          <p14:tracePt t="113458" x="7751763" y="4071938"/>
          <p14:tracePt t="113475" x="7742238" y="4081463"/>
          <p14:tracePt t="113492" x="7732713" y="4089400"/>
          <p14:tracePt t="113508" x="7724775" y="4098925"/>
          <p14:tracePt t="113525" x="7715250" y="4108450"/>
          <p14:tracePt t="113558" x="7697788" y="4125913"/>
          <p14:tracePt t="113575" x="7688263" y="4133850"/>
          <p14:tracePt t="113608" x="7680325" y="4143375"/>
          <p14:tracePt t="113625" x="7661275" y="4152900"/>
          <p14:tracePt t="113658" x="7653338" y="4160838"/>
          <p14:tracePt t="113675" x="7643813" y="4170363"/>
          <p14:tracePt t="113692" x="7626350" y="4170363"/>
          <p14:tracePt t="113724" x="7616825" y="4179888"/>
          <p14:tracePt t="113741" x="7608888" y="4179888"/>
          <p14:tracePt t="113759" x="7599363" y="4179888"/>
          <p14:tracePt t="113775" x="7589838" y="4187825"/>
          <p14:tracePt t="113793" x="7581900" y="4187825"/>
          <p14:tracePt t="113808" x="7572375" y="4187825"/>
          <p14:tracePt t="113824" x="7562850" y="4197350"/>
          <p14:tracePt t="113841" x="7554913" y="4205288"/>
          <p14:tracePt t="113858" x="7545388" y="4205288"/>
          <p14:tracePt t="113875" x="7537450" y="4205288"/>
          <p14:tracePt t="113908" x="7518400" y="4205288"/>
          <p14:tracePt t="113925" x="7510463" y="4214813"/>
          <p14:tracePt t="113958" x="7500938" y="4214813"/>
          <p14:tracePt t="113991" x="7491413" y="4214813"/>
          <p14:tracePt t="114024" x="7483475" y="4214813"/>
          <p14:tracePt t="114059" x="7483475" y="4224338"/>
          <p14:tracePt t="115441" x="7483475" y="4214813"/>
          <p14:tracePt t="115473" x="7483475" y="4205288"/>
          <p14:tracePt t="115490" x="7483475" y="4197350"/>
          <p14:tracePt t="115507" x="7473950" y="4187825"/>
          <p14:tracePt t="115523" x="7473950" y="4170363"/>
          <p14:tracePt t="115540" x="7473950" y="4152900"/>
          <p14:tracePt t="115557" x="7473950" y="4133850"/>
          <p14:tracePt t="115574" x="7466013" y="4125913"/>
          <p14:tracePt t="115590" x="7466013" y="4116388"/>
          <p14:tracePt t="115606" x="7466013" y="4108450"/>
          <p14:tracePt t="115623" x="7456488" y="4098925"/>
          <p14:tracePt t="115640" x="7446963" y="4089400"/>
          <p14:tracePt t="115657" x="7439025" y="4089400"/>
          <p14:tracePt t="115673" x="7402513" y="4081463"/>
          <p14:tracePt t="115690" x="7375525" y="4071938"/>
          <p14:tracePt t="115707" x="7323138" y="4071938"/>
          <p14:tracePt t="115723" x="7277100" y="4062413"/>
          <p14:tracePt t="115740" x="7269163" y="4062413"/>
          <p14:tracePt t="115757" x="7242175" y="4054475"/>
          <p14:tracePt t="115773" x="7215188" y="4044950"/>
          <p14:tracePt t="115790" x="7205663" y="4044950"/>
          <p14:tracePt t="115806" x="7197725" y="4044950"/>
          <p14:tracePt t="115823" x="7188200" y="4044950"/>
          <p14:tracePt t="115839" x="7180263" y="4044950"/>
          <p14:tracePt t="115856" x="7170738" y="4044950"/>
          <p14:tracePt t="115873" x="7143750" y="4037013"/>
          <p14:tracePt t="115891" x="7134225" y="4037013"/>
          <p14:tracePt t="115907" x="7108825" y="4037013"/>
          <p14:tracePt t="115923" x="7062788" y="4017963"/>
          <p14:tracePt t="115940" x="7045325" y="4010025"/>
          <p14:tracePt t="115956" x="7018338" y="4010025"/>
          <p14:tracePt t="115973" x="7010400" y="4000500"/>
          <p14:tracePt t="115990" x="7000875" y="4000500"/>
          <p14:tracePt t="116007" x="6991350" y="4000500"/>
          <p14:tracePt t="116023" x="6983413" y="4000500"/>
          <p14:tracePt t="116039" x="6973888" y="4000500"/>
          <p14:tracePt t="116056" x="6965950" y="4000500"/>
          <p14:tracePt t="116073" x="6956425" y="4010025"/>
          <p14:tracePt t="116090" x="6946900" y="4010025"/>
          <p14:tracePt t="116106" x="6938963" y="4010025"/>
          <p14:tracePt t="116123" x="6929438" y="4017963"/>
          <p14:tracePt t="116139" x="6919913" y="4027488"/>
          <p14:tracePt t="116173" x="6911975" y="4027488"/>
          <p14:tracePt t="116224" x="6911975" y="4037013"/>
          <p14:tracePt t="116306" x="6911975" y="4044950"/>
          <p14:tracePt t="116323" x="6911975" y="4054475"/>
          <p14:tracePt t="116339" x="6911975" y="4062413"/>
          <p14:tracePt t="116356" x="6911975" y="4071938"/>
          <p14:tracePt t="116373" x="6911975" y="4098925"/>
          <p14:tracePt t="116389" x="6911975" y="4108450"/>
          <p14:tracePt t="116407" x="6911975" y="4152900"/>
          <p14:tracePt t="116423" x="6911975" y="4205288"/>
          <p14:tracePt t="116440" x="6911975" y="4224338"/>
          <p14:tracePt t="116457" x="6911975" y="4241800"/>
          <p14:tracePt t="116473" x="6902450" y="4251325"/>
          <p14:tracePt t="116623" x="6911975" y="4241800"/>
          <p14:tracePt t="116639" x="6911975" y="4232275"/>
          <p14:tracePt t="116656" x="6911975" y="4224338"/>
          <p14:tracePt t="116674" x="6911975" y="4205288"/>
          <p14:tracePt t="116690" x="6919913" y="4205288"/>
          <p14:tracePt t="116706" x="6919913" y="4187825"/>
          <p14:tracePt t="116723" x="6919913" y="4179888"/>
          <p14:tracePt t="116739" x="6919913" y="4170363"/>
          <p14:tracePt t="116773" x="6929438" y="4170363"/>
          <p14:tracePt t="116856" x="6929438" y="4187825"/>
          <p14:tracePt t="116873" x="6929438" y="4205288"/>
          <p14:tracePt t="116889" x="6929438" y="4214813"/>
          <p14:tracePt t="116906" x="6929438" y="4232275"/>
          <p14:tracePt t="116923" x="6929438" y="4251325"/>
          <p14:tracePt t="116956" x="6929438" y="4259263"/>
          <p14:tracePt t="116973" x="6929438" y="4276725"/>
          <p14:tracePt t="117023" x="6929438" y="4286250"/>
          <p14:tracePt t="117105" x="6929438" y="4276725"/>
          <p14:tracePt t="117123" x="6938963" y="4268788"/>
          <p14:tracePt t="117173" x="6938963" y="4259263"/>
          <p14:tracePt t="117206" x="6946900" y="4251325"/>
          <p14:tracePt t="117373" x="6946900" y="4259263"/>
          <p14:tracePt t="117405" x="6946900" y="4268788"/>
          <p14:tracePt t="117422" x="6938963" y="4276725"/>
          <p14:tracePt t="117522" x="6938963" y="4268788"/>
          <p14:tracePt t="117538" x="6938963" y="4259263"/>
          <p14:tracePt t="117555" x="6946900" y="4251325"/>
          <p14:tracePt t="117588" x="6946900" y="4241800"/>
          <p14:tracePt t="117605" x="6946900" y="4232275"/>
          <p14:tracePt t="117622" x="6956425" y="4232275"/>
          <p14:tracePt t="117689" x="6956425" y="4241800"/>
          <p14:tracePt t="117705" x="6956425" y="4251325"/>
          <p14:tracePt t="117723" x="6956425" y="4259263"/>
          <p14:tracePt t="117755" x="6956425" y="4276725"/>
          <p14:tracePt t="117773" x="6956425" y="4286250"/>
          <p14:tracePt t="117805" x="6946900" y="4295775"/>
          <p14:tracePt t="117972" x="6956425" y="4295775"/>
          <p14:tracePt t="118039" x="6956425" y="4303713"/>
          <p14:tracePt t="118055" x="6956425" y="4313238"/>
          <p14:tracePt t="118087" x="6956425" y="4322763"/>
          <p14:tracePt t="118104" x="6946900" y="4330700"/>
          <p14:tracePt t="118155" x="6946900" y="4340225"/>
          <p14:tracePt t="118222" x="6946900" y="4330700"/>
          <p14:tracePt t="118255" x="6956425" y="4330700"/>
          <p14:tracePt t="118273" x="6956425" y="4322763"/>
          <p14:tracePt t="118305" x="6956425" y="4313238"/>
          <p14:tracePt t="118322" x="6965950" y="4313238"/>
          <p14:tracePt t="118338" x="6965950" y="4303713"/>
          <p14:tracePt t="118538" x="6965950" y="4313238"/>
          <p14:tracePt t="118655" x="6956425" y="4313238"/>
          <p14:tracePt t="118755" x="6956425" y="4322763"/>
          <p14:tracePt t="126832" x="6919913" y="4322763"/>
          <p14:tracePt t="126848" x="6894513" y="4322763"/>
          <p14:tracePt t="126865" x="6796088" y="4330700"/>
          <p14:tracePt t="126881" x="6608763" y="4357688"/>
          <p14:tracePt t="126897" x="6500813" y="4375150"/>
          <p14:tracePt t="126914" x="6242050" y="4446588"/>
          <p14:tracePt t="126931" x="5857875" y="4589463"/>
          <p14:tracePt t="126949" x="5446713" y="4786313"/>
          <p14:tracePt t="126964" x="5241925" y="4884738"/>
          <p14:tracePt t="126981" x="4894263" y="5062538"/>
          <p14:tracePt t="126998" x="4751388" y="5143500"/>
          <p14:tracePt t="127014" x="4518025" y="5303838"/>
          <p14:tracePt t="127032" x="4313238" y="5473700"/>
          <p14:tracePt t="127048" x="4224338" y="5554663"/>
          <p14:tracePt t="127065" x="4071938" y="5715000"/>
          <p14:tracePt t="127082" x="3938588" y="5894388"/>
          <p14:tracePt t="127098" x="3867150" y="5983288"/>
          <p14:tracePt t="127115" x="3732213" y="6134100"/>
          <p14:tracePt t="127131" x="3625850" y="6259513"/>
          <p14:tracePt t="127148" x="3544888" y="6348413"/>
          <p14:tracePt t="127164" x="3527425" y="6375400"/>
          <p14:tracePt t="127180" x="3490913" y="6429375"/>
          <p14:tracePt t="127197" x="3482975" y="6438900"/>
          <p14:tracePt t="127215" x="3473450" y="6456363"/>
          <p14:tracePt t="127681" x="3438525" y="6456363"/>
          <p14:tracePt t="127697" x="3402013" y="6456363"/>
          <p14:tracePt t="127714" x="3322638" y="6446838"/>
          <p14:tracePt t="127731" x="3205163" y="6429375"/>
          <p14:tracePt t="127747" x="3133725" y="6411913"/>
          <p14:tracePt t="127764" x="2965450" y="6367463"/>
          <p14:tracePt t="127782" x="2776538" y="6303963"/>
          <p14:tracePt t="127797" x="2687638" y="6269038"/>
          <p14:tracePt t="127814" x="2517775" y="6205538"/>
          <p14:tracePt t="127831" x="2357438" y="6153150"/>
          <p14:tracePt t="127847" x="2295525" y="6134100"/>
          <p14:tracePt t="127864" x="2179638" y="6099175"/>
          <p14:tracePt t="127882" x="2081213" y="6072188"/>
          <p14:tracePt t="127897" x="2027238" y="6054725"/>
          <p14:tracePt t="127914" x="1928813" y="6027738"/>
          <p14:tracePt t="127931" x="1847850" y="6000750"/>
          <p14:tracePt t="127947" x="1803400" y="5983288"/>
          <p14:tracePt t="127963" x="1751013" y="5965825"/>
          <p14:tracePt t="127980" x="1687513" y="5938838"/>
          <p14:tracePt t="127997" x="1660525" y="5919788"/>
          <p14:tracePt t="128014" x="1581150" y="5867400"/>
          <p14:tracePt t="128031" x="1490663" y="5813425"/>
          <p14:tracePt t="128046" x="1446213" y="5786438"/>
          <p14:tracePt t="128064" x="1366838" y="5741988"/>
          <p14:tracePt t="128081" x="1312863" y="5715000"/>
          <p14:tracePt t="128097" x="1285875" y="5697538"/>
          <p14:tracePt t="128114" x="1250950" y="5670550"/>
          <p14:tracePt t="128131" x="1223963" y="5653088"/>
          <p14:tracePt t="128147" x="1214438" y="5653088"/>
          <p14:tracePt t="128164" x="1204913" y="5643563"/>
          <p14:tracePt t="128181" x="1196975" y="5634038"/>
          <p14:tracePt t="128197" x="1196975" y="5626100"/>
          <p14:tracePt t="128246" x="1187450" y="5626100"/>
          <p14:tracePt t="128448" x="1179513" y="5626100"/>
          <p14:tracePt t="128481" x="1169988" y="5634038"/>
          <p14:tracePt t="128497" x="1160463" y="5634038"/>
          <p14:tracePt t="128513" x="1152525" y="5634038"/>
          <p14:tracePt t="128530" x="1143000" y="5643563"/>
          <p14:tracePt t="128546" x="1133475" y="5643563"/>
          <p14:tracePt t="128563" x="1125538" y="5653088"/>
          <p14:tracePt t="128597" x="1108075" y="5661025"/>
          <p14:tracePt t="128614" x="1098550" y="5670550"/>
          <p14:tracePt t="128631" x="1089025" y="5680075"/>
          <p14:tracePt t="128646" x="1089025" y="5688013"/>
          <p14:tracePt t="128663" x="1071563" y="5697538"/>
          <p14:tracePt t="128697" x="1062038" y="5715000"/>
          <p14:tracePt t="128714" x="1062038" y="5724525"/>
          <p14:tracePt t="128746" x="1054100" y="5732463"/>
          <p14:tracePt t="128763" x="1054100" y="5751513"/>
          <p14:tracePt t="128813" x="1054100" y="5759450"/>
          <p14:tracePt t="128846" x="1054100" y="5768975"/>
          <p14:tracePt t="128881" x="1054100" y="5776913"/>
          <p14:tracePt t="128896" x="1054100" y="5786438"/>
          <p14:tracePt t="128913" x="1054100" y="5795963"/>
          <p14:tracePt t="128947" x="1054100" y="5803900"/>
          <p14:tracePt t="128964" x="1054100" y="5822950"/>
          <p14:tracePt t="128980" x="1054100" y="5830888"/>
          <p14:tracePt t="129013" x="1054100" y="5840413"/>
          <p14:tracePt t="129030" x="1054100" y="5857875"/>
          <p14:tracePt t="129063" x="1054100" y="5867400"/>
          <p14:tracePt t="129081" x="1054100" y="5875338"/>
          <p14:tracePt t="129096" x="1054100" y="5884863"/>
          <p14:tracePt t="129114" x="1054100" y="5894388"/>
          <p14:tracePt t="129130" x="1054100" y="5902325"/>
          <p14:tracePt t="129146" x="1054100" y="5911850"/>
          <p14:tracePt t="129163" x="1054100" y="5919788"/>
          <p14:tracePt t="129196" x="1054100" y="5929313"/>
          <p14:tracePt t="129213" x="1054100" y="5938838"/>
          <p14:tracePt t="129230" x="1062038" y="5946775"/>
          <p14:tracePt t="129263" x="1062038" y="5956300"/>
          <p14:tracePt t="129296" x="1062038" y="5965825"/>
          <p14:tracePt t="129314" x="1071563" y="5973763"/>
          <p14:tracePt t="129345" x="1071563" y="5983288"/>
          <p14:tracePt t="129363" x="1081088" y="5983288"/>
          <p14:tracePt t="129396" x="1081088" y="5991225"/>
          <p14:tracePt t="129463" x="1089025" y="5991225"/>
          <p14:tracePt t="129480" x="1089025" y="6000750"/>
          <p14:tracePt t="129513" x="1098550" y="6000750"/>
          <p14:tracePt t="129530" x="1116013" y="6000750"/>
          <p14:tracePt t="129563" x="1125538" y="6010275"/>
          <p14:tracePt t="129580" x="1143000" y="6010275"/>
          <p14:tracePt t="129596" x="1152525" y="6010275"/>
          <p14:tracePt t="129613" x="1169988" y="6010275"/>
          <p14:tracePt t="129630" x="1187450" y="6010275"/>
          <p14:tracePt t="129646" x="1196975" y="6010275"/>
          <p14:tracePt t="129663" x="1204913" y="6010275"/>
          <p14:tracePt t="129696" x="1214438" y="6010275"/>
          <p14:tracePt t="129713" x="1223963" y="6010275"/>
          <p14:tracePt t="129729" x="1241425" y="6010275"/>
          <p14:tracePt t="129763" x="1250950" y="6010275"/>
          <p14:tracePt t="129780" x="1258888" y="6010275"/>
          <p14:tracePt t="129796" x="1268413" y="6010275"/>
          <p14:tracePt t="129813" x="1276350" y="6000750"/>
          <p14:tracePt t="129829" x="1303338" y="6000750"/>
          <p14:tracePt t="129846" x="1322388" y="5991225"/>
          <p14:tracePt t="129863" x="1393825" y="5973763"/>
          <p14:tracePt t="129880" x="1536700" y="5938838"/>
          <p14:tracePt t="129896" x="1608138" y="5919788"/>
          <p14:tracePt t="129912" x="1751013" y="5902325"/>
          <p14:tracePt t="129930" x="1874838" y="5884863"/>
          <p14:tracePt t="129946" x="1938338" y="5884863"/>
          <p14:tracePt t="129963" x="2027238" y="5875338"/>
          <p14:tracePt t="129979" x="2089150" y="5875338"/>
          <p14:tracePt t="129995" x="2116138" y="5875338"/>
          <p14:tracePt t="130013" x="2160588" y="5875338"/>
          <p14:tracePt t="130030" x="2187575" y="5875338"/>
          <p14:tracePt t="130046" x="2205038" y="5875338"/>
          <p14:tracePt t="130063" x="2251075" y="5875338"/>
          <p14:tracePt t="130079" x="2303463" y="5875338"/>
          <p14:tracePt t="130096" x="2330450" y="5875338"/>
          <p14:tracePt t="130113" x="2366963" y="5875338"/>
          <p14:tracePt t="130129" x="2393950" y="5875338"/>
          <p14:tracePt t="130146" x="2411413" y="5875338"/>
          <p14:tracePt t="130163" x="2419350" y="5875338"/>
          <p14:tracePt t="130179" x="2438400" y="5875338"/>
          <p14:tracePt t="130212" x="2446338" y="5867400"/>
          <p14:tracePt t="130263" x="2455863" y="5867400"/>
          <p14:tracePt t="130296" x="2465388" y="5867400"/>
          <p14:tracePt t="130313" x="2473325" y="5867400"/>
          <p14:tracePt t="130363" x="2482850" y="5867400"/>
          <p14:tracePt t="130412" x="2490788" y="5867400"/>
          <p14:tracePt t="130613" x="2482850" y="5867400"/>
          <p14:tracePt t="130645" x="2482850" y="5875338"/>
          <p14:tracePt t="130662" x="2473325" y="5875338"/>
          <p14:tracePt t="130695" x="2465388" y="5875338"/>
          <p14:tracePt t="131112" x="2473325" y="5875338"/>
          <p14:tracePt t="131144" x="2482850" y="5875338"/>
          <p14:tracePt t="131161" x="2490788" y="5875338"/>
          <p14:tracePt t="131178" x="2517775" y="5875338"/>
          <p14:tracePt t="131195" x="2527300" y="5875338"/>
          <p14:tracePt t="131211" x="2562225" y="5875338"/>
          <p14:tracePt t="131228" x="2616200" y="5875338"/>
          <p14:tracePt t="131244" x="2643188" y="5875338"/>
          <p14:tracePt t="131261" x="2687638" y="5867400"/>
          <p14:tracePt t="131278" x="2705100" y="5867400"/>
          <p14:tracePt t="131295" x="2724150" y="5867400"/>
          <p14:tracePt t="131311" x="2741613" y="5867400"/>
          <p14:tracePt t="131328" x="2759075" y="5867400"/>
          <p14:tracePt t="131345" x="2768600" y="5867400"/>
          <p14:tracePt t="131362" x="2776538" y="5867400"/>
          <p14:tracePt t="131395" x="2786063" y="5867400"/>
          <p14:tracePt t="131412" x="2795588" y="5867400"/>
          <p14:tracePt t="131428" x="2803525" y="5867400"/>
          <p14:tracePt t="131444" x="2813050" y="5867400"/>
          <p14:tracePt t="131461" x="2822575" y="5867400"/>
          <p14:tracePt t="131495" x="2840038" y="5867400"/>
          <p14:tracePt t="131544" x="2847975" y="5867400"/>
          <p14:tracePt t="131661" x="2830513" y="5867400"/>
          <p14:tracePt t="131695" x="2803525" y="5867400"/>
          <p14:tracePt t="131711" x="2786063" y="5867400"/>
          <p14:tracePt t="131727" x="2759075" y="5867400"/>
          <p14:tracePt t="131744" x="2751138" y="5867400"/>
          <p14:tracePt t="131761" x="2732088" y="5867400"/>
          <p14:tracePt t="131778" x="2714625" y="5867400"/>
          <p14:tracePt t="131795" x="2705100" y="5867400"/>
          <p14:tracePt t="131810" x="2697163" y="5867400"/>
          <p14:tracePt t="131827" x="2687638" y="5875338"/>
          <p14:tracePt t="131844" x="2679700" y="5875338"/>
          <p14:tracePt t="131861" x="2670175" y="5884863"/>
          <p14:tracePt t="131895" x="2652713" y="5884863"/>
          <p14:tracePt t="131911" x="2643188" y="5884863"/>
          <p14:tracePt t="131944" x="2633663" y="5884863"/>
          <p14:tracePt t="131960" x="2616200" y="5884863"/>
          <p14:tracePt t="131977" x="2616200" y="5894388"/>
          <p14:tracePt t="131994" x="2608263" y="5894388"/>
          <p14:tracePt t="132011" x="2589213" y="5894388"/>
          <p14:tracePt t="132027" x="2581275" y="5902325"/>
          <p14:tracePt t="132027" x="2571750" y="5902325"/>
          <p14:tracePt t="132060" x="2554288" y="5902325"/>
          <p14:tracePt t="132077" x="2554288" y="5911850"/>
          <p14:tracePt t="132095" x="2544763" y="5911850"/>
          <p14:tracePt t="132111" x="2536825" y="5911850"/>
          <p14:tracePt t="132128" x="2527300" y="5911850"/>
          <p14:tracePt t="132144" x="2517775" y="5911850"/>
          <p14:tracePt t="132244" x="2517775" y="5902325"/>
          <p14:tracePt t="132294" x="2517775" y="5894388"/>
          <p14:tracePt t="132310" x="2517775" y="5884863"/>
          <p14:tracePt t="132327" x="2527300" y="5875338"/>
          <p14:tracePt t="132361" x="2536825" y="5867400"/>
          <p14:tracePt t="132410" x="2544763" y="5857875"/>
          <p14:tracePt t="132494" x="2544763" y="5848350"/>
          <p14:tracePt t="134192" x="2544763" y="5857875"/>
          <p14:tracePt t="135925" x="2544763" y="5867400"/>
          <p14:tracePt t="136024" x="2536825" y="5867400"/>
          <p14:tracePt t="136124" x="2536825" y="5875338"/>
          <p14:tracePt t="136175" x="2536825" y="5884863"/>
          <p14:tracePt t="136224" x="2536825" y="5894388"/>
          <p14:tracePt t="136259" x="2527300" y="5894388"/>
          <p14:tracePt t="136274" x="2527300" y="5902325"/>
          <p14:tracePt t="136308" x="2527300" y="5911850"/>
          <p14:tracePt t="136323" x="2517775" y="5919788"/>
          <p14:tracePt t="136357" x="2517775" y="5929313"/>
          <p14:tracePt t="136374" x="2517775" y="5938838"/>
          <p14:tracePt t="136391" x="2517775" y="5946775"/>
          <p14:tracePt t="136408" x="2517775" y="5956300"/>
          <p14:tracePt t="136425" x="2517775" y="5965825"/>
          <p14:tracePt t="136441" x="2517775" y="5973763"/>
          <p14:tracePt t="136473" x="2517775" y="5991225"/>
          <p14:tracePt t="136507" x="2517775" y="6000750"/>
          <p14:tracePt t="136525" x="2517775" y="6010275"/>
          <p14:tracePt t="136558" x="2517775" y="6027738"/>
          <p14:tracePt t="136608" x="2527300" y="6037263"/>
          <p14:tracePt t="136641" x="2527300" y="6045200"/>
          <p14:tracePt t="136674" x="2536825" y="6054725"/>
          <p14:tracePt t="136691" x="2536825" y="6062663"/>
          <p14:tracePt t="136741" x="2536825" y="6072188"/>
          <p14:tracePt t="136758" x="2544763" y="6072188"/>
          <p14:tracePt t="137040" x="2544763" y="6062663"/>
          <p14:tracePt t="137073" x="2544763" y="6054725"/>
          <p14:tracePt t="137090" x="2554288" y="6054725"/>
          <p14:tracePt t="137108" x="2562225" y="6045200"/>
          <p14:tracePt t="137140" x="2562225" y="6037263"/>
          <p14:tracePt t="137158" x="2571750" y="6018213"/>
          <p14:tracePt t="137190" x="2581275" y="6010275"/>
          <p14:tracePt t="137208" x="2598738" y="6000750"/>
          <p14:tracePt t="137224" x="2598738" y="5991225"/>
          <p14:tracePt t="137240" x="2608263" y="5983288"/>
          <p14:tracePt t="137256" x="2616200" y="5965825"/>
          <p14:tracePt t="137273" x="2633663" y="5956300"/>
          <p14:tracePt t="137290" x="2660650" y="5929313"/>
          <p14:tracePt t="137307" x="2687638" y="5902325"/>
          <p14:tracePt t="137323" x="2705100" y="5894388"/>
          <p14:tracePt t="137339" x="2724150" y="5884863"/>
          <p14:tracePt t="137358" x="2751138" y="5867400"/>
          <p14:tracePt t="137373" x="2759075" y="5867400"/>
          <p14:tracePt t="137390" x="2776538" y="5857875"/>
          <p14:tracePt t="137423" x="2786063" y="5857875"/>
          <p14:tracePt t="137440" x="2795588" y="5857875"/>
          <p14:tracePt t="137457" x="2822575" y="5857875"/>
          <p14:tracePt t="137473" x="2830513" y="5857875"/>
          <p14:tracePt t="137491" x="2867025" y="5867400"/>
          <p14:tracePt t="137508" x="2911475" y="5875338"/>
          <p14:tracePt t="137524" x="2938463" y="5884863"/>
          <p14:tracePt t="137539" x="2973388" y="5894388"/>
          <p14:tracePt t="137556" x="2990850" y="5911850"/>
          <p14:tracePt t="137573" x="3000375" y="5911850"/>
          <p14:tracePt t="137590" x="3009900" y="5919788"/>
          <p14:tracePt t="137606" x="3017838" y="5929313"/>
          <p14:tracePt t="137623" x="3017838" y="5938838"/>
          <p14:tracePt t="137691" x="3017838" y="5946775"/>
          <p14:tracePt t="137773" x="3017838" y="5956300"/>
          <p14:tracePt t="137890" x="3017838" y="5965825"/>
          <p14:tracePt t="138056" x="3017838" y="5973763"/>
          <p14:tracePt t="139789" x="3017838" y="5983288"/>
          <p14:tracePt t="140205" x="3017838" y="5991225"/>
          <p14:tracePt t="141620" x="3017838" y="6000750"/>
          <p14:tracePt t="141903" x="3009900" y="6000750"/>
          <p14:tracePt t="141987" x="3009900" y="5991225"/>
          <p14:tracePt t="142037" x="3000375" y="5991225"/>
          <p14:tracePt t="142070" x="3000375" y="5983288"/>
          <p14:tracePt t="142103" x="2990850" y="5973763"/>
          <p14:tracePt t="142120" x="2990850" y="5965825"/>
          <p14:tracePt t="142137" x="2982913" y="5956300"/>
          <p14:tracePt t="142153" x="2973388" y="5938838"/>
          <p14:tracePt t="142170" x="2955925" y="5919788"/>
          <p14:tracePt t="142187" x="2928938" y="5884863"/>
          <p14:tracePt t="142203" x="2911475" y="5875338"/>
          <p14:tracePt t="142220" x="2894013" y="5848350"/>
          <p14:tracePt t="142237" x="2874963" y="5840413"/>
          <p14:tracePt t="142253" x="2874963" y="5830888"/>
          <p14:tracePt t="142270" x="2867025" y="5822950"/>
          <p14:tracePt t="142287" x="2857500" y="5822950"/>
          <p14:tracePt t="142320" x="2847975" y="5822950"/>
          <p14:tracePt t="142352" x="2840038" y="5822950"/>
          <p14:tracePt t="142369" x="2830513" y="5813425"/>
          <p14:tracePt t="142386" x="2822575" y="5813425"/>
          <p14:tracePt t="142403" x="2803525" y="5813425"/>
          <p14:tracePt t="142419" x="2795588" y="5803900"/>
          <p14:tracePt t="142437" x="2768600" y="5803900"/>
          <p14:tracePt t="142453" x="2759075" y="5795963"/>
          <p14:tracePt t="142470" x="2705100" y="5776913"/>
          <p14:tracePt t="142487" x="2652713" y="5768975"/>
          <p14:tracePt t="142503" x="2633663" y="5759450"/>
          <p14:tracePt t="142520" x="2608263" y="5751513"/>
          <p14:tracePt t="142537" x="2589213" y="5751513"/>
          <p14:tracePt t="142553" x="2581275" y="5741988"/>
          <p14:tracePt t="142570" x="2571750" y="5741988"/>
          <p14:tracePt t="142602" x="2562225" y="5741988"/>
          <p14:tracePt t="142653" x="2554288" y="5751513"/>
          <p14:tracePt t="142687" x="2554288" y="5759450"/>
          <p14:tracePt t="142703" x="2544763" y="5759450"/>
          <p14:tracePt t="142737" x="2536825" y="5759450"/>
          <p14:tracePt t="142869" x="2536825" y="5768975"/>
          <p14:tracePt t="143036" x="2544763" y="5768975"/>
          <p14:tracePt t="143220" x="2544763" y="5776913"/>
          <p14:tracePt t="143236" x="2536825" y="5776913"/>
          <p14:tracePt t="143252" x="2527300" y="5776913"/>
          <p14:tracePt t="143269" x="2517775" y="5786438"/>
          <p14:tracePt t="143286" x="2500313" y="5795963"/>
          <p14:tracePt t="143303" x="2465388" y="5813425"/>
          <p14:tracePt t="143319" x="2384425" y="5840413"/>
          <p14:tracePt t="143336" x="2303463" y="5884863"/>
          <p14:tracePt t="143352" x="2276475" y="5902325"/>
          <p14:tracePt t="143368" x="2241550" y="5919788"/>
          <p14:tracePt t="143386" x="2224088" y="5938838"/>
          <p14:tracePt t="143402" x="2224088" y="5946775"/>
          <p14:tracePt t="143419" x="2205038" y="5956300"/>
          <p14:tracePt t="143436" x="2205038" y="5965825"/>
          <p14:tracePt t="143469" x="2205038" y="5973763"/>
          <p14:tracePt t="143519" x="2205038" y="5983288"/>
          <p14:tracePt t="143568" x="2205038" y="5991225"/>
          <p14:tracePt t="143718" x="2214563" y="5991225"/>
          <p14:tracePt t="143768" x="2214563" y="6000750"/>
          <p14:tracePt t="143836" x="2224088" y="6000750"/>
          <p14:tracePt t="143918" x="2232025" y="6000750"/>
          <p14:tracePt t="144335" x="2251075" y="5991225"/>
          <p14:tracePt t="144368" x="2259013" y="5983288"/>
          <p14:tracePt t="144385" x="2276475" y="5983288"/>
          <p14:tracePt t="144401" x="2286000" y="5973763"/>
          <p14:tracePt t="144418" x="2303463" y="5973763"/>
          <p14:tracePt t="144434" x="2322513" y="5965825"/>
          <p14:tracePt t="144452" x="2330450" y="5956300"/>
          <p14:tracePt t="144468" x="2339975" y="5956300"/>
          <p14:tracePt t="144485" x="2357438" y="5946775"/>
          <p14:tracePt t="144501" x="2366963" y="5946775"/>
          <p14:tracePt t="144518" x="2384425" y="5946775"/>
          <p14:tracePt t="144535" x="2401888" y="5946775"/>
          <p14:tracePt t="144551" x="2419350" y="5946775"/>
          <p14:tracePt t="144568" x="2482850" y="5946775"/>
          <p14:tracePt t="144585" x="2544763" y="5946775"/>
          <p14:tracePt t="144601" x="2571750" y="5946775"/>
          <p14:tracePt t="144618" x="2625725" y="5946775"/>
          <p14:tracePt t="144636" x="2652713" y="5956300"/>
          <p14:tracePt t="144651" x="2660650" y="5956300"/>
          <p14:tracePt t="144668" x="2687638" y="5956300"/>
          <p14:tracePt t="144686" x="2705100" y="5965825"/>
          <p14:tracePt t="144701" x="2714625" y="5965825"/>
          <p14:tracePt t="144717" x="2724150" y="5973763"/>
          <p14:tracePt t="144750" x="2732088" y="5973763"/>
          <p14:tracePt t="144768" x="2751138" y="5983288"/>
          <p14:tracePt t="144785" x="2776538" y="5991225"/>
          <p14:tracePt t="144801" x="2795588" y="6000750"/>
          <p14:tracePt t="144818" x="2830513" y="6010275"/>
          <p14:tracePt t="144834" x="2867025" y="6027738"/>
          <p14:tracePt t="144850" x="2874963" y="6027738"/>
          <p14:tracePt t="144867" x="2894013" y="6045200"/>
          <p14:tracePt t="144884" x="2901950" y="6045200"/>
          <p14:tracePt t="144967" x="2911475" y="6045200"/>
          <p14:tracePt t="145001" x="2911475" y="6054725"/>
          <p14:tracePt t="145151" x="2911475" y="6062663"/>
          <p14:tracePt t="145234" x="2901950" y="6062663"/>
          <p14:tracePt t="145285" x="2894013" y="6062663"/>
          <p14:tracePt t="145317" x="2884488" y="6062663"/>
          <p14:tracePt t="145350" x="2874963" y="6054725"/>
          <p14:tracePt t="145367" x="2867025" y="6054725"/>
          <p14:tracePt t="145400" x="2857500" y="6037263"/>
          <p14:tracePt t="145417" x="2840038" y="6027738"/>
          <p14:tracePt t="145434" x="2822575" y="6018213"/>
          <p14:tracePt t="145450" x="2803525" y="6010275"/>
          <p14:tracePt t="145467" x="2786063" y="5983288"/>
          <p14:tracePt t="145484" x="2751138" y="5946775"/>
          <p14:tracePt t="145500" x="2732088" y="5938838"/>
          <p14:tracePt t="145518" x="2714625" y="5911850"/>
          <p14:tracePt t="145535" x="2705100" y="5894388"/>
          <p14:tracePt t="145550" x="2697163" y="5884863"/>
          <p14:tracePt t="145567" x="2687638" y="5875338"/>
          <p14:tracePt t="145600" x="2687638" y="5867400"/>
          <p14:tracePt t="145617" x="2679700" y="5857875"/>
          <p14:tracePt t="145650" x="2679700" y="5848350"/>
          <p14:tracePt t="145667" x="2670175" y="5840413"/>
          <p14:tracePt t="145700" x="2670175" y="5822950"/>
          <p14:tracePt t="145718" x="2652713" y="5813425"/>
          <p14:tracePt t="145734" x="2652713" y="5795963"/>
          <p14:tracePt t="145750" x="2643188" y="5786438"/>
          <p14:tracePt t="145768" x="2633663" y="5768975"/>
          <p14:tracePt t="145784" x="2625725" y="5759450"/>
          <p14:tracePt t="145800" x="2616200" y="5759450"/>
          <p14:tracePt t="145817" x="2616200" y="5751513"/>
          <p14:tracePt t="145833" x="2608263" y="5741988"/>
          <p14:tracePt t="145900" x="2608263" y="5732463"/>
          <p14:tracePt t="146166" x="2616200" y="5732463"/>
          <p14:tracePt t="146317" x="2616200" y="5741988"/>
          <p14:tracePt t="146383" x="2616200" y="5751513"/>
          <p14:tracePt t="146416" x="2625725" y="5759450"/>
          <p14:tracePt t="146450" x="2643188" y="5768975"/>
          <p14:tracePt t="146467" x="2652713" y="5786438"/>
          <p14:tracePt t="146483" x="2660650" y="5813425"/>
          <p14:tracePt t="146499" x="2679700" y="5822950"/>
          <p14:tracePt t="146516" x="2705100" y="5884863"/>
          <p14:tracePt t="146533" x="2724150" y="5919788"/>
          <p14:tracePt t="146550" x="2741613" y="5938838"/>
          <p14:tracePt t="146566" x="2751138" y="5956300"/>
          <p14:tracePt t="146584" x="2759075" y="5983288"/>
          <p14:tracePt t="146599" x="2768600" y="5991225"/>
          <p14:tracePt t="146616" x="2776538" y="6000750"/>
          <p14:tracePt t="146633" x="2786063" y="6010275"/>
          <p14:tracePt t="146650" x="2786063" y="6018213"/>
          <p14:tracePt t="146666" x="2795588" y="6027738"/>
          <p14:tracePt t="146683" x="2803525" y="6027738"/>
          <p14:tracePt t="146683" x="2803525" y="6037263"/>
          <p14:tracePt t="146699" x="2813050" y="6037263"/>
          <p14:tracePt t="146716" x="2822575" y="6054725"/>
          <p14:tracePt t="146733" x="2830513" y="6062663"/>
          <p14:tracePt t="146749" x="2840038" y="6062663"/>
          <p14:tracePt t="146766" x="2847975" y="6072188"/>
          <p14:tracePt t="146783" x="2857500" y="6089650"/>
          <p14:tracePt t="146800" x="2867025" y="6089650"/>
          <p14:tracePt t="146817" x="2874963" y="6099175"/>
          <p14:tracePt t="146834" x="2884488" y="6108700"/>
          <p14:tracePt t="146849" x="2884488" y="6116638"/>
          <p14:tracePt t="146866" x="2884488" y="6126163"/>
          <p14:tracePt t="146883" x="2884488" y="6134100"/>
          <p14:tracePt t="146916" x="2884488" y="6143625"/>
          <p14:tracePt t="147232" x="2894013" y="6143625"/>
          <p14:tracePt t="147249" x="2911475" y="6134100"/>
          <p14:tracePt t="147266" x="2919413" y="6126163"/>
          <p14:tracePt t="147283" x="2928938" y="6116638"/>
          <p14:tracePt t="147300" x="2965450" y="6116638"/>
          <p14:tracePt t="147316" x="3027363" y="6108700"/>
          <p14:tracePt t="147333" x="3071813" y="6108700"/>
          <p14:tracePt t="147349" x="3160713" y="6099175"/>
          <p14:tracePt t="147366" x="3232150" y="6089650"/>
          <p14:tracePt t="147382" x="3276600" y="6089650"/>
          <p14:tracePt t="147399" x="3348038" y="6089650"/>
          <p14:tracePt t="147416" x="3402013" y="6081713"/>
          <p14:tracePt t="147432" x="3429000" y="6081713"/>
          <p14:tracePt t="147449" x="3473450" y="6081713"/>
          <p14:tracePt t="147466" x="3509963" y="6081713"/>
          <p14:tracePt t="147482" x="3527425" y="6081713"/>
          <p14:tracePt t="147499" x="3544888" y="6081713"/>
          <p14:tracePt t="147516" x="3571875" y="6081713"/>
          <p14:tracePt t="147549" x="3581400" y="6081713"/>
          <p14:tracePt t="147583" x="3589338" y="6081713"/>
          <p14:tracePt t="147599" x="3598863" y="6081713"/>
          <p14:tracePt t="147649" x="3608388" y="6081713"/>
          <p14:tracePt t="147682" x="3616325" y="6081713"/>
          <p14:tracePt t="147716" x="3616325" y="6089650"/>
          <p14:tracePt t="147732" x="3625850" y="6089650"/>
          <p14:tracePt t="147766" x="3633788" y="6089650"/>
          <p14:tracePt t="148266" x="3625850" y="6089650"/>
          <p14:tracePt t="148465" x="3616325" y="6089650"/>
          <p14:tracePt t="148616" x="3616325" y="6099175"/>
          <p14:tracePt t="148748" x="3608388" y="6099175"/>
          <p14:tracePt t="148847" x="3598863" y="6099175"/>
          <p14:tracePt t="148866" x="3589338" y="6099175"/>
          <p14:tracePt t="148898" x="3581400" y="6099175"/>
          <p14:tracePt t="148932" x="3571875" y="6099175"/>
          <p14:tracePt t="148948" x="3571875" y="6089650"/>
          <p14:tracePt t="148965" x="3554413" y="6089650"/>
          <p14:tracePt t="148981" x="3554413" y="6081713"/>
          <p14:tracePt t="148997" x="3544888" y="6081713"/>
          <p14:tracePt t="149015" x="3536950" y="6072188"/>
          <p14:tracePt t="149031" x="3527425" y="6072188"/>
          <p14:tracePt t="149048" x="3517900" y="6054725"/>
          <p14:tracePt t="149065" x="3509963" y="6045200"/>
          <p14:tracePt t="149082" x="3500438" y="6045200"/>
          <p14:tracePt t="149097" x="3490913" y="6037263"/>
          <p14:tracePt t="149115" x="3482975" y="6018213"/>
          <p14:tracePt t="149131" x="3473450" y="6018213"/>
          <p14:tracePt t="149148" x="3465513" y="6010275"/>
          <p14:tracePt t="149165" x="3455988" y="6000750"/>
          <p14:tracePt t="149181" x="3446463" y="5991225"/>
          <p14:tracePt t="149197" x="3438525" y="5983288"/>
          <p14:tracePt t="149215" x="3438525" y="5973763"/>
          <p14:tracePt t="149231" x="3429000" y="5965825"/>
          <p14:tracePt t="149247" x="3419475" y="5946775"/>
          <p14:tracePt t="149265" x="3411538" y="5929313"/>
          <p14:tracePt t="149281" x="3402013" y="5902325"/>
          <p14:tracePt t="149298" x="3384550" y="5840413"/>
          <p14:tracePt t="149315" x="3375025" y="5776913"/>
          <p14:tracePt t="149331" x="3367088" y="5741988"/>
          <p14:tracePt t="149347" x="3348038" y="5715000"/>
          <p14:tracePt t="149364" x="3348038" y="5688013"/>
          <p14:tracePt t="149381" x="3348038" y="5680075"/>
          <p14:tracePt t="149397" x="3340100" y="5653088"/>
          <p14:tracePt t="149415" x="3330575" y="5634038"/>
          <p14:tracePt t="149447" x="3330575" y="5626100"/>
          <p14:tracePt t="149481" x="3330575" y="5616575"/>
          <p14:tracePt t="149497" x="3330575" y="5608638"/>
          <p14:tracePt t="149515" x="3322638" y="5599113"/>
          <p14:tracePt t="149547" x="3322638" y="5589588"/>
          <p14:tracePt t="149731" x="3322638" y="5599113"/>
          <p14:tracePt t="149747" x="3322638" y="5608638"/>
          <p14:tracePt t="149780" x="3322638" y="5616575"/>
          <p14:tracePt t="149798" x="3322638" y="5626100"/>
          <p14:tracePt t="149815" x="3322638" y="5643563"/>
          <p14:tracePt t="149847" x="3322638" y="5653088"/>
          <p14:tracePt t="149864" x="3322638" y="5661025"/>
          <p14:tracePt t="149880" x="3322638" y="5670550"/>
          <p14:tracePt t="149897" x="3313113" y="5680075"/>
          <p14:tracePt t="149914" x="3313113" y="5688013"/>
          <p14:tracePt t="149947" x="3313113" y="5697538"/>
          <p14:tracePt t="149980" x="3313113" y="5705475"/>
          <p14:tracePt t="150014" x="3313113" y="5715000"/>
          <p14:tracePt t="150031" x="3313113" y="5724525"/>
          <p14:tracePt t="150080" x="3313113" y="5732463"/>
          <p14:tracePt t="150247" x="3303588" y="5732463"/>
          <p14:tracePt t="150480" x="3313113" y="5741988"/>
          <p14:tracePt t="150513" x="3322638" y="5751513"/>
          <p14:tracePt t="150530" x="3330575" y="5759450"/>
          <p14:tracePt t="150547" x="3340100" y="5768975"/>
          <p14:tracePt t="150564" x="3348038" y="5776913"/>
          <p14:tracePt t="150581" x="3357563" y="5776913"/>
          <p14:tracePt t="150597" x="3375025" y="5795963"/>
          <p14:tracePt t="150630" x="3394075" y="5803900"/>
          <p14:tracePt t="150646" x="3402013" y="5822950"/>
          <p14:tracePt t="150663" x="3419475" y="5830888"/>
          <p14:tracePt t="150680" x="3429000" y="5830888"/>
          <p14:tracePt t="150696" x="3438525" y="5840413"/>
          <p14:tracePt t="150713" x="3446463" y="5857875"/>
          <p14:tracePt t="150746" x="3465513" y="5867400"/>
          <p14:tracePt t="150763" x="3473450" y="5875338"/>
          <p14:tracePt t="150780" x="3473450" y="5884863"/>
          <p14:tracePt t="150797" x="3482975" y="5894388"/>
          <p14:tracePt t="150813" x="3490913" y="5902325"/>
          <p14:tracePt t="150830" x="3490913" y="5911850"/>
          <p14:tracePt t="150846" x="3500438" y="5929313"/>
          <p14:tracePt t="150863" x="3509963" y="5946775"/>
          <p14:tracePt t="150880" x="3509963" y="5965825"/>
          <p14:tracePt t="150896" x="3527425" y="6000750"/>
          <p14:tracePt t="150913" x="3536950" y="6027738"/>
          <p14:tracePt t="150929" x="3544888" y="6037263"/>
          <p14:tracePt t="150946" x="3544888" y="6045200"/>
          <p14:tracePt t="150979" x="3544888" y="6054725"/>
          <p14:tracePt t="151046" x="3554413" y="6062663"/>
          <p14:tracePt t="151146" x="3554413" y="6072188"/>
          <p14:tracePt t="151196" x="3554413" y="6081713"/>
          <p14:tracePt t="151229" x="3554413" y="6089650"/>
          <p14:tracePt t="151279" x="3554413" y="6099175"/>
          <p14:tracePt t="151330" x="3554413" y="6108700"/>
          <p14:tracePt t="151479" x="3562350" y="6108700"/>
          <p14:tracePt t="151529" x="3571875" y="6108700"/>
          <p14:tracePt t="151580" x="3581400" y="6116638"/>
          <p14:tracePt t="151596" x="3589338" y="6116638"/>
          <p14:tracePt t="151614" x="3598863" y="6126163"/>
          <p14:tracePt t="151630" x="3608388" y="6126163"/>
          <p14:tracePt t="151647" x="3633788" y="6126163"/>
          <p14:tracePt t="151663" x="3679825" y="6126163"/>
          <p14:tracePt t="151679" x="3714750" y="6126163"/>
          <p14:tracePt t="151696" x="3786188" y="6126163"/>
          <p14:tracePt t="151712" x="3867150" y="6126163"/>
          <p14:tracePt t="151729" x="3911600" y="6126163"/>
          <p14:tracePt t="151746" x="4044950" y="6116638"/>
          <p14:tracePt t="151762" x="4205288" y="6099175"/>
          <p14:tracePt t="151779" x="4268788" y="6089650"/>
          <p14:tracePt t="151796" x="4340225" y="6081713"/>
          <p14:tracePt t="151814" x="4394200" y="6072188"/>
          <p14:tracePt t="151829" x="4411663" y="6062663"/>
          <p14:tracePt t="151846" x="4429125" y="6054725"/>
          <p14:tracePt t="151863" x="4456113" y="6054725"/>
          <p14:tracePt t="151879" x="4465638" y="6054725"/>
          <p14:tracePt t="151896" x="4483100" y="6045200"/>
          <p14:tracePt t="151912" x="4491038" y="6037263"/>
          <p14:tracePt t="151946" x="4500563" y="6037263"/>
          <p14:tracePt t="152145" x="4491038" y="6037263"/>
          <p14:tracePt t="152178" x="4473575" y="6037263"/>
          <p14:tracePt t="152195" x="4465638" y="6037263"/>
          <p14:tracePt t="152228" x="4438650" y="6045200"/>
          <p14:tracePt t="152245" x="4394200" y="6045200"/>
          <p14:tracePt t="152262" x="4357688" y="6045200"/>
          <p14:tracePt t="152262" x="4313238" y="6045200"/>
          <p14:tracePt t="152278" x="4251325" y="6045200"/>
          <p14:tracePt t="152295" x="4125913" y="6045200"/>
          <p14:tracePt t="152313" x="4037013" y="6045200"/>
          <p14:tracePt t="152328" x="3983038" y="6045200"/>
          <p14:tracePt t="152346" x="3884613" y="6045200"/>
          <p14:tracePt t="152363" x="3776663" y="6045200"/>
          <p14:tracePt t="152379" x="3741738" y="6037263"/>
          <p14:tracePt t="152395" x="3679825" y="6037263"/>
          <p14:tracePt t="152413" x="3643313" y="6027738"/>
          <p14:tracePt t="152428" x="3633788" y="6018213"/>
          <p14:tracePt t="152446" x="3625850" y="6018213"/>
          <p14:tracePt t="152461" x="3616325" y="6018213"/>
          <p14:tracePt t="152478" x="3616325" y="6010275"/>
          <p14:tracePt t="152528" x="3616325" y="6000750"/>
          <p14:tracePt t="152545" x="3616325" y="5991225"/>
          <p14:tracePt t="152562" x="3616325" y="5983288"/>
          <p14:tracePt t="152578" x="3616325" y="5973763"/>
          <p14:tracePt t="152595" x="3625850" y="5965825"/>
          <p14:tracePt t="152612" x="3643313" y="5956300"/>
          <p14:tracePt t="152628" x="3660775" y="5938838"/>
          <p14:tracePt t="152646" x="3732213" y="5902325"/>
          <p14:tracePt t="152662" x="3803650" y="5867400"/>
          <p14:tracePt t="152679" x="3840163" y="5848350"/>
          <p14:tracePt t="152695" x="3884613" y="5830888"/>
          <p14:tracePt t="152713" x="3919538" y="5830888"/>
          <p14:tracePt t="152728" x="3929063" y="5830888"/>
          <p14:tracePt t="152745" x="3956050" y="5830888"/>
          <p14:tracePt t="152761" x="3965575" y="5830888"/>
          <p14:tracePt t="152778" x="3990975" y="5830888"/>
          <p14:tracePt t="152795" x="4017963" y="5840413"/>
          <p14:tracePt t="152813" x="4044950" y="5857875"/>
          <p14:tracePt t="152827" x="4054475" y="5867400"/>
          <p14:tracePt t="152845" x="4071938" y="5894388"/>
          <p14:tracePt t="152861" x="4081463" y="5902325"/>
          <p14:tracePt t="152879" x="4089400" y="5938838"/>
          <p14:tracePt t="152895" x="4098925" y="5965825"/>
          <p14:tracePt t="152912" x="4108450" y="5973763"/>
          <p14:tracePt t="152928" x="4108450" y="5983288"/>
          <p14:tracePt t="152945" x="4108450" y="5991225"/>
          <p14:tracePt t="153045" x="4098925" y="5991225"/>
          <p14:tracePt t="153078" x="4098925" y="6000750"/>
          <p14:tracePt t="153095" x="4089400" y="6000750"/>
          <p14:tracePt t="153145" x="4081463" y="6000750"/>
          <p14:tracePt t="153161" x="4081463" y="6010275"/>
          <p14:tracePt t="153195" x="4062413" y="6018213"/>
          <p14:tracePt t="153228" x="4044950" y="6018213"/>
          <p14:tracePt t="153245" x="4017963" y="6018213"/>
          <p14:tracePt t="153261" x="4010025" y="6018213"/>
          <p14:tracePt t="153277" x="3990975" y="6018213"/>
          <p14:tracePt t="153295" x="3938588" y="6018213"/>
          <p14:tracePt t="153312" x="3902075" y="6018213"/>
          <p14:tracePt t="153328" x="3830638" y="6027738"/>
          <p14:tracePt t="153345" x="3768725" y="6027738"/>
          <p14:tracePt t="153361" x="3751263" y="6027738"/>
          <p14:tracePt t="153378" x="3724275" y="6027738"/>
          <p14:tracePt t="153394" x="3714750" y="6027738"/>
          <p14:tracePt t="153411" x="3705225" y="6027738"/>
          <p14:tracePt t="153445" x="3697288" y="6027738"/>
          <p14:tracePt t="153511" x="3697288" y="6018213"/>
          <p14:tracePt t="153544" x="3705225" y="6018213"/>
          <p14:tracePt t="153561" x="3714750" y="6018213"/>
          <p14:tracePt t="153577" x="3724275" y="6018213"/>
          <p14:tracePt t="153595" x="3751263" y="6018213"/>
          <p14:tracePt t="153612" x="3759200" y="6018213"/>
          <p14:tracePt t="153627" x="3786188" y="6018213"/>
          <p14:tracePt t="153644" x="3803650" y="6018213"/>
          <p14:tracePt t="153661" x="3822700" y="6018213"/>
          <p14:tracePt t="153677" x="3884613" y="6018213"/>
          <p14:tracePt t="153694" x="3938588" y="6018213"/>
          <p14:tracePt t="153711" x="3956050" y="6027738"/>
          <p14:tracePt t="153727" x="3983038" y="6037263"/>
          <p14:tracePt t="153744" x="4010025" y="6037263"/>
          <p14:tracePt t="153778" x="4027488" y="6037263"/>
          <p14:tracePt t="153812" x="4037013" y="6037263"/>
          <p14:tracePt t="153877" x="4037013" y="6045200"/>
          <p14:tracePt t="154011" x="4027488" y="6045200"/>
          <p14:tracePt t="154027" x="4017963" y="6045200"/>
          <p14:tracePt t="154060" x="4010025" y="6037263"/>
          <p14:tracePt t="154077" x="4010025" y="6027738"/>
          <p14:tracePt t="154094" x="3990975" y="6000750"/>
          <p14:tracePt t="154111" x="3990975" y="5973763"/>
          <p14:tracePt t="154127" x="3973513" y="5894388"/>
          <p14:tracePt t="154145" x="3965575" y="5813425"/>
          <p14:tracePt t="154160" x="3956050" y="5786438"/>
          <p14:tracePt t="154177" x="3956050" y="5732463"/>
          <p14:tracePt t="154194" x="3956050" y="5680075"/>
          <p14:tracePt t="154211" x="3956050" y="5653088"/>
          <p14:tracePt t="154227" x="3956050" y="5599113"/>
          <p14:tracePt t="154244" x="3956050" y="5562600"/>
          <p14:tracePt t="154261" x="3956050" y="5554663"/>
          <p14:tracePt t="154277" x="3965575" y="5527675"/>
          <p14:tracePt t="154294" x="3965575" y="5518150"/>
          <p14:tracePt t="154310" x="3965575" y="5510213"/>
          <p14:tracePt t="154327" x="3973513" y="5510213"/>
          <p14:tracePt t="154394" x="3983038" y="5510213"/>
          <p14:tracePt t="154427" x="3983038" y="5518150"/>
          <p14:tracePt t="154445" x="3983038" y="5527675"/>
          <p14:tracePt t="154460" x="3983038" y="5537200"/>
          <p14:tracePt t="154477" x="3983038" y="5554663"/>
          <p14:tracePt t="154495" x="3965575" y="5608638"/>
          <p14:tracePt t="154511" x="3956050" y="5634038"/>
          <p14:tracePt t="154527" x="3946525" y="5705475"/>
          <p14:tracePt t="154544" x="3929063" y="5776913"/>
          <p14:tracePt t="154560" x="3919538" y="5803900"/>
          <p14:tracePt t="154577" x="3911600" y="5857875"/>
          <p14:tracePt t="154595" x="3902075" y="5911850"/>
          <p14:tracePt t="154611" x="3894138" y="5929313"/>
          <p14:tracePt t="154627" x="3884613" y="5973763"/>
          <p14:tracePt t="154644" x="3884613" y="5991225"/>
          <p14:tracePt t="154660" x="3884613" y="6010275"/>
          <p14:tracePt t="154677" x="3884613" y="6018213"/>
          <p14:tracePt t="154710" x="3884613" y="6027738"/>
          <p14:tracePt t="154794" x="3884613" y="6037263"/>
          <p14:tracePt t="156626" x="3894138" y="6027738"/>
          <p14:tracePt t="156643" x="3902075" y="6000750"/>
          <p14:tracePt t="156659" x="3919538" y="5965825"/>
          <p14:tracePt t="156676" x="3990975" y="5822950"/>
          <p14:tracePt t="156692" x="4071938" y="5661025"/>
          <p14:tracePt t="156708" x="4098925" y="5589588"/>
          <p14:tracePt t="156725" x="4143375" y="5491163"/>
          <p14:tracePt t="156742" x="4160838" y="5411788"/>
          <p14:tracePt t="156758" x="4170363" y="5384800"/>
          <p14:tracePt t="156775" x="4170363" y="5330825"/>
          <p14:tracePt t="156792" x="4170363" y="5276850"/>
          <p14:tracePt t="156809" x="4179888" y="5251450"/>
          <p14:tracePt t="156825" x="4179888" y="5214938"/>
          <p14:tracePt t="156842" x="4179888" y="5205413"/>
          <p14:tracePt t="156858" x="4179888" y="5197475"/>
          <p14:tracePt t="156875" x="4179888" y="5187950"/>
          <p14:tracePt t="156925" x="4179888" y="5180013"/>
          <p14:tracePt t="156959" x="4170363" y="5180013"/>
          <p14:tracePt t="157009" x="4160838" y="5180013"/>
          <p14:tracePt t="157024" x="4143375" y="5180013"/>
          <p14:tracePt t="157058" x="4133850" y="5170488"/>
          <p14:tracePt t="157075" x="4116388" y="5170488"/>
          <p14:tracePt t="157092" x="4089400" y="5160963"/>
          <p14:tracePt t="157125" x="4081463" y="5153025"/>
          <p14:tracePt t="157142" x="4071938" y="5153025"/>
          <p14:tracePt t="157159" x="4062413" y="5153025"/>
          <p14:tracePt t="157208" x="4071938" y="5153025"/>
          <p14:tracePt t="157225" x="4081463" y="5153025"/>
          <p14:tracePt t="157258" x="4089400" y="5153025"/>
          <p14:tracePt t="157275" x="4108450" y="5153025"/>
          <p14:tracePt t="157292" x="4133850" y="5160963"/>
          <p14:tracePt t="157308" x="4143375" y="5160963"/>
          <p14:tracePt t="157325" x="4170363" y="5160963"/>
          <p14:tracePt t="157341" x="4197350" y="5180013"/>
          <p14:tracePt t="157358" x="4224338" y="5180013"/>
          <p14:tracePt t="157375" x="4268788" y="5187950"/>
          <p14:tracePt t="157392" x="4295775" y="5205413"/>
          <p14:tracePt t="157408" x="4313238" y="5205413"/>
          <p14:tracePt t="157425" x="4330700" y="5205413"/>
          <p14:tracePt t="157442" x="4357688" y="5214938"/>
          <p14:tracePt t="157458" x="4367213" y="5224463"/>
          <p14:tracePt t="157475" x="4384675" y="5224463"/>
          <p14:tracePt t="157491" x="4394200" y="5224463"/>
          <p14:tracePt t="157541" x="4402138" y="5224463"/>
          <p14:tracePt t="157658" x="4411663" y="5224463"/>
          <p14:tracePt t="158075" x="4402138" y="5224463"/>
          <p14:tracePt t="158107" x="4394200" y="5224463"/>
          <p14:tracePt t="158124" x="4384675" y="5224463"/>
          <p14:tracePt t="158141" x="4367213" y="5232400"/>
          <p14:tracePt t="158158" x="4357688" y="5241925"/>
          <p14:tracePt t="158175" x="4330700" y="5241925"/>
          <p14:tracePt t="158191" x="4313238" y="5251450"/>
          <p14:tracePt t="158208" x="4286250" y="5251450"/>
          <p14:tracePt t="158224" x="4224338" y="5268913"/>
          <p14:tracePt t="158241" x="4187825" y="5268913"/>
          <p14:tracePt t="158257" x="4108450" y="5276850"/>
          <p14:tracePt t="158274" x="4054475" y="5295900"/>
          <p14:tracePt t="158291" x="4027488" y="5303838"/>
          <p14:tracePt t="158308" x="4010025" y="5303838"/>
          <p14:tracePt t="158324" x="4000500" y="5313363"/>
          <p14:tracePt t="158357" x="3990975" y="5313363"/>
          <p14:tracePt t="158374" x="3983038" y="5322888"/>
          <p14:tracePt t="158457" x="3990975" y="5330825"/>
          <p14:tracePt t="158474" x="4000500" y="5330825"/>
          <p14:tracePt t="158491" x="4037013" y="5330825"/>
          <p14:tracePt t="158508" x="4062413" y="5330825"/>
          <p14:tracePt t="158524" x="4133850" y="5340350"/>
          <p14:tracePt t="158541" x="4205288" y="5348288"/>
          <p14:tracePt t="158557" x="4241800" y="5357813"/>
          <p14:tracePt t="158573" x="4295775" y="5357813"/>
          <p14:tracePt t="158590" x="4322763" y="5357813"/>
          <p14:tracePt t="158606" x="4375150" y="5357813"/>
          <p14:tracePt t="158623" x="4429125" y="5348288"/>
          <p14:tracePt t="158640" x="4446588" y="5348288"/>
          <p14:tracePt t="158657" x="4491038" y="5348288"/>
          <p14:tracePt t="158674" x="4518025" y="5348288"/>
          <p14:tracePt t="158691" x="4545013" y="5348288"/>
          <p14:tracePt t="158707" x="4554538" y="5348288"/>
          <p14:tracePt t="158723" x="4581525" y="5357813"/>
          <p14:tracePt t="158740" x="4589463" y="5357813"/>
          <p14:tracePt t="158757" x="4608513" y="5367338"/>
          <p14:tracePt t="158774" x="4616450" y="5367338"/>
          <p14:tracePt t="158824" x="4625975" y="5367338"/>
          <p14:tracePt t="158856" x="4625975" y="5375275"/>
          <p14:tracePt t="158958" x="4633913" y="5375275"/>
          <p14:tracePt t="159040" x="4633913" y="5384800"/>
          <p14:tracePt t="159755" x="4625975" y="5402263"/>
          <p14:tracePt t="159773" x="4598988" y="5429250"/>
          <p14:tracePt t="159788" x="4589463" y="5438775"/>
          <p14:tracePt t="159805" x="4562475" y="5465763"/>
          <p14:tracePt t="159823" x="4537075" y="5491163"/>
          <p14:tracePt t="159839" x="4527550" y="5500688"/>
          <p14:tracePt t="159855" x="4500563" y="5527675"/>
          <p14:tracePt t="159872" x="4473575" y="5554663"/>
          <p14:tracePt t="159888" x="4465638" y="5562600"/>
          <p14:tracePt t="159905" x="4446588" y="5589588"/>
          <p14:tracePt t="159922" x="4438650" y="5616575"/>
          <p14:tracePt t="159939" x="4429125" y="5626100"/>
          <p14:tracePt t="159955" x="4419600" y="5653088"/>
          <p14:tracePt t="159973" x="4411663" y="5680075"/>
          <p14:tracePt t="159989" x="4402138" y="5688013"/>
          <p14:tracePt t="160005" x="4384675" y="5715000"/>
          <p14:tracePt t="160023" x="4367213" y="5741988"/>
          <p14:tracePt t="160038" x="4357688" y="5751513"/>
          <p14:tracePt t="160055" x="4348163" y="5759450"/>
          <p14:tracePt t="160072" x="4330700" y="5768975"/>
          <p14:tracePt t="160088" x="4322763" y="5776913"/>
          <p14:tracePt t="160105" x="4295775" y="5795963"/>
          <p14:tracePt t="160122" x="4268788" y="5813425"/>
          <p14:tracePt t="160138" x="4259263" y="5813425"/>
          <p14:tracePt t="160155" x="4251325" y="5822950"/>
          <p14:tracePt t="160173" x="4232275" y="5840413"/>
          <p14:tracePt t="160188" x="4232275" y="5848350"/>
          <p14:tracePt t="160205" x="4224338" y="5857875"/>
          <p14:tracePt t="160223" x="4214813" y="5867400"/>
          <p14:tracePt t="160238" x="4214813" y="5875338"/>
          <p14:tracePt t="160255" x="4214813" y="5884863"/>
          <p14:tracePt t="160273" x="4205288" y="5894388"/>
          <p14:tracePt t="160288" x="4197350" y="5894388"/>
          <p14:tracePt t="160305" x="4197350" y="5911850"/>
          <p14:tracePt t="160323" x="4187825" y="5919788"/>
          <p14:tracePt t="160338" x="4187825" y="5929313"/>
          <p14:tracePt t="160354" x="4179888" y="5946775"/>
          <p14:tracePt t="160371" x="4179888" y="5956300"/>
          <p14:tracePt t="160387" x="4179888" y="5965825"/>
          <p14:tracePt t="160404" x="4170363" y="5973763"/>
          <p14:tracePt t="160422" x="4160838" y="5983288"/>
          <p14:tracePt t="160455" x="4160838" y="5991225"/>
          <p14:tracePt t="160805" x="4098925" y="6000750"/>
          <p14:tracePt t="160822" x="3983038" y="6010275"/>
          <p14:tracePt t="160837" x="3911600" y="6018213"/>
          <p14:tracePt t="160854" x="3741738" y="6037263"/>
          <p14:tracePt t="160871" x="3598863" y="6054725"/>
          <p14:tracePt t="160888" x="3527425" y="6062663"/>
          <p14:tracePt t="160905" x="3375025" y="6089650"/>
          <p14:tracePt t="160922" x="3232150" y="6108700"/>
          <p14:tracePt t="160938" x="3170238" y="6116638"/>
          <p14:tracePt t="160954" x="3062288" y="6134100"/>
          <p14:tracePt t="160970" x="3009900" y="6143625"/>
          <p14:tracePt t="160970" x="2973388" y="6153150"/>
          <p14:tracePt t="160988" x="2938463" y="6153150"/>
          <p14:tracePt t="161005" x="2857500" y="6161088"/>
          <p14:tracePt t="161022" x="2795588" y="6161088"/>
          <p14:tracePt t="161037" x="2768600" y="6161088"/>
          <p14:tracePt t="161054" x="2724150" y="6170613"/>
          <p14:tracePt t="161071" x="2705100" y="6170613"/>
          <p14:tracePt t="161087" x="2697163" y="6170613"/>
          <p14:tracePt t="161121" x="2687638" y="6170613"/>
          <p14:tracePt t="161188" x="2687638" y="6180138"/>
          <p14:tracePt t="161204" x="2687638" y="6188075"/>
          <p14:tracePt t="161238" x="2697163" y="6224588"/>
          <p14:tracePt t="161255" x="2714625" y="6323013"/>
          <p14:tracePt t="161272" x="2751138" y="6456363"/>
          <p14:tracePt t="161287" x="2759075" y="6518275"/>
          <p14:tracePt t="161304" x="2776538" y="6599238"/>
          <p14:tracePt t="161321" x="2776538" y="6643688"/>
          <p14:tracePt t="161337" x="2776538" y="6661150"/>
          <p14:tracePt t="161353" x="2776538" y="6688138"/>
          <p14:tracePt t="161371" x="2786063" y="6688138"/>
          <p14:tracePt t="161387" x="2795588" y="6697663"/>
          <p14:tracePt t="161688" x="2768600" y="6705600"/>
          <p14:tracePt t="161704" x="2741613" y="6724650"/>
          <p14:tracePt t="161722" x="2705100" y="6742113"/>
          <p14:tracePt t="161738" x="2616200" y="6786563"/>
          <p14:tracePt t="161754" x="2490788" y="6831013"/>
          <p14:tracePt t="161770" x="2438400" y="6848475"/>
          <p14:tracePt t="161787" x="2347913" y="6848475"/>
          <p14:tracePt t="161804" x="2276475" y="6848475"/>
          <p14:tracePt t="161821" x="2251075" y="6848475"/>
          <p14:tracePt t="161836" x="2197100" y="6848475"/>
          <p14:tracePt t="161853" x="2160588" y="6848475"/>
          <p14:tracePt t="161870" x="2143125" y="6848475"/>
          <p14:tracePt t="161887" x="2098675" y="6848475"/>
          <p14:tracePt t="161904" x="2071688" y="6848475"/>
          <p14:tracePt t="161920" x="2054225" y="6848475"/>
          <p14:tracePt t="161954" x="2044700" y="6848475"/>
          <p14:tracePt t="165751" x="2017713" y="6840538"/>
          <p14:tracePt t="165850" x="1465263" y="6116638"/>
          <p14:tracePt t="165867" x="1152525" y="5653088"/>
          <p14:tracePt t="165884" x="803275" y="5072063"/>
          <p14:tracePt t="165900" x="374650" y="4357688"/>
          <p14:tracePt t="165917" x="204788" y="4027488"/>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Disk Drive (HDD)</a:t>
            </a:r>
          </a:p>
        </p:txBody>
      </p:sp>
      <p:pic>
        <p:nvPicPr>
          <p:cNvPr id="4" name="Content Placeholder 3"/>
          <p:cNvPicPr>
            <a:picLocks noGrp="1" noChangeAspect="1"/>
          </p:cNvPicPr>
          <p:nvPr>
            <p:ph idx="1"/>
          </p:nvPr>
        </p:nvPicPr>
        <p:blipFill>
          <a:blip r:embed="rId4"/>
          <a:stretch>
            <a:fillRect/>
          </a:stretch>
        </p:blipFill>
        <p:spPr>
          <a:xfrm>
            <a:off x="4038601" y="2209800"/>
            <a:ext cx="6525535" cy="400547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3764" y="1613819"/>
            <a:ext cx="2805836" cy="5244182"/>
          </a:xfrm>
          <a:prstGeom prst="rect">
            <a:avLst/>
          </a:prstGeom>
        </p:spPr>
      </p:pic>
      <p:sp>
        <p:nvSpPr>
          <p:cNvPr id="5" name="Slide Number Placeholder 4">
            <a:extLst>
              <a:ext uri="{FF2B5EF4-FFF2-40B4-BE49-F238E27FC236}">
                <a16:creationId xmlns:a16="http://schemas.microsoft.com/office/drawing/2014/main" id="{89C614BA-02DC-4E11-9438-8F74A741BE53}"/>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37</a:t>
            </a:fld>
            <a:endParaRPr lang="en-US" altLang="en-US">
              <a:solidFill>
                <a:srgbClr val="000000"/>
              </a:solidFill>
            </a:endParaRPr>
          </a:p>
        </p:txBody>
      </p:sp>
    </p:spTree>
    <p:custDataLst>
      <p:tags r:id="rId1"/>
    </p:custDataLst>
    <p:extLst>
      <p:ext uri="{BB962C8B-B14F-4D97-AF65-F5344CB8AC3E}">
        <p14:creationId xmlns:p14="http://schemas.microsoft.com/office/powerpoint/2010/main" val="754535114"/>
      </p:ext>
    </p:extLst>
  </p:cSld>
  <p:clrMapOvr>
    <a:masterClrMapping/>
  </p:clrMapOvr>
  <mc:AlternateContent xmlns:mc="http://schemas.openxmlformats.org/markup-compatibility/2006" xmlns:p14="http://schemas.microsoft.com/office/powerpoint/2010/main">
    <mc:Choice Requires="p14">
      <p:transition spd="slow" p14:dur="1500" advTm="88894">
        <p:split orient="vert"/>
      </p:transition>
    </mc:Choice>
    <mc:Fallback xmlns="">
      <p:transition spd="slow" advTm="8889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3"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3)">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3A86A75C-4F4B-4683-9AE1-C65F6400EC91}">
      <p14:laserTraceLst xmlns:p14="http://schemas.microsoft.com/office/powerpoint/2010/main">
        <p14:tracePtLst>
          <p14:tracePt t="15650" x="946150" y="5000625"/>
          <p14:tracePt t="15950" x="982663" y="5000625"/>
          <p14:tracePt t="15967" x="1196975" y="4965700"/>
          <p14:tracePt t="15983" x="1366838" y="4956175"/>
          <p14:tracePt t="16000" x="1866900" y="4911725"/>
          <p14:tracePt t="16017" x="2446338" y="4857750"/>
          <p14:tracePt t="16051" x="3286125" y="4813300"/>
          <p14:tracePt t="16067" x="3608388" y="4803775"/>
          <p14:tracePt t="16083" x="3759200" y="4803775"/>
          <p14:tracePt t="16099" x="3990975" y="4803775"/>
          <p14:tracePt t="16116" x="4205288" y="4822825"/>
          <p14:tracePt t="16145" x="4473575" y="4840288"/>
          <p14:tracePt t="16167" x="4608513" y="4848225"/>
          <p14:tracePt t="16183" x="4652963" y="4848225"/>
          <p14:tracePt t="16199" x="4724400" y="4857750"/>
          <p14:tracePt t="16217" x="4795838" y="4867275"/>
          <p14:tracePt t="16243" x="4822825" y="4867275"/>
          <p14:tracePt t="16248" x="4830763" y="4867275"/>
          <p14:tracePt t="16267" x="4857750" y="4867275"/>
          <p14:tracePt t="16283" x="4867275" y="4867275"/>
          <p14:tracePt t="16298" x="4929188" y="4867275"/>
          <p14:tracePt t="16316" x="5045075" y="4867275"/>
          <p14:tracePt t="16344" x="5160963" y="4867275"/>
          <p14:tracePt t="16349" x="5224463" y="4867275"/>
          <p14:tracePt t="16366" x="5330825" y="4875213"/>
          <p14:tracePt t="16382" x="5375275" y="4884738"/>
          <p14:tracePt t="16399" x="5402263" y="4894263"/>
          <p14:tracePt t="16599" x="5375275" y="4884738"/>
          <p14:tracePt t="16616" x="5313363" y="4848225"/>
          <p14:tracePt t="16643" x="5241925" y="4776788"/>
          <p14:tracePt t="16649" x="5197475" y="4732338"/>
          <p14:tracePt t="16666" x="5062538" y="4643438"/>
          <p14:tracePt t="16682" x="4991100" y="4581525"/>
          <p14:tracePt t="16699" x="4840288" y="4456113"/>
          <p14:tracePt t="16715" x="4776788" y="4375150"/>
          <p14:tracePt t="16744" x="4633913" y="4170363"/>
          <p14:tracePt t="16749" x="4608513" y="4116388"/>
          <p14:tracePt t="16766" x="4581525" y="4037013"/>
          <p14:tracePt t="16782" x="4581525" y="4010025"/>
          <p14:tracePt t="16799" x="4581525" y="3965575"/>
          <p14:tracePt t="16816" x="4589463" y="3929063"/>
          <p14:tracePt t="16845" x="4660900" y="3875088"/>
          <p14:tracePt t="16849" x="4724400" y="3857625"/>
          <p14:tracePt t="16866" x="4894263" y="3830638"/>
          <p14:tracePt t="16882" x="4983163" y="3830638"/>
          <p14:tracePt t="16899" x="5187950" y="3830638"/>
          <p14:tracePt t="16915" x="5357813" y="3840163"/>
          <p14:tracePt t="16942" x="5483225" y="3857625"/>
          <p14:tracePt t="16949" x="5518150" y="3867150"/>
          <p14:tracePt t="16965" x="5554663" y="3875088"/>
          <p14:tracePt t="16982" x="5634038" y="3919538"/>
          <p14:tracePt t="16999" x="5724525" y="3983038"/>
          <p14:tracePt t="17016" x="5813425" y="4098925"/>
          <p14:tracePt t="17043" x="5875338" y="4205288"/>
          <p14:tracePt t="17049" x="5894388" y="4241800"/>
          <p14:tracePt t="17066" x="5911850" y="4303713"/>
          <p14:tracePt t="17082" x="5911850" y="4322763"/>
          <p14:tracePt t="17099" x="5911850" y="4357688"/>
          <p14:tracePt t="17115" x="5884863" y="4419600"/>
          <p14:tracePt t="17146" x="5795963" y="4510088"/>
          <p14:tracePt t="17166" x="5724525" y="4589463"/>
          <p14:tracePt t="17182" x="5697538" y="4616450"/>
          <p14:tracePt t="17197" x="5608638" y="4660900"/>
          <p14:tracePt t="17215" x="5572125" y="4679950"/>
          <p14:tracePt t="17243" x="5446713" y="4724400"/>
          <p14:tracePt t="17249" x="5411788" y="4741863"/>
          <p14:tracePt t="17265" x="5367338" y="4751388"/>
          <p14:tracePt t="17265" x="5330825" y="4759325"/>
          <p14:tracePt t="17282" x="5286375" y="4768850"/>
          <p14:tracePt t="17298" x="5170488" y="4776788"/>
          <p14:tracePt t="17315" x="5108575" y="4776788"/>
          <p14:tracePt t="17343" x="4946650" y="4776788"/>
          <p14:tracePt t="17349" x="4894263" y="4776788"/>
          <p14:tracePt t="17365" x="4848225" y="4776788"/>
          <p14:tracePt t="17382" x="4751388" y="4751388"/>
          <p14:tracePt t="17399" x="4660900" y="4697413"/>
          <p14:tracePt t="17415" x="4616450" y="4660900"/>
          <p14:tracePt t="17443" x="4518025" y="4554538"/>
          <p14:tracePt t="17449" x="4500563" y="4527550"/>
          <p14:tracePt t="17465" x="4491038" y="4500563"/>
          <p14:tracePt t="17482" x="4473575" y="4438650"/>
          <p14:tracePt t="17498" x="4473575" y="4367213"/>
          <p14:tracePt t="17514" x="4473575" y="4322763"/>
          <p14:tracePt t="17542" x="4483100" y="4205288"/>
          <p14:tracePt t="17549" x="4491038" y="4179888"/>
          <p14:tracePt t="17565" x="4510088" y="4143375"/>
          <p14:tracePt t="17582" x="4554538" y="4081463"/>
          <p14:tracePt t="17599" x="4616450" y="4017963"/>
          <p14:tracePt t="17615" x="4660900" y="3983038"/>
          <p14:tracePt t="17644" x="4803775" y="3894138"/>
          <p14:tracePt t="17649" x="4867275" y="3875088"/>
          <p14:tracePt t="17665" x="4929188" y="3857625"/>
          <p14:tracePt t="17682" x="5054600" y="3840163"/>
          <p14:tracePt t="17699" x="5197475" y="3840163"/>
          <p14:tracePt t="17715" x="5276850" y="3848100"/>
          <p14:tracePt t="17743" x="5527675" y="3911600"/>
          <p14:tracePt t="17748" x="5589588" y="3938588"/>
          <p14:tracePt t="17764" x="5643563" y="3973513"/>
          <p14:tracePt t="17782" x="5732463" y="4044950"/>
          <p14:tracePt t="17798" x="5759450" y="4089400"/>
          <p14:tracePt t="17814" x="5840413" y="4205288"/>
          <p14:tracePt t="17843" x="5919788" y="4419600"/>
          <p14:tracePt t="17848" x="5929313" y="4500563"/>
          <p14:tracePt t="17864" x="5929313" y="4589463"/>
          <p14:tracePt t="17881" x="5929313" y="4741863"/>
          <p14:tracePt t="17898" x="5894388" y="4857750"/>
          <p14:tracePt t="17915" x="5875338" y="4902200"/>
          <p14:tracePt t="17942" x="5813425" y="5010150"/>
          <p14:tracePt t="17948" x="5786438" y="5045075"/>
          <p14:tracePt t="17964" x="5759450" y="5089525"/>
          <p14:tracePt t="17981" x="5680075" y="5160963"/>
          <p14:tracePt t="17998" x="5599113" y="5214938"/>
          <p14:tracePt t="18013" x="5562600" y="5224463"/>
          <p14:tracePt t="18042" x="5545138" y="5241925"/>
          <p14:tracePt t="18281" x="5510213" y="5241925"/>
          <p14:tracePt t="18298" x="5402263" y="5251450"/>
          <p14:tracePt t="18314" x="5330825" y="5251450"/>
          <p14:tracePt t="18342" x="5081588" y="5268913"/>
          <p14:tracePt t="18348" x="4991100" y="5268913"/>
          <p14:tracePt t="18364" x="4911725" y="5268913"/>
          <p14:tracePt t="18381" x="4795838" y="5268913"/>
          <p14:tracePt t="18398" x="4714875" y="5259388"/>
          <p14:tracePt t="18414" x="4687888" y="5251450"/>
          <p14:tracePt t="18442" x="4598988" y="5197475"/>
          <p14:tracePt t="18464" x="4562475" y="5143500"/>
          <p14:tracePt t="18481" x="4527550" y="5081588"/>
          <p14:tracePt t="18498" x="4510088" y="4991100"/>
          <p14:tracePt t="18515" x="4500563" y="4938713"/>
          <p14:tracePt t="18543" x="4483100" y="4751388"/>
          <p14:tracePt t="18564" x="4473575" y="4633913"/>
          <p14:tracePt t="18581" x="4483100" y="4510088"/>
          <p14:tracePt t="18598" x="4527550" y="4394200"/>
          <p14:tracePt t="18614" x="4554538" y="4340225"/>
          <p14:tracePt t="18643" x="4625975" y="4224338"/>
          <p14:tracePt t="18663" x="4679950" y="4170363"/>
          <p14:tracePt t="18681" x="4759325" y="4143375"/>
          <p14:tracePt t="18698" x="4884738" y="4125913"/>
          <p14:tracePt t="18714" x="4938713" y="4125913"/>
          <p14:tracePt t="18744" x="5160963" y="4143375"/>
          <p14:tracePt t="18764" x="5303838" y="4179888"/>
          <p14:tracePt t="18781" x="5446713" y="4241800"/>
          <p14:tracePt t="18797" x="5500688" y="4276725"/>
          <p14:tracePt t="18814" x="5599113" y="4367213"/>
          <p14:tracePt t="18843" x="5705475" y="4554538"/>
          <p14:tracePt t="18863" x="5741988" y="4687888"/>
          <p14:tracePt t="18881" x="5759450" y="4830763"/>
          <p14:tracePt t="18898" x="5751513" y="4983163"/>
          <p14:tracePt t="18914" x="5741988" y="5054600"/>
          <p14:tracePt t="18943" x="5697538" y="5214938"/>
          <p14:tracePt t="18964" x="5661025" y="5286375"/>
          <p14:tracePt t="18981" x="5616575" y="5322888"/>
          <p14:tracePt t="18996" x="5537200" y="5348288"/>
          <p14:tracePt t="19014" x="5491163" y="5357813"/>
          <p14:tracePt t="19042" x="5402263" y="5367338"/>
          <p14:tracePt t="19063" x="5348288" y="5375275"/>
          <p14:tracePt t="19081" x="5295900" y="5384800"/>
          <p14:tracePt t="19097" x="5241925" y="5384800"/>
          <p14:tracePt t="19114" x="5214938" y="5384800"/>
          <p14:tracePt t="19142" x="5153025" y="5384800"/>
          <p14:tracePt t="19163" x="5133975" y="5375275"/>
          <p14:tracePt t="19181" x="5126038" y="5375275"/>
          <p14:tracePt t="19241" x="5116513" y="5375275"/>
          <p14:tracePt t="19597" x="5099050" y="5375275"/>
          <p14:tracePt t="19644" x="5081588" y="5367338"/>
          <p14:tracePt t="19664" x="5062538" y="5367338"/>
          <p14:tracePt t="19680" x="5045075" y="5357813"/>
          <p14:tracePt t="19697" x="5037138" y="5348288"/>
          <p14:tracePt t="19713" x="5027613" y="5348288"/>
          <p14:tracePt t="19742" x="5010150" y="5340350"/>
          <p14:tracePt t="20096" x="4973638" y="5340350"/>
          <p14:tracePt t="20114" x="4875213" y="5303838"/>
          <p14:tracePt t="20143" x="4705350" y="5224463"/>
          <p14:tracePt t="20163" x="4572000" y="5143500"/>
          <p14:tracePt t="20180" x="4465638" y="5054600"/>
          <p14:tracePt t="20196" x="4419600" y="5010150"/>
          <p14:tracePt t="20212" x="4348163" y="4867275"/>
          <p14:tracePt t="20240" x="4276725" y="4633913"/>
          <p14:tracePt t="20263" x="4268788" y="4518025"/>
          <p14:tracePt t="20280" x="4259263" y="4429125"/>
          <p14:tracePt t="20296" x="4259263" y="4394200"/>
          <p14:tracePt t="20313" x="4286250" y="4330700"/>
          <p14:tracePt t="20341" x="4375150" y="4224338"/>
          <p14:tracePt t="20362" x="4510088" y="4179888"/>
          <p14:tracePt t="20380" x="4697413" y="4152900"/>
          <p14:tracePt t="20397" x="4803775" y="4152900"/>
          <p14:tracePt t="20413" x="5000625" y="4152900"/>
          <p14:tracePt t="20446" x="5214938" y="4152900"/>
          <p14:tracePt t="20446" x="5251450" y="4152900"/>
          <p14:tracePt t="20463" x="5295900" y="4152900"/>
          <p14:tracePt t="20480" x="5367338" y="4152900"/>
          <p14:tracePt t="20497" x="5402263" y="4160838"/>
          <p14:tracePt t="20513" x="5491163" y="4179888"/>
          <p14:tracePt t="20547" x="5653088" y="4259263"/>
          <p14:tracePt t="20562" x="5732463" y="4313238"/>
          <p14:tracePt t="20579" x="5776913" y="4340225"/>
          <p14:tracePt t="20597" x="5795963" y="4348163"/>
          <p14:tracePt t="20613" x="5803900" y="4357688"/>
          <p14:tracePt t="20643" x="5803900" y="4367213"/>
          <p14:tracePt t="20663" x="5803900" y="4375150"/>
          <p14:tracePt t="20679" x="5803900" y="4384675"/>
          <p14:tracePt t="20712" x="5776913" y="4394200"/>
          <p14:tracePt t="20741" x="5661025" y="4411663"/>
          <p14:tracePt t="20762" x="5537200" y="4429125"/>
          <p14:tracePt t="20779" x="5456238" y="4438650"/>
          <p14:tracePt t="20795" x="5411788" y="4438650"/>
          <p14:tracePt t="20812" x="5357813" y="4438650"/>
          <p14:tracePt t="20840" x="5313363" y="4438650"/>
          <p14:tracePt t="20862" x="5276850" y="4438650"/>
          <p14:tracePt t="20879" x="5259388" y="4438650"/>
          <p14:tracePt t="20896" x="5251450" y="4438650"/>
          <p14:tracePt t="20913" x="5241925" y="4438650"/>
          <p14:tracePt t="21029" x="5232400" y="4438650"/>
          <p14:tracePt t="21062" x="5224463" y="4438650"/>
          <p14:tracePt t="21095" x="5205413" y="4438650"/>
          <p14:tracePt t="21112" x="5180013" y="4429125"/>
          <p14:tracePt t="21141" x="5062538" y="4429125"/>
          <p14:tracePt t="21161" x="4965700" y="4411663"/>
          <p14:tracePt t="21179" x="4867275" y="4394200"/>
          <p14:tracePt t="21196" x="4813300" y="4384675"/>
          <p14:tracePt t="21212" x="4751388" y="4367213"/>
          <p14:tracePt t="21239" x="4679950" y="4348163"/>
          <p14:tracePt t="21261" x="4660900" y="4322763"/>
          <p14:tracePt t="21278" x="4652963" y="4295775"/>
          <p14:tracePt t="21294" x="4643438" y="4268788"/>
          <p14:tracePt t="21311" x="4633913" y="4197350"/>
          <p14:tracePt t="21340" x="4633913" y="4098925"/>
          <p14:tracePt t="21361" x="4643438" y="4044950"/>
          <p14:tracePt t="21379" x="4670425" y="3990975"/>
          <p14:tracePt t="21396" x="4705350" y="3965575"/>
          <p14:tracePt t="21412" x="4803775" y="3894138"/>
          <p14:tracePt t="21442" x="4983163" y="3795713"/>
          <p14:tracePt t="21462" x="5108575" y="3768725"/>
          <p14:tracePt t="21479" x="5232400" y="3751263"/>
          <p14:tracePt t="21495" x="5286375" y="3751263"/>
          <p14:tracePt t="21512" x="5419725" y="3751263"/>
          <p14:tracePt t="21541" x="5643563" y="3830638"/>
          <p14:tracePt t="21563" x="5786438" y="3911600"/>
          <p14:tracePt t="21579" x="5884863" y="3983038"/>
          <p14:tracePt t="21596" x="5919788" y="4010025"/>
          <p14:tracePt t="21612" x="5965825" y="4071938"/>
          <p14:tracePt t="21641" x="6018213" y="4214813"/>
          <p14:tracePt t="21662" x="6027738" y="4303713"/>
          <p14:tracePt t="21679" x="6027738" y="4357688"/>
          <p14:tracePt t="21695" x="6027738" y="4375150"/>
          <p14:tracePt t="21712" x="6018213" y="4402138"/>
          <p14:tracePt t="21740" x="5902325" y="4429125"/>
          <p14:tracePt t="21762" x="5741988" y="4456113"/>
          <p14:tracePt t="21779" x="5554663" y="4473575"/>
          <p14:tracePt t="21795" x="5456238" y="4473575"/>
          <p14:tracePt t="21812" x="5295900" y="4483100"/>
          <p14:tracePt t="21840" x="5099050" y="4483100"/>
          <p14:tracePt t="21862" x="4991100" y="4483100"/>
          <p14:tracePt t="21879" x="4867275" y="4473575"/>
          <p14:tracePt t="21896" x="4803775" y="4465638"/>
          <p14:tracePt t="21912" x="4714875" y="4446588"/>
          <p14:tracePt t="21940" x="4625975" y="4429125"/>
          <p14:tracePt t="21962" x="4572000" y="4411663"/>
          <p14:tracePt t="21978" x="4545013" y="4402138"/>
          <p14:tracePt t="21995" x="4537075" y="4394200"/>
          <p14:tracePt t="22012" x="4510088" y="4367213"/>
          <p14:tracePt t="22046" x="4483100" y="4303713"/>
          <p14:tracePt t="22062" x="4473575" y="4232275"/>
          <p14:tracePt t="22079" x="4473575" y="4133850"/>
          <p14:tracePt t="22095" x="4473575" y="4081463"/>
          <p14:tracePt t="22112" x="4483100" y="3956050"/>
          <p14:tracePt t="22139" x="4518025" y="3795713"/>
          <p14:tracePt t="22162" x="4562475" y="3705225"/>
          <p14:tracePt t="22178" x="4643438" y="3633788"/>
          <p14:tracePt t="22195" x="4687888" y="3608388"/>
          <p14:tracePt t="22211" x="4759325" y="3581400"/>
          <p14:tracePt t="22240" x="4857750" y="3571875"/>
          <p14:tracePt t="22261" x="4919663" y="3571875"/>
          <p14:tracePt t="22278" x="5018088" y="3616325"/>
          <p14:tracePt t="22294" x="5099050" y="3660775"/>
          <p14:tracePt t="22311" x="5251450" y="3768725"/>
          <p14:tracePt t="22339" x="5419725" y="3919538"/>
          <p14:tracePt t="22362" x="5473700" y="3973513"/>
          <p14:tracePt t="22378" x="5510213" y="4010025"/>
          <p14:tracePt t="22394" x="5518150" y="4037013"/>
          <p14:tracePt t="22411" x="5537200" y="4108450"/>
          <p14:tracePt t="22439" x="5545138" y="4276725"/>
          <p14:tracePt t="22461" x="5527675" y="4394200"/>
          <p14:tracePt t="22478" x="5491163" y="4473575"/>
          <p14:tracePt t="22495" x="5473700" y="4500563"/>
          <p14:tracePt t="22511" x="5411788" y="4562475"/>
          <p14:tracePt t="22539" x="5224463" y="4679950"/>
          <p14:tracePt t="22560" x="5072063" y="4741863"/>
          <p14:tracePt t="22578" x="4902200" y="4776788"/>
          <p14:tracePt t="22594" x="4813300" y="4786313"/>
          <p14:tracePt t="22611" x="4670425" y="4795838"/>
          <p14:tracePt t="22638" x="4510088" y="4786313"/>
          <p14:tracePt t="22660" x="4429125" y="4768850"/>
          <p14:tracePt t="22677" x="4348163" y="4732338"/>
          <p14:tracePt t="22695" x="4303713" y="4705350"/>
          <p14:tracePt t="22711" x="4232275" y="4652963"/>
          <p14:tracePt t="22739" x="4187825" y="4518025"/>
          <p14:tracePt t="22761" x="4187825" y="4367213"/>
          <p14:tracePt t="22778" x="4205288" y="4214813"/>
          <p14:tracePt t="22794" x="4224338" y="4143375"/>
          <p14:tracePt t="22811" x="4276725" y="4017963"/>
          <p14:tracePt t="22840" x="4384675" y="3822700"/>
          <p14:tracePt t="22861" x="4500563" y="3697288"/>
          <p14:tracePt t="22878" x="4643438" y="3616325"/>
          <p14:tracePt t="22895" x="4732338" y="3581400"/>
          <p14:tracePt t="22911" x="4911725" y="3562350"/>
          <p14:tracePt t="22941" x="5251450" y="3625850"/>
          <p14:tracePt t="22961" x="5483225" y="3768725"/>
          <p14:tracePt t="22978" x="5724525" y="3956050"/>
          <p14:tracePt t="22994" x="5822950" y="4071938"/>
          <p14:tracePt t="23011" x="5991225" y="4313238"/>
          <p14:tracePt t="23039" x="6161088" y="4679950"/>
          <p14:tracePt t="23061" x="6197600" y="4884738"/>
          <p14:tracePt t="23077" x="6205538" y="5037138"/>
          <p14:tracePt t="23094" x="6215063" y="5108575"/>
          <p14:tracePt t="23111" x="6215063" y="5205413"/>
          <p14:tracePt t="23139" x="6188075" y="5303838"/>
          <p14:tracePt t="23161" x="6161088" y="5340350"/>
          <p14:tracePt t="23178" x="6089650" y="5357813"/>
          <p14:tracePt t="23194" x="6037263" y="5367338"/>
          <p14:tracePt t="23211" x="5919788" y="5375275"/>
          <p14:tracePt t="23239" x="5715000" y="5384800"/>
          <p14:tracePt t="23261" x="5554663" y="5394325"/>
          <p14:tracePt t="23278" x="5411788" y="5394325"/>
          <p14:tracePt t="23293" x="5340350" y="5394325"/>
          <p14:tracePt t="23310" x="5197475" y="5394325"/>
          <p14:tracePt t="23339" x="5027613" y="5375275"/>
          <p14:tracePt t="23361" x="4946650" y="5367338"/>
          <p14:tracePt t="23377" x="4894263" y="5348288"/>
          <p14:tracePt t="23394" x="4875213" y="5340350"/>
          <p14:tracePt t="23411" x="4848225" y="5322888"/>
          <p14:tracePt t="23442" x="4813300" y="5286375"/>
          <p14:tracePt t="23460" x="4795838" y="5259388"/>
          <p14:tracePt t="23477" x="4776788" y="5232400"/>
          <p14:tracePt t="23493" x="4776788" y="5205413"/>
          <p14:tracePt t="23510" x="4759325" y="5153025"/>
          <p14:tracePt t="23539" x="4741863" y="5062538"/>
          <p14:tracePt t="23560" x="4724400" y="4983163"/>
          <p14:tracePt t="23577" x="4724400" y="4884738"/>
          <p14:tracePt t="23593" x="4724400" y="4822825"/>
          <p14:tracePt t="23611" x="4751388" y="4679950"/>
          <p14:tracePt t="23638" x="4803775" y="4500563"/>
          <p14:tracePt t="23659" x="4840288" y="4419600"/>
          <p14:tracePt t="23677" x="4848225" y="4375150"/>
          <p14:tracePt t="23692" x="4902200" y="4295775"/>
          <p14:tracePt t="23710" x="4973638" y="4214813"/>
          <p14:tracePt t="23741" x="5099050" y="4133850"/>
          <p14:tracePt t="23759" x="5197475" y="4116388"/>
          <p14:tracePt t="23777" x="5259388" y="4108450"/>
          <p14:tracePt t="23777" x="5313363" y="4108450"/>
          <p14:tracePt t="23793" x="5394325" y="4108450"/>
          <p14:tracePt t="23810" x="5537200" y="4152900"/>
          <p14:tracePt t="23827" x="5616575" y="4197350"/>
          <p14:tracePt t="23844" x="5724525" y="4251325"/>
          <p14:tracePt t="23861" x="5786438" y="4295775"/>
          <p14:tracePt t="23877" x="5813425" y="4330700"/>
          <p14:tracePt t="23894" x="5813425" y="4357688"/>
          <p14:tracePt t="23910" x="5822950" y="4446588"/>
          <p14:tracePt t="23944" x="5813425" y="4633913"/>
          <p14:tracePt t="23961" x="5768975" y="4751388"/>
          <p14:tracePt t="23977" x="5705475" y="4840288"/>
          <p14:tracePt t="23994" x="5680075" y="4884738"/>
          <p14:tracePt t="24010" x="5608638" y="4956175"/>
          <p14:tracePt t="24041" x="5527675" y="5045075"/>
          <p14:tracePt t="24060" x="5491163" y="5072063"/>
          <p14:tracePt t="24077" x="5473700" y="5081588"/>
          <p14:tracePt t="24093" x="5429250" y="5089525"/>
          <p14:tracePt t="24110" x="5394325" y="5099050"/>
          <p14:tracePt t="24139" x="5322888" y="5108575"/>
          <p14:tracePt t="24160" x="5276850" y="5108575"/>
          <p14:tracePt t="24177" x="5259388" y="5108575"/>
          <p14:tracePt t="24193" x="5214938" y="5126038"/>
          <p14:tracePt t="24210" x="5187950" y="5133975"/>
          <p14:tracePt t="24240" x="5160963" y="5153025"/>
          <p14:tracePt t="24260" x="5153025" y="5153025"/>
          <p14:tracePt t="26091" x="5153025" y="5116513"/>
          <p14:tracePt t="26109" x="5153025" y="5054600"/>
          <p14:tracePt t="26139" x="5153025" y="4919663"/>
          <p14:tracePt t="26159" x="5153025" y="4857750"/>
          <p14:tracePt t="26176" x="5153025" y="4830763"/>
          <p14:tracePt t="26192" x="5153025" y="4776788"/>
          <p14:tracePt t="26209" x="5153025" y="4724400"/>
          <p14:tracePt t="26240" x="5153025" y="4643438"/>
          <p14:tracePt t="26258" x="5153025" y="4589463"/>
          <p14:tracePt t="26275" x="5153025" y="4562475"/>
          <p14:tracePt t="26292" x="5160963" y="4510088"/>
          <p14:tracePt t="26308" x="5170488" y="4456113"/>
          <p14:tracePt t="26338" x="5180013" y="4375150"/>
          <p14:tracePt t="26358" x="5187950" y="4322763"/>
          <p14:tracePt t="26374" x="5197475" y="4295775"/>
          <p14:tracePt t="26392" x="5205413" y="4241800"/>
          <p14:tracePt t="26409" x="5205413" y="4214813"/>
          <p14:tracePt t="26440" x="5205413" y="4197350"/>
          <p14:tracePt t="26459" x="5214938" y="4187825"/>
          <p14:tracePt t="26491" x="5214938" y="4179888"/>
          <p14:tracePt t="26525" x="5224463" y="4160838"/>
          <p14:tracePt t="26555" x="5224463" y="4152900"/>
          <p14:tracePt t="26575" x="5232400" y="4133850"/>
          <p14:tracePt t="26591" x="5232400" y="4108450"/>
          <p14:tracePt t="26608" x="5241925" y="4089400"/>
          <p14:tracePt t="26624" x="5241925" y="4081463"/>
          <p14:tracePt t="26641" x="5251450" y="4071938"/>
          <p14:tracePt t="26658" x="5251450" y="4062413"/>
          <p14:tracePt t="26691" x="5251450" y="4054475"/>
          <p14:tracePt t="26707" x="5259388" y="4054475"/>
          <p14:tracePt t="26791" x="5268913" y="4044950"/>
          <p14:tracePt t="26824" x="5268913" y="4037013"/>
          <p14:tracePt t="26853" x="5276850" y="4037013"/>
          <p14:tracePt t="26874" x="5276850" y="4027488"/>
          <p14:tracePt t="26892" x="5286375" y="4017963"/>
          <p14:tracePt t="26924" x="5286375" y="4000500"/>
          <p14:tracePt t="26954" x="5295900" y="3990975"/>
          <p14:tracePt t="26974" x="5303838" y="3983038"/>
          <p14:tracePt t="26991" x="5313363" y="3973513"/>
          <p14:tracePt t="27008" x="5313363" y="3965575"/>
          <p14:tracePt t="27038" x="5322888" y="3956050"/>
          <p14:tracePt t="27074" x="5322888" y="3946525"/>
          <p14:tracePt t="27274" x="5322888" y="3956050"/>
          <p14:tracePt t="27291" x="5322888" y="3965575"/>
          <p14:tracePt t="27354" x="5322888" y="3973513"/>
          <p14:tracePt t="27374" x="5313363" y="3983038"/>
          <p14:tracePt t="27408" x="5303838" y="3990975"/>
          <p14:tracePt t="27452" x="5303838" y="4000500"/>
          <p14:tracePt t="27474" x="5295900" y="4010025"/>
          <p14:tracePt t="27524" x="5286375" y="4017963"/>
          <p14:tracePt t="27552" x="5286375" y="4027488"/>
          <p14:tracePt t="27591" x="5286375" y="4037013"/>
          <p14:tracePt t="27608" x="5276850" y="4044950"/>
          <p14:tracePt t="27652" x="5268913" y="4054475"/>
          <p14:tracePt t="27691" x="5268913" y="4062413"/>
          <p14:tracePt t="27851" x="5286375" y="4062413"/>
          <p14:tracePt t="27873" x="5295900" y="4062413"/>
          <p14:tracePt t="27891" x="5303838" y="4062413"/>
          <p14:tracePt t="27907" x="5313363" y="4062413"/>
          <p14:tracePt t="27924" x="5322888" y="4062413"/>
          <p14:tracePt t="27953" x="5330825" y="4054475"/>
          <p14:tracePt t="27973" x="5348288" y="4054475"/>
          <p14:tracePt t="27990" x="5357813" y="4044950"/>
          <p14:tracePt t="28023" x="5367338" y="4044950"/>
          <p14:tracePt t="28051" x="5375275" y="4037013"/>
          <p14:tracePt t="28073" x="5384800" y="4037013"/>
          <p14:tracePt t="28123" x="5384800" y="4044950"/>
          <p14:tracePt t="28151" x="5384800" y="4062413"/>
          <p14:tracePt t="28173" x="5384800" y="4071938"/>
          <p14:tracePt t="28190" x="5384800" y="4081463"/>
          <p14:tracePt t="28223" x="5384800" y="4089400"/>
          <p14:tracePt t="28273" x="5394325" y="4089400"/>
          <p14:tracePt t="28289" x="5402263" y="4089400"/>
          <p14:tracePt t="28306" x="5411788" y="4089400"/>
          <p14:tracePt t="28323" x="5438775" y="4089400"/>
          <p14:tracePt t="28351" x="5589588" y="4062413"/>
          <p14:tracePt t="28374" x="5688013" y="4044950"/>
          <p14:tracePt t="28390" x="5732463" y="4044950"/>
          <p14:tracePt t="28407" x="5751513" y="4037013"/>
          <p14:tracePt t="28424" x="5759450" y="4037013"/>
          <p14:tracePt t="28490" x="5759450" y="4044950"/>
          <p14:tracePt t="28523" x="5759450" y="4054475"/>
          <p14:tracePt t="28553" x="5741988" y="4071938"/>
          <p14:tracePt t="28572" x="5732463" y="4081463"/>
          <p14:tracePt t="28589" x="5732463" y="4089400"/>
          <p14:tracePt t="28606" x="5724525" y="4098925"/>
          <p14:tracePt t="28623" x="5724525" y="4108450"/>
          <p14:tracePt t="28673" x="5732463" y="4108450"/>
          <p14:tracePt t="28690" x="5741988" y="4108450"/>
          <p14:tracePt t="28751" x="5751513" y="4108450"/>
          <p14:tracePt t="28923" x="5732463" y="4108450"/>
          <p14:tracePt t="28951" x="5705475" y="4108450"/>
          <p14:tracePt t="28972" x="5661025" y="4089400"/>
          <p14:tracePt t="28990" x="5581650" y="4071938"/>
          <p14:tracePt t="29007" x="5545138" y="4062413"/>
          <p14:tracePt t="29023" x="5500688" y="4044950"/>
          <p14:tracePt t="29050" x="5456238" y="4027488"/>
          <p14:tracePt t="29072" x="5446713" y="4017963"/>
          <p14:tracePt t="29105" x="5438775" y="4017963"/>
          <p14:tracePt t="29173" x="5429250" y="4017963"/>
          <p14:tracePt t="29190" x="5419725" y="4017963"/>
          <p14:tracePt t="29252" x="5411788" y="4017963"/>
          <p14:tracePt t="29272" x="5402263" y="4017963"/>
          <p14:tracePt t="29290" x="5394325" y="4017963"/>
          <p14:tracePt t="29305" x="5384800" y="4017963"/>
          <p14:tracePt t="29321" x="5375275" y="4010025"/>
          <p14:tracePt t="29350" x="5367338" y="4010025"/>
          <p14:tracePt t="29371" x="5357813" y="4010025"/>
          <p14:tracePt t="29389" x="5340350" y="4010025"/>
          <p14:tracePt t="29423" x="5330825" y="4000500"/>
          <p14:tracePt t="29473" x="5322888" y="4000500"/>
          <p14:tracePt t="29689" x="5313363" y="4000500"/>
          <p14:tracePt t="29872" x="5313363" y="3990975"/>
          <p14:tracePt t="30050" x="5313363" y="3983038"/>
          <p14:tracePt t="30305" x="5303838" y="3983038"/>
          <p14:tracePt t="30521" x="5295900" y="3983038"/>
          <p14:tracePt t="30552" x="5295900" y="3990975"/>
          <p14:tracePt t="30771" x="5286375" y="3990975"/>
          <p14:tracePt t="30850" x="5276850" y="3990975"/>
          <p14:tracePt t="30872" x="5268913" y="3990975"/>
          <p14:tracePt t="30921" x="5259388" y="3990975"/>
          <p14:tracePt t="30948" x="5251450" y="3990975"/>
          <p14:tracePt t="30972" x="5241925" y="4000500"/>
          <p14:tracePt t="30989" x="5232400" y="4000500"/>
          <p14:tracePt t="31022" x="5232400" y="4010025"/>
          <p14:tracePt t="31049" x="5224463" y="4010025"/>
          <p14:tracePt t="31171" x="5241925" y="4010025"/>
          <p14:tracePt t="31205" x="5251450" y="4010025"/>
          <p14:tracePt t="31221" x="5259388" y="4010025"/>
          <p14:tracePt t="31249" x="5276850" y="4000500"/>
          <p14:tracePt t="31271" x="5286375" y="4000500"/>
          <p14:tracePt t="31304" x="5295900" y="4000500"/>
          <p14:tracePt t="31387" x="5286375" y="4010025"/>
          <p14:tracePt t="31421" x="5268913" y="4017963"/>
          <p14:tracePt t="31449" x="5259388" y="4027488"/>
          <p14:tracePt t="31472" x="5251450" y="4027488"/>
          <p14:tracePt t="31488" x="5241925" y="4027488"/>
          <p14:tracePt t="31504" x="5232400" y="4027488"/>
          <p14:tracePt t="31588" x="5241925" y="4027488"/>
          <p14:tracePt t="31603" x="5251450" y="4027488"/>
          <p14:tracePt t="31621" x="5268913" y="4027488"/>
          <p14:tracePt t="31649" x="5313363" y="4027488"/>
          <p14:tracePt t="31670" x="5340350" y="4027488"/>
          <p14:tracePt t="31688" x="5357813" y="4027488"/>
          <p14:tracePt t="31750" x="5348288" y="4027488"/>
          <p14:tracePt t="31770" x="5340350" y="4027488"/>
          <p14:tracePt t="31787" x="5330825" y="4027488"/>
          <p14:tracePt t="31820" x="5322888" y="4027488"/>
          <p14:tracePt t="31921" x="5330825" y="4027488"/>
          <p14:tracePt t="31949" x="5340350" y="4017963"/>
          <p14:tracePt t="32049" x="5330825" y="4017963"/>
          <p14:tracePt t="32070" x="5322888" y="4017963"/>
          <p14:tracePt t="32103" x="5313363" y="4017963"/>
          <p14:tracePt t="32120" x="5313363" y="4027488"/>
          <p14:tracePt t="32236" x="5313363" y="4017963"/>
          <p14:tracePt t="32344" x="5303838" y="4017963"/>
          <p14:tracePt t="32404" x="5295900" y="4017963"/>
          <p14:tracePt t="32520" x="5295900" y="4010025"/>
          <p14:tracePt t="32549" x="5303838" y="4000500"/>
          <p14:tracePt t="32603" x="5303838" y="4010025"/>
          <p14:tracePt t="32648" x="5295900" y="4017963"/>
          <p14:tracePt t="32670" x="5295900" y="4027488"/>
          <p14:tracePt t="32748" x="5330825" y="4027488"/>
          <p14:tracePt t="32770" x="5348288" y="4027488"/>
          <p14:tracePt t="32788" x="5375275" y="4027488"/>
          <p14:tracePt t="32803" x="5384800" y="4027488"/>
          <p14:tracePt t="32820" x="5419725" y="4044950"/>
          <p14:tracePt t="32851" x="5456238" y="4089400"/>
          <p14:tracePt t="32870" x="5473700" y="4116388"/>
          <p14:tracePt t="32887" x="5491163" y="4133850"/>
          <p14:tracePt t="32903" x="5500688" y="4133850"/>
          <p14:tracePt t="32920" x="5527675" y="4152900"/>
          <p14:tracePt t="32951" x="5562600" y="4160838"/>
          <p14:tracePt t="32970" x="5581650" y="4160838"/>
          <p14:tracePt t="32987" x="5589588" y="4152900"/>
          <p14:tracePt t="33003" x="5589588" y="4143375"/>
          <p14:tracePt t="33020" x="5589588" y="4133850"/>
          <p14:tracePt t="33053" x="5589588" y="4116388"/>
          <p14:tracePt t="33086" x="5589588" y="4108450"/>
          <p14:tracePt t="33103" x="5581650" y="4108450"/>
          <p14:tracePt t="33149" x="5572125" y="4108450"/>
          <p14:tracePt t="33170" x="5572125" y="4125913"/>
          <p14:tracePt t="33187" x="5562600" y="4143375"/>
          <p14:tracePt t="33203" x="5562600" y="4152900"/>
          <p14:tracePt t="33219" x="5562600" y="4179888"/>
          <p14:tracePt t="33250" x="5562600" y="4205288"/>
          <p14:tracePt t="33270" x="5599113" y="4214813"/>
          <p14:tracePt t="33286" x="5626100" y="4214813"/>
          <p14:tracePt t="33302" x="5697538" y="4197350"/>
          <p14:tracePt t="33319" x="5768975" y="4179888"/>
          <p14:tracePt t="33349" x="5830888" y="4152900"/>
          <p14:tracePt t="33369" x="5848350" y="4152900"/>
          <p14:tracePt t="33385" x="5857875" y="4152900"/>
          <p14:tracePt t="33403" x="5867400" y="4152900"/>
          <p14:tracePt t="33447" x="5867400" y="4170363"/>
          <p14:tracePt t="33469" x="5867400" y="4214813"/>
          <p14:tracePt t="33486" x="5867400" y="4259263"/>
          <p14:tracePt t="33503" x="5867400" y="4322763"/>
          <p14:tracePt t="33520" x="5867400" y="4357688"/>
          <p14:tracePt t="33550" x="5875338" y="4375150"/>
          <p14:tracePt t="33569" x="5884863" y="4384675"/>
          <p14:tracePt t="33586" x="5894388" y="4384675"/>
          <p14:tracePt t="33602" x="5902325" y="4394200"/>
          <p14:tracePt t="33619" x="5902325" y="4402138"/>
          <p14:tracePt t="33649" x="5911850" y="4411663"/>
          <p14:tracePt t="33669" x="5919788" y="4429125"/>
          <p14:tracePt t="33686" x="5919788" y="4438650"/>
          <p14:tracePt t="33702" x="5929313" y="4456113"/>
          <p14:tracePt t="33719" x="5929313" y="4500563"/>
          <p14:tracePt t="33749" x="5938838" y="4554538"/>
          <p14:tracePt t="33768" x="5938838" y="4572000"/>
          <p14:tracePt t="33786" x="5938838" y="4581525"/>
          <p14:tracePt t="33802" x="5938838" y="4589463"/>
          <p14:tracePt t="33902" x="5938838" y="4598988"/>
          <p14:tracePt t="34019" x="5938838" y="4608513"/>
          <p14:tracePt t="34103" x="5938838" y="4616450"/>
          <p14:tracePt t="34119" x="5938838" y="4625975"/>
          <p14:tracePt t="34148" x="5938838" y="4643438"/>
          <p14:tracePt t="34169" x="5938838" y="4652963"/>
          <p14:tracePt t="34202" x="5938838" y="4660900"/>
          <p14:tracePt t="34450" x="5938838" y="4670425"/>
          <p14:tracePt t="34469" x="5938838" y="4705350"/>
          <p14:tracePt t="34486" x="5938838" y="4732338"/>
          <p14:tracePt t="34502" x="5919788" y="4830763"/>
          <p14:tracePt t="34519" x="5902325" y="4956175"/>
          <p14:tracePt t="34549" x="5848350" y="5133975"/>
          <p14:tracePt t="34569" x="5795963" y="5214938"/>
          <p14:tracePt t="34586" x="5768975" y="5259388"/>
          <p14:tracePt t="34602" x="5697538" y="5330825"/>
          <p14:tracePt t="34619" x="5616575" y="5394325"/>
          <p14:tracePt t="34648" x="5429250" y="5438775"/>
          <p14:tracePt t="34668" x="5295900" y="5446713"/>
          <p14:tracePt t="34686" x="5232400" y="5446713"/>
          <p14:tracePt t="34701" x="5133975" y="5456238"/>
          <p14:tracePt t="34719" x="5027613" y="5456238"/>
          <p14:tracePt t="34747" x="4803775" y="5456238"/>
          <p14:tracePt t="34768" x="4652963" y="5446713"/>
          <p14:tracePt t="34786" x="4589463" y="5446713"/>
          <p14:tracePt t="34802" x="4473575" y="5429250"/>
          <p14:tracePt t="34819" x="4340225" y="5411788"/>
          <p14:tracePt t="34848" x="4179888" y="5340350"/>
          <p14:tracePt t="34869" x="4089400" y="5251450"/>
          <p14:tracePt t="34885" x="4044950" y="5205413"/>
          <p14:tracePt t="34901" x="3946525" y="5116513"/>
          <p14:tracePt t="34919" x="3857625" y="5018088"/>
          <p14:tracePt t="34949" x="3741738" y="4848225"/>
          <p14:tracePt t="34969" x="3679825" y="4732338"/>
          <p14:tracePt t="34984" x="3660775" y="4679950"/>
          <p14:tracePt t="35001" x="3625850" y="4598988"/>
          <p14:tracePt t="35019" x="3616325" y="4537075"/>
          <p14:tracePt t="35035" x="3608388" y="4491038"/>
          <p14:tracePt t="35052" x="3608388" y="4394200"/>
          <p14:tracePt t="35068" x="3625850" y="4295775"/>
          <p14:tracePt t="35084" x="3643313" y="4241800"/>
          <p14:tracePt t="35101" x="3705225" y="4160838"/>
          <p14:tracePt t="35118" x="3830638" y="4062413"/>
          <p14:tracePt t="35148" x="4027488" y="3929063"/>
          <p14:tracePt t="35169" x="4152900" y="3857625"/>
          <p14:tracePt t="35184" x="4232275" y="3830638"/>
          <p14:tracePt t="35202" x="4375150" y="3795713"/>
          <p14:tracePt t="35218" x="4537075" y="3776663"/>
          <p14:tracePt t="35253" x="4830763" y="3768725"/>
          <p14:tracePt t="35269" x="5045075" y="3786188"/>
          <p14:tracePt t="35285" x="5153025" y="3822700"/>
          <p14:tracePt t="35301" x="5367338" y="3911600"/>
          <p14:tracePt t="35318" x="5527675" y="4017963"/>
          <p14:tracePt t="35348" x="5715000" y="4187825"/>
          <p14:tracePt t="35368" x="5803900" y="4303713"/>
          <p14:tracePt t="35384" x="5840413" y="4357688"/>
          <p14:tracePt t="35402" x="5884863" y="4483100"/>
          <p14:tracePt t="35418" x="5902325" y="4608513"/>
          <p14:tracePt t="35449" x="5902325" y="4751388"/>
          <p14:tracePt t="35468" x="5867400" y="4822825"/>
          <p14:tracePt t="35484" x="5848350" y="4840288"/>
          <p14:tracePt t="35502" x="5795963" y="4875213"/>
          <p14:tracePt t="35518" x="5732463" y="4894263"/>
          <p14:tracePt t="35548" x="5518150" y="4911725"/>
          <p14:tracePt t="35567" x="5340350" y="4911725"/>
          <p14:tracePt t="35584" x="5232400" y="4911725"/>
          <p14:tracePt t="35601" x="5018088" y="4911725"/>
          <p14:tracePt t="35618" x="4822825" y="4902200"/>
          <p14:tracePt t="35648" x="4545013" y="4867275"/>
          <p14:tracePt t="35667" x="4411663" y="4830763"/>
          <p14:tracePt t="35684" x="4375150" y="4813300"/>
          <p14:tracePt t="35701" x="4313238" y="4776788"/>
          <p14:tracePt t="35718" x="4276725" y="4759325"/>
          <p14:tracePt t="35747" x="4259263" y="4714875"/>
          <p14:tracePt t="35768" x="4251325" y="4670425"/>
          <p14:tracePt t="35785" x="4251325" y="4633913"/>
          <p14:tracePt t="35801" x="4251325" y="4527550"/>
          <p14:tracePt t="35818" x="4259263" y="4429125"/>
          <p14:tracePt t="35848" x="4313238" y="4295775"/>
          <p14:tracePt t="35868" x="4394200" y="4170363"/>
          <p14:tracePt t="35884" x="4456113" y="4108450"/>
          <p14:tracePt t="35901" x="4572000" y="3973513"/>
          <p14:tracePt t="35918" x="4697413" y="3867150"/>
          <p14:tracePt t="35950" x="4894263" y="3776663"/>
          <p14:tracePt t="35968" x="5010150" y="3751263"/>
          <p14:tracePt t="35985" x="5054600" y="3741738"/>
          <p14:tracePt t="36001" x="5143500" y="3741738"/>
          <p14:tracePt t="36018" x="5241925" y="3741738"/>
          <p14:tracePt t="36048" x="5429250" y="3803650"/>
          <p14:tracePt t="36068" x="5545138" y="3894138"/>
          <p14:tracePt t="36084" x="5589588" y="3929063"/>
          <p14:tracePt t="36100" x="5670550" y="4010025"/>
          <p14:tracePt t="36116" x="5697538" y="4044950"/>
          <p14:tracePt t="36144" x="5768975" y="4133850"/>
          <p14:tracePt t="36150" x="5795963" y="4160838"/>
          <p14:tracePt t="36167" x="5822950" y="4251325"/>
          <p14:tracePt t="36183" x="5830888" y="4286250"/>
          <p14:tracePt t="36200" x="5840413" y="4357688"/>
          <p14:tracePt t="36218" x="5840413" y="4411663"/>
          <p14:tracePt t="36248" x="5803900" y="4500563"/>
          <p14:tracePt t="36267" x="5741988" y="4572000"/>
          <p14:tracePt t="36284" x="5705475" y="4643438"/>
          <p14:tracePt t="36300" x="5608638" y="4768850"/>
          <p14:tracePt t="36318" x="5491163" y="4894263"/>
          <p14:tracePt t="36351" x="5295900" y="5027613"/>
          <p14:tracePt t="36368" x="5160963" y="5089525"/>
          <p14:tracePt t="36384" x="5099050" y="5116513"/>
          <p14:tracePt t="36400" x="4973638" y="5143500"/>
          <p14:tracePt t="36418" x="4857750" y="5153025"/>
          <p14:tracePt t="36449" x="4670425" y="5126038"/>
          <p14:tracePt t="36468" x="4545013" y="5089525"/>
          <p14:tracePt t="36484" x="4491038" y="5072063"/>
          <p14:tracePt t="36501" x="4419600" y="5027613"/>
          <p14:tracePt t="36518" x="4367213" y="4965700"/>
          <p14:tracePt t="36550" x="4303713" y="4840288"/>
          <p14:tracePt t="36568" x="4286250" y="4759325"/>
          <p14:tracePt t="36584" x="4276725" y="4724400"/>
          <p14:tracePt t="36601" x="4276725" y="4616450"/>
          <p14:tracePt t="36617" x="4286250" y="4491038"/>
          <p14:tracePt t="36648" x="4340225" y="4303713"/>
          <p14:tracePt t="36667" x="4419600" y="4170363"/>
          <p14:tracePt t="36684" x="4465638" y="4108450"/>
          <p14:tracePt t="36701" x="4562475" y="3983038"/>
          <p14:tracePt t="36716" x="4652963" y="3884613"/>
          <p14:tracePt t="36746" x="4795838" y="3813175"/>
          <p14:tracePt t="36767" x="4919663" y="3803650"/>
          <p14:tracePt t="36783" x="4983163" y="3803650"/>
          <p14:tracePt t="36799" x="5081588" y="3803650"/>
          <p14:tracePt t="36816" x="5160963" y="3830638"/>
          <p14:tracePt t="36846" x="5268913" y="3894138"/>
          <p14:tracePt t="36850" x="5322888" y="3929063"/>
          <p14:tracePt t="36866" x="5419725" y="4017963"/>
          <p14:tracePt t="36883" x="5456238" y="4062413"/>
          <p14:tracePt t="36900" x="5518150" y="4152900"/>
          <p14:tracePt t="36917" x="5562600" y="4232275"/>
          <p14:tracePt t="36948" x="5581650" y="4348163"/>
          <p14:tracePt t="36967" x="5589588" y="4419600"/>
          <p14:tracePt t="36983" x="5589588" y="4456113"/>
          <p14:tracePt t="37000" x="5589588" y="4510088"/>
          <p14:tracePt t="37017" x="5589588" y="4545013"/>
          <p14:tracePt t="37047" x="5589588" y="4562475"/>
          <p14:tracePt t="37066" x="5581650" y="4572000"/>
          <p14:tracePt t="37116" x="5572125" y="4572000"/>
          <p14:tracePt t="37146" x="5527675" y="4554538"/>
          <p14:tracePt t="37167" x="5429250" y="4510088"/>
          <p14:tracePt t="37182" x="5367338" y="4473575"/>
          <p14:tracePt t="37200" x="5232400" y="4402138"/>
          <p14:tracePt t="37216" x="5108575" y="4303713"/>
          <p14:tracePt t="37246" x="4983163" y="4224338"/>
          <p14:tracePt t="37246" x="4946650" y="4187825"/>
          <p14:tracePt t="37267" x="4867275" y="4133850"/>
          <p14:tracePt t="37284" x="4848225" y="4116388"/>
          <p14:tracePt t="37300" x="4813300" y="4089400"/>
          <p14:tracePt t="37316" x="4803775" y="4089400"/>
          <p14:tracePt t="37316" x="4803775" y="4081463"/>
          <p14:tracePt t="37345" x="4795838" y="4081463"/>
          <p14:tracePt t="37350" x="4786313" y="4081463"/>
          <p14:tracePt t="37416" x="4786313" y="4125913"/>
          <p14:tracePt t="37448" x="4776788" y="4384675"/>
          <p14:tracePt t="37467" x="4768850" y="4660900"/>
          <p14:tracePt t="37483" x="4768850" y="4776788"/>
          <p14:tracePt t="37500" x="4768850" y="4956175"/>
          <p14:tracePt t="37517" x="4768850" y="5062538"/>
          <p14:tracePt t="37547" x="4776788" y="5153025"/>
          <p14:tracePt t="37567" x="4786313" y="5170488"/>
          <p14:tracePt t="37583" x="4795838" y="5180013"/>
          <p14:tracePt t="37600" x="4803775" y="5180013"/>
          <p14:tracePt t="37648" x="4813300" y="5180013"/>
          <p14:tracePt t="37682" x="4822825" y="5180013"/>
          <p14:tracePt t="37699" x="4857750" y="5153025"/>
          <p14:tracePt t="37716" x="4956175" y="5072063"/>
          <p14:tracePt t="37746" x="5160963" y="4848225"/>
          <p14:tracePt t="37766" x="5330825" y="4705350"/>
          <p14:tracePt t="37782" x="5419725" y="4633913"/>
          <p14:tracePt t="37800" x="5589588" y="4518025"/>
          <p14:tracePt t="37816" x="5732463" y="4429125"/>
          <p14:tracePt t="37832" x="5795963" y="4402138"/>
          <p14:tracePt t="37849" x="5894388" y="4375150"/>
          <p14:tracePt t="37866" x="5946775" y="4357688"/>
          <p14:tracePt t="37882" x="5965825" y="4348163"/>
          <p14:tracePt t="37899" x="5991225" y="4348163"/>
          <p14:tracePt t="37944" x="6000750" y="4348163"/>
          <p14:tracePt t="37950" x="6010275" y="4348163"/>
          <p14:tracePt t="37982" x="6018213" y="4348163"/>
          <p14:tracePt t="37998" x="6018213" y="4357688"/>
          <p14:tracePt t="38044" x="6018213" y="4375150"/>
          <p14:tracePt t="38049" x="6018213" y="4384675"/>
          <p14:tracePt t="38066" x="6018213" y="4402138"/>
          <p14:tracePt t="38082" x="6018213" y="4419600"/>
          <p14:tracePt t="38099" x="6027738" y="4510088"/>
          <p14:tracePt t="38115" x="6027738" y="4581525"/>
          <p14:tracePt t="38143" x="6037263" y="4786313"/>
          <p14:tracePt t="38149" x="6037263" y="4830763"/>
          <p14:tracePt t="38166" x="6037263" y="4884738"/>
          <p14:tracePt t="38182" x="6037263" y="4956175"/>
          <p14:tracePt t="38199" x="6027738" y="5018088"/>
          <p14:tracePt t="38216" x="6027738" y="5045075"/>
          <p14:tracePt t="38245" x="6000750" y="5099050"/>
          <p14:tracePt t="38250" x="6000750" y="5116513"/>
          <p14:tracePt t="38266" x="5991225" y="5116513"/>
          <p14:tracePt t="38282" x="5991225" y="5126038"/>
          <p14:tracePt t="38343" x="5983288" y="5133975"/>
          <p14:tracePt t="38399" x="5973763" y="5143500"/>
          <p14:tracePt t="38416" x="5965825" y="5153025"/>
          <p14:tracePt t="38466" x="5956300" y="5160963"/>
          <p14:tracePt t="38482" x="5929313" y="5160963"/>
          <p14:tracePt t="38498" x="5894388" y="5160963"/>
          <p14:tracePt t="38516" x="5848350" y="5160963"/>
          <p14:tracePt t="38545" x="5608638" y="5160963"/>
          <p14:tracePt t="38549" x="5527675" y="5160963"/>
          <p14:tracePt t="38566" x="5456238" y="5160963"/>
          <p14:tracePt t="38582" x="5330825" y="5143500"/>
          <p14:tracePt t="38599" x="5205413" y="5126038"/>
          <p14:tracePt t="38616" x="5108575" y="5116513"/>
          <p14:tracePt t="38646" x="5010150" y="5089525"/>
          <p14:tracePt t="38666" x="4983163" y="5081588"/>
          <p14:tracePt t="38682" x="4938713" y="5054600"/>
          <p14:tracePt t="38699" x="4911725" y="5027613"/>
          <p14:tracePt t="38715" x="4894263" y="5018088"/>
          <p14:tracePt t="38748" x="4848225" y="4965700"/>
          <p14:tracePt t="38766" x="4840288" y="4956175"/>
          <p14:tracePt t="38783" x="4813300" y="4929188"/>
          <p14:tracePt t="38799" x="4776788" y="4884738"/>
          <p14:tracePt t="38815" x="4751388" y="4857750"/>
          <p14:tracePt t="38844" x="4697413" y="4759325"/>
          <p14:tracePt t="38849" x="4679950" y="4724400"/>
          <p14:tracePt t="38865" x="4670425" y="4697413"/>
          <p14:tracePt t="38881" x="4652963" y="4660900"/>
          <p14:tracePt t="38899" x="4643438" y="4616450"/>
          <p14:tracePt t="38915" x="4633913" y="4598988"/>
          <p14:tracePt t="38944" x="4625975" y="4554538"/>
          <p14:tracePt t="38949" x="4625975" y="4537075"/>
          <p14:tracePt t="38965" x="4625975" y="4527550"/>
          <p14:tracePt t="38982" x="4625975" y="4500563"/>
          <p14:tracePt t="38998" x="4633913" y="4456113"/>
          <p14:tracePt t="39015" x="4633913" y="4429125"/>
          <p14:tracePt t="39043" x="4697413" y="4303713"/>
          <p14:tracePt t="39048" x="4724400" y="4276725"/>
          <p14:tracePt t="39065" x="4732338" y="4251325"/>
          <p14:tracePt t="39082" x="4768850" y="4197350"/>
          <p14:tracePt t="39099" x="4813300" y="4152900"/>
          <p14:tracePt t="39115" x="4830763" y="4143375"/>
          <p14:tracePt t="39145" x="4929188" y="4098925"/>
          <p14:tracePt t="39148" x="4973638" y="4081463"/>
          <p14:tracePt t="39164" x="5037138" y="4071938"/>
          <p14:tracePt t="39181" x="5160963" y="4062413"/>
          <p14:tracePt t="39198" x="5313363" y="4044950"/>
          <p14:tracePt t="39214" x="5384800" y="4044950"/>
          <p14:tracePt t="39245" x="5599113" y="4044950"/>
          <p14:tracePt t="39249" x="5661025" y="4054475"/>
          <p14:tracePt t="39264" x="5724525" y="4071938"/>
          <p14:tracePt t="39282" x="5813425" y="4116388"/>
          <p14:tracePt t="39299" x="5911850" y="4197350"/>
          <p14:tracePt t="39315" x="5956300" y="4251325"/>
          <p14:tracePt t="39343" x="6089650" y="4429125"/>
          <p14:tracePt t="39349" x="6116638" y="4483100"/>
          <p14:tracePt t="39364" x="6134100" y="4527550"/>
          <p14:tracePt t="39382" x="6143625" y="4589463"/>
          <p14:tracePt t="39398" x="6143625" y="4643438"/>
          <p14:tracePt t="39414" x="6143625" y="4670425"/>
          <p14:tracePt t="39444" x="6116638" y="4776788"/>
          <p14:tracePt t="39449" x="6099175" y="4813300"/>
          <p14:tracePt t="39465" x="6089650" y="4857750"/>
          <p14:tracePt t="39481" x="6054725" y="4938713"/>
          <p14:tracePt t="39498" x="6027738" y="5010150"/>
          <p14:tracePt t="39515" x="6000750" y="5037138"/>
          <p14:tracePt t="39543" x="5938838" y="5133975"/>
          <p14:tracePt t="39548" x="5919788" y="5153025"/>
          <p14:tracePt t="39565" x="5884863" y="5170488"/>
          <p14:tracePt t="39581" x="5803900" y="5224463"/>
          <p14:tracePt t="39598" x="5724525" y="5276850"/>
          <p14:tracePt t="39614" x="5680075" y="5303838"/>
          <p14:tracePt t="39643" x="5537200" y="5357813"/>
          <p14:tracePt t="39648" x="5473700" y="5375275"/>
          <p14:tracePt t="39665" x="5411788" y="5384800"/>
          <p14:tracePt t="39682" x="5286375" y="5402263"/>
          <p14:tracePt t="39698" x="5205413" y="5402263"/>
          <p14:tracePt t="39714" x="5160963" y="5402263"/>
          <p14:tracePt t="39742" x="5081588" y="5402263"/>
          <p14:tracePt t="39749" x="5062538" y="5402263"/>
          <p14:tracePt t="39765" x="5045075" y="5402263"/>
          <p14:tracePt t="39782" x="5010150" y="5384800"/>
          <p14:tracePt t="39799" x="4991100" y="5375275"/>
          <p14:tracePt t="39815" x="4973638" y="5357813"/>
          <p14:tracePt t="39845" x="4938713" y="5340350"/>
          <p14:tracePt t="39845" x="4929188" y="5330825"/>
          <p14:tracePt t="39865" x="4919663" y="5322888"/>
          <p14:tracePt t="39882" x="4911725" y="5313363"/>
          <p14:tracePt t="39899" x="4902200" y="5295900"/>
          <p14:tracePt t="39915" x="4894263" y="5286375"/>
          <p14:tracePt t="39946" x="4884738" y="5214938"/>
          <p14:tracePt t="39965" x="4884738" y="5187950"/>
          <p14:tracePt t="39981" x="4884738" y="5108575"/>
          <p14:tracePt t="39998" x="4884738" y="4973638"/>
          <p14:tracePt t="40014" x="4884738" y="4902200"/>
          <p14:tracePt t="40042" x="4911725" y="4679950"/>
          <p14:tracePt t="40048" x="4919663" y="4608513"/>
          <p14:tracePt t="40064" x="4938713" y="4537075"/>
          <p14:tracePt t="40081" x="4973638" y="4411663"/>
          <p14:tracePt t="40098" x="5010150" y="4322763"/>
          <p14:tracePt t="40114" x="5018088" y="4276725"/>
          <p14:tracePt t="40143" x="5037138" y="4224338"/>
          <p14:tracePt t="40148" x="5037138" y="4214813"/>
          <p14:tracePt t="40180" x="5045075" y="4205288"/>
          <p14:tracePt t="40242" x="5045075" y="4224338"/>
          <p14:tracePt t="40248" x="5045075" y="4232275"/>
          <p14:tracePt t="40264" x="5045075" y="4259263"/>
          <p14:tracePt t="40281" x="5045075" y="4384675"/>
          <p14:tracePt t="40298" x="5054600" y="4581525"/>
          <p14:tracePt t="40314" x="5054600" y="4687888"/>
          <p14:tracePt t="40343" x="5062538" y="4938713"/>
          <p14:tracePt t="40348" x="5062538" y="4991100"/>
          <p14:tracePt t="40364" x="5072063" y="5045075"/>
          <p14:tracePt t="40381" x="5081588" y="5108575"/>
          <p14:tracePt t="40398" x="5081588" y="5160963"/>
          <p14:tracePt t="40414" x="5081588" y="5180013"/>
          <p14:tracePt t="40442" x="5108575" y="5241925"/>
          <p14:tracePt t="40448" x="5108575" y="5259388"/>
          <p14:tracePt t="40464" x="5108575" y="5286375"/>
          <p14:tracePt t="40480" x="5116513" y="5330825"/>
          <p14:tracePt t="40497" x="5116513" y="5384800"/>
          <p14:tracePt t="40514" x="5126038" y="5394325"/>
          <p14:tracePt t="40543" x="5126038" y="5411788"/>
          <p14:tracePt t="40597" x="5133975" y="5411788"/>
          <p14:tracePt t="40613" x="5143500" y="5394325"/>
          <p14:tracePt t="40630" x="5180013" y="5303838"/>
          <p14:tracePt t="40648" x="5268913" y="5143500"/>
          <p14:tracePt t="40663" x="5330825" y="5054600"/>
          <p14:tracePt t="40680" x="5429250" y="4884738"/>
          <p14:tracePt t="40697" x="5500688" y="4759325"/>
          <p14:tracePt t="40713" x="5527675" y="4705350"/>
          <p14:tracePt t="40742" x="5616575" y="4581525"/>
          <p14:tracePt t="40748" x="5643563" y="4545013"/>
          <p14:tracePt t="40763" x="5680075" y="4510088"/>
          <p14:tracePt t="40780" x="5741988" y="4473575"/>
          <p14:tracePt t="40798" x="5768975" y="4456113"/>
          <p14:tracePt t="40813" x="5776913" y="4446588"/>
          <p14:tracePt t="40842" x="5795963" y="4446588"/>
          <p14:tracePt t="40897" x="5795963" y="4465638"/>
          <p14:tracePt t="40914" x="5795963" y="4483100"/>
          <p14:tracePt t="40943" x="5768975" y="4598988"/>
          <p14:tracePt t="40948" x="5751513" y="4660900"/>
          <p14:tracePt t="40964" x="5732463" y="4705350"/>
          <p14:tracePt t="40981" x="5697538" y="4803775"/>
          <p14:tracePt t="40997" x="5688013" y="4867275"/>
          <p14:tracePt t="41014" x="5680075" y="4884738"/>
          <p14:tracePt t="41045" x="5653088" y="4938713"/>
          <p14:tracePt t="41081" x="5653088" y="4946650"/>
          <p14:tracePt t="41430" x="5599113" y="4946650"/>
          <p14:tracePt t="41462" x="5456238" y="4938713"/>
          <p14:tracePt t="41480" x="5348288" y="4929188"/>
          <p14:tracePt t="41496" x="5251450" y="4929188"/>
          <p14:tracePt t="41513" x="5187950" y="4919663"/>
          <p14:tracePt t="41541" x="5045075" y="4902200"/>
          <p14:tracePt t="41563" x="4965700" y="4875213"/>
          <p14:tracePt t="41580" x="4902200" y="4848225"/>
          <p14:tracePt t="41597" x="4848225" y="4813300"/>
          <p14:tracePt t="41613" x="4813300" y="4795838"/>
          <p14:tracePt t="41641" x="4714875" y="4697413"/>
          <p14:tracePt t="41664" x="4652963" y="4598988"/>
          <p14:tracePt t="41679" x="4616450" y="4491038"/>
          <p14:tracePt t="41696" x="4608513" y="4402138"/>
          <p14:tracePt t="41713" x="4608513" y="4367213"/>
          <p14:tracePt t="41740" x="4652963" y="4214813"/>
          <p14:tracePt t="41763" x="4732338" y="4081463"/>
          <p14:tracePt t="41779" x="4822825" y="3965575"/>
          <p14:tracePt t="41797" x="4875213" y="3911600"/>
          <p14:tracePt t="41813" x="5010150" y="3822700"/>
          <p14:tracePt t="41840" x="5197475" y="3768725"/>
          <p14:tracePt t="41863" x="5303838" y="3768725"/>
          <p14:tracePt t="41879" x="5438775" y="3813175"/>
          <p14:tracePt t="41895" x="5500688" y="3867150"/>
          <p14:tracePt t="41895" x="5562600" y="3919538"/>
          <p14:tracePt t="41913" x="5626100" y="3983038"/>
          <p14:tracePt t="41941" x="5732463" y="4187825"/>
          <p14:tracePt t="41963" x="5759450" y="4286250"/>
          <p14:tracePt t="41979" x="5768975" y="4348163"/>
          <p14:tracePt t="41996" x="5768975" y="4402138"/>
          <p14:tracePt t="42013" x="5768975" y="4429125"/>
          <p14:tracePt t="42030" x="5768975" y="4465638"/>
          <p14:tracePt t="42060" x="5768975" y="4491038"/>
          <p14:tracePt t="42097" x="5759450" y="4491038"/>
          <p14:tracePt t="42559" x="5715000" y="4491038"/>
          <p14:tracePt t="42579" x="5608638" y="4473575"/>
          <p14:tracePt t="42596" x="5537200" y="4465638"/>
          <p14:tracePt t="42613" x="5375275" y="4446588"/>
          <p14:tracePt t="42629" x="5251450" y="4429125"/>
          <p14:tracePt t="42659" x="5143500" y="4419600"/>
          <p14:tracePt t="42679" x="5108575" y="4411663"/>
          <p14:tracePt t="42696" x="5099050" y="4411663"/>
          <p14:tracePt t="42712" x="5089525" y="4411663"/>
          <p14:tracePt t="42778" x="5126038" y="4411663"/>
          <p14:tracePt t="42796" x="5170488" y="4419600"/>
          <p14:tracePt t="42812" x="5330825" y="4446588"/>
          <p14:tracePt t="42829" x="5491163" y="4500563"/>
          <p14:tracePt t="42858" x="5599113" y="4581525"/>
          <p14:tracePt t="42879" x="5599113" y="4589463"/>
          <p14:tracePt t="42913" x="5537200" y="4598988"/>
          <p14:tracePt t="42928" x="5429250" y="4598988"/>
          <p14:tracePt t="42959" x="5268913" y="4581525"/>
          <p14:tracePt t="42979" x="5153025" y="4562475"/>
          <p14:tracePt t="42995" x="5108575" y="4545013"/>
          <p14:tracePt t="43011" x="5000625" y="4510088"/>
          <p14:tracePt t="43029" x="4919663" y="4473575"/>
          <p14:tracePt t="43058" x="4848225" y="4438650"/>
          <p14:tracePt t="43079" x="4822825" y="4411663"/>
          <p14:tracePt t="43095" x="4822825" y="4402138"/>
          <p14:tracePt t="43112" x="4803775" y="4348163"/>
          <p14:tracePt t="43129" x="4803775" y="4276725"/>
          <p14:tracePt t="43162" x="4803775" y="4170363"/>
          <p14:tracePt t="43179" x="4803775" y="4098925"/>
          <p14:tracePt t="43196" x="4813300" y="4071938"/>
          <p14:tracePt t="43212" x="4830763" y="4017963"/>
          <p14:tracePt t="43229" x="4875213" y="3956050"/>
          <p14:tracePt t="43268" x="5037138" y="3848100"/>
          <p14:tracePt t="43279" x="5081588" y="3830638"/>
          <p14:tracePt t="43296" x="5116513" y="3822700"/>
          <p14:tracePt t="43312" x="5187950" y="3822700"/>
          <p14:tracePt t="43329" x="5286375" y="3830638"/>
          <p14:tracePt t="43359" x="5473700" y="3911600"/>
          <p14:tracePt t="43378" x="5562600" y="3983038"/>
          <p14:tracePt t="43395" x="5599113" y="4010025"/>
          <p14:tracePt t="43412" x="5653088" y="4054475"/>
          <p14:tracePt t="43429" x="5670550" y="4071938"/>
          <p14:tracePt t="43446" x="5688013" y="4089400"/>
          <p14:tracePt t="43462" x="5705475" y="4116388"/>
          <p14:tracePt t="43478" x="5715000" y="4160838"/>
          <p14:tracePt t="43495" x="5724525" y="4187825"/>
          <p14:tracePt t="43512" x="5732463" y="4268788"/>
          <p14:tracePt t="43529" x="5732463" y="4322763"/>
          <p14:tracePt t="43558" x="5705475" y="4375150"/>
          <p14:tracePt t="43578" x="5688013" y="4402138"/>
          <p14:tracePt t="43595" x="5670550" y="4411663"/>
          <p14:tracePt t="43612" x="5643563" y="4438650"/>
          <p14:tracePt t="43629" x="5616575" y="4456113"/>
          <p14:tracePt t="43658" x="5589588" y="4473575"/>
          <p14:tracePt t="43956" x="5572125" y="4473575"/>
          <p14:tracePt t="43961" x="5545138" y="4465638"/>
          <p14:tracePt t="43979" x="5491163" y="4446588"/>
          <p14:tracePt t="43994" x="5465763" y="4429125"/>
          <p14:tracePt t="44012" x="5402263" y="4402138"/>
          <p14:tracePt t="44028" x="5367338" y="4367213"/>
          <p14:tracePt t="44058" x="5330825" y="4303713"/>
          <p14:tracePt t="44078" x="5313363" y="4268788"/>
          <p14:tracePt t="44095" x="5313363" y="4251325"/>
          <p14:tracePt t="44112" x="5303838" y="4214813"/>
          <p14:tracePt t="44128" x="5295900" y="4152900"/>
          <p14:tracePt t="44157" x="5286375" y="4098925"/>
          <p14:tracePt t="44178" x="5286375" y="4071938"/>
          <p14:tracePt t="44194" x="5286375" y="4054475"/>
          <p14:tracePt t="44211" x="5286375" y="4037013"/>
          <p14:tracePt t="44228" x="5286375" y="4010025"/>
          <p14:tracePt t="44258" x="5286375" y="3990975"/>
          <p14:tracePt t="44278" x="5286375" y="3983038"/>
          <p14:tracePt t="44311" x="5286375" y="3965575"/>
          <p14:tracePt t="44355" x="5286375" y="3956050"/>
          <p14:tracePt t="44395" x="5286375" y="3946525"/>
          <p14:tracePt t="44411" x="5295900" y="3946525"/>
          <p14:tracePt t="44457" x="5295900" y="3938588"/>
          <p14:tracePt t="44561" x="5295900" y="3946525"/>
          <p14:tracePt t="44594" x="5295900" y="3956050"/>
          <p14:tracePt t="44626" x="5295900" y="3965575"/>
          <p14:tracePt t="44653" x="5295900" y="3983038"/>
          <p14:tracePt t="44677" x="5295900" y="3990975"/>
          <p14:tracePt t="44693" x="5295900" y="4000500"/>
          <p14:tracePt t="44711" x="5295900" y="4010025"/>
          <p14:tracePt t="44727" x="5295900" y="4017963"/>
          <p14:tracePt t="44756" x="5295900" y="4027488"/>
          <p14:tracePt t="44777" x="5295900" y="4037013"/>
          <p14:tracePt t="44793" x="5295900" y="4044950"/>
          <p14:tracePt t="44860" x="5295900" y="4054475"/>
          <p14:tracePt t="44928" x="5303838" y="4054475"/>
          <p14:tracePt t="44958" x="5322888" y="4044950"/>
          <p14:tracePt t="44993" x="5348288" y="4037013"/>
          <p14:tracePt t="45010" x="5384800" y="4017963"/>
          <p14:tracePt t="45027" x="5438775" y="4000500"/>
          <p14:tracePt t="45057" x="5500688" y="3973513"/>
          <p14:tracePt t="45077" x="5527675" y="3956050"/>
          <p14:tracePt t="45111" x="5537200" y="3956050"/>
          <p14:tracePt t="45253" x="5537200" y="3965575"/>
          <p14:tracePt t="45276" x="5537200" y="3973513"/>
          <p14:tracePt t="45293" x="5527675" y="3983038"/>
          <p14:tracePt t="45310" x="5518150" y="3990975"/>
          <p14:tracePt t="45326" x="5510213" y="4010025"/>
          <p14:tracePt t="45357" x="5491163" y="4037013"/>
          <p14:tracePt t="45377" x="5491163" y="4044950"/>
          <p14:tracePt t="45394" x="5483225" y="4054475"/>
          <p14:tracePt t="45410" x="5483225" y="4062413"/>
          <p14:tracePt t="45456" x="5483225" y="4071938"/>
          <p14:tracePt t="45461" x="5483225" y="4081463"/>
          <p14:tracePt t="45494" x="5491163" y="4081463"/>
          <p14:tracePt t="45511" x="5500688" y="4081463"/>
          <p14:tracePt t="45527" x="5518150" y="4071938"/>
          <p14:tracePt t="45558" x="5554663" y="4062413"/>
          <p14:tracePt t="45577" x="5581650" y="4054475"/>
          <p14:tracePt t="45610" x="5589588" y="4054475"/>
          <p14:tracePt t="45627" x="5599113" y="4044950"/>
          <p14:tracePt t="45661" x="5608638" y="4044950"/>
          <p14:tracePt t="45755" x="5608638" y="4054475"/>
          <p14:tracePt t="45760" x="5608638" y="4062413"/>
          <p14:tracePt t="45777" x="5608638" y="4071938"/>
          <p14:tracePt t="45793" x="5599113" y="4081463"/>
          <p14:tracePt t="45809" x="5599113" y="4089400"/>
          <p14:tracePt t="45852" x="5589588" y="4108450"/>
          <p14:tracePt t="45860" x="5589588" y="4116388"/>
          <p14:tracePt t="45910" x="5589588" y="4125913"/>
          <p14:tracePt t="45955" x="5599113" y="4125913"/>
          <p14:tracePt t="45960" x="5608638" y="4116388"/>
          <p14:tracePt t="45977" x="5616575" y="4108450"/>
          <p14:tracePt t="45993" x="5626100" y="4098925"/>
          <p14:tracePt t="46010" x="5634038" y="4089400"/>
          <p14:tracePt t="46053" x="5653088" y="4089400"/>
          <p14:tracePt t="46154" x="5653088" y="4098925"/>
          <p14:tracePt t="46176" x="5653088" y="4108450"/>
          <p14:tracePt t="56302" x="5643563" y="4108450"/>
          <p14:tracePt t="56319" x="5634038" y="4116388"/>
          <p14:tracePt t="56335" x="5634038" y="4133850"/>
          <p14:tracePt t="56363" x="5616575" y="4170363"/>
          <p14:tracePt t="56369" x="5616575" y="4179888"/>
          <p14:tracePt t="56385" x="5608638" y="4197350"/>
          <p14:tracePt t="56402" x="5589588" y="4232275"/>
          <p14:tracePt t="56419" x="5589588" y="4268788"/>
          <p14:tracePt t="56452" x="5572125" y="4303713"/>
          <p14:tracePt t="56469" x="5562600" y="4313238"/>
          <p14:tracePt t="56486" x="5562600" y="4322763"/>
          <p14:tracePt t="56564" x="5562600" y="4313238"/>
          <p14:tracePt t="56568" x="5572125" y="4303713"/>
          <p14:tracePt t="56586" x="5589588" y="4286250"/>
          <p14:tracePt t="56602" x="5653088" y="4214813"/>
          <p14:tracePt t="56618" x="5732463" y="4160838"/>
          <p14:tracePt t="56635" x="5751513" y="4143375"/>
          <p14:tracePt t="56663" x="5768975" y="4125913"/>
          <p14:tracePt t="56668" x="5776913" y="4125913"/>
          <p14:tracePt t="56719" x="5776913" y="4133850"/>
          <p14:tracePt t="56736" x="5768975" y="4152900"/>
          <p14:tracePt t="56736" x="5759450" y="4179888"/>
          <p14:tracePt t="56769" x="5653088" y="4330700"/>
          <p14:tracePt t="56786" x="5626100" y="4367213"/>
          <p14:tracePt t="56786" x="5608638" y="4402138"/>
          <p14:tracePt t="56802" x="5599113" y="4419600"/>
          <p14:tracePt t="56818" x="5581650" y="4446588"/>
          <p14:tracePt t="56902" x="5581650" y="4438650"/>
          <p14:tracePt t="56918" x="5616575" y="4411663"/>
          <p14:tracePt t="56935" x="5643563" y="4375150"/>
          <p14:tracePt t="56963" x="5768975" y="4276725"/>
          <p14:tracePt t="56969" x="5795963" y="4251325"/>
          <p14:tracePt t="56985" x="5813425" y="4241800"/>
          <p14:tracePt t="57002" x="5830888" y="4224338"/>
          <p14:tracePt t="57019" x="5840413" y="4214813"/>
          <p14:tracePt t="57035" x="5848350" y="4214813"/>
          <p14:tracePt t="57084" x="5848350" y="4224338"/>
          <p14:tracePt t="57102" x="5840413" y="4241800"/>
          <p14:tracePt t="57118" x="5830888" y="4259263"/>
          <p14:tracePt t="57135" x="5822950" y="4276725"/>
          <p14:tracePt t="57162" x="5776913" y="4322763"/>
          <p14:tracePt t="57169" x="5768975" y="4340225"/>
          <p14:tracePt t="57201" x="5768975" y="4357688"/>
          <p14:tracePt t="57263" x="5786438" y="4340225"/>
          <p14:tracePt t="57284" x="5803900" y="4322763"/>
          <p14:tracePt t="57301" x="5822950" y="4303713"/>
          <p14:tracePt t="57318" x="5848350" y="4276725"/>
          <p14:tracePt t="57334" x="5857875" y="4276725"/>
          <p14:tracePt t="57362" x="5867400" y="4276725"/>
          <p14:tracePt t="57401" x="5867400" y="4286250"/>
          <p14:tracePt t="57418" x="5867400" y="4295775"/>
          <p14:tracePt t="57452" x="5867400" y="4303713"/>
          <p14:tracePt t="57469" x="5857875" y="4322763"/>
          <p14:tracePt t="57501" x="5857875" y="4330700"/>
          <p14:tracePt t="57518" x="5848350" y="4340225"/>
          <p14:tracePt t="57618" x="5857875" y="4330700"/>
          <p14:tracePt t="57634" x="5875338" y="4330700"/>
          <p14:tracePt t="57662" x="5919788" y="4303713"/>
          <p14:tracePt t="57668" x="5938838" y="4303713"/>
          <p14:tracePt t="57684" x="5956300" y="4295775"/>
          <p14:tracePt t="57701" x="5983288" y="4286250"/>
          <p14:tracePt t="57718" x="6000750" y="4286250"/>
          <p14:tracePt t="57761" x="6010275" y="4286250"/>
          <p14:tracePt t="57818" x="6000750" y="4286250"/>
          <p14:tracePt t="57835" x="5991225" y="4286250"/>
          <p14:tracePt t="57864" x="5965825" y="4286250"/>
          <p14:tracePt t="57868" x="5946775" y="4286250"/>
          <p14:tracePt t="57884" x="5919788" y="4276725"/>
          <p14:tracePt t="57901" x="5848350" y="4276725"/>
          <p14:tracePt t="57918" x="5759450" y="4268788"/>
          <p14:tracePt t="57934" x="5724525" y="4268788"/>
          <p14:tracePt t="57964" x="5634038" y="4268788"/>
          <p14:tracePt t="57968" x="5616575" y="4268788"/>
          <p14:tracePt t="57984" x="5599113" y="4268788"/>
          <p14:tracePt t="58001" x="5581650" y="4268788"/>
          <p14:tracePt t="58018" x="5562600" y="4268788"/>
          <p14:tracePt t="58162" x="5572125" y="4241800"/>
          <p14:tracePt t="58168" x="5608638" y="4214813"/>
          <p14:tracePt t="58184" x="5661025" y="4170363"/>
          <p14:tracePt t="58201" x="5751513" y="4081463"/>
          <p14:tracePt t="58217" x="5803900" y="4010025"/>
          <p14:tracePt t="58234" x="5822950" y="3990975"/>
          <p14:tracePt t="58263" x="5830888" y="3956050"/>
          <p14:tracePt t="58284" x="5830888" y="3938588"/>
          <p14:tracePt t="58300" x="5803900" y="3919538"/>
          <p14:tracePt t="58317" x="5741988" y="3911600"/>
          <p14:tracePt t="58333" x="5688013" y="3902075"/>
          <p14:tracePt t="58361" x="5572125" y="3867150"/>
          <p14:tracePt t="58368" x="5527675" y="3848100"/>
          <p14:tracePt t="58383" x="5500688" y="3840163"/>
          <p14:tracePt t="58400" x="5446713" y="3822700"/>
          <p14:tracePt t="58417" x="5411788" y="3813175"/>
          <p14:tracePt t="58433" x="5402263" y="3813175"/>
          <p14:tracePt t="58462" x="5367338" y="3795713"/>
          <p14:tracePt t="58468" x="5357813" y="3795713"/>
          <p14:tracePt t="58484" x="5340350" y="3795713"/>
          <p14:tracePt t="58501" x="5322888" y="3795713"/>
          <p14:tracePt t="58518" x="5295900" y="3795713"/>
          <p14:tracePt t="58561" x="5276850" y="3795713"/>
          <p14:tracePt t="58567" x="5268913" y="3795713"/>
          <p14:tracePt t="58600" x="5259388" y="3795713"/>
          <p14:tracePt t="58617" x="5241925" y="3795713"/>
          <p14:tracePt t="58661" x="5224463" y="3795713"/>
          <p14:tracePt t="58683" x="5214938" y="3795713"/>
          <p14:tracePt t="58734" x="5205413" y="3795713"/>
          <p14:tracePt t="58761" x="5197475" y="3803650"/>
          <p14:tracePt t="58861" x="5197475" y="3813175"/>
          <p14:tracePt t="58883" x="5197475" y="3822700"/>
          <p14:tracePt t="58900" x="5197475" y="3840163"/>
          <p14:tracePt t="58932" x="5197475" y="3848100"/>
          <p14:tracePt t="58963" x="5205413" y="3875088"/>
          <p14:tracePt t="58984" x="5205413" y="3902075"/>
          <p14:tracePt t="59000" x="5214938" y="3929063"/>
          <p14:tracePt t="59017" x="5214938" y="3946525"/>
          <p14:tracePt t="59062" x="5224463" y="3956050"/>
          <p14:tracePt t="59083" x="5224463" y="3965575"/>
          <p14:tracePt t="59133" x="5224463" y="3973513"/>
          <p14:tracePt t="59183" x="5232400" y="3973513"/>
          <p14:tracePt t="59233" x="5241925" y="3973513"/>
          <p14:tracePt t="59261" x="5251450" y="3956050"/>
          <p14:tracePt t="59282" x="5251450" y="3946525"/>
          <p14:tracePt t="59300" x="5268913" y="3938588"/>
          <p14:tracePt t="59316" x="5276850" y="3929063"/>
          <p14:tracePt t="59333" x="5276850" y="3919538"/>
          <p14:tracePt t="59361" x="5286375" y="3902075"/>
          <p14:tracePt t="59432" x="5286375" y="3911600"/>
          <p14:tracePt t="59463" x="5286375" y="3938588"/>
          <p14:tracePt t="59483" x="5286375" y="3965575"/>
          <p14:tracePt t="59500" x="5295900" y="4017963"/>
          <p14:tracePt t="59517" x="5303838" y="4081463"/>
          <p14:tracePt t="59533" x="5303838" y="4098925"/>
          <p14:tracePt t="59560" x="5303838" y="4125913"/>
          <p14:tracePt t="59663" x="5303838" y="4116388"/>
          <p14:tracePt t="59683" x="5313363" y="4108450"/>
          <p14:tracePt t="59699" x="5322888" y="4089400"/>
          <p14:tracePt t="59716" x="5330825" y="4071938"/>
          <p14:tracePt t="59733" x="5340350" y="4062413"/>
          <p14:tracePt t="59761" x="5348288" y="4044950"/>
          <p14:tracePt t="59816" x="5348288" y="4037013"/>
          <p14:tracePt t="59899" x="5348288" y="4044950"/>
          <p14:tracePt t="59916" x="5348288" y="4054475"/>
          <p14:tracePt t="59932" x="5348288" y="4062413"/>
          <p14:tracePt t="59960" x="5340350" y="4071938"/>
          <p14:tracePt t="59982" x="5340350" y="4081463"/>
          <p14:tracePt t="59999" x="5330825" y="4089400"/>
          <p14:tracePt t="60016" x="5322888" y="4098925"/>
          <p14:tracePt t="60033" x="5322888" y="4108450"/>
          <p14:tracePt t="60082" x="5322888" y="4116388"/>
          <p14:tracePt t="60133" x="5313363" y="4116388"/>
          <p14:tracePt t="60183" x="5313363" y="4125913"/>
          <p14:tracePt t="61131" x="5303838" y="4143375"/>
          <p14:tracePt t="61162" x="5295900" y="4170363"/>
          <p14:tracePt t="61181" x="5286375" y="4179888"/>
          <p14:tracePt t="61215" x="5286375" y="4197350"/>
          <p14:tracePt t="61261" x="5276850" y="4205288"/>
          <p14:tracePt t="61282" x="5276850" y="4214813"/>
          <p14:tracePt t="61659" x="5276850" y="4205288"/>
          <p14:tracePt t="61730" x="5268913" y="4205288"/>
          <p14:tracePt t="61861" x="5259388" y="4205288"/>
          <p14:tracePt t="61998" x="5259388" y="4197350"/>
          <p14:tracePt t="62065" x="5259388" y="4187825"/>
          <p14:tracePt t="62081" x="5268913" y="4187825"/>
          <p14:tracePt t="62114" x="5276850" y="4179888"/>
          <p14:tracePt t="62131" x="5286375" y="4179888"/>
          <p14:tracePt t="62159" x="5313363" y="4160838"/>
          <p14:tracePt t="62180" x="5357813" y="4152900"/>
          <p14:tracePt t="62198" x="5456238" y="4152900"/>
          <p14:tracePt t="62214" x="5518150" y="4143375"/>
          <p14:tracePt t="62230" x="5608638" y="4143375"/>
          <p14:tracePt t="62258" x="5680075" y="4143375"/>
          <p14:tracePt t="62281" x="5705475" y="4160838"/>
          <p14:tracePt t="62314" x="5715000" y="4187825"/>
          <p14:tracePt t="62331" x="5715000" y="4232275"/>
          <p14:tracePt t="62359" x="5697538" y="4348163"/>
          <p14:tracePt t="62381" x="5680075" y="4446588"/>
          <p14:tracePt t="62398" x="5661025" y="4527550"/>
          <p14:tracePt t="62414" x="5653088" y="4554538"/>
          <p14:tracePt t="62431" x="5634038" y="4598988"/>
          <p14:tracePt t="62460" x="5626100" y="4616450"/>
          <p14:tracePt t="62481" x="5616575" y="4625975"/>
          <p14:tracePt t="62530" x="5608638" y="4625975"/>
          <p14:tracePt t="67355" x="5599113" y="4625975"/>
          <p14:tracePt t="67361" x="5581650" y="4616450"/>
          <p14:tracePt t="67376" x="5581650" y="4608513"/>
          <p14:tracePt t="67394" x="5554663" y="4608513"/>
          <p14:tracePt t="67411" x="5537200" y="4589463"/>
          <p14:tracePt t="67427" x="5527675" y="4581525"/>
          <p14:tracePt t="67458" x="5510213" y="4572000"/>
          <p14:tracePt t="67494" x="5500688" y="4562475"/>
          <p14:tracePt t="67510" x="5500688" y="4554538"/>
          <p14:tracePt t="67555" x="5500688" y="4545013"/>
          <p14:tracePt t="67576" x="5491163" y="4545013"/>
          <p14:tracePt t="67610" x="5483225" y="4545013"/>
          <p14:tracePt t="67654" x="5473700" y="4545013"/>
          <p14:tracePt t="67676" x="5465763" y="4545013"/>
          <p14:tracePt t="67692" x="5456238" y="4537075"/>
          <p14:tracePt t="67710" x="5438775" y="4500563"/>
          <p14:tracePt t="67727" x="5419725" y="4446588"/>
          <p14:tracePt t="67755" x="5357813" y="4259263"/>
          <p14:tracePt t="67761" x="5340350" y="4214813"/>
          <p14:tracePt t="67777" x="5330825" y="4187825"/>
          <p14:tracePt t="67794" x="5322888" y="4160838"/>
          <p14:tracePt t="67809" x="5313363" y="4143375"/>
          <p14:tracePt t="67826" x="5313363" y="4133850"/>
          <p14:tracePt t="67855" x="5313363" y="4125913"/>
          <p14:tracePt t="67860" x="5313363" y="4116388"/>
          <p14:tracePt t="67893" x="5313363" y="4108450"/>
          <p14:tracePt t="67910" x="5313363" y="4098925"/>
          <p14:tracePt t="67955" x="5313363" y="4081463"/>
          <p14:tracePt t="67961" x="5313363" y="4071938"/>
          <p14:tracePt t="67993" x="5313363" y="4062413"/>
          <p14:tracePt t="68055" x="5303838" y="4062413"/>
          <p14:tracePt t="68159" x="5303838" y="4054475"/>
          <p14:tracePt t="68176" x="5303838" y="4044950"/>
          <p14:tracePt t="68192" x="5303838" y="4017963"/>
          <p14:tracePt t="68210" x="5303838" y="4000500"/>
          <p14:tracePt t="68256" x="5303838" y="3990975"/>
          <p14:tracePt t="68293" x="5303838" y="4000500"/>
          <p14:tracePt t="68310" x="5303838" y="4010025"/>
          <p14:tracePt t="68326" x="5303838" y="4017963"/>
          <p14:tracePt t="68426" x="5303838" y="4010025"/>
          <p14:tracePt t="68455" x="5303838" y="3990975"/>
          <p14:tracePt t="68476" x="5303838" y="3983038"/>
          <p14:tracePt t="68526" x="5313363" y="3983038"/>
          <p14:tracePt t="68555" x="5322888" y="3990975"/>
          <p14:tracePt t="68560" x="5330825" y="3990975"/>
          <p14:tracePt t="68576" x="5340350" y="4000500"/>
          <p14:tracePt t="68592" x="5367338" y="4010025"/>
          <p14:tracePt t="68610" x="5411788" y="4010025"/>
          <p14:tracePt t="68626" x="5438775" y="4010025"/>
          <p14:tracePt t="68643" x="5510213" y="4000500"/>
          <p14:tracePt t="68659" x="5554663" y="3990975"/>
          <p14:tracePt t="68676" x="5572125" y="3983038"/>
          <p14:tracePt t="68693" x="5581650" y="3973513"/>
          <p14:tracePt t="68725" x="5589588" y="3973513"/>
          <p14:tracePt t="68792" x="5589588" y="3983038"/>
          <p14:tracePt t="68808" x="5589588" y="3990975"/>
          <p14:tracePt t="68826" x="5589588" y="4000500"/>
          <p14:tracePt t="68855" x="5589588" y="4010025"/>
          <p14:tracePt t="68876" x="5589588" y="4017963"/>
          <p14:tracePt t="68926" x="5589588" y="4010025"/>
          <p14:tracePt t="68955" x="5589588" y="4000500"/>
          <p14:tracePt t="68975" x="5589588" y="3990975"/>
          <p14:tracePt t="69055" x="5581650" y="4010025"/>
          <p14:tracePt t="69060" x="5581650" y="4017963"/>
          <p14:tracePt t="69076" x="5572125" y="4027488"/>
          <p14:tracePt t="69092" x="5562600" y="4037013"/>
          <p14:tracePt t="69109" x="5554663" y="4037013"/>
          <p14:tracePt t="69126" x="5545138" y="4037013"/>
          <p14:tracePt t="69159" x="5518150" y="4037013"/>
          <p14:tracePt t="69176" x="5500688" y="4027488"/>
          <p14:tracePt t="69192" x="5438775" y="3973513"/>
          <p14:tracePt t="69209" x="5375275" y="3911600"/>
          <p14:tracePt t="69225" x="5357813" y="3902075"/>
          <p14:tracePt t="69254" x="5322888" y="3884613"/>
          <p14:tracePt t="69292" x="5313363" y="3884613"/>
          <p14:tracePt t="69324" x="5313363" y="3902075"/>
          <p14:tracePt t="69353" x="5303838" y="3929063"/>
          <p14:tracePt t="69359" x="5295900" y="3929063"/>
          <p14:tracePt t="69375" x="5295900" y="3938588"/>
          <p14:tracePt t="69392" x="5295900" y="3946525"/>
          <p14:tracePt t="69454" x="5286375" y="3946525"/>
          <p14:tracePt t="69475" x="5286375" y="3938588"/>
          <p14:tracePt t="69552" x="5276850" y="3946525"/>
          <p14:tracePt t="69559" x="5268913" y="3946525"/>
          <p14:tracePt t="69575" x="5259388" y="3956050"/>
          <p14:tracePt t="69591" x="5251450" y="3973513"/>
          <p14:tracePt t="69609" x="5241925" y="3990975"/>
          <p14:tracePt t="69626" x="5232400" y="3990975"/>
          <p14:tracePt t="69658" x="5232400" y="4000500"/>
          <p14:tracePt t="69692" x="5224463" y="3990975"/>
          <p14:tracePt t="69709" x="5224463" y="3983038"/>
          <p14:tracePt t="69726" x="5224463" y="3973513"/>
          <p14:tracePt t="69755" x="5224463" y="3965575"/>
          <p14:tracePt t="69775" x="5224463" y="3956050"/>
          <p14:tracePt t="69854" x="5224463" y="3965575"/>
          <p14:tracePt t="69859" x="5214938" y="3965575"/>
          <p14:tracePt t="69875" x="5214938" y="3973513"/>
          <p14:tracePt t="69908" x="5214938" y="3983038"/>
          <p14:tracePt t="69975" x="5214938" y="3973513"/>
          <p14:tracePt t="69992" x="5224463" y="3965575"/>
          <p14:tracePt t="70108" x="5224463" y="3973513"/>
          <p14:tracePt t="70124" x="5224463" y="3983038"/>
          <p14:tracePt t="70152" x="5214938" y="4000500"/>
          <p14:tracePt t="70291" x="5224463" y="4000500"/>
          <p14:tracePt t="70369" x="5224463" y="4010025"/>
          <p14:tracePt t="70391" x="5224463" y="4017963"/>
          <p14:tracePt t="70440" x="5232400" y="4017963"/>
          <p14:tracePt t="70469" x="5251450" y="4000500"/>
          <p14:tracePt t="70491" x="5268913" y="3973513"/>
          <p14:tracePt t="70508" x="5295900" y="3946525"/>
          <p14:tracePt t="70525" x="5295900" y="3938588"/>
          <p14:tracePt t="70553" x="5313363" y="3929063"/>
          <p14:tracePt t="70574" x="5313363" y="3938588"/>
          <p14:tracePt t="70591" x="5313363" y="3956050"/>
          <p14:tracePt t="70608" x="5313363" y="3983038"/>
          <p14:tracePt t="70624" x="5313363" y="3990975"/>
          <p14:tracePt t="70654" x="5303838" y="4010025"/>
          <p14:tracePt t="70724" x="5322888" y="4010025"/>
          <p14:tracePt t="70754" x="5375275" y="3973513"/>
          <p14:tracePt t="70758" x="5394325" y="3956050"/>
          <p14:tracePt t="70774" x="5411788" y="3946525"/>
          <p14:tracePt t="70791" x="5429250" y="3946525"/>
          <p14:tracePt t="70823" x="5429250" y="3956050"/>
          <p14:tracePt t="70851" x="5429250" y="3983038"/>
          <p14:tracePt t="70874" x="5419725" y="4000500"/>
          <p14:tracePt t="70891" x="5411788" y="4027488"/>
          <p14:tracePt t="70908" x="5411788" y="4037013"/>
          <p14:tracePt t="70971" x="5429250" y="4037013"/>
          <p14:tracePt t="70991" x="5456238" y="4037013"/>
          <p14:tracePt t="71008" x="5465763" y="4027488"/>
          <p14:tracePt t="71024" x="5473700" y="4027488"/>
          <p14:tracePt t="71053" x="5483225" y="4027488"/>
          <p14:tracePt t="71091" x="5491163" y="4027488"/>
          <p14:tracePt t="71108" x="5491163" y="4044950"/>
          <p14:tracePt t="71124" x="5491163" y="4054475"/>
          <p14:tracePt t="71153" x="5483225" y="4081463"/>
          <p14:tracePt t="71174" x="5483225" y="4089400"/>
          <p14:tracePt t="71191" x="5483225" y="4098925"/>
          <p14:tracePt t="71208" x="5473700" y="4108450"/>
          <p14:tracePt t="71291" x="5473700" y="4116388"/>
          <p14:tracePt t="71369" x="5473700" y="4125913"/>
          <p14:tracePt t="71392" x="5473700" y="4133850"/>
          <p14:tracePt t="71408" x="5465763" y="4160838"/>
          <p14:tracePt t="71425" x="5465763" y="4170363"/>
          <p14:tracePt t="71442" x="5446713" y="4214813"/>
          <p14:tracePt t="71458" x="5438775" y="4268788"/>
          <p14:tracePt t="71474" x="5419725" y="4295775"/>
          <p14:tracePt t="71492" x="5402263" y="4340225"/>
          <p14:tracePt t="71509" x="5402263" y="4367213"/>
          <p14:tracePt t="71525" x="5394325" y="4367213"/>
          <p14:tracePt t="71554" x="5394325" y="4384675"/>
          <p14:tracePt t="71591" x="5394325" y="4394200"/>
          <p14:tracePt t="73767" x="5394325" y="4411663"/>
          <p14:tracePt t="73773" x="5394325" y="4429125"/>
          <p14:tracePt t="73790" x="5394325" y="4465638"/>
          <p14:tracePt t="73806" x="5384800" y="4491038"/>
          <p14:tracePt t="73822" x="5367338" y="4562475"/>
          <p14:tracePt t="73839" x="5303838" y="4643438"/>
          <p14:tracePt t="73869" x="5197475" y="4751388"/>
          <p14:tracePt t="73889" x="5108575" y="4813300"/>
          <p14:tracePt t="73905" x="5072063" y="4830763"/>
          <p14:tracePt t="73923" x="4956175" y="4857750"/>
          <p14:tracePt t="73940" x="4803775" y="4857750"/>
          <p14:tracePt t="73967" x="4616450" y="4830763"/>
          <p14:tracePt t="73990" x="4537075" y="4776788"/>
          <p14:tracePt t="74007" x="4500563" y="4751388"/>
          <p14:tracePt t="74023" x="4438650" y="4679950"/>
          <p14:tracePt t="74040" x="4384675" y="4598988"/>
          <p14:tracePt t="74071" x="4348163" y="4446588"/>
          <p14:tracePt t="74090" x="4367213" y="4286250"/>
          <p14:tracePt t="74106" x="4411663" y="4187825"/>
          <p14:tracePt t="74123" x="4598988" y="3938588"/>
          <p14:tracePt t="74140" x="4776788" y="3768725"/>
          <p14:tracePt t="74169" x="4991100" y="3652838"/>
          <p14:tracePt t="74190" x="5116513" y="3643313"/>
          <p14:tracePt t="74206" x="5170488" y="3643313"/>
          <p14:tracePt t="74223" x="5295900" y="3643313"/>
          <p14:tracePt t="74240" x="5402263" y="3687763"/>
          <p14:tracePt t="74255" x="5438775" y="3714750"/>
          <p14:tracePt t="74272" x="5527675" y="3786188"/>
          <p14:tracePt t="74289" x="5616575" y="3875088"/>
          <p14:tracePt t="74306" x="5653088" y="3929063"/>
          <p14:tracePt t="74322" x="5724525" y="4062413"/>
          <p14:tracePt t="74340" x="5759450" y="4259263"/>
          <p14:tracePt t="74369" x="5715000" y="4652963"/>
          <p14:tracePt t="74389" x="5616575" y="4884738"/>
          <p14:tracePt t="74405" x="5572125" y="4956175"/>
          <p14:tracePt t="74423" x="5473700" y="5072063"/>
          <p14:tracePt t="74439" x="5375275" y="5126038"/>
          <p14:tracePt t="74467" x="5295900" y="5160963"/>
          <p14:tracePt t="74467" x="5268913" y="5180013"/>
          <p14:tracePt t="74490" x="5205413" y="5187950"/>
          <p14:tracePt t="74507" x="5180013" y="5197475"/>
          <p14:tracePt t="74507" x="5143500" y="5197475"/>
          <p14:tracePt t="74523" x="5116513" y="5197475"/>
          <p14:tracePt t="74539" x="5045075" y="5197475"/>
          <p14:tracePt t="74569" x="4929188" y="5170488"/>
          <p14:tracePt t="74589" x="4848225" y="5143500"/>
          <p14:tracePt t="74606" x="4813300" y="5126038"/>
          <p14:tracePt t="74623" x="4759325" y="5099050"/>
          <p14:tracePt t="74639" x="4714875" y="5072063"/>
          <p14:tracePt t="74668" x="4679950" y="5000625"/>
          <p14:tracePt t="74689" x="4652963" y="4911725"/>
          <p14:tracePt t="74706" x="4643438" y="4848225"/>
          <p14:tracePt t="74723" x="4643438" y="4732338"/>
          <p14:tracePt t="74740" x="4643438" y="4608513"/>
          <p14:tracePt t="74770" x="4660900" y="4465638"/>
          <p14:tracePt t="74789" x="4670425" y="4394200"/>
          <p14:tracePt t="74805" x="4687888" y="4367213"/>
          <p14:tracePt t="74823" x="4724400" y="4322763"/>
          <p14:tracePt t="74839" x="4795838" y="4295775"/>
          <p14:tracePt t="74868" x="4946650" y="4259263"/>
          <p14:tracePt t="74889" x="5062538" y="4251325"/>
          <p14:tracePt t="74905" x="5126038" y="4251325"/>
          <p14:tracePt t="74922" x="5259388" y="4259263"/>
          <p14:tracePt t="74939" x="5394325" y="4295775"/>
          <p14:tracePt t="74967" x="5562600" y="4384675"/>
          <p14:tracePt t="74989" x="5643563" y="4456113"/>
          <p14:tracePt t="75006" x="5680075" y="4483100"/>
          <p14:tracePt t="75023" x="5724525" y="4545013"/>
          <p14:tracePt t="75039" x="5751513" y="4616450"/>
          <p14:tracePt t="75067" x="5768975" y="4724400"/>
          <p14:tracePt t="75072" x="5768975" y="4795838"/>
          <p14:tracePt t="75089" x="5768975" y="4946650"/>
          <p14:tracePt t="75105" x="5759450" y="5018088"/>
          <p14:tracePt t="75122" x="5732463" y="5153025"/>
          <p14:tracePt t="75139" x="5697538" y="5268913"/>
          <p14:tracePt t="75170" x="5661025" y="5367338"/>
          <p14:tracePt t="75189" x="5643563" y="5384800"/>
          <p14:tracePt t="75206" x="5643563" y="5402263"/>
          <p14:tracePt t="75222" x="5634038" y="5411788"/>
          <p14:tracePt t="75239" x="5634038" y="5419725"/>
          <p14:tracePt t="78866" x="5626100" y="5394325"/>
          <p14:tracePt t="78870" x="5599113" y="5330825"/>
          <p14:tracePt t="78886" x="5572125" y="5251450"/>
          <p14:tracePt t="78903" x="5518150" y="5072063"/>
          <p14:tracePt t="78919" x="5491163" y="4884738"/>
          <p14:tracePt t="78935" x="5491163" y="4813300"/>
          <p14:tracePt t="78963" x="5473700" y="4670425"/>
          <p14:tracePt t="78970" x="5473700" y="4643438"/>
          <p14:tracePt t="78986" x="5473700" y="4616450"/>
          <p14:tracePt t="79002" x="5473700" y="4562475"/>
          <p14:tracePt t="79020" x="5473700" y="4527550"/>
          <p14:tracePt t="79036" x="5473700" y="4510088"/>
          <p14:tracePt t="79067" x="5473700" y="4491038"/>
          <p14:tracePt t="79071" x="5473700" y="4483100"/>
          <p14:tracePt t="79102" x="5473700" y="4473575"/>
          <p14:tracePt t="79135" x="5483225" y="4465638"/>
          <p14:tracePt t="79164" x="5500688" y="4446588"/>
          <p14:tracePt t="79185" x="5527675" y="4446588"/>
          <p14:tracePt t="79568" x="5518150" y="4438650"/>
          <p14:tracePt t="79586" x="5473700" y="4419600"/>
          <p14:tracePt t="79602" x="5419725" y="4384675"/>
          <p14:tracePt t="79618" x="5375275" y="4375150"/>
          <p14:tracePt t="79618" x="5348288" y="4357688"/>
          <p14:tracePt t="79635" x="5322888" y="4348163"/>
          <p14:tracePt t="79663" x="5276850" y="4330700"/>
          <p14:tracePt t="79684" x="5251450" y="4322763"/>
          <p14:tracePt t="79702" x="5232400" y="4322763"/>
          <p14:tracePt t="79719" x="5214938" y="4322763"/>
          <p14:tracePt t="79735" x="5205413" y="4322763"/>
          <p14:tracePt t="79762" x="5187950" y="4322763"/>
          <p14:tracePt t="79785" x="5180013" y="4322763"/>
          <p14:tracePt t="79802" x="5170488" y="4322763"/>
          <p14:tracePt t="79819" x="5153025" y="4322763"/>
          <p14:tracePt t="79851" x="5143500" y="4322763"/>
          <p14:tracePt t="79868" x="5133975" y="4313238"/>
          <p14:tracePt t="79884" x="5126038" y="4313238"/>
          <p14:tracePt t="79902" x="5116513" y="4303713"/>
          <p14:tracePt t="79918" x="5108575" y="4286250"/>
          <p14:tracePt t="79935" x="5108575" y="4268788"/>
          <p14:tracePt t="79963" x="5108575" y="4170363"/>
          <p14:tracePt t="79984" x="5116513" y="4081463"/>
          <p14:tracePt t="80002" x="5160963" y="4000500"/>
          <p14:tracePt t="80019" x="5224463" y="3929063"/>
          <p14:tracePt t="80035" x="5259388" y="3894138"/>
          <p14:tracePt t="80065" x="5348288" y="3848100"/>
          <p14:tracePt t="80084" x="5411788" y="3840163"/>
          <p14:tracePt t="80102" x="5465763" y="3830638"/>
          <p14:tracePt t="80118" x="5491163" y="3830638"/>
          <p14:tracePt t="80118" x="5518150" y="3830638"/>
          <p14:tracePt t="80134" x="5545138" y="3840163"/>
          <p14:tracePt t="80164" x="5616575" y="3875088"/>
          <p14:tracePt t="80185" x="5643563" y="3911600"/>
          <p14:tracePt t="80202" x="5653088" y="3965575"/>
          <p14:tracePt t="80217" x="5661025" y="3990975"/>
          <p14:tracePt t="80234" x="5661025" y="4071938"/>
          <p14:tracePt t="80264" x="5626100" y="4160838"/>
          <p14:tracePt t="80284" x="5572125" y="4214813"/>
          <p14:tracePt t="80301" x="5500688" y="4241800"/>
          <p14:tracePt t="80317" x="5465763" y="4251325"/>
          <p14:tracePt t="80335" x="5411788" y="4268788"/>
          <p14:tracePt t="80362" x="5384800" y="4276725"/>
          <p14:tracePt t="80635" x="5367338" y="4259263"/>
          <p14:tracePt t="80663" x="5313363" y="4179888"/>
          <p14:tracePt t="80684" x="5276850" y="4125913"/>
          <p14:tracePt t="80701" x="5268913" y="4062413"/>
          <p14:tracePt t="80718" x="5259388" y="4037013"/>
          <p14:tracePt t="80734" x="5251450" y="3973513"/>
          <p14:tracePt t="80761" x="5241925" y="3894138"/>
          <p14:tracePt t="80785" x="5241925" y="3848100"/>
          <p14:tracePt t="80801" x="5241925" y="3822700"/>
          <p14:tracePt t="80817" x="5241925" y="3813175"/>
          <p14:tracePt t="80834" x="5241925" y="3803650"/>
          <p14:tracePt t="80862" x="5241925" y="3795713"/>
          <p14:tracePt t="80884" x="5241925" y="3786188"/>
          <p14:tracePt t="80934" x="5241925" y="3776663"/>
          <p14:tracePt t="80964" x="5251450" y="3776663"/>
          <p14:tracePt t="81018" x="5259388" y="3776663"/>
          <p14:tracePt t="81101" x="5259388" y="3795713"/>
          <p14:tracePt t="81117" x="5259388" y="3813175"/>
          <p14:tracePt t="81134" x="5259388" y="3911600"/>
          <p14:tracePt t="81163" x="5251450" y="4116388"/>
          <p14:tracePt t="81184" x="5241925" y="4205288"/>
          <p14:tracePt t="81201" x="5241925" y="4251325"/>
          <p14:tracePt t="81217" x="5241925" y="4259263"/>
          <p14:tracePt t="81234" x="5241925" y="4268788"/>
          <p14:tracePt t="81317" x="5251450" y="4268788"/>
          <p14:tracePt t="81334" x="5259388" y="4259263"/>
          <p14:tracePt t="81364" x="5295900" y="4224338"/>
          <p14:tracePt t="81383" x="5340350" y="4179888"/>
          <p14:tracePt t="81401" x="5367338" y="4152900"/>
          <p14:tracePt t="81417" x="5367338" y="4143375"/>
          <p14:tracePt t="81434" x="5375275" y="4143375"/>
          <p14:tracePt t="81464" x="5375275" y="4133850"/>
          <p14:tracePt t="81484" x="5384800" y="4133850"/>
          <p14:tracePt t="81564" x="5394325" y="4133850"/>
          <p14:tracePt t="81633" x="5402263" y="4133850"/>
          <p14:tracePt t="81700" x="5411788" y="4125913"/>
          <p14:tracePt t="81734" x="5419725" y="4098925"/>
          <p14:tracePt t="81762" x="5438775" y="4027488"/>
          <p14:tracePt t="81784" x="5456238" y="3983038"/>
          <p14:tracePt t="81801" x="5456238" y="3965575"/>
          <p14:tracePt t="81817" x="5456238" y="3956050"/>
          <p14:tracePt t="81916" x="5446713" y="3973513"/>
          <p14:tracePt t="81933" x="5438775" y="4000500"/>
          <p14:tracePt t="81963" x="5419725" y="4044950"/>
          <p14:tracePt t="81983" x="5402263" y="4062413"/>
          <p14:tracePt t="82064" x="5402263" y="4037013"/>
          <p14:tracePt t="82084" x="5411788" y="4010025"/>
          <p14:tracePt t="82100" x="5429250" y="3956050"/>
          <p14:tracePt t="82116" x="5446713" y="3938588"/>
          <p14:tracePt t="82133" x="5465763" y="3911600"/>
          <p14:tracePt t="82162" x="5483225" y="3902075"/>
          <p14:tracePt t="82283" x="5473700" y="3911600"/>
          <p14:tracePt t="82316" x="5473700" y="3919538"/>
          <p14:tracePt t="82433" x="5483225" y="3919538"/>
          <p14:tracePt t="82462" x="5510213" y="3919538"/>
          <p14:tracePt t="82483" x="5537200" y="3929063"/>
          <p14:tracePt t="82500" x="5562600" y="3946525"/>
          <p14:tracePt t="82517" x="5572125" y="3956050"/>
          <p14:tracePt t="82534" x="5589588" y="3983038"/>
          <p14:tracePt t="82564" x="5599113" y="4010025"/>
          <p14:tracePt t="82583" x="5608638" y="4017963"/>
          <p14:tracePt t="82600" x="5616575" y="4017963"/>
          <p14:tracePt t="82633" x="5626100" y="4017963"/>
          <p14:tracePt t="82650" x="5634038" y="4010025"/>
          <p14:tracePt t="82666" x="5634038" y="4000500"/>
          <p14:tracePt t="82683" x="5653088" y="4000500"/>
          <p14:tracePt t="82699" x="5661025" y="3990975"/>
          <p14:tracePt t="82733" x="5670550" y="3990975"/>
          <p14:tracePt t="82760" x="5670550" y="4000500"/>
          <p14:tracePt t="82783" x="5670550" y="4017963"/>
          <p14:tracePt t="82800" x="5670550" y="4037013"/>
          <p14:tracePt t="82816" x="5670550" y="4054475"/>
          <p14:tracePt t="82832" x="5670550" y="4062413"/>
          <p14:tracePt t="82861" x="5670550" y="4071938"/>
          <p14:tracePt t="83662" x="5670550" y="4098925"/>
          <p14:tracePt t="83681" x="5616575" y="4133850"/>
          <p14:tracePt t="83699" x="5599113" y="4152900"/>
          <p14:tracePt t="83716" x="5572125" y="4179888"/>
          <p14:tracePt t="83732" x="5562600" y="4187825"/>
          <p14:tracePt t="83783" x="5589588" y="4187825"/>
          <p14:tracePt t="83799" x="5653088" y="4179888"/>
          <p14:tracePt t="83816" x="5705475" y="4170363"/>
          <p14:tracePt t="83833" x="5795963" y="4160838"/>
          <p14:tracePt t="83863" x="5848350" y="4143375"/>
          <p14:tracePt t="83882" x="5857875" y="4143375"/>
          <p14:tracePt t="83963" x="5857875" y="4205288"/>
          <p14:tracePt t="83982" x="5840413" y="4276725"/>
          <p14:tracePt t="83999" x="5830888" y="4322763"/>
          <p14:tracePt t="84015" x="5822950" y="4367213"/>
          <p14:tracePt t="84032" x="5813425" y="4394200"/>
          <p14:tracePt t="84061" x="5786438" y="4411663"/>
          <p14:tracePt t="84082" x="5741988" y="4411663"/>
          <p14:tracePt t="84098" x="5715000" y="4411663"/>
          <p14:tracePt t="84115" x="5653088" y="4411663"/>
          <p14:tracePt t="84132" x="5608638" y="4411663"/>
          <p14:tracePt t="84161" x="5581650" y="4411663"/>
          <p14:tracePt t="84182" x="5572125" y="4411663"/>
          <p14:tracePt t="84231" x="5572125" y="4419600"/>
          <p14:tracePt t="84260" x="5572125" y="4446588"/>
          <p14:tracePt t="84282" x="5589588" y="4473575"/>
          <p14:tracePt t="84299" x="5589588" y="4491038"/>
          <p14:tracePt t="84315" x="5599113" y="4510088"/>
          <p14:tracePt t="84364" x="5589588" y="4510088"/>
          <p14:tracePt t="84382" x="5562600" y="4473575"/>
          <p14:tracePt t="84399" x="5537200" y="4446588"/>
          <p14:tracePt t="84415" x="5500688" y="4384675"/>
          <p14:tracePt t="84432" x="5483225" y="4367213"/>
          <p14:tracePt t="84462" x="5473700" y="4348163"/>
          <p14:tracePt t="84481" x="5465763" y="4348163"/>
          <p14:tracePt t="84515" x="5456238" y="4348163"/>
          <p14:tracePt t="84532" x="5438775" y="4357688"/>
          <p14:tracePt t="84562" x="5348288" y="4367213"/>
          <p14:tracePt t="84582" x="5276850" y="4367213"/>
          <p14:tracePt t="84598" x="5251450" y="4367213"/>
          <p14:tracePt t="84615" x="5197475" y="4357688"/>
          <p14:tracePt t="84632" x="5180013" y="4348163"/>
          <p14:tracePt t="84661" x="5160963" y="4340225"/>
          <p14:tracePt t="84682" x="5153025" y="4340225"/>
          <p14:tracePt t="88046" x="5108575" y="4286250"/>
          <p14:tracePt t="88080" x="4732338" y="3724275"/>
          <p14:tracePt t="88095" x="4562475" y="3482975"/>
          <p14:tracePt t="88112" x="4187825" y="2946400"/>
          <p14:tracePt t="88129" x="3965575" y="2670175"/>
          <p14:tracePt t="88145" x="3527425" y="2187575"/>
          <p14:tracePt t="88177" x="3098800" y="1795463"/>
          <p14:tracePt t="88196" x="2946400" y="1660525"/>
          <p14:tracePt t="88213" x="2813050" y="1562100"/>
          <p14:tracePt t="88229" x="2759075" y="1517650"/>
          <p14:tracePt t="88245" x="2679700" y="1438275"/>
          <p14:tracePt t="88262" x="2652713" y="140176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Disk Drive (HDD)</a:t>
            </a:r>
          </a:p>
        </p:txBody>
      </p:sp>
      <p:sp>
        <p:nvSpPr>
          <p:cNvPr id="3" name="Content Placeholder 2"/>
          <p:cNvSpPr>
            <a:spLocks noGrp="1"/>
          </p:cNvSpPr>
          <p:nvPr>
            <p:ph idx="1"/>
          </p:nvPr>
        </p:nvSpPr>
        <p:spPr>
          <a:xfrm>
            <a:off x="2770126" y="1347992"/>
            <a:ext cx="8647842" cy="4450084"/>
          </a:xfrm>
        </p:spPr>
        <p:txBody>
          <a:bodyPr>
            <a:normAutofit/>
          </a:bodyPr>
          <a:lstStyle/>
          <a:p>
            <a:r>
              <a:rPr lang="en-US" sz="2400" dirty="0"/>
              <a:t>HDD can be internal or external</a:t>
            </a:r>
          </a:p>
          <a:p>
            <a:r>
              <a:rPr lang="en-US" sz="2400" dirty="0"/>
              <a:t>Internal HDD connects to the motherboard using Parallel ATA (PATA) or serial ATA (SATA) cable.</a:t>
            </a:r>
          </a:p>
          <a:p>
            <a:r>
              <a:rPr lang="en-US" sz="2400" dirty="0"/>
              <a:t>External HDD connects to a port on the outside of the system unit, and depending on the model may use a USB port, a FireWire port or an external SATA port. </a:t>
            </a:r>
          </a:p>
          <a:p>
            <a:r>
              <a:rPr lang="en-US" sz="2400" dirty="0"/>
              <a:t>You can buy enclosures that will convert an internal HDD to an external 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 y="1347992"/>
            <a:ext cx="3276600" cy="5308458"/>
          </a:xfrm>
          <a:prstGeom prst="rect">
            <a:avLst/>
          </a:prstGeom>
        </p:spPr>
      </p:pic>
      <p:sp>
        <p:nvSpPr>
          <p:cNvPr id="5" name="Slide Number Placeholder 4">
            <a:extLst>
              <a:ext uri="{FF2B5EF4-FFF2-40B4-BE49-F238E27FC236}">
                <a16:creationId xmlns:a16="http://schemas.microsoft.com/office/drawing/2014/main" id="{81CCDC8C-DBFF-4E5E-AA5B-B479C9DC87D2}"/>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38</a:t>
            </a:fld>
            <a:endParaRPr lang="en-US" altLang="en-US">
              <a:solidFill>
                <a:srgbClr val="000000"/>
              </a:solidFill>
            </a:endParaRPr>
          </a:p>
        </p:txBody>
      </p:sp>
      <p:pic>
        <p:nvPicPr>
          <p:cNvPr id="1026" name="Picture 2" descr="Amazon.com: ORICO Toolfree USB 3.0 to SATA External 3.5 Hard Drive Enclosure  Case for 3.5 SATA HDD and SSD[Support UASP and 16TB Drives]: Computers &amp;  Accessories">
            <a:extLst>
              <a:ext uri="{FF2B5EF4-FFF2-40B4-BE49-F238E27FC236}">
                <a16:creationId xmlns:a16="http://schemas.microsoft.com/office/drawing/2014/main" id="{D22A6D7B-338B-4040-8770-CDB1DA266F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738" y="4580553"/>
            <a:ext cx="2756202" cy="2183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DD Cases | Dealna">
            <a:extLst>
              <a:ext uri="{FF2B5EF4-FFF2-40B4-BE49-F238E27FC236}">
                <a16:creationId xmlns:a16="http://schemas.microsoft.com/office/drawing/2014/main" id="{0FC4A752-1379-4BD1-A0FB-8457A559AA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4045" y="4580553"/>
            <a:ext cx="2190750" cy="21907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5402527"/>
      </p:ext>
    </p:extLst>
  </p:cSld>
  <p:clrMapOvr>
    <a:masterClrMapping/>
  </p:clrMapOvr>
  <mc:AlternateContent xmlns:mc="http://schemas.openxmlformats.org/markup-compatibility/2006" xmlns:p14="http://schemas.microsoft.com/office/powerpoint/2010/main">
    <mc:Choice Requires="p14">
      <p:transition spd="slow" p14:dur="1500" advTm="74677">
        <p:split orient="vert"/>
      </p:transition>
    </mc:Choice>
    <mc:Fallback xmlns="">
      <p:transition spd="slow" advTm="7467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3A86A75C-4F4B-4683-9AE1-C65F6400EC91}">
      <p14:laserTraceLst xmlns:p14="http://schemas.microsoft.com/office/powerpoint/2010/main">
        <p14:tracePtLst>
          <p14:tracePt t="10407" x="866775" y="5099050"/>
          <p14:tracePt t="10657" x="866775" y="5081588"/>
          <p14:tracePt t="10675" x="938213" y="4983163"/>
          <p14:tracePt t="10691" x="1027113" y="4894263"/>
          <p14:tracePt t="10707" x="1438275" y="4537075"/>
          <p14:tracePt t="10728" x="2187575" y="4037013"/>
          <p14:tracePt t="10742" x="2643188" y="3776663"/>
          <p14:tracePt t="10757" x="3589338" y="3286125"/>
          <p14:tracePt t="10774" x="4295775" y="2955925"/>
          <p14:tracePt t="10790" x="4500563" y="2857500"/>
          <p14:tracePt t="10807" x="4751388" y="2759075"/>
          <p14:tracePt t="10828" x="4894263" y="2714625"/>
          <p14:tracePt t="10841" x="4956175" y="2697163"/>
          <p14:tracePt t="10857" x="5089525" y="2660650"/>
          <p14:tracePt t="10874" x="5224463" y="2625725"/>
          <p14:tracePt t="10890" x="5276850" y="2608263"/>
          <p14:tracePt t="10906" x="5348288" y="2581275"/>
          <p14:tracePt t="10926" x="5384800" y="2571750"/>
          <p14:tracePt t="10940" x="5402263" y="2562225"/>
          <p14:tracePt t="10957" x="5473700" y="2527300"/>
          <p14:tracePt t="10974" x="5589588" y="2455863"/>
          <p14:tracePt t="10990" x="5661025" y="2419350"/>
          <p14:tracePt t="11007" x="5751513" y="2357438"/>
          <p14:tracePt t="11028" x="5803900" y="2330450"/>
          <p14:tracePt t="11040" x="5813425" y="2330450"/>
          <p14:tracePt t="11056" x="5822950" y="2322513"/>
          <p14:tracePt t="11090" x="5822950" y="2312988"/>
          <p14:tracePt t="11107" x="5803900" y="2312988"/>
          <p14:tracePt t="11127" x="5715000" y="2312988"/>
          <p14:tracePt t="11140" x="5626100" y="2312988"/>
          <p14:tracePt t="11157" x="5446713" y="2312988"/>
          <p14:tracePt t="11174" x="5286375" y="2312988"/>
          <p14:tracePt t="11190" x="5214938" y="2312988"/>
          <p14:tracePt t="11207" x="5089525" y="2312988"/>
          <p14:tracePt t="11226" x="5000625" y="2303463"/>
          <p14:tracePt t="11241" x="4965700" y="2303463"/>
          <p14:tracePt t="11257" x="4911725" y="2303463"/>
          <p14:tracePt t="11273" x="4894263" y="2303463"/>
          <p14:tracePt t="11273" x="4884738" y="2303463"/>
          <p14:tracePt t="11289" x="4875213" y="2295525"/>
          <p14:tracePt t="11306" x="4857750" y="2295525"/>
          <p14:tracePt t="11357" x="4848225" y="2295525"/>
          <p14:tracePt t="11425" x="4875213" y="2295525"/>
          <p14:tracePt t="11441" x="4919663" y="2295525"/>
          <p14:tracePt t="11457" x="5099050" y="2295525"/>
          <p14:tracePt t="11473" x="5276850" y="2303463"/>
          <p14:tracePt t="11490" x="5340350" y="2312988"/>
          <p14:tracePt t="11507" x="5394325" y="2312988"/>
          <p14:tracePt t="11528" x="5419725" y="2322513"/>
          <p14:tracePt t="13156" x="5419725" y="2330450"/>
          <p14:tracePt t="13172" x="5419725" y="2339975"/>
          <p14:tracePt t="13188" x="5394325" y="2384425"/>
          <p14:tracePt t="13206" x="5330825" y="2438400"/>
          <p14:tracePt t="13225" x="5232400" y="2527300"/>
          <p14:tracePt t="13238" x="5180013" y="2571750"/>
          <p14:tracePt t="13255" x="5045075" y="2670175"/>
          <p14:tracePt t="13271" x="4991100" y="2705100"/>
          <p14:tracePt t="13288" x="4867275" y="2768600"/>
          <p14:tracePt t="13306" x="4751388" y="2803525"/>
          <p14:tracePt t="13322" x="4697413" y="2813050"/>
          <p14:tracePt t="13340" x="4616450" y="2822575"/>
          <p14:tracePt t="13356" x="4572000" y="2840038"/>
          <p14:tracePt t="13372" x="4554538" y="2840038"/>
          <p14:tracePt t="13389" x="4537075" y="2847975"/>
          <p14:tracePt t="13406" x="4527550" y="2847975"/>
          <p14:tracePt t="13422" x="4518025" y="2847975"/>
          <p14:tracePt t="13771" x="4483100" y="2857500"/>
          <p14:tracePt t="13787" x="4419600" y="2874963"/>
          <p14:tracePt t="13805" x="4313238" y="2884488"/>
          <p14:tracePt t="13821" x="4232275" y="2894013"/>
          <p14:tracePt t="13839" x="4089400" y="2919413"/>
          <p14:tracePt t="13856" x="3965575" y="2938463"/>
          <p14:tracePt t="13872" x="3919538" y="2938463"/>
          <p14:tracePt t="13888" x="3830638" y="2955925"/>
          <p14:tracePt t="13905" x="3751263" y="2965450"/>
          <p14:tracePt t="13922" x="3714750" y="2973388"/>
          <p14:tracePt t="13939" x="3670300" y="2982913"/>
          <p14:tracePt t="13954" x="3643313" y="2982913"/>
          <p14:tracePt t="13972" x="3633788" y="2982913"/>
          <p14:tracePt t="13988" x="3625850" y="2982913"/>
          <p14:tracePt t="14004" x="3625850" y="2990850"/>
          <p14:tracePt t="14098" x="3625850" y="3000375"/>
          <p14:tracePt t="14155" x="3652838" y="3000375"/>
          <p14:tracePt t="14172" x="3687763" y="3000375"/>
          <p14:tracePt t="14188" x="3830638" y="3009900"/>
          <p14:tracePt t="14205" x="4044950" y="3009900"/>
          <p14:tracePt t="14222" x="4152900" y="3000375"/>
          <p14:tracePt t="14238" x="4411663" y="2973388"/>
          <p14:tracePt t="14255" x="4724400" y="2938463"/>
          <p14:tracePt t="14271" x="4875213" y="2928938"/>
          <p14:tracePt t="14287" x="5133975" y="2919413"/>
          <p14:tracePt t="14304" x="5384800" y="2911475"/>
          <p14:tracePt t="14321" x="5491163" y="2911475"/>
          <p14:tracePt t="14338" x="5661025" y="2911475"/>
          <p14:tracePt t="14353" x="5732463" y="2911475"/>
          <p14:tracePt t="14372" x="5830888" y="2919413"/>
          <p14:tracePt t="14387" x="5894388" y="2919413"/>
          <p14:tracePt t="14405" x="5929313" y="2919413"/>
          <p14:tracePt t="14421" x="5946775" y="2919413"/>
          <p14:tracePt t="14437" x="5956300" y="2928938"/>
          <p14:tracePt t="14455" x="5973763" y="2928938"/>
          <p14:tracePt t="14538" x="5983288" y="2928938"/>
          <p14:tracePt t="14771" x="5965825" y="2919413"/>
          <p14:tracePt t="14788" x="5919788" y="2901950"/>
          <p14:tracePt t="14804" x="5786438" y="2847975"/>
          <p14:tracePt t="14826" x="5608638" y="2795588"/>
          <p14:tracePt t="14837" x="5510213" y="2776538"/>
          <p14:tracePt t="14853" x="5303838" y="2759075"/>
          <p14:tracePt t="14871" x="5197475" y="2751138"/>
          <p14:tracePt t="14887" x="4983163" y="2741613"/>
          <p14:tracePt t="14904" x="4803775" y="2741613"/>
          <p14:tracePt t="14922" x="4732338" y="2741613"/>
          <p14:tracePt t="14938" x="4616450" y="2759075"/>
          <p14:tracePt t="14953" x="4518025" y="2786063"/>
          <p14:tracePt t="14970" x="4483100" y="2795588"/>
          <p14:tracePt t="14987" x="4419600" y="2840038"/>
          <p14:tracePt t="15004" x="4367213" y="2894013"/>
          <p14:tracePt t="15022" x="4348163" y="2919413"/>
          <p14:tracePt t="15037" x="4322763" y="3000375"/>
          <p14:tracePt t="15053" x="4313238" y="3036888"/>
          <p14:tracePt t="15053" x="4303713" y="3081338"/>
          <p14:tracePt t="15070" x="4295775" y="3116263"/>
          <p14:tracePt t="15087" x="4295775" y="3170238"/>
          <p14:tracePt t="15104" x="4340225" y="3232150"/>
          <p14:tracePt t="15121" x="4394200" y="3259138"/>
          <p14:tracePt t="15137" x="4518025" y="3303588"/>
          <p14:tracePt t="15154" x="4643438" y="3330575"/>
          <p14:tracePt t="15171" x="4705350" y="3340100"/>
          <p14:tracePt t="15187" x="4830763" y="3340100"/>
          <p14:tracePt t="15205" x="4956175" y="3303588"/>
          <p14:tracePt t="15222" x="5010150" y="3276600"/>
          <p14:tracePt t="15237" x="5081588" y="3214688"/>
          <p14:tracePt t="15254" x="5116513" y="3143250"/>
          <p14:tracePt t="15270" x="5126038" y="3098800"/>
          <p14:tracePt t="15287" x="5126038" y="3027363"/>
          <p14:tracePt t="15304" x="5116513" y="2973388"/>
          <p14:tracePt t="15322" x="5089525" y="2938463"/>
          <p14:tracePt t="15338" x="5010150" y="2874963"/>
          <p14:tracePt t="15354" x="4857750" y="2822575"/>
          <p14:tracePt t="15370" x="4776788" y="2813050"/>
          <p14:tracePt t="15387" x="4598988" y="2813050"/>
          <p14:tracePt t="15403" x="4510088" y="2813050"/>
          <p14:tracePt t="15420" x="4357688" y="2822575"/>
          <p14:tracePt t="15440" x="4232275" y="2857500"/>
          <p14:tracePt t="15453" x="4179888" y="2884488"/>
          <p14:tracePt t="15470" x="4108450" y="2938463"/>
          <p14:tracePt t="15487" x="4062413" y="3000375"/>
          <p14:tracePt t="15504" x="4054475" y="3062288"/>
          <p14:tracePt t="15522" x="4054475" y="3098800"/>
          <p14:tracePt t="15536" x="4062413" y="3205163"/>
          <p14:tracePt t="15553" x="4089400" y="3330575"/>
          <p14:tracePt t="15570" x="4108450" y="3394075"/>
          <p14:tracePt t="15588" x="4143375" y="3490913"/>
          <p14:tracePt t="15603" x="4170363" y="3517900"/>
          <p14:tracePt t="15620" x="4241800" y="3562350"/>
          <p14:tracePt t="15641" x="4375150" y="3562350"/>
          <p14:tracePt t="15653" x="4456113" y="3562350"/>
          <p14:tracePt t="15670" x="4652963" y="3509963"/>
          <p14:tracePt t="15687" x="4840288" y="3411538"/>
          <p14:tracePt t="15703" x="4956175" y="3303588"/>
          <p14:tracePt t="15720" x="5000625" y="3259138"/>
          <p14:tracePt t="15736" x="5062538" y="3197225"/>
          <p14:tracePt t="15753" x="5072063" y="3170238"/>
          <p14:tracePt t="15770" x="5081588" y="3098800"/>
          <p14:tracePt t="15786" x="5089525" y="3017838"/>
          <p14:tracePt t="15803" x="5089525" y="2982913"/>
          <p14:tracePt t="15803" x="5081588" y="2955925"/>
          <p14:tracePt t="15821" x="5081588" y="2938463"/>
          <p14:tracePt t="15837" x="5062538" y="2901950"/>
          <p14:tracePt t="15854" x="5037138" y="2874963"/>
          <p14:tracePt t="15870" x="5027613" y="2867025"/>
          <p14:tracePt t="15886" x="4983163" y="2840038"/>
          <p14:tracePt t="15904" x="4956175" y="2822575"/>
          <p14:tracePt t="15920" x="4946650" y="2822575"/>
          <p14:tracePt t="15936" x="4929188" y="2803525"/>
          <p14:tracePt t="15969" x="4919663" y="2803525"/>
          <p14:tracePt t="16203" x="4911725" y="2803525"/>
          <p14:tracePt t="16240" x="4894263" y="2803525"/>
          <p14:tracePt t="16253" x="4875213" y="2803525"/>
          <p14:tracePt t="16269" x="4759325" y="2830513"/>
          <p14:tracePt t="16286" x="4589463" y="2867025"/>
          <p14:tracePt t="16302" x="4518025" y="2884488"/>
          <p14:tracePt t="16321" x="4394200" y="2911475"/>
          <p14:tracePt t="16342" x="4303713" y="2928938"/>
          <p14:tracePt t="16354" x="4268788" y="2938463"/>
          <p14:tracePt t="16369" x="4179888" y="2955925"/>
          <p14:tracePt t="16386" x="4089400" y="2973388"/>
          <p14:tracePt t="16403" x="4044950" y="2982913"/>
          <p14:tracePt t="16420" x="3983038" y="2990850"/>
          <p14:tracePt t="16442" x="3929063" y="3000375"/>
          <p14:tracePt t="16454" x="3902075" y="3000375"/>
          <p14:tracePt t="16470" x="3848100" y="3009900"/>
          <p14:tracePt t="16486" x="3768725" y="3027363"/>
          <p14:tracePt t="16503" x="3732213" y="3027363"/>
          <p14:tracePt t="16519" x="3652838" y="3036888"/>
          <p14:tracePt t="16539" x="3598863" y="3054350"/>
          <p14:tracePt t="16553" x="3571875" y="3054350"/>
          <p14:tracePt t="16570" x="3527425" y="3071813"/>
          <p14:tracePt t="16586" x="3490913" y="3081338"/>
          <p14:tracePt t="16603" x="3482975" y="3089275"/>
          <p14:tracePt t="16619" x="3465513" y="3098800"/>
          <p14:tracePt t="16638" x="3455988" y="3108325"/>
          <p14:tracePt t="16669" x="3446463" y="3108325"/>
          <p14:tracePt t="16703" x="3446463" y="3116263"/>
          <p14:tracePt t="16869" x="3446463" y="3125788"/>
          <p14:tracePt t="16902" x="3438525" y="3125788"/>
          <p14:tracePt t="16920" x="3429000" y="3133725"/>
          <p14:tracePt t="16940" x="3402013" y="3152775"/>
          <p14:tracePt t="16953" x="3394075" y="3160713"/>
          <p14:tracePt t="16969" x="3340100" y="3205163"/>
          <p14:tracePt t="16986" x="3276600" y="3259138"/>
          <p14:tracePt t="17003" x="3259138" y="3276600"/>
          <p14:tracePt t="17018" x="3232150" y="3303588"/>
          <p14:tracePt t="17038" x="3224213" y="3322638"/>
          <p14:tracePt t="17053" x="3214688" y="3330575"/>
          <p14:tracePt t="17070" x="3214688" y="3340100"/>
          <p14:tracePt t="17086" x="3205163" y="3348038"/>
          <p14:tracePt t="17103" x="3205163" y="3357563"/>
          <p14:tracePt t="17119" x="3197225" y="3357563"/>
          <p14:tracePt t="17140" x="3197225" y="3367088"/>
          <p14:tracePt t="17186" x="3205163" y="3367088"/>
          <p14:tracePt t="17203" x="3214688" y="3367088"/>
          <p14:tracePt t="17218" x="3232150" y="3367088"/>
          <p14:tracePt t="17239" x="3251200" y="3348038"/>
          <p14:tracePt t="17253" x="3268663" y="3340100"/>
          <p14:tracePt t="17269" x="3330575" y="3303588"/>
          <p14:tracePt t="17286" x="3375025" y="3276600"/>
          <p14:tracePt t="17303" x="3384550" y="3276600"/>
          <p14:tracePt t="17318" x="3394075" y="3268663"/>
          <p14:tracePt t="17337" x="3402013" y="3251200"/>
          <p14:tracePt t="17353" x="3411538" y="3251200"/>
          <p14:tracePt t="17369" x="3411538" y="3241675"/>
          <p14:tracePt t="17386" x="3411538" y="3232150"/>
          <p14:tracePt t="17418" x="3411538" y="3224213"/>
          <p14:tracePt t="17439" x="3411538" y="3214688"/>
          <p14:tracePt t="17453" x="3419475" y="3214688"/>
          <p14:tracePt t="17469" x="3419475" y="3205163"/>
          <p14:tracePt t="17486" x="3419475" y="3197225"/>
          <p14:tracePt t="17552" x="3419475" y="3187700"/>
          <p14:tracePt t="17669" x="3429000" y="3187700"/>
          <p14:tracePt t="17802" x="3438525" y="3187700"/>
          <p14:tracePt t="17837" x="3446463" y="3187700"/>
          <p14:tracePt t="17853" x="3455988" y="3187700"/>
          <p14:tracePt t="17868" x="3473450" y="3187700"/>
          <p14:tracePt t="17885" x="3509963" y="3187700"/>
          <p14:tracePt t="17902" x="3544888" y="3187700"/>
          <p14:tracePt t="17918" x="3670300" y="3187700"/>
          <p14:tracePt t="17938" x="3776663" y="3197225"/>
          <p14:tracePt t="17952" x="3813175" y="3205163"/>
          <p14:tracePt t="17968" x="3894138" y="3205163"/>
          <p14:tracePt t="17985" x="3965575" y="3205163"/>
          <p14:tracePt t="18002" x="4000500" y="3214688"/>
          <p14:tracePt t="18019" x="4081463" y="3214688"/>
          <p14:tracePt t="18040" x="4143375" y="3214688"/>
          <p14:tracePt t="18052" x="4170363" y="3214688"/>
          <p14:tracePt t="18069" x="4205288" y="3214688"/>
          <p14:tracePt t="18086" x="4241800" y="3214688"/>
          <p14:tracePt t="18102" x="4259263" y="3214688"/>
          <p14:tracePt t="18118" x="4295775" y="3214688"/>
          <p14:tracePt t="18139" x="4348163" y="3214688"/>
          <p14:tracePt t="18151" x="4384675" y="3214688"/>
          <p14:tracePt t="18167" x="4456113" y="3214688"/>
          <p14:tracePt t="18185" x="4510088" y="3224213"/>
          <p14:tracePt t="18201" x="4537075" y="3224213"/>
          <p14:tracePt t="18217" x="4572000" y="3224213"/>
          <p14:tracePt t="18239" x="4616450" y="3232150"/>
          <p14:tracePt t="18252" x="4633913" y="3232150"/>
          <p14:tracePt t="18269" x="4679950" y="3232150"/>
          <p14:tracePt t="18285" x="4741863" y="3241675"/>
          <p14:tracePt t="18302" x="4776788" y="3241675"/>
          <p14:tracePt t="18319" x="4857750" y="3241675"/>
          <p14:tracePt t="18337" x="4911725" y="3251200"/>
          <p14:tracePt t="18352" x="4929188" y="3259138"/>
          <p14:tracePt t="18367" x="4965700" y="3268663"/>
          <p14:tracePt t="18384" x="4983163" y="3268663"/>
          <p14:tracePt t="18401" x="5000625" y="3268663"/>
          <p14:tracePt t="18418" x="5018088" y="3286125"/>
          <p14:tracePt t="18439" x="5045075" y="3286125"/>
          <p14:tracePt t="18452" x="5045075" y="3295650"/>
          <p14:tracePt t="18468" x="5054600" y="3295650"/>
          <p14:tracePt t="18484" x="5062538" y="3295650"/>
          <p14:tracePt t="18551" x="5062538" y="3303588"/>
          <p14:tracePt t="19050" x="5072063" y="3303588"/>
          <p14:tracePt t="19067" x="5108575" y="3295650"/>
          <p14:tracePt t="19084" x="5143500" y="3286125"/>
          <p14:tracePt t="19101" x="5170488" y="3286125"/>
          <p14:tracePt t="19118" x="5241925" y="3286125"/>
          <p14:tracePt t="19136" x="5322888" y="3286125"/>
          <p14:tracePt t="19151" x="5357813" y="3286125"/>
          <p14:tracePt t="19167" x="5419725" y="3286125"/>
          <p14:tracePt t="19185" x="5465763" y="3286125"/>
          <p14:tracePt t="19201" x="5483225" y="3286125"/>
          <p14:tracePt t="19217" x="5510213" y="3286125"/>
          <p14:tracePt t="19251" x="5518150" y="3286125"/>
          <p14:tracePt t="19301" x="5527675" y="3286125"/>
          <p14:tracePt t="19334" x="5537200" y="3286125"/>
          <p14:tracePt t="19850" x="5562600" y="3295650"/>
          <p14:tracePt t="19867" x="5616575" y="3303588"/>
          <p14:tracePt t="19883" x="5643563" y="3313113"/>
          <p14:tracePt t="19900" x="5724525" y="3330575"/>
          <p14:tracePt t="19917" x="5822950" y="3340100"/>
          <p14:tracePt t="19934" x="5884863" y="3348038"/>
          <p14:tracePt t="19951" x="5991225" y="3357563"/>
          <p14:tracePt t="19967" x="6089650" y="3367088"/>
          <p14:tracePt t="19984" x="6143625" y="3375025"/>
          <p14:tracePt t="20001" x="6215063" y="3384550"/>
          <p14:tracePt t="20017" x="6286500" y="3384550"/>
          <p14:tracePt t="20034" x="6313488" y="3384550"/>
          <p14:tracePt t="20051" x="6367463" y="3394075"/>
          <p14:tracePt t="20067" x="6419850" y="3394075"/>
          <p14:tracePt t="20084" x="6446838" y="3394075"/>
          <p14:tracePt t="20101" x="6491288" y="3384550"/>
          <p14:tracePt t="20117" x="6510338" y="3384550"/>
          <p14:tracePt t="20133" x="6527800" y="3384550"/>
          <p14:tracePt t="20150" x="6545263" y="3384550"/>
          <p14:tracePt t="20167" x="6581775" y="3384550"/>
          <p14:tracePt t="20184" x="6608763" y="3384550"/>
          <p14:tracePt t="20200" x="6688138" y="3384550"/>
          <p14:tracePt t="20218" x="6759575" y="3384550"/>
          <p14:tracePt t="20234" x="6786563" y="3384550"/>
          <p14:tracePt t="20251" x="6831013" y="3384550"/>
          <p14:tracePt t="20267" x="6858000" y="3384550"/>
          <p14:tracePt t="20284" x="6867525" y="3384550"/>
          <p14:tracePt t="20300" x="6875463" y="3384550"/>
          <p14:tracePt t="20317" x="6884988" y="3384550"/>
          <p14:tracePt t="20383" x="6894513" y="3384550"/>
          <p14:tracePt t="20682" x="6911975" y="3384550"/>
          <p14:tracePt t="20700" x="6965950" y="3384550"/>
          <p14:tracePt t="20716" x="7037388" y="3384550"/>
          <p14:tracePt t="20734" x="7062788" y="3384550"/>
          <p14:tracePt t="20750" x="7116763" y="3384550"/>
          <p14:tracePt t="20767" x="7161213" y="3384550"/>
          <p14:tracePt t="20784" x="7180263" y="3384550"/>
          <p14:tracePt t="20800" x="7205663" y="3384550"/>
          <p14:tracePt t="20816" x="7242175" y="3384550"/>
          <p14:tracePt t="20833" x="7251700" y="3384550"/>
          <p14:tracePt t="20850" x="7286625" y="3394075"/>
          <p14:tracePt t="20866" x="7331075" y="3394075"/>
          <p14:tracePt t="20883" x="7348538" y="3394075"/>
          <p14:tracePt t="20899" x="7367588" y="3394075"/>
          <p14:tracePt t="20916" x="7394575" y="3394075"/>
          <p14:tracePt t="20932" x="7402513" y="3394075"/>
          <p14:tracePt t="20950" x="7439025" y="3394075"/>
          <p14:tracePt t="20966" x="7456488" y="3394075"/>
          <p14:tracePt t="20983" x="7466013" y="3394075"/>
          <p14:tracePt t="21000" x="7483475" y="3394075"/>
          <p14:tracePt t="21032" x="7491413" y="3394075"/>
          <p14:tracePt t="21083" x="7500938" y="3394075"/>
          <p14:tracePt t="22264" x="7491413" y="3394075"/>
          <p14:tracePt t="22281" x="7402513" y="3394075"/>
          <p14:tracePt t="22299" x="7251700" y="3394075"/>
          <p14:tracePt t="22315" x="7153275" y="3394075"/>
          <p14:tracePt t="22333" x="6965950" y="3402013"/>
          <p14:tracePt t="22349" x="6759575" y="3411538"/>
          <p14:tracePt t="22365" x="6680200" y="3419475"/>
          <p14:tracePt t="22382" x="6483350" y="3438525"/>
          <p14:tracePt t="22399" x="6296025" y="3446463"/>
          <p14:tracePt t="22416" x="6205538" y="3455988"/>
          <p14:tracePt t="22435" x="6000750" y="3473450"/>
          <p14:tracePt t="22449" x="5938838" y="3482975"/>
          <p14:tracePt t="22465" x="5867400" y="3482975"/>
          <p14:tracePt t="22481" x="5724525" y="3490913"/>
          <p14:tracePt t="22499" x="5608638" y="3490913"/>
          <p14:tracePt t="22515" x="5572125" y="3490913"/>
          <p14:tracePt t="22535" x="5510213" y="3490913"/>
          <p14:tracePt t="22549" x="5456238" y="3490913"/>
          <p14:tracePt t="22564" x="5446713" y="3490913"/>
          <p14:tracePt t="22582" x="5429250" y="3490913"/>
          <p14:tracePt t="23998" x="5438775" y="3465513"/>
          <p14:tracePt t="24014" x="5446713" y="3438525"/>
          <p14:tracePt t="24031" x="5510213" y="3348038"/>
          <p14:tracePt t="24048" x="5581650" y="3214688"/>
          <p14:tracePt t="24064" x="5634038" y="3133725"/>
          <p14:tracePt t="24080" x="5768975" y="2965450"/>
          <p14:tracePt t="24098" x="5902325" y="2822575"/>
          <p14:tracePt t="24113" x="5956300" y="2768600"/>
          <p14:tracePt t="24130" x="6010275" y="2697163"/>
          <p14:tracePt t="24147" x="6027738" y="2670175"/>
          <p14:tracePt t="24164" x="6037263" y="2660650"/>
          <p14:tracePt t="24230" x="6027738" y="2660650"/>
          <p14:tracePt t="24247" x="5983288" y="2679700"/>
          <p14:tracePt t="24264" x="5938838" y="2687638"/>
          <p14:tracePt t="24281" x="5786438" y="2759075"/>
          <p14:tracePt t="24297" x="5599113" y="2840038"/>
          <p14:tracePt t="24313" x="5500688" y="2874963"/>
          <p14:tracePt t="24330" x="5322888" y="2946400"/>
          <p14:tracePt t="24347" x="5180013" y="2990850"/>
          <p14:tracePt t="24363" x="5099050" y="3017838"/>
          <p14:tracePt t="24379" x="4965700" y="3054350"/>
          <p14:tracePt t="24396" x="4848225" y="3108325"/>
          <p14:tracePt t="24413" x="4803775" y="3133725"/>
          <p14:tracePt t="24430" x="4732338" y="3170238"/>
          <p14:tracePt t="24447" x="4679950" y="3205163"/>
          <p14:tracePt t="24462" x="4660900" y="3205163"/>
          <p14:tracePt t="24480" x="4633913" y="3224213"/>
          <p14:tracePt t="24498" x="4625975" y="3232150"/>
          <p14:tracePt t="24514" x="4616450" y="3232150"/>
          <p14:tracePt t="24563" x="4608513" y="3232150"/>
          <p14:tracePt t="24580" x="4608513" y="3241675"/>
          <p14:tracePt t="27594" x="4589463" y="3295650"/>
          <p14:tracePt t="27611" x="4500563" y="3429000"/>
          <p14:tracePt t="27632" x="4402138" y="3598863"/>
          <p14:tracePt t="27645" x="4357688" y="3687763"/>
          <p14:tracePt t="27661" x="4276725" y="3840163"/>
          <p14:tracePt t="27678" x="4214813" y="3965575"/>
          <p14:tracePt t="27695" x="4197350" y="4010025"/>
          <p14:tracePt t="27710" x="4179888" y="4062413"/>
          <p14:tracePt t="27727" x="4170363" y="4081463"/>
          <p14:tracePt t="27727" x="4160838" y="4089400"/>
          <p14:tracePt t="27745" x="4160838" y="4098925"/>
          <p14:tracePt t="27760" x="4152900" y="4098925"/>
          <p14:tracePt t="27778" x="4152900" y="4108450"/>
          <p14:tracePt t="31591" x="4179888" y="4143375"/>
          <p14:tracePt t="31609" x="4214813" y="4187825"/>
          <p14:tracePt t="31625" x="4241800" y="4224338"/>
          <p14:tracePt t="31642" x="4259263" y="4276725"/>
          <p14:tracePt t="31658" x="4276725" y="4322763"/>
          <p14:tracePt t="31675" x="4276725" y="4340225"/>
          <p14:tracePt t="31692" x="4286250" y="4357688"/>
          <p14:tracePt t="31708" x="4286250" y="4375150"/>
          <p14:tracePt t="31742" x="4286250" y="4384675"/>
          <p14:tracePt t="31758" x="4286250" y="4394200"/>
          <p14:tracePt t="31773" x="4286250" y="4402138"/>
          <p14:tracePt t="31791" x="4286250" y="4411663"/>
          <p14:tracePt t="31807" x="4286250" y="4429125"/>
          <p14:tracePt t="31824" x="4286250" y="4438650"/>
          <p14:tracePt t="31841" x="4286250" y="4446588"/>
          <p14:tracePt t="31874" x="4286250" y="4456113"/>
          <p14:tracePt t="31892" x="4286250" y="4465638"/>
          <p14:tracePt t="32157" x="4259263" y="4491038"/>
          <p14:tracePt t="32174" x="4251325" y="4491038"/>
          <p14:tracePt t="32191" x="4214813" y="4518025"/>
          <p14:tracePt t="32208" x="4179888" y="4545013"/>
          <p14:tracePt t="32224" x="4152900" y="4562475"/>
          <p14:tracePt t="32241" x="4089400" y="4589463"/>
          <p14:tracePt t="32258" x="4017963" y="4616450"/>
          <p14:tracePt t="32274" x="3973513" y="4643438"/>
          <p14:tracePt t="32291" x="3911600" y="4679950"/>
          <p14:tracePt t="32307" x="3848100" y="4697413"/>
          <p14:tracePt t="32323" x="3822700" y="4705350"/>
          <p14:tracePt t="32341" x="3786188" y="4714875"/>
          <p14:tracePt t="32358" x="3741738" y="4732338"/>
          <p14:tracePt t="32374" x="3705225" y="4741863"/>
          <p14:tracePt t="32391" x="3652838" y="4751388"/>
          <p14:tracePt t="32407" x="3598863" y="4768850"/>
          <p14:tracePt t="32423" x="3571875" y="4776788"/>
          <p14:tracePt t="32441" x="3536950" y="4786313"/>
          <p14:tracePt t="32457" x="3517900" y="4795838"/>
          <p14:tracePt t="32473" x="3509963" y="4795838"/>
          <p14:tracePt t="32490" x="3500438" y="4803775"/>
          <p14:tracePt t="32540" x="3490913" y="4803775"/>
          <p14:tracePt t="32591" x="3482975" y="4803775"/>
          <p14:tracePt t="32824" x="3490913" y="4803775"/>
          <p14:tracePt t="32941" x="3500438" y="4803775"/>
          <p14:tracePt t="33073" x="3509963" y="4803775"/>
          <p14:tracePt t="33157" x="3517900" y="4803775"/>
          <p14:tracePt t="33173" x="3527425" y="4803775"/>
          <p14:tracePt t="33206" x="3536950" y="4803775"/>
          <p14:tracePt t="33223" x="3544888" y="4803775"/>
          <p14:tracePt t="33242" x="3589338" y="4803775"/>
          <p14:tracePt t="33256" x="3625850" y="4813300"/>
          <p14:tracePt t="33273" x="3759200" y="4822825"/>
          <p14:tracePt t="33290" x="3911600" y="4840288"/>
          <p14:tracePt t="33307" x="4000500" y="4848225"/>
          <p14:tracePt t="33323" x="4152900" y="4857750"/>
          <p14:tracePt t="33341" x="4276725" y="4875213"/>
          <p14:tracePt t="33357" x="4330700" y="4884738"/>
          <p14:tracePt t="33374" x="4438650" y="4902200"/>
          <p14:tracePt t="33390" x="4562475" y="4919663"/>
          <p14:tracePt t="33406" x="4625975" y="4929188"/>
          <p14:tracePt t="33423" x="4714875" y="4929188"/>
          <p14:tracePt t="33439" x="4768850" y="4938713"/>
          <p14:tracePt t="33457" x="4786313" y="4938713"/>
          <p14:tracePt t="33473" x="4803775" y="4946650"/>
          <p14:tracePt t="33490" x="4830763" y="4946650"/>
          <p14:tracePt t="33506" x="4840288" y="4956175"/>
          <p14:tracePt t="33523" x="4867275" y="4956175"/>
          <p14:tracePt t="33541" x="4884738" y="4956175"/>
          <p14:tracePt t="33556" x="4902200" y="4956175"/>
          <p14:tracePt t="33572" x="4929188" y="4956175"/>
          <p14:tracePt t="33591" x="4965700" y="4965700"/>
          <p14:tracePt t="33607" x="4983163" y="4965700"/>
          <p14:tracePt t="33624" x="5010150" y="4965700"/>
          <p14:tracePt t="33642" x="5037138" y="4973638"/>
          <p14:tracePt t="33657" x="5054600" y="4973638"/>
          <p14:tracePt t="33673" x="5081588" y="4973638"/>
          <p14:tracePt t="33690" x="5099050" y="4973638"/>
          <p14:tracePt t="33706" x="5108575" y="4973638"/>
          <p14:tracePt t="33723" x="5133975" y="4973638"/>
          <p14:tracePt t="33741" x="5143500" y="4973638"/>
          <p14:tracePt t="33757" x="5153025" y="4973638"/>
          <p14:tracePt t="33790" x="5160963" y="4973638"/>
          <p14:tracePt t="33822" x="5180013" y="4973638"/>
          <p14:tracePt t="33856" x="5187950" y="4973638"/>
          <p14:tracePt t="33874" x="5197475" y="4973638"/>
          <p14:tracePt t="33890" x="5205413" y="4965700"/>
          <p14:tracePt t="33907" x="5214938" y="4956175"/>
          <p14:tracePt t="33923" x="5224463" y="4956175"/>
          <p14:tracePt t="33941" x="5232400" y="4946650"/>
          <p14:tracePt t="33972" x="5251450" y="4938713"/>
          <p14:tracePt t="33990" x="5259388" y="4929188"/>
          <p14:tracePt t="34023" x="5268913" y="4919663"/>
          <p14:tracePt t="34040" x="5286375" y="4911725"/>
          <p14:tracePt t="34072" x="5295900" y="4911725"/>
          <p14:tracePt t="34107" x="5303838" y="4902200"/>
          <p14:tracePt t="34141" x="5313363" y="4902200"/>
          <p14:tracePt t="34172" x="5322888" y="4902200"/>
          <p14:tracePt t="34190" x="5340350" y="4902200"/>
          <p14:tracePt t="34206" x="5367338" y="4902200"/>
          <p14:tracePt t="34223" x="5473700" y="4902200"/>
          <p14:tracePt t="34240" x="5616575" y="4902200"/>
          <p14:tracePt t="34256" x="5661025" y="4902200"/>
          <p14:tracePt t="34272" x="5724525" y="4902200"/>
          <p14:tracePt t="34289" x="5759450" y="4902200"/>
          <p14:tracePt t="34314" x="5768975" y="4902200"/>
          <p14:tracePt t="34330" x="5776913" y="4902200"/>
          <p14:tracePt t="35538" x="5786438" y="4902200"/>
          <p14:tracePt t="35555" x="5803900" y="4902200"/>
          <p14:tracePt t="35571" x="5822950" y="4902200"/>
          <p14:tracePt t="35588" x="5857875" y="4894263"/>
          <p14:tracePt t="35605" x="5884863" y="4894263"/>
          <p14:tracePt t="35622" x="5991225" y="4894263"/>
          <p14:tracePt t="35639" x="6134100" y="4894263"/>
          <p14:tracePt t="35655" x="6205538" y="4894263"/>
          <p14:tracePt t="35671" x="6330950" y="4894263"/>
          <p14:tracePt t="35689" x="6456363" y="4902200"/>
          <p14:tracePt t="35705" x="6518275" y="4902200"/>
          <p14:tracePt t="35721" x="6626225" y="4902200"/>
          <p14:tracePt t="35738" x="6724650" y="4902200"/>
          <p14:tracePt t="35755" x="6759575" y="4902200"/>
          <p14:tracePt t="35771" x="6831013" y="4902200"/>
          <p14:tracePt t="35788" x="6875463" y="4902200"/>
          <p14:tracePt t="35804" x="6946900" y="4902200"/>
          <p14:tracePt t="35822" x="7045325" y="4902200"/>
          <p14:tracePt t="35838" x="7153275" y="4902200"/>
          <p14:tracePt t="35854" x="7197725" y="4902200"/>
          <p14:tracePt t="35872" x="7277100" y="4902200"/>
          <p14:tracePt t="35887" x="7348538" y="4902200"/>
          <p14:tracePt t="35905" x="7385050" y="4902200"/>
          <p14:tracePt t="35921" x="7466013" y="4902200"/>
          <p14:tracePt t="35940" x="7518400" y="4911725"/>
          <p14:tracePt t="35954" x="7545388" y="4911725"/>
          <p14:tracePt t="35972" x="7572375" y="4911725"/>
          <p14:tracePt t="35988" x="7589838" y="4919663"/>
          <p14:tracePt t="36004" x="7599363" y="4919663"/>
          <p14:tracePt t="36105" x="7608888" y="4919663"/>
          <p14:tracePt t="36621" x="7599363" y="4919663"/>
          <p14:tracePt t="36704" x="7589838" y="4919663"/>
          <p14:tracePt t="36721" x="7581900" y="4919663"/>
          <p14:tracePt t="36754" x="7572375" y="4919663"/>
          <p14:tracePt t="36771" x="7562850" y="4919663"/>
          <p14:tracePt t="36803" x="7537450" y="4919663"/>
          <p14:tracePt t="36820" x="7491413" y="4919663"/>
          <p14:tracePt t="36836" x="7446963" y="4919663"/>
          <p14:tracePt t="36854" x="7313613" y="4929188"/>
          <p14:tracePt t="36870" x="7170738" y="4938713"/>
          <p14:tracePt t="36886" x="7099300" y="4938713"/>
          <p14:tracePt t="36904" x="6938963" y="4946650"/>
          <p14:tracePt t="36920" x="6759575" y="4965700"/>
          <p14:tracePt t="36937" x="6554788" y="4983163"/>
          <p14:tracePt t="36954" x="6446838" y="4991100"/>
          <p14:tracePt t="36970" x="6215063" y="5010150"/>
          <p14:tracePt t="36987" x="6089650" y="5027613"/>
          <p14:tracePt t="37003" x="5830888" y="5054600"/>
          <p14:tracePt t="37021" x="5554663" y="5099050"/>
          <p14:tracePt t="37038" x="5276850" y="5133975"/>
          <p14:tracePt t="37054" x="5160963" y="5143500"/>
          <p14:tracePt t="37070" x="4938713" y="5170488"/>
          <p14:tracePt t="37087" x="4848225" y="5180013"/>
          <p14:tracePt t="37103" x="4697413" y="5187950"/>
          <p14:tracePt t="37121" x="4589463" y="5197475"/>
          <p14:tracePt t="37139" x="4518025" y="5197475"/>
          <p14:tracePt t="37154" x="4500563" y="5197475"/>
          <p14:tracePt t="37169" x="4483100" y="5197475"/>
          <p14:tracePt t="37204" x="4473575" y="5197475"/>
          <p14:tracePt t="37221" x="4465638" y="5197475"/>
          <p14:tracePt t="37337" x="4456113" y="5197475"/>
          <p14:tracePt t="37354" x="4446588" y="5197475"/>
          <p14:tracePt t="37371" x="4438650" y="5205413"/>
          <p14:tracePt t="37387" x="4429125" y="5205413"/>
          <p14:tracePt t="37403" x="4411663" y="5214938"/>
          <p14:tracePt t="37421" x="4384675" y="5224463"/>
          <p14:tracePt t="37437" x="4367213" y="5232400"/>
          <p14:tracePt t="37453" x="4322763" y="5232400"/>
          <p14:tracePt t="37470" x="4268788" y="5241925"/>
          <p14:tracePt t="37487" x="4259263" y="5251450"/>
          <p14:tracePt t="37504" x="4251325" y="5251450"/>
          <p14:tracePt t="37521" x="4241800" y="5251450"/>
          <p14:tracePt t="37721" x="4259263" y="5251450"/>
          <p14:tracePt t="37736" x="4286250" y="5251450"/>
          <p14:tracePt t="37754" x="4384675" y="5259388"/>
          <p14:tracePt t="37770" x="4510088" y="5268913"/>
          <p14:tracePt t="37786" x="4545013" y="5268913"/>
          <p14:tracePt t="37803" x="4598988" y="5268913"/>
          <p14:tracePt t="37820" x="4633913" y="5268913"/>
          <p14:tracePt t="37840" x="4660900" y="5268913"/>
          <p14:tracePt t="37853" x="4670425" y="5268913"/>
          <p14:tracePt t="37870" x="4679950" y="5268913"/>
          <p14:tracePt t="37886" x="4687888" y="5268913"/>
          <p14:tracePt t="37903" x="4697413" y="5268913"/>
          <p14:tracePt t="37986" x="4705350" y="5276850"/>
          <p14:tracePt t="38003" x="4714875" y="5276850"/>
          <p14:tracePt t="38020" x="4732338" y="5286375"/>
          <p14:tracePt t="38037" x="4741863" y="5295900"/>
          <p14:tracePt t="38053" x="4803775" y="5313363"/>
          <p14:tracePt t="38069" x="4867275" y="5340350"/>
          <p14:tracePt t="38086" x="4894263" y="5340350"/>
          <p14:tracePt t="38104" x="4919663" y="5357813"/>
          <p14:tracePt t="38120" x="4929188" y="5357813"/>
          <p14:tracePt t="38136" x="4938713" y="5357813"/>
          <p14:tracePt t="38170" x="4946650" y="5357813"/>
          <p14:tracePt t="40252" x="4965700" y="5303838"/>
          <p14:tracePt t="40268" x="5000625" y="5224463"/>
          <p14:tracePt t="40284" x="5010150" y="5187950"/>
          <p14:tracePt t="40301" x="5072063" y="5099050"/>
          <p14:tracePt t="40317" x="5116513" y="5054600"/>
          <p14:tracePt t="40317" x="5170488" y="5018088"/>
          <p14:tracePt t="40337" x="5232400" y="4983163"/>
          <p14:tracePt t="40352" x="5348288" y="4919663"/>
          <p14:tracePt t="40369" x="5446713" y="4884738"/>
          <p14:tracePt t="40385" x="5473700" y="4875213"/>
          <p14:tracePt t="40401" x="5500688" y="4875213"/>
          <p14:tracePt t="40418" x="5518150" y="4867275"/>
          <p14:tracePt t="40438" x="5554663" y="4857750"/>
          <p14:tracePt t="40452" x="5562600" y="4857750"/>
          <p14:tracePt t="40467" x="5581650" y="4848225"/>
          <p14:tracePt t="40485" x="5634038" y="4840288"/>
          <p14:tracePt t="40501" x="5688013" y="4830763"/>
          <p14:tracePt t="40518" x="5705475" y="4830763"/>
          <p14:tracePt t="40537" x="5732463" y="4830763"/>
          <p14:tracePt t="40552" x="5751513" y="4822825"/>
          <p14:tracePt t="40568" x="5759450" y="4813300"/>
          <p14:tracePt t="40584" x="5786438" y="4803775"/>
          <p14:tracePt t="40602" x="5813425" y="4795838"/>
          <p14:tracePt t="40618" x="5830888" y="4786313"/>
          <p14:tracePt t="40641" x="5848350" y="4776788"/>
          <p14:tracePt t="40651" x="5857875" y="4776788"/>
          <p14:tracePt t="40868" x="5857875" y="4786313"/>
          <p14:tracePt t="40937" x="5857875" y="4795838"/>
          <p14:tracePt t="40968" x="5857875" y="4803775"/>
          <p14:tracePt t="41000" x="5857875" y="4813300"/>
          <p14:tracePt t="41036" x="5857875" y="4822825"/>
          <p14:tracePt t="41617" x="5902325" y="4822825"/>
          <p14:tracePt t="41640" x="6010275" y="4830763"/>
          <p14:tracePt t="41651" x="6072188" y="4840288"/>
          <p14:tracePt t="41666" x="6143625" y="4840288"/>
          <p14:tracePt t="41683" x="6313488" y="4857750"/>
          <p14:tracePt t="41701" x="6518275" y="4875213"/>
          <p14:tracePt t="41717" x="6626225" y="4884738"/>
          <p14:tracePt t="41738" x="6848475" y="4902200"/>
          <p14:tracePt t="41751" x="7018338" y="4929188"/>
          <p14:tracePt t="41767" x="7089775" y="4938713"/>
          <p14:tracePt t="41783" x="7215188" y="4956175"/>
          <p14:tracePt t="41801" x="7286625" y="4956175"/>
          <p14:tracePt t="41817" x="7323138" y="4965700"/>
          <p14:tracePt t="41837" x="7375525" y="4973638"/>
          <p14:tracePt t="41851" x="7429500" y="4983163"/>
          <p14:tracePt t="41867" x="7446963" y="4983163"/>
          <p14:tracePt t="41883" x="7473950" y="4983163"/>
          <p14:tracePt t="41901" x="7483475" y="4983163"/>
          <p14:tracePt t="41917" x="7491413" y="4983163"/>
          <p14:tracePt t="41951" x="7500938" y="4983163"/>
          <p14:tracePt t="41967" x="7510463" y="4983163"/>
          <p14:tracePt t="42017" x="7518400" y="4983163"/>
          <p14:tracePt t="46663" x="7491413" y="4983163"/>
          <p14:tracePt t="46680" x="7412038" y="4983163"/>
          <p14:tracePt t="46696" x="7348538" y="4983163"/>
          <p14:tracePt t="46713" x="7205663" y="4973638"/>
          <p14:tracePt t="46729" x="7027863" y="4965700"/>
          <p14:tracePt t="46749" x="6919913" y="4956175"/>
          <p14:tracePt t="46764" x="6705600" y="4956175"/>
          <p14:tracePt t="46780" x="6500813" y="4938713"/>
          <p14:tracePt t="46797" x="6411913" y="4938713"/>
          <p14:tracePt t="46813" x="6251575" y="4938713"/>
          <p14:tracePt t="46830" x="6134100" y="4938713"/>
          <p14:tracePt t="46849" x="6045200" y="4956175"/>
          <p14:tracePt t="46864" x="6000750" y="4965700"/>
          <p14:tracePt t="46880" x="5929313" y="4965700"/>
          <p14:tracePt t="46896" x="5902325" y="4965700"/>
          <p14:tracePt t="46913" x="5875338" y="4965700"/>
          <p14:tracePt t="46929" x="5857875" y="4965700"/>
          <p14:tracePt t="46948" x="5848350" y="4965700"/>
          <p14:tracePt t="47013" x="5840413" y="4965700"/>
          <p14:tracePt t="47113" x="5830888" y="4965700"/>
          <p14:tracePt t="47130" x="5813425" y="4965700"/>
          <p14:tracePt t="47150" x="5795963" y="4965700"/>
          <p14:tracePt t="47162" x="5776913" y="4965700"/>
          <p14:tracePt t="47179" x="5680075" y="4965700"/>
          <p14:tracePt t="47196" x="5608638" y="4965700"/>
          <p14:tracePt t="47212" x="5446713" y="4946650"/>
          <p14:tracePt t="47229" x="5313363" y="4929188"/>
          <p14:tracePt t="47251" x="5224463" y="4911725"/>
          <p14:tracePt t="47264" x="5197475" y="4902200"/>
          <p14:tracePt t="47280" x="5153025" y="4894263"/>
          <p14:tracePt t="47296" x="5133975" y="4875213"/>
          <p14:tracePt t="47313" x="5108575" y="4857750"/>
          <p14:tracePt t="47329" x="5089525" y="4848225"/>
          <p14:tracePt t="47349" x="5081588" y="4840288"/>
          <p14:tracePt t="47363" x="5072063" y="4813300"/>
          <p14:tracePt t="47380" x="5072063" y="4795838"/>
          <p14:tracePt t="47396" x="5072063" y="4776788"/>
          <p14:tracePt t="47412" x="5072063" y="4759325"/>
          <p14:tracePt t="47429" x="5072063" y="4732338"/>
          <p14:tracePt t="47449" x="5072063" y="4724400"/>
          <p14:tracePt t="47463" x="5099050" y="4697413"/>
          <p14:tracePt t="47480" x="5153025" y="4652963"/>
          <p14:tracePt t="47497" x="5180013" y="4625975"/>
          <p14:tracePt t="47513" x="5259388" y="4581525"/>
          <p14:tracePt t="47530" x="5340350" y="4537075"/>
          <p14:tracePt t="47552" x="5429250" y="4518025"/>
          <p14:tracePt t="47563" x="5483225" y="4500563"/>
          <p14:tracePt t="47579" x="5616575" y="4473575"/>
          <p14:tracePt t="47596" x="5688013" y="4456113"/>
          <p14:tracePt t="47613" x="5857875" y="4411663"/>
          <p14:tracePt t="47629" x="6018213" y="4384675"/>
          <p14:tracePt t="47649" x="6143625" y="4367213"/>
          <p14:tracePt t="47663" x="6197600" y="4367213"/>
          <p14:tracePt t="47680" x="6323013" y="4357688"/>
          <p14:tracePt t="47696" x="6367463" y="4357688"/>
          <p14:tracePt t="47712" x="6456363" y="4367213"/>
          <p14:tracePt t="47730" x="6527800" y="4394200"/>
          <p14:tracePt t="47751" x="6581775" y="4419600"/>
          <p14:tracePt t="47763" x="6589713" y="4429125"/>
          <p14:tracePt t="47779" x="6599238" y="4446588"/>
          <p14:tracePt t="47795" x="6626225" y="4465638"/>
          <p14:tracePt t="47812" x="6643688" y="4491038"/>
          <p14:tracePt t="47829" x="6643688" y="4500563"/>
          <p14:tracePt t="47829" x="6653213" y="4518025"/>
          <p14:tracePt t="47849" x="6661150" y="4545013"/>
          <p14:tracePt t="47862" x="6661150" y="4572000"/>
          <p14:tracePt t="47879" x="6670675" y="4589463"/>
          <p14:tracePt t="47895" x="6670675" y="4616450"/>
          <p14:tracePt t="47912" x="6670675" y="4643438"/>
          <p14:tracePt t="47928" x="6670675" y="4652963"/>
          <p14:tracePt t="47947" x="6670675" y="4679950"/>
          <p14:tracePt t="47963" x="6653213" y="4697413"/>
          <p14:tracePt t="47979" x="6643688" y="4714875"/>
          <p14:tracePt t="47995" x="6608763" y="4741863"/>
          <p14:tracePt t="48013" x="6545263" y="4768850"/>
          <p14:tracePt t="48029" x="6491288" y="4776788"/>
          <p14:tracePt t="48029" x="6438900" y="4786313"/>
          <p14:tracePt t="48048" x="6394450" y="4795838"/>
          <p14:tracePt t="48063" x="6303963" y="4813300"/>
          <p14:tracePt t="48078" x="6259513" y="4822825"/>
          <p14:tracePt t="48096" x="6180138" y="4830763"/>
          <p14:tracePt t="48112" x="6054725" y="4848225"/>
          <p14:tracePt t="48129" x="5929313" y="4867275"/>
          <p14:tracePt t="48151" x="5830888" y="4875213"/>
          <p14:tracePt t="48162" x="5795963" y="4884738"/>
          <p14:tracePt t="48179" x="5751513" y="4894263"/>
          <p14:tracePt t="48195" x="5680075" y="4902200"/>
          <p14:tracePt t="48212" x="5599113" y="4911725"/>
          <p14:tracePt t="48228" x="5562600" y="4911725"/>
          <p14:tracePt t="48249" x="5473700" y="4911725"/>
          <p14:tracePt t="48263" x="5446713" y="4911725"/>
          <p14:tracePt t="48278" x="5429250" y="4911725"/>
          <p14:tracePt t="48296" x="5394325" y="4902200"/>
          <p14:tracePt t="48311" x="5375275" y="4902200"/>
          <p14:tracePt t="48328" x="5357813" y="4894263"/>
          <p14:tracePt t="48348" x="5340350" y="4884738"/>
          <p14:tracePt t="48363" x="5313363" y="4867275"/>
          <p14:tracePt t="48378" x="5303838" y="4867275"/>
          <p14:tracePt t="48395" x="5276850" y="4848225"/>
          <p14:tracePt t="48412" x="5251450" y="4822825"/>
          <p14:tracePt t="48428" x="5241925" y="4813300"/>
          <p14:tracePt t="48447" x="5232400" y="4768850"/>
          <p14:tracePt t="48462" x="5224463" y="4714875"/>
          <p14:tracePt t="48478" x="5214938" y="4687888"/>
          <p14:tracePt t="48494" x="5214938" y="4643438"/>
          <p14:tracePt t="48511" x="5232400" y="4589463"/>
          <p14:tracePt t="48529" x="5241925" y="4562475"/>
          <p14:tracePt t="48549" x="5313363" y="4473575"/>
          <p14:tracePt t="48562" x="5348288" y="4446588"/>
          <p14:tracePt t="48579" x="5375275" y="4419600"/>
          <p14:tracePt t="48595" x="5438775" y="4375150"/>
          <p14:tracePt t="48612" x="5527675" y="4340225"/>
          <p14:tracePt t="48628" x="5589588" y="4322763"/>
          <p14:tracePt t="48651" x="5822950" y="4303713"/>
          <p14:tracePt t="48663" x="5902325" y="4303713"/>
          <p14:tracePt t="48679" x="5991225" y="4303713"/>
          <p14:tracePt t="48695" x="6134100" y="4322763"/>
          <p14:tracePt t="48712" x="6242050" y="4340225"/>
          <p14:tracePt t="48729" x="6286500" y="4348163"/>
          <p14:tracePt t="48750" x="6357938" y="4367213"/>
          <p14:tracePt t="48762" x="6384925" y="4375150"/>
          <p14:tracePt t="48778" x="6402388" y="4384675"/>
          <p14:tracePt t="48795" x="6438900" y="4394200"/>
          <p14:tracePt t="48812" x="6465888" y="4411663"/>
          <p14:tracePt t="48846" x="6483350" y="4429125"/>
          <p14:tracePt t="48862" x="6491288" y="4456113"/>
          <p14:tracePt t="48878" x="6500813" y="4465638"/>
          <p14:tracePt t="48895" x="6510338" y="4491038"/>
          <p14:tracePt t="48911" x="6518275" y="4518025"/>
          <p14:tracePt t="48927" x="6527800" y="4545013"/>
          <p14:tracePt t="48945" x="6537325" y="4581525"/>
          <p14:tracePt t="48962" x="6537325" y="4616450"/>
          <p14:tracePt t="48977" x="6527800" y="4633913"/>
          <p14:tracePt t="48995" x="6510338" y="4679950"/>
          <p14:tracePt t="49012" x="6483350" y="4714875"/>
          <p14:tracePt t="49027" x="6465888" y="4732338"/>
          <p14:tracePt t="49047" x="6419850" y="4768850"/>
          <p14:tracePt t="49062" x="6394450" y="4795838"/>
          <p14:tracePt t="49078" x="6375400" y="4803775"/>
          <p14:tracePt t="49095" x="6340475" y="4830763"/>
          <p14:tracePt t="49112" x="6276975" y="4875213"/>
          <p14:tracePt t="49128" x="6232525" y="4894263"/>
          <p14:tracePt t="49148" x="6153150" y="4929188"/>
          <p14:tracePt t="49162" x="6081713" y="4965700"/>
          <p14:tracePt t="49178" x="6054725" y="4983163"/>
          <p14:tracePt t="49194" x="5991225" y="5000625"/>
          <p14:tracePt t="49212" x="5911850" y="5018088"/>
          <p14:tracePt t="49228" x="5857875" y="5027613"/>
          <p14:tracePt t="49250" x="5715000" y="5037138"/>
          <p14:tracePt t="49262" x="5661025" y="5045075"/>
          <p14:tracePt t="49277" x="5616575" y="5045075"/>
          <p14:tracePt t="49294" x="5518150" y="5045075"/>
          <p14:tracePt t="49312" x="5394325" y="5027613"/>
          <p14:tracePt t="49328" x="5330825" y="5010150"/>
          <p14:tracePt t="49347" x="5214938" y="4965700"/>
          <p14:tracePt t="49362" x="5133975" y="4902200"/>
          <p14:tracePt t="49377" x="5099050" y="4875213"/>
          <p14:tracePt t="49393" x="5037138" y="4803775"/>
          <p14:tracePt t="49411" x="4991100" y="4751388"/>
          <p14:tracePt t="49427" x="4983163" y="4714875"/>
          <p14:tracePt t="49447" x="4965700" y="4679950"/>
          <p14:tracePt t="49462" x="4965700" y="4643438"/>
          <p14:tracePt t="49477" x="4956175" y="4633913"/>
          <p14:tracePt t="49494" x="4956175" y="4589463"/>
          <p14:tracePt t="49512" x="4956175" y="4537075"/>
          <p14:tracePt t="49527" x="4973638" y="4500563"/>
          <p14:tracePt t="49547" x="5000625" y="4446588"/>
          <p14:tracePt t="49561" x="5054600" y="4384675"/>
          <p14:tracePt t="49577" x="5081588" y="4357688"/>
          <p14:tracePt t="49595" x="5153025" y="4313238"/>
          <p14:tracePt t="49611" x="5232400" y="4276725"/>
          <p14:tracePt t="49628" x="5286375" y="4259263"/>
          <p14:tracePt t="49648" x="5394325" y="4232275"/>
          <p14:tracePt t="49662" x="5491163" y="4205288"/>
          <p14:tracePt t="49678" x="5554663" y="4197350"/>
          <p14:tracePt t="49694" x="5670550" y="4197350"/>
          <p14:tracePt t="49711" x="5795963" y="4197350"/>
          <p14:tracePt t="49727" x="5848350" y="4205288"/>
          <p14:tracePt t="49748" x="5929313" y="4214813"/>
          <p14:tracePt t="49761" x="6010275" y="4251325"/>
          <p14:tracePt t="49777" x="6045200" y="4268788"/>
          <p14:tracePt t="49794" x="6099175" y="4295775"/>
          <p14:tracePt t="49811" x="6134100" y="4322763"/>
          <p14:tracePt t="49828" x="6143625" y="4330700"/>
          <p14:tracePt t="49849" x="6180138" y="4375150"/>
          <p14:tracePt t="49862" x="6188075" y="4402138"/>
          <p14:tracePt t="49877" x="6197600" y="4438650"/>
          <p14:tracePt t="49894" x="6205538" y="4491038"/>
          <p14:tracePt t="49911" x="6205538" y="4545013"/>
          <p14:tracePt t="49926" x="6205538" y="4562475"/>
          <p14:tracePt t="49947" x="6205538" y="4581525"/>
          <p14:tracePt t="49962" x="6205538" y="4608513"/>
          <p14:tracePt t="49977" x="6205538" y="4616450"/>
          <p14:tracePt t="49993" x="6188075" y="4643438"/>
          <p14:tracePt t="50011" x="6170613" y="4670425"/>
          <p14:tracePt t="50027" x="6161088" y="4679950"/>
          <p14:tracePt t="50047" x="6134100" y="4705350"/>
          <p14:tracePt t="50061" x="6108700" y="4732338"/>
          <p14:tracePt t="50077" x="6099175" y="4751388"/>
          <p14:tracePt t="50093" x="6072188" y="4795838"/>
          <p14:tracePt t="50111" x="6045200" y="4822825"/>
          <p14:tracePt t="50127" x="6027738" y="4840288"/>
          <p14:tracePt t="50148" x="6010275" y="4867275"/>
          <p14:tracePt t="50161" x="5983288" y="4894263"/>
          <p14:tracePt t="50176" x="5965825" y="4902200"/>
          <p14:tracePt t="50194" x="5946775" y="4911725"/>
          <p14:tracePt t="50211" x="5919788" y="4929188"/>
          <p14:tracePt t="50226" x="5902325" y="4929188"/>
          <p14:tracePt t="50247" x="5884863" y="4946650"/>
          <p14:tracePt t="50261" x="5857875" y="4956175"/>
          <p14:tracePt t="50276" x="5848350" y="4956175"/>
          <p14:tracePt t="50294" x="5840413" y="4965700"/>
          <p14:tracePt t="50311" x="5822950" y="4965700"/>
          <p14:tracePt t="54423" x="5813425" y="4983163"/>
          <p14:tracePt t="54441" x="5768975" y="5045075"/>
          <p14:tracePt t="54458" x="5741988" y="5099050"/>
          <p14:tracePt t="54474" x="5661025" y="5241925"/>
          <p14:tracePt t="54491" x="5537200" y="5402263"/>
          <p14:tracePt t="54506" x="5465763" y="5465763"/>
          <p14:tracePt t="54523" x="5348288" y="5599113"/>
          <p14:tracePt t="54541" x="5259388" y="5697538"/>
          <p14:tracePt t="54557" x="5232400" y="5732463"/>
          <p14:tracePt t="54573" x="5160963" y="5795963"/>
          <p14:tracePt t="54591" x="5108575" y="5875338"/>
          <p14:tracePt t="54607" x="5081588" y="5919788"/>
          <p14:tracePt t="54624" x="5010150" y="6010275"/>
          <p14:tracePt t="54641" x="4946650" y="6089650"/>
          <p14:tracePt t="54657" x="4911725" y="6126163"/>
          <p14:tracePt t="54674" x="4867275" y="6188075"/>
          <p14:tracePt t="54691" x="4848225" y="6224588"/>
          <p14:tracePt t="54706" x="4840288" y="6242050"/>
          <p14:tracePt t="54723" x="4830763" y="6251575"/>
          <p14:tracePt t="54741" x="4830763" y="6269038"/>
          <p14:tracePt t="55157" x="4795838" y="6269038"/>
          <p14:tracePt t="55174" x="4687888" y="6269038"/>
          <p14:tracePt t="55190" x="4625975" y="6269038"/>
          <p14:tracePt t="55207" x="4483100" y="6269038"/>
          <p14:tracePt t="55223" x="4303713" y="6276975"/>
          <p14:tracePt t="55242" x="4098925" y="6286500"/>
          <p14:tracePt t="55256" x="3990975" y="6303963"/>
          <p14:tracePt t="55273" x="3795713" y="6303963"/>
          <p14:tracePt t="55290" x="3643313" y="6296025"/>
          <p14:tracePt t="55307" x="3598863" y="6296025"/>
          <p14:tracePt t="55323" x="3517900" y="6286500"/>
          <p14:tracePt t="55341" x="3465513" y="6276975"/>
          <p14:tracePt t="55357" x="3446463" y="6276975"/>
          <p14:tracePt t="55373" x="3411538" y="6269038"/>
          <p14:tracePt t="55390" x="3384550" y="6269038"/>
          <p14:tracePt t="55407" x="3375025" y="6269038"/>
          <p14:tracePt t="55423" x="3348038" y="6269038"/>
          <p14:tracePt t="55441" x="3295650" y="6269038"/>
          <p14:tracePt t="55456" x="3268663" y="6269038"/>
          <p14:tracePt t="55473" x="3214688" y="6269038"/>
          <p14:tracePt t="55490" x="3187700" y="6269038"/>
          <p14:tracePt t="55490" x="3152775" y="6269038"/>
          <p14:tracePt t="55506" x="3108325" y="6269038"/>
          <p14:tracePt t="55523" x="2982913" y="6269038"/>
          <p14:tracePt t="55541" x="2867025" y="6259513"/>
          <p14:tracePt t="55556" x="2813050" y="6251575"/>
          <p14:tracePt t="55572" x="2732088" y="6232525"/>
          <p14:tracePt t="55589" x="2705100" y="6215063"/>
          <p14:tracePt t="55607" x="2660650" y="6188075"/>
          <p14:tracePt t="55623" x="2643188" y="6161088"/>
          <p14:tracePt t="55640" x="2643188" y="6153150"/>
          <p14:tracePt t="55657" x="2633663" y="6116638"/>
          <p14:tracePt t="55674" x="2633663" y="6072188"/>
          <p14:tracePt t="55690" x="2643188" y="6010275"/>
          <p14:tracePt t="55706" x="2660650" y="5965825"/>
          <p14:tracePt t="55722" x="2697163" y="5902325"/>
          <p14:tracePt t="55739" x="2741613" y="5875338"/>
          <p14:tracePt t="55739" x="2795588" y="5840413"/>
          <p14:tracePt t="55757" x="2857500" y="5803900"/>
          <p14:tracePt t="55772" x="3000375" y="5759450"/>
          <p14:tracePt t="55789" x="3071813" y="5751513"/>
          <p14:tracePt t="55805" x="3224213" y="5741988"/>
          <p14:tracePt t="55823" x="3411538" y="5732463"/>
          <p14:tracePt t="55839" x="3571875" y="5732463"/>
          <p14:tracePt t="55856" x="3660775" y="5741988"/>
          <p14:tracePt t="55873" x="3803650" y="5768975"/>
          <p14:tracePt t="55889" x="3875088" y="5786438"/>
          <p14:tracePt t="55907" x="4010025" y="5830888"/>
          <p14:tracePt t="55923" x="4116388" y="5857875"/>
          <p14:tracePt t="55941" x="4214813" y="5911850"/>
          <p14:tracePt t="55956" x="4241800" y="5938838"/>
          <p14:tracePt t="55972" x="4286250" y="5973763"/>
          <p14:tracePt t="55989" x="4303713" y="5973763"/>
          <p14:tracePt t="56005" x="4313238" y="5991225"/>
          <p14:tracePt t="56022" x="4313238" y="6000750"/>
          <p14:tracePt t="56047" x="4322763" y="6000750"/>
          <p14:tracePt t="56057" x="4322763" y="6010275"/>
          <p14:tracePt t="56106" x="4322763" y="6018213"/>
          <p14:tracePt t="56124" x="4322763" y="6027738"/>
          <p14:tracePt t="56189" x="4322763" y="6037263"/>
          <p14:tracePt t="56556" x="4330700" y="6037263"/>
          <p14:tracePt t="56572" x="4394200" y="6037263"/>
          <p14:tracePt t="56588" x="4438650" y="6037263"/>
          <p14:tracePt t="56605" x="4598988" y="6037263"/>
          <p14:tracePt t="56623" x="4776788" y="6045200"/>
          <p14:tracePt t="56643" x="4965700" y="6054725"/>
          <p14:tracePt t="56656" x="5054600" y="6062663"/>
          <p14:tracePt t="56673" x="5205413" y="6081713"/>
          <p14:tracePt t="56689" x="5286375" y="6089650"/>
          <p14:tracePt t="56706" x="5429250" y="6108700"/>
          <p14:tracePt t="56723" x="5572125" y="6126163"/>
          <p14:tracePt t="56743" x="5661025" y="6143625"/>
          <p14:tracePt t="56756" x="5697538" y="6153150"/>
          <p14:tracePt t="56773" x="5751513" y="6161088"/>
          <p14:tracePt t="56789" x="5759450" y="6170613"/>
          <p14:tracePt t="56806" x="5776913" y="6180138"/>
          <p14:tracePt t="56822" x="5786438" y="6180138"/>
          <p14:tracePt t="56842" x="5795963" y="6188075"/>
          <p14:tracePt t="57488" x="5786438" y="6188075"/>
          <p14:tracePt t="57522" x="5776913" y="6188075"/>
          <p14:tracePt t="57572" x="5768975" y="6188075"/>
          <p14:tracePt t="57605" x="5759450" y="6188075"/>
          <p14:tracePt t="57622" x="5741988" y="6188075"/>
          <p14:tracePt t="57639" x="5732463" y="6180138"/>
          <p14:tracePt t="57655" x="5697538" y="6161088"/>
          <p14:tracePt t="57672" x="5608638" y="6116638"/>
          <p14:tracePt t="57689" x="5572125" y="6081713"/>
          <p14:tracePt t="57705" x="5491163" y="6018213"/>
          <p14:tracePt t="57722" x="5438775" y="5946775"/>
          <p14:tracePt t="57738" x="5411788" y="5911850"/>
          <p14:tracePt t="57755" x="5367338" y="5857875"/>
          <p14:tracePt t="57771" x="5330825" y="5830888"/>
          <p14:tracePt t="57787" x="5313363" y="5822950"/>
          <p14:tracePt t="57804" x="5295900" y="5813425"/>
          <p14:tracePt t="57820" x="5276850" y="5795963"/>
          <p14:tracePt t="57837" x="5268913" y="5795963"/>
          <p14:tracePt t="57854" x="5259388" y="5786438"/>
          <p14:tracePt t="57872" x="5251450" y="5786438"/>
          <p14:tracePt t="57887" x="5241925" y="5786438"/>
          <p14:tracePt t="57904" x="5232400" y="5786438"/>
          <p14:tracePt t="57937" x="5205413" y="5786438"/>
          <p14:tracePt t="57954" x="5126038" y="5786438"/>
          <p14:tracePt t="57971" x="4965700" y="5786438"/>
          <p14:tracePt t="57987" x="4884738" y="5786438"/>
          <p14:tracePt t="58005" x="4732338" y="5786438"/>
          <p14:tracePt t="58021" x="4562475" y="5776913"/>
          <p14:tracePt t="58038" x="4473575" y="5768975"/>
          <p14:tracePt t="58054" x="4322763" y="5751513"/>
          <p14:tracePt t="58070" x="4187825" y="5715000"/>
          <p14:tracePt t="58087" x="4125913" y="5697538"/>
          <p14:tracePt t="58104" x="4010025" y="5653088"/>
          <p14:tracePt t="58122" x="3911600" y="5616575"/>
          <p14:tracePt t="58138" x="3875088" y="5589588"/>
          <p14:tracePt t="58155" x="3822700" y="5554663"/>
          <p14:tracePt t="58172" x="3803650" y="5518150"/>
          <p14:tracePt t="58188" x="3795713" y="5500688"/>
          <p14:tracePt t="58204" x="3795713" y="5465763"/>
          <p14:tracePt t="58221" x="3795713" y="5446713"/>
          <p14:tracePt t="58239" x="3813175" y="5429250"/>
          <p14:tracePt t="58255" x="3848100" y="5402263"/>
          <p14:tracePt t="58270" x="3911600" y="5375275"/>
          <p14:tracePt t="58287" x="3938588" y="5357813"/>
          <p14:tracePt t="58304" x="4017963" y="5330825"/>
          <p14:tracePt t="58322" x="4108450" y="5313363"/>
          <p14:tracePt t="58337" x="4170363" y="5303838"/>
          <p14:tracePt t="58354" x="4313238" y="5286375"/>
          <p14:tracePt t="58372" x="4465638" y="5268913"/>
          <p14:tracePt t="58388" x="4527550" y="5259388"/>
          <p14:tracePt t="58405" x="4643438" y="5259388"/>
          <p14:tracePt t="58422" x="4751388" y="5268913"/>
          <p14:tracePt t="58439" x="4795838" y="5276850"/>
          <p14:tracePt t="58455" x="4894263" y="5295900"/>
          <p14:tracePt t="58471" x="5010150" y="5330825"/>
          <p14:tracePt t="58487" x="5072063" y="5348288"/>
          <p14:tracePt t="58504" x="5187950" y="5384800"/>
          <p14:tracePt t="58521" x="5268913" y="5419725"/>
          <p14:tracePt t="58537" x="5295900" y="5438775"/>
          <p14:tracePt t="58554" x="5340350" y="5465763"/>
          <p14:tracePt t="58570" x="5357813" y="5483225"/>
          <p14:tracePt t="58586" x="5367338" y="5500688"/>
          <p14:tracePt t="58604" x="5375275" y="5518150"/>
          <p14:tracePt t="58622" x="5384800" y="5527675"/>
          <p14:tracePt t="58655" x="5384800" y="5545138"/>
          <p14:tracePt t="58688" x="5384800" y="5554663"/>
          <p14:tracePt t="58704" x="5384800" y="5562600"/>
          <p14:tracePt t="58721" x="5384800" y="5581650"/>
          <p14:tracePt t="58738" x="5375275" y="5599113"/>
          <p14:tracePt t="58755" x="5367338" y="5616575"/>
          <p14:tracePt t="58770" x="5348288" y="5661025"/>
          <p14:tracePt t="58787" x="5340350" y="5680075"/>
          <p14:tracePt t="58804" x="5303838" y="5715000"/>
          <p14:tracePt t="58820" x="5268913" y="5741988"/>
          <p14:tracePt t="58837" x="5241925" y="5741988"/>
          <p14:tracePt t="58854" x="5205413" y="5759450"/>
          <p14:tracePt t="58870" x="5170488" y="5768975"/>
          <p14:tracePt t="58887" x="5143500" y="5776913"/>
          <p14:tracePt t="58903" x="5089525" y="5795963"/>
          <p14:tracePt t="58921" x="5018088" y="5803900"/>
          <p14:tracePt t="58940" x="4938713" y="5822950"/>
          <p14:tracePt t="58954" x="4902200" y="5822950"/>
          <p14:tracePt t="58970" x="4830763" y="5822950"/>
          <p14:tracePt t="58987" x="4786313" y="5830888"/>
          <p14:tracePt t="59004" x="4724400" y="5830888"/>
          <p14:tracePt t="59021" x="4652963" y="5830888"/>
          <p14:tracePt t="59041" x="4581525" y="5830888"/>
          <p14:tracePt t="59054" x="4545013" y="5830888"/>
          <p14:tracePt t="59070" x="4500563" y="5830888"/>
          <p14:tracePt t="59070" x="4465638" y="5830888"/>
          <p14:tracePt t="59086" x="4438650" y="5822950"/>
          <p14:tracePt t="59103" x="4384675" y="5813425"/>
          <p14:tracePt t="59121" x="4340225" y="5795963"/>
          <p14:tracePt t="59142" x="4313238" y="5786438"/>
          <p14:tracePt t="59154" x="4295775" y="5776913"/>
          <p14:tracePt t="59186" x="4286250" y="5768975"/>
          <p14:tracePt t="59203" x="4276725" y="5759450"/>
          <p14:tracePt t="59236" x="4268788" y="5751513"/>
          <p14:tracePt t="59254" x="4268788" y="5741988"/>
          <p14:tracePt t="59271" x="4268788" y="5724525"/>
          <p14:tracePt t="59286" x="4268788" y="5715000"/>
          <p14:tracePt t="59303" x="4268788" y="5653088"/>
          <p14:tracePt t="59321" x="4268788" y="5572125"/>
          <p14:tracePt t="59340" x="4276725" y="5500688"/>
          <p14:tracePt t="59354" x="4295775" y="5456238"/>
          <p14:tracePt t="59370" x="4330700" y="5394325"/>
          <p14:tracePt t="59388" x="4357688" y="5367338"/>
          <p14:tracePt t="59404" x="4446588" y="5322888"/>
          <p14:tracePt t="59421" x="4545013" y="5295900"/>
          <p14:tracePt t="59440" x="4660900" y="5276850"/>
          <p14:tracePt t="59453" x="4714875" y="5276850"/>
          <p14:tracePt t="59470" x="4776788" y="5276850"/>
          <p14:tracePt t="59470" x="4848225" y="5276850"/>
          <p14:tracePt t="59486" x="4919663" y="5276850"/>
          <p14:tracePt t="59504" x="5054600" y="5276850"/>
          <p14:tracePt t="59521" x="5160963" y="5295900"/>
          <p14:tracePt t="59541" x="5276850" y="5313363"/>
          <p14:tracePt t="59554" x="5340350" y="5322888"/>
          <p14:tracePt t="59570" x="5402263" y="5330825"/>
          <p14:tracePt t="59587" x="5510213" y="5348288"/>
          <p14:tracePt t="59603" x="5599113" y="5367338"/>
          <p14:tracePt t="59620" x="5626100" y="5375275"/>
          <p14:tracePt t="59620" x="5653088" y="5375275"/>
          <p14:tracePt t="59642" x="5705475" y="5411788"/>
          <p14:tracePt t="59654" x="5724525" y="5419725"/>
          <p14:tracePt t="59671" x="5751513" y="5465763"/>
          <p14:tracePt t="59688" x="5768975" y="5491163"/>
          <p14:tracePt t="59704" x="5795963" y="5545138"/>
          <p14:tracePt t="59720" x="5803900" y="5608638"/>
          <p14:tracePt t="59740" x="5813425" y="5643563"/>
          <p14:tracePt t="59753" x="5822950" y="5661025"/>
          <p14:tracePt t="59770" x="5822950" y="5688013"/>
          <p14:tracePt t="59803" x="5822950" y="5715000"/>
          <p14:tracePt t="59820" x="5822950" y="5724525"/>
          <p14:tracePt t="61057" x="5822950" y="5741988"/>
          <p14:tracePt t="61069" x="5822950" y="5768975"/>
          <p14:tracePt t="61086" x="5830888" y="5857875"/>
          <p14:tracePt t="61102" x="5848350" y="5983288"/>
          <p14:tracePt t="61118" x="5857875" y="6045200"/>
          <p14:tracePt t="61135" x="5875338" y="6126163"/>
          <p14:tracePt t="61157" x="5884863" y="6188075"/>
          <p14:tracePt t="61169" x="5884863" y="6205538"/>
          <p14:tracePt t="61185" x="5894388" y="6224588"/>
          <p14:tracePt t="61202" x="5902325" y="6251575"/>
          <p14:tracePt t="61218" x="5902325" y="6259513"/>
          <p14:tracePt t="61235" x="5911850" y="6276975"/>
          <p14:tracePt t="61251" x="5911850" y="6286500"/>
          <p14:tracePt t="61335" x="5902325" y="6286500"/>
          <p14:tracePt t="61368" x="5894388" y="6286500"/>
          <p14:tracePt t="61385" x="5867400" y="6286500"/>
          <p14:tracePt t="61402" x="5803900" y="6286500"/>
          <p14:tracePt t="61418" x="5759450" y="6286500"/>
          <p14:tracePt t="61435" x="5634038" y="6286500"/>
          <p14:tracePt t="61452" x="5527675" y="6276975"/>
          <p14:tracePt t="61468" x="5465763" y="6276975"/>
          <p14:tracePt t="61484" x="5330825" y="6276975"/>
          <p14:tracePt t="61503" x="5143500" y="6276975"/>
          <p14:tracePt t="61519" x="5027613" y="6276975"/>
          <p14:tracePt t="61535" x="4776788" y="6276975"/>
          <p14:tracePt t="61552" x="4473575" y="6296025"/>
          <p14:tracePt t="61569" x="4330700" y="6296025"/>
          <p14:tracePt t="61586" x="3983038" y="6313488"/>
          <p14:tracePt t="61602" x="3625850" y="6303963"/>
          <p14:tracePt t="61618" x="3473450" y="6296025"/>
          <p14:tracePt t="61635" x="3259138" y="6276975"/>
          <p14:tracePt t="61653" x="3160713" y="6269038"/>
          <p14:tracePt t="61669" x="3143250" y="6269038"/>
          <p14:tracePt t="61685" x="3125788" y="6269038"/>
          <p14:tracePt t="61935" x="3071813" y="6269038"/>
          <p14:tracePt t="61953" x="2965450" y="6259513"/>
          <p14:tracePt t="61969" x="2894013" y="6259513"/>
          <p14:tracePt t="61985" x="2751138" y="6242050"/>
          <p14:tracePt t="62002" x="2633663" y="6224588"/>
          <p14:tracePt t="62019" x="2598738" y="6215063"/>
          <p14:tracePt t="62035" x="2544763" y="6188075"/>
          <p14:tracePt t="62052" x="2509838" y="6161088"/>
          <p14:tracePt t="62069" x="2509838" y="6153150"/>
          <p14:tracePt t="62085" x="2490788" y="6126163"/>
          <p14:tracePt t="62102" x="2490788" y="6089650"/>
          <p14:tracePt t="62117" x="2490788" y="6072188"/>
          <p14:tracePt t="62134" x="2490788" y="6037263"/>
          <p14:tracePt t="62152" x="2527300" y="5991225"/>
          <p14:tracePt t="62169" x="2554288" y="5973763"/>
          <p14:tracePt t="62184" x="2670175" y="5929313"/>
          <p14:tracePt t="62202" x="2822575" y="5902325"/>
          <p14:tracePt t="62218" x="2894013" y="5894388"/>
          <p14:tracePt t="62235" x="3036888" y="5884863"/>
          <p14:tracePt t="62251" x="3170238" y="5884863"/>
          <p14:tracePt t="62268" x="3232150" y="5884863"/>
          <p14:tracePt t="62284" x="3340100" y="5884863"/>
          <p14:tracePt t="62301" x="3375025" y="5884863"/>
          <p14:tracePt t="62317" x="3455988" y="5894388"/>
          <p14:tracePt t="62334" x="3527425" y="5911850"/>
          <p14:tracePt t="62351" x="3571875" y="5919788"/>
          <p14:tracePt t="62351" x="3608388" y="5929313"/>
          <p14:tracePt t="62368" x="3633788" y="5938838"/>
          <p14:tracePt t="62384" x="3687763" y="5946775"/>
          <p14:tracePt t="62402" x="3714750" y="5965825"/>
          <p14:tracePt t="62418" x="3724275" y="5965825"/>
          <p14:tracePt t="62434" x="3741738" y="5973763"/>
          <p14:tracePt t="62453" x="3741738" y="5983288"/>
          <p14:tracePt t="62467" x="3751263" y="5991225"/>
          <p14:tracePt t="65016" x="3751263" y="6010275"/>
          <p14:tracePt t="65033" x="3741738" y="6108700"/>
          <p14:tracePt t="65050" x="3732213" y="6170613"/>
          <p14:tracePt t="65066" x="3732213" y="6296025"/>
          <p14:tracePt t="65082" x="3741738" y="6394450"/>
          <p14:tracePt t="65099" x="3759200" y="6429375"/>
          <p14:tracePt t="65116" x="3813175" y="6510338"/>
          <p14:tracePt t="65133" x="3894138" y="6572250"/>
          <p14:tracePt t="65150" x="3929063" y="6599238"/>
          <p14:tracePt t="65166" x="4027488" y="6634163"/>
          <p14:tracePt t="65183" x="4133850" y="6643688"/>
          <p14:tracePt t="65198" x="4205288" y="6643688"/>
          <p14:tracePt t="65215" x="4348163" y="6616700"/>
          <p14:tracePt t="65233" x="4510088" y="6581775"/>
          <p14:tracePt t="65251" x="4598988" y="6562725"/>
          <p14:tracePt t="65265" x="4786313" y="6545263"/>
          <p14:tracePt t="65283" x="4991100" y="6527800"/>
          <p14:tracePt t="65299" x="5099050" y="6518275"/>
          <p14:tracePt t="65316" x="5322888" y="6491288"/>
          <p14:tracePt t="65333" x="5510213" y="6483350"/>
          <p14:tracePt t="65351" x="5581650" y="6483350"/>
          <p14:tracePt t="65366" x="5680075" y="6473825"/>
          <p14:tracePt t="65383" x="5705475" y="6473825"/>
          <p14:tracePt t="65399" x="5715000" y="6473825"/>
          <p14:tracePt t="65866" x="5715000" y="6465888"/>
          <p14:tracePt t="65882" x="5705475" y="6456363"/>
          <p14:tracePt t="65898" x="5670550" y="6411913"/>
          <p14:tracePt t="65915" x="5608638" y="6323013"/>
          <p14:tracePt t="65931" x="5589588" y="6276975"/>
          <p14:tracePt t="65949" x="5537200" y="6205538"/>
          <p14:tracePt t="65966" x="5500688" y="6143625"/>
          <p14:tracePt t="65981" x="5483225" y="6108700"/>
          <p14:tracePt t="65998" x="5456238" y="6037263"/>
          <p14:tracePt t="66016" x="5429250" y="5983288"/>
          <p14:tracePt t="66032" x="5429250" y="5956300"/>
          <p14:tracePt t="66048" x="5411788" y="5929313"/>
          <p14:tracePt t="66065" x="5411788" y="5919788"/>
          <p14:tracePt t="66082" x="5411788" y="5911850"/>
          <p14:tracePt t="66099" x="5402263" y="5911850"/>
          <p14:tracePt t="66149" x="5394325" y="5911850"/>
          <p14:tracePt t="66166" x="5394325" y="5902325"/>
          <p14:tracePt t="66182" x="5384800" y="5902325"/>
          <p14:tracePt t="66198" x="5375275" y="5902325"/>
          <p14:tracePt t="66215" x="5348288" y="5894388"/>
          <p14:tracePt t="66232" x="5313363" y="5894388"/>
          <p14:tracePt t="66248" x="5180013" y="5875338"/>
          <p14:tracePt t="66265" x="5018088" y="5867400"/>
          <p14:tracePt t="66283" x="4946650" y="5867400"/>
          <p14:tracePt t="66298" x="4803775" y="5867400"/>
          <p14:tracePt t="66315" x="4652963" y="5867400"/>
          <p14:tracePt t="66331" x="4581525" y="5867400"/>
          <p14:tracePt t="66347" x="4456113" y="5867400"/>
          <p14:tracePt t="66365" x="4340225" y="5867400"/>
          <p14:tracePt t="66382" x="4276725" y="5867400"/>
          <p14:tracePt t="66398" x="4152900" y="5867400"/>
          <p14:tracePt t="66415" x="4044950" y="5848350"/>
          <p14:tracePt t="66432" x="4000500" y="5840413"/>
          <p14:tracePt t="66448" x="3938588" y="5822950"/>
          <p14:tracePt t="66466" x="3875088" y="5795963"/>
          <p14:tracePt t="66482" x="3857625" y="5776913"/>
          <p14:tracePt t="66498" x="3830638" y="5751513"/>
          <p14:tracePt t="66515" x="3803650" y="5732463"/>
          <p14:tracePt t="66532" x="3803650" y="5715000"/>
          <p14:tracePt t="66548" x="3803650" y="5661025"/>
          <p14:tracePt t="66565" x="3813175" y="5589588"/>
          <p14:tracePt t="66581" x="3840163" y="5545138"/>
          <p14:tracePt t="66597" x="3919538" y="5456238"/>
          <p14:tracePt t="66614" x="4071938" y="5384800"/>
          <p14:tracePt t="66631" x="4170363" y="5340350"/>
          <p14:tracePt t="66649" x="4402138" y="5303838"/>
          <p14:tracePt t="66665" x="4633913" y="5286375"/>
          <p14:tracePt t="66682" x="4751388" y="5276850"/>
          <p14:tracePt t="66697" x="4983163" y="5276850"/>
          <p14:tracePt t="66715" x="5197475" y="5276850"/>
          <p14:tracePt t="66731" x="5286375" y="5286375"/>
          <p14:tracePt t="66747" x="5429250" y="5313363"/>
          <p14:tracePt t="66765" x="5518150" y="5348288"/>
          <p14:tracePt t="66782" x="5545138" y="5357813"/>
          <p14:tracePt t="66797" x="5608638" y="5384800"/>
          <p14:tracePt t="66815" x="5634038" y="5411788"/>
          <p14:tracePt t="66831" x="5653088" y="5429250"/>
          <p14:tracePt t="66848" x="5670550" y="5456238"/>
          <p14:tracePt t="66865" x="5680075" y="5473700"/>
          <p14:tracePt t="66897" x="5688013" y="5483225"/>
          <p14:tracePt t="66914" x="5688013" y="5491163"/>
          <p14:tracePt t="66931" x="5688013" y="5500688"/>
          <p14:tracePt t="66947" x="5688013" y="5510213"/>
          <p14:tracePt t="66965" x="5688013" y="5518150"/>
          <p14:tracePt t="66982" x="5680075" y="5527675"/>
          <p14:tracePt t="66997" x="5670550" y="5537200"/>
          <p14:tracePt t="67015" x="5661025" y="5545138"/>
          <p14:tracePt t="67031" x="5661025" y="5554663"/>
          <p14:tracePt t="67047" x="5653088" y="5562600"/>
          <p14:tracePt t="67064" x="5634038" y="5589588"/>
          <p14:tracePt t="67081" x="5626100" y="5608638"/>
          <p14:tracePt t="67097" x="5599113" y="5661025"/>
          <p14:tracePt t="67115" x="5554663" y="5724525"/>
          <p14:tracePt t="67131" x="5545138" y="5751513"/>
          <p14:tracePt t="67147" x="5518150" y="5803900"/>
          <p14:tracePt t="67165" x="5491163" y="5840413"/>
          <p14:tracePt t="67182" x="5465763" y="5857875"/>
          <p14:tracePt t="67198" x="5438775" y="5884863"/>
          <p14:tracePt t="67215" x="5411788" y="5911850"/>
          <p14:tracePt t="67231" x="5394325" y="5919788"/>
          <p14:tracePt t="67247" x="5384800" y="5938838"/>
          <p14:tracePt t="67265" x="5375275" y="5946775"/>
          <p14:tracePt t="67297" x="5367338" y="5946775"/>
          <p14:tracePt t="71049" x="5357813" y="5956300"/>
          <p14:tracePt t="71062" x="5340350" y="5965825"/>
          <p14:tracePt t="71079" x="5313363" y="5983288"/>
          <p14:tracePt t="71095" x="5286375" y="6018213"/>
          <p14:tracePt t="71112" x="5268913" y="6037263"/>
          <p14:tracePt t="71128" x="5241925" y="6089650"/>
          <p14:tracePt t="71150" x="5224463" y="6143625"/>
          <p14:tracePt t="71163" x="5214938" y="6161088"/>
          <p14:tracePt t="71179" x="5205413" y="6197600"/>
          <p14:tracePt t="71196" x="5197475" y="6215063"/>
          <p14:tracePt t="71212" x="5187950" y="6215063"/>
          <p14:tracePt t="71228" x="5180013" y="6232525"/>
          <p14:tracePt t="71328" x="5180013" y="6242050"/>
          <p14:tracePt t="71396" x="5170488" y="6242050"/>
          <p14:tracePt t="71428" x="5170488" y="6251575"/>
          <p14:tracePt t="71446" x="5160963" y="6269038"/>
          <p14:tracePt t="71478" x="5143500" y="6296025"/>
          <p14:tracePt t="71495" x="5133975" y="6330950"/>
          <p14:tracePt t="71512" x="5126038" y="6348413"/>
          <p14:tracePt t="71529" x="5108575" y="6384925"/>
          <p14:tracePt t="71554" x="5089525" y="6411913"/>
          <p14:tracePt t="71562" x="5072063" y="6429375"/>
          <p14:tracePt t="71578" x="5027613" y="6483350"/>
          <p14:tracePt t="71595" x="4956175" y="6537325"/>
          <p14:tracePt t="71612" x="4894263" y="6562725"/>
          <p14:tracePt t="71628" x="4697413" y="6589713"/>
          <p14:tracePt t="71649" x="4348163" y="6562725"/>
          <p14:tracePt t="71662" x="4044950" y="6456363"/>
          <p14:tracePt t="71678" x="3027363" y="5875338"/>
          <p14:tracePt t="71696" x="1571625" y="4786313"/>
          <p14:tracePt t="71711" x="955675" y="4232275"/>
          <p14:tracePt t="71729" x="179388" y="3367088"/>
          <p14:tracePt t="72147" x="17463" y="1062038"/>
          <p14:tracePt t="72162" x="26988" y="946150"/>
          <p14:tracePt t="72178" x="26988" y="795338"/>
          <p14:tracePt t="72195" x="26988" y="731838"/>
          <p14:tracePt t="72211" x="26988" y="669925"/>
          <p14:tracePt t="72228" x="26988" y="625475"/>
          <p14:tracePt t="72250" x="26988" y="598488"/>
          <p14:tracePt t="72261" x="26988" y="588963"/>
          <p14:tracePt t="72277" x="17463" y="544513"/>
          <p14:tracePt t="72294" x="17463" y="517525"/>
          <p14:tracePt t="72311" x="9525" y="455613"/>
          <p14:tracePt t="72328" x="0" y="384175"/>
          <p14:tracePt t="72348" x="0" y="32226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Drives</a:t>
            </a:r>
          </a:p>
        </p:txBody>
      </p:sp>
      <p:sp>
        <p:nvSpPr>
          <p:cNvPr id="3" name="Content Placeholder 2"/>
          <p:cNvSpPr>
            <a:spLocks noGrp="1"/>
          </p:cNvSpPr>
          <p:nvPr>
            <p:ph idx="1"/>
          </p:nvPr>
        </p:nvSpPr>
        <p:spPr>
          <a:xfrm>
            <a:off x="3262858" y="1295401"/>
            <a:ext cx="7633742" cy="3593591"/>
          </a:xfrm>
        </p:spPr>
        <p:txBody>
          <a:bodyPr>
            <a:noAutofit/>
          </a:bodyPr>
          <a:lstStyle/>
          <a:p>
            <a:r>
              <a:rPr lang="en-US" sz="2200" dirty="0"/>
              <a:t>CDs, DVDs, Blu-ray</a:t>
            </a:r>
          </a:p>
          <a:p>
            <a:r>
              <a:rPr lang="en-US" sz="2200" dirty="0"/>
              <a:t>An optical drive uses a light beam and sensor to read the data. </a:t>
            </a:r>
          </a:p>
          <a:p>
            <a:r>
              <a:rPr lang="en-US" sz="2200" dirty="0"/>
              <a:t>The surface of a blank optical disc is shiny and reflects light strongly.</a:t>
            </a:r>
          </a:p>
          <a:p>
            <a:r>
              <a:rPr lang="en-US" sz="2200" dirty="0"/>
              <a:t>When data is written to an optical disc, certain areas are burned with a laser so they are less reflective. </a:t>
            </a:r>
          </a:p>
          <a:p>
            <a:r>
              <a:rPr lang="en-US" sz="2200" dirty="0"/>
              <a:t>The shiny areas are called land, and the less-shiny areas are called pits</a:t>
            </a:r>
          </a:p>
          <a:p>
            <a:r>
              <a:rPr lang="en-US" sz="2200" dirty="0"/>
              <a:t>Reads and writes in patterns of greater or lesser reflectivity</a:t>
            </a:r>
          </a:p>
          <a:p>
            <a:endParaRPr lang="en-US" sz="2200" dirty="0"/>
          </a:p>
        </p:txBody>
      </p:sp>
      <p:pic>
        <p:nvPicPr>
          <p:cNvPr id="5" name="Picture 4"/>
          <p:cNvPicPr>
            <a:picLocks noChangeAspect="1"/>
          </p:cNvPicPr>
          <p:nvPr/>
        </p:nvPicPr>
        <p:blipFill rotWithShape="1">
          <a:blip r:embed="rId4"/>
          <a:srcRect l="3756" t="19291" r="4095"/>
          <a:stretch/>
        </p:blipFill>
        <p:spPr>
          <a:xfrm>
            <a:off x="2655482" y="5334000"/>
            <a:ext cx="7707719" cy="138240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372348"/>
            <a:ext cx="2785936" cy="5087335"/>
          </a:xfrm>
          <a:prstGeom prst="rect">
            <a:avLst/>
          </a:prstGeom>
        </p:spPr>
      </p:pic>
      <p:sp>
        <p:nvSpPr>
          <p:cNvPr id="6" name="Slide Number Placeholder 5">
            <a:extLst>
              <a:ext uri="{FF2B5EF4-FFF2-40B4-BE49-F238E27FC236}">
                <a16:creationId xmlns:a16="http://schemas.microsoft.com/office/drawing/2014/main" id="{ED21D415-2188-4078-B838-A51403E6428E}"/>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39</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408017732"/>
      </p:ext>
    </p:extLst>
  </p:cSld>
  <p:clrMapOvr>
    <a:masterClrMapping/>
  </p:clrMapOvr>
  <mc:AlternateContent xmlns:mc="http://schemas.openxmlformats.org/markup-compatibility/2006" xmlns:p14="http://schemas.microsoft.com/office/powerpoint/2010/main">
    <mc:Choice Requires="p14">
      <p:transition spd="slow" p14:dur="1500" advTm="137661">
        <p:split orient="vert"/>
      </p:transition>
    </mc:Choice>
    <mc:Fallback xmlns="">
      <p:transition spd="slow" advTm="1376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38536" x="750888" y="5045075"/>
          <p14:tracePt t="38670" x="750888" y="5027613"/>
          <p14:tracePt t="38687" x="803275" y="4938713"/>
          <p14:tracePt t="38703" x="857250" y="4857750"/>
          <p14:tracePt t="38719" x="1044575" y="4660900"/>
          <p14:tracePt t="38736" x="1179513" y="4554538"/>
          <p14:tracePt t="38754" x="1500188" y="4322763"/>
          <p14:tracePt t="38770" x="1911350" y="4071938"/>
          <p14:tracePt t="38787" x="2419350" y="3813175"/>
          <p14:tracePt t="38803" x="2697163" y="3687763"/>
          <p14:tracePt t="38819" x="3232150" y="3465513"/>
          <p14:tracePt t="38836" x="3589338" y="3322638"/>
          <p14:tracePt t="38858" x="3759200" y="3251200"/>
          <p14:tracePt t="38869" x="3803650" y="3241675"/>
          <p14:tracePt t="38886" x="3848100" y="3214688"/>
          <p14:tracePt t="38902" x="3857625" y="3205163"/>
          <p14:tracePt t="38919" x="3867150" y="3197225"/>
          <p14:tracePt t="38936" x="3867150" y="3187700"/>
          <p14:tracePt t="38955" x="3840163" y="3179763"/>
          <p14:tracePt t="38969" x="3687763" y="3152775"/>
          <p14:tracePt t="38986" x="3589338" y="3143250"/>
          <p14:tracePt t="39003" x="3357563" y="3116263"/>
          <p14:tracePt t="39019" x="3089275" y="3098800"/>
          <p14:tracePt t="39036" x="2965450" y="3089275"/>
          <p14:tracePt t="39036" x="2840038" y="3081338"/>
          <p14:tracePt t="39055" x="2732088" y="3071813"/>
          <p14:tracePt t="39070" x="2589213" y="3054350"/>
          <p14:tracePt t="39086" x="2527300" y="3036888"/>
          <p14:tracePt t="39103" x="2509838" y="3027363"/>
          <p14:tracePt t="39120" x="2509838" y="3009900"/>
          <p14:tracePt t="39139" x="2544763" y="2955925"/>
          <p14:tracePt t="39153" x="2598738" y="2919413"/>
          <p14:tracePt t="39169" x="2768600" y="2840038"/>
          <p14:tracePt t="39185" x="2874963" y="2813050"/>
          <p14:tracePt t="39202" x="3116263" y="2776538"/>
          <p14:tracePt t="39219" x="3322638" y="2768600"/>
          <p14:tracePt t="39236" x="3455988" y="2759075"/>
          <p14:tracePt t="39256" x="3490913" y="2759075"/>
          <p14:tracePt t="39269" x="3536950" y="2759075"/>
          <p14:tracePt t="39285" x="3544888" y="2759075"/>
          <p14:tracePt t="39302" x="3554413" y="2759075"/>
          <p14:tracePt t="39319" x="3536950" y="2759075"/>
          <p14:tracePt t="39335" x="3490913" y="2759075"/>
          <p14:tracePt t="39354" x="3286125" y="2768600"/>
          <p14:tracePt t="39370" x="2911475" y="2822575"/>
          <p14:tracePt t="39386" x="2428875" y="2874963"/>
          <p14:tracePt t="39402" x="2179638" y="2901950"/>
          <p14:tracePt t="39418" x="1768475" y="2938463"/>
          <p14:tracePt t="39435" x="1652588" y="2955925"/>
          <p14:tracePt t="39454" x="1544638" y="2965450"/>
          <p14:tracePt t="39469" x="1500188" y="2965450"/>
          <p14:tracePt t="39519" x="1500188" y="2973388"/>
          <p14:tracePt t="42300" x="1536700" y="2973388"/>
          <p14:tracePt t="42318" x="1776413" y="2973388"/>
          <p14:tracePt t="42334" x="1938338" y="2982913"/>
          <p14:tracePt t="42353" x="2608263" y="3036888"/>
          <p14:tracePt t="42367" x="3660775" y="3125788"/>
          <p14:tracePt t="42384" x="4268788" y="3179763"/>
          <p14:tracePt t="42401" x="5348288" y="3286125"/>
          <p14:tracePt t="42416" x="6099175" y="3384550"/>
          <p14:tracePt t="42433" x="6303963" y="3411538"/>
          <p14:tracePt t="42453" x="6545263" y="3446463"/>
          <p14:tracePt t="42467" x="6661150" y="3473450"/>
          <p14:tracePt t="42483" x="6705600" y="3482975"/>
          <p14:tracePt t="42499" x="6732588" y="3482975"/>
          <p14:tracePt t="42517" x="6751638" y="3482975"/>
          <p14:tracePt t="42533" x="6759575" y="3482975"/>
          <p14:tracePt t="42566" x="6769100" y="3482975"/>
          <p14:tracePt t="42783" x="6759575" y="3482975"/>
          <p14:tracePt t="42799" x="6751638" y="3482975"/>
          <p14:tracePt t="42816" x="6742113" y="3482975"/>
          <p14:tracePt t="42832" x="6732588" y="3473450"/>
          <p14:tracePt t="42854" x="6715125" y="3465513"/>
          <p14:tracePt t="42867" x="6688138" y="3465513"/>
          <p14:tracePt t="42883" x="6680200" y="3455988"/>
          <p14:tracePt t="42900" x="6653213" y="3446463"/>
          <p14:tracePt t="42916" x="6616700" y="3429000"/>
          <p14:tracePt t="42933" x="6589713" y="3419475"/>
          <p14:tracePt t="42954" x="6562725" y="3419475"/>
          <p14:tracePt t="42966" x="6537325" y="3411538"/>
          <p14:tracePt t="42983" x="6527800" y="3411538"/>
          <p14:tracePt t="42999" x="6500813" y="3402013"/>
          <p14:tracePt t="43032" x="6491288" y="3402013"/>
          <p14:tracePt t="43052" x="6483350" y="3402013"/>
          <p14:tracePt t="43066" x="6473825" y="3402013"/>
          <p14:tracePt t="43083" x="6465888" y="3402013"/>
          <p14:tracePt t="43099" x="6456363" y="3402013"/>
          <p14:tracePt t="43116" x="6429375" y="3394075"/>
          <p14:tracePt t="43133" x="6411913" y="3384550"/>
          <p14:tracePt t="43152" x="6394450" y="3384550"/>
          <p14:tracePt t="43166" x="6357938" y="3375025"/>
          <p14:tracePt t="43183" x="6330950" y="3367088"/>
          <p14:tracePt t="43199" x="6313488" y="3367088"/>
          <p14:tracePt t="43216" x="6276975" y="3357563"/>
          <p14:tracePt t="43232" x="6251575" y="3357563"/>
          <p14:tracePt t="43251" x="6188075" y="3348038"/>
          <p14:tracePt t="43266" x="6089650" y="3348038"/>
          <p14:tracePt t="43282" x="6037263" y="3348038"/>
          <p14:tracePt t="43299" x="5884863" y="3348038"/>
          <p14:tracePt t="43316" x="5724525" y="3348038"/>
          <p14:tracePt t="43333" x="5643563" y="3348038"/>
          <p14:tracePt t="43351" x="5483225" y="3348038"/>
          <p14:tracePt t="43367" x="5340350" y="3348038"/>
          <p14:tracePt t="43383" x="5276850" y="3348038"/>
          <p14:tracePt t="43400" x="5214938" y="3348038"/>
          <p14:tracePt t="43417" x="5197475" y="3357563"/>
          <p14:tracePt t="43666" x="5160963" y="3357563"/>
          <p14:tracePt t="43682" x="5143500" y="3348038"/>
          <p14:tracePt t="43699" x="5081588" y="3348038"/>
          <p14:tracePt t="43716" x="4965700" y="3330575"/>
          <p14:tracePt t="43732" x="4911725" y="3330575"/>
          <p14:tracePt t="43751" x="4786313" y="3322638"/>
          <p14:tracePt t="43766" x="4660900" y="3313113"/>
          <p14:tracePt t="43782" x="4608513" y="3313113"/>
          <p14:tracePt t="43799" x="4483100" y="3303588"/>
          <p14:tracePt t="43815" x="4438650" y="3303588"/>
          <p14:tracePt t="43832" x="4348163" y="3303588"/>
          <p14:tracePt t="43851" x="4295775" y="3303588"/>
          <p14:tracePt t="43866" x="4268788" y="3303588"/>
          <p14:tracePt t="43882" x="4251325" y="3303588"/>
          <p14:tracePt t="43900" x="4232275" y="3313113"/>
          <p14:tracePt t="43915" x="4214813" y="3322638"/>
          <p14:tracePt t="43932" x="4197350" y="3322638"/>
          <p14:tracePt t="43951" x="4170363" y="3322638"/>
          <p14:tracePt t="43965" x="4160838" y="3322638"/>
          <p14:tracePt t="43982" x="4152900" y="3322638"/>
          <p14:tracePt t="43999" x="4143375" y="3322638"/>
          <p14:tracePt t="44053" x="4133850" y="3322638"/>
          <p14:tracePt t="44098" x="4125913" y="3322638"/>
          <p14:tracePt t="44151" x="4125913" y="3330575"/>
          <p14:tracePt t="44182" x="4116388" y="3330575"/>
          <p14:tracePt t="44199" x="4108450" y="3330575"/>
          <p14:tracePt t="44232" x="4089400" y="3340100"/>
          <p14:tracePt t="44250" x="4081463" y="3340100"/>
          <p14:tracePt t="44282" x="4071938" y="3340100"/>
          <p14:tracePt t="44298" x="4062413" y="3348038"/>
          <p14:tracePt t="44332" x="4054475" y="3348038"/>
          <p14:tracePt t="44382" x="4044950" y="3348038"/>
          <p14:tracePt t="45014" x="4027488" y="3348038"/>
          <p14:tracePt t="45031" x="3946525" y="3367088"/>
          <p14:tracePt t="45050" x="3822700" y="3402013"/>
          <p14:tracePt t="45065" x="3751263" y="3419475"/>
          <p14:tracePt t="45081" x="3616325" y="3455988"/>
          <p14:tracePt t="45099" x="3490913" y="3490913"/>
          <p14:tracePt t="45115" x="3429000" y="3509963"/>
          <p14:tracePt t="45131" x="3303588" y="3536950"/>
          <p14:tracePt t="45151" x="3187700" y="3562350"/>
          <p14:tracePt t="45165" x="3152775" y="3571875"/>
          <p14:tracePt t="45181" x="3098800" y="3581400"/>
          <p14:tracePt t="45199" x="3081338" y="3598863"/>
          <p14:tracePt t="45214" x="3062288" y="3598863"/>
          <p14:tracePt t="45231" x="3044825" y="3616325"/>
          <p14:tracePt t="45250" x="3017838" y="3625850"/>
          <p14:tracePt t="45264" x="3009900" y="3633788"/>
          <p14:tracePt t="45281" x="2982913" y="3633788"/>
          <p14:tracePt t="45298" x="2955925" y="3652838"/>
          <p14:tracePt t="45314" x="2946400" y="3652838"/>
          <p14:tracePt t="45331" x="2919413" y="3670300"/>
          <p14:tracePt t="45351" x="2884488" y="3679825"/>
          <p14:tracePt t="45365" x="2857500" y="3687763"/>
          <p14:tracePt t="45382" x="2840038" y="3697288"/>
          <p14:tracePt t="45399" x="2822575" y="3705225"/>
          <p14:tracePt t="45414" x="2813050" y="3714750"/>
          <p14:tracePt t="45449" x="2803525" y="3724275"/>
          <p14:tracePt t="45532" x="2803525" y="3732213"/>
          <p14:tracePt t="45631" x="2830513" y="3732213"/>
          <p14:tracePt t="45650" x="2928938" y="3741738"/>
          <p14:tracePt t="45665" x="2982913" y="3741738"/>
          <p14:tracePt t="45681" x="3125788" y="3741738"/>
          <p14:tracePt t="45699" x="3251200" y="3751263"/>
          <p14:tracePt t="45714" x="3295650" y="3751263"/>
          <p14:tracePt t="45730" x="3367088" y="3759200"/>
          <p14:tracePt t="45750" x="3411538" y="3759200"/>
          <p14:tracePt t="45764" x="3419475" y="3768725"/>
          <p14:tracePt t="45781" x="3429000" y="3768725"/>
          <p14:tracePt t="45814" x="3438525" y="3768725"/>
          <p14:tracePt t="45964" x="3438525" y="3776663"/>
          <p14:tracePt t="45980" x="3429000" y="3776663"/>
          <p14:tracePt t="46014" x="3419475" y="3786188"/>
          <p14:tracePt t="46030" x="3411538" y="3786188"/>
          <p14:tracePt t="46049" x="3394075" y="3786188"/>
          <p14:tracePt t="46064" x="3384550" y="3786188"/>
          <p14:tracePt t="46080" x="3357563" y="3786188"/>
          <p14:tracePt t="46098" x="3322638" y="3786188"/>
          <p14:tracePt t="46114" x="3286125" y="3786188"/>
          <p14:tracePt t="46131" x="3187700" y="3795713"/>
          <p14:tracePt t="46150" x="3089275" y="3795713"/>
          <p14:tracePt t="46165" x="3044825" y="3795713"/>
          <p14:tracePt t="46181" x="2955925" y="3795713"/>
          <p14:tracePt t="46198" x="2874963" y="3786188"/>
          <p14:tracePt t="46214" x="2847975" y="3786188"/>
          <p14:tracePt t="46230" x="2803525" y="3786188"/>
          <p14:tracePt t="46249" x="2786063" y="3776663"/>
          <p14:tracePt t="46263" x="2776538" y="3776663"/>
          <p14:tracePt t="46280" x="2768600" y="3768725"/>
          <p14:tracePt t="46480" x="2776538" y="3768725"/>
          <p14:tracePt t="46498" x="2795588" y="3768725"/>
          <p14:tracePt t="46513" x="2813050" y="3768725"/>
          <p14:tracePt t="46530" x="2911475" y="3786188"/>
          <p14:tracePt t="46549" x="3054350" y="3803650"/>
          <p14:tracePt t="46563" x="3133725" y="3813175"/>
          <p14:tracePt t="46580" x="3295650" y="3830638"/>
          <p14:tracePt t="46598" x="3455988" y="3848100"/>
          <p14:tracePt t="46614" x="3517900" y="3848100"/>
          <p14:tracePt t="46631" x="3608388" y="3857625"/>
          <p14:tracePt t="46651" x="3670300" y="3857625"/>
          <p14:tracePt t="46664" x="3697288" y="3857625"/>
          <p14:tracePt t="46679" x="3751263" y="3857625"/>
          <p14:tracePt t="46697" x="3813175" y="3857625"/>
          <p14:tracePt t="46713" x="3848100" y="3857625"/>
          <p14:tracePt t="46731" x="3902075" y="3857625"/>
          <p14:tracePt t="46750" x="3938588" y="3857625"/>
          <p14:tracePt t="46764" x="3946525" y="3857625"/>
          <p14:tracePt t="46780" x="3965575" y="3857625"/>
          <p14:tracePt t="46796" x="3973513" y="3857625"/>
          <p14:tracePt t="46813" x="3983038" y="3857625"/>
          <p14:tracePt t="46881" x="3990975" y="3857625"/>
          <p14:tracePt t="46898" x="4000500" y="3857625"/>
          <p14:tracePt t="46929" x="4010025" y="3857625"/>
          <p14:tracePt t="46963" x="4017963" y="3857625"/>
          <p14:tracePt t="46980" x="4027488" y="3857625"/>
          <p14:tracePt t="46996" x="4037013" y="3857625"/>
          <p14:tracePt t="47013" x="4044950" y="3857625"/>
          <p14:tracePt t="47048" x="4054475" y="3857625"/>
          <p14:tracePt t="47113" x="4062413" y="3857625"/>
          <p14:tracePt t="47263" x="4054475" y="3857625"/>
          <p14:tracePt t="47312" x="4044950" y="3857625"/>
          <p14:tracePt t="47329" x="4037013" y="3857625"/>
          <p14:tracePt t="47348" x="4027488" y="3848100"/>
          <p14:tracePt t="47363" x="4017963" y="3848100"/>
          <p14:tracePt t="47380" x="4010025" y="3840163"/>
          <p14:tracePt t="47397" x="3990975" y="3830638"/>
          <p14:tracePt t="47412" x="3965575" y="3822700"/>
          <p14:tracePt t="47429" x="3902075" y="3813175"/>
          <p14:tracePt t="47448" x="3795713" y="3776663"/>
          <p14:tracePt t="47463" x="3759200" y="3759200"/>
          <p14:tracePt t="47480" x="3705225" y="3741738"/>
          <p14:tracePt t="47496" x="3660775" y="3724275"/>
          <p14:tracePt t="47512" x="3643313" y="3714750"/>
          <p14:tracePt t="47529" x="3589338" y="3705225"/>
          <p14:tracePt t="47548" x="3509963" y="3687763"/>
          <p14:tracePt t="47563" x="3473450" y="3679825"/>
          <p14:tracePt t="47579" x="3394075" y="3670300"/>
          <p14:tracePt t="47596" x="3340100" y="3660775"/>
          <p14:tracePt t="47612" x="3313113" y="3652838"/>
          <p14:tracePt t="47629" x="3259138" y="3633788"/>
          <p14:tracePt t="47648" x="3197225" y="3633788"/>
          <p14:tracePt t="47663" x="3170238" y="3625850"/>
          <p14:tracePt t="47679" x="3108325" y="3616325"/>
          <p14:tracePt t="47697" x="3062288" y="3608388"/>
          <p14:tracePt t="47713" x="3044825" y="3608388"/>
          <p14:tracePt t="47730" x="3027363" y="3608388"/>
          <p14:tracePt t="47749" x="3017838" y="3598863"/>
          <p14:tracePt t="47829" x="3017838" y="3589338"/>
          <p14:tracePt t="47848" x="3017838" y="3581400"/>
          <p14:tracePt t="47896" x="3027363" y="3571875"/>
          <p14:tracePt t="47929" x="3044825" y="3562350"/>
          <p14:tracePt t="47948" x="3054350" y="3562350"/>
          <p14:tracePt t="47963" x="3054350" y="3554413"/>
          <p14:tracePt t="47979" x="3062288" y="3544888"/>
          <p14:tracePt t="47996" x="3071813" y="3536950"/>
          <p14:tracePt t="48012" x="3081338" y="3536950"/>
          <p14:tracePt t="48029" x="3089275" y="3527425"/>
          <p14:tracePt t="48048" x="3098800" y="3509963"/>
          <p14:tracePt t="48062" x="3108325" y="3509963"/>
          <p14:tracePt t="48079" x="3133725" y="3500438"/>
          <p14:tracePt t="48096" x="3143250" y="3490913"/>
          <p14:tracePt t="48096" x="3170238" y="3490913"/>
          <p14:tracePt t="48112" x="3205163" y="3482975"/>
          <p14:tracePt t="48129" x="3313113" y="3473450"/>
          <p14:tracePt t="48148" x="3411538" y="3473450"/>
          <p14:tracePt t="48163" x="3446463" y="3473450"/>
          <p14:tracePt t="48179" x="3500438" y="3473450"/>
          <p14:tracePt t="48195" x="3517900" y="3482975"/>
          <p14:tracePt t="48212" x="3536950" y="3482975"/>
          <p14:tracePt t="48229" x="3544888" y="3482975"/>
          <p14:tracePt t="48247" x="3562350" y="3490913"/>
          <p14:tracePt t="48279" x="3571875" y="3490913"/>
          <p14:tracePt t="48295" x="3571875" y="3500438"/>
          <p14:tracePt t="48313" x="3581400" y="3500438"/>
          <p14:tracePt t="48330" x="3581400" y="3509963"/>
          <p14:tracePt t="48349" x="3589338" y="3517900"/>
          <p14:tracePt t="48379" x="3598863" y="3527425"/>
          <p14:tracePt t="48395" x="3598863" y="3536950"/>
          <p14:tracePt t="48412" x="3608388" y="3544888"/>
          <p14:tracePt t="48429" x="3608388" y="3554413"/>
          <p14:tracePt t="48448" x="3608388" y="3581400"/>
          <p14:tracePt t="48463" x="3616325" y="3589338"/>
          <p14:tracePt t="48479" x="3616325" y="3608388"/>
          <p14:tracePt t="48495" x="3616325" y="3616325"/>
          <p14:tracePt t="48512" x="3598863" y="3652838"/>
          <p14:tracePt t="48528" x="3509963" y="3732213"/>
          <p14:tracePt t="48547" x="3348038" y="3848100"/>
          <p14:tracePt t="48562" x="3259138" y="3902075"/>
          <p14:tracePt t="48578" x="3089275" y="3965575"/>
          <p14:tracePt t="48595" x="3000375" y="3983038"/>
          <p14:tracePt t="48612" x="2840038" y="4010025"/>
          <p14:tracePt t="48628" x="2732088" y="4010025"/>
          <p14:tracePt t="48648" x="2660650" y="4010025"/>
          <p14:tracePt t="48662" x="2633663" y="4010025"/>
          <p14:tracePt t="48679" x="2589213" y="4000500"/>
          <p14:tracePt t="48695" x="2571750" y="3990975"/>
          <p14:tracePt t="48713" x="2554288" y="3983038"/>
          <p14:tracePt t="48728" x="2527300" y="3973513"/>
          <p14:tracePt t="48747" x="2500313" y="3956050"/>
          <p14:tracePt t="48763" x="2490788" y="3946525"/>
          <p14:tracePt t="48779" x="2465388" y="3929063"/>
          <p14:tracePt t="48795" x="2455863" y="3911600"/>
          <p14:tracePt t="48812" x="2428875" y="3884613"/>
          <p14:tracePt t="48828" x="2393950" y="3867150"/>
          <p14:tracePt t="48848" x="2366963" y="3840163"/>
          <p14:tracePt t="48862" x="2357438" y="3822700"/>
          <p14:tracePt t="48879" x="2339975" y="3795713"/>
          <p14:tracePt t="48896" x="2322513" y="3776663"/>
          <p14:tracePt t="48912" x="2312988" y="3759200"/>
          <p14:tracePt t="48929" x="2303463" y="3741738"/>
          <p14:tracePt t="48948" x="2286000" y="3714750"/>
          <p14:tracePt t="48961" x="2276475" y="3697288"/>
          <p14:tracePt t="48978" x="2276475" y="3679825"/>
          <p14:tracePt t="48995" x="2276475" y="3670300"/>
          <p14:tracePt t="49028" x="2276475" y="3660775"/>
          <p14:tracePt t="49062" x="2276475" y="3652838"/>
          <p14:tracePt t="49078" x="2276475" y="3643313"/>
          <p14:tracePt t="49095" x="2286000" y="3643313"/>
          <p14:tracePt t="49111" x="2312988" y="3643313"/>
          <p14:tracePt t="49128" x="2411413" y="3625850"/>
          <p14:tracePt t="49148" x="2608263" y="3608388"/>
          <p14:tracePt t="49161" x="2714625" y="3598863"/>
          <p14:tracePt t="49179" x="2938463" y="3581400"/>
          <p14:tracePt t="49195" x="3062288" y="3581400"/>
          <p14:tracePt t="49211" x="3322638" y="3581400"/>
          <p14:tracePt t="49229" x="3616325" y="3598863"/>
          <p14:tracePt t="49247" x="3867150" y="3616325"/>
          <p14:tracePt t="49262" x="3973513" y="3625850"/>
          <p14:tracePt t="49278" x="4143375" y="3643313"/>
          <p14:tracePt t="49295" x="4205288" y="3652838"/>
          <p14:tracePt t="49311" x="4276725" y="3670300"/>
          <p14:tracePt t="49328" x="4303713" y="3687763"/>
          <p14:tracePt t="49348" x="4322763" y="3687763"/>
          <p14:tracePt t="49361" x="4330700" y="3697288"/>
          <p14:tracePt t="49379" x="4340225" y="3697288"/>
          <p14:tracePt t="49462" x="4340225" y="3705225"/>
          <p14:tracePt t="49711" x="4340225" y="3714750"/>
          <p14:tracePt t="49811" x="4340225" y="3724275"/>
          <p14:tracePt t="49861" x="4330700" y="3724275"/>
          <p14:tracePt t="50011" x="4322763" y="3724275"/>
          <p14:tracePt t="50028" x="4313238" y="3724275"/>
          <p14:tracePt t="50061" x="4303713" y="3724275"/>
          <p14:tracePt t="50094" x="4286250" y="3724275"/>
          <p14:tracePt t="50111" x="4232275" y="3724275"/>
          <p14:tracePt t="50128" x="4054475" y="3751263"/>
          <p14:tracePt t="50148" x="3813175" y="3795713"/>
          <p14:tracePt t="50162" x="3714750" y="3813175"/>
          <p14:tracePt t="50178" x="3554413" y="3830638"/>
          <p14:tracePt t="50194" x="3482975" y="3840163"/>
          <p14:tracePt t="50211" x="3348038" y="3848100"/>
          <p14:tracePt t="50228" x="3214688" y="3848100"/>
          <p14:tracePt t="50247" x="3098800" y="3848100"/>
          <p14:tracePt t="50261" x="3054350" y="3848100"/>
          <p14:tracePt t="50278" x="2955925" y="3848100"/>
          <p14:tracePt t="50294" x="2901950" y="3848100"/>
          <p14:tracePt t="50311" x="2803525" y="3848100"/>
          <p14:tracePt t="50328" x="2705100" y="3840163"/>
          <p14:tracePt t="50346" x="2633663" y="3830638"/>
          <p14:tracePt t="50361" x="2608263" y="3830638"/>
          <p14:tracePt t="50378" x="2554288" y="3822700"/>
          <p14:tracePt t="50394" x="2544763" y="3813175"/>
          <p14:tracePt t="50410" x="2517775" y="3803650"/>
          <p14:tracePt t="50428" x="2500313" y="3795713"/>
          <p14:tracePt t="50446" x="2473325" y="3776663"/>
          <p14:tracePt t="50461" x="2465388" y="3768725"/>
          <p14:tracePt t="50478" x="2446338" y="3768725"/>
          <p14:tracePt t="50511" x="2438400" y="3759200"/>
          <p14:tracePt t="50594" x="2428875" y="3759200"/>
          <p14:tracePt t="50643" x="2428875" y="3751263"/>
          <p14:tracePt t="51510" x="2438400" y="3751263"/>
          <p14:tracePt t="51726" x="2438400" y="3759200"/>
          <p14:tracePt t="51762" x="2446338" y="3759200"/>
          <p14:tracePt t="52042" x="2455863" y="3759200"/>
          <p14:tracePt t="52143" x="2465388" y="3759200"/>
          <p14:tracePt t="52193" x="2473325" y="3759200"/>
          <p14:tracePt t="52209" x="2490788" y="3759200"/>
          <p14:tracePt t="52242" x="2517775" y="3759200"/>
          <p14:tracePt t="52261" x="2608263" y="3759200"/>
          <p14:tracePt t="52276" x="2741613" y="3759200"/>
          <p14:tracePt t="52293" x="2795588" y="3759200"/>
          <p14:tracePt t="52309" x="2894013" y="3759200"/>
          <p14:tracePt t="52325" x="2946400" y="3759200"/>
          <p14:tracePt t="52342" x="3062288" y="3768725"/>
          <p14:tracePt t="52361" x="3187700" y="3776663"/>
          <p14:tracePt t="52376" x="3286125" y="3776663"/>
          <p14:tracePt t="52393" x="3322638" y="3786188"/>
          <p14:tracePt t="52409" x="3394075" y="3786188"/>
          <p14:tracePt t="52425" x="3446463" y="3795713"/>
          <p14:tracePt t="52442" x="3562350" y="3795713"/>
          <p14:tracePt t="52462" x="3687763" y="3795713"/>
          <p14:tracePt t="52476" x="3795713" y="3795713"/>
          <p14:tracePt t="52492" x="3830638" y="3786188"/>
          <p14:tracePt t="52509" x="3911600" y="3776663"/>
          <p14:tracePt t="52525" x="3956050" y="3768725"/>
          <p14:tracePt t="52542" x="3965575" y="3768725"/>
          <p14:tracePt t="52561" x="3983038" y="3768725"/>
          <p14:tracePt t="52592" x="3990975" y="3768725"/>
          <p14:tracePt t="52662" x="3983038" y="3768725"/>
          <p14:tracePt t="52675" x="3965575" y="3768725"/>
          <p14:tracePt t="52692" x="3848100" y="3768725"/>
          <p14:tracePt t="52709" x="3625850" y="3786188"/>
          <p14:tracePt t="52725" x="3517900" y="3786188"/>
          <p14:tracePt t="52742" x="3303588" y="3795713"/>
          <p14:tracePt t="52762" x="3125788" y="3803650"/>
          <p14:tracePt t="52776" x="3036888" y="3803650"/>
          <p14:tracePt t="52792" x="2894013" y="3803650"/>
          <p14:tracePt t="52808" x="2751138" y="3795713"/>
          <p14:tracePt t="52825" x="2679700" y="3786188"/>
          <p14:tracePt t="52842" x="2544763" y="3768725"/>
          <p14:tracePt t="52863" x="2455863" y="3741738"/>
          <p14:tracePt t="52876" x="2419350" y="3724275"/>
          <p14:tracePt t="52892" x="2374900" y="3679825"/>
          <p14:tracePt t="52908" x="2347913" y="3643313"/>
          <p14:tracePt t="52925" x="2339975" y="3616325"/>
          <p14:tracePt t="52941" x="2330450" y="3598863"/>
          <p14:tracePt t="52961" x="2330450" y="3581400"/>
          <p14:tracePt t="52976" x="2330450" y="3571875"/>
          <p14:tracePt t="52992" x="2330450" y="3562350"/>
          <p14:tracePt t="53009" x="2347913" y="3554413"/>
          <p14:tracePt t="53025" x="2374900" y="3544888"/>
          <p14:tracePt t="53043" x="2500313" y="3517900"/>
          <p14:tracePt t="53062" x="2679700" y="3490913"/>
          <p14:tracePt t="53075" x="2776538" y="3482975"/>
          <p14:tracePt t="53092" x="2965450" y="3473450"/>
          <p14:tracePt t="53108" x="3125788" y="3465513"/>
          <p14:tracePt t="53125" x="3197225" y="3465513"/>
          <p14:tracePt t="53141" x="3322638" y="3465513"/>
          <p14:tracePt t="53161" x="3465513" y="3482975"/>
          <p14:tracePt t="53176" x="3598863" y="3517900"/>
          <p14:tracePt t="53192" x="3652838" y="3536950"/>
          <p14:tracePt t="53209" x="3724275" y="3554413"/>
          <p14:tracePt t="53225" x="3751263" y="3571875"/>
          <p14:tracePt t="53241" x="3786188" y="3598863"/>
          <p14:tracePt t="53261" x="3803650" y="3625850"/>
          <p14:tracePt t="53275" x="3822700" y="3633788"/>
          <p14:tracePt t="53291" x="3840163" y="3660775"/>
          <p14:tracePt t="53308" x="3848100" y="3679825"/>
          <p14:tracePt t="53325" x="3857625" y="3679825"/>
          <p14:tracePt t="53341" x="3857625" y="3697288"/>
          <p14:tracePt t="53361" x="3857625" y="3705225"/>
          <p14:tracePt t="53392" x="3857625" y="3714750"/>
          <p14:tracePt t="53408" x="3857625" y="3724275"/>
          <p14:tracePt t="53424" x="3840163" y="3732213"/>
          <p14:tracePt t="53441" x="3741738" y="3759200"/>
          <p14:tracePt t="53461" x="3527425" y="3813175"/>
          <p14:tracePt t="53475" x="3419475" y="3830638"/>
          <p14:tracePt t="53492" x="3205163" y="3857625"/>
          <p14:tracePt t="53509" x="3017838" y="3884613"/>
          <p14:tracePt t="53525" x="2946400" y="3894138"/>
          <p14:tracePt t="53541" x="2847975" y="3894138"/>
          <p14:tracePt t="53560" x="2803525" y="3894138"/>
          <p14:tracePt t="53575" x="2795588" y="3894138"/>
          <p14:tracePt t="53591" x="2776538" y="3894138"/>
          <p14:tracePt t="53609" x="2768600" y="3894138"/>
          <p14:tracePt t="53824" x="2776538" y="3894138"/>
          <p14:tracePt t="53841" x="2786063" y="3894138"/>
          <p14:tracePt t="53860" x="2803525" y="3894138"/>
          <p14:tracePt t="53874" x="2830513" y="3894138"/>
          <p14:tracePt t="53892" x="2946400" y="3902075"/>
          <p14:tracePt t="53908" x="3125788" y="3911600"/>
          <p14:tracePt t="53924" x="3224213" y="3919538"/>
          <p14:tracePt t="53941" x="3438525" y="3938588"/>
          <p14:tracePt t="53961" x="3652838" y="3965575"/>
          <p14:tracePt t="53975" x="3768725" y="3965575"/>
          <p14:tracePt t="53991" x="4000500" y="3973513"/>
          <p14:tracePt t="54009" x="4241800" y="3973513"/>
          <p14:tracePt t="54025" x="4357688" y="3973513"/>
          <p14:tracePt t="54041" x="4581525" y="3973513"/>
          <p14:tracePt t="54061" x="4759325" y="3973513"/>
          <p14:tracePt t="54074" x="4830763" y="3973513"/>
          <p14:tracePt t="54091" x="4973638" y="3973513"/>
          <p14:tracePt t="54109" x="5126038" y="3965575"/>
          <p14:tracePt t="54125" x="5187950" y="3956050"/>
          <p14:tracePt t="54142" x="5295900" y="3946525"/>
          <p14:tracePt t="54162" x="5367338" y="3946525"/>
          <p14:tracePt t="54175" x="5394325" y="3946525"/>
          <p14:tracePt t="54191" x="5446713" y="3946525"/>
          <p14:tracePt t="54208" x="5491163" y="3946525"/>
          <p14:tracePt t="54224" x="5510213" y="3946525"/>
          <p14:tracePt t="54242" x="5545138" y="3946525"/>
          <p14:tracePt t="54262" x="5562600" y="3946525"/>
          <p14:tracePt t="54541" x="5581650" y="3946525"/>
          <p14:tracePt t="54560" x="5626100" y="3938588"/>
          <p14:tracePt t="54574" x="5653088" y="3929063"/>
          <p14:tracePt t="54591" x="5724525" y="3911600"/>
          <p14:tracePt t="54608" x="5776913" y="3902075"/>
          <p14:tracePt t="54624" x="5803900" y="3894138"/>
          <p14:tracePt t="54641" x="5840413" y="3884613"/>
          <p14:tracePt t="54659" x="5875338" y="3884613"/>
          <p14:tracePt t="54674" x="5884863" y="3884613"/>
          <p14:tracePt t="54691" x="5894388" y="3875088"/>
          <p14:tracePt t="54707" x="5902325" y="3875088"/>
          <p14:tracePt t="54742" x="5902325" y="3867150"/>
          <p14:tracePt t="54791" x="5902325" y="3857625"/>
          <p14:tracePt t="54890" x="5902325" y="3848100"/>
          <p14:tracePt t="55124" x="5919788" y="3848100"/>
          <p14:tracePt t="55140" x="6010275" y="3848100"/>
          <p14:tracePt t="55159" x="6126163" y="3848100"/>
          <p14:tracePt t="55174" x="6180138" y="3848100"/>
          <p14:tracePt t="55190" x="6242050" y="3848100"/>
          <p14:tracePt t="55208" x="6286500" y="3848100"/>
          <p14:tracePt t="55224" x="6303963" y="3857625"/>
          <p14:tracePt t="55241" x="6313488" y="3857625"/>
          <p14:tracePt t="55340" x="6296025" y="3857625"/>
          <p14:tracePt t="55360" x="6224588" y="3857625"/>
          <p14:tracePt t="55373" x="6153150" y="3848100"/>
          <p14:tracePt t="55390" x="5965825" y="3848100"/>
          <p14:tracePt t="55408" x="5786438" y="3840163"/>
          <p14:tracePt t="55423" x="5715000" y="3830638"/>
          <p14:tracePt t="55439" x="5589588" y="3822700"/>
          <p14:tracePt t="55459" x="5527675" y="3822700"/>
          <p14:tracePt t="55473" x="5510213" y="3813175"/>
          <p14:tracePt t="55490" x="5491163" y="3803650"/>
          <p14:tracePt t="55508" x="5483225" y="3795713"/>
          <p14:tracePt t="55523" x="5473700" y="3786188"/>
          <p14:tracePt t="55540" x="5473700" y="3776663"/>
          <p14:tracePt t="55559" x="5491163" y="3759200"/>
          <p14:tracePt t="55573" x="5527675" y="3724275"/>
          <p14:tracePt t="55591" x="5697538" y="3633788"/>
          <p14:tracePt t="55607" x="6018213" y="3500438"/>
          <p14:tracePt t="55623" x="6205538" y="3446463"/>
          <p14:tracePt t="55640" x="6537325" y="3394075"/>
          <p14:tracePt t="55659" x="6751638" y="3375025"/>
          <p14:tracePt t="55673" x="6823075" y="3375025"/>
          <p14:tracePt t="55690" x="6919913" y="3375025"/>
          <p14:tracePt t="55706" x="6991350" y="3394075"/>
          <p14:tracePt t="55723" x="7010400" y="3411538"/>
          <p14:tracePt t="55740" x="7045325" y="3465513"/>
          <p14:tracePt t="55760" x="7054850" y="3500438"/>
          <p14:tracePt t="55774" x="7062788" y="3517900"/>
          <p14:tracePt t="55789" x="7062788" y="3536950"/>
          <p14:tracePt t="55806" x="7062788" y="3544888"/>
          <p14:tracePt t="55824" x="7062788" y="3554413"/>
          <p14:tracePt t="55840" x="7062788" y="3562350"/>
          <p14:tracePt t="55861" x="7054850" y="3571875"/>
          <p14:tracePt t="55874" x="7045325" y="3581400"/>
          <p14:tracePt t="55890" x="7000875" y="3598863"/>
          <p14:tracePt t="55907" x="6858000" y="3633788"/>
          <p14:tracePt t="55923" x="6777038" y="3652838"/>
          <p14:tracePt t="55939" x="6608763" y="3697288"/>
          <p14:tracePt t="55958" x="6429375" y="3741738"/>
          <p14:tracePt t="55973" x="6348413" y="3759200"/>
          <p14:tracePt t="55989" x="6215063" y="3776663"/>
          <p14:tracePt t="56007" x="6126163" y="3776663"/>
          <p14:tracePt t="56023" x="6099175" y="3776663"/>
          <p14:tracePt t="56039" x="6072188" y="3776663"/>
          <p14:tracePt t="56058" x="6054725" y="3776663"/>
          <p14:tracePt t="56073" x="6045200" y="3776663"/>
          <p14:tracePt t="56106" x="6037263" y="3776663"/>
          <p14:tracePt t="57458" x="6045200" y="3776663"/>
          <p14:tracePt t="58304" x="6037263" y="3776663"/>
          <p14:tracePt t="58505" x="6027738" y="3776663"/>
          <p14:tracePt t="58521" x="6018213" y="3776663"/>
          <p14:tracePt t="58558" x="6010275" y="3786188"/>
          <p14:tracePt t="58588" x="6000750" y="3786188"/>
          <p14:tracePt t="58604" x="5991225" y="3786188"/>
          <p14:tracePt t="58621" x="5983288" y="3786188"/>
          <p14:tracePt t="58639" x="5973763" y="3786188"/>
          <p14:tracePt t="58657" x="5965825" y="3786188"/>
          <p14:tracePt t="58671" x="5956300" y="3786188"/>
          <p14:tracePt t="58688" x="5946775" y="3786188"/>
          <p14:tracePt t="58704" x="5938838" y="3786188"/>
          <p14:tracePt t="58721" x="5929313" y="3786188"/>
          <p14:tracePt t="58756" x="5919788" y="3786188"/>
          <p14:tracePt t="58788" x="5911850" y="3786188"/>
          <p14:tracePt t="58805" x="5902325" y="3786188"/>
          <p14:tracePt t="58821" x="5902325" y="3776663"/>
          <p14:tracePt t="58858" x="5894388" y="3776663"/>
          <p14:tracePt t="58938" x="5884863" y="3776663"/>
          <p14:tracePt t="59056" x="5884863" y="3768725"/>
          <p14:tracePt t="59121" x="5894388" y="3768725"/>
          <p14:tracePt t="59137" x="5902325" y="3768725"/>
          <p14:tracePt t="67868" x="5929313" y="3768725"/>
          <p14:tracePt t="67881" x="5938838" y="3768725"/>
          <p14:tracePt t="67898" x="5973763" y="3776663"/>
          <p14:tracePt t="67914" x="6000750" y="3776663"/>
          <p14:tracePt t="67930" x="6062663" y="3795713"/>
          <p14:tracePt t="67947" x="6143625" y="3803650"/>
          <p14:tracePt t="67966" x="6180138" y="3803650"/>
          <p14:tracePt t="67981" x="6242050" y="3813175"/>
          <p14:tracePt t="67997" x="6296025" y="3813175"/>
          <p14:tracePt t="68014" x="6313488" y="3813175"/>
          <p14:tracePt t="68030" x="6357938" y="3813175"/>
          <p14:tracePt t="68047" x="6384925" y="3813175"/>
          <p14:tracePt t="68068" x="6411913" y="3813175"/>
          <p14:tracePt t="68081" x="6419850" y="3813175"/>
          <p14:tracePt t="68098" x="6438900" y="3813175"/>
          <p14:tracePt t="68130" x="6446838" y="3813175"/>
          <p14:tracePt t="68181" x="6456363" y="3813175"/>
          <p14:tracePt t="68198" x="6465888" y="3813175"/>
          <p14:tracePt t="68230" x="6473825" y="3813175"/>
          <p14:tracePt t="68280" x="6483350" y="3813175"/>
          <p14:tracePt t="68466" x="6473825" y="3813175"/>
          <p14:tracePt t="68480" x="6456363" y="3813175"/>
          <p14:tracePt t="68497" x="6456363" y="3803650"/>
          <p14:tracePt t="73393" x="6384925" y="3795713"/>
          <p14:tracePt t="73411" x="6134100" y="3768725"/>
          <p14:tracePt t="73428" x="5857875" y="3751263"/>
          <p14:tracePt t="73444" x="5705475" y="3732213"/>
          <p14:tracePt t="73463" x="5357813" y="3724275"/>
          <p14:tracePt t="73477" x="4965700" y="3724275"/>
          <p14:tracePt t="73493" x="4786313" y="3714750"/>
          <p14:tracePt t="73510" x="4491038" y="3705225"/>
          <p14:tracePt t="73526" x="4276725" y="3687763"/>
          <p14:tracePt t="73544" x="4187825" y="3679825"/>
          <p14:tracePt t="73563" x="4044950" y="3660775"/>
          <p14:tracePt t="73577" x="3911600" y="3643313"/>
          <p14:tracePt t="73593" x="3848100" y="3633788"/>
          <p14:tracePt t="73609" x="3768725" y="3625850"/>
          <p14:tracePt t="73626" x="3714750" y="3608388"/>
          <p14:tracePt t="73643" x="3687763" y="3608388"/>
          <p14:tracePt t="73662" x="3643313" y="3598863"/>
          <p14:tracePt t="73677" x="3589338" y="3598863"/>
          <p14:tracePt t="73693" x="3562350" y="3598863"/>
          <p14:tracePt t="73710" x="3509963" y="3598863"/>
          <p14:tracePt t="73726" x="3473450" y="3598863"/>
          <p14:tracePt t="73743" x="3455988" y="3598863"/>
          <p14:tracePt t="73762" x="3429000" y="3598863"/>
          <p14:tracePt t="73776" x="3419475" y="3598863"/>
          <p14:tracePt t="73793" x="3411538" y="3598863"/>
          <p14:tracePt t="73809" x="3411538" y="3608388"/>
          <p14:tracePt t="73910" x="3411538" y="3616325"/>
          <p14:tracePt t="74109" x="3419475" y="3616325"/>
          <p14:tracePt t="74309" x="3429000" y="3616325"/>
          <p14:tracePt t="74342" x="3429000" y="3625850"/>
          <p14:tracePt t="74392" x="3438525" y="3625850"/>
          <p14:tracePt t="74442" x="3446463" y="3633788"/>
          <p14:tracePt t="74475" x="3455988" y="3643313"/>
          <p14:tracePt t="74492" x="3465513" y="3643313"/>
          <p14:tracePt t="74509" x="3482975" y="3652838"/>
          <p14:tracePt t="74526" x="3527425" y="3652838"/>
          <p14:tracePt t="74543" x="3571875" y="3660775"/>
          <p14:tracePt t="74562" x="3724275" y="3679825"/>
          <p14:tracePt t="74575" x="3803650" y="3687763"/>
          <p14:tracePt t="74592" x="3973513" y="3714750"/>
          <p14:tracePt t="74609" x="4187825" y="3724275"/>
          <p14:tracePt t="74625" x="4303713" y="3732213"/>
          <p14:tracePt t="74642" x="4581525" y="3741738"/>
          <p14:tracePt t="74662" x="4902200" y="3741738"/>
          <p14:tracePt t="74676" x="5072063" y="3741738"/>
          <p14:tracePt t="74691" x="5510213" y="3741738"/>
          <p14:tracePt t="74709" x="6045200" y="3741738"/>
          <p14:tracePt t="74726" x="6510338" y="3751263"/>
          <p14:tracePt t="74742" x="6670675" y="3768725"/>
          <p14:tracePt t="74761" x="6813550" y="3776663"/>
          <p14:tracePt t="74777" x="6858000" y="3776663"/>
          <p14:tracePt t="74792" x="6867525" y="3776663"/>
          <p14:tracePt t="74809" x="6884988" y="3786188"/>
          <p14:tracePt t="74842" x="6894513" y="3786188"/>
          <p14:tracePt t="75042" x="6894513" y="3795713"/>
          <p14:tracePt t="75061" x="6884988" y="3795713"/>
          <p14:tracePt t="75075" x="6875463" y="3795713"/>
          <p14:tracePt t="75109" x="6867525" y="3795713"/>
          <p14:tracePt t="75142" x="6858000" y="3795713"/>
          <p14:tracePt t="75162" x="6848475" y="3795713"/>
          <p14:tracePt t="75176" x="6840538" y="3795713"/>
          <p14:tracePt t="75191" x="6823075" y="3795713"/>
          <p14:tracePt t="75209" x="6769100" y="3795713"/>
          <p14:tracePt t="75224" x="6732588" y="3795713"/>
          <p14:tracePt t="75242" x="6626225" y="3776663"/>
          <p14:tracePt t="75260" x="6554788" y="3768725"/>
          <p14:tracePt t="75275" x="6527800" y="3759200"/>
          <p14:tracePt t="75292" x="6483350" y="3759200"/>
          <p14:tracePt t="75308" x="6456363" y="3759200"/>
          <p14:tracePt t="75325" x="6446838" y="3751263"/>
          <p14:tracePt t="75342" x="6438900" y="3751263"/>
          <p14:tracePt t="75360" x="6419850" y="3751263"/>
          <p14:tracePt t="79289" x="6394450" y="3751263"/>
          <p14:tracePt t="79305" x="6357938" y="3759200"/>
          <p14:tracePt t="79322" x="6242050" y="3786188"/>
          <p14:tracePt t="79339" x="6072188" y="3803650"/>
          <p14:tracePt t="79355" x="5965825" y="3813175"/>
          <p14:tracePt t="79373" x="5697538" y="3840163"/>
          <p14:tracePt t="79389" x="5340350" y="3857625"/>
          <p14:tracePt t="79405" x="5133975" y="3884613"/>
          <p14:tracePt t="79422" x="4776788" y="3919538"/>
          <p14:tracePt t="79439" x="4537075" y="3946525"/>
          <p14:tracePt t="79455" x="4456113" y="3956050"/>
          <p14:tracePt t="79475" x="4313238" y="3965575"/>
          <p14:tracePt t="79489" x="4160838" y="3973513"/>
          <p14:tracePt t="79505" x="4108450" y="3983038"/>
          <p14:tracePt t="79521" x="3990975" y="4010025"/>
          <p14:tracePt t="79538" x="3911600" y="4037013"/>
          <p14:tracePt t="79555" x="3867150" y="4054475"/>
          <p14:tracePt t="79574" x="3786188" y="4089400"/>
          <p14:tracePt t="79589" x="3687763" y="4116388"/>
          <p14:tracePt t="79605" x="3643313" y="4133850"/>
          <p14:tracePt t="79621" x="3581400" y="4152900"/>
          <p14:tracePt t="79638" x="3527425" y="4160838"/>
          <p14:tracePt t="79655" x="3500438" y="4170363"/>
          <p14:tracePt t="79673" x="3473450" y="4187825"/>
          <p14:tracePt t="79689" x="3465513" y="4187825"/>
          <p14:tracePt t="79705" x="3455988" y="4197350"/>
          <p14:tracePt t="79856" x="3482975" y="4205288"/>
          <p14:tracePt t="79876" x="3581400" y="4224338"/>
          <p14:tracePt t="79876" x="3652838" y="4232275"/>
          <p14:tracePt t="79889" x="3732213" y="4241800"/>
          <p14:tracePt t="79905" x="3822700" y="4251325"/>
          <p14:tracePt t="79922" x="3990975" y="4268788"/>
          <p14:tracePt t="79939" x="4143375" y="4276725"/>
          <p14:tracePt t="79954" x="4214813" y="4276725"/>
          <p14:tracePt t="79975" x="4330700" y="4286250"/>
          <p14:tracePt t="79989" x="4429125" y="4286250"/>
          <p14:tracePt t="80005" x="4473575" y="4295775"/>
          <p14:tracePt t="80022" x="4598988" y="4303713"/>
          <p14:tracePt t="80038" x="4714875" y="4303713"/>
          <p14:tracePt t="80054" x="4768850" y="4313238"/>
          <p14:tracePt t="80073" x="4848225" y="4313238"/>
          <p14:tracePt t="80089" x="4929188" y="4322763"/>
          <p14:tracePt t="80104" x="4965700" y="4330700"/>
          <p14:tracePt t="80121" x="5027613" y="4330700"/>
          <p14:tracePt t="80139" x="5081588" y="4340225"/>
          <p14:tracePt t="80155" x="5089525" y="4340225"/>
          <p14:tracePt t="80174" x="5108575" y="4348163"/>
          <p14:tracePt t="80189" x="5126038" y="4348163"/>
          <p14:tracePt t="80222" x="5133975" y="4348163"/>
          <p14:tracePt t="82004" x="5143500" y="4357688"/>
          <p14:tracePt t="82022" x="5187950" y="4367213"/>
          <p14:tracePt t="82038" x="5286375" y="4384675"/>
          <p14:tracePt t="82054" x="5348288" y="4384675"/>
          <p14:tracePt t="82076" x="5483225" y="4394200"/>
          <p14:tracePt t="82087" x="5626100" y="4402138"/>
          <p14:tracePt t="82103" x="5705475" y="4402138"/>
          <p14:tracePt t="82121" x="5875338" y="4402138"/>
          <p14:tracePt t="82138" x="6037263" y="4402138"/>
          <p14:tracePt t="82154" x="6126163" y="4402138"/>
          <p14:tracePt t="82175" x="6269038" y="4411663"/>
          <p14:tracePt t="82187" x="6375400" y="4411663"/>
          <p14:tracePt t="82203" x="6429375" y="4419600"/>
          <p14:tracePt t="82221" x="6500813" y="4419600"/>
          <p14:tracePt t="82237" x="6572250" y="4429125"/>
          <p14:tracePt t="82254" x="6626225" y="4429125"/>
          <p14:tracePt t="82273" x="6724650" y="4438650"/>
          <p14:tracePt t="82288" x="6796088" y="4446588"/>
          <p14:tracePt t="82304" x="6823075" y="4446588"/>
          <p14:tracePt t="82321" x="6858000" y="4446588"/>
          <p14:tracePt t="82337" x="6875463" y="4446588"/>
          <p14:tracePt t="82373" x="6884988" y="4446588"/>
          <p14:tracePt t="82387" x="6894513" y="4446588"/>
          <p14:tracePt t="82421" x="6902450" y="4446588"/>
          <p14:tracePt t="82453" x="6911975" y="4446588"/>
          <p14:tracePt t="83104" x="6902450" y="4446588"/>
          <p14:tracePt t="83120" x="6875463" y="4438650"/>
          <p14:tracePt t="83137" x="6840538" y="4438650"/>
          <p14:tracePt t="83153" x="6661150" y="4438650"/>
          <p14:tracePt t="83172" x="6384925" y="4429125"/>
          <p14:tracePt t="83187" x="6215063" y="4429125"/>
          <p14:tracePt t="83203" x="5867400" y="4419600"/>
          <p14:tracePt t="83220" x="5465763" y="4394200"/>
          <p14:tracePt t="83237" x="5268913" y="4394200"/>
          <p14:tracePt t="83253" x="4848225" y="4384675"/>
          <p14:tracePt t="83272" x="4527550" y="4384675"/>
          <p14:tracePt t="83286" x="4419600" y="4384675"/>
          <p14:tracePt t="83303" x="4295775" y="4375150"/>
          <p14:tracePt t="83321" x="4214813" y="4367213"/>
          <p14:tracePt t="83336" x="4187825" y="4367213"/>
          <p14:tracePt t="83354" x="4170363" y="4367213"/>
          <p14:tracePt t="83372" x="4160838" y="4367213"/>
          <p14:tracePt t="86550" x="4205288" y="4367213"/>
          <p14:tracePt t="86569" x="4268788" y="4384675"/>
          <p14:tracePt t="86584" x="4330700" y="4394200"/>
          <p14:tracePt t="86601" x="4510088" y="4419600"/>
          <p14:tracePt t="86617" x="4633913" y="4438650"/>
          <p14:tracePt t="86634" x="4902200" y="4491038"/>
          <p14:tracePt t="86651" x="5286375" y="4581525"/>
          <p14:tracePt t="86669" x="5724525" y="4705350"/>
          <p14:tracePt t="86684" x="5919788" y="4776788"/>
          <p14:tracePt t="86701" x="6205538" y="4875213"/>
          <p14:tracePt t="86717" x="6296025" y="4902200"/>
          <p14:tracePt t="86734" x="6429375" y="4938713"/>
          <p14:tracePt t="86751" x="6554788" y="4956175"/>
          <p14:tracePt t="86770" x="6670675" y="4973638"/>
          <p14:tracePt t="86785" x="6715125" y="4983163"/>
          <p14:tracePt t="86800" x="6813550" y="5018088"/>
          <p14:tracePt t="86817" x="6848475" y="5037138"/>
          <p14:tracePt t="86834" x="6911975" y="5062538"/>
          <p14:tracePt t="86851" x="6929438" y="5081588"/>
          <p14:tracePt t="86871" x="6946900" y="5089525"/>
          <p14:tracePt t="86884" x="6946900" y="5099050"/>
          <p14:tracePt t="86935" x="6946900" y="5108575"/>
          <p14:tracePt t="87068" x="6929438" y="5099050"/>
          <p14:tracePt t="87101" x="6902450" y="5081588"/>
          <p14:tracePt t="87117" x="6875463" y="5081588"/>
          <p14:tracePt t="87133" x="6786563" y="5054600"/>
          <p14:tracePt t="87151" x="6670675" y="5027613"/>
          <p14:tracePt t="87169" x="6599238" y="5018088"/>
          <p14:tracePt t="87184" x="6572250" y="5010150"/>
          <p14:tracePt t="87201" x="6527800" y="5000625"/>
          <p14:tracePt t="87217" x="6518275" y="5000625"/>
          <p14:tracePt t="87233" x="6500813" y="5000625"/>
          <p14:tracePt t="87251" x="6473825" y="5000625"/>
          <p14:tracePt t="87270" x="6446838" y="5000625"/>
          <p14:tracePt t="87300" x="6438900" y="5000625"/>
          <p14:tracePt t="87316" x="6429375" y="5000625"/>
          <p14:tracePt t="87333" x="6411913" y="5000625"/>
          <p14:tracePt t="87351" x="6367463" y="5000625"/>
          <p14:tracePt t="87370" x="6296025" y="4991100"/>
          <p14:tracePt t="87384" x="6259513" y="4991100"/>
          <p14:tracePt t="87401" x="6205538" y="4991100"/>
          <p14:tracePt t="87417" x="6188075" y="4991100"/>
          <p14:tracePt t="87433" x="6161088" y="4991100"/>
          <p14:tracePt t="87450" x="6143625" y="4991100"/>
          <p14:tracePt t="87484" x="6134100" y="4991100"/>
          <p14:tracePt t="87500" x="6126163" y="4991100"/>
          <p14:tracePt t="87516" x="6116638" y="4991100"/>
          <p14:tracePt t="87950" x="6116638" y="5000625"/>
          <p14:tracePt t="88083" x="6126163" y="5000625"/>
          <p14:tracePt t="88133" x="6134100" y="5000625"/>
          <p14:tracePt t="88168" x="6143625" y="5000625"/>
          <p14:tracePt t="88184" x="6161088" y="5000625"/>
          <p14:tracePt t="88200" x="6188075" y="5000625"/>
          <p14:tracePt t="88216" x="6215063" y="5000625"/>
          <p14:tracePt t="88233" x="6286500" y="5000625"/>
          <p14:tracePt t="88250" x="6357938" y="5000625"/>
          <p14:tracePt t="88268" x="6411913" y="5000625"/>
          <p14:tracePt t="88283" x="6438900" y="5000625"/>
          <p14:tracePt t="88299" x="6510338" y="5000625"/>
          <p14:tracePt t="88316" x="6545263" y="5000625"/>
          <p14:tracePt t="88332" x="6616700" y="5010150"/>
          <p14:tracePt t="88350" x="6688138" y="5027613"/>
          <p14:tracePt t="88368" x="6732588" y="5037138"/>
          <p14:tracePt t="88383" x="6751638" y="5045075"/>
          <p14:tracePt t="88400" x="6777038" y="5054600"/>
          <p14:tracePt t="88417" x="6786563" y="5062538"/>
          <p14:tracePt t="88433" x="6796088" y="5072063"/>
          <p14:tracePt t="88450" x="6804025" y="5072063"/>
          <p14:tracePt t="88583" x="6796088" y="5072063"/>
          <p14:tracePt t="88599" x="6769100" y="5072063"/>
          <p14:tracePt t="88615" x="6742113" y="5062538"/>
          <p14:tracePt t="88632" x="6599238" y="5045075"/>
          <p14:tracePt t="88650" x="6348413" y="5027613"/>
          <p14:tracePt t="88668" x="6197600" y="5027613"/>
          <p14:tracePt t="88682" x="5938838" y="5018088"/>
          <p14:tracePt t="88699" x="5705475" y="5018088"/>
          <p14:tracePt t="88715" x="5599113" y="5018088"/>
          <p14:tracePt t="88732" x="5419725" y="5018088"/>
          <p14:tracePt t="88749" x="5251450" y="5037138"/>
          <p14:tracePt t="88769" x="5089525" y="5054600"/>
          <p14:tracePt t="88783" x="5018088" y="5062538"/>
          <p14:tracePt t="88798" x="4911725" y="5081588"/>
          <p14:tracePt t="88815" x="4867275" y="5089525"/>
          <p14:tracePt t="88832" x="4822825" y="5099050"/>
          <p14:tracePt t="88849" x="4803775" y="5099050"/>
          <p14:tracePt t="88868" x="4786313" y="5108575"/>
          <p14:tracePt t="88899" x="4786313" y="5116513"/>
          <p14:tracePt t="89215" x="4751388" y="5116513"/>
          <p14:tracePt t="89232" x="4697413" y="5116513"/>
          <p14:tracePt t="89249" x="4633913" y="5108575"/>
          <p14:tracePt t="89270" x="4518025" y="5099050"/>
          <p14:tracePt t="89282" x="4456113" y="5089525"/>
          <p14:tracePt t="89298" x="4394200" y="5089525"/>
          <p14:tracePt t="89315" x="4268788" y="5081588"/>
          <p14:tracePt t="89332" x="4152900" y="5072063"/>
          <p14:tracePt t="89349" x="4017963" y="5062538"/>
          <p14:tracePt t="89368" x="3956050" y="5062538"/>
          <p14:tracePt t="89383" x="3857625" y="5054600"/>
          <p14:tracePt t="89399" x="3786188" y="5045075"/>
          <p14:tracePt t="89415" x="3751263" y="5045075"/>
          <p14:tracePt t="89432" x="3652838" y="5037138"/>
          <p14:tracePt t="89449" x="3554413" y="5037138"/>
          <p14:tracePt t="89468" x="3500438" y="5027613"/>
          <p14:tracePt t="89481" x="3429000" y="5027613"/>
          <p14:tracePt t="89498" x="3384550" y="5027613"/>
          <p14:tracePt t="89515" x="3303588" y="5018088"/>
          <p14:tracePt t="89533" x="3179763" y="5000625"/>
          <p14:tracePt t="89549" x="3054350" y="4991100"/>
          <p14:tracePt t="89569" x="2965450" y="4973638"/>
          <p14:tracePt t="89582" x="2938463" y="4965700"/>
          <p14:tracePt t="89598" x="2919413" y="4956175"/>
          <p14:tracePt t="89614" x="2894013" y="4956175"/>
          <p14:tracePt t="89633" x="2884488" y="4946650"/>
          <p14:tracePt t="89650" x="2874963" y="4946650"/>
          <p14:tracePt t="89669" x="2867025" y="4946650"/>
          <p14:tracePt t="89765" x="2874963" y="4946650"/>
          <p14:tracePt t="89787" x="2874963" y="4938713"/>
          <p14:tracePt t="89798" x="2884488" y="4938713"/>
          <p14:tracePt t="89815" x="2894013" y="4938713"/>
          <p14:tracePt t="89832" x="2919413" y="4929188"/>
          <p14:tracePt t="89848" x="2955925" y="4929188"/>
          <p14:tracePt t="89867" x="3071813" y="4919663"/>
          <p14:tracePt t="89882" x="3187700" y="4919663"/>
          <p14:tracePt t="89898" x="3232150" y="4919663"/>
          <p14:tracePt t="89915" x="3322638" y="4919663"/>
          <p14:tracePt t="89933" x="3402013" y="4929188"/>
          <p14:tracePt t="89948" x="3438525" y="4929188"/>
          <p14:tracePt t="89967" x="3500438" y="4938713"/>
          <p14:tracePt t="89981" x="3554413" y="4946650"/>
          <p14:tracePt t="89998" x="3571875" y="4946650"/>
          <p14:tracePt t="90014" x="3608388" y="4946650"/>
          <p14:tracePt t="90032" x="3633788" y="4946650"/>
          <p14:tracePt t="90048" x="3643313" y="4946650"/>
          <p14:tracePt t="90066" x="3670300" y="4946650"/>
          <p14:tracePt t="90084" x="3714750" y="4946650"/>
          <p14:tracePt t="90098" x="3741738" y="4956175"/>
          <p14:tracePt t="90114" x="3795713" y="4956175"/>
          <p14:tracePt t="90132" x="3830638" y="4965700"/>
          <p14:tracePt t="90149" x="3857625" y="4973638"/>
          <p14:tracePt t="90149" x="3875088" y="4973638"/>
          <p14:tracePt t="90168" x="3884613" y="4973638"/>
          <p14:tracePt t="90182" x="3902075" y="4973638"/>
          <p14:tracePt t="90198" x="3911600" y="4973638"/>
          <p14:tracePt t="90215" x="3911600" y="4983163"/>
          <p14:tracePt t="91064" x="3902075" y="4983163"/>
          <p14:tracePt t="91082" x="3867150" y="4983163"/>
          <p14:tracePt t="91097" x="3840163" y="4983163"/>
          <p14:tracePt t="91114" x="3786188" y="4983163"/>
          <p14:tracePt t="91132" x="3697288" y="4983163"/>
          <p14:tracePt t="91147" x="3652838" y="4983163"/>
          <p14:tracePt t="91164" x="3536950" y="4983163"/>
          <p14:tracePt t="91183" x="3455988" y="4983163"/>
          <p14:tracePt t="91198" x="3419475" y="4983163"/>
          <p14:tracePt t="91214" x="3367088" y="4983163"/>
          <p14:tracePt t="91231" x="3340100" y="4983163"/>
          <p14:tracePt t="91264" x="3322638" y="4983163"/>
          <p14:tracePt t="91363" x="3340100" y="4983163"/>
          <p14:tracePt t="91383" x="3411538" y="4983163"/>
          <p14:tracePt t="91398" x="3482975" y="4983163"/>
          <p14:tracePt t="91414" x="3660775" y="4965700"/>
          <p14:tracePt t="91431" x="3867150" y="4946650"/>
          <p14:tracePt t="91446" x="3965575" y="4946650"/>
          <p14:tracePt t="91463" x="4133850" y="4938713"/>
          <p14:tracePt t="91482" x="4251325" y="4929188"/>
          <p14:tracePt t="91497" x="4286250" y="4929188"/>
          <p14:tracePt t="91513" x="4348163" y="4929188"/>
          <p14:tracePt t="91531" x="4394200" y="4929188"/>
          <p14:tracePt t="91547" x="4411663" y="4929188"/>
          <p14:tracePt t="91563" x="4446588" y="4929188"/>
          <p14:tracePt t="91582" x="4473575" y="4938713"/>
          <p14:tracePt t="91597" x="4483100" y="4938713"/>
          <p14:tracePt t="91613" x="4510088" y="4938713"/>
          <p14:tracePt t="91630" x="4537075" y="4956175"/>
          <p14:tracePt t="91664" x="4545013" y="4965700"/>
          <p14:tracePt t="91684" x="4554538" y="4965700"/>
          <p14:tracePt t="91697" x="4562475" y="4965700"/>
          <p14:tracePt t="91713" x="4572000" y="4973638"/>
          <p14:tracePt t="91730" x="4581525" y="4983163"/>
          <p14:tracePt t="91746" x="4589463" y="4983163"/>
          <p14:tracePt t="91764" x="4598988" y="4991100"/>
          <p14:tracePt t="91785" x="4608513" y="4991100"/>
          <p14:tracePt t="91797" x="4608513" y="5000625"/>
          <p14:tracePt t="91813" x="4616450" y="5000625"/>
          <p14:tracePt t="91863" x="4616450" y="5010150"/>
          <p14:tracePt t="91946" x="4608513" y="5010150"/>
          <p14:tracePt t="92013" x="4598988" y="5010150"/>
          <p14:tracePt t="95044" x="4581525" y="5010150"/>
          <p14:tracePt t="95060" x="4537075" y="5010150"/>
          <p14:tracePt t="95079" x="4491038" y="5018088"/>
          <p14:tracePt t="95094" x="4446588" y="5027613"/>
          <p14:tracePt t="95111" x="4357688" y="5045075"/>
          <p14:tracePt t="95128" x="4295775" y="5062538"/>
          <p14:tracePt t="95144" x="4179888" y="5116513"/>
          <p14:tracePt t="95162" x="4081463" y="5180013"/>
          <p14:tracePt t="95180" x="3973513" y="5251450"/>
          <p14:tracePt t="95194" x="3911600" y="5286375"/>
          <p14:tracePt t="95211" x="3759200" y="5367338"/>
          <p14:tracePt t="95227" x="3687763" y="5402263"/>
          <p14:tracePt t="95244" x="3536950" y="5483225"/>
          <p14:tracePt t="95261" x="3367088" y="5537200"/>
          <p14:tracePt t="95279" x="3197225" y="5572125"/>
          <p14:tracePt t="95294" x="3116263" y="5589588"/>
          <p14:tracePt t="95311" x="2946400" y="5634038"/>
          <p14:tracePt t="95327" x="2857500" y="5653088"/>
          <p14:tracePt t="95344" x="2697163" y="5688013"/>
          <p14:tracePt t="95361" x="2571750" y="5724525"/>
          <p14:tracePt t="95379" x="2482850" y="5786438"/>
          <p14:tracePt t="95394" x="2446338" y="5803900"/>
          <p14:tracePt t="95411" x="2393950" y="5857875"/>
          <p14:tracePt t="95428" x="2374900" y="5894388"/>
          <p14:tracePt t="95445" x="2347913" y="5946775"/>
          <p14:tracePt t="95462" x="2330450" y="6000750"/>
          <p14:tracePt t="95480" x="2312988" y="6027738"/>
          <p14:tracePt t="95494" x="2312988" y="6045200"/>
          <p14:tracePt t="95511" x="2303463" y="6062663"/>
          <p14:tracePt t="95528" x="2303463" y="6072188"/>
          <p14:tracePt t="96011" x="2330450" y="6072188"/>
          <p14:tracePt t="96027" x="2339975" y="6072188"/>
          <p14:tracePt t="96043" x="2366963" y="6072188"/>
          <p14:tracePt t="96060" x="2419350" y="6089650"/>
          <p14:tracePt t="96080" x="2509838" y="6108700"/>
          <p14:tracePt t="96094" x="2562225" y="6116638"/>
          <p14:tracePt t="96111" x="2660650" y="6126163"/>
          <p14:tracePt t="96127" x="2705100" y="6126163"/>
          <p14:tracePt t="96143" x="2786063" y="6126163"/>
          <p14:tracePt t="96159" x="2822575" y="6126163"/>
          <p14:tracePt t="96179" x="2901950" y="6134100"/>
          <p14:tracePt t="96193" x="2973388" y="6143625"/>
          <p14:tracePt t="96210" x="3036888" y="6143625"/>
          <p14:tracePt t="96226" x="3062288" y="6143625"/>
          <p14:tracePt t="96243" x="3116263" y="6143625"/>
          <p14:tracePt t="96260" x="3170238" y="6143625"/>
          <p14:tracePt t="96279" x="3197225" y="6143625"/>
          <p14:tracePt t="96293" x="3241675" y="6143625"/>
          <p14:tracePt t="96310" x="3259138" y="6143625"/>
          <p14:tracePt t="96326" x="3286125" y="6143625"/>
          <p14:tracePt t="96343" x="3295650" y="6143625"/>
          <p14:tracePt t="96360" x="3303588" y="6143625"/>
          <p14:tracePt t="96393" x="3313113" y="6143625"/>
          <p14:tracePt t="96510" x="3322638" y="6143625"/>
          <p14:tracePt t="96578" x="3322638" y="6134100"/>
          <p14:tracePt t="96643" x="3313113" y="6134100"/>
          <p14:tracePt t="96710" x="3303588" y="6126163"/>
          <p14:tracePt t="96743" x="3303588" y="6116638"/>
          <p14:tracePt t="96779" x="3295650" y="6116638"/>
          <p14:tracePt t="96843" x="3295650" y="6108700"/>
          <p14:tracePt t="96893" x="3286125" y="6108700"/>
          <p14:tracePt t="97977" x="3286125" y="6099175"/>
          <p14:tracePt t="98009" x="3286125" y="6089650"/>
          <p14:tracePt t="98026" x="3286125" y="6072188"/>
          <p14:tracePt t="98042" x="3286125" y="6045200"/>
          <p14:tracePt t="98058" x="3286125" y="6018213"/>
          <p14:tracePt t="98078" x="3286125" y="5946775"/>
          <p14:tracePt t="98093" x="3286125" y="5894388"/>
          <p14:tracePt t="98108" x="3286125" y="5875338"/>
          <p14:tracePt t="98126" x="3286125" y="5848350"/>
          <p14:tracePt t="98142" x="3286125" y="5840413"/>
          <p14:tracePt t="98159" x="3286125" y="5830888"/>
          <p14:tracePt t="98243" x="3286125" y="5840413"/>
          <p14:tracePt t="98259" x="3286125" y="5848350"/>
          <p14:tracePt t="98278" x="3286125" y="5867400"/>
          <p14:tracePt t="98292" x="3303588" y="5911850"/>
          <p14:tracePt t="98308" x="3303588" y="5938838"/>
          <p14:tracePt t="98324" x="3322638" y="6010275"/>
          <p14:tracePt t="98342" x="3330575" y="6054725"/>
          <p14:tracePt t="98358" x="3340100" y="6072188"/>
          <p14:tracePt t="98376" x="3348038" y="6081713"/>
          <p14:tracePt t="98392" x="3357563" y="6089650"/>
          <p14:tracePt t="98408" x="3357563" y="6099175"/>
          <p14:tracePt t="98425" x="3367088" y="6099175"/>
          <p14:tracePt t="98476" x="3375025" y="6099175"/>
          <p14:tracePt t="98492" x="3384550" y="6108700"/>
          <p14:tracePt t="98509" x="3394075" y="6108700"/>
          <p14:tracePt t="98525" x="3411538" y="6108700"/>
          <p14:tracePt t="98542" x="3429000" y="6108700"/>
          <p14:tracePt t="98558" x="3446463" y="6108700"/>
          <p14:tracePt t="98577" x="3465513" y="6108700"/>
          <p14:tracePt t="98592" x="3490913" y="6108700"/>
          <p14:tracePt t="98608" x="3500438" y="6108700"/>
          <p14:tracePt t="98625" x="3536950" y="6108700"/>
          <p14:tracePt t="98642" x="3571875" y="6108700"/>
          <p14:tracePt t="98658" x="3581400" y="6108700"/>
          <p14:tracePt t="98677" x="3598863" y="6108700"/>
          <p14:tracePt t="98692" x="3608388" y="6108700"/>
          <p14:tracePt t="98708" x="3616325" y="6108700"/>
          <p14:tracePt t="98725" x="3625850" y="6108700"/>
          <p14:tracePt t="98743" x="3633788" y="6108700"/>
          <p14:tracePt t="98779" x="3652838" y="6108700"/>
          <p14:tracePt t="98808" x="3679825" y="6108700"/>
          <p14:tracePt t="98824" x="3697288" y="6108700"/>
          <p14:tracePt t="98842" x="3714750" y="6108700"/>
          <p14:tracePt t="98858" x="3724275" y="6099175"/>
          <p14:tracePt t="98879" x="3741738" y="6099175"/>
          <p14:tracePt t="98892" x="3751263" y="6089650"/>
          <p14:tracePt t="98925" x="3759200" y="6089650"/>
          <p14:tracePt t="98942" x="3776663" y="6089650"/>
          <p14:tracePt t="98978" x="3786188" y="6089650"/>
          <p14:tracePt t="99042" x="3795713" y="6089650"/>
          <p14:tracePt t="100140" x="3795713" y="6081713"/>
          <p14:tracePt t="100223" x="3795713" y="6072188"/>
          <p14:tracePt t="100240" x="3786188" y="6072188"/>
          <p14:tracePt t="100258" x="3786188" y="6062663"/>
          <p14:tracePt t="100277" x="3776663" y="6062663"/>
          <p14:tracePt t="100291" x="3768725" y="6054725"/>
          <p14:tracePt t="100307" x="3759200" y="6054725"/>
          <p14:tracePt t="100324" x="3751263" y="6045200"/>
          <p14:tracePt t="100376" x="3741738" y="6037263"/>
          <p14:tracePt t="100391" x="3732213" y="6027738"/>
          <p14:tracePt t="100456" x="3724275" y="6027738"/>
          <p14:tracePt t="100476" x="3724275" y="6018213"/>
          <p14:tracePt t="100556" x="3724275" y="6010275"/>
          <p14:tracePt t="100606" x="3714750" y="6010275"/>
          <p14:tracePt t="100623" x="3714750" y="6000750"/>
          <p14:tracePt t="100640" x="3705225" y="5991225"/>
          <p14:tracePt t="100640" x="3697288" y="5991225"/>
          <p14:tracePt t="100675" x="3679825" y="5983288"/>
          <p14:tracePt t="100690" x="3643313" y="5956300"/>
          <p14:tracePt t="100706" x="3608388" y="5956300"/>
          <p14:tracePt t="100723" x="3536950" y="5929313"/>
          <p14:tracePt t="100740" x="3455988" y="5911850"/>
          <p14:tracePt t="100757" x="3429000" y="5902325"/>
          <p14:tracePt t="100777" x="3375025" y="5902325"/>
          <p14:tracePt t="100791" x="3330575" y="5902325"/>
          <p14:tracePt t="100806" x="3303588" y="5894388"/>
          <p14:tracePt t="100823" x="3286125" y="5894388"/>
          <p14:tracePt t="100840" x="3259138" y="5894388"/>
          <p14:tracePt t="100877" x="3251200" y="5894388"/>
          <p14:tracePt t="100907" x="3241675" y="5894388"/>
          <p14:tracePt t="100924" x="3232150" y="5894388"/>
          <p14:tracePt t="100957" x="3224213" y="5894388"/>
          <p14:tracePt t="100977" x="3214688" y="5902325"/>
          <p14:tracePt t="100989" x="3205163" y="5902325"/>
          <p14:tracePt t="101007" x="3197225" y="5902325"/>
          <p14:tracePt t="101024" x="3187700" y="5911850"/>
          <p14:tracePt t="101040" x="3179763" y="5911850"/>
          <p14:tracePt t="101056" x="3170238" y="5911850"/>
          <p14:tracePt t="101175" x="3197225" y="5911850"/>
          <p14:tracePt t="101189" x="3241675" y="5902325"/>
          <p14:tracePt t="101206" x="3402013" y="5894388"/>
          <p14:tracePt t="101223" x="3554413" y="5884863"/>
          <p14:tracePt t="101239" x="3616325" y="5884863"/>
          <p14:tracePt t="101256" x="3705225" y="5884863"/>
          <p14:tracePt t="101275" x="3759200" y="5884863"/>
          <p14:tracePt t="101289" x="3776663" y="5894388"/>
          <p14:tracePt t="101306" x="3803650" y="5902325"/>
          <p14:tracePt t="101323" x="3813175" y="5902325"/>
          <p14:tracePt t="101341" x="3830638" y="5902325"/>
          <p14:tracePt t="101357" x="3830638" y="5911850"/>
          <p14:tracePt t="101423" x="3822700" y="5911850"/>
          <p14:tracePt t="101456" x="3813175" y="5911850"/>
          <p14:tracePt t="101476" x="3795713" y="5911850"/>
          <p14:tracePt t="101490" x="3786188" y="5911850"/>
          <p14:tracePt t="101506" x="3741738" y="5911850"/>
          <p14:tracePt t="101522" x="3652838" y="5902325"/>
          <p14:tracePt t="101539" x="3608388" y="5902325"/>
          <p14:tracePt t="101556" x="3517900" y="5902325"/>
          <p14:tracePt t="101574" x="3455988" y="5902325"/>
          <p14:tracePt t="101590" x="3419475" y="5902325"/>
          <p14:tracePt t="101622" x="3402013" y="5902325"/>
          <p14:tracePt t="101739" x="3402013" y="5894388"/>
          <p14:tracePt t="101756" x="3402013" y="5884863"/>
          <p14:tracePt t="101774" x="3411538" y="5875338"/>
          <p14:tracePt t="101789" x="3411538" y="5867400"/>
          <p14:tracePt t="101806" x="3419475" y="5857875"/>
          <p14:tracePt t="101823" x="3429000" y="5848350"/>
          <p14:tracePt t="101839" x="3438525" y="5848350"/>
          <p14:tracePt t="101855" x="3446463" y="5830888"/>
          <p14:tracePt t="101874" x="3455988" y="5822950"/>
          <p14:tracePt t="101889" x="3465513" y="5822950"/>
          <p14:tracePt t="101906" x="3465513" y="5813425"/>
          <p14:tracePt t="101923" x="3473450" y="5795963"/>
          <p14:tracePt t="101939" x="3482975" y="5795963"/>
          <p14:tracePt t="101955" x="3482975" y="5786438"/>
          <p14:tracePt t="101974" x="3490913" y="5776913"/>
          <p14:tracePt t="101990" x="3490913" y="5759450"/>
          <p14:tracePt t="102023" x="3500438" y="5751513"/>
          <p14:tracePt t="102055" x="3500438" y="5741988"/>
          <p14:tracePt t="102106" x="3509963" y="5741988"/>
          <p14:tracePt t="102155" x="3517900" y="5741988"/>
          <p14:tracePt t="102690" x="3517900" y="5751513"/>
          <p14:tracePt t="102755" x="3527425" y="5751513"/>
          <p14:tracePt t="102773" x="3536950" y="5759450"/>
          <p14:tracePt t="102793" x="3554413" y="5768975"/>
          <p14:tracePt t="102805" x="3581400" y="5786438"/>
          <p14:tracePt t="102822" x="3652838" y="5813425"/>
          <p14:tracePt t="102838" x="3687763" y="5840413"/>
          <p14:tracePt t="102855" x="3768725" y="5875338"/>
          <p14:tracePt t="102872" x="3830638" y="5884863"/>
          <p14:tracePt t="102892" x="3875088" y="5902325"/>
          <p14:tracePt t="102906" x="3894138" y="5902325"/>
          <p14:tracePt t="102922" x="3929063" y="5919788"/>
          <p14:tracePt t="102939" x="3938588" y="5929313"/>
          <p14:tracePt t="102955" x="3956050" y="5929313"/>
          <p14:tracePt t="102972" x="3965575" y="5938838"/>
          <p14:tracePt t="102991" x="3973513" y="5938838"/>
          <p14:tracePt t="103005" x="3983038" y="5938838"/>
          <p14:tracePt t="103038" x="3990975" y="5946775"/>
          <p14:tracePt t="103056" x="4000500" y="5956300"/>
          <p14:tracePt t="103073" x="4017963" y="5965825"/>
          <p14:tracePt t="103092" x="4027488" y="5965825"/>
          <p14:tracePt t="103122" x="4037013" y="5973763"/>
          <p14:tracePt t="103155" x="4044950" y="5973763"/>
          <p14:tracePt t="103190" x="4054475" y="5973763"/>
          <p14:tracePt t="103505" x="4054475" y="5991225"/>
          <p14:tracePt t="103522" x="4054475" y="6045200"/>
          <p14:tracePt t="103538" x="4054475" y="6081713"/>
          <p14:tracePt t="103555" x="4054475" y="6153150"/>
          <p14:tracePt t="103572" x="4054475" y="6232525"/>
          <p14:tracePt t="103591" x="4054475" y="6296025"/>
          <p14:tracePt t="103605" x="4054475" y="6323013"/>
          <p14:tracePt t="103621" x="4054475" y="6348413"/>
          <p14:tracePt t="103638" x="4062413" y="6367463"/>
          <p14:tracePt t="103654" x="4062413" y="6375400"/>
          <p14:tracePt t="103804" x="4071938" y="6367463"/>
          <p14:tracePt t="103854" x="4071938" y="6348413"/>
          <p14:tracePt t="103890" x="4081463" y="6340475"/>
          <p14:tracePt t="103921" x="4089400" y="6330950"/>
          <p14:tracePt t="103938" x="4089400" y="6323013"/>
          <p14:tracePt t="103954" x="4098925" y="6313488"/>
          <p14:tracePt t="103971" x="4116388" y="6303963"/>
          <p14:tracePt t="103990" x="4125913" y="6296025"/>
          <p14:tracePt t="104004" x="4179888" y="6269038"/>
          <p14:tracePt t="104021" x="4241800" y="6232525"/>
          <p14:tracePt t="104038" x="4286250" y="6224588"/>
          <p14:tracePt t="104054" x="4340225" y="6197600"/>
          <p14:tracePt t="104071" x="4402138" y="6188075"/>
          <p14:tracePt t="104090" x="4419600" y="6180138"/>
          <p14:tracePt t="104104" x="4456113" y="6161088"/>
          <p14:tracePt t="104120" x="4500563" y="6153150"/>
          <p14:tracePt t="104138" x="4510088" y="6143625"/>
          <p14:tracePt t="104154" x="4537075" y="6143625"/>
          <p14:tracePt t="104171" x="4562475" y="6134100"/>
          <p14:tracePt t="104192" x="4589463" y="6134100"/>
          <p14:tracePt t="104220" x="4598988" y="6126163"/>
          <p14:tracePt t="104254" x="4608513" y="6126163"/>
          <p14:tracePt t="104454" x="4598988" y="6116638"/>
          <p14:tracePt t="104470" x="4589463" y="6116638"/>
          <p14:tracePt t="104470" x="4581525" y="6108700"/>
          <p14:tracePt t="104491" x="4510088" y="6081713"/>
          <p14:tracePt t="104504" x="4446588" y="6062663"/>
          <p14:tracePt t="104520" x="4375150" y="6037263"/>
          <p14:tracePt t="104537" x="4224338" y="6010275"/>
          <p14:tracePt t="104554" x="4116388" y="6000750"/>
          <p14:tracePt t="104571" x="4044950" y="5991225"/>
          <p14:tracePt t="104591" x="4017963" y="5991225"/>
          <p14:tracePt t="104604" x="4010025" y="5991225"/>
          <p14:tracePt t="104621" x="4000500" y="5991225"/>
          <p14:tracePt t="104636" x="3990975" y="5991225"/>
          <p14:tracePt t="104720" x="4000500" y="5983288"/>
          <p14:tracePt t="104736" x="4089400" y="5965825"/>
          <p14:tracePt t="104753" x="4251325" y="5902325"/>
          <p14:tracePt t="104771" x="4411663" y="5857875"/>
          <p14:tracePt t="104793" x="4518025" y="5840413"/>
          <p14:tracePt t="104803" x="4562475" y="5830888"/>
          <p14:tracePt t="104820" x="4589463" y="5822950"/>
          <p14:tracePt t="104837" x="4625975" y="5822950"/>
          <p14:tracePt t="104853" x="4643438" y="5822950"/>
          <p14:tracePt t="104870" x="4652963" y="5822950"/>
          <p14:tracePt t="104903" x="4643438" y="5822950"/>
          <p14:tracePt t="104937" x="4633913" y="5822950"/>
          <p14:tracePt t="104954" x="4616450" y="5822950"/>
          <p14:tracePt t="104969" x="4608513" y="5822950"/>
          <p14:tracePt t="104988" x="4589463" y="5830888"/>
          <p14:tracePt t="105003" x="4554538" y="5830888"/>
          <p14:tracePt t="105020" x="4527550" y="5830888"/>
          <p14:tracePt t="105036" x="4473575" y="5848350"/>
          <p14:tracePt t="105054" x="4446588" y="5857875"/>
          <p14:tracePt t="105070" x="4429125" y="5867400"/>
          <p14:tracePt t="105104" x="4419600" y="5867400"/>
          <p14:tracePt t="105388" x="4411663" y="5867400"/>
          <p14:tracePt t="105404" x="4402138" y="5857875"/>
          <p14:tracePt t="105436" x="4394200" y="5830888"/>
          <p14:tracePt t="105453" x="4394200" y="5803900"/>
          <p14:tracePt t="105469" x="4384675" y="5776913"/>
          <p14:tracePt t="105488" x="4375150" y="5715000"/>
          <p14:tracePt t="105503" x="4375150" y="5688013"/>
          <p14:tracePt t="105519" x="4375150" y="5680075"/>
          <p14:tracePt t="105536" x="4375150" y="5670550"/>
          <p14:tracePt t="105554" x="4375150" y="5661025"/>
          <p14:tracePt t="105836" x="4384675" y="5661025"/>
          <p14:tracePt t="105869" x="4402138" y="5670550"/>
          <p14:tracePt t="105888" x="4456113" y="5697538"/>
          <p14:tracePt t="105904" x="4589463" y="5751513"/>
          <p14:tracePt t="105919" x="4660900" y="5786438"/>
          <p14:tracePt t="105936" x="4813300" y="5848350"/>
          <p14:tracePt t="105953" x="4983163" y="5902325"/>
          <p14:tracePt t="105969" x="5072063" y="5929313"/>
          <p14:tracePt t="105988" x="5205413" y="5965825"/>
          <p14:tracePt t="106003" x="5330825" y="6000750"/>
          <p14:tracePt t="106018" x="5384800" y="6018213"/>
          <p14:tracePt t="106035" x="5465763" y="6037263"/>
          <p14:tracePt t="106053" x="5518150" y="6045200"/>
          <p14:tracePt t="106069" x="5527675" y="6045200"/>
          <p14:tracePt t="106088" x="5554663" y="6054725"/>
          <p14:tracePt t="106103" x="5562600" y="6062663"/>
          <p14:tracePt t="106119" x="5572125" y="6062663"/>
          <p14:tracePt t="106188" x="5562600" y="6062663"/>
          <p14:tracePt t="106203" x="5545138" y="6062663"/>
          <p14:tracePt t="106219" x="5537200" y="6062663"/>
          <p14:tracePt t="106235" x="5483225" y="6062663"/>
          <p14:tracePt t="106252" x="5340350" y="6062663"/>
          <p14:tracePt t="106270" x="5251450" y="6054725"/>
          <p14:tracePt t="106289" x="5072063" y="6018213"/>
          <p14:tracePt t="106304" x="4946650" y="5983288"/>
          <p14:tracePt t="106319" x="4902200" y="5965825"/>
          <p14:tracePt t="106336" x="4848225" y="5919788"/>
          <p14:tracePt t="106351" x="4830763" y="5875338"/>
          <p14:tracePt t="106369" x="4822825" y="5830888"/>
          <p14:tracePt t="106388" x="4813300" y="5759450"/>
          <p14:tracePt t="106403" x="4813300" y="5705475"/>
          <p14:tracePt t="106418" x="4813300" y="5688013"/>
          <p14:tracePt t="106436" x="4822825" y="5643563"/>
          <p14:tracePt t="106453" x="4840288" y="5616575"/>
          <p14:tracePt t="106469" x="4857750" y="5599113"/>
          <p14:tracePt t="106487" x="4902200" y="5554663"/>
          <p14:tracePt t="106503" x="4973638" y="5518150"/>
          <p14:tracePt t="106519" x="5027613" y="5510213"/>
          <p14:tracePt t="106535" x="5126038" y="5500688"/>
          <p14:tracePt t="106552" x="5224463" y="5500688"/>
          <p14:tracePt t="106569" x="5268913" y="5500688"/>
          <p14:tracePt t="106588" x="5375275" y="5527675"/>
          <p14:tracePt t="106603" x="5465763" y="5562600"/>
          <p14:tracePt t="106618" x="5510213" y="5589588"/>
          <p14:tracePt t="106635" x="5554663" y="5634038"/>
          <p14:tracePt t="106652" x="5572125" y="5653088"/>
          <p14:tracePt t="106668" x="5581650" y="5670550"/>
          <p14:tracePt t="106687" x="5589588" y="5697538"/>
          <p14:tracePt t="106703" x="5599113" y="5751513"/>
          <p14:tracePt t="106719" x="5599113" y="5776913"/>
          <p14:tracePt t="106735" x="5608638" y="5830888"/>
          <p14:tracePt t="106752" x="5608638" y="5867400"/>
          <p14:tracePt t="106770" x="5608638" y="5884863"/>
          <p14:tracePt t="106790" x="5608638" y="5911850"/>
          <p14:tracePt t="106803" x="5581650" y="5946775"/>
          <p14:tracePt t="106818" x="5562600" y="5965825"/>
          <p14:tracePt t="106835" x="5491163" y="6018213"/>
          <p14:tracePt t="106853" x="5429250" y="6062663"/>
          <p14:tracePt t="106868" x="5402263" y="6089650"/>
          <p14:tracePt t="106888" x="5357813" y="6126163"/>
          <p14:tracePt t="106903" x="5330825" y="6143625"/>
          <p14:tracePt t="106918" x="5322888" y="6143625"/>
          <p14:tracePt t="106935" x="5286375" y="6143625"/>
          <p14:tracePt t="106953" x="5241925" y="6143625"/>
          <p14:tracePt t="106969" x="5214938" y="6143625"/>
          <p14:tracePt t="106987" x="5160963" y="6108700"/>
          <p14:tracePt t="107002" x="5108575" y="6081713"/>
          <p14:tracePt t="107018" x="5089525" y="6072188"/>
          <p14:tracePt t="107034" x="5062538" y="6045200"/>
          <p14:tracePt t="107052" x="5037138" y="6000750"/>
          <p14:tracePt t="107069" x="5027613" y="5956300"/>
          <p14:tracePt t="107088" x="5010150" y="5830888"/>
          <p14:tracePt t="107103" x="5010150" y="5724525"/>
          <p14:tracePt t="107118" x="5010150" y="5688013"/>
          <p14:tracePt t="107135" x="5010150" y="5634038"/>
          <p14:tracePt t="107152" x="5010150" y="5599113"/>
          <p14:tracePt t="107169" x="5018088" y="5581650"/>
          <p14:tracePt t="107188" x="5062538" y="5545138"/>
          <p14:tracePt t="107202" x="5116513" y="5510213"/>
          <p14:tracePt t="107218" x="5153025" y="5510213"/>
          <p14:tracePt t="107235" x="5205413" y="5500688"/>
          <p14:tracePt t="107252" x="5251450" y="5500688"/>
          <p14:tracePt t="107268" x="5259388" y="5500688"/>
          <p14:tracePt t="107287" x="5286375" y="5500688"/>
          <p14:tracePt t="107302" x="5303838" y="5518150"/>
          <p14:tracePt t="107318" x="5303838" y="5527675"/>
          <p14:tracePt t="107335" x="5322888" y="5554663"/>
          <p14:tracePt t="107353" x="5330825" y="5581650"/>
          <p14:tracePt t="107369" x="5340350" y="5608638"/>
          <p14:tracePt t="107388" x="5357813" y="5680075"/>
          <p14:tracePt t="107403" x="5357813" y="5751513"/>
          <p14:tracePt t="107418" x="5357813" y="5786438"/>
          <p14:tracePt t="107435" x="5357813" y="5830888"/>
          <p14:tracePt t="107452" x="5348288" y="5867400"/>
          <p14:tracePt t="107468" x="5340350" y="5884863"/>
          <p14:tracePt t="107486" x="5303838" y="5911850"/>
          <p14:tracePt t="107501" x="5232400" y="5929313"/>
          <p14:tracePt t="107517" x="5197475" y="5938838"/>
          <p14:tracePt t="107534" x="5116513" y="5956300"/>
          <p14:tracePt t="107551" x="5062538" y="5956300"/>
          <p14:tracePt t="107568" x="5045075" y="5956300"/>
          <p14:tracePt t="107587" x="5018088" y="5946775"/>
          <p14:tracePt t="107602" x="5000625" y="5929313"/>
          <p14:tracePt t="107618" x="4991100" y="5919788"/>
          <p14:tracePt t="107635" x="4983163" y="5894388"/>
          <p14:tracePt t="107651" x="4965700" y="5867400"/>
          <p14:tracePt t="107668" x="4965700" y="5840413"/>
          <p14:tracePt t="107686" x="4965700" y="5786438"/>
          <p14:tracePt t="107701" x="4965700" y="5724525"/>
          <p14:tracePt t="107718" x="4965700" y="5697538"/>
          <p14:tracePt t="107734" x="4965700" y="5653088"/>
          <p14:tracePt t="107751" x="4973638" y="5634038"/>
          <p14:tracePt t="107768" x="4973638" y="5616575"/>
          <p14:tracePt t="107789" x="4991100" y="5599113"/>
          <p14:tracePt t="107802" x="5010150" y="5572125"/>
          <p14:tracePt t="107818" x="5018088" y="5562600"/>
          <p14:tracePt t="107835" x="5054600" y="5554663"/>
          <p14:tracePt t="107851" x="5108575" y="5537200"/>
          <p14:tracePt t="107869" x="5143500" y="5527675"/>
          <p14:tracePt t="107888" x="5205413" y="5527675"/>
          <p14:tracePt t="107902" x="5259388" y="5527675"/>
          <p14:tracePt t="107917" x="5286375" y="5527675"/>
          <p14:tracePt t="107934" x="5340350" y="5527675"/>
          <p14:tracePt t="107951" x="5375275" y="5537200"/>
          <p14:tracePt t="107968" x="5384800" y="5545138"/>
          <p14:tracePt t="107987" x="5402263" y="5562600"/>
          <p14:tracePt t="108001" x="5402263" y="5581650"/>
          <p14:tracePt t="108034" x="5411788" y="5589588"/>
          <p14:tracePt t="108051" x="5411788" y="5608638"/>
          <p14:tracePt t="108067" x="5411788" y="5616575"/>
          <p14:tracePt t="108086" x="5411788" y="5634038"/>
          <p14:tracePt t="108102" x="5402263" y="5670550"/>
          <p14:tracePt t="108117" x="5402263" y="5697538"/>
          <p14:tracePt t="108134" x="5384800" y="5776913"/>
          <p14:tracePt t="108152" x="5357813" y="5830888"/>
          <p14:tracePt t="108167" x="5357813" y="5857875"/>
          <p14:tracePt t="108186" x="5340350" y="5902325"/>
          <p14:tracePt t="108201" x="5330825" y="5919788"/>
          <p14:tracePt t="108218" x="5322888" y="5938838"/>
          <p14:tracePt t="108234" x="5313363" y="5956300"/>
          <p14:tracePt t="108251" x="5313363" y="5973763"/>
          <p14:tracePt t="108267" x="5303838" y="5983288"/>
          <p14:tracePt t="108286" x="5303838" y="5991225"/>
          <p14:tracePt t="108317" x="5295900" y="6000750"/>
          <p14:tracePt t="108368" x="5295900" y="6010275"/>
          <p14:tracePt t="108386" x="5286375" y="6010275"/>
          <p14:tracePt t="108418" x="5276850" y="6010275"/>
          <p14:tracePt t="108487" x="5268913" y="6000750"/>
          <p14:tracePt t="108517" x="5268913" y="5991225"/>
          <p14:tracePt t="108533" x="5259388" y="5983288"/>
          <p14:tracePt t="108550" x="5251450" y="5973763"/>
          <p14:tracePt t="108567" x="5241925" y="5965825"/>
          <p14:tracePt t="108588" x="5232400" y="5946775"/>
          <p14:tracePt t="108601" x="5232400" y="5929313"/>
          <p14:tracePt t="108617" x="5232400" y="5911850"/>
          <p14:tracePt t="108634" x="5224463" y="5875338"/>
          <p14:tracePt t="108651" x="5214938" y="5822950"/>
          <p14:tracePt t="108667" x="5205413" y="5795963"/>
          <p14:tracePt t="108686" x="5205413" y="5759450"/>
          <p14:tracePt t="108700" x="5205413" y="5732463"/>
          <p14:tracePt t="108700" x="5205413" y="5715000"/>
          <p14:tracePt t="108717" x="5205413" y="5697538"/>
          <p14:tracePt t="108733" x="5224463" y="5653088"/>
          <p14:tracePt t="108750" x="5259388" y="5589588"/>
          <p14:tracePt t="108768" x="5268913" y="5572125"/>
          <p14:tracePt t="108787" x="5295900" y="5537200"/>
          <p14:tracePt t="108800" x="5303838" y="5527675"/>
          <p14:tracePt t="108816" x="5330825" y="5510213"/>
          <p14:tracePt t="108833" x="5357813" y="5510213"/>
          <p14:tracePt t="108852" x="5375275" y="5510213"/>
          <p14:tracePt t="108868" x="5402263" y="5510213"/>
          <p14:tracePt t="108888" x="5446713" y="5510213"/>
          <p14:tracePt t="108900" x="5483225" y="5527675"/>
          <p14:tracePt t="108917" x="5500688" y="5545138"/>
          <p14:tracePt t="108933" x="5527675" y="5572125"/>
          <p14:tracePt t="108951" x="5545138" y="5616575"/>
          <p14:tracePt t="108967" x="5554663" y="5653088"/>
          <p14:tracePt t="108986" x="5562600" y="5732463"/>
          <p14:tracePt t="109001" x="5562600" y="5822950"/>
          <p14:tracePt t="109016" x="5562600" y="5857875"/>
          <p14:tracePt t="109033" x="5562600" y="5919788"/>
          <p14:tracePt t="109050" x="5562600" y="5946775"/>
          <p14:tracePt t="109066" x="5562600" y="5991225"/>
          <p14:tracePt t="109086" x="5554663" y="6018213"/>
          <p14:tracePt t="109116" x="5554663" y="6027738"/>
          <p14:tracePt t="109134" x="5554663" y="6037263"/>
          <p14:tracePt t="109150" x="5554663" y="6045200"/>
          <p14:tracePt t="109500" x="5581650" y="6045200"/>
          <p14:tracePt t="109516" x="5688013" y="6037263"/>
          <p14:tracePt t="109533" x="5813425" y="6037263"/>
          <p14:tracePt t="109549" x="5875338" y="6037263"/>
          <p14:tracePt t="109566" x="5983288" y="6037263"/>
          <p14:tracePt t="109585" x="6072188" y="6045200"/>
          <p14:tracePt t="109599" x="6099175" y="6054725"/>
          <p14:tracePt t="109616" x="6143625" y="6054725"/>
          <p14:tracePt t="109633" x="6170613" y="6054725"/>
          <p14:tracePt t="109666" x="6180138" y="6054725"/>
          <p14:tracePt t="109766" x="6170613" y="6054725"/>
          <p14:tracePt t="109785" x="6161088" y="6054725"/>
          <p14:tracePt t="109800" x="6153150" y="6054725"/>
          <p14:tracePt t="109816" x="6126163" y="6045200"/>
          <p14:tracePt t="109833" x="6108700" y="6037263"/>
          <p14:tracePt t="109849" x="6089650" y="6037263"/>
          <p14:tracePt t="109866" x="6081713" y="6037263"/>
          <p14:tracePt t="109885" x="6062663" y="6037263"/>
          <p14:tracePt t="109916" x="6054725" y="6045200"/>
          <p14:tracePt t="109934" x="6045200" y="6054725"/>
          <p14:tracePt t="109951" x="6037263" y="6062663"/>
          <p14:tracePt t="109967" x="6027738" y="6072188"/>
          <p14:tracePt t="109987" x="6018213" y="6072188"/>
          <p14:tracePt t="109999" x="6010275" y="6081713"/>
          <p14:tracePt t="110015" x="6000750" y="6081713"/>
          <p14:tracePt t="110033" x="5991225" y="6081713"/>
          <p14:tracePt t="110049" x="5983288" y="6081713"/>
          <p14:tracePt t="110066" x="5983288" y="6089650"/>
          <p14:tracePt t="110086" x="5973763" y="6089650"/>
          <p14:tracePt t="110133" x="5965825" y="6089650"/>
          <p14:tracePt t="110166" x="5956300" y="6089650"/>
          <p14:tracePt t="110484" x="5956300" y="6081713"/>
          <p14:tracePt t="110515" x="5965825" y="6072188"/>
          <p14:tracePt t="110566" x="5973763" y="6054725"/>
          <p14:tracePt t="110586" x="5973763" y="6045200"/>
          <p14:tracePt t="110600" x="5983288" y="6045200"/>
          <p14:tracePt t="110616" x="5991225" y="6037263"/>
          <p14:tracePt t="110633" x="6010275" y="6018213"/>
          <p14:tracePt t="110665" x="6037263" y="6010275"/>
          <p14:tracePt t="110684" x="6062663" y="6000750"/>
          <p14:tracePt t="110699" x="6089650" y="6000750"/>
          <p14:tracePt t="110715" x="6143625" y="6000750"/>
          <p14:tracePt t="110733" x="6215063" y="6000750"/>
          <p14:tracePt t="110749" x="6251575" y="6010275"/>
          <p14:tracePt t="110766" x="6323013" y="6037263"/>
          <p14:tracePt t="110785" x="6367463" y="6054725"/>
          <p14:tracePt t="110799" x="6384925" y="6062663"/>
          <p14:tracePt t="110815" x="6411913" y="6072188"/>
          <p14:tracePt t="110833" x="6429375" y="6089650"/>
          <p14:tracePt t="110849" x="6438900" y="6089650"/>
          <p14:tracePt t="110866" x="6446838" y="6099175"/>
          <p14:tracePt t="110886" x="6456363" y="6108700"/>
          <p14:tracePt t="110899" x="6456363" y="6116638"/>
          <p14:tracePt t="111085" x="6446838" y="6116638"/>
          <p14:tracePt t="111115" x="6438900" y="6116638"/>
          <p14:tracePt t="111133" x="6429375" y="6116638"/>
          <p14:tracePt t="111149" x="6419850" y="6116638"/>
          <p14:tracePt t="111165" x="6411913" y="6116638"/>
          <p14:tracePt t="111184" x="6375400" y="6116638"/>
          <p14:tracePt t="111199" x="6348413" y="6108700"/>
          <p14:tracePt t="111215" x="6286500" y="6089650"/>
          <p14:tracePt t="111233" x="6197600" y="6062663"/>
          <p14:tracePt t="111248" x="6161088" y="6045200"/>
          <p14:tracePt t="111265" x="6099175" y="6010275"/>
          <p14:tracePt t="111284" x="6037263" y="5965825"/>
          <p14:tracePt t="111298" x="6010275" y="5946775"/>
          <p14:tracePt t="111315" x="5946775" y="5902325"/>
          <p14:tracePt t="111332" x="5902325" y="5875338"/>
          <p14:tracePt t="111348" x="5875338" y="5867400"/>
          <p14:tracePt t="111365" x="5857875" y="5840413"/>
          <p14:tracePt t="111385" x="5840413" y="5813425"/>
          <p14:tracePt t="111399" x="5830888" y="5795963"/>
          <p14:tracePt t="111415" x="5830888" y="5741988"/>
          <p14:tracePt t="111433" x="5830888" y="5688013"/>
          <p14:tracePt t="111450" x="5830888" y="5661025"/>
          <p14:tracePt t="111465" x="5840413" y="5616575"/>
          <p14:tracePt t="111484" x="5867400" y="5589588"/>
          <p14:tracePt t="111498" x="5884863" y="5572125"/>
          <p14:tracePt t="111514" x="5946775" y="5545138"/>
          <p14:tracePt t="111532" x="6000750" y="5537200"/>
          <p14:tracePt t="111548" x="6027738" y="5527675"/>
          <p14:tracePt t="111565" x="6072188" y="5527675"/>
          <p14:tracePt t="111585" x="6108700" y="5554663"/>
          <p14:tracePt t="111599" x="6143625" y="5581650"/>
          <p14:tracePt t="111615" x="6215063" y="5680075"/>
          <p14:tracePt t="111633" x="6276975" y="5786438"/>
          <p14:tracePt t="111649" x="6286500" y="5822950"/>
          <p14:tracePt t="111666" x="6296025" y="5894388"/>
          <p14:tracePt t="111686" x="6303963" y="5946775"/>
          <p14:tracePt t="111698" x="6303963" y="5973763"/>
          <p14:tracePt t="111715" x="6303963" y="6000750"/>
          <p14:tracePt t="111731" x="6296025" y="6018213"/>
          <p14:tracePt t="111764" x="6259513" y="6027738"/>
          <p14:tracePt t="111784" x="6205538" y="6027738"/>
          <p14:tracePt t="111799" x="6170613" y="6027738"/>
          <p14:tracePt t="111814" x="6099175" y="6027738"/>
          <p14:tracePt t="111831" x="6010275" y="6037263"/>
          <p14:tracePt t="111848" x="5956300" y="6054725"/>
          <p14:tracePt t="111865" x="5875338" y="6081713"/>
          <p14:tracePt t="111884" x="5822950" y="6108700"/>
          <p14:tracePt t="111899" x="5813425" y="6126163"/>
          <p14:tracePt t="111915" x="5803900" y="6143625"/>
          <p14:tracePt t="111932" x="5795963" y="6161088"/>
          <p14:tracePt t="111964" x="5795963" y="6170613"/>
          <p14:tracePt t="111998" x="5803900" y="6170613"/>
          <p14:tracePt t="112014" x="5822950" y="6170613"/>
          <p14:tracePt t="112031" x="5867400" y="6170613"/>
          <p14:tracePt t="112048" x="5911850" y="6170613"/>
          <p14:tracePt t="112064" x="6010275" y="6161088"/>
          <p14:tracePt t="112084" x="6081713" y="6143625"/>
          <p14:tracePt t="112099" x="6126163" y="6134100"/>
          <p14:tracePt t="112115" x="6232525" y="6126163"/>
          <p14:tracePt t="112132" x="6357938" y="6108700"/>
          <p14:tracePt t="112148" x="6419850" y="6108700"/>
          <p14:tracePt t="112165" x="6500813" y="6099175"/>
          <p14:tracePt t="112184" x="6581775" y="6089650"/>
          <p14:tracePt t="112198" x="6616700" y="6081713"/>
          <p14:tracePt t="112214" x="6697663" y="6081713"/>
          <p14:tracePt t="112230" x="6732588" y="6072188"/>
          <p14:tracePt t="112247" x="6796088" y="6054725"/>
          <p14:tracePt t="112264" x="6848475" y="6045200"/>
          <p14:tracePt t="112282" x="6875463" y="6045200"/>
          <p14:tracePt t="112298" x="6884988" y="6045200"/>
          <p14:tracePt t="112314" x="6902450" y="6037263"/>
          <p14:tracePt t="112331" x="6911975" y="6027738"/>
          <p14:tracePt t="112348" x="6919913" y="6027738"/>
          <p14:tracePt t="112364" x="6929438" y="6018213"/>
          <p14:tracePt t="112415" x="6929438" y="6010275"/>
          <p14:tracePt t="112449" x="6929438" y="6000750"/>
          <p14:tracePt t="112465" x="6929438" y="5991225"/>
          <p14:tracePt t="112484" x="6884988" y="5983288"/>
          <p14:tracePt t="112497" x="6804025" y="5973763"/>
          <p14:tracePt t="112514" x="6616700" y="5956300"/>
          <p14:tracePt t="112530" x="6456363" y="5946775"/>
          <p14:tracePt t="112547" x="6384925" y="5946775"/>
          <p14:tracePt t="112564" x="6276975" y="5973763"/>
          <p14:tracePt t="112583" x="6205538" y="6000750"/>
          <p14:tracePt t="112597" x="6180138" y="6018213"/>
          <p14:tracePt t="112614" x="6143625" y="6054725"/>
          <p14:tracePt t="112631" x="6126163" y="6062663"/>
          <p14:tracePt t="112631" x="6126163" y="6072188"/>
          <p14:tracePt t="112648" x="6116638" y="6081713"/>
          <p14:tracePt t="112664" x="6116638" y="6089650"/>
          <p14:tracePt t="112714" x="6126163" y="6089650"/>
          <p14:tracePt t="112748" x="6143625" y="6089650"/>
          <p14:tracePt t="112764" x="6205538" y="6054725"/>
          <p14:tracePt t="112785" x="6357938" y="5973763"/>
          <p14:tracePt t="112798" x="6465888" y="5938838"/>
          <p14:tracePt t="112813" x="6661150" y="5884863"/>
          <p14:tracePt t="112830" x="6742113" y="5867400"/>
          <p14:tracePt t="112847" x="6911975" y="5848350"/>
          <p14:tracePt t="112864" x="7072313" y="5848350"/>
          <p14:tracePt t="112885" x="7180263" y="5848350"/>
          <p14:tracePt t="112898" x="7215188" y="5857875"/>
          <p14:tracePt t="112914" x="7269163" y="5867400"/>
          <p14:tracePt t="112931" x="7277100" y="5867400"/>
          <p14:tracePt t="112948" x="7286625" y="5867400"/>
          <p14:tracePt t="112964" x="7296150" y="5875338"/>
          <p14:tracePt t="113047" x="7304088" y="5875338"/>
          <p14:tracePt t="113114" x="7296150" y="5875338"/>
          <p14:tracePt t="113130" x="7286625" y="5875338"/>
          <p14:tracePt t="113147" x="7277100" y="5867400"/>
          <p14:tracePt t="113164" x="7259638" y="5867400"/>
          <p14:tracePt t="113184" x="7232650" y="5867400"/>
          <p14:tracePt t="113198" x="7205663" y="5867400"/>
          <p14:tracePt t="113214" x="7143750" y="5867400"/>
          <p14:tracePt t="113231" x="7072313" y="5867400"/>
          <p14:tracePt t="113247" x="7027863" y="5867400"/>
          <p14:tracePt t="113263" x="6973888" y="5894388"/>
          <p14:tracePt t="113285" x="6911975" y="5919788"/>
          <p14:tracePt t="113297" x="6894513" y="5929313"/>
          <p14:tracePt t="113313" x="6867525" y="5956300"/>
          <p14:tracePt t="113330" x="6858000" y="5973763"/>
          <p14:tracePt t="113347" x="6848475" y="5991225"/>
          <p14:tracePt t="113363" x="6831013" y="6010275"/>
          <p14:tracePt t="113383" x="6831013" y="6018213"/>
          <p14:tracePt t="113447" x="6831013" y="6027738"/>
          <p14:tracePt t="113463" x="6823075" y="6027738"/>
          <p14:tracePt t="114129" x="6831013" y="6018213"/>
          <p14:tracePt t="114146" x="6858000" y="6010275"/>
          <p14:tracePt t="114164" x="6919913" y="5991225"/>
          <p14:tracePt t="114182" x="7054850" y="5973763"/>
          <p14:tracePt t="114197" x="7143750" y="5965825"/>
          <p14:tracePt t="114213" x="7304088" y="5956300"/>
          <p14:tracePt t="114230" x="7375525" y="5956300"/>
          <p14:tracePt t="114247" x="7500938" y="5956300"/>
          <p14:tracePt t="114264" x="7599363" y="5946775"/>
          <p14:tracePt t="114283" x="7697788" y="5946775"/>
          <p14:tracePt t="114296" x="7742238" y="5946775"/>
          <p14:tracePt t="114313" x="7831138" y="5946775"/>
          <p14:tracePt t="114329" x="7867650" y="5946775"/>
          <p14:tracePt t="114346" x="7939088" y="5946775"/>
          <p14:tracePt t="114363" x="8018463" y="5965825"/>
          <p14:tracePt t="114383" x="8099425" y="5983288"/>
          <p14:tracePt t="114396" x="8126413" y="5983288"/>
          <p14:tracePt t="114413" x="8161338" y="5991225"/>
          <p14:tracePt t="114430" x="8170863" y="5991225"/>
          <p14:tracePt t="114446" x="8180388" y="5991225"/>
          <p14:tracePt t="114464" x="8188325" y="5991225"/>
          <p14:tracePt t="114563" x="8153400" y="5983288"/>
          <p14:tracePt t="114581" x="8054975" y="5946775"/>
          <p14:tracePt t="114596" x="7983538" y="5929313"/>
          <p14:tracePt t="114613" x="7823200" y="5902325"/>
          <p14:tracePt t="114629" x="7751763" y="5894388"/>
          <p14:tracePt t="114646" x="7643813" y="5894388"/>
          <p14:tracePt t="114663" x="7581900" y="5894388"/>
          <p14:tracePt t="114681" x="7537450" y="5911850"/>
          <p14:tracePt t="114696" x="7527925" y="5919788"/>
          <p14:tracePt t="114713" x="7500938" y="5946775"/>
          <p14:tracePt t="114729" x="7491413" y="5956300"/>
          <p14:tracePt t="114746" x="7483475" y="5973763"/>
          <p14:tracePt t="114763" x="7473950" y="5983288"/>
          <p14:tracePt t="114845" x="7483475" y="5965825"/>
          <p14:tracePt t="114863" x="7510463" y="5929313"/>
          <p14:tracePt t="114884" x="7599363" y="5857875"/>
          <p14:tracePt t="114897" x="7653338" y="5830888"/>
          <p14:tracePt t="114913" x="7732713" y="5803900"/>
          <p14:tracePt t="114930" x="7759700" y="5795963"/>
          <p14:tracePt t="114946" x="7813675" y="5786438"/>
          <p14:tracePt t="114963" x="7831138" y="5786438"/>
          <p14:tracePt t="114983" x="7858125" y="5786438"/>
          <p14:tracePt t="114995" x="7867650" y="5786438"/>
          <p14:tracePt t="115013" x="7875588" y="5795963"/>
          <p14:tracePt t="115028" x="7885113" y="5795963"/>
          <p14:tracePt t="115045" x="7894638" y="5803900"/>
          <p14:tracePt t="115397" x="7885113" y="5813425"/>
          <p14:tracePt t="115413" x="7875588" y="5813425"/>
          <p14:tracePt t="115429" x="7867650" y="5813425"/>
          <p14:tracePt t="115446" x="7858125" y="5813425"/>
          <p14:tracePt t="115463" x="7848600" y="5813425"/>
          <p14:tracePt t="115483" x="7840663" y="5813425"/>
          <p14:tracePt t="115495" x="7823200" y="5813425"/>
          <p14:tracePt t="115511" x="7804150" y="5795963"/>
          <p14:tracePt t="115528" x="7796213" y="5786438"/>
          <p14:tracePt t="115545" x="7769225" y="5741988"/>
          <p14:tracePt t="115562" x="7742238" y="5670550"/>
          <p14:tracePt t="115578" x="7742238" y="5634038"/>
          <p14:tracePt t="115597" x="7742238" y="5562600"/>
          <p14:tracePt t="115612" x="7742238" y="5510213"/>
          <p14:tracePt t="115628" x="7751763" y="5491163"/>
          <p14:tracePt t="115645" x="7759700" y="5465763"/>
          <p14:tracePt t="115662" x="7769225" y="5446713"/>
          <p14:tracePt t="115679" x="7777163" y="5438775"/>
          <p14:tracePt t="115697" x="7804150" y="5429250"/>
          <p14:tracePt t="115712" x="7823200" y="5411788"/>
          <p14:tracePt t="115729" x="7840663" y="5411788"/>
          <p14:tracePt t="115745" x="7858125" y="5402263"/>
          <p14:tracePt t="115763" x="7885113" y="5402263"/>
          <p14:tracePt t="115778" x="7894638" y="5402263"/>
          <p14:tracePt t="115797" x="7920038" y="5402263"/>
          <p14:tracePt t="115828" x="7939088" y="5411788"/>
          <p14:tracePt t="115845" x="7939088" y="5419725"/>
          <p14:tracePt t="115862" x="7947025" y="5429250"/>
          <p14:tracePt t="115878" x="7947025" y="5438775"/>
          <p14:tracePt t="115897" x="7947025" y="5446713"/>
          <p14:tracePt t="115912" x="7947025" y="5483225"/>
          <p14:tracePt t="115929" x="7947025" y="5518150"/>
          <p14:tracePt t="115946" x="7947025" y="5626100"/>
          <p14:tracePt t="115963" x="7947025" y="5697538"/>
          <p14:tracePt t="115983" x="7939088" y="5732463"/>
          <p14:tracePt t="115995" x="7929563" y="5741988"/>
          <p14:tracePt t="116013" x="7920038" y="5768975"/>
          <p14:tracePt t="116028" x="7902575" y="5776913"/>
          <p14:tracePt t="116044" x="7885113" y="5803900"/>
          <p14:tracePt t="116061" x="7867650" y="5813425"/>
          <p14:tracePt t="116078" x="7840663" y="5830888"/>
          <p14:tracePt t="116096" x="7823200" y="5848350"/>
          <p14:tracePt t="116112" x="7796213" y="5867400"/>
          <p14:tracePt t="116128" x="7777163" y="5884863"/>
          <p14:tracePt t="116144" x="7769225" y="5902325"/>
          <p14:tracePt t="116179" x="7751763" y="5911850"/>
          <p14:tracePt t="116261" x="7742238" y="5911850"/>
          <p14:tracePt t="117827" x="7562850" y="5911850"/>
          <p14:tracePt t="117843" x="7323138" y="5894388"/>
          <p14:tracePt t="117860" x="7205663" y="5884863"/>
          <p14:tracePt t="117876" x="6973888" y="5867400"/>
          <p14:tracePt t="117896" x="6742113" y="5840413"/>
          <p14:tracePt t="117910" x="6634163" y="5830888"/>
          <p14:tracePt t="117926" x="6419850" y="5822950"/>
          <p14:tracePt t="117945" x="6232525" y="5813425"/>
          <p14:tracePt t="117961" x="6143625" y="5813425"/>
          <p14:tracePt t="117976" x="5983288" y="5813425"/>
          <p14:tracePt t="117995" x="5776913" y="5813425"/>
          <p14:tracePt t="118010" x="5661025" y="5813425"/>
          <p14:tracePt t="118026" x="5429250" y="5813425"/>
          <p14:tracePt t="118044" x="5187950" y="5813425"/>
          <p14:tracePt t="118060" x="5081588" y="5813425"/>
          <p14:tracePt t="118076" x="4919663" y="5813425"/>
          <p14:tracePt t="118096" x="4803775" y="5813425"/>
          <p14:tracePt t="118111" x="4768850" y="5813425"/>
          <p14:tracePt t="118127" x="4741863" y="5813425"/>
          <p14:tracePt t="118144" x="4732338" y="5813425"/>
          <p14:tracePt t="118195" x="4751388" y="5822950"/>
          <p14:tracePt t="118210" x="4795838" y="5830888"/>
          <p14:tracePt t="118227" x="5054600" y="5857875"/>
          <p14:tracePt t="118244" x="5581650" y="5919788"/>
          <p14:tracePt t="118260" x="5867400" y="5965825"/>
          <p14:tracePt t="118276" x="6402388" y="6037263"/>
          <p14:tracePt t="118295" x="6742113" y="6081713"/>
          <p14:tracePt t="118310" x="6823075" y="6089650"/>
          <p14:tracePt t="118326" x="6938963" y="6108700"/>
          <p14:tracePt t="118344" x="7037388" y="6116638"/>
          <p14:tracePt t="118359" x="7081838" y="6116638"/>
          <p14:tracePt t="118376" x="7180263" y="6126163"/>
          <p14:tracePt t="118395" x="7259638" y="6134100"/>
          <p14:tracePt t="118410" x="7286625" y="6134100"/>
          <p14:tracePt t="118426" x="7331075" y="6143625"/>
          <p14:tracePt t="118444" x="7367588" y="6153150"/>
          <p14:tracePt t="118461" x="7375525" y="6161088"/>
          <p14:tracePt t="118477" x="7385050" y="6161088"/>
          <p14:tracePt t="118495" x="7394575" y="6161088"/>
          <p14:tracePt t="118626" x="7348538" y="6161088"/>
          <p14:tracePt t="118643" x="7232650" y="6153150"/>
          <p14:tracePt t="118659" x="7143750" y="6153150"/>
          <p14:tracePt t="118675" x="6938963" y="6153150"/>
          <p14:tracePt t="118695" x="6724650" y="6153150"/>
          <p14:tracePt t="118709" x="6626225" y="6153150"/>
          <p14:tracePt t="118726" x="6473825" y="6153150"/>
          <p14:tracePt t="118744" x="6330950" y="6143625"/>
          <p14:tracePt t="118760" x="6259513" y="6143625"/>
          <p14:tracePt t="118777" x="6134100" y="6143625"/>
          <p14:tracePt t="118798" x="6045200" y="6153150"/>
          <p14:tracePt t="118809" x="6018213" y="6153150"/>
          <p14:tracePt t="118825" x="5973763" y="6161088"/>
          <p14:tracePt t="118842" x="5946775" y="6161088"/>
          <p14:tracePt t="118876" x="5938838" y="6161088"/>
          <p14:tracePt t="118976" x="5956300" y="6161088"/>
          <p14:tracePt t="118994" x="6045200" y="6161088"/>
          <p14:tracePt t="119009" x="6134100" y="6161088"/>
          <p14:tracePt t="119027" x="6357938" y="6153150"/>
          <p14:tracePt t="119043" x="6589713" y="6153150"/>
          <p14:tracePt t="119059" x="6697663" y="6153150"/>
          <p14:tracePt t="119076" x="6894513" y="6143625"/>
          <p14:tracePt t="119094" x="7054850" y="6143625"/>
          <p14:tracePt t="119109" x="7126288" y="6143625"/>
          <p14:tracePt t="119126" x="7251700" y="6143625"/>
          <p14:tracePt t="119142" x="7323138" y="6153150"/>
          <p14:tracePt t="119159" x="7348538" y="6153150"/>
          <p14:tracePt t="119176" x="7385050" y="6161088"/>
          <p14:tracePt t="119196" x="7402513" y="6161088"/>
          <p14:tracePt t="119225" x="7412038" y="6161088"/>
          <p14:tracePt t="119258" x="7419975" y="6161088"/>
          <p14:tracePt t="119276" x="7429500" y="6161088"/>
          <p14:tracePt t="119394" x="7439025" y="6161088"/>
          <p14:tracePt t="119594" x="7419975" y="6161088"/>
          <p14:tracePt t="119626" x="7412038" y="6161088"/>
          <p14:tracePt t="119642" x="7402513" y="6153150"/>
          <p14:tracePt t="119659" x="7394575" y="6153150"/>
          <p14:tracePt t="119675" x="7385050" y="6143625"/>
          <p14:tracePt t="119695" x="7375525" y="6134100"/>
          <p14:tracePt t="119709" x="7367588" y="6134100"/>
          <p14:tracePt t="119743" x="7358063" y="6134100"/>
          <p14:tracePt t="119758" x="7358063" y="6126163"/>
          <p14:tracePt t="120159" x="7367588" y="6126163"/>
          <p14:tracePt t="120175" x="7385050" y="6116638"/>
          <p14:tracePt t="120195" x="7394575" y="6116638"/>
          <p14:tracePt t="120209" x="7402513" y="6116638"/>
          <p14:tracePt t="120225" x="7429500" y="6108700"/>
          <p14:tracePt t="120243" x="7500938" y="6099175"/>
          <p14:tracePt t="120259" x="7545388" y="6099175"/>
          <p14:tracePt t="120276" x="7653338" y="6099175"/>
          <p14:tracePt t="120295" x="7742238" y="6099175"/>
          <p14:tracePt t="120309" x="7777163" y="6108700"/>
          <p14:tracePt t="120324" x="7823200" y="6116638"/>
          <p14:tracePt t="120341" x="7840663" y="6116638"/>
          <p14:tracePt t="120358" x="7858125" y="6116638"/>
          <p14:tracePt t="120375" x="7867650" y="6126163"/>
          <p14:tracePt t="120393" x="7875588" y="6126163"/>
          <p14:tracePt t="120409" x="7885113" y="6126163"/>
          <p14:tracePt t="121174" x="7875588" y="6126163"/>
          <p14:tracePt t="121374" x="7867650" y="6126163"/>
          <p14:tracePt t="121941" x="7858125" y="6126163"/>
          <p14:tracePt t="122008" x="7848600" y="6126163"/>
          <p14:tracePt t="122040" x="7831138" y="6126163"/>
          <p14:tracePt t="122056" x="7813675" y="6116638"/>
          <p14:tracePt t="122075" x="7769225" y="6108700"/>
          <p14:tracePt t="122093" x="7680325" y="6089650"/>
          <p14:tracePt t="122107" x="7626350" y="6081713"/>
          <p14:tracePt t="122124" x="7554913" y="6072188"/>
          <p14:tracePt t="122140" x="7527925" y="6072188"/>
          <p14:tracePt t="122157" x="7483475" y="6072188"/>
          <p14:tracePt t="122174" x="7466013" y="6062663"/>
          <p14:tracePt t="122193" x="7456488" y="6062663"/>
          <p14:tracePt t="122207" x="7456488" y="6054725"/>
          <p14:tracePt t="127554" x="7473950" y="6054725"/>
          <p14:tracePt t="127569" x="7510463" y="6054725"/>
          <p14:tracePt t="127588" x="7626350" y="6045200"/>
          <p14:tracePt t="127604" x="7777163" y="6037263"/>
          <p14:tracePt t="127619" x="7840663" y="6037263"/>
          <p14:tracePt t="127636" x="7947025" y="6037263"/>
          <p14:tracePt t="127654" x="8045450" y="6037263"/>
          <p14:tracePt t="127669" x="8081963" y="6037263"/>
          <p14:tracePt t="127688" x="8161338" y="6037263"/>
          <p14:tracePt t="127703" x="8205788" y="6045200"/>
          <p14:tracePt t="127719" x="8224838" y="6054725"/>
          <p14:tracePt t="127736" x="8251825" y="6054725"/>
          <p14:tracePt t="127770" x="8259763" y="6054725"/>
          <p14:tracePt t="127793" x="8269288" y="6054725"/>
          <p14:tracePt t="127803" x="8277225" y="6054725"/>
          <p14:tracePt t="127836" x="8286750" y="6054725"/>
          <p14:tracePt t="127970" x="8277225" y="6054725"/>
          <p14:tracePt t="127985" x="8259763" y="6062663"/>
          <p14:tracePt t="128006" x="8153400" y="6062663"/>
          <p14:tracePt t="128018" x="8054975" y="6072188"/>
          <p14:tracePt t="128035" x="7804150" y="6089650"/>
          <p14:tracePt t="128054" x="7572375" y="6116638"/>
          <p14:tracePt t="128070" x="7466013" y="6126163"/>
          <p14:tracePt t="128085" x="7296150" y="6143625"/>
          <p14:tracePt t="128105" x="7161213" y="6161088"/>
          <p14:tracePt t="128119" x="7108825" y="6170613"/>
          <p14:tracePt t="128135" x="7062788" y="6170613"/>
          <p14:tracePt t="128153" x="7054850" y="6180138"/>
          <p14:tracePt t="128170" x="7045325" y="6188075"/>
          <p14:tracePt t="128552" x="6991350" y="6180138"/>
          <p14:tracePt t="128569" x="6956425" y="6170613"/>
          <p14:tracePt t="128585" x="6804025" y="6134100"/>
          <p14:tracePt t="128604" x="6599238" y="6099175"/>
          <p14:tracePt t="128619" x="6483350" y="6081713"/>
          <p14:tracePt t="128635" x="6242050" y="6045200"/>
          <p14:tracePt t="128652" x="6018213" y="6027738"/>
          <p14:tracePt t="128668" x="5911850" y="6027738"/>
          <p14:tracePt t="128685" x="5705475" y="6018213"/>
          <p14:tracePt t="128704" x="5545138" y="6018213"/>
          <p14:tracePt t="128719" x="5473700" y="6018213"/>
          <p14:tracePt t="128735" x="5357813" y="6027738"/>
          <p14:tracePt t="128752" x="5232400" y="6037263"/>
          <p14:tracePt t="128769" x="5187950" y="6045200"/>
          <p14:tracePt t="128785" x="5089525" y="6045200"/>
          <p14:tracePt t="128804" x="5018088" y="6054725"/>
          <p14:tracePt t="128818" x="4991100" y="6054725"/>
          <p14:tracePt t="128836" x="4965700" y="6054725"/>
          <p14:tracePt t="128852" x="4938713" y="6062663"/>
          <p14:tracePt t="128868" x="4929188" y="6062663"/>
          <p14:tracePt t="128885" x="4911725" y="6072188"/>
          <p14:tracePt t="128903" x="4902200" y="6072188"/>
          <p14:tracePt t="128919" x="4894263" y="6072188"/>
          <p14:tracePt t="128969" x="4884738" y="6072188"/>
          <p14:tracePt t="129004" x="4875213" y="6072188"/>
          <p14:tracePt t="129103" x="4884738" y="6072188"/>
          <p14:tracePt t="129135" x="4911725" y="6072188"/>
          <p14:tracePt t="129152" x="4973638" y="6072188"/>
          <p14:tracePt t="129168" x="5018088" y="6072188"/>
          <p14:tracePt t="129185" x="5143500" y="6072188"/>
          <p14:tracePt t="129204" x="5214938" y="6081713"/>
          <p14:tracePt t="129219" x="5241925" y="6089650"/>
          <p14:tracePt t="129234" x="5276850" y="6099175"/>
          <p14:tracePt t="129252" x="5295900" y="6099175"/>
          <p14:tracePt t="129285" x="5303838" y="6099175"/>
          <p14:tracePt t="129504" x="5313363" y="6099175"/>
          <p14:tracePt t="129568" x="5330825" y="6099175"/>
          <p14:tracePt t="129585" x="5348288" y="6099175"/>
          <p14:tracePt t="129603" x="5438775" y="6099175"/>
          <p14:tracePt t="129619" x="5491163" y="6099175"/>
          <p14:tracePt t="129635" x="5616575" y="6108700"/>
          <p14:tracePt t="129651" x="5688013" y="6116638"/>
          <p14:tracePt t="129668" x="5724525" y="6126163"/>
          <p14:tracePt t="129684" x="5768975" y="6126163"/>
          <p14:tracePt t="129703" x="5795963" y="6126163"/>
          <p14:tracePt t="129718" x="5803900" y="6126163"/>
          <p14:tracePt t="129734" x="5830888" y="6126163"/>
          <p14:tracePt t="129751" x="5840413" y="6126163"/>
          <p14:tracePt t="129768" x="5875338" y="6134100"/>
          <p14:tracePt t="129784" x="5902325" y="6134100"/>
          <p14:tracePt t="129805" x="5929313" y="6134100"/>
          <p14:tracePt t="129818" x="5938838" y="6134100"/>
          <p14:tracePt t="129834" x="5965825" y="6134100"/>
          <p14:tracePt t="129852" x="5991225" y="6134100"/>
          <p14:tracePt t="129868" x="6000750" y="6143625"/>
          <p14:tracePt t="129884" x="6018213" y="6143625"/>
          <p14:tracePt t="129918" x="6027738" y="6143625"/>
          <p14:tracePt t="129984" x="6037263" y="6143625"/>
          <p14:tracePt t="130151" x="6045200" y="6143625"/>
          <p14:tracePt t="130168" x="6054725" y="6143625"/>
          <p14:tracePt t="130203" x="6062663" y="6143625"/>
          <p14:tracePt t="130250" x="6072188" y="6143625"/>
          <p14:tracePt t="130267" x="6089650" y="6153150"/>
          <p14:tracePt t="130284" x="6116638" y="6161088"/>
          <p14:tracePt t="130303" x="6170613" y="6170613"/>
          <p14:tracePt t="130317" x="6197600" y="6180138"/>
          <p14:tracePt t="130335" x="6251575" y="6188075"/>
          <p14:tracePt t="130351" x="6259513" y="6188075"/>
          <p14:tracePt t="130367" x="6269038" y="6188075"/>
          <p14:tracePt t="130383" x="6276975" y="6188075"/>
          <p14:tracePt t="130468" x="6269038" y="6188075"/>
          <p14:tracePt t="130485" x="6215063" y="6188075"/>
          <p14:tracePt t="130505" x="6018213" y="6180138"/>
          <p14:tracePt t="130517" x="5848350" y="6161088"/>
          <p14:tracePt t="130533" x="5303838" y="6134100"/>
          <p14:tracePt t="130550" x="4965700" y="6116638"/>
          <p14:tracePt t="130566" x="4081463" y="6054725"/>
          <p14:tracePt t="130583" x="3241675" y="6000750"/>
          <p14:tracePt t="130603" x="2732088" y="5983288"/>
          <p14:tracePt t="130618" x="2608263" y="5983288"/>
          <p14:tracePt t="130634" x="2465388" y="5983288"/>
          <p14:tracePt t="130651" x="2428875" y="5991225"/>
          <p14:tracePt t="130667" x="2401888" y="6000750"/>
          <p14:tracePt t="131650" x="2393950" y="6000750"/>
          <p14:tracePt t="131666" x="2357438" y="6000750"/>
          <p14:tracePt t="131684" x="2312988" y="5983288"/>
          <p14:tracePt t="131702" x="2241550" y="5965825"/>
          <p14:tracePt t="131716" x="2197100" y="5965825"/>
          <p14:tracePt t="131733" x="2081213" y="5946775"/>
          <p14:tracePt t="131749" x="2017713" y="5938838"/>
          <p14:tracePt t="131766" x="1901825" y="5929313"/>
          <p14:tracePt t="131784" x="1803400" y="5929313"/>
          <p14:tracePt t="131804" x="1679575" y="5956300"/>
          <p14:tracePt t="131816" x="1616075" y="5973763"/>
          <p14:tracePt t="131833" x="1490663" y="6010275"/>
          <p14:tracePt t="131849" x="1438275" y="6027738"/>
          <p14:tracePt t="131866" x="1357313" y="6054725"/>
          <p14:tracePt t="131883" x="1303338" y="6072188"/>
          <p14:tracePt t="131902" x="1285875" y="6072188"/>
          <p14:tracePt t="131916" x="1241425" y="6089650"/>
          <p14:tracePt t="131933" x="1223963" y="6099175"/>
          <p14:tracePt t="131949" x="1204913" y="6099175"/>
          <p14:tracePt t="131966" x="1196975" y="6099175"/>
          <p14:tracePt t="131983" x="1196975" y="6108700"/>
          <p14:tracePt t="132001" x="1187450" y="6108700"/>
          <p14:tracePt t="132016" x="1179513" y="6108700"/>
          <p14:tracePt t="132050" x="1169988" y="6108700"/>
          <p14:tracePt t="132066" x="1160463" y="6108700"/>
          <p14:tracePt t="132082" x="1152525" y="6116638"/>
          <p14:tracePt t="132102" x="1143000" y="6126163"/>
          <p14:tracePt t="132116" x="1133475" y="6126163"/>
          <p14:tracePt t="132149" x="1125538" y="6126163"/>
          <p14:tracePt t="132165" x="1116013" y="6126163"/>
          <p14:tracePt t="132182" x="1108075" y="6134100"/>
          <p14:tracePt t="132201" x="1098550" y="6134100"/>
          <p14:tracePt t="132216" x="1089025" y="6134100"/>
          <p14:tracePt t="132249" x="1071563" y="6143625"/>
          <p14:tracePt t="132266" x="1054100" y="6143625"/>
          <p14:tracePt t="132282" x="1027113" y="6153150"/>
          <p14:tracePt t="132301" x="1009650" y="6161088"/>
          <p14:tracePt t="132316" x="946150" y="6170613"/>
          <p14:tracePt t="132332" x="874713" y="6170613"/>
          <p14:tracePt t="132349" x="839788" y="6170613"/>
          <p14:tracePt t="132366" x="776288" y="6180138"/>
          <p14:tracePt t="132383" x="750888" y="6188075"/>
          <p14:tracePt t="132401" x="741363" y="6197600"/>
          <p14:tracePt t="132416" x="714375" y="6197600"/>
          <p14:tracePt t="132432" x="704850" y="6197600"/>
          <p14:tracePt t="132449" x="696913" y="6197600"/>
          <p14:tracePt t="132502" x="687388" y="6205538"/>
          <p14:tracePt t="133133" x="660400" y="6205538"/>
          <p14:tracePt t="133150" x="633413" y="6205538"/>
          <p14:tracePt t="133166" x="536575" y="6205538"/>
          <p14:tracePt t="133182" x="401638" y="6197600"/>
          <p14:tracePt t="133201" x="330200" y="6197600"/>
          <p14:tracePt t="133215" x="169863" y="6180138"/>
          <p14:tracePt t="133232" x="88900" y="61706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3374" y="2565109"/>
            <a:ext cx="8685252" cy="1219101"/>
          </a:xfrm>
        </p:spPr>
        <p:txBody>
          <a:bodyPr/>
          <a:lstStyle/>
          <a:p>
            <a:r>
              <a:rPr lang="en-US" sz="8800" b="1" dirty="0">
                <a:solidFill>
                  <a:schemeClr val="tx1"/>
                </a:solidFill>
              </a:rPr>
              <a:t>input </a:t>
            </a:r>
            <a:br>
              <a:rPr lang="en-US" sz="8800" b="1" dirty="0">
                <a:solidFill>
                  <a:schemeClr val="tx1"/>
                </a:solidFill>
              </a:rPr>
            </a:br>
            <a:r>
              <a:rPr lang="en-US" sz="8800" b="1" dirty="0">
                <a:solidFill>
                  <a:schemeClr val="tx1"/>
                </a:solidFill>
              </a:rPr>
              <a:t>Devices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1" y="1487607"/>
            <a:ext cx="2384946" cy="4769892"/>
          </a:xfrm>
          <a:prstGeom prst="rect">
            <a:avLst/>
          </a:prstGeom>
        </p:spPr>
      </p:pic>
      <p:sp>
        <p:nvSpPr>
          <p:cNvPr id="5" name="Slide Number Placeholder 4">
            <a:extLst>
              <a:ext uri="{FF2B5EF4-FFF2-40B4-BE49-F238E27FC236}">
                <a16:creationId xmlns:a16="http://schemas.microsoft.com/office/drawing/2014/main" id="{C32033E3-02A2-45F7-9937-7040302E2E57}"/>
              </a:ext>
            </a:extLst>
          </p:cNvPr>
          <p:cNvSpPr>
            <a:spLocks noGrp="1"/>
          </p:cNvSpPr>
          <p:nvPr>
            <p:ph type="sldNum" sz="quarter" idx="12"/>
          </p:nvPr>
        </p:nvSpPr>
        <p:spPr/>
        <p:txBody>
          <a:bodyPr/>
          <a:lstStyle/>
          <a:p>
            <a:fld id="{E33ACC96-4001-4809-AF4F-C5B6F59E0B30}" type="slidenum">
              <a:rPr lang="en-US" altLang="en-US" smtClean="0">
                <a:solidFill>
                  <a:srgbClr val="000000"/>
                </a:solidFill>
              </a:rPr>
              <a:pPr/>
              <a:t>4</a:t>
            </a:fld>
            <a:endParaRPr lang="en-US" altLang="en-US">
              <a:solidFill>
                <a:srgbClr val="000000"/>
              </a:solidFill>
            </a:endParaRPr>
          </a:p>
        </p:txBody>
      </p:sp>
    </p:spTree>
    <p:custDataLst>
      <p:tags r:id="rId1"/>
    </p:custDataLst>
    <p:extLst>
      <p:ext uri="{BB962C8B-B14F-4D97-AF65-F5344CB8AC3E}">
        <p14:creationId xmlns:p14="http://schemas.microsoft.com/office/powerpoint/2010/main" val="55773727"/>
      </p:ext>
    </p:extLst>
  </p:cSld>
  <p:clrMapOvr>
    <a:masterClrMapping/>
  </p:clrMapOvr>
  <p:transition spd="slow" advTm="8726">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Discs</a:t>
            </a:r>
          </a:p>
        </p:txBody>
      </p:sp>
      <p:sp>
        <p:nvSpPr>
          <p:cNvPr id="3" name="Content Placeholder 2"/>
          <p:cNvSpPr>
            <a:spLocks noGrp="1"/>
          </p:cNvSpPr>
          <p:nvPr>
            <p:ph idx="1"/>
          </p:nvPr>
        </p:nvSpPr>
        <p:spPr>
          <a:xfrm>
            <a:off x="2043658" y="2197610"/>
            <a:ext cx="7633742" cy="3593591"/>
          </a:xfrm>
        </p:spPr>
        <p:txBody>
          <a:bodyPr>
            <a:normAutofit/>
          </a:bodyPr>
          <a:lstStyle/>
          <a:p>
            <a:r>
              <a:rPr lang="en-US" sz="2200" dirty="0"/>
              <a:t>CD, which holds up to 900MB of data.  </a:t>
            </a:r>
          </a:p>
          <a:p>
            <a:r>
              <a:rPr lang="en-US" sz="2200" dirty="0"/>
              <a:t>DVD, which holds up </a:t>
            </a:r>
            <a:r>
              <a:rPr lang="en-US" sz="2200"/>
              <a:t>to </a:t>
            </a:r>
            <a:r>
              <a:rPr lang="en-US" sz="2200" smtClean="0"/>
              <a:t>4.7GB </a:t>
            </a:r>
            <a:r>
              <a:rPr lang="en-US" sz="2200" dirty="0"/>
              <a:t>per disc (single-sided, single layer). DVDs can also be </a:t>
            </a:r>
            <a:r>
              <a:rPr lang="en-US" sz="2200" dirty="0" err="1"/>
              <a:t>doublesided</a:t>
            </a:r>
            <a:r>
              <a:rPr lang="en-US" sz="2200" dirty="0"/>
              <a:t>, with recordings on both sides, can hold up to 17GB of data. </a:t>
            </a:r>
          </a:p>
          <a:p>
            <a:r>
              <a:rPr lang="en-US" sz="2200" dirty="0"/>
              <a:t>Blu-ray can store up to 128GB</a:t>
            </a:r>
          </a:p>
          <a:p>
            <a:r>
              <a:rPr lang="en-US" sz="2200" dirty="0"/>
              <a:t>Read-only, write-once, or rewriteable</a:t>
            </a:r>
          </a:p>
          <a:p>
            <a:r>
              <a:rPr lang="en-US" sz="2200" dirty="0"/>
              <a:t>Come in two competing recordable and rewriteable standards, plus and minus sign, like this: DVD+R and DVD-R</a:t>
            </a:r>
          </a:p>
          <a:p>
            <a:pPr marL="0" indent="0">
              <a:buNone/>
            </a:pPr>
            <a:endParaRPr lang="en-US" sz="22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72725" y="382385"/>
            <a:ext cx="5324061" cy="4492176"/>
          </a:xfrm>
          <a:prstGeom prst="rect">
            <a:avLst/>
          </a:prstGeom>
        </p:spPr>
      </p:pic>
      <p:sp>
        <p:nvSpPr>
          <p:cNvPr id="5" name="Slide Number Placeholder 4">
            <a:extLst>
              <a:ext uri="{FF2B5EF4-FFF2-40B4-BE49-F238E27FC236}">
                <a16:creationId xmlns:a16="http://schemas.microsoft.com/office/drawing/2014/main" id="{492D27A5-F3DA-4D06-9640-EDB47D2609A4}"/>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40</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908984500"/>
      </p:ext>
    </p:extLst>
  </p:cSld>
  <p:clrMapOvr>
    <a:masterClrMapping/>
  </p:clrMapOvr>
  <mc:AlternateContent xmlns:mc="http://schemas.openxmlformats.org/markup-compatibility/2006" xmlns:p14="http://schemas.microsoft.com/office/powerpoint/2010/main">
    <mc:Choice Requires="p14">
      <p:transition spd="slow" p14:dur="1500" advTm="118397">
        <p:split orient="vert"/>
      </p:transition>
    </mc:Choice>
    <mc:Fallback xmlns="">
      <p:transition spd="slow" advTm="11839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mod="1">
    <p:ext uri="{3A86A75C-4F4B-4683-9AE1-C65F6400EC91}">
      <p14:laserTraceLst xmlns:p14="http://schemas.microsoft.com/office/powerpoint/2010/main">
        <p14:tracePtLst>
          <p14:tracePt t="48100" x="884238" y="5045075"/>
          <p14:tracePt t="48201" x="884238" y="5037138"/>
          <p14:tracePt t="48217" x="919163" y="5010150"/>
          <p14:tracePt t="48234" x="1071563" y="4875213"/>
          <p14:tracePt t="48250" x="1411288" y="4598988"/>
          <p14:tracePt t="48267" x="1660525" y="4411663"/>
          <p14:tracePt t="48288" x="2312988" y="3983038"/>
          <p14:tracePt t="48300" x="3054350" y="3527425"/>
          <p14:tracePt t="48317" x="3411538" y="3303588"/>
          <p14:tracePt t="48333" x="4037013" y="2928938"/>
          <p14:tracePt t="48350" x="4367213" y="2751138"/>
          <p14:tracePt t="48366" x="4438650" y="2714625"/>
          <p14:tracePt t="48387" x="4518025" y="2687638"/>
          <p14:tracePt t="48400" x="4554538" y="2670175"/>
          <p14:tracePt t="48417" x="4562475" y="2670175"/>
          <p14:tracePt t="48433" x="4608513" y="2652713"/>
          <p14:tracePt t="48451" x="4679950" y="2625725"/>
          <p14:tracePt t="48467" x="4705350" y="2616200"/>
          <p14:tracePt t="48489" x="4776788" y="2598738"/>
          <p14:tracePt t="48501" x="4786313" y="2598738"/>
          <p14:tracePt t="48516" x="4803775" y="2589213"/>
          <p14:tracePt t="48532" x="4848225" y="2571750"/>
          <p14:tracePt t="48551" x="4929188" y="2562225"/>
          <p14:tracePt t="48566" x="4991100" y="2562225"/>
          <p14:tracePt t="48588" x="5108575" y="2554288"/>
          <p14:tracePt t="48600" x="5232400" y="2554288"/>
          <p14:tracePt t="48616" x="5295900" y="2562225"/>
          <p14:tracePt t="48633" x="5394325" y="2571750"/>
          <p14:tracePt t="48649" x="5465763" y="2589213"/>
          <p14:tracePt t="48666" x="5483225" y="2598738"/>
          <p14:tracePt t="48688" x="5500688" y="2608263"/>
          <p14:tracePt t="48949" x="5527675" y="2616200"/>
          <p14:tracePt t="48966" x="5608638" y="2633663"/>
          <p14:tracePt t="48987" x="5688013" y="2670175"/>
          <p14:tracePt t="49000" x="5759450" y="2714625"/>
          <p14:tracePt t="49015" x="5795963" y="2751138"/>
          <p14:tracePt t="49032" x="5848350" y="2813050"/>
          <p14:tracePt t="49049" x="5857875" y="2830513"/>
          <p14:tracePt t="49067" x="5884863" y="2874963"/>
          <p14:tracePt t="49087" x="5884863" y="2894013"/>
          <p14:tracePt t="49099" x="5875338" y="2911475"/>
          <p14:tracePt t="49116" x="5857875" y="2919413"/>
          <p14:tracePt t="49133" x="5813425" y="2938463"/>
          <p14:tracePt t="49149" x="5776913" y="2946400"/>
          <p14:tracePt t="49149" x="5697538" y="2955925"/>
          <p14:tracePt t="49166" x="5616575" y="2965450"/>
          <p14:tracePt t="49187" x="5402263" y="2990850"/>
          <p14:tracePt t="49199" x="5276850" y="3009900"/>
          <p14:tracePt t="49199" x="5160963" y="3027363"/>
          <p14:tracePt t="49215" x="5054600" y="3036888"/>
          <p14:tracePt t="49232" x="4875213" y="3054350"/>
          <p14:tracePt t="49249" x="4813300" y="3062288"/>
          <p14:tracePt t="49265" x="4724400" y="3062288"/>
          <p14:tracePt t="49287" x="4660900" y="3062288"/>
          <p14:tracePt t="49301" x="4616450" y="3062288"/>
          <p14:tracePt t="49316" x="4608513" y="3062288"/>
          <p14:tracePt t="49333" x="4589463" y="3062288"/>
          <p14:tracePt t="49389" x="4581525" y="3062288"/>
          <p14:tracePt t="49833" x="4572000" y="3062288"/>
          <p14:tracePt t="49848" x="4545013" y="3062288"/>
          <p14:tracePt t="49865" x="4438650" y="3062288"/>
          <p14:tracePt t="49886" x="4303713" y="3062288"/>
          <p14:tracePt t="49899" x="4232275" y="3062288"/>
          <p14:tracePt t="49915" x="4089400" y="3062288"/>
          <p14:tracePt t="49933" x="3983038" y="3044825"/>
          <p14:tracePt t="49948" x="3938588" y="3036888"/>
          <p14:tracePt t="49965" x="3884613" y="3027363"/>
          <p14:tracePt t="49986" x="3848100" y="3027363"/>
          <p14:tracePt t="49998" x="3840163" y="3027363"/>
          <p14:tracePt t="50015" x="3813175" y="3027363"/>
          <p14:tracePt t="50032" x="3795713" y="3027363"/>
          <p14:tracePt t="50065" x="3786188" y="3027363"/>
          <p14:tracePt t="50087" x="3776663" y="3027363"/>
          <p14:tracePt t="50115" x="3768725" y="3027363"/>
          <p14:tracePt t="50285" x="3776663" y="3027363"/>
          <p14:tracePt t="50315" x="3786188" y="3017838"/>
          <p14:tracePt t="50332" x="3795713" y="3017838"/>
          <p14:tracePt t="50348" x="3803650" y="3017838"/>
          <p14:tracePt t="50366" x="3822700" y="3017838"/>
          <p14:tracePt t="50385" x="3840163" y="3009900"/>
          <p14:tracePt t="50399" x="3867150" y="3000375"/>
          <p14:tracePt t="50415" x="3929063" y="2990850"/>
          <p14:tracePt t="50431" x="4027488" y="2982913"/>
          <p14:tracePt t="50447" x="4081463" y="2973388"/>
          <p14:tracePt t="50465" x="4152900" y="2965450"/>
          <p14:tracePt t="50486" x="4224338" y="2965450"/>
          <p14:tracePt t="50498" x="4251325" y="2965450"/>
          <p14:tracePt t="50513" x="4295775" y="2965450"/>
          <p14:tracePt t="50530" x="4322763" y="2965450"/>
          <p14:tracePt t="50547" x="4330700" y="2965450"/>
          <p14:tracePt t="50585" x="4340225" y="2965450"/>
          <p14:tracePt t="51515" x="4330700" y="2965450"/>
          <p14:tracePt t="51532" x="4286250" y="3009900"/>
          <p14:tracePt t="51547" x="4251325" y="3036888"/>
          <p14:tracePt t="51564" x="4170363" y="3108325"/>
          <p14:tracePt t="51584" x="4081463" y="3179763"/>
          <p14:tracePt t="51598" x="4037013" y="3214688"/>
          <p14:tracePt t="51614" x="3956050" y="3259138"/>
          <p14:tracePt t="51631" x="3884613" y="3313113"/>
          <p14:tracePt t="51647" x="3848100" y="3330575"/>
          <p14:tracePt t="51664" x="3795713" y="3394075"/>
          <p14:tracePt t="51687" x="3759200" y="3455988"/>
          <p14:tracePt t="51698" x="3741738" y="3482975"/>
          <p14:tracePt t="51714" x="3714750" y="3517900"/>
          <p14:tracePt t="51730" x="3705225" y="3544888"/>
          <p14:tracePt t="51746" x="3697288" y="3544888"/>
          <p14:tracePt t="51762" x="3697288" y="3562350"/>
          <p14:tracePt t="51901" x="3786188" y="3562350"/>
          <p14:tracePt t="51913" x="3857625" y="3562350"/>
          <p14:tracePt t="51929" x="4062413" y="3544888"/>
          <p14:tracePt t="51946" x="4152900" y="3544888"/>
          <p14:tracePt t="51962" x="4295775" y="3536950"/>
          <p14:tracePt t="51979" x="4348163" y="3536950"/>
          <p14:tracePt t="52002" x="4411663" y="3536950"/>
          <p14:tracePt t="52013" x="4419600" y="3536950"/>
          <p14:tracePt t="52029" x="4429125" y="3536950"/>
          <p14:tracePt t="52046" x="4438650" y="3536950"/>
          <p14:tracePt t="52063" x="4446588" y="3536950"/>
          <p14:tracePt t="52813" x="4456113" y="3536950"/>
          <p14:tracePt t="52830" x="4473575" y="3527425"/>
          <p14:tracePt t="52846" x="4500563" y="3509963"/>
          <p14:tracePt t="52864" x="4545013" y="3500438"/>
          <p14:tracePt t="52879" x="4572000" y="3490913"/>
          <p14:tracePt t="52900" x="4633913" y="3482975"/>
          <p14:tracePt t="52914" x="4751388" y="3482975"/>
          <p14:tracePt t="52930" x="4813300" y="3482975"/>
          <p14:tracePt t="52946" x="4919663" y="3482975"/>
          <p14:tracePt t="52964" x="4991100" y="3482975"/>
          <p14:tracePt t="52979" x="5018088" y="3482975"/>
          <p14:tracePt t="53003" x="5054600" y="3490913"/>
          <p14:tracePt t="53014" x="5072063" y="3490913"/>
          <p14:tracePt t="53029" x="5081588" y="3490913"/>
          <p14:tracePt t="53046" x="5099050" y="3490913"/>
          <p14:tracePt t="53062" x="5116513" y="3490913"/>
          <p14:tracePt t="53078" x="5126038" y="3490913"/>
          <p14:tracePt t="53246" x="5116513" y="3490913"/>
          <p14:tracePt t="53264" x="5108575" y="3490913"/>
          <p14:tracePt t="53301" x="5089525" y="3482975"/>
          <p14:tracePt t="53330" x="5081588" y="3482975"/>
          <p14:tracePt t="53347" x="5072063" y="3482975"/>
          <p14:tracePt t="53364" x="5062538" y="3482975"/>
          <p14:tracePt t="53380" x="5054600" y="3482975"/>
          <p14:tracePt t="53403" x="5018088" y="3482975"/>
          <p14:tracePt t="53413" x="4991100" y="3482975"/>
          <p14:tracePt t="53429" x="4956175" y="3482975"/>
          <p14:tracePt t="53445" x="4875213" y="3473450"/>
          <p14:tracePt t="53463" x="4822825" y="3465513"/>
          <p14:tracePt t="53479" x="4803775" y="3465513"/>
          <p14:tracePt t="53501" x="4759325" y="3465513"/>
          <p14:tracePt t="53514" x="4751388" y="3465513"/>
          <p14:tracePt t="53528" x="4741863" y="3465513"/>
          <p14:tracePt t="53563" x="4732338" y="3465513"/>
          <p14:tracePt t="53763" x="4741863" y="3465513"/>
          <p14:tracePt t="53779" x="4751388" y="3465513"/>
          <p14:tracePt t="53802" x="4813300" y="3465513"/>
          <p14:tracePt t="53812" x="4857750" y="3465513"/>
          <p14:tracePt t="53828" x="4919663" y="3465513"/>
          <p14:tracePt t="53845" x="5054600" y="3473450"/>
          <p14:tracePt t="53862" x="5180013" y="3482975"/>
          <p14:tracePt t="53878" x="5241925" y="3490913"/>
          <p14:tracePt t="53899" x="5330825" y="3509963"/>
          <p14:tracePt t="53912" x="5384800" y="3527425"/>
          <p14:tracePt t="53927" x="5394325" y="3527425"/>
          <p14:tracePt t="53944" x="5411788" y="3536950"/>
          <p14:tracePt t="53962" x="5419725" y="3536950"/>
          <p14:tracePt t="54099" x="5411788" y="3536950"/>
          <p14:tracePt t="54112" x="5394325" y="3536950"/>
          <p14:tracePt t="54128" x="5384800" y="3536950"/>
          <p14:tracePt t="54144" x="5348288" y="3536950"/>
          <p14:tracePt t="54161" x="5276850" y="3536950"/>
          <p14:tracePt t="54177" x="5241925" y="3527425"/>
          <p14:tracePt t="54199" x="5180013" y="3527425"/>
          <p14:tracePt t="54212" x="5126038" y="3527425"/>
          <p14:tracePt t="54228" x="5099050" y="3527425"/>
          <p14:tracePt t="54244" x="5062538" y="3517900"/>
          <p14:tracePt t="54262" x="5045075" y="3517900"/>
          <p14:tracePt t="54277" x="5037138" y="3517900"/>
          <p14:tracePt t="54299" x="5027613" y="3517900"/>
          <p14:tracePt t="54327" x="5018088" y="3517900"/>
          <p14:tracePt t="54378" x="5010150" y="3517900"/>
          <p14:tracePt t="56397" x="5000625" y="3517900"/>
          <p14:tracePt t="56411" x="4973638" y="3517900"/>
          <p14:tracePt t="56427" x="4919663" y="3527425"/>
          <p14:tracePt t="56444" x="4867275" y="3544888"/>
          <p14:tracePt t="56460" x="4848225" y="3544888"/>
          <p14:tracePt t="56477" x="4813300" y="3571875"/>
          <p14:tracePt t="56499" x="4795838" y="3589338"/>
          <p14:tracePt t="56510" x="4786313" y="3589338"/>
          <p14:tracePt t="56527" x="4776788" y="3598863"/>
          <p14:tracePt t="56544" x="4768850" y="3616325"/>
          <p14:tracePt t="56577" x="4768850" y="3625850"/>
          <p14:tracePt t="56598" x="4759325" y="3625850"/>
          <p14:tracePt t="56610" x="4759325" y="3633788"/>
          <p14:tracePt t="61913" x="4795838" y="3616325"/>
          <p14:tracePt t="61939" x="4840288" y="3598863"/>
          <p14:tracePt t="61956" x="4894263" y="3581400"/>
          <p14:tracePt t="61973" x="4938713" y="3562350"/>
          <p14:tracePt t="61989" x="4956175" y="3554413"/>
          <p14:tracePt t="62013" x="5000625" y="3536950"/>
          <p14:tracePt t="62039" x="5018088" y="3536950"/>
          <p14:tracePt t="62056" x="5027613" y="3527425"/>
          <p14:tracePt t="62073" x="5037138" y="3517900"/>
          <p14:tracePt t="62110" x="5045075" y="3509963"/>
          <p14:tracePt t="62124" x="5054600" y="3509963"/>
          <p14:tracePt t="62172" x="5062538" y="3509963"/>
          <p14:tracePt t="62189" x="5062538" y="3500438"/>
          <p14:tracePt t="62210" x="5072063" y="3500438"/>
          <p14:tracePt t="62290" x="5081588" y="3500438"/>
          <p14:tracePt t="62473" x="5089525" y="3500438"/>
          <p14:tracePt t="64338" x="5081588" y="3500438"/>
          <p14:tracePt t="64354" x="5054600" y="3500438"/>
          <p14:tracePt t="64371" x="5037138" y="3490913"/>
          <p14:tracePt t="64387" x="4973638" y="3482975"/>
          <p14:tracePt t="64409" x="4894263" y="3465513"/>
          <p14:tracePt t="64421" x="4857750" y="3465513"/>
          <p14:tracePt t="64437" x="4786313" y="3465513"/>
          <p14:tracePt t="64455" x="4697413" y="3455988"/>
          <p14:tracePt t="64470" x="4633913" y="3455988"/>
          <p14:tracePt t="64488" x="4500563" y="3446463"/>
          <p14:tracePt t="64510" x="4384675" y="3438525"/>
          <p14:tracePt t="64521" x="4322763" y="3429000"/>
          <p14:tracePt t="64538" x="4205288" y="3411538"/>
          <p14:tracePt t="64555" x="4089400" y="3394075"/>
          <p14:tracePt t="64570" x="4027488" y="3384550"/>
          <p14:tracePt t="64587" x="3946525" y="3367088"/>
          <p14:tracePt t="64608" x="3894138" y="3340100"/>
          <p14:tracePt t="64621" x="3875088" y="3330575"/>
          <p14:tracePt t="64637" x="3857625" y="3322638"/>
          <p14:tracePt t="64655" x="3857625" y="3313113"/>
          <p14:tracePt t="64670" x="3848100" y="3313113"/>
          <p14:tracePt t="64755" x="3867150" y="3313113"/>
          <p14:tracePt t="64772" x="3884613" y="3313113"/>
          <p14:tracePt t="64788" x="3990975" y="3313113"/>
          <p14:tracePt t="64808" x="4187825" y="3330575"/>
          <p14:tracePt t="64821" x="4303713" y="3348038"/>
          <p14:tracePt t="64837" x="4510088" y="3367088"/>
          <p14:tracePt t="64854" x="4643438" y="3384550"/>
          <p14:tracePt t="64870" x="4679950" y="3384550"/>
          <p14:tracePt t="64887" x="4741863" y="3394075"/>
          <p14:tracePt t="64908" x="4768850" y="3394075"/>
          <p14:tracePt t="64921" x="4776788" y="3394075"/>
          <p14:tracePt t="64937" x="4786313" y="3394075"/>
          <p14:tracePt t="64953" x="4795838" y="3394075"/>
          <p14:tracePt t="64970" x="4803775" y="3394075"/>
          <p14:tracePt t="65154" x="4795838" y="3394075"/>
          <p14:tracePt t="65187" x="4786313" y="3394075"/>
          <p14:tracePt t="65237" x="4776788" y="3394075"/>
          <p14:tracePt t="65270" x="4768850" y="3394075"/>
          <p14:tracePt t="65287" x="4759325" y="3394075"/>
          <p14:tracePt t="65320" x="4751388" y="3394075"/>
          <p14:tracePt t="65370" x="4741863" y="3394075"/>
          <p14:tracePt t="65406" x="4732338" y="3394075"/>
          <p14:tracePt t="65436" x="4724400" y="3394075"/>
          <p14:tracePt t="65486" x="4714875" y="3394075"/>
          <p14:tracePt t="65520" x="4705350" y="3394075"/>
          <p14:tracePt t="65553" x="4687888" y="3394075"/>
          <p14:tracePt t="65586" x="4660900" y="3394075"/>
          <p14:tracePt t="65608" x="4633913" y="3394075"/>
          <p14:tracePt t="65620" x="4608513" y="3394075"/>
          <p14:tracePt t="65637" x="4545013" y="3402013"/>
          <p14:tracePt t="65654" x="4465638" y="3411538"/>
          <p14:tracePt t="65669" x="4429125" y="3419475"/>
          <p14:tracePt t="65686" x="4357688" y="3419475"/>
          <p14:tracePt t="65709" x="4268788" y="3429000"/>
          <p14:tracePt t="65720" x="4232275" y="3429000"/>
          <p14:tracePt t="65736" x="4152900" y="3438525"/>
          <p14:tracePt t="65754" x="4098925" y="3455988"/>
          <p14:tracePt t="65770" x="4071938" y="3465513"/>
          <p14:tracePt t="65786" x="4017963" y="3473450"/>
          <p14:tracePt t="65808" x="3965575" y="3490913"/>
          <p14:tracePt t="65820" x="3929063" y="3490913"/>
          <p14:tracePt t="65836" x="3875088" y="3509963"/>
          <p14:tracePt t="65854" x="3822700" y="3527425"/>
          <p14:tracePt t="65869" x="3803650" y="3527425"/>
          <p14:tracePt t="65887" x="3768725" y="3544888"/>
          <p14:tracePt t="65909" x="3724275" y="3554413"/>
          <p14:tracePt t="65921" x="3714750" y="3562350"/>
          <p14:tracePt t="65937" x="3670300" y="3571875"/>
          <p14:tracePt t="65954" x="3633788" y="3589338"/>
          <p14:tracePt t="65969" x="3608388" y="3598863"/>
          <p14:tracePt t="65986" x="3536950" y="3633788"/>
          <p14:tracePt t="66008" x="3465513" y="3660775"/>
          <p14:tracePt t="66019" x="3438525" y="3670300"/>
          <p14:tracePt t="66036" x="3394075" y="3687763"/>
          <p14:tracePt t="66053" x="3367088" y="3697288"/>
          <p14:tracePt t="66069" x="3357563" y="3697288"/>
          <p14:tracePt t="66086" x="3348038" y="3705225"/>
          <p14:tracePt t="66119" x="3340100" y="3714750"/>
          <p14:tracePt t="66153" x="3330575" y="3714750"/>
          <p14:tracePt t="66185" x="3313113" y="3724275"/>
          <p14:tracePt t="66207" x="3303588" y="3724275"/>
          <p14:tracePt t="66236" x="3295650" y="3732213"/>
          <p14:tracePt t="66254" x="3276600" y="3741738"/>
          <p14:tracePt t="66286" x="3268663" y="3741738"/>
          <p14:tracePt t="66319" x="3259138" y="3741738"/>
          <p14:tracePt t="66336" x="3259138" y="3751263"/>
          <p14:tracePt t="66436" x="3259138" y="3759200"/>
          <p14:tracePt t="66619" x="3268663" y="3759200"/>
          <p14:tracePt t="66653" x="3286125" y="3759200"/>
          <p14:tracePt t="66685" x="3303588" y="3759200"/>
          <p14:tracePt t="66708" x="3340100" y="3768725"/>
          <p14:tracePt t="66719" x="3384550" y="3776663"/>
          <p14:tracePt t="66735" x="3517900" y="3786188"/>
          <p14:tracePt t="66753" x="3633788" y="3803650"/>
          <p14:tracePt t="66769" x="3670300" y="3803650"/>
          <p14:tracePt t="66786" x="3732213" y="3813175"/>
          <p14:tracePt t="66807" x="3786188" y="3813175"/>
          <p14:tracePt t="66819" x="3813175" y="3813175"/>
          <p14:tracePt t="66836" x="3875088" y="3813175"/>
          <p14:tracePt t="66853" x="3919538" y="3813175"/>
          <p14:tracePt t="66869" x="3938588" y="3813175"/>
          <p14:tracePt t="66885" x="3956050" y="3813175"/>
          <p14:tracePt t="66907" x="3965575" y="3813175"/>
          <p14:tracePt t="66919" x="3973513" y="3813175"/>
          <p14:tracePt t="66935" x="3983038" y="3813175"/>
          <p14:tracePt t="66969" x="3990975" y="3803650"/>
          <p14:tracePt t="67020" x="4000500" y="3803650"/>
          <p14:tracePt t="67069" x="4010025" y="3795713"/>
          <p14:tracePt t="67136" x="4017963" y="3795713"/>
          <p14:tracePt t="67153" x="4017963" y="3786188"/>
          <p14:tracePt t="68019" x="4010025" y="3786188"/>
          <p14:tracePt t="68051" x="4000500" y="3786188"/>
          <p14:tracePt t="68068" x="3990975" y="3786188"/>
          <p14:tracePt t="68085" x="3983038" y="3786188"/>
          <p14:tracePt t="68109" x="3965575" y="3786188"/>
          <p14:tracePt t="68119" x="3956050" y="3786188"/>
          <p14:tracePt t="68136" x="3929063" y="3776663"/>
          <p14:tracePt t="68152" x="3919538" y="3776663"/>
          <p14:tracePt t="68169" x="3911600" y="3776663"/>
          <p14:tracePt t="68186" x="3902075" y="3776663"/>
          <p14:tracePt t="68209" x="3894138" y="3776663"/>
          <p14:tracePt t="68218" x="3884613" y="3776663"/>
          <p14:tracePt t="68235" x="3875088" y="3776663"/>
          <p14:tracePt t="68251" x="3867150" y="3776663"/>
          <p14:tracePt t="68267" x="3857625" y="3768725"/>
          <p14:tracePt t="68285" x="3848100" y="3768725"/>
          <p14:tracePt t="68318" x="3840163" y="3768725"/>
          <p14:tracePt t="68335" x="3830638" y="3768725"/>
          <p14:tracePt t="68351" x="3822700" y="3768725"/>
          <p14:tracePt t="68368" x="3803650" y="3768725"/>
          <p14:tracePt t="68385" x="3786188" y="3759200"/>
          <p14:tracePt t="68406" x="3759200" y="3759200"/>
          <p14:tracePt t="68418" x="3751263" y="3759200"/>
          <p14:tracePt t="68435" x="3705225" y="3759200"/>
          <p14:tracePt t="68451" x="3679825" y="3759200"/>
          <p14:tracePt t="68468" x="3633788" y="3759200"/>
          <p14:tracePt t="68485" x="3598863" y="3759200"/>
          <p14:tracePt t="68506" x="3581400" y="3759200"/>
          <p14:tracePt t="68535" x="3571875" y="3751263"/>
          <p14:tracePt t="68551" x="3562350" y="3751263"/>
          <p14:tracePt t="68705" x="3589338" y="3751263"/>
          <p14:tracePt t="68718" x="3616325" y="3751263"/>
          <p14:tracePt t="68734" x="3705225" y="3759200"/>
          <p14:tracePt t="68751" x="3759200" y="3768725"/>
          <p14:tracePt t="68767" x="3830638" y="3776663"/>
          <p14:tracePt t="68785" x="3911600" y="3786188"/>
          <p14:tracePt t="68805" x="3983038" y="3795713"/>
          <p14:tracePt t="68818" x="4017963" y="3795713"/>
          <p14:tracePt t="68835" x="4089400" y="3803650"/>
          <p14:tracePt t="68851" x="4116388" y="3803650"/>
          <p14:tracePt t="68867" x="4160838" y="3803650"/>
          <p14:tracePt t="68885" x="4179888" y="3803650"/>
          <p14:tracePt t="68900" x="4197350" y="3803650"/>
          <p14:tracePt t="68922" x="4214813" y="3803650"/>
          <p14:tracePt t="68935" x="4232275" y="3803650"/>
          <p14:tracePt t="68950" x="4241800" y="3803650"/>
          <p14:tracePt t="68967" x="4251325" y="3803650"/>
          <p14:tracePt t="69000" x="4259263" y="3803650"/>
          <p14:tracePt t="69023" x="4268788" y="3803650"/>
          <p14:tracePt t="69050" x="4276725" y="3803650"/>
          <p14:tracePt t="69085" x="4286250" y="3795713"/>
          <p14:tracePt t="69100" x="4295775" y="3795713"/>
          <p14:tracePt t="69122" x="4303713" y="3795713"/>
          <p14:tracePt t="69122" x="4313238" y="3795713"/>
          <p14:tracePt t="69135" x="4322763" y="3795713"/>
          <p14:tracePt t="69150" x="4330700" y="3786188"/>
          <p14:tracePt t="69167" x="4357688" y="3786188"/>
          <p14:tracePt t="69185" x="4375150" y="3776663"/>
          <p14:tracePt t="69208" x="4384675" y="3776663"/>
          <p14:tracePt t="69218" x="4394200" y="3776663"/>
          <p14:tracePt t="69235" x="4402138" y="3776663"/>
          <p14:tracePt t="69251" x="4411663" y="3776663"/>
          <p14:tracePt t="69268" x="4419600" y="3768725"/>
          <p14:tracePt t="69322" x="4429125" y="3768725"/>
          <p14:tracePt t="69335" x="4438650" y="3768725"/>
          <p14:tracePt t="69421" x="4446588" y="3768725"/>
          <p14:tracePt t="69500" x="4446588" y="3759200"/>
          <p14:tracePt t="69568" x="4456113" y="3759200"/>
          <p14:tracePt t="69700" x="4465638" y="3759200"/>
          <p14:tracePt t="70024" x="4473575" y="3759200"/>
          <p14:tracePt t="70050" x="4483100" y="3759200"/>
          <p14:tracePt t="70121" x="4491038" y="3759200"/>
          <p14:tracePt t="70150" x="4500563" y="3759200"/>
          <p14:tracePt t="70183" x="4510088" y="3759200"/>
          <p14:tracePt t="70183" x="4518025" y="3759200"/>
          <p14:tracePt t="70221" x="4527550" y="3759200"/>
          <p14:tracePt t="70233" x="4554538" y="3759200"/>
          <p14:tracePt t="70249" x="4562475" y="3759200"/>
          <p14:tracePt t="70266" x="4589463" y="3759200"/>
          <p14:tracePt t="70284" x="4608513" y="3759200"/>
          <p14:tracePt t="70301" x="4616450" y="3759200"/>
          <p14:tracePt t="70322" x="4643438" y="3759200"/>
          <p14:tracePt t="70322" x="4652963" y="3759200"/>
          <p14:tracePt t="70350" x="4660900" y="3759200"/>
          <p14:tracePt t="70367" x="4679950" y="3759200"/>
          <p14:tracePt t="70400" x="4687888" y="3759200"/>
          <p14:tracePt t="70449" x="4697413" y="3759200"/>
          <p14:tracePt t="70499" x="4705350" y="3759200"/>
          <p14:tracePt t="70523" x="4714875" y="3759200"/>
          <p14:tracePt t="70549" x="4724400" y="3759200"/>
          <p14:tracePt t="70566" x="4732338" y="3759200"/>
          <p14:tracePt t="70584" x="4751388" y="3759200"/>
          <p14:tracePt t="70599" x="4751388" y="3751263"/>
          <p14:tracePt t="70620" x="4759325" y="3751263"/>
          <p14:tracePt t="70634" x="4768850" y="3741738"/>
          <p14:tracePt t="70650" x="4776788" y="3741738"/>
          <p14:tracePt t="70666" x="4786313" y="3741738"/>
          <p14:tracePt t="70682" x="4795838" y="3741738"/>
          <p14:tracePt t="70682" x="4795838" y="3732213"/>
          <p14:tracePt t="70699" x="4803775" y="3732213"/>
          <p14:tracePt t="70749" x="4813300" y="3732213"/>
          <p14:tracePt t="70765" x="4822825" y="3732213"/>
          <p14:tracePt t="70783" x="4822825" y="3724275"/>
          <p14:tracePt t="70821" x="4830763" y="3724275"/>
          <p14:tracePt t="70866" x="4840288" y="3724275"/>
          <p14:tracePt t="70883" x="4857750" y="3714750"/>
          <p14:tracePt t="70920" x="4867275" y="3714750"/>
          <p14:tracePt t="70949" x="4875213" y="3714750"/>
          <p14:tracePt t="70966" x="4884738" y="3714750"/>
          <p14:tracePt t="71022" x="4894263" y="3714750"/>
          <p14:tracePt t="71049" x="4902200" y="3714750"/>
          <p14:tracePt t="90138" x="4902200" y="3751263"/>
          <p14:tracePt t="90152" x="4857750" y="3813175"/>
          <p14:tracePt t="90168" x="4822825" y="3867150"/>
          <p14:tracePt t="90185" x="4724400" y="4000500"/>
          <p14:tracePt t="90200" x="4652963" y="4071938"/>
          <p14:tracePt t="90217" x="4518025" y="4224338"/>
          <p14:tracePt t="90239" x="4375150" y="4402138"/>
          <p14:tracePt t="90251" x="4313238" y="4491038"/>
          <p14:tracePt t="90267" x="4170363" y="4679950"/>
          <p14:tracePt t="90284" x="4027488" y="4857750"/>
          <p14:tracePt t="90301" x="3965575" y="4938713"/>
          <p14:tracePt t="90318" x="3857625" y="5072063"/>
          <p14:tracePt t="90339" x="3786188" y="5143500"/>
          <p14:tracePt t="90352" x="3732213" y="5197475"/>
          <p14:tracePt t="90368" x="3705225" y="5224463"/>
          <p14:tracePt t="90384" x="3660775" y="5286375"/>
          <p14:tracePt t="90401" x="3652838" y="5313363"/>
          <p14:tracePt t="90418" x="3616325" y="5384800"/>
          <p14:tracePt t="90440" x="3589338" y="5438775"/>
          <p14:tracePt t="90451" x="3562350" y="5491163"/>
          <p14:tracePt t="90467" x="3544888" y="5510213"/>
          <p14:tracePt t="90484" x="3536950" y="5545138"/>
          <p14:tracePt t="90501" x="3527425" y="5554663"/>
          <p14:tracePt t="90517" x="3527425" y="5562600"/>
          <p14:tracePt t="90539" x="3517900" y="5572125"/>
          <p14:tracePt t="90651" x="3527425" y="5562600"/>
          <p14:tracePt t="90667" x="3536950" y="5554663"/>
          <p14:tracePt t="90684" x="3571875" y="5527675"/>
          <p14:tracePt t="90701" x="3608388" y="5500688"/>
          <p14:tracePt t="90717" x="3697288" y="5429250"/>
          <p14:tracePt t="90741" x="3803650" y="5357813"/>
          <p14:tracePt t="90741" x="3857625" y="5322888"/>
          <p14:tracePt t="90768" x="3946525" y="5276850"/>
          <p14:tracePt t="90785" x="3990975" y="5251450"/>
          <p14:tracePt t="90800" x="4010025" y="5232400"/>
          <p14:tracePt t="90818" x="4037013" y="5205413"/>
          <p14:tracePt t="90839" x="4037013" y="5187950"/>
          <p14:tracePt t="90850" x="4044950" y="5170488"/>
          <p14:tracePt t="90868" x="4044950" y="5153025"/>
          <p14:tracePt t="90884" x="4037013" y="5126038"/>
          <p14:tracePt t="90900" x="4027488" y="5116513"/>
          <p14:tracePt t="90917" x="4010025" y="5099050"/>
          <p14:tracePt t="90939" x="4000500" y="5089525"/>
          <p14:tracePt t="91068" x="4017963" y="5099050"/>
          <p14:tracePt t="91084" x="4037013" y="5099050"/>
          <p14:tracePt t="91101" x="4062413" y="5099050"/>
          <p14:tracePt t="91117" x="4160838" y="5116513"/>
          <p14:tracePt t="91138" x="4295775" y="5133975"/>
          <p14:tracePt t="91152" x="4429125" y="5143500"/>
          <p14:tracePt t="91167" x="4491038" y="5143500"/>
          <p14:tracePt t="91185" x="4598988" y="5153025"/>
          <p14:tracePt t="91201" x="4660900" y="5153025"/>
          <p14:tracePt t="91217" x="4795838" y="5153025"/>
          <p14:tracePt t="91239" x="4919663" y="5153025"/>
          <p14:tracePt t="91251" x="4983163" y="5153025"/>
          <p14:tracePt t="91266" x="5072063" y="5153025"/>
          <p14:tracePt t="91283" x="5126038" y="5153025"/>
          <p14:tracePt t="91300" x="5143500" y="5153025"/>
          <p14:tracePt t="91317" x="5170488" y="5160963"/>
          <p14:tracePt t="91339" x="5197475" y="5160963"/>
          <p14:tracePt t="91351" x="5205413" y="5160963"/>
          <p14:tracePt t="91367" x="5214938" y="5160963"/>
          <p14:tracePt t="91384" x="5224463" y="5160963"/>
          <p14:tracePt t="91717" x="5232400" y="5160963"/>
          <p14:tracePt t="91739" x="5276850" y="5160963"/>
          <p14:tracePt t="91750" x="5295900" y="5160963"/>
          <p14:tracePt t="91766" x="5340350" y="5160963"/>
          <p14:tracePt t="91784" x="5394325" y="5160963"/>
          <p14:tracePt t="91801" x="5429250" y="5160963"/>
          <p14:tracePt t="91818" x="5518150" y="5160963"/>
          <p14:tracePt t="91839" x="5616575" y="5153025"/>
          <p14:tracePt t="91851" x="5661025" y="5153025"/>
          <p14:tracePt t="91866" x="5759450" y="5153025"/>
          <p14:tracePt t="91884" x="5867400" y="5153025"/>
          <p14:tracePt t="91899" x="5911850" y="5153025"/>
          <p14:tracePt t="91916" x="6000750" y="5153025"/>
          <p14:tracePt t="91936" x="6062663" y="5153025"/>
          <p14:tracePt t="91949" x="6099175" y="5160963"/>
          <p14:tracePt t="91966" x="6143625" y="5170488"/>
          <p14:tracePt t="91984" x="6180138" y="5180013"/>
          <p14:tracePt t="92000" x="6188075" y="5180013"/>
          <p14:tracePt t="92016" x="6215063" y="5180013"/>
          <p14:tracePt t="92039" x="6242050" y="5187950"/>
          <p14:tracePt t="92067" x="6251575" y="5187950"/>
          <p14:tracePt t="92084" x="6259513" y="5187950"/>
          <p14:tracePt t="92100" x="6269038" y="5187950"/>
          <p14:tracePt t="92116" x="6276975" y="5187950"/>
          <p14:tracePt t="92138" x="6303963" y="5187950"/>
          <p14:tracePt t="92151" x="6313488" y="5187950"/>
          <p14:tracePt t="92167" x="6340475" y="5187950"/>
          <p14:tracePt t="92199" x="6367463" y="5187950"/>
          <p14:tracePt t="92216" x="6384925" y="5187950"/>
          <p14:tracePt t="92236" x="6394450" y="5187950"/>
          <p14:tracePt t="92250" x="6411913" y="5187950"/>
          <p14:tracePt t="92267" x="6429375" y="5187950"/>
          <p14:tracePt t="92284" x="6473825" y="5187950"/>
          <p14:tracePt t="92299" x="6510338" y="5187950"/>
          <p14:tracePt t="92317" x="6589713" y="5187950"/>
          <p14:tracePt t="92339" x="6643688" y="5187950"/>
          <p14:tracePt t="92351" x="6670675" y="5187950"/>
          <p14:tracePt t="92366" x="6680200" y="5187950"/>
          <p14:tracePt t="93515" x="6670675" y="5187950"/>
          <p14:tracePt t="93537" x="6626225" y="5187950"/>
          <p14:tracePt t="93548" x="6599238" y="5180013"/>
          <p14:tracePt t="93566" x="6537325" y="5170488"/>
          <p14:tracePt t="93583" x="6438900" y="5170488"/>
          <p14:tracePt t="93599" x="6367463" y="5170488"/>
          <p14:tracePt t="93615" x="6224588" y="5180013"/>
          <p14:tracePt t="93636" x="6062663" y="5197475"/>
          <p14:tracePt t="93650" x="5983288" y="5197475"/>
          <p14:tracePt t="93665" x="5803900" y="5214938"/>
          <p14:tracePt t="93683" x="5616575" y="5232400"/>
          <p14:tracePt t="93698" x="5537200" y="5232400"/>
          <p14:tracePt t="93715" x="5367338" y="5241925"/>
          <p14:tracePt t="93731" x="5286375" y="5259388"/>
          <p14:tracePt t="93731" x="5214938" y="5259388"/>
          <p14:tracePt t="93753" x="5089525" y="5268913"/>
          <p14:tracePt t="93765" x="5027613" y="5276850"/>
          <p14:tracePt t="93782" x="4956175" y="5286375"/>
          <p14:tracePt t="93798" x="4786313" y="5313363"/>
          <p14:tracePt t="93815" x="4598988" y="5340350"/>
          <p14:tracePt t="93832" x="4375150" y="5367338"/>
          <p14:tracePt t="93853" x="4143375" y="5384800"/>
          <p14:tracePt t="93866" x="4017963" y="5394325"/>
          <p14:tracePt t="93882" x="3786188" y="5419725"/>
          <p14:tracePt t="93898" x="3660775" y="5429250"/>
          <p14:tracePt t="93915" x="3446463" y="5446713"/>
          <p14:tracePt t="93931" x="3232150" y="5456238"/>
          <p14:tracePt t="93954" x="3062288" y="5456238"/>
          <p14:tracePt t="93966" x="2982913" y="5456238"/>
          <p14:tracePt t="93982" x="2874963" y="5456238"/>
          <p14:tracePt t="93998" x="2840038" y="5456238"/>
          <p14:tracePt t="94014" x="2741613" y="5456238"/>
          <p14:tracePt t="94031" x="2616200" y="5438775"/>
          <p14:tracePt t="94054" x="2509838" y="5429250"/>
          <p14:tracePt t="94066" x="2465388" y="5429250"/>
          <p14:tracePt t="94082" x="2384425" y="5419725"/>
          <p14:tracePt t="94099" x="2347913" y="5411788"/>
          <p14:tracePt t="94115" x="2268538" y="5411788"/>
          <p14:tracePt t="94131" x="2197100" y="5411788"/>
          <p14:tracePt t="94154" x="2108200" y="5402263"/>
          <p14:tracePt t="94166" x="2071688" y="5402263"/>
          <p14:tracePt t="94183" x="2009775" y="5394325"/>
          <p14:tracePt t="94198" x="1982788" y="5384800"/>
          <p14:tracePt t="94214" x="1928813" y="5384800"/>
          <p14:tracePt t="94231" x="1901825" y="5384800"/>
          <p14:tracePt t="94254" x="1822450" y="5384800"/>
          <p14:tracePt t="94264" x="1803400" y="5384800"/>
          <p14:tracePt t="94281" x="1785938" y="5384800"/>
          <p14:tracePt t="94298" x="1758950" y="5384800"/>
          <p14:tracePt t="94314" x="1741488" y="5384800"/>
          <p14:tracePt t="94332" x="1714500" y="5384800"/>
          <p14:tracePt t="94353" x="1687513" y="5384800"/>
          <p14:tracePt t="94365" x="1679575" y="5384800"/>
          <p14:tracePt t="94381" x="1670050" y="5384800"/>
          <p14:tracePt t="94414" x="1660525" y="5384800"/>
          <p14:tracePt t="94553" x="1679575" y="5384800"/>
          <p14:tracePt t="94581" x="1687513" y="5384800"/>
          <p14:tracePt t="94598" x="1741488" y="5384800"/>
          <p14:tracePt t="94615" x="1874838" y="5384800"/>
          <p14:tracePt t="94630" x="1955800" y="5394325"/>
          <p14:tracePt t="94630" x="2036763" y="5402263"/>
          <p14:tracePt t="94654" x="2205038" y="5419725"/>
          <p14:tracePt t="94665" x="2295525" y="5429250"/>
          <p14:tracePt t="94682" x="2446338" y="5456238"/>
          <p14:tracePt t="94698" x="2527300" y="5465763"/>
          <p14:tracePt t="94714" x="2652713" y="5473700"/>
          <p14:tracePt t="94731" x="2768600" y="5473700"/>
          <p14:tracePt t="94753" x="2830513" y="5473700"/>
          <p14:tracePt t="94764" x="2847975" y="5473700"/>
          <p14:tracePt t="94780" x="2867025" y="5483225"/>
          <p14:tracePt t="94780" x="2884488" y="5483225"/>
          <p14:tracePt t="94814" x="2894013" y="5483225"/>
          <p14:tracePt t="94853" x="2901950" y="5483225"/>
          <p14:tracePt t="96653" x="2911475" y="5483225"/>
          <p14:tracePt t="96664" x="2919413" y="5483225"/>
          <p14:tracePt t="96681" x="2928938" y="5483225"/>
          <p14:tracePt t="96697" x="2938463" y="5491163"/>
          <p14:tracePt t="96714" x="2955925" y="5491163"/>
          <p14:tracePt t="96730" x="2973388" y="5491163"/>
          <p14:tracePt t="96751" x="3081338" y="5518150"/>
          <p14:tracePt t="96764" x="3125788" y="5527675"/>
          <p14:tracePt t="96779" x="3170238" y="5537200"/>
          <p14:tracePt t="96795" x="3232150" y="5537200"/>
          <p14:tracePt t="96813" x="3286125" y="5545138"/>
          <p14:tracePt t="96829" x="3313113" y="5545138"/>
          <p14:tracePt t="96851" x="3411538" y="5545138"/>
          <p14:tracePt t="96864" x="3446463" y="5545138"/>
          <p14:tracePt t="96879" x="3482975" y="5545138"/>
          <p14:tracePt t="96896" x="3554413" y="5545138"/>
          <p14:tracePt t="96914" x="3608388" y="5545138"/>
          <p14:tracePt t="96929" x="3633788" y="5545138"/>
          <p14:tracePt t="96950" x="3679825" y="5545138"/>
          <p14:tracePt t="96964" x="3732213" y="5545138"/>
          <p14:tracePt t="96979" x="3768725" y="5545138"/>
          <p14:tracePt t="96996" x="3840163" y="5545138"/>
          <p14:tracePt t="97013" x="3938588" y="5545138"/>
          <p14:tracePt t="97029" x="3983038" y="5545138"/>
          <p14:tracePt t="97051" x="4062413" y="5545138"/>
          <p14:tracePt t="97064" x="4108450" y="5545138"/>
          <p14:tracePt t="97079" x="4125913" y="5545138"/>
          <p14:tracePt t="97096" x="4152900" y="5545138"/>
          <p14:tracePt t="97129" x="4160838" y="5545138"/>
          <p14:tracePt t="97150" x="4170363" y="5545138"/>
          <p14:tracePt t="112085" x="4179888" y="5554663"/>
          <p14:tracePt t="112102" x="4205288" y="5562600"/>
          <p14:tracePt t="112118" x="4232275" y="5562600"/>
          <p14:tracePt t="112134" x="4303713" y="5562600"/>
          <p14:tracePt t="112152" x="4438650" y="5562600"/>
          <p14:tracePt t="112175" x="4598988" y="5562600"/>
          <p14:tracePt t="112184" x="4687888" y="5562600"/>
          <p14:tracePt t="112202" x="4848225" y="5562600"/>
          <p14:tracePt t="112218" x="4919663" y="5562600"/>
          <p14:tracePt t="112235" x="5037138" y="5554663"/>
          <p14:tracePt t="112252" x="5126038" y="5545138"/>
          <p14:tracePt t="112273" x="5187950" y="5537200"/>
          <p14:tracePt t="112285" x="5214938" y="5537200"/>
          <p14:tracePt t="112301" x="5268913" y="5518150"/>
          <p14:tracePt t="112318" x="5295900" y="5518150"/>
          <p14:tracePt t="112334" x="5348288" y="5518150"/>
          <p14:tracePt t="112351" x="5402263" y="5510213"/>
          <p14:tracePt t="112373" x="5456238" y="5510213"/>
          <p14:tracePt t="112384" x="5473700" y="5510213"/>
          <p14:tracePt t="112400" x="5510213" y="5500688"/>
          <p14:tracePt t="112417" x="5518150" y="5500688"/>
          <p14:tracePt t="112434" x="5545138" y="5491163"/>
          <p14:tracePt t="112451" x="5562600" y="5491163"/>
          <p14:tracePt t="112473" x="5589588" y="5483225"/>
          <p14:tracePt t="112484" x="5599113" y="5473700"/>
          <p14:tracePt t="112501" x="5626100" y="5473700"/>
          <p14:tracePt t="112517" x="5634038" y="5473700"/>
          <p14:tracePt t="112534" x="5670550" y="5465763"/>
          <p14:tracePt t="112551" x="5705475" y="5456238"/>
          <p14:tracePt t="112573" x="5751513" y="5456238"/>
          <p14:tracePt t="112585" x="5776913" y="5456238"/>
          <p14:tracePt t="112600" x="5840413" y="5456238"/>
          <p14:tracePt t="112617" x="5884863" y="5465763"/>
          <p14:tracePt t="112634" x="5946775" y="5483225"/>
          <p14:tracePt t="112651" x="5991225" y="5483225"/>
          <p14:tracePt t="112673" x="6010275" y="5483225"/>
          <p14:tracePt t="112685" x="6018213" y="5483225"/>
          <p14:tracePt t="112772" x="5991225" y="5483225"/>
          <p14:tracePt t="112785" x="5973763" y="5473700"/>
          <p14:tracePt t="112801" x="5911850" y="5465763"/>
          <p14:tracePt t="112817" x="5840413" y="5456238"/>
          <p14:tracePt t="112834" x="5661025" y="5438775"/>
          <p14:tracePt t="112850" x="5465763" y="5411788"/>
          <p14:tracePt t="112872" x="5313363" y="5402263"/>
          <p14:tracePt t="112884" x="5241925" y="5394325"/>
          <p14:tracePt t="112900" x="5089525" y="5384800"/>
          <p14:tracePt t="112917" x="5018088" y="5375275"/>
          <p14:tracePt t="112934" x="4884738" y="5367338"/>
          <p14:tracePt t="112950" x="4803775" y="5357813"/>
          <p14:tracePt t="112974" x="4724400" y="5357813"/>
          <p14:tracePt t="112985" x="4697413" y="5357813"/>
          <p14:tracePt t="113000" x="4670425" y="5348288"/>
          <p14:tracePt t="113017" x="4625975" y="5348288"/>
          <p14:tracePt t="113034" x="4598988" y="5340350"/>
          <p14:tracePt t="113051" x="4581525" y="5340350"/>
          <p14:tracePt t="113073" x="4572000" y="5340350"/>
          <p14:tracePt t="113200" x="4589463" y="5340350"/>
          <p14:tracePt t="113216" x="4598988" y="5340350"/>
          <p14:tracePt t="113233" x="4633913" y="5340350"/>
          <p14:tracePt t="113250" x="4660900" y="5340350"/>
          <p14:tracePt t="113250" x="4697413" y="5340350"/>
          <p14:tracePt t="113273" x="4830763" y="5348288"/>
          <p14:tracePt t="113284" x="4902200" y="5348288"/>
          <p14:tracePt t="113301" x="5045075" y="5348288"/>
          <p14:tracePt t="113318" x="5099050" y="5348288"/>
          <p14:tracePt t="113334" x="5224463" y="5348288"/>
          <p14:tracePt t="113351" x="5322888" y="5348288"/>
          <p14:tracePt t="113372" x="5419725" y="5348288"/>
          <p14:tracePt t="113384" x="5465763" y="5340350"/>
          <p14:tracePt t="113400" x="5510213" y="5340350"/>
          <p14:tracePt t="113417" x="5572125" y="5330825"/>
          <p14:tracePt t="113434" x="5616575" y="5322888"/>
          <p14:tracePt t="113450" x="5634038" y="5322888"/>
          <p14:tracePt t="113472" x="5680075" y="5322888"/>
          <p14:tracePt t="113484" x="5688013" y="5322888"/>
          <p14:tracePt t="113500" x="5697538" y="5322888"/>
          <p14:tracePt t="113516" x="5715000" y="5322888"/>
          <p14:tracePt t="113533" x="5724525" y="5322888"/>
          <p14:tracePt t="113583" x="5732463" y="5322888"/>
          <p14:tracePt t="115283" x="5741988" y="5322888"/>
          <p14:tracePt t="115298" x="5759450" y="5330825"/>
          <p14:tracePt t="115315" x="5830888" y="5357813"/>
          <p14:tracePt t="115332" x="5956300" y="5438775"/>
          <p14:tracePt t="115349" x="6018213" y="5465763"/>
          <p14:tracePt t="115370" x="6134100" y="5510213"/>
          <p14:tracePt t="115383" x="6232525" y="5537200"/>
          <p14:tracePt t="115398" x="6269038" y="5554663"/>
          <p14:tracePt t="115415" x="6340475" y="5589588"/>
          <p14:tracePt t="115433" x="6375400" y="5599113"/>
          <p14:tracePt t="115449" x="6384925" y="5608638"/>
          <p14:tracePt t="115473" x="6402388" y="5616575"/>
          <p14:tracePt t="115483" x="6402388" y="5626100"/>
          <p14:tracePt t="115515" x="6411913" y="5626100"/>
          <p14:tracePt t="115532" x="6411913" y="5634038"/>
          <p14:tracePt t="115569" x="6411913" y="5643563"/>
          <p14:tracePt t="115598" x="6419850" y="5661025"/>
          <p14:tracePt t="115616" x="6419850" y="5670550"/>
          <p14:tracePt t="115633" x="6429375" y="5688013"/>
          <p14:tracePt t="115648" x="6429375" y="5705475"/>
          <p14:tracePt t="115669" x="6438900" y="5751513"/>
          <p14:tracePt t="115683" x="6446838" y="5803900"/>
          <p14:tracePt t="115699" x="6456363" y="5822950"/>
          <p14:tracePt t="115715" x="6465888" y="5848350"/>
          <p14:tracePt t="115748" x="6465888" y="5857875"/>
          <p14:tracePt t="115782" x="6465888" y="5867400"/>
          <p14:tracePt t="115815" x="6473825" y="586740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Discs</a:t>
            </a:r>
          </a:p>
        </p:txBody>
      </p:sp>
      <p:pic>
        <p:nvPicPr>
          <p:cNvPr id="4" name="Content Placeholder 3"/>
          <p:cNvPicPr>
            <a:picLocks noGrp="1" noChangeAspect="1"/>
          </p:cNvPicPr>
          <p:nvPr>
            <p:ph idx="1"/>
          </p:nvPr>
        </p:nvPicPr>
        <p:blipFill rotWithShape="1">
          <a:blip r:embed="rId4"/>
          <a:srcRect t="1385"/>
          <a:stretch/>
        </p:blipFill>
        <p:spPr>
          <a:xfrm>
            <a:off x="1630018" y="1447800"/>
            <a:ext cx="8733184" cy="5327161"/>
          </a:xfrm>
          <a:prstGeom prst="rect">
            <a:avLst/>
          </a:prstGeom>
        </p:spPr>
      </p:pic>
      <p:sp>
        <p:nvSpPr>
          <p:cNvPr id="5" name="Slide Number Placeholder 4">
            <a:extLst>
              <a:ext uri="{FF2B5EF4-FFF2-40B4-BE49-F238E27FC236}">
                <a16:creationId xmlns:a16="http://schemas.microsoft.com/office/drawing/2014/main" id="{938A52E4-116A-4C8F-BD3E-1026820D723F}"/>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41</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863966960"/>
      </p:ext>
    </p:extLst>
  </p:cSld>
  <p:clrMapOvr>
    <a:masterClrMapping/>
  </p:clrMapOvr>
  <mc:AlternateContent xmlns:mc="http://schemas.openxmlformats.org/markup-compatibility/2006" xmlns:p14="http://schemas.microsoft.com/office/powerpoint/2010/main">
    <mc:Choice Requires="p14">
      <p:transition spd="slow" p14:dur="1500" advTm="42656">
        <p:split orient="vert"/>
      </p:transition>
    </mc:Choice>
    <mc:Fallback xmlns="">
      <p:transition spd="slow" advTm="4265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3A86A75C-4F4B-4683-9AE1-C65F6400EC91}">
      <p14:laserTraceLst xmlns:p14="http://schemas.microsoft.com/office/powerpoint/2010/main">
        <p14:tracePtLst>
          <p14:tracePt t="3719" x="6402388" y="5840413"/>
          <p14:tracePt t="4359" x="6269038" y="5759450"/>
          <p14:tracePt t="4369" x="6037263" y="5643563"/>
          <p14:tracePt t="4379" x="5724525" y="5483225"/>
          <p14:tracePt t="4389" x="5322888" y="5251450"/>
          <p14:tracePt t="4400" x="4822825" y="4956175"/>
          <p14:tracePt t="4416" x="3813175" y="4322763"/>
          <p14:tracePt t="4433" x="3054350" y="3741738"/>
          <p14:tracePt t="4451" x="2776538" y="3490913"/>
          <p14:tracePt t="4466" x="2330450" y="3071813"/>
          <p14:tracePt t="4484" x="2044700" y="2768600"/>
          <p14:tracePt t="4501" x="1955800" y="2643188"/>
          <p14:tracePt t="4517" x="1812925" y="2482850"/>
          <p14:tracePt t="4534" x="1704975" y="2357438"/>
          <p14:tracePt t="4550" x="1670050" y="2312988"/>
          <p14:tracePt t="4565" x="1625600" y="2241550"/>
          <p14:tracePt t="4582" x="1598613" y="2197100"/>
          <p14:tracePt t="4601" x="1581150" y="2170113"/>
          <p14:tracePt t="4616" x="1554163" y="2133600"/>
          <p14:tracePt t="4634" x="1509713" y="2089150"/>
          <p14:tracePt t="4651" x="1473200" y="2062163"/>
          <p14:tracePt t="4666" x="1374775" y="2017713"/>
          <p14:tracePt t="4683" x="1276350" y="1955800"/>
          <p14:tracePt t="4700" x="1223963" y="1919288"/>
          <p14:tracePt t="4716" x="1125538" y="1847850"/>
          <p14:tracePt t="4733" x="1044575" y="1758950"/>
          <p14:tracePt t="4750" x="1009650" y="1714500"/>
          <p14:tracePt t="4766" x="965200" y="1652588"/>
          <p14:tracePt t="4784" x="946150" y="1625600"/>
          <p14:tracePt t="4801" x="938213" y="1608138"/>
          <p14:tracePt t="4817" x="938213" y="1598613"/>
          <p14:tracePt t="4833" x="946150" y="1598613"/>
          <p14:tracePt t="4910" x="946150" y="1608138"/>
          <p14:tracePt t="4920" x="965200" y="1616075"/>
          <p14:tracePt t="4930" x="990600" y="1643063"/>
          <p14:tracePt t="4939" x="1036638" y="1670050"/>
          <p14:tracePt t="4951" x="1089025" y="1731963"/>
          <p14:tracePt t="4967" x="1214438" y="1884363"/>
          <p14:tracePt t="4984" x="1322388" y="2062163"/>
          <p14:tracePt t="5001" x="1357313" y="2152650"/>
          <p14:tracePt t="5018" x="1428750" y="2312988"/>
          <p14:tracePt t="5034" x="1473200" y="2455863"/>
          <p14:tracePt t="5051" x="1490663" y="2536825"/>
          <p14:tracePt t="5066" x="1509713" y="2652713"/>
          <p14:tracePt t="5083" x="1527175" y="2776538"/>
          <p14:tracePt t="5101" x="1536700" y="2840038"/>
          <p14:tracePt t="5116" x="1554163" y="2965450"/>
          <p14:tracePt t="5134" x="1571625" y="3089275"/>
          <p14:tracePt t="5151" x="1571625" y="3133725"/>
          <p14:tracePt t="5166" x="1571625" y="3224213"/>
          <p14:tracePt t="5183" x="1571625" y="3303588"/>
          <p14:tracePt t="5201" x="1571625" y="3357563"/>
          <p14:tracePt t="5216" x="1554163" y="3465513"/>
          <p14:tracePt t="5233" x="1536700" y="3589338"/>
          <p14:tracePt t="5251" x="1527175" y="3652838"/>
          <p14:tracePt t="5267" x="1500188" y="3776663"/>
          <p14:tracePt t="5284" x="1473200" y="3919538"/>
          <p14:tracePt t="5301" x="1465263" y="3990975"/>
          <p14:tracePt t="5317" x="1446213" y="4143375"/>
          <p14:tracePt t="5334" x="1438275" y="4286250"/>
          <p14:tracePt t="5351" x="1428750" y="4357688"/>
          <p14:tracePt t="5366" x="1419225" y="4527550"/>
          <p14:tracePt t="5383" x="1419225" y="4697413"/>
          <p14:tracePt t="5401" x="1411288" y="4776788"/>
          <p14:tracePt t="5416" x="1411288" y="4919663"/>
          <p14:tracePt t="5433" x="1411288" y="5054600"/>
          <p14:tracePt t="5451" x="1411288" y="5116513"/>
          <p14:tracePt t="5466" x="1411288" y="5224463"/>
          <p14:tracePt t="5484" x="1411288" y="5295900"/>
          <p14:tracePt t="5501" x="1419225" y="5322888"/>
          <p14:tracePt t="5517" x="1419225" y="5367338"/>
          <p14:tracePt t="5534" x="1438275" y="5411788"/>
          <p14:tracePt t="5551" x="1446213" y="5429250"/>
          <p14:tracePt t="5566" x="1455738" y="5483225"/>
          <p14:tracePt t="5583" x="1465263" y="5510213"/>
          <p14:tracePt t="5600" x="1490663" y="5554663"/>
          <p14:tracePt t="5616" x="1490663" y="5537200"/>
          <p14:tracePt t="5870" x="1482725" y="5500688"/>
          <p14:tracePt t="5880" x="1482725" y="5465763"/>
          <p14:tracePt t="5891" x="1482725" y="5411788"/>
          <p14:tracePt t="5901" x="1482725" y="5348288"/>
          <p14:tracePt t="5916" x="1473200" y="5205413"/>
          <p14:tracePt t="5933" x="1473200" y="5143500"/>
          <p14:tracePt t="5949" x="1473200" y="5018088"/>
          <p14:tracePt t="5966" x="1482725" y="4902200"/>
          <p14:tracePt t="5982" x="1490663" y="4822825"/>
          <p14:tracePt t="5999" x="1500188" y="4697413"/>
          <p14:tracePt t="6017" x="1500188" y="4554538"/>
          <p14:tracePt t="6033" x="1509713" y="4473575"/>
          <p14:tracePt t="6049" x="1517650" y="4313238"/>
          <p14:tracePt t="6066" x="1544638" y="4125913"/>
          <p14:tracePt t="6083" x="1589088" y="4017963"/>
          <p14:tracePt t="6099" x="1670050" y="3786188"/>
          <p14:tracePt t="6116" x="1758950" y="3554413"/>
          <p14:tracePt t="6133" x="1795463" y="3438525"/>
          <p14:tracePt t="6149" x="1911350" y="3241675"/>
          <p14:tracePt t="6166" x="2062163" y="3054350"/>
          <p14:tracePt t="6183" x="2133600" y="2965450"/>
          <p14:tracePt t="6199" x="2295525" y="2795588"/>
          <p14:tracePt t="6216" x="2438400" y="2670175"/>
          <p14:tracePt t="6233" x="2490788" y="2633663"/>
          <p14:tracePt t="6249" x="2562225" y="2581275"/>
          <p14:tracePt t="6266" x="2598738" y="2562225"/>
          <p14:tracePt t="6283" x="2608263" y="2554288"/>
          <p14:tracePt t="6299" x="2625725" y="2554288"/>
          <p14:tracePt t="6315" x="2643188" y="2554288"/>
          <p14:tracePt t="6333" x="2652713" y="2554288"/>
          <p14:tracePt t="6622" x="2652713" y="2544763"/>
          <p14:tracePt t="6632" x="2633663" y="2544763"/>
          <p14:tracePt t="6691" x="2625725" y="2544763"/>
          <p14:tracePt t="6702" x="2598738" y="2544763"/>
          <p14:tracePt t="6711" x="2544763" y="2544763"/>
          <p14:tracePt t="6721" x="2482850" y="2527300"/>
          <p14:tracePt t="6734" x="2401888" y="2500313"/>
          <p14:tracePt t="6750" x="2295525" y="2428875"/>
          <p14:tracePt t="6767" x="2224088" y="2366963"/>
          <p14:tracePt t="6783" x="2205038" y="2347913"/>
          <p14:tracePt t="6799" x="2179638" y="2312988"/>
          <p14:tracePt t="6816" x="2160588" y="2251075"/>
          <p14:tracePt t="6833" x="2160588" y="2214563"/>
          <p14:tracePt t="6848" x="2152650" y="2116138"/>
          <p14:tracePt t="6865" x="2152650" y="2044700"/>
          <p14:tracePt t="6883" x="2152650" y="2017713"/>
          <p14:tracePt t="6898" x="2170113" y="1965325"/>
          <p14:tracePt t="6915" x="2179638" y="1919288"/>
          <p14:tracePt t="6933" x="2197100" y="1901825"/>
          <p14:tracePt t="6948" x="2251075" y="1857375"/>
          <p14:tracePt t="6966" x="2330450" y="1803400"/>
          <p14:tracePt t="6984" x="2374900" y="1776413"/>
          <p14:tracePt t="7000" x="2455863" y="1724025"/>
          <p14:tracePt t="7017" x="2536825" y="1670050"/>
          <p14:tracePt t="7033" x="2589213" y="1652588"/>
          <p14:tracePt t="7048" x="2714625" y="1643063"/>
          <p14:tracePt t="7066" x="2857500" y="1625600"/>
          <p14:tracePt t="7083" x="2919413" y="1625600"/>
          <p14:tracePt t="7098" x="3036888" y="1625600"/>
          <p14:tracePt t="7115" x="3160713" y="1652588"/>
          <p14:tracePt t="7133" x="3224213" y="1670050"/>
          <p14:tracePt t="7149" x="3303588" y="1704975"/>
          <p14:tracePt t="7165" x="3367088" y="1731963"/>
          <p14:tracePt t="7183" x="3375025" y="1751013"/>
          <p14:tracePt t="7198" x="3402013" y="1776413"/>
          <p14:tracePt t="7215" x="3419475" y="1795463"/>
          <p14:tracePt t="7233" x="3419475" y="1812925"/>
          <p14:tracePt t="7248" x="3419475" y="1839913"/>
          <p14:tracePt t="7266" x="3419475" y="1874838"/>
          <p14:tracePt t="7283" x="3419475" y="1893888"/>
          <p14:tracePt t="7298" x="3394075" y="1938338"/>
          <p14:tracePt t="7316" x="3367088" y="1990725"/>
          <p14:tracePt t="7333" x="3348038" y="2017713"/>
          <p14:tracePt t="7348" x="3276600" y="2108200"/>
          <p14:tracePt t="7365" x="3214688" y="2187575"/>
          <p14:tracePt t="7383" x="3197225" y="2224088"/>
          <p14:tracePt t="7398" x="3170238" y="2259013"/>
          <p14:tracePt t="7415" x="3152775" y="2276475"/>
          <p14:tracePt t="7432" x="3143250" y="2286000"/>
          <p14:tracePt t="7448" x="3143250" y="2295525"/>
          <p14:tracePt t="7465" x="3160713" y="2295525"/>
          <p14:tracePt t="8061" x="3179763" y="2295525"/>
          <p14:tracePt t="8071" x="3205163" y="2295525"/>
          <p14:tracePt t="8081" x="3241675" y="2295525"/>
          <p14:tracePt t="8091" x="3286125" y="2295525"/>
          <p14:tracePt t="8102" x="3367088" y="2286000"/>
          <p14:tracePt t="8114" x="3544888" y="2276475"/>
          <p14:tracePt t="8132" x="3652838" y="2268538"/>
          <p14:tracePt t="8148" x="3875088" y="2251075"/>
          <p14:tracePt t="8164" x="4089400" y="2241550"/>
          <p14:tracePt t="8182" x="4197350" y="2241550"/>
          <p14:tracePt t="8198" x="4375150" y="2224088"/>
          <p14:tracePt t="8214" x="4518025" y="2214563"/>
          <p14:tracePt t="8232" x="4589463" y="2205038"/>
          <p14:tracePt t="8247" x="4741863" y="2197100"/>
          <p14:tracePt t="8264" x="4884738" y="2197100"/>
          <p14:tracePt t="8282" x="4938713" y="2197100"/>
          <p14:tracePt t="8297" x="5054600" y="2187575"/>
          <p14:tracePt t="8315" x="5126038" y="2187575"/>
          <p14:tracePt t="8332" x="5160963" y="2187575"/>
          <p14:tracePt t="8347" x="5214938" y="2187575"/>
          <p14:tracePt t="8365" x="5268913" y="2187575"/>
          <p14:tracePt t="8382" x="5295900" y="2187575"/>
          <p14:tracePt t="8397" x="5357813" y="2187575"/>
          <p14:tracePt t="8415" x="5384800" y="2187575"/>
          <p14:tracePt t="8431" x="5411788" y="2187575"/>
          <p14:tracePt t="8448" x="5438775" y="2187575"/>
          <p14:tracePt t="8464" x="5446713" y="2187575"/>
          <p14:tracePt t="8481" x="5456238" y="2187575"/>
          <p14:tracePt t="8498" x="5465763" y="2187575"/>
          <p14:tracePt t="8515" x="5473700" y="2187575"/>
          <p14:tracePt t="8532" x="5483225" y="2187575"/>
          <p14:tracePt t="8547" x="5510213" y="2187575"/>
          <p14:tracePt t="8564" x="5527675" y="2187575"/>
          <p14:tracePt t="8580" x="5562600" y="2197100"/>
          <p14:tracePt t="8597" x="5581650" y="2197100"/>
          <p14:tracePt t="8614" x="5589588" y="2197100"/>
          <p14:tracePt t="8631" x="5581650" y="2197100"/>
          <p14:tracePt t="8691" x="5572125" y="2197100"/>
          <p14:tracePt t="8711" x="5554663" y="2197100"/>
          <p14:tracePt t="8721" x="5537200" y="2197100"/>
          <p14:tracePt t="8732" x="5510213" y="2197100"/>
          <p14:tracePt t="8747" x="5438775" y="2179638"/>
          <p14:tracePt t="8764" x="5375275" y="2170113"/>
          <p14:tracePt t="8781" x="5276850" y="2152650"/>
          <p14:tracePt t="8798" x="5187950" y="2143125"/>
          <p14:tracePt t="8815" x="5143500" y="2133600"/>
          <p14:tracePt t="8831" x="5089525" y="2116138"/>
          <p14:tracePt t="8848" x="5054600" y="2108200"/>
          <p14:tracePt t="8865" x="5027613" y="2089150"/>
          <p14:tracePt t="8882" x="5018088" y="2089150"/>
          <p14:tracePt t="8898" x="4991100" y="2089150"/>
          <p14:tracePt t="8915" x="4983163" y="2081213"/>
          <p14:tracePt t="8915" x="4973638" y="2081213"/>
          <p14:tracePt t="8931" x="4973638" y="2071688"/>
          <p14:tracePt t="8947" x="4956175" y="2071688"/>
          <p14:tracePt t="8964" x="4946650" y="2071688"/>
          <p14:tracePt t="9001" x="4946650" y="2062163"/>
          <p14:tracePt t="9061" x="4946650" y="2054225"/>
          <p14:tracePt t="9151" x="4938713" y="2054225"/>
          <p14:tracePt t="9181" x="4884738" y="2044700"/>
          <p14:tracePt t="9191" x="4803775" y="2036763"/>
          <p14:tracePt t="9201" x="4697413" y="2027238"/>
          <p14:tracePt t="9213" x="4545013" y="2009775"/>
          <p14:tracePt t="9230" x="4268788" y="2000250"/>
          <p14:tracePt t="9247" x="4027488" y="1990725"/>
          <p14:tracePt t="9263" x="3919538" y="1982788"/>
          <p14:tracePt t="9280" x="3741738" y="1973263"/>
          <p14:tracePt t="9298" x="3598863" y="1973263"/>
          <p14:tracePt t="9314" x="3536950" y="1973263"/>
          <p14:tracePt t="9330" x="3438525" y="1973263"/>
          <p14:tracePt t="9348" x="3340100" y="1973263"/>
          <p14:tracePt t="9363" x="3295650" y="1982788"/>
          <p14:tracePt t="9380" x="3205163" y="1990725"/>
          <p14:tracePt t="9397" x="3143250" y="1990725"/>
          <p14:tracePt t="9414" x="3116263" y="1990725"/>
          <p14:tracePt t="9430" x="3071813" y="1990725"/>
          <p14:tracePt t="9447" x="3027363" y="1990725"/>
          <p14:tracePt t="9463" x="3000375" y="1990725"/>
          <p14:tracePt t="9479" x="2938463" y="1990725"/>
          <p14:tracePt t="9496" x="2867025" y="1990725"/>
          <p14:tracePt t="9513" x="2830513" y="1990725"/>
          <p14:tracePt t="9513" x="2786063" y="1982788"/>
          <p14:tracePt t="9531" x="2759075" y="1982788"/>
          <p14:tracePt t="9546" x="2705100" y="1973263"/>
          <p14:tracePt t="9563" x="2679700" y="1973263"/>
          <p14:tracePt t="9580" x="2643188" y="1965325"/>
          <p14:tracePt t="9596" x="2616200" y="1965325"/>
          <p14:tracePt t="9613" x="2608263" y="1965325"/>
          <p14:tracePt t="9630" x="2608263" y="1955800"/>
          <p14:tracePt t="9646" x="2598738" y="1955800"/>
          <p14:tracePt t="9662" x="2608263" y="1955800"/>
          <p14:tracePt t="9779" x="2616200" y="1955800"/>
          <p14:tracePt t="9799" x="2625725" y="1955800"/>
          <p14:tracePt t="9809" x="2633663" y="1955800"/>
          <p14:tracePt t="9819" x="2670175" y="1955800"/>
          <p14:tracePt t="9830" x="2732088" y="1965325"/>
          <p14:tracePt t="9845" x="2894013" y="1973263"/>
          <p14:tracePt t="9863" x="2973388" y="1973263"/>
          <p14:tracePt t="9879" x="3108325" y="1973263"/>
          <p14:tracePt t="9896" x="3232150" y="1965325"/>
          <p14:tracePt t="9913" x="3286125" y="1955800"/>
          <p14:tracePt t="9930" x="3411538" y="1946275"/>
          <p14:tracePt t="9946" x="3544888" y="1928813"/>
          <p14:tracePt t="9963" x="3616325" y="1919288"/>
          <p14:tracePt t="9979" x="3786188" y="1901825"/>
          <p14:tracePt t="9996" x="3956050" y="1893888"/>
          <p14:tracePt t="10013" x="4027488" y="1884363"/>
          <p14:tracePt t="10028" x="4197350" y="1874838"/>
          <p14:tracePt t="10046" x="4367213" y="1874838"/>
          <p14:tracePt t="10063" x="4446588" y="1874838"/>
          <p14:tracePt t="10078" x="4598988" y="1866900"/>
          <p14:tracePt t="10096" x="4768850" y="1866900"/>
          <p14:tracePt t="10112" x="4848225" y="1866900"/>
          <p14:tracePt t="10128" x="4991100" y="1866900"/>
          <p14:tracePt t="10146" x="5143500" y="1866900"/>
          <p14:tracePt t="10163" x="5224463" y="1866900"/>
          <p14:tracePt t="10179" x="5375275" y="1884363"/>
          <p14:tracePt t="10196" x="5518150" y="1901825"/>
          <p14:tracePt t="10212" x="5562600" y="1911350"/>
          <p14:tracePt t="10228" x="5653088" y="1919288"/>
          <p14:tracePt t="10245" x="5697538" y="1928813"/>
          <p14:tracePt t="10262" x="5715000" y="1938338"/>
          <p14:tracePt t="10278" x="5741988" y="1938338"/>
          <p14:tracePt t="10295" x="5759450" y="1938338"/>
          <p14:tracePt t="10312" x="5768975" y="1938338"/>
          <p14:tracePt t="10330" x="5768975" y="1946275"/>
          <p14:tracePt t="10349" x="5776913" y="1946275"/>
          <p14:tracePt t="10369" x="5786438" y="1946275"/>
          <p14:tracePt t="10429" x="5776913" y="1946275"/>
          <p14:tracePt t="10799" x="5768975" y="1946275"/>
          <p14:tracePt t="10999" x="5759450" y="1946275"/>
          <p14:tracePt t="11139" x="5751513" y="1955800"/>
          <p14:tracePt t="11169" x="5741988" y="1955800"/>
          <p14:tracePt t="11199" x="5732463" y="1955800"/>
          <p14:tracePt t="11209" x="5688013" y="1965325"/>
          <p14:tracePt t="11219" x="5608638" y="1973263"/>
          <p14:tracePt t="11229" x="5500688" y="1982788"/>
          <p14:tracePt t="11244" x="5197475" y="2027238"/>
          <p14:tracePt t="11261" x="5037138" y="2044700"/>
          <p14:tracePt t="11277" x="4714875" y="2098675"/>
          <p14:tracePt t="11294" x="4402138" y="2125663"/>
          <p14:tracePt t="11312" x="4241800" y="2143125"/>
          <p14:tracePt t="11328" x="3983038" y="2160588"/>
          <p14:tracePt t="11345" x="3751263" y="2179638"/>
          <p14:tracePt t="11362" x="3643313" y="2179638"/>
          <p14:tracePt t="11377" x="3438525" y="2197100"/>
          <p14:tracePt t="11395" x="3268663" y="2205038"/>
          <p14:tracePt t="11412" x="3187700" y="2214563"/>
          <p14:tracePt t="11427" x="3044825" y="2214563"/>
          <p14:tracePt t="11444" x="2928938" y="2224088"/>
          <p14:tracePt t="11462" x="2894013" y="2224088"/>
          <p14:tracePt t="11477" x="2822575" y="2232025"/>
          <p14:tracePt t="11495" x="2732088" y="2251075"/>
          <p14:tracePt t="11512" x="2679700" y="2259013"/>
          <p14:tracePt t="11528" x="2554288" y="2276475"/>
          <p14:tracePt t="11544" x="2446338" y="2295525"/>
          <p14:tracePt t="11561" x="2393950" y="2303463"/>
          <p14:tracePt t="11577" x="2295525" y="2322513"/>
          <p14:tracePt t="11595" x="2197100" y="2339975"/>
          <p14:tracePt t="11612" x="2143125" y="2339975"/>
          <p14:tracePt t="11627" x="2054225" y="2347913"/>
          <p14:tracePt t="11644" x="2000250" y="2357438"/>
          <p14:tracePt t="11661" x="1982788" y="2357438"/>
          <p14:tracePt t="11677" x="1965325" y="2357438"/>
          <p14:tracePt t="11694" x="1946275" y="2357438"/>
          <p14:tracePt t="11711" x="1938338" y="2357438"/>
          <p14:tracePt t="11729" x="1938338" y="2347913"/>
          <p14:tracePt t="11744" x="1946275" y="2347913"/>
          <p14:tracePt t="11859" x="1955800" y="2339975"/>
          <p14:tracePt t="11869" x="1973263" y="2339975"/>
          <p14:tracePt t="11879" x="2009775" y="2330450"/>
          <p14:tracePt t="11894" x="2152650" y="2322513"/>
          <p14:tracePt t="11911" x="2268538" y="2312988"/>
          <p14:tracePt t="11927" x="2509838" y="2312988"/>
          <p14:tracePt t="11944" x="2751138" y="2312988"/>
          <p14:tracePt t="11961" x="2884488" y="2312988"/>
          <p14:tracePt t="11977" x="3205163" y="2339975"/>
          <p14:tracePt t="11994" x="3732213" y="2366963"/>
          <p14:tracePt t="12012" x="4054475" y="2384425"/>
          <p14:tracePt t="12028" x="4643438" y="2411413"/>
          <p14:tracePt t="12045" x="5037138" y="2419350"/>
          <p14:tracePt t="12062" x="5143500" y="2438400"/>
          <p14:tracePt t="12078" x="5303838" y="2438400"/>
          <p14:tracePt t="12095" x="5446713" y="2438400"/>
          <p14:tracePt t="12111" x="5518150" y="2438400"/>
          <p14:tracePt t="12128" x="5634038" y="2428875"/>
          <p14:tracePt t="12144" x="5732463" y="2419350"/>
          <p14:tracePt t="12161" x="5776913" y="2411413"/>
          <p14:tracePt t="12177" x="5848350" y="2393950"/>
          <p14:tracePt t="12194" x="5929313" y="2374900"/>
          <p14:tracePt t="12211" x="5983288" y="2366963"/>
          <p14:tracePt t="12227" x="6072188" y="2357438"/>
          <p14:tracePt t="12243" x="6170613" y="2339975"/>
          <p14:tracePt t="12261" x="6224588" y="2330450"/>
          <p14:tracePt t="12277" x="6303963" y="2322513"/>
          <p14:tracePt t="12294" x="6367463" y="2322513"/>
          <p14:tracePt t="12312" x="6394450" y="2312988"/>
          <p14:tracePt t="12327" x="6402388" y="2312988"/>
          <p14:tracePt t="12343" x="6419850" y="2312988"/>
          <p14:tracePt t="12361" x="6429375" y="2312988"/>
          <p14:tracePt t="12519" x="6419850" y="2312988"/>
          <p14:tracePt t="12709" x="6411913" y="2312988"/>
          <p14:tracePt t="12739" x="6402388" y="2312988"/>
          <p14:tracePt t="12809" x="6394450" y="2312988"/>
          <p14:tracePt t="12909" x="6384925" y="2312988"/>
          <p14:tracePt t="12969" x="6375400" y="2312988"/>
          <p14:tracePt t="12990" x="6367463" y="2312988"/>
          <p14:tracePt t="13010" x="6348413" y="2312988"/>
          <p14:tracePt t="13019" x="6296025" y="2312988"/>
          <p14:tracePt t="13029" x="6215063" y="2312988"/>
          <p14:tracePt t="13043" x="5911850" y="2312988"/>
          <p14:tracePt t="13060" x="5688013" y="2322513"/>
          <p14:tracePt t="13076" x="5126038" y="2357438"/>
          <p14:tracePt t="13094" x="4483100" y="2384425"/>
          <p14:tracePt t="13111" x="4214813" y="2401888"/>
          <p14:tracePt t="13127" x="3786188" y="2428875"/>
          <p14:tracePt t="13144" x="3473450" y="2446338"/>
          <p14:tracePt t="13161" x="3367088" y="2455863"/>
          <p14:tracePt t="13176" x="3187700" y="2473325"/>
          <p14:tracePt t="13193" x="3036888" y="2490788"/>
          <p14:tracePt t="13210" x="2955925" y="2500313"/>
          <p14:tracePt t="13226" x="2822575" y="2517775"/>
          <p14:tracePt t="13243" x="2687638" y="2527300"/>
          <p14:tracePt t="13260" x="2616200" y="2536825"/>
          <p14:tracePt t="13276" x="2473325" y="2544763"/>
          <p14:tracePt t="13293" x="2339975" y="2544763"/>
          <p14:tracePt t="13310" x="2286000" y="2544763"/>
          <p14:tracePt t="13327" x="2152650" y="2544763"/>
          <p14:tracePt t="13344" x="2009775" y="2544763"/>
          <p14:tracePt t="13361" x="1946275" y="2544763"/>
          <p14:tracePt t="13377" x="1866900" y="2544763"/>
          <p14:tracePt t="13393" x="1795463" y="2544763"/>
          <p14:tracePt t="13410" x="1768475" y="2544763"/>
          <p14:tracePt t="13425" x="1714500" y="2544763"/>
          <p14:tracePt t="13443" x="1660525" y="2544763"/>
          <p14:tracePt t="13460" x="1643063" y="2544763"/>
          <p14:tracePt t="13476" x="1608138" y="2544763"/>
          <p14:tracePt t="13493" x="1581150" y="2544763"/>
          <p14:tracePt t="13511" x="1562100" y="2544763"/>
          <p14:tracePt t="13526" x="1536700" y="2544763"/>
          <p14:tracePt t="13543" x="1509713" y="2536825"/>
          <p14:tracePt t="13560" x="1500188" y="2536825"/>
          <p14:tracePt t="13576" x="1473200" y="2536825"/>
          <p14:tracePt t="13593" x="1455738" y="2527300"/>
          <p14:tracePt t="13610" x="1438275" y="2517775"/>
          <p14:tracePt t="13626" x="1419225" y="2517775"/>
          <p14:tracePt t="13643" x="1411288" y="2517775"/>
          <p14:tracePt t="13660" x="1411288" y="2509838"/>
          <p14:tracePt t="13689" x="1419225" y="2509838"/>
          <p14:tracePt t="14449" x="1438275" y="2509838"/>
          <p14:tracePt t="14459" x="1455738" y="2500313"/>
          <p14:tracePt t="14469" x="1482725" y="2500313"/>
          <p14:tracePt t="14479" x="1509713" y="2490788"/>
          <p14:tracePt t="14492" x="1554163" y="2482850"/>
          <p14:tracePt t="14509" x="1633538" y="2465388"/>
          <p14:tracePt t="14526" x="1731963" y="2446338"/>
          <p14:tracePt t="14542" x="1795463" y="2438400"/>
          <p14:tracePt t="14558" x="1946275" y="2428875"/>
          <p14:tracePt t="14575" x="2116138" y="2419350"/>
          <p14:tracePt t="14592" x="2197100" y="2419350"/>
          <p14:tracePt t="14608" x="2339975" y="2411413"/>
          <p14:tracePt t="14625" x="2482850" y="2411413"/>
          <p14:tracePt t="14642" x="2544763" y="2401888"/>
          <p14:tracePt t="14658" x="2670175" y="2393950"/>
          <p14:tracePt t="14675" x="2786063" y="2393950"/>
          <p14:tracePt t="14692" x="2847975" y="2384425"/>
          <p14:tracePt t="14708" x="2973388" y="2384425"/>
          <p14:tracePt t="14725" x="3081338" y="2384425"/>
          <p14:tracePt t="14742" x="3125788" y="2384425"/>
          <p14:tracePt t="14758" x="3205163" y="2384425"/>
          <p14:tracePt t="14775" x="3276600" y="2393950"/>
          <p14:tracePt t="14792" x="3322638" y="2401888"/>
          <p14:tracePt t="14808" x="3438525" y="2419350"/>
          <p14:tracePt t="14825" x="3589338" y="2455863"/>
          <p14:tracePt t="14842" x="3652838" y="2473325"/>
          <p14:tracePt t="14859" x="3803650" y="2509838"/>
          <p14:tracePt t="14876" x="3946525" y="2527300"/>
          <p14:tracePt t="14892" x="4017963" y="2536825"/>
          <p14:tracePt t="14908" x="4160838" y="2554288"/>
          <p14:tracePt t="14926" x="4313238" y="2571750"/>
          <p14:tracePt t="14942" x="4394200" y="2581275"/>
          <p14:tracePt t="14958" x="4562475" y="2589213"/>
          <p14:tracePt t="14975" x="4697413" y="2598738"/>
          <p14:tracePt t="14992" x="4741863" y="2598738"/>
          <p14:tracePt t="15009" x="4822825" y="2608263"/>
          <p14:tracePt t="15026" x="4894263" y="2608263"/>
          <p14:tracePt t="15042" x="4929188" y="2608263"/>
          <p14:tracePt t="15058" x="5000625" y="2608263"/>
          <p14:tracePt t="15075" x="5054600" y="2608263"/>
          <p14:tracePt t="15092" x="5072063" y="2608263"/>
          <p14:tracePt t="15108" x="5108575" y="2608263"/>
          <p14:tracePt t="15125" x="5116513" y="2608263"/>
          <p14:tracePt t="15142" x="5126038" y="2608263"/>
          <p14:tracePt t="15169" x="5133975" y="2608263"/>
          <p14:tracePt t="15579" x="5153025" y="2608263"/>
          <p14:tracePt t="15589" x="5160963" y="2598738"/>
          <p14:tracePt t="15599" x="5170488" y="2598738"/>
          <p14:tracePt t="15609" x="5187950" y="2598738"/>
          <p14:tracePt t="15624" x="5232400" y="2598738"/>
          <p14:tracePt t="15642" x="5268913" y="2598738"/>
          <p14:tracePt t="15658" x="5340350" y="2598738"/>
          <p14:tracePt t="15675" x="5429250" y="2598738"/>
          <p14:tracePt t="15692" x="5465763" y="2598738"/>
          <p14:tracePt t="15707" x="5518150" y="2608263"/>
          <p14:tracePt t="15724" x="5572125" y="2616200"/>
          <p14:tracePt t="15742" x="5599113" y="2616200"/>
          <p14:tracePt t="15757" x="5653088" y="2616200"/>
          <p14:tracePt t="15774" x="5697538" y="2616200"/>
          <p14:tracePt t="15792" x="5715000" y="2616200"/>
          <p14:tracePt t="15807" x="5732463" y="2616200"/>
          <p14:tracePt t="15824" x="5741988" y="2616200"/>
          <p14:tracePt t="15841" x="5751513" y="2616200"/>
          <p14:tracePt t="15859" x="5759450" y="2616200"/>
          <p14:tracePt t="15899" x="5768975" y="2616200"/>
          <p14:tracePt t="16459" x="5776913" y="2616200"/>
          <p14:tracePt t="16479" x="5786438" y="2616200"/>
          <p14:tracePt t="16499" x="5795963" y="2616200"/>
          <p14:tracePt t="16509" x="5803900" y="2625725"/>
          <p14:tracePt t="16529" x="5822950" y="2625725"/>
          <p14:tracePt t="16539" x="5830888" y="2625725"/>
          <p14:tracePt t="16559" x="5848350" y="2625725"/>
          <p14:tracePt t="16569" x="5857875" y="2625725"/>
          <p14:tracePt t="16590" x="5867400" y="2625725"/>
          <p14:tracePt t="16609" x="5875338" y="2625725"/>
          <p14:tracePt t="16619" x="5884863" y="2625725"/>
          <p14:tracePt t="16640" x="5894388" y="2625725"/>
          <p14:tracePt t="17209" x="5902325" y="2625725"/>
          <p14:tracePt t="17220" x="5919788" y="2625725"/>
          <p14:tracePt t="17229" x="5946775" y="2625725"/>
          <p14:tracePt t="17241" x="5983288" y="2625725"/>
          <p14:tracePt t="17256" x="6072188" y="2625725"/>
          <p14:tracePt t="17273" x="6170613" y="2643188"/>
          <p14:tracePt t="17291" x="6224588" y="2643188"/>
          <p14:tracePt t="17306" x="6313488" y="2643188"/>
          <p14:tracePt t="17323" x="6429375" y="2643188"/>
          <p14:tracePt t="17341" x="6473825" y="2643188"/>
          <p14:tracePt t="17357" x="6554788" y="2633663"/>
          <p14:tracePt t="17374" x="6599238" y="2608263"/>
          <p14:tracePt t="17391" x="6616700" y="2608263"/>
          <p14:tracePt t="17407" x="6634163" y="2589213"/>
          <p14:tracePt t="17424" x="6643688" y="2571750"/>
          <p14:tracePt t="17440" x="6653213" y="2562225"/>
          <p14:tracePt t="17456" x="6653213" y="2544763"/>
          <p14:tracePt t="17473" x="6653213" y="2536825"/>
          <p14:tracePt t="17491" x="6653213" y="2527300"/>
          <p14:tracePt t="17507" x="6653213" y="2517775"/>
          <p14:tracePt t="17524" x="6653213" y="2509838"/>
          <p14:tracePt t="17550" x="6643688" y="2509838"/>
          <p14:tracePt t="17579" x="6643688" y="2500313"/>
          <p14:tracePt t="17590" x="6634163" y="2500313"/>
          <p14:tracePt t="17599" x="6626225" y="2500313"/>
          <p14:tracePt t="17619" x="6626225" y="2490788"/>
          <p14:tracePt t="17649" x="6616700" y="2490788"/>
          <p14:tracePt t="17659" x="6616700" y="2482850"/>
          <p14:tracePt t="17680" x="6626225" y="2482850"/>
          <p14:tracePt t="18070" x="6634163" y="2482850"/>
          <p14:tracePt t="18080" x="6643688" y="2482850"/>
          <p14:tracePt t="18090" x="6653213" y="2482850"/>
          <p14:tracePt t="18110" x="6670675" y="2482850"/>
          <p14:tracePt t="18122" x="6680200" y="2482850"/>
          <p14:tracePt t="18139" x="6705600" y="2482850"/>
          <p14:tracePt t="18157" x="6724650" y="2500313"/>
          <p14:tracePt t="18173" x="6742113" y="2500313"/>
          <p14:tracePt t="18189" x="6769100" y="2517775"/>
          <p14:tracePt t="18207" x="6777038" y="2527300"/>
          <p14:tracePt t="18222" x="6777038" y="2536825"/>
          <p14:tracePt t="18240" x="6777038" y="2544763"/>
          <p14:tracePt t="18260" x="6786563" y="2554288"/>
          <p14:tracePt t="18272" x="6786563" y="2562225"/>
          <p14:tracePt t="18290" x="6786563" y="2571750"/>
          <p14:tracePt t="18310" x="6786563" y="2581275"/>
          <p14:tracePt t="18330" x="6786563" y="2589213"/>
          <p14:tracePt t="18340" x="6777038" y="2598738"/>
          <p14:tracePt t="18360" x="6769100" y="2608263"/>
          <p14:tracePt t="18380" x="6759575" y="2608263"/>
          <p14:tracePt t="18390" x="6742113" y="2616200"/>
          <p14:tracePt t="18406" x="6680200" y="2633663"/>
          <p14:tracePt t="18423" x="6626225" y="2643188"/>
          <p14:tracePt t="18440" x="6510338" y="2660650"/>
          <p14:tracePt t="18457" x="6367463" y="2679700"/>
          <p14:tracePt t="18473" x="6296025" y="2687638"/>
          <p14:tracePt t="18473" x="6232525" y="2697163"/>
          <p14:tracePt t="18490" x="6180138" y="2705100"/>
          <p14:tracePt t="18506" x="6072188" y="2724150"/>
          <p14:tracePt t="18523" x="6037263" y="2724150"/>
          <p14:tracePt t="18539" x="5991225" y="2732088"/>
          <p14:tracePt t="18556" x="5956300" y="2741613"/>
          <p14:tracePt t="18572" x="5946775" y="2741613"/>
          <p14:tracePt t="18590" x="5956300" y="2741613"/>
          <p14:tracePt t="18680" x="5965825" y="2741613"/>
          <p14:tracePt t="18710" x="5973763" y="2741613"/>
          <p14:tracePt t="18720" x="5965825" y="2741613"/>
          <p14:tracePt t="18800" x="5946775" y="2741613"/>
          <p14:tracePt t="18810" x="5919788" y="2732088"/>
          <p14:tracePt t="18820" x="5875338" y="2724150"/>
          <p14:tracePt t="18830" x="5840413" y="2714625"/>
          <p14:tracePt t="18840" x="5786438" y="2697163"/>
          <p14:tracePt t="18855" x="5741988" y="2670175"/>
          <p14:tracePt t="18872" x="5724525" y="2660650"/>
          <p14:tracePt t="18888" x="5715000" y="2616200"/>
          <p14:tracePt t="18906" x="5715000" y="2581275"/>
          <p14:tracePt t="18922" x="5724525" y="2571750"/>
          <p14:tracePt t="18938" x="5759450" y="2544763"/>
          <p14:tracePt t="18956" x="5803900" y="2536825"/>
          <p14:tracePt t="18973" x="5830888" y="2536825"/>
          <p14:tracePt t="18989" x="5884863" y="2536825"/>
          <p14:tracePt t="19006" x="5946775" y="2536825"/>
          <p14:tracePt t="19022" x="5973763" y="2554288"/>
          <p14:tracePt t="19039" x="6037263" y="2581275"/>
          <p14:tracePt t="19055" x="6072188" y="2608263"/>
          <p14:tracePt t="19071" x="6081713" y="2625725"/>
          <p14:tracePt t="19088" x="6089650" y="2643188"/>
          <p14:tracePt t="19105" x="6081713" y="2670175"/>
          <p14:tracePt t="19122" x="6072188" y="2687638"/>
          <p14:tracePt t="19138" x="6045200" y="2705100"/>
          <p14:tracePt t="19156" x="6027738" y="2714625"/>
          <p14:tracePt t="19172" x="6018213" y="2724150"/>
          <p14:tracePt t="19190" x="6010275" y="2724150"/>
          <p14:tracePt t="27984" x="6010275" y="2732088"/>
          <p14:tracePt t="28192" x="6000750" y="2741613"/>
          <p14:tracePt t="28212" x="5991225" y="2741613"/>
          <p14:tracePt t="28242" x="5973763" y="2741613"/>
          <p14:tracePt t="28262" x="5956300" y="2732088"/>
          <p14:tracePt t="28272" x="5929313" y="2732088"/>
          <p14:tracePt t="28283" x="5875338" y="2714625"/>
          <p14:tracePt t="28298" x="5751513" y="2679700"/>
          <p14:tracePt t="28315" x="5626100" y="2643188"/>
          <p14:tracePt t="28332" x="5562600" y="2625725"/>
          <p14:tracePt t="28348" x="5438775" y="2589213"/>
          <p14:tracePt t="28365" x="5375275" y="2562225"/>
          <p14:tracePt t="28381" x="5232400" y="2490788"/>
          <p14:tracePt t="28398" x="5108575" y="2438400"/>
          <p14:tracePt t="28415" x="5037138" y="2411413"/>
          <p14:tracePt t="28415" x="4956175" y="2393950"/>
          <p14:tracePt t="28433" x="4884738" y="2374900"/>
          <p14:tracePt t="28448" x="4741863" y="2339975"/>
          <p14:tracePt t="28465" x="4679950" y="2322513"/>
          <p14:tracePt t="28481" x="4562475" y="2303463"/>
          <p14:tracePt t="28499" x="4500563" y="2286000"/>
          <p14:tracePt t="28516" x="4456113" y="2276475"/>
          <p14:tracePt t="28533" x="4446588" y="2276475"/>
          <p14:tracePt t="28549" x="4438650" y="2268538"/>
          <p14:tracePt t="28564" x="4429125" y="2268538"/>
          <p14:tracePt t="28892" x="4419600" y="2268538"/>
          <p14:tracePt t="28902" x="4402138" y="2276475"/>
          <p14:tracePt t="28912" x="4375150" y="2276475"/>
          <p14:tracePt t="28922" x="4348163" y="2286000"/>
          <p14:tracePt t="28932" x="4322763" y="2295525"/>
          <p14:tracePt t="28947" x="4241800" y="2322513"/>
          <p14:tracePt t="28964" x="4205288" y="2347913"/>
          <p14:tracePt t="28981" x="4116388" y="2411413"/>
          <p14:tracePt t="28999" x="4010025" y="2500313"/>
          <p14:tracePt t="29015" x="3946525" y="2544763"/>
          <p14:tracePt t="29032" x="3813175" y="2652713"/>
          <p14:tracePt t="29049" x="3687763" y="2741613"/>
          <p14:tracePt t="29065" x="3643313" y="2776538"/>
          <p14:tracePt t="29082" x="3562350" y="2847975"/>
          <p14:tracePt t="29098" x="3482975" y="2919413"/>
          <p14:tracePt t="29114" x="3455988" y="2955925"/>
          <p14:tracePt t="29131" x="3384550" y="3044825"/>
          <p14:tracePt t="29149" x="3303588" y="3125788"/>
          <p14:tracePt t="29165" x="3268663" y="3170238"/>
          <p14:tracePt t="29182" x="3205163" y="3259138"/>
          <p14:tracePt t="29198" x="3143250" y="3340100"/>
          <p14:tracePt t="29213" x="3108325" y="3384550"/>
          <p14:tracePt t="29230" x="3062288" y="3446463"/>
          <p14:tracePt t="29247" x="3036888" y="3500438"/>
          <p14:tracePt t="29264" x="3017838" y="3517900"/>
          <p14:tracePt t="29281" x="3000375" y="3544888"/>
          <p14:tracePt t="29297" x="2982913" y="3571875"/>
          <p14:tracePt t="30153" x="2965450" y="3608388"/>
          <p14:tracePt t="30164" x="2938463" y="3633788"/>
          <p14:tracePt t="30173" x="2919413" y="3652838"/>
          <p14:tracePt t="30184" x="2901950" y="3679825"/>
          <p14:tracePt t="30196" x="2874963" y="3714750"/>
          <p14:tracePt t="30214" x="2867025" y="3732213"/>
          <p14:tracePt t="30231" x="2830513" y="3795713"/>
          <p14:tracePt t="30248" x="2803525" y="3848100"/>
          <p14:tracePt t="30264" x="2786063" y="3884613"/>
          <p14:tracePt t="30280" x="2759075" y="3929063"/>
          <p14:tracePt t="30297" x="2732088" y="3983038"/>
          <p14:tracePt t="30314" x="2724150" y="4000500"/>
          <p14:tracePt t="30330" x="2697163" y="4054475"/>
          <p14:tracePt t="30347" x="2660650" y="4116388"/>
          <p14:tracePt t="30364" x="2643188" y="4152900"/>
          <p14:tracePt t="30380" x="2616200" y="4232275"/>
          <p14:tracePt t="30397" x="2562225" y="4322763"/>
          <p14:tracePt t="30414" x="2536825" y="4357688"/>
          <p14:tracePt t="30430" x="2490788" y="4446588"/>
          <p14:tracePt t="30446" x="2455863" y="4510088"/>
          <p14:tracePt t="30464" x="2438400" y="4537075"/>
          <p14:tracePt t="30480" x="2411413" y="4589463"/>
          <p14:tracePt t="30497" x="2374900" y="4652963"/>
          <p14:tracePt t="30514" x="2366963" y="4679950"/>
          <p14:tracePt t="30530" x="2330450" y="4741863"/>
          <p14:tracePt t="30547" x="2330450" y="4759325"/>
          <p14:tracePt t="30563" x="2303463" y="4803775"/>
          <p14:tracePt t="30581" x="2295525" y="4840288"/>
          <p14:tracePt t="30597" x="2286000" y="4857750"/>
          <p14:tracePt t="30613" x="2276475" y="4902200"/>
          <p14:tracePt t="30630" x="2268538" y="4919663"/>
          <p14:tracePt t="30646" x="2251075" y="4946650"/>
          <p14:tracePt t="31003" x="2232025" y="4973638"/>
          <p14:tracePt t="31013" x="2214563" y="5010150"/>
          <p14:tracePt t="31023" x="2205038" y="5027613"/>
          <p14:tracePt t="31033" x="2187575" y="5045075"/>
          <p14:tracePt t="31047" x="2179638" y="5062538"/>
          <p14:tracePt t="31063" x="2160588" y="5081588"/>
          <p14:tracePt t="31080" x="2152650" y="5116513"/>
          <p14:tracePt t="31097" x="2143125" y="5133975"/>
          <p14:tracePt t="31112" x="2133600" y="5160963"/>
          <p14:tracePt t="31130" x="2125663" y="5187950"/>
          <p14:tracePt t="31147" x="2116138" y="5197475"/>
          <p14:tracePt t="31163" x="2098675" y="5224463"/>
          <p14:tracePt t="31180" x="2098675" y="5241925"/>
          <p14:tracePt t="31197" x="2089150" y="5241925"/>
          <p14:tracePt t="31213" x="2089150" y="5251450"/>
          <p14:tracePt t="31230" x="2089150" y="5268913"/>
          <p14:tracePt t="31246" x="2089150" y="5276850"/>
          <p14:tracePt t="31263" x="2089150" y="5286375"/>
          <p14:tracePt t="31283" x="2089150" y="5295900"/>
          <p14:tracePt t="31296" x="2089150" y="5303838"/>
          <p14:tracePt t="31313" x="2089150" y="5348288"/>
          <p14:tracePt t="31330" x="2089150" y="5438775"/>
          <p14:tracePt t="31345" x="2089150" y="5500688"/>
          <p14:tracePt t="31362" x="2089150" y="5581650"/>
          <p14:tracePt t="31379" x="2089150" y="5653088"/>
          <p14:tracePt t="31396" x="2098675" y="5680075"/>
          <p14:tracePt t="31412" x="2116138" y="5732463"/>
          <p14:tracePt t="31429" x="2143125" y="5786438"/>
          <p14:tracePt t="31446" x="2152650" y="5813425"/>
          <p14:tracePt t="31462" x="2187575" y="5840413"/>
          <p14:tracePt t="31479" x="2232025" y="5867400"/>
          <p14:tracePt t="31496" x="2259013" y="5884863"/>
          <p14:tracePt t="31512" x="2303463" y="5902325"/>
          <p14:tracePt t="31530" x="2411413" y="5894388"/>
          <p14:tracePt t="32064" x="2527300" y="5875338"/>
          <p14:tracePt t="32074" x="2652713" y="5867400"/>
          <p14:tracePt t="32084" x="2759075" y="5867400"/>
          <p14:tracePt t="32096" x="2867025" y="5867400"/>
          <p14:tracePt t="32112" x="3044825" y="5867400"/>
          <p14:tracePt t="32128" x="3170238" y="5894388"/>
          <p14:tracePt t="32146" x="3214688" y="5919788"/>
          <p14:tracePt t="32162" x="3295650" y="6000750"/>
          <p14:tracePt t="32178" x="3340100" y="6089650"/>
          <p14:tracePt t="32196" x="3340100" y="6134100"/>
          <p14:tracePt t="32212" x="3340100" y="6215063"/>
          <p14:tracePt t="32229" x="3268663" y="6286500"/>
          <p14:tracePt t="32246" x="3205163" y="6330950"/>
          <p14:tracePt t="32262" x="3044825" y="6375400"/>
          <p14:tracePt t="32278" x="2840038" y="6394450"/>
          <p14:tracePt t="32296" x="2724150" y="6394450"/>
          <p14:tracePt t="32311" x="2482850" y="6375400"/>
          <p14:tracePt t="32329" x="2259013" y="6323013"/>
          <p14:tracePt t="32346" x="2143125" y="6286500"/>
          <p14:tracePt t="32363" x="1928813" y="6134100"/>
          <p14:tracePt t="32379" x="1758950" y="5929313"/>
          <p14:tracePt t="32395" x="1679575" y="5786438"/>
          <p14:tracePt t="32411" x="1544638" y="5473700"/>
          <p14:tracePt t="32429" x="1465263" y="5160963"/>
          <p14:tracePt t="32446" x="1446213" y="5045075"/>
          <p14:tracePt t="32461" x="1446213" y="4803775"/>
          <p14:tracePt t="32478" x="1465263" y="4581525"/>
          <p14:tracePt t="32496" x="1500188" y="4456113"/>
          <p14:tracePt t="32512" x="1589088" y="4232275"/>
          <p14:tracePt t="32529" x="1714500" y="4037013"/>
          <p14:tracePt t="32546" x="1795463" y="3946525"/>
          <p14:tracePt t="32561" x="1955800" y="3795713"/>
          <p14:tracePt t="32578" x="2143125" y="3687763"/>
          <p14:tracePt t="32596" x="2241550" y="3652838"/>
          <p14:tracePt t="32612" x="2446338" y="3598863"/>
          <p14:tracePt t="32628" x="2670175" y="3589338"/>
          <p14:tracePt t="32645" x="2786063" y="3589338"/>
          <p14:tracePt t="32661" x="3098800" y="3616325"/>
          <p14:tracePt t="32679" x="3482975" y="3705225"/>
          <p14:tracePt t="32695" x="3679825" y="3768725"/>
          <p14:tracePt t="32711" x="4044950" y="3938588"/>
          <p14:tracePt t="32728" x="4340225" y="4152900"/>
          <p14:tracePt t="32745" x="4456113" y="4268788"/>
          <p14:tracePt t="32761" x="4598988" y="4473575"/>
          <p14:tracePt t="32778" x="4670425" y="4652963"/>
          <p14:tracePt t="32795" x="4687888" y="4732338"/>
          <p14:tracePt t="32812" x="4705350" y="4867275"/>
          <p14:tracePt t="32829" x="4714875" y="4973638"/>
          <p14:tracePt t="32845" x="4714875" y="5018088"/>
          <p14:tracePt t="32861" x="4714875" y="5143500"/>
          <p14:tracePt t="32878" x="4697413" y="5268913"/>
          <p14:tracePt t="32896" x="4687888" y="5330825"/>
          <p14:tracePt t="32911" x="4652963" y="5429250"/>
          <p14:tracePt t="32928" x="4598988" y="5554663"/>
          <p14:tracePt t="32945" x="4572000" y="5608638"/>
          <p14:tracePt t="32961" x="4500563" y="5715000"/>
          <p14:tracePt t="32978" x="4438650" y="5813425"/>
          <p14:tracePt t="32996" x="4419600" y="5867400"/>
          <p14:tracePt t="33011" x="4411663" y="5902325"/>
          <p14:tracePt t="33028" x="4419600" y="5902325"/>
          <p14:tracePt t="33865" x="4438650" y="5902325"/>
          <p14:tracePt t="33875" x="4465638" y="5894388"/>
          <p14:tracePt t="33885" x="4491038" y="5884863"/>
          <p14:tracePt t="33895" x="4527550" y="5867400"/>
          <p14:tracePt t="33911" x="4625975" y="5813425"/>
          <p14:tracePt t="33927" x="4687888" y="5768975"/>
          <p14:tracePt t="33943" x="4822825" y="5697538"/>
          <p14:tracePt t="33961" x="4911725" y="5634038"/>
          <p14:tracePt t="33977" x="4946650" y="5616575"/>
          <p14:tracePt t="33977" x="4965700" y="5599113"/>
          <p14:tracePt t="33995" x="4973638" y="5589588"/>
          <p14:tracePt t="34011" x="5000625" y="5562600"/>
          <p14:tracePt t="34028" x="5000625" y="5545138"/>
          <p14:tracePt t="34044" x="5000625" y="5483225"/>
          <p14:tracePt t="34061" x="4946650" y="5402263"/>
          <p14:tracePt t="34077" x="4919663" y="5367338"/>
          <p14:tracePt t="34093" x="4830763" y="5303838"/>
          <p14:tracePt t="34111" x="4732338" y="5251450"/>
          <p14:tracePt t="34127" x="4670425" y="5224463"/>
          <p14:tracePt t="34144" x="4510088" y="5160963"/>
          <p14:tracePt t="34161" x="4348163" y="5054600"/>
          <p14:tracePt t="34177" x="4276725" y="4973638"/>
          <p14:tracePt t="34193" x="4170363" y="4776788"/>
          <p14:tracePt t="34211" x="4116388" y="4562475"/>
          <p14:tracePt t="34227" x="4108450" y="4456113"/>
          <p14:tracePt t="34243" x="4108450" y="4241800"/>
          <p14:tracePt t="34261" x="4160838" y="4037013"/>
          <p14:tracePt t="34277" x="4214813" y="3929063"/>
          <p14:tracePt t="34293" x="4375150" y="3732213"/>
          <p14:tracePt t="34311" x="4562475" y="3554413"/>
          <p14:tracePt t="34328" x="4670425" y="3473450"/>
          <p14:tracePt t="34344" x="4911725" y="3322638"/>
          <p14:tracePt t="34361" x="5126038" y="3205163"/>
          <p14:tracePt t="34377" x="5214938" y="3170238"/>
          <p14:tracePt t="34394" x="5357813" y="3089275"/>
          <p14:tracePt t="34411" x="5438775" y="3054350"/>
          <p14:tracePt t="34427" x="5465763" y="3036888"/>
          <p14:tracePt t="34443" x="5510213" y="3009900"/>
          <p14:tracePt t="34461" x="5545138" y="2965450"/>
          <p14:tracePt t="34478" x="5562600" y="2946400"/>
          <p14:tracePt t="34478" x="5572125" y="2928938"/>
          <p14:tracePt t="34494" x="5581650" y="2911475"/>
          <p14:tracePt t="34511" x="5589588" y="2874963"/>
          <p14:tracePt t="34527" x="5589588" y="2857500"/>
          <p14:tracePt t="34544" x="5589588" y="2822575"/>
          <p14:tracePt t="34560" x="5599113" y="2768600"/>
          <p14:tracePt t="34577" x="5608638" y="2732088"/>
          <p14:tracePt t="34593" x="5616575" y="2660650"/>
          <p14:tracePt t="34611" x="5626100" y="2616200"/>
          <p14:tracePt t="34626" x="5626100" y="2608263"/>
          <p14:tracePt t="34643" x="5626100" y="2589213"/>
          <p14:tracePt t="34660" x="5626100" y="2581275"/>
          <p14:tracePt t="34676" x="5616575" y="2581275"/>
          <p14:tracePt t="34704" x="5608638" y="2589213"/>
          <p14:tracePt t="34774" x="5608638" y="2598738"/>
          <p14:tracePt t="34784" x="5608638" y="2608263"/>
          <p14:tracePt t="34794" x="5608638" y="2625725"/>
          <p14:tracePt t="34810" x="5599113" y="2741613"/>
          <p14:tracePt t="34827" x="5589588" y="2830513"/>
          <p14:tracePt t="34843" x="5572125" y="3009900"/>
          <p14:tracePt t="34860" x="5554663" y="3143250"/>
          <p14:tracePt t="34877" x="5554663" y="3205163"/>
          <p14:tracePt t="34893" x="5545138" y="3322638"/>
          <p14:tracePt t="34910" x="5527675" y="3455988"/>
          <p14:tracePt t="34927" x="5527675" y="3527425"/>
          <p14:tracePt t="34943" x="5518150" y="3697288"/>
          <p14:tracePt t="34960" x="5510213" y="3867150"/>
          <p14:tracePt t="34976" x="5510213" y="3938588"/>
          <p14:tracePt t="34993" x="5500688" y="4081463"/>
          <p14:tracePt t="35010" x="5500688" y="4214813"/>
          <p14:tracePt t="35027" x="5500688" y="4286250"/>
          <p14:tracePt t="35043" x="5500688" y="4429125"/>
          <p14:tracePt t="35059" x="5500688" y="4581525"/>
          <p14:tracePt t="35076" x="5510213" y="4670425"/>
          <p14:tracePt t="35093" x="5518150" y="4840288"/>
          <p14:tracePt t="35110" x="5537200" y="5000625"/>
          <p14:tracePt t="35127" x="5545138" y="5099050"/>
          <p14:tracePt t="35143" x="5554663" y="5313363"/>
          <p14:tracePt t="35160" x="5562600" y="5518150"/>
          <p14:tracePt t="35176" x="5562600" y="5608638"/>
          <p14:tracePt t="35192" x="5572125" y="5786438"/>
          <p14:tracePt t="35210" x="5572125" y="5946775"/>
          <p14:tracePt t="35227" x="5572125" y="6018213"/>
          <p14:tracePt t="35242" x="5572125" y="6134100"/>
          <p14:tracePt t="35260" x="5572125" y="6232525"/>
          <p14:tracePt t="35276" x="5572125" y="6276975"/>
          <p14:tracePt t="35292" x="5572125" y="6357938"/>
          <p14:tracePt t="35309" x="5572125" y="6429375"/>
          <p14:tracePt t="35326" x="5572125" y="6456363"/>
          <p14:tracePt t="35343" x="5572125" y="6510338"/>
          <p14:tracePt t="35360" x="5572125" y="6545263"/>
          <p14:tracePt t="36266" x="5581650" y="6537325"/>
          <p14:tracePt t="36315" x="5589588" y="6518275"/>
          <p14:tracePt t="36325" x="5599113" y="6491288"/>
          <p14:tracePt t="36335" x="5599113" y="6465888"/>
          <p14:tracePt t="36345" x="5608638" y="6429375"/>
          <p14:tracePt t="36358" x="5626100" y="6313488"/>
          <p14:tracePt t="36376" x="5634038" y="6242050"/>
          <p14:tracePt t="36392" x="5653088" y="6072188"/>
          <p14:tracePt t="36409" x="5670550" y="5867400"/>
          <p14:tracePt t="36426" x="5680075" y="5759450"/>
          <p14:tracePt t="36442" x="5724525" y="5545138"/>
          <p14:tracePt t="36460" x="5741988" y="5330825"/>
          <p14:tracePt t="36476" x="5741988" y="5224463"/>
          <p14:tracePt t="36493" x="5751513" y="5000625"/>
          <p14:tracePt t="36510" x="5768975" y="4759325"/>
          <p14:tracePt t="36526" x="5776913" y="4652963"/>
          <p14:tracePt t="36542" x="5803900" y="4446588"/>
          <p14:tracePt t="36559" x="5822950" y="4303713"/>
          <p14:tracePt t="36576" x="5830888" y="4241800"/>
          <p14:tracePt t="36592" x="5840413" y="4152900"/>
          <p14:tracePt t="36609" x="5857875" y="4081463"/>
          <p14:tracePt t="36626" x="5867400" y="4037013"/>
          <p14:tracePt t="36642" x="5884863" y="3983038"/>
          <p14:tracePt t="36659" x="5884863" y="3956050"/>
          <p14:tracePt t="36675" x="5894388" y="3946525"/>
          <p14:tracePt t="36692" x="5894388" y="3938588"/>
          <p14:tracePt t="36708" x="5894388" y="3929063"/>
          <p14:tracePt t="36725" x="5894388" y="3938588"/>
          <p14:tracePt t="36975" x="5894388" y="3946525"/>
          <p14:tracePt t="36985" x="5894388" y="3956050"/>
          <p14:tracePt t="37005" x="5894388" y="3983038"/>
          <p14:tracePt t="37015" x="5884863" y="4037013"/>
          <p14:tracePt t="37026" x="5867400" y="4125913"/>
          <p14:tracePt t="37042" x="5822950" y="4340225"/>
          <p14:tracePt t="37057" x="5803900" y="4456113"/>
          <p14:tracePt t="37074" x="5759450" y="4687888"/>
          <p14:tracePt t="37092" x="5741988" y="4938713"/>
          <p14:tracePt t="37108" x="5741988" y="5205413"/>
          <p14:tracePt t="37126" x="5741988" y="5357813"/>
          <p14:tracePt t="37142" x="5741988" y="5608638"/>
          <p14:tracePt t="37159" x="5741988" y="5795963"/>
          <p14:tracePt t="37175" x="5741988" y="5867400"/>
          <p14:tracePt t="37191" x="5732463" y="5956300"/>
          <p14:tracePt t="37208" x="5732463" y="6000750"/>
          <p14:tracePt t="37226" x="5732463" y="6010275"/>
          <p14:tracePt t="37241" x="5732463" y="6027738"/>
          <p14:tracePt t="37258" x="5732463" y="6037263"/>
          <p14:tracePt t="37275" x="5732463" y="6045200"/>
          <p14:tracePt t="37315" x="5741988" y="6045200"/>
          <p14:tracePt t="38025" x="5776913" y="6027738"/>
          <p14:tracePt t="38035" x="5848350" y="5983288"/>
          <p14:tracePt t="38045" x="5946775" y="5946775"/>
          <p14:tracePt t="38057" x="6072188" y="5902325"/>
          <p14:tracePt t="38073" x="6357938" y="5840413"/>
          <p14:tracePt t="38091" x="6616700" y="5803900"/>
          <p14:tracePt t="38107" x="6724650" y="5803900"/>
          <p14:tracePt t="38124" x="6902450" y="5813425"/>
          <p14:tracePt t="38141" x="7037388" y="5848350"/>
          <p14:tracePt t="38158" x="7081838" y="5867400"/>
          <p14:tracePt t="38174" x="7126288" y="5894388"/>
          <p14:tracePt t="38191" x="7143750" y="5919788"/>
          <p14:tracePt t="38208" x="7143750" y="5938838"/>
          <p14:tracePt t="38224" x="7143750" y="5946775"/>
          <p14:tracePt t="38242" x="7072313" y="5956300"/>
          <p14:tracePt t="38257" x="6991350" y="5965825"/>
          <p14:tracePt t="38275" x="6813550" y="5991225"/>
          <p14:tracePt t="38292" x="6599238" y="6010275"/>
          <p14:tracePt t="38308" x="6491288" y="6018213"/>
          <p14:tracePt t="38325" x="6303963" y="6018213"/>
          <p14:tracePt t="38342" x="6126163" y="6018213"/>
          <p14:tracePt t="38358" x="6037263" y="6018213"/>
          <p14:tracePt t="38374" x="5902325" y="6000750"/>
          <p14:tracePt t="38392" x="5822950" y="5965825"/>
          <p14:tracePt t="38409" x="5795963" y="5956300"/>
          <p14:tracePt t="38424" x="5759450" y="5929313"/>
          <p14:tracePt t="38442" x="5741988" y="5884863"/>
          <p14:tracePt t="38458" x="5732463" y="5857875"/>
          <p14:tracePt t="38474" x="5732463" y="5803900"/>
          <p14:tracePt t="38492" x="5751513" y="5751513"/>
          <p14:tracePt t="38509" x="5786438" y="5705475"/>
          <p14:tracePt t="38525" x="5929313" y="5599113"/>
          <p14:tracePt t="38542" x="6143625" y="5465763"/>
          <p14:tracePt t="38558" x="6276975" y="5402263"/>
          <p14:tracePt t="38574" x="6653213" y="5268913"/>
          <p14:tracePt t="38592" x="7126288" y="5170488"/>
          <p14:tracePt t="38609" x="7394575" y="5160963"/>
          <p14:tracePt t="38625" x="7867650" y="5180013"/>
          <p14:tracePt t="38642" x="8170863" y="5268913"/>
          <p14:tracePt t="38658" x="8251825" y="5303838"/>
          <p14:tracePt t="38674" x="8323263" y="5348288"/>
          <p14:tracePt t="38692" x="8348663" y="5367338"/>
          <p14:tracePt t="38709" x="8348663" y="5375275"/>
          <p14:tracePt t="38725" x="8358188" y="5402263"/>
          <p14:tracePt t="38742" x="8358188" y="5465763"/>
          <p14:tracePt t="38758" x="8340725" y="5518150"/>
          <p14:tracePt t="38774" x="8277225" y="5643563"/>
          <p14:tracePt t="38792" x="8197850" y="5751513"/>
          <p14:tracePt t="38808" x="8143875" y="5795963"/>
          <p14:tracePt t="38824" x="8010525" y="5884863"/>
          <p14:tracePt t="38842" x="7848600" y="5956300"/>
          <p14:tracePt t="38858" x="7759700" y="5991225"/>
          <p14:tracePt t="38874" x="7572375" y="6037263"/>
          <p14:tracePt t="38892" x="7367588" y="6072188"/>
          <p14:tracePt t="38908" x="7269163" y="6081713"/>
          <p14:tracePt t="38925" x="7108825" y="6108700"/>
          <p14:tracePt t="38941" x="7000875" y="6116638"/>
          <p14:tracePt t="38958" x="6946900" y="6126163"/>
          <p14:tracePt t="38974" x="6867525" y="6153150"/>
          <p14:tracePt t="38992" x="6786563" y="6188075"/>
          <p14:tracePt t="39008" x="6759575" y="6188075"/>
          <p14:tracePt t="39025" x="6732588" y="6205538"/>
          <p14:tracePt t="39042" x="6724650" y="6205538"/>
          <p14:tracePt t="39058" x="6680200" y="6188075"/>
          <p14:tracePt t="39676" x="6608763" y="6153150"/>
          <p14:tracePt t="39686" x="6518275" y="6108700"/>
          <p14:tracePt t="39696" x="6419850" y="6054725"/>
          <p14:tracePt t="39708" x="6296025" y="6000750"/>
          <p14:tracePt t="39724" x="5894388" y="5867400"/>
          <p14:tracePt t="39741" x="5126038" y="5653088"/>
          <p14:tracePt t="39758" x="4545013" y="5518150"/>
          <p14:tracePt t="39774" x="3303588" y="5259388"/>
          <p14:tracePt t="39791" x="2347913" y="5062538"/>
          <p14:tracePt t="39808" x="2044700" y="5000625"/>
          <p14:tracePt t="39823" x="1741488" y="4965700"/>
          <p14:tracePt t="39840" x="1598613" y="4956175"/>
          <p14:tracePt t="39857" x="1562100" y="4946650"/>
          <p14:tracePt t="39873" x="1517650" y="4946650"/>
          <p14:tracePt t="39891" x="1455738" y="4919663"/>
          <p14:tracePt t="40217" x="1366838" y="4875213"/>
          <p14:tracePt t="40227" x="1268413" y="4830763"/>
          <p14:tracePt t="40237" x="1160463" y="4776788"/>
          <p14:tracePt t="40247" x="1027113" y="4714875"/>
          <p14:tracePt t="40257" x="884238" y="4633913"/>
          <p14:tracePt t="40274" x="660400" y="4483100"/>
          <p14:tracePt t="40290" x="473075" y="4348163"/>
          <p14:tracePt t="40307" x="393700" y="4286250"/>
          <p14:tracePt t="40323" x="285750" y="4205288"/>
          <p14:tracePt t="40340" x="268288" y="4187825"/>
          <p14:tracePt t="40357" x="250825" y="4160838"/>
          <p14:tracePt t="40587" x="214313" y="4108450"/>
          <p14:tracePt t="40597" x="196850" y="4054475"/>
          <p14:tracePt t="40607" x="179388" y="3983038"/>
          <p14:tracePt t="40623" x="142875" y="3795713"/>
          <p14:tracePt t="40640" x="125413" y="3670300"/>
          <p14:tracePt t="40656" x="80963" y="3357563"/>
          <p14:tracePt t="40674" x="36513" y="3036888"/>
          <p14:tracePt t="40690" x="9525" y="2884488"/>
          <p14:tracePt t="40873" x="0" y="214313"/>
          <p14:tracePt t="41218" x="0" y="142875"/>
          <p14:tracePt t="41228" x="9525" y="80963"/>
          <p14:tracePt t="41237" x="9525" y="17463"/>
          <p14:tracePt t="41247" x="17463" y="0"/>
          <p14:tracePt t="41257" x="26988" y="0"/>
          <p14:tracePt t="41277" x="36513" y="0"/>
          <p14:tracePt t="41317" x="44450" y="0"/>
          <p14:tracePt t="41337" x="53975" y="0"/>
          <p14:tracePt t="41357" x="61913" y="0"/>
          <p14:tracePt t="41387" x="53975" y="0"/>
          <p14:tracePt t="41577" x="53975" y="9525"/>
          <p14:tracePt t="41587" x="44450" y="9525"/>
          <p14:tracePt t="41597" x="44450" y="17463"/>
          <p14:tracePt t="41607" x="36513" y="17463"/>
          <p14:tracePt t="41627" x="36513" y="26988"/>
          <p14:tracePt t="41639" x="26988" y="26988"/>
          <p14:tracePt t="41655" x="9525" y="36513"/>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Solid-State Drives</a:t>
            </a:r>
          </a:p>
        </p:txBody>
      </p:sp>
      <p:sp>
        <p:nvSpPr>
          <p:cNvPr id="3" name="Content Placeholder 2"/>
          <p:cNvSpPr>
            <a:spLocks noGrp="1"/>
          </p:cNvSpPr>
          <p:nvPr>
            <p:ph idx="1"/>
          </p:nvPr>
        </p:nvSpPr>
        <p:spPr>
          <a:xfrm>
            <a:off x="4572000" y="1517780"/>
            <a:ext cx="5867400" cy="5334000"/>
          </a:xfrm>
        </p:spPr>
        <p:txBody>
          <a:bodyPr>
            <a:normAutofit/>
          </a:bodyPr>
          <a:lstStyle/>
          <a:p>
            <a:r>
              <a:rPr lang="en-US" dirty="0"/>
              <a:t>Use a form of EEPROM (memory) to store data</a:t>
            </a:r>
          </a:p>
          <a:p>
            <a:r>
              <a:rPr lang="en-US" dirty="0"/>
              <a:t>Small, removable drives like USB flash drives are portable</a:t>
            </a:r>
          </a:p>
          <a:p>
            <a:r>
              <a:rPr lang="en-US" dirty="0"/>
              <a:t>Large solid state drives designed to replace the hard disk drive are solid-state hard drives (SSHD)</a:t>
            </a:r>
          </a:p>
          <a:p>
            <a:r>
              <a:rPr lang="en-US" dirty="0"/>
              <a:t>They don't have any moving parts,  the access time is very fast </a:t>
            </a:r>
          </a:p>
          <a:p>
            <a:endParaRPr lang="en-US" dirty="0"/>
          </a:p>
        </p:txBody>
      </p:sp>
      <p:pic>
        <p:nvPicPr>
          <p:cNvPr id="4" name="Picture 3"/>
          <p:cNvPicPr>
            <a:picLocks noChangeAspect="1"/>
          </p:cNvPicPr>
          <p:nvPr/>
        </p:nvPicPr>
        <p:blipFill rotWithShape="1">
          <a:blip r:embed="rId4"/>
          <a:srcRect l="5893" t="11141"/>
          <a:stretch/>
        </p:blipFill>
        <p:spPr>
          <a:xfrm>
            <a:off x="4454471" y="4414544"/>
            <a:ext cx="3650316" cy="243101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1" y="1076326"/>
            <a:ext cx="3342844" cy="5324475"/>
          </a:xfrm>
          <a:prstGeom prst="rect">
            <a:avLst/>
          </a:prstGeom>
        </p:spPr>
      </p:pic>
      <p:sp>
        <p:nvSpPr>
          <p:cNvPr id="5" name="Slide Number Placeholder 4">
            <a:extLst>
              <a:ext uri="{FF2B5EF4-FFF2-40B4-BE49-F238E27FC236}">
                <a16:creationId xmlns:a16="http://schemas.microsoft.com/office/drawing/2014/main" id="{AEFF2C47-75A4-43DD-8B3A-064B4A53812D}"/>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42</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693093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Solid-State Drives</a:t>
            </a:r>
          </a:p>
        </p:txBody>
      </p:sp>
      <p:sp>
        <p:nvSpPr>
          <p:cNvPr id="3" name="Content Placeholder 2"/>
          <p:cNvSpPr>
            <a:spLocks noGrp="1"/>
          </p:cNvSpPr>
          <p:nvPr>
            <p:ph idx="1"/>
          </p:nvPr>
        </p:nvSpPr>
        <p:spPr>
          <a:xfrm>
            <a:off x="2286000" y="1600200"/>
            <a:ext cx="5562600" cy="5105400"/>
          </a:xfrm>
        </p:spPr>
        <p:txBody>
          <a:bodyPr>
            <a:normAutofit/>
          </a:bodyPr>
          <a:lstStyle/>
          <a:p>
            <a:pPr algn="just"/>
            <a:r>
              <a:rPr lang="en-US" dirty="0"/>
              <a:t>SSDs are more expensive than HDDs</a:t>
            </a:r>
          </a:p>
          <a:p>
            <a:pPr algn="just"/>
            <a:r>
              <a:rPr lang="en-US" dirty="0"/>
              <a:t>SSHDs are found mostly in high-end desktop and notebook computers.</a:t>
            </a:r>
          </a:p>
          <a:p>
            <a:pPr algn="just"/>
            <a:r>
              <a:rPr lang="en-US" dirty="0"/>
              <a:t>Solid-state storage is common in tablets and smartphones, where high-capacity storage is not needed and being lightweight is a primary concern.</a:t>
            </a:r>
          </a:p>
          <a:p>
            <a:pPr algn="just"/>
            <a:r>
              <a:rPr lang="en-US" dirty="0"/>
              <a:t>To balance between performance and cost, some systems have both a small SSD and a larger HDD. </a:t>
            </a:r>
          </a:p>
          <a:p>
            <a:pPr algn="just"/>
            <a:r>
              <a:rPr lang="en-US" dirty="0"/>
              <a:t>Hybrid drives are also available that combine the two technologies in a single physical unit  </a:t>
            </a:r>
          </a:p>
          <a:p>
            <a:pPr algn="just"/>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39001" y="-76200"/>
            <a:ext cx="2846177" cy="6289895"/>
          </a:xfrm>
          <a:prstGeom prst="rect">
            <a:avLst/>
          </a:prstGeom>
        </p:spPr>
      </p:pic>
      <p:sp>
        <p:nvSpPr>
          <p:cNvPr id="4" name="Slide Number Placeholder 3">
            <a:extLst>
              <a:ext uri="{FF2B5EF4-FFF2-40B4-BE49-F238E27FC236}">
                <a16:creationId xmlns:a16="http://schemas.microsoft.com/office/drawing/2014/main" id="{49A3A13E-9DF7-4C38-97B2-5C0FCE3C0197}"/>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43</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820262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75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75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75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75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9525000" cy="1143000"/>
          </a:xfrm>
        </p:spPr>
        <p:txBody>
          <a:bodyPr>
            <a:normAutofit/>
          </a:bodyPr>
          <a:lstStyle/>
          <a:p>
            <a:r>
              <a:rPr lang="en-US" sz="4400" dirty="0"/>
              <a:t>Network Storage Vocabulary</a:t>
            </a:r>
          </a:p>
        </p:txBody>
      </p:sp>
      <p:sp>
        <p:nvSpPr>
          <p:cNvPr id="3" name="Content Placeholder 2"/>
          <p:cNvSpPr>
            <a:spLocks noGrp="1"/>
          </p:cNvSpPr>
          <p:nvPr>
            <p:ph idx="1"/>
          </p:nvPr>
        </p:nvSpPr>
        <p:spPr>
          <a:xfrm>
            <a:off x="4191000" y="990600"/>
            <a:ext cx="6400800" cy="838200"/>
          </a:xfrm>
        </p:spPr>
        <p:txBody>
          <a:bodyPr/>
          <a:lstStyle/>
          <a:p>
            <a:pPr marL="342900" indent="-342900"/>
            <a:r>
              <a:rPr lang="en-US" dirty="0"/>
              <a:t>Direct-attached storage: Local storage, connected directly to the computer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023534"/>
            <a:ext cx="5105400" cy="28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19188"/>
            <a:ext cx="5085644" cy="4291012"/>
          </a:xfrm>
          <a:prstGeom prst="rect">
            <a:avLst/>
          </a:prstGeom>
        </p:spPr>
      </p:pic>
      <p:sp>
        <p:nvSpPr>
          <p:cNvPr id="6" name="Content Placeholder 2"/>
          <p:cNvSpPr txBox="1">
            <a:spLocks/>
          </p:cNvSpPr>
          <p:nvPr/>
        </p:nvSpPr>
        <p:spPr>
          <a:xfrm>
            <a:off x="4191000" y="1741302"/>
            <a:ext cx="6400800" cy="2369733"/>
          </a:xfrm>
          <a:prstGeom prst="rect">
            <a:avLst/>
          </a:prstGeom>
        </p:spPr>
        <p:txBody>
          <a:bodyPr vert="horz" lIns="91440" tIns="45720" rIns="91440" bIns="45720" rtlCol="0">
            <a:normAutofit/>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b="0" i="0" u="none"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342900" indent="-342900"/>
            <a:r>
              <a:rPr lang="en-US" dirty="0"/>
              <a:t>Network-attached storage: Storage accessed via a network</a:t>
            </a:r>
          </a:p>
          <a:p>
            <a:pPr marL="342900" indent="-342900"/>
            <a:r>
              <a:rPr lang="en-US" dirty="0"/>
              <a:t>NAS appliance: A specialize device that provides storage space to network users</a:t>
            </a:r>
          </a:p>
          <a:p>
            <a:pPr marL="342900" indent="-342900"/>
            <a:r>
              <a:rPr lang="en-US" dirty="0"/>
              <a:t>Storage-area network: Network-accessed storage that appears to the user as local storage</a:t>
            </a:r>
          </a:p>
        </p:txBody>
      </p:sp>
      <p:sp>
        <p:nvSpPr>
          <p:cNvPr id="5" name="Slide Number Placeholder 4">
            <a:extLst>
              <a:ext uri="{FF2B5EF4-FFF2-40B4-BE49-F238E27FC236}">
                <a16:creationId xmlns:a16="http://schemas.microsoft.com/office/drawing/2014/main" id="{2482DDF9-40B9-43CA-B745-B7344917963F}"/>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44</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343659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barn(inVertical)">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barn(inVertical)">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2318" y="146796"/>
            <a:ext cx="6400800" cy="1143000"/>
          </a:xfrm>
        </p:spPr>
        <p:txBody>
          <a:bodyPr/>
          <a:lstStyle/>
          <a:p>
            <a:r>
              <a:rPr lang="en-US" dirty="0"/>
              <a:t>RAID</a:t>
            </a:r>
          </a:p>
        </p:txBody>
      </p:sp>
      <p:sp>
        <p:nvSpPr>
          <p:cNvPr id="3" name="Content Placeholder 2"/>
          <p:cNvSpPr>
            <a:spLocks noGrp="1"/>
          </p:cNvSpPr>
          <p:nvPr>
            <p:ph idx="1"/>
          </p:nvPr>
        </p:nvSpPr>
        <p:spPr>
          <a:xfrm>
            <a:off x="3810000" y="914401"/>
            <a:ext cx="6400800" cy="4525963"/>
          </a:xfrm>
        </p:spPr>
        <p:txBody>
          <a:bodyPr>
            <a:normAutofit/>
          </a:bodyPr>
          <a:lstStyle/>
          <a:p>
            <a:r>
              <a:rPr lang="en-US" sz="2400" dirty="0"/>
              <a:t>Redundant Array of Independent Disks</a:t>
            </a:r>
          </a:p>
          <a:p>
            <a:pPr lvl="1"/>
            <a:r>
              <a:rPr lang="en-US" sz="2000" dirty="0"/>
              <a:t>RAID0: Striping for performance</a:t>
            </a:r>
          </a:p>
          <a:p>
            <a:pPr marL="457200" lvl="1" indent="0">
              <a:buNone/>
            </a:pPr>
            <a:endParaRPr lang="en-US" sz="2000"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808" t="27371" r="37112" b="24569"/>
          <a:stretch/>
        </p:blipFill>
        <p:spPr bwMode="auto">
          <a:xfrm>
            <a:off x="4572724" y="2066837"/>
            <a:ext cx="5027752" cy="410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124" y="954795"/>
            <a:ext cx="3276600" cy="5218961"/>
          </a:xfrm>
          <a:prstGeom prst="rect">
            <a:avLst/>
          </a:prstGeom>
        </p:spPr>
      </p:pic>
      <p:sp>
        <p:nvSpPr>
          <p:cNvPr id="5" name="Slide Number Placeholder 4">
            <a:extLst>
              <a:ext uri="{FF2B5EF4-FFF2-40B4-BE49-F238E27FC236}">
                <a16:creationId xmlns:a16="http://schemas.microsoft.com/office/drawing/2014/main" id="{9B65EE09-2829-46DC-BCE0-F368783680E6}"/>
              </a:ext>
            </a:extLst>
          </p:cNvPr>
          <p:cNvSpPr>
            <a:spLocks noGrp="1"/>
          </p:cNvSpPr>
          <p:nvPr>
            <p:ph type="sldNum" sz="quarter" idx="12"/>
          </p:nvPr>
        </p:nvSpPr>
        <p:spPr>
          <a:xfrm>
            <a:off x="8634665" y="6375679"/>
            <a:ext cx="2819399" cy="345796"/>
          </a:xfrm>
        </p:spPr>
        <p:txBody>
          <a:bodyPr/>
          <a:lstStyle/>
          <a:p>
            <a:fld id="{9BB75D5A-ACC7-4F04-8C68-CF03CE7AB980}" type="slidenum">
              <a:rPr lang="en-US" altLang="en-US" smtClean="0">
                <a:solidFill>
                  <a:srgbClr val="000000"/>
                </a:solidFill>
              </a:rPr>
              <a:pPr/>
              <a:t>45</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82133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box(in)">
                                      <p:cBhvr>
                                        <p:cTn id="2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28600"/>
            <a:ext cx="6400800" cy="1143000"/>
          </a:xfrm>
        </p:spPr>
        <p:txBody>
          <a:bodyPr/>
          <a:lstStyle/>
          <a:p>
            <a:r>
              <a:rPr lang="en-US" dirty="0"/>
              <a:t>RAID</a:t>
            </a:r>
          </a:p>
        </p:txBody>
      </p:sp>
      <p:sp>
        <p:nvSpPr>
          <p:cNvPr id="3" name="Content Placeholder 2"/>
          <p:cNvSpPr>
            <a:spLocks noGrp="1"/>
          </p:cNvSpPr>
          <p:nvPr>
            <p:ph idx="1"/>
          </p:nvPr>
        </p:nvSpPr>
        <p:spPr>
          <a:xfrm>
            <a:off x="3581400" y="1189038"/>
            <a:ext cx="6400800" cy="4525963"/>
          </a:xfrm>
        </p:spPr>
        <p:txBody>
          <a:bodyPr>
            <a:normAutofit/>
          </a:bodyPr>
          <a:lstStyle/>
          <a:p>
            <a:r>
              <a:rPr lang="en-US" sz="2400" dirty="0"/>
              <a:t>Redundant Array of Independent Disks</a:t>
            </a:r>
          </a:p>
          <a:p>
            <a:pPr lvl="1"/>
            <a:r>
              <a:rPr lang="en-US" sz="2000" dirty="0"/>
              <a:t>RAID1: Mirroring for data security</a:t>
            </a:r>
          </a:p>
          <a:p>
            <a:pPr marL="457200" lvl="1" indent="0">
              <a:buNone/>
            </a:pPr>
            <a:endParaRPr lang="en-US" sz="2000"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565" t="28664" r="43656" b="21983"/>
          <a:stretch/>
        </p:blipFill>
        <p:spPr bwMode="auto">
          <a:xfrm>
            <a:off x="5105400" y="2300821"/>
            <a:ext cx="4206766" cy="435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1262350"/>
            <a:ext cx="1887894" cy="5595650"/>
          </a:xfrm>
          <a:prstGeom prst="rect">
            <a:avLst/>
          </a:prstGeom>
        </p:spPr>
      </p:pic>
      <p:sp>
        <p:nvSpPr>
          <p:cNvPr id="4" name="Slide Number Placeholder 3">
            <a:extLst>
              <a:ext uri="{FF2B5EF4-FFF2-40B4-BE49-F238E27FC236}">
                <a16:creationId xmlns:a16="http://schemas.microsoft.com/office/drawing/2014/main" id="{274BA054-BE6A-49B9-A25D-1DDBAAFF092D}"/>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46</a:t>
            </a:fld>
            <a:endParaRPr lang="en-US" altLang="en-US">
              <a:solidFill>
                <a:srgbClr val="000000"/>
              </a:solidFill>
            </a:endParaRPr>
          </a:p>
        </p:txBody>
      </p:sp>
    </p:spTree>
    <p:custDataLst>
      <p:tags r:id="rId1"/>
    </p:custDataLst>
    <p:extLst>
      <p:ext uri="{BB962C8B-B14F-4D97-AF65-F5344CB8AC3E}">
        <p14:creationId xmlns:p14="http://schemas.microsoft.com/office/powerpoint/2010/main" val="706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diamond(in)">
                                      <p:cBhvr>
                                        <p:cTn id="2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233724"/>
            <a:ext cx="6400800" cy="1143000"/>
          </a:xfrm>
        </p:spPr>
        <p:txBody>
          <a:bodyPr/>
          <a:lstStyle/>
          <a:p>
            <a:r>
              <a:rPr lang="en-US" dirty="0"/>
              <a:t>RAID</a:t>
            </a:r>
          </a:p>
        </p:txBody>
      </p:sp>
      <p:sp>
        <p:nvSpPr>
          <p:cNvPr id="3" name="Content Placeholder 2"/>
          <p:cNvSpPr>
            <a:spLocks noGrp="1"/>
          </p:cNvSpPr>
          <p:nvPr>
            <p:ph idx="1"/>
          </p:nvPr>
        </p:nvSpPr>
        <p:spPr>
          <a:xfrm>
            <a:off x="2491649" y="1351843"/>
            <a:ext cx="6400800" cy="4525963"/>
          </a:xfrm>
        </p:spPr>
        <p:txBody>
          <a:bodyPr>
            <a:normAutofit/>
          </a:bodyPr>
          <a:lstStyle/>
          <a:p>
            <a:r>
              <a:rPr lang="en-US" sz="2400" dirty="0"/>
              <a:t>Redundant Array of Independent Disks</a:t>
            </a:r>
          </a:p>
          <a:p>
            <a:pPr lvl="1"/>
            <a:r>
              <a:rPr lang="en-US" sz="2000" dirty="0"/>
              <a:t>RAID5: Striping with parity, for both performance and data security</a:t>
            </a:r>
          </a:p>
          <a:p>
            <a:pPr lvl="1"/>
            <a:endParaRPr lang="en-US" sz="2000" dirty="0"/>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765" t="25970" r="28553" b="25323"/>
          <a:stretch/>
        </p:blipFill>
        <p:spPr bwMode="auto">
          <a:xfrm>
            <a:off x="2175066" y="2809912"/>
            <a:ext cx="6161690" cy="404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9058" y="2834794"/>
            <a:ext cx="2116543" cy="4023206"/>
          </a:xfrm>
          <a:prstGeom prst="rect">
            <a:avLst/>
          </a:prstGeom>
        </p:spPr>
      </p:pic>
      <p:sp>
        <p:nvSpPr>
          <p:cNvPr id="5" name="Slide Number Placeholder 4">
            <a:extLst>
              <a:ext uri="{FF2B5EF4-FFF2-40B4-BE49-F238E27FC236}">
                <a16:creationId xmlns:a16="http://schemas.microsoft.com/office/drawing/2014/main" id="{B5D160EF-7452-40D9-8CBA-60D8E21F7BED}"/>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47</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297626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barn(inVertical)">
                                      <p:cBhvr>
                                        <p:cTn id="2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Storage</a:t>
            </a:r>
          </a:p>
        </p:txBody>
      </p:sp>
      <p:sp>
        <p:nvSpPr>
          <p:cNvPr id="3" name="Content Placeholder 2"/>
          <p:cNvSpPr>
            <a:spLocks noGrp="1"/>
          </p:cNvSpPr>
          <p:nvPr>
            <p:ph idx="1"/>
          </p:nvPr>
        </p:nvSpPr>
        <p:spPr>
          <a:xfrm>
            <a:off x="3846978" y="1524001"/>
            <a:ext cx="7062242" cy="3593591"/>
          </a:xfrm>
        </p:spPr>
        <p:txBody>
          <a:bodyPr/>
          <a:lstStyle/>
          <a:p>
            <a:r>
              <a:rPr lang="en-US" dirty="0"/>
              <a:t>Cloud: A secure computing environment accessed online</a:t>
            </a:r>
          </a:p>
          <a:p>
            <a:r>
              <a:rPr lang="en-US" dirty="0"/>
              <a:t>One of the most popular individual cloud storage systems is Microsoft </a:t>
            </a:r>
            <a:r>
              <a:rPr lang="en-US" dirty="0" err="1"/>
              <a:t>OneDrive</a:t>
            </a:r>
            <a:r>
              <a:rPr lang="en-US" dirty="0"/>
              <a:t>. </a:t>
            </a:r>
          </a:p>
          <a:p>
            <a:r>
              <a:rPr lang="en-US" dirty="0"/>
              <a:t> It is a secure storage environment, and you can optionally choose to share certain folders or files with specific other people or with the public. </a:t>
            </a:r>
          </a:p>
          <a:p>
            <a:r>
              <a:rPr lang="en-US" dirty="0"/>
              <a:t>Cloud storage: Storage that is accessed from a cloud environment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295400"/>
            <a:ext cx="2722040" cy="4624826"/>
          </a:xfrm>
          <a:prstGeom prst="rect">
            <a:avLst/>
          </a:prstGeom>
        </p:spPr>
      </p:pic>
      <p:sp>
        <p:nvSpPr>
          <p:cNvPr id="5" name="Slide Number Placeholder 4">
            <a:extLst>
              <a:ext uri="{FF2B5EF4-FFF2-40B4-BE49-F238E27FC236}">
                <a16:creationId xmlns:a16="http://schemas.microsoft.com/office/drawing/2014/main" id="{CD34B7E9-70A1-44DE-A244-0F582F15E266}"/>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48</a:t>
            </a:fld>
            <a:endParaRPr lang="en-US" altLang="en-US">
              <a:solidFill>
                <a:srgbClr val="000000"/>
              </a:solidFill>
            </a:endParaRPr>
          </a:p>
        </p:txBody>
      </p:sp>
    </p:spTree>
    <p:custDataLst>
      <p:tags r:id="rId1"/>
    </p:custDataLst>
    <p:extLst>
      <p:ext uri="{BB962C8B-B14F-4D97-AF65-F5344CB8AC3E}">
        <p14:creationId xmlns:p14="http://schemas.microsoft.com/office/powerpoint/2010/main" val="513907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258" y="304800"/>
            <a:ext cx="7633742" cy="1492132"/>
          </a:xfrm>
        </p:spPr>
        <p:txBody>
          <a:bodyPr/>
          <a:lstStyle/>
          <a:p>
            <a:r>
              <a:rPr lang="en-US" dirty="0"/>
              <a:t>Troubleshooting</a:t>
            </a:r>
          </a:p>
        </p:txBody>
      </p:sp>
      <p:pic>
        <p:nvPicPr>
          <p:cNvPr id="8" name="Content Placeholder 7"/>
          <p:cNvPicPr>
            <a:picLocks noGrp="1" noChangeAspect="1"/>
          </p:cNvPicPr>
          <p:nvPr>
            <p:ph idx="1"/>
          </p:nvPr>
        </p:nvPicPr>
        <p:blipFill rotWithShape="1">
          <a:blip r:embed="rId4"/>
          <a:srcRect t="8224"/>
          <a:stretch/>
        </p:blipFill>
        <p:spPr>
          <a:xfrm>
            <a:off x="2743200" y="1447726"/>
            <a:ext cx="7629155" cy="3930247"/>
          </a:xfrm>
          <a:prstGeom prst="rect">
            <a:avLst/>
          </a:prstGeom>
        </p:spPr>
      </p:pic>
      <p:pic>
        <p:nvPicPr>
          <p:cNvPr id="9" name="Picture 8"/>
          <p:cNvPicPr>
            <a:picLocks noChangeAspect="1"/>
          </p:cNvPicPr>
          <p:nvPr/>
        </p:nvPicPr>
        <p:blipFill>
          <a:blip r:embed="rId5"/>
          <a:stretch>
            <a:fillRect/>
          </a:stretch>
        </p:blipFill>
        <p:spPr>
          <a:xfrm>
            <a:off x="2760997" y="5330379"/>
            <a:ext cx="7526003" cy="1029004"/>
          </a:xfrm>
          <a:prstGeom prst="rect">
            <a:avLst/>
          </a:prstGeom>
        </p:spPr>
      </p:pic>
      <p:sp>
        <p:nvSpPr>
          <p:cNvPr id="3" name="Slide Number Placeholder 2">
            <a:extLst>
              <a:ext uri="{FF2B5EF4-FFF2-40B4-BE49-F238E27FC236}">
                <a16:creationId xmlns:a16="http://schemas.microsoft.com/office/drawing/2014/main" id="{D5802B12-F5A2-42CC-835E-E21563CD18CB}"/>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49</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046199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par>
                                <p:cTn id="13" presetID="21"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Keyboards</a:t>
            </a:r>
          </a:p>
        </p:txBody>
      </p:sp>
      <p:sp>
        <p:nvSpPr>
          <p:cNvPr id="3" name="Content Placeholder 2"/>
          <p:cNvSpPr>
            <a:spLocks noGrp="1"/>
          </p:cNvSpPr>
          <p:nvPr>
            <p:ph idx="1"/>
          </p:nvPr>
        </p:nvSpPr>
        <p:spPr>
          <a:xfrm>
            <a:off x="3048000" y="2192625"/>
            <a:ext cx="8534400" cy="4525963"/>
          </a:xfrm>
        </p:spPr>
        <p:txBody>
          <a:bodyPr/>
          <a:lstStyle/>
          <a:p>
            <a:r>
              <a:rPr lang="en-US" dirty="0"/>
              <a:t>QWERTY layout</a:t>
            </a:r>
          </a:p>
          <a:p>
            <a:r>
              <a:rPr lang="en-US" dirty="0"/>
              <a:t>Function keys</a:t>
            </a:r>
          </a:p>
          <a:p>
            <a:r>
              <a:rPr lang="en-US" dirty="0"/>
              <a:t>Toggle keys</a:t>
            </a:r>
          </a:p>
          <a:p>
            <a:r>
              <a:rPr lang="en-US" dirty="0"/>
              <a:t>Modifier keys</a:t>
            </a:r>
          </a:p>
          <a:p>
            <a:r>
              <a:rPr lang="en-US" dirty="0"/>
              <a:t>Positional keys</a:t>
            </a:r>
          </a:p>
          <a:p>
            <a:endParaRPr lang="en-US" dirty="0"/>
          </a:p>
          <a:p>
            <a:endParaRPr lang="en-US" dirty="0"/>
          </a:p>
        </p:txBody>
      </p:sp>
      <p:pic>
        <p:nvPicPr>
          <p:cNvPr id="4" name="Picture 3"/>
          <p:cNvPicPr>
            <a:picLocks noChangeAspect="1"/>
          </p:cNvPicPr>
          <p:nvPr/>
        </p:nvPicPr>
        <p:blipFill>
          <a:blip r:embed="rId4"/>
          <a:stretch>
            <a:fillRect/>
          </a:stretch>
        </p:blipFill>
        <p:spPr>
          <a:xfrm>
            <a:off x="6106733" y="2164374"/>
            <a:ext cx="5582433" cy="2546062"/>
          </a:xfrm>
          <a:prstGeom prst="rect">
            <a:avLst/>
          </a:prstGeom>
        </p:spPr>
      </p:pic>
      <p:pic>
        <p:nvPicPr>
          <p:cNvPr id="9" name="Picture 8">
            <a:extLst>
              <a:ext uri="{FF2B5EF4-FFF2-40B4-BE49-F238E27FC236}">
                <a16:creationId xmlns:a16="http://schemas.microsoft.com/office/drawing/2014/main" id="{D6D96711-EC79-4589-A827-CFBD299E8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43" y="923618"/>
            <a:ext cx="3617605" cy="6146417"/>
          </a:xfrm>
          <a:prstGeom prst="rect">
            <a:avLst/>
          </a:prstGeom>
        </p:spPr>
      </p:pic>
      <p:sp>
        <p:nvSpPr>
          <p:cNvPr id="5" name="Slide Number Placeholder 4">
            <a:extLst>
              <a:ext uri="{FF2B5EF4-FFF2-40B4-BE49-F238E27FC236}">
                <a16:creationId xmlns:a16="http://schemas.microsoft.com/office/drawing/2014/main" id="{02A328AF-6A24-459A-A3BD-23E2B68C9E4A}"/>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5</a:t>
            </a:fld>
            <a:endParaRPr lang="en-US" altLang="en-US" dirty="0">
              <a:solidFill>
                <a:srgbClr val="000000"/>
              </a:solidFill>
            </a:endParaRPr>
          </a:p>
        </p:txBody>
      </p:sp>
    </p:spTree>
    <p:custDataLst>
      <p:tags r:id="rId1"/>
    </p:custDataLst>
    <p:extLst>
      <p:ext uri="{BB962C8B-B14F-4D97-AF65-F5344CB8AC3E}">
        <p14:creationId xmlns:p14="http://schemas.microsoft.com/office/powerpoint/2010/main" val="3283882150"/>
      </p:ext>
    </p:extLst>
  </p:cSld>
  <p:clrMapOvr>
    <a:masterClrMapping/>
  </p:clrMapOvr>
  <mc:AlternateContent xmlns:mc="http://schemas.openxmlformats.org/markup-compatibility/2006" xmlns:p14="http://schemas.microsoft.com/office/powerpoint/2010/main">
    <mc:Choice Requires="p14">
      <p:transition spd="slow" p14:dur="2000" advTm="172756"/>
    </mc:Choice>
    <mc:Fallback xmlns="">
      <p:transition spd="slow" advTm="172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heel(1)">
                                      <p:cBhvr>
                                        <p:cTn id="24" dur="1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1)">
                                      <p:cBhvr>
                                        <p:cTn id="29" dur="10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heel(1)">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heel(1)">
                                      <p:cBhvr>
                                        <p:cTn id="39" dur="10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heel(1)">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39186" x="1036638" y="4973638"/>
          <p14:tracePt t="39436" x="1044575" y="4973638"/>
          <p14:tracePt t="39776" x="1062038" y="4973638"/>
          <p14:tracePt t="39786" x="1108075" y="4973638"/>
          <p14:tracePt t="39796" x="1169988" y="4973638"/>
          <p14:tracePt t="39806" x="1258888" y="4956175"/>
          <p14:tracePt t="39822" x="1527175" y="4884738"/>
          <p14:tracePt t="39839" x="2017713" y="4724400"/>
          <p14:tracePt t="39856" x="2428875" y="4589463"/>
          <p14:tracePt t="39872" x="3527425" y="4197350"/>
          <p14:tracePt t="39888" x="4616450" y="3803650"/>
          <p14:tracePt t="39906" x="5054600" y="3670300"/>
          <p14:tracePt t="39922" x="5510213" y="3554413"/>
          <p14:tracePt t="39939" x="5705475" y="3517900"/>
          <p14:tracePt t="39956" x="5759450" y="3509963"/>
          <p14:tracePt t="39972" x="5803900" y="3490913"/>
          <p14:tracePt t="39988" x="5822950" y="3490913"/>
          <p14:tracePt t="40006" x="5830888" y="3490913"/>
          <p14:tracePt t="40035" x="5830888" y="3482975"/>
          <p14:tracePt t="40135" x="5840413" y="3473450"/>
          <p14:tracePt t="40174" x="5848350" y="3455988"/>
          <p14:tracePt t="40194" x="5875338" y="3429000"/>
          <p14:tracePt t="40205" x="5929313" y="3375025"/>
          <p14:tracePt t="40214" x="6010275" y="3303588"/>
          <p14:tracePt t="40224" x="6099175" y="3224213"/>
          <p14:tracePt t="40238" x="6276975" y="3108325"/>
          <p14:tracePt t="40255" x="6367463" y="3062288"/>
          <p14:tracePt t="40272" x="6537325" y="3017838"/>
          <p14:tracePt t="40289" x="6688138" y="2982913"/>
          <p14:tracePt t="40305" x="6742113" y="2973388"/>
          <p14:tracePt t="40322" x="6867525" y="2955925"/>
          <p14:tracePt t="40338" x="6991350" y="2946400"/>
          <p14:tracePt t="40355" x="7037388" y="2938463"/>
          <p14:tracePt t="40371" x="7116763" y="2919413"/>
          <p14:tracePt t="40388" x="7153275" y="2919413"/>
          <p14:tracePt t="40405" x="7153275" y="2911475"/>
          <p14:tracePt t="40643" x="7161213" y="2901950"/>
          <p14:tracePt t="40653" x="7170738" y="2894013"/>
          <p14:tracePt t="40672" x="7180263" y="2884488"/>
          <p14:tracePt t="40692" x="7180263" y="2867025"/>
          <p14:tracePt t="40702" x="7188200" y="2857500"/>
          <p14:tracePt t="40712" x="7197725" y="2840038"/>
          <p14:tracePt t="40723" x="7205663" y="2822575"/>
          <p14:tracePt t="40738" x="7215188" y="2803525"/>
          <p14:tracePt t="40755" x="7224713" y="2786063"/>
          <p14:tracePt t="40772" x="7224713" y="2759075"/>
          <p14:tracePt t="40788" x="7232650" y="2741613"/>
          <p14:tracePt t="40805" x="7232650" y="2732088"/>
          <p14:tracePt t="40821" x="7232650" y="2687638"/>
          <p14:tracePt t="40838" x="7224713" y="2633663"/>
          <p14:tracePt t="40854" x="7215188" y="2616200"/>
          <p14:tracePt t="40871" x="7205663" y="2589213"/>
          <p14:tracePt t="40888" x="7197725" y="2571750"/>
          <p14:tracePt t="40904" x="7188200" y="2562225"/>
          <p14:tracePt t="40922" x="7188200" y="2554288"/>
          <p14:tracePt t="40971" x="7188200" y="2544763"/>
          <p14:tracePt t="41041" x="7197725" y="2544763"/>
          <p14:tracePt t="41629" x="7205663" y="2544763"/>
          <p14:tracePt t="41639" x="7224713" y="2544763"/>
          <p14:tracePt t="41649" x="7232650" y="2544763"/>
          <p14:tracePt t="41659" x="7251700" y="2554288"/>
          <p14:tracePt t="41671" x="7277100" y="2554288"/>
          <p14:tracePt t="41687" x="7340600" y="2562225"/>
          <p14:tracePt t="41704" x="7419975" y="2581275"/>
          <p14:tracePt t="41721" x="7446963" y="2589213"/>
          <p14:tracePt t="41737" x="7500938" y="2598738"/>
          <p14:tracePt t="41754" x="7537450" y="2616200"/>
          <p14:tracePt t="41771" x="7554913" y="2625725"/>
          <p14:tracePt t="41787" x="7581900" y="2633663"/>
          <p14:tracePt t="41804" x="7608888" y="2643188"/>
          <p14:tracePt t="41821" x="7616825" y="2643188"/>
          <p14:tracePt t="41837" x="7634288" y="2652713"/>
          <p14:tracePt t="41854" x="7661275" y="2660650"/>
          <p14:tracePt t="41871" x="7670800" y="2660650"/>
          <p14:tracePt t="41887" x="7697788" y="2660650"/>
          <p14:tracePt t="41904" x="7724775" y="2660650"/>
          <p14:tracePt t="41920" x="7751763" y="2660650"/>
          <p14:tracePt t="41937" x="7786688" y="2660650"/>
          <p14:tracePt t="41954" x="7823200" y="2660650"/>
          <p14:tracePt t="41970" x="7840663" y="2660650"/>
          <p14:tracePt t="41987" x="7885113" y="2660650"/>
          <p14:tracePt t="42004" x="7929563" y="2660650"/>
          <p14:tracePt t="42020" x="7947025" y="2660650"/>
          <p14:tracePt t="42037" x="7983538" y="2660650"/>
          <p14:tracePt t="42053" x="8018463" y="2660650"/>
          <p14:tracePt t="42070" x="8072438" y="2660650"/>
          <p14:tracePt t="42088" x="8099425" y="2660650"/>
          <p14:tracePt t="42103" x="8153400" y="2660650"/>
          <p14:tracePt t="42120" x="8170863" y="2660650"/>
          <p14:tracePt t="42137" x="8180388" y="2660650"/>
          <p14:tracePt t="42153" x="8188325" y="2660650"/>
          <p14:tracePt t="42476" x="8197850" y="2660650"/>
          <p14:tracePt t="42487" x="8224838" y="2660650"/>
          <p14:tracePt t="42497" x="8259763" y="2660650"/>
          <p14:tracePt t="42507" x="8296275" y="2660650"/>
          <p14:tracePt t="42520" x="8394700" y="2660650"/>
          <p14:tracePt t="42537" x="8429625" y="2670175"/>
          <p14:tracePt t="42553" x="8510588" y="2679700"/>
          <p14:tracePt t="42571" x="8582025" y="2687638"/>
          <p14:tracePt t="42588" x="8616950" y="2687638"/>
          <p14:tracePt t="42603" x="8697913" y="2697163"/>
          <p14:tracePt t="42619" x="8769350" y="2705100"/>
          <p14:tracePt t="42637" x="8796338" y="2705100"/>
          <p14:tracePt t="42653" x="8840788" y="2705100"/>
          <p14:tracePt t="42670" x="8875713" y="2705100"/>
          <p14:tracePt t="42687" x="8885238" y="2705100"/>
          <p14:tracePt t="42703" x="8902700" y="2705100"/>
          <p14:tracePt t="42720" x="8929688" y="2705100"/>
          <p14:tracePt t="42737" x="8939213" y="2705100"/>
          <p14:tracePt t="42753" x="8966200" y="2697163"/>
          <p14:tracePt t="42770" x="8991600" y="2697163"/>
          <p14:tracePt t="42787" x="9001125" y="2697163"/>
          <p14:tracePt t="42803" x="9028113" y="2687638"/>
          <p14:tracePt t="42820" x="9063038" y="2679700"/>
          <p14:tracePt t="42836" x="9082088" y="2679700"/>
          <p14:tracePt t="42853" x="9109075" y="2679700"/>
          <p14:tracePt t="42870" x="9126538" y="2679700"/>
          <p14:tracePt t="42886" x="9134475" y="2679700"/>
          <p14:tracePt t="42903" x="9144000" y="2679700"/>
          <p14:tracePt t="49064" x="9134475" y="2679700"/>
          <p14:tracePt t="49479" x="9126538" y="2670175"/>
          <p14:tracePt t="49499" x="9109075" y="2670175"/>
          <p14:tracePt t="49518" x="9099550" y="2660650"/>
          <p14:tracePt t="49529" x="9090025" y="2660650"/>
          <p14:tracePt t="49539" x="9072563" y="2660650"/>
          <p14:tracePt t="49549" x="9055100" y="2652713"/>
          <p14:tracePt t="49564" x="8991600" y="2633663"/>
          <p14:tracePt t="49582" x="8947150" y="2625725"/>
          <p14:tracePt t="49598" x="8885238" y="2625725"/>
          <p14:tracePt t="49614" x="8831263" y="2616200"/>
          <p14:tracePt t="49631" x="8813800" y="2616200"/>
          <p14:tracePt t="49648" x="8777288" y="2616200"/>
          <p14:tracePt t="49664" x="8742363" y="2608263"/>
          <p14:tracePt t="49681" x="8724900" y="2608263"/>
          <p14:tracePt t="49698" x="8697913" y="2608263"/>
          <p14:tracePt t="49714" x="8670925" y="2608263"/>
          <p14:tracePt t="49731" x="8643938" y="2598738"/>
          <p14:tracePt t="49749" x="8634413" y="2598738"/>
          <p14:tracePt t="49764" x="8616950" y="2598738"/>
          <p14:tracePt t="49781" x="8589963" y="2598738"/>
          <p14:tracePt t="49799" x="8582025" y="2598738"/>
          <p14:tracePt t="49817" x="8572500" y="2598738"/>
          <p14:tracePt t="49831" x="8562975" y="2598738"/>
          <p14:tracePt t="49849" x="8555038" y="2598738"/>
          <p14:tracePt t="49877" x="8545513" y="2598738"/>
          <p14:tracePt t="50297" x="8537575" y="2598738"/>
          <p14:tracePt t="50306" x="8518525" y="2598738"/>
          <p14:tracePt t="50316" x="8491538" y="2598738"/>
          <p14:tracePt t="50330" x="8439150" y="2608263"/>
          <p14:tracePt t="50347" x="8412163" y="2608263"/>
          <p14:tracePt t="50364" x="8358188" y="2616200"/>
          <p14:tracePt t="50381" x="8313738" y="2616200"/>
          <p14:tracePt t="50397" x="8304213" y="2616200"/>
          <p14:tracePt t="50414" x="8286750" y="2625725"/>
          <p14:tracePt t="50430" x="8277225" y="2625725"/>
          <p14:tracePt t="50447" x="8269288" y="2625725"/>
          <p14:tracePt t="50466" x="8269288" y="2633663"/>
          <p14:tracePt t="50505" x="8269288" y="2643188"/>
          <p14:tracePt t="50635" x="8277225" y="2643188"/>
          <p14:tracePt t="50885" x="8286750" y="2643188"/>
          <p14:tracePt t="50894" x="8296275" y="2643188"/>
          <p14:tracePt t="50915" x="8313738" y="2643188"/>
          <p14:tracePt t="50924" x="8331200" y="2643188"/>
          <p14:tracePt t="50934" x="8358188" y="2643188"/>
          <p14:tracePt t="50946" x="8394700" y="2643188"/>
          <p14:tracePt t="50964" x="8466138" y="2643188"/>
          <p14:tracePt t="50981" x="8518525" y="2643188"/>
          <p14:tracePt t="50998" x="8545513" y="2643188"/>
          <p14:tracePt t="51016" x="8562975" y="2643188"/>
          <p14:tracePt t="51031" x="8582025" y="2643188"/>
          <p14:tracePt t="51048" x="8589963" y="2643188"/>
          <p14:tracePt t="51065" x="8599488" y="2643188"/>
          <p14:tracePt t="51081" x="8609013" y="2643188"/>
          <p14:tracePt t="51098" x="8616950" y="2643188"/>
          <p14:tracePt t="51115" x="8626475" y="2643188"/>
          <p14:tracePt t="51131" x="8634413" y="2643188"/>
          <p14:tracePt t="51147" x="8643938" y="2633663"/>
          <p14:tracePt t="51165" x="8653463" y="2633663"/>
          <p14:tracePt t="51181" x="8661400" y="2633663"/>
          <p14:tracePt t="51197" x="8670925" y="2633663"/>
          <p14:tracePt t="51215" x="8680450" y="2633663"/>
          <p14:tracePt t="51233" x="8688388" y="2633663"/>
          <p14:tracePt t="51247" x="8715375" y="2625725"/>
          <p14:tracePt t="51265" x="8724900" y="2625725"/>
          <p14:tracePt t="51281" x="8777288" y="2616200"/>
          <p14:tracePt t="51298" x="8804275" y="2616200"/>
          <p14:tracePt t="51315" x="8813800" y="2616200"/>
          <p14:tracePt t="52001" x="8823325" y="2616200"/>
          <p14:tracePt t="52011" x="8831263" y="2608263"/>
          <p14:tracePt t="52021" x="8848725" y="2608263"/>
          <p14:tracePt t="52031" x="8858250" y="2608263"/>
          <p14:tracePt t="52047" x="8885238" y="2608263"/>
          <p14:tracePt t="52064" x="8902700" y="2608263"/>
          <p14:tracePt t="52081" x="8912225" y="2608263"/>
          <p14:tracePt t="52097" x="8939213" y="2608263"/>
          <p14:tracePt t="52114" x="8947150" y="2608263"/>
          <p14:tracePt t="52114" x="8966200" y="2608263"/>
          <p14:tracePt t="52131" x="8974138" y="2608263"/>
          <p14:tracePt t="52146" x="8983663" y="2608263"/>
          <p14:tracePt t="52163" x="8991600" y="2608263"/>
          <p14:tracePt t="52181" x="9001125" y="2608263"/>
          <p14:tracePt t="52197" x="9010650" y="2608263"/>
          <p14:tracePt t="52213" x="9018588" y="2608263"/>
          <p14:tracePt t="52231" x="9028113" y="2608263"/>
          <p14:tracePt t="52247" x="9037638" y="2608263"/>
          <p14:tracePt t="52263" x="9045575" y="2608263"/>
          <p14:tracePt t="52290" x="9055100" y="2608263"/>
          <p14:tracePt t="53190" x="9045575" y="2608263"/>
          <p14:tracePt t="53526" x="9028113" y="2608263"/>
          <p14:tracePt t="53536" x="9018588" y="2608263"/>
          <p14:tracePt t="53547" x="9001125" y="2598738"/>
          <p14:tracePt t="53562" x="8939213" y="2589213"/>
          <p14:tracePt t="53579" x="8823325" y="2589213"/>
          <p14:tracePt t="53597" x="8751888" y="2581275"/>
          <p14:tracePt t="53613" x="8634413" y="2571750"/>
          <p14:tracePt t="53629" x="8491538" y="2571750"/>
          <p14:tracePt t="53646" x="8412163" y="2571750"/>
          <p14:tracePt t="53662" x="8286750" y="2581275"/>
          <p14:tracePt t="53679" x="8170863" y="2589213"/>
          <p14:tracePt t="53696" x="8134350" y="2589213"/>
          <p14:tracePt t="53712" x="8081963" y="2598738"/>
          <p14:tracePt t="53729" x="8054975" y="2608263"/>
          <p14:tracePt t="53747" x="8037513" y="2616200"/>
          <p14:tracePt t="53762" x="8018463" y="2616200"/>
          <p14:tracePt t="53779" x="8001000" y="2625725"/>
          <p14:tracePt t="55161" x="8001000" y="2633663"/>
          <p14:tracePt t="55178" x="8001000" y="2652713"/>
          <p14:tracePt t="55194" x="7983538" y="2652713"/>
          <p14:tracePt t="55211" x="7875588" y="2670175"/>
          <p14:tracePt t="55228" x="7777163" y="2679700"/>
          <p14:tracePt t="55228" x="7661275" y="2705100"/>
          <p14:tracePt t="55244" x="7510463" y="2724150"/>
          <p14:tracePt t="55261" x="7143750" y="2776538"/>
          <p14:tracePt t="55278" x="6938963" y="2795588"/>
          <p14:tracePt t="55294" x="6572250" y="2847975"/>
          <p14:tracePt t="55311" x="6224588" y="2894013"/>
          <p14:tracePt t="55328" x="6000750" y="2911475"/>
          <p14:tracePt t="55344" x="5919788" y="2919413"/>
          <p14:tracePt t="55361" x="5759450" y="2946400"/>
          <p14:tracePt t="55378" x="5688013" y="2955925"/>
          <p14:tracePt t="55394" x="5545138" y="2990850"/>
          <p14:tracePt t="55412" x="5419725" y="3027363"/>
          <p14:tracePt t="55429" x="5286375" y="3081338"/>
          <p14:tracePt t="55444" x="5197475" y="3116263"/>
          <p14:tracePt t="55461" x="5010150" y="3197225"/>
          <p14:tracePt t="55477" x="4911725" y="3232150"/>
          <p14:tracePt t="55494" x="4705350" y="3286125"/>
          <p14:tracePt t="55495" x="4500563" y="3322638"/>
          <p14:tracePt t="55512" x="4402138" y="3340100"/>
          <p14:tracePt t="55527" x="4214813" y="3384550"/>
          <p14:tracePt t="55545" x="4017963" y="3411538"/>
          <p14:tracePt t="55562" x="3938588" y="3419475"/>
          <p14:tracePt t="55562" x="3867150" y="3429000"/>
          <p14:tracePt t="55578" x="3813175" y="3438525"/>
          <p14:tracePt t="55595" x="3751263" y="3446463"/>
          <p14:tracePt t="55611" x="3697288" y="3446463"/>
          <p14:tracePt t="55628" x="3679825" y="3455988"/>
          <p14:tracePt t="55644" x="3660775" y="3465513"/>
          <p14:tracePt t="55661" x="3643313" y="3465513"/>
          <p14:tracePt t="55678" x="3633788" y="3465513"/>
          <p14:tracePt t="55698" x="3633788" y="3473450"/>
          <p14:tracePt t="55728" x="3625850" y="3482975"/>
          <p14:tracePt t="56056" x="3616325" y="3482975"/>
          <p14:tracePt t="56066" x="3589338" y="3482975"/>
          <p14:tracePt t="56077" x="3562350" y="3482975"/>
          <p14:tracePt t="56086" x="3536950" y="3482975"/>
          <p14:tracePt t="56096" x="3500438" y="3482975"/>
          <p14:tracePt t="56111" x="3419475" y="3482975"/>
          <p14:tracePt t="56128" x="3384550" y="3473450"/>
          <p14:tracePt t="56144" x="3303588" y="3455988"/>
          <p14:tracePt t="56160" x="3251200" y="3446463"/>
          <p14:tracePt t="56178" x="3232150" y="3438525"/>
          <p14:tracePt t="56193" x="3214688" y="3429000"/>
          <p14:tracePt t="56211" x="3205163" y="3429000"/>
          <p14:tracePt t="56228" x="3205163" y="3419475"/>
          <p14:tracePt t="56286" x="3214688" y="3419475"/>
          <p14:tracePt t="56305" x="3224213" y="3419475"/>
          <p14:tracePt t="56315" x="3251200" y="3411538"/>
          <p14:tracePt t="56325" x="3303588" y="3402013"/>
          <p14:tracePt t="56335" x="3375025" y="3394075"/>
          <p14:tracePt t="56345" x="3473450" y="3384550"/>
          <p14:tracePt t="56361" x="3660775" y="3367088"/>
          <p14:tracePt t="56377" x="3732213" y="3367088"/>
          <p14:tracePt t="56394" x="3875088" y="3357563"/>
          <p14:tracePt t="56411" x="4017963" y="3357563"/>
          <p14:tracePt t="56427" x="4089400" y="3357563"/>
          <p14:tracePt t="56443" x="4224338" y="3357563"/>
          <p14:tracePt t="56460" x="4313238" y="3357563"/>
          <p14:tracePt t="56477" x="4340225" y="3357563"/>
          <p14:tracePt t="56493" x="4367213" y="3357563"/>
          <p14:tracePt t="56511" x="4384675" y="3357563"/>
          <p14:tracePt t="56527" x="4394200" y="3357563"/>
          <p14:tracePt t="56544" x="4402138" y="3357563"/>
          <p14:tracePt t="56560" x="4411663" y="3357563"/>
          <p14:tracePt t="56577" x="4419600" y="3357563"/>
          <p14:tracePt t="56604" x="4411663" y="3367088"/>
          <p14:tracePt t="57213" x="4394200" y="3367088"/>
          <p14:tracePt t="57222" x="4367213" y="3367088"/>
          <p14:tracePt t="57232" x="4340225" y="3375025"/>
          <p14:tracePt t="57243" x="4295775" y="3375025"/>
          <p14:tracePt t="57260" x="4232275" y="3375025"/>
          <p14:tracePt t="57276" x="4179888" y="3384550"/>
          <p14:tracePt t="57294" x="4160838" y="3384550"/>
          <p14:tracePt t="57309" x="4125913" y="3384550"/>
          <p14:tracePt t="57326" x="4089400" y="3384550"/>
          <p14:tracePt t="57344" x="4081463" y="3384550"/>
          <p14:tracePt t="57360" x="4071938" y="3384550"/>
          <p14:tracePt t="57376" x="4062413" y="3384550"/>
          <p14:tracePt t="57393" x="4054475" y="3384550"/>
          <p14:tracePt t="57421" x="4054475" y="3394075"/>
          <p14:tracePt t="57571" x="4071938" y="3394075"/>
          <p14:tracePt t="57581" x="4116388" y="3402013"/>
          <p14:tracePt t="57590" x="4197350" y="3411538"/>
          <p14:tracePt t="57600" x="4322763" y="3419475"/>
          <p14:tracePt t="57611" x="4465638" y="3429000"/>
          <p14:tracePt t="57626" x="4679950" y="3446463"/>
          <p14:tracePt t="57643" x="4768850" y="3455988"/>
          <p14:tracePt t="57659" x="4867275" y="3465513"/>
          <p14:tracePt t="57676" x="4911725" y="3465513"/>
          <p14:tracePt t="57693" x="4929188" y="3465513"/>
          <p14:tracePt t="57710" x="4938713" y="3465513"/>
          <p14:tracePt t="57726" x="4946650" y="3465513"/>
          <p14:tracePt t="58188" x="4965700" y="3465513"/>
          <p14:tracePt t="58208" x="4973638" y="3465513"/>
          <p14:tracePt t="58217" x="4983163" y="3465513"/>
          <p14:tracePt t="58227" x="5000625" y="3465513"/>
          <p14:tracePt t="58242" x="5027613" y="3473450"/>
          <p14:tracePt t="58260" x="5045075" y="3473450"/>
          <p14:tracePt t="58276" x="5099050" y="3482975"/>
          <p14:tracePt t="58293" x="5153025" y="3490913"/>
          <p14:tracePt t="58309" x="5180013" y="3490913"/>
          <p14:tracePt t="58326" x="5241925" y="3509963"/>
          <p14:tracePt t="58342" x="5276850" y="3517900"/>
          <p14:tracePt t="58359" x="5286375" y="3527425"/>
          <p14:tracePt t="58375" x="5313363" y="3536950"/>
          <p14:tracePt t="58393" x="5322888" y="3536950"/>
          <p14:tracePt t="58409" x="5330825" y="3544888"/>
          <p14:tracePt t="58426" x="5340350" y="3554413"/>
          <p14:tracePt t="58448" x="5348288" y="3554413"/>
          <p14:tracePt t="58497" x="5348288" y="3562350"/>
          <p14:tracePt t="60265" x="5367338" y="3562350"/>
          <p14:tracePt t="60888" x="5394325" y="3562350"/>
          <p14:tracePt t="60898" x="5419725" y="3554413"/>
          <p14:tracePt t="60908" x="5465763" y="3554413"/>
          <p14:tracePt t="60923" x="5599113" y="3536950"/>
          <p14:tracePt t="60941" x="5688013" y="3536950"/>
          <p14:tracePt t="60957" x="5884863" y="3527425"/>
          <p14:tracePt t="60974" x="6099175" y="3527425"/>
          <p14:tracePt t="60990" x="6269038" y="3544888"/>
          <p14:tracePt t="61008" x="6340475" y="3554413"/>
          <p14:tracePt t="61024" x="6456363" y="3581400"/>
          <p14:tracePt t="61041" x="6491288" y="3589338"/>
          <p14:tracePt t="61056" x="6545263" y="3608388"/>
          <p14:tracePt t="61074" x="6581775" y="3616325"/>
          <p14:tracePt t="61090" x="6599238" y="3643313"/>
          <p14:tracePt t="61108" x="6608763" y="3652838"/>
          <p14:tracePt t="61123" x="6616700" y="3679825"/>
          <p14:tracePt t="61140" x="6634163" y="3705225"/>
          <p14:tracePt t="61157" x="6643688" y="3714750"/>
          <p14:tracePt t="61177" x="6661150" y="3724275"/>
          <p14:tracePt t="61190" x="6688138" y="3732213"/>
          <p14:tracePt t="61208" x="6705600" y="3741738"/>
          <p14:tracePt t="61223" x="6732588" y="3741738"/>
          <p14:tracePt t="61241" x="6751638" y="3741738"/>
          <p14:tracePt t="61258" x="6759575" y="3741738"/>
          <p14:tracePt t="61273" x="6769100" y="3741738"/>
          <p14:tracePt t="63954" x="6769100" y="3751263"/>
          <p14:tracePt t="64325" x="6759575" y="3759200"/>
          <p14:tracePt t="64345" x="6751638" y="3768725"/>
          <p14:tracePt t="64355" x="6732588" y="3768725"/>
          <p14:tracePt t="64364" x="6724650" y="3776663"/>
          <p14:tracePt t="64374" x="6715125" y="3786188"/>
          <p14:tracePt t="64387" x="6688138" y="3813175"/>
          <p14:tracePt t="64405" x="6670675" y="3822700"/>
          <p14:tracePt t="64421" x="6653213" y="3848100"/>
          <p14:tracePt t="64438" x="6634163" y="3875088"/>
          <p14:tracePt t="64455" x="6626225" y="3884613"/>
          <p14:tracePt t="64471" x="6626225" y="3911600"/>
          <p14:tracePt t="64488" x="6616700" y="3919538"/>
          <p14:tracePt t="64505" x="6616700" y="3929063"/>
          <p14:tracePt t="64534" x="6608763" y="3929063"/>
          <p14:tracePt t="64544" x="6599238" y="3929063"/>
          <p14:tracePt t="64664" x="6589713" y="3929063"/>
          <p14:tracePt t="64723" x="6589713" y="3919538"/>
          <p14:tracePt t="64823" x="6589713" y="3911600"/>
          <p14:tracePt t="64852" x="6589713" y="3902075"/>
          <p14:tracePt t="64873" x="6589713" y="3894138"/>
          <p14:tracePt t="64892" x="6599238" y="3884613"/>
          <p14:tracePt t="64912" x="6599238" y="3875088"/>
          <p14:tracePt t="64932" x="6599238" y="3867150"/>
          <p14:tracePt t="64942" x="6599238" y="3857625"/>
          <p14:tracePt t="64962" x="6599238" y="3848100"/>
          <p14:tracePt t="64972" x="6608763" y="3840163"/>
          <p14:tracePt t="64982" x="6608763" y="3830638"/>
          <p14:tracePt t="64992" x="6608763" y="3822700"/>
          <p14:tracePt t="65012" x="6608763" y="3813175"/>
          <p14:tracePt t="65022" x="6616700" y="3803650"/>
          <p14:tracePt t="65042" x="6616700" y="3795713"/>
          <p14:tracePt t="65062" x="6616700" y="3786188"/>
          <p14:tracePt t="65081" x="6616700" y="3776663"/>
          <p14:tracePt t="65091" x="6616700" y="3768725"/>
          <p14:tracePt t="65121" x="6626225" y="3768725"/>
          <p14:tracePt t="65131" x="6626225" y="3759200"/>
          <p14:tracePt t="66925" x="6634163" y="3759200"/>
          <p14:tracePt t="66955" x="6643688" y="3751263"/>
          <p14:tracePt t="66964" x="6653213" y="3741738"/>
          <p14:tracePt t="66975" x="6670675" y="3741738"/>
          <p14:tracePt t="66986" x="6697663" y="3741738"/>
          <p14:tracePt t="67003" x="6751638" y="3732213"/>
          <p14:tracePt t="67019" x="6804025" y="3724275"/>
          <p14:tracePt t="67035" x="6831013" y="3724275"/>
          <p14:tracePt t="67052" x="6867525" y="3724275"/>
          <p14:tracePt t="67069" x="6884988" y="3724275"/>
          <p14:tracePt t="67086" x="6902450" y="3714750"/>
          <p14:tracePt t="67103" x="6929438" y="3705225"/>
          <p14:tracePt t="67119" x="6946900" y="3697288"/>
          <p14:tracePt t="67135" x="6956425" y="3687763"/>
          <p14:tracePt t="67152" x="6973888" y="3679825"/>
          <p14:tracePt t="67169" x="6983413" y="3679825"/>
          <p14:tracePt t="67185" x="6991350" y="3670300"/>
          <p14:tracePt t="67214" x="7000875" y="3670300"/>
          <p14:tracePt t="67224" x="7010400" y="3670300"/>
          <p14:tracePt t="67243" x="7018338" y="3670300"/>
          <p14:tracePt t="67263" x="7027863" y="3670300"/>
          <p14:tracePt t="67283" x="7037388" y="3670300"/>
          <p14:tracePt t="67293" x="7045325" y="3670300"/>
          <p14:tracePt t="67314" x="7054850" y="3670300"/>
          <p14:tracePt t="67333" x="7062788" y="3670300"/>
          <p14:tracePt t="67353" x="7072313" y="3670300"/>
          <p14:tracePt t="67363" x="7081838" y="3670300"/>
          <p14:tracePt t="67383" x="7089775" y="3670300"/>
          <p14:tracePt t="67802" x="7116763" y="3670300"/>
          <p14:tracePt t="67812" x="7153275" y="3670300"/>
          <p14:tracePt t="67822" x="7197725" y="3660775"/>
          <p14:tracePt t="67835" x="7269163" y="3660775"/>
          <p14:tracePt t="67853" x="7304088" y="3660775"/>
          <p14:tracePt t="67868" x="7385050" y="3660775"/>
          <p14:tracePt t="67885" x="7446963" y="3660775"/>
          <p14:tracePt t="67902" x="7473950" y="3660775"/>
          <p14:tracePt t="67918" x="7527925" y="3660775"/>
          <p14:tracePt t="67935" x="7581900" y="3652838"/>
          <p14:tracePt t="67952" x="7608888" y="3652838"/>
          <p14:tracePt t="67968" x="7661275" y="3643313"/>
          <p14:tracePt t="67985" x="7732713" y="3633788"/>
          <p14:tracePt t="68002" x="7769225" y="3625850"/>
          <p14:tracePt t="68018" x="7867650" y="3616325"/>
          <p14:tracePt t="68035" x="7983538" y="3608388"/>
          <p14:tracePt t="68052" x="8045450" y="3598863"/>
          <p14:tracePt t="68068" x="8161338" y="3589338"/>
          <p14:tracePt t="68085" x="8286750" y="3571875"/>
          <p14:tracePt t="68103" x="8340725" y="3571875"/>
          <p14:tracePt t="68119" x="8402638" y="3562350"/>
          <p14:tracePt t="68135" x="8456613" y="3562350"/>
          <p14:tracePt t="68152" x="8474075" y="3562350"/>
          <p14:tracePt t="68168" x="8510588" y="3562350"/>
          <p14:tracePt t="68185" x="8545513" y="3562350"/>
          <p14:tracePt t="68202" x="8562975" y="3562350"/>
          <p14:tracePt t="68218" x="8589963" y="3571875"/>
          <p14:tracePt t="68235" x="8609013" y="3581400"/>
          <p14:tracePt t="68252" x="8616950" y="3589338"/>
          <p14:tracePt t="68268" x="8626475" y="3589338"/>
          <p14:tracePt t="68284" x="8634413" y="3598863"/>
          <p14:tracePt t="68301" x="8634413" y="3608388"/>
          <p14:tracePt t="68349" x="8634413" y="3616325"/>
          <p14:tracePt t="68409" x="8634413" y="3625850"/>
          <p14:tracePt t="68469" x="8634413" y="3633788"/>
          <p14:tracePt t="68559" x="8626475" y="3633788"/>
          <p14:tracePt t="68569" x="8616950" y="3633788"/>
          <p14:tracePt t="68598" x="8609013" y="3633788"/>
          <p14:tracePt t="68619" x="8599488" y="3633788"/>
          <p14:tracePt t="68638" x="8589963" y="3633788"/>
          <p14:tracePt t="68648" x="8582025" y="3633788"/>
          <p14:tracePt t="68658" x="8572500" y="3633788"/>
          <p14:tracePt t="68669" x="8562975" y="3633788"/>
          <p14:tracePt t="68684" x="8537575" y="3633788"/>
          <p14:tracePt t="68701" x="8528050" y="3633788"/>
          <p14:tracePt t="68717" x="8483600" y="3633788"/>
          <p14:tracePt t="68734" x="8402638" y="3633788"/>
          <p14:tracePt t="68751" x="8367713" y="3633788"/>
          <p14:tracePt t="68767" x="8313738" y="3633788"/>
          <p14:tracePt t="68784" x="8277225" y="3633788"/>
          <p14:tracePt t="68801" x="8242300" y="3633788"/>
          <p14:tracePt t="68819" x="8232775" y="3633788"/>
          <p14:tracePt t="68834" x="8197850" y="3633788"/>
          <p14:tracePt t="68851" x="8143875" y="3625850"/>
          <p14:tracePt t="68868" x="8116888" y="3625850"/>
          <p14:tracePt t="68884" x="8062913" y="3616325"/>
          <p14:tracePt t="68901" x="8010525" y="3616325"/>
          <p14:tracePt t="68918" x="7983538" y="3616325"/>
          <p14:tracePt t="68934" x="7929563" y="3608388"/>
          <p14:tracePt t="68951" x="7867650" y="3608388"/>
          <p14:tracePt t="68968" x="7813675" y="3608388"/>
          <p14:tracePt t="68984" x="7697788" y="3608388"/>
          <p14:tracePt t="69001" x="7562850" y="3608388"/>
          <p14:tracePt t="69018" x="7500938" y="3608388"/>
          <p14:tracePt t="69034" x="7385050" y="3608388"/>
          <p14:tracePt t="69051" x="7242175" y="3616325"/>
          <p14:tracePt t="69068" x="7170738" y="3616325"/>
          <p14:tracePt t="69084" x="7045325" y="3625850"/>
          <p14:tracePt t="69101" x="6956425" y="3633788"/>
          <p14:tracePt t="69118" x="6919913" y="3643313"/>
          <p14:tracePt t="69134" x="6840538" y="3652838"/>
          <p14:tracePt t="69151" x="6777038" y="3652838"/>
          <p14:tracePt t="69168" x="6751638" y="3652838"/>
          <p14:tracePt t="69184" x="6724650" y="3652838"/>
          <p14:tracePt t="69201" x="6697663" y="3660775"/>
          <p14:tracePt t="69218" x="6688138" y="3660775"/>
          <p14:tracePt t="69234" x="6670675" y="3670300"/>
          <p14:tracePt t="69251" x="6661150" y="3670300"/>
          <p14:tracePt t="69267" x="6653213" y="3670300"/>
          <p14:tracePt t="69284" x="6643688" y="3679825"/>
          <p14:tracePt t="69301" x="6634163" y="3679825"/>
          <p14:tracePt t="69317" x="6626225" y="3687763"/>
          <p14:tracePt t="69334" x="6616700" y="3687763"/>
          <p14:tracePt t="69350" x="6608763" y="3697288"/>
          <p14:tracePt t="69367" x="6608763" y="3705225"/>
          <p14:tracePt t="69384" x="6599238" y="3705225"/>
          <p14:tracePt t="69400" x="6589713" y="3714750"/>
          <p14:tracePt t="69417" x="6581775" y="3714750"/>
          <p14:tracePt t="72064" x="6589713" y="3724275"/>
          <p14:tracePt t="72314" x="6599238" y="3724275"/>
          <p14:tracePt t="72334" x="6608763" y="3724275"/>
          <p14:tracePt t="72355" x="6616700" y="3724275"/>
          <p14:tracePt t="72374" x="6634163" y="3724275"/>
          <p14:tracePt t="72395" x="6643688" y="3724275"/>
          <p14:tracePt t="72404" x="6653213" y="3724275"/>
          <p14:tracePt t="72415" x="6670675" y="3724275"/>
          <p14:tracePt t="72431" x="6697663" y="3732213"/>
          <p14:tracePt t="72448" x="6769100" y="3732213"/>
          <p14:tracePt t="72466" x="6813550" y="3741738"/>
          <p14:tracePt t="72481" x="6875463" y="3759200"/>
          <p14:tracePt t="72498" x="6929438" y="3768725"/>
          <p14:tracePt t="72515" x="6956425" y="3768725"/>
          <p14:tracePt t="72531" x="7000875" y="3768725"/>
          <p14:tracePt t="72548" x="7018338" y="3768725"/>
          <p14:tracePt t="72565" x="7027863" y="3776663"/>
          <p14:tracePt t="72581" x="7054850" y="3776663"/>
          <p14:tracePt t="72598" x="7062788" y="3776663"/>
          <p14:tracePt t="72615" x="7072313" y="3776663"/>
          <p14:tracePt t="72631" x="7081838" y="3776663"/>
          <p14:tracePt t="72648" x="7089775" y="3776663"/>
          <p14:tracePt t="72664" x="7099300" y="3776663"/>
          <p14:tracePt t="72681" x="7108825" y="3776663"/>
          <p14:tracePt t="72698" x="7116763" y="3776663"/>
          <p14:tracePt t="72714" x="7134225" y="3776663"/>
          <p14:tracePt t="72731" x="7153275" y="3776663"/>
          <p14:tracePt t="72748" x="7180263" y="3776663"/>
          <p14:tracePt t="72764" x="7197725" y="3776663"/>
          <p14:tracePt t="72781" x="7232650" y="3776663"/>
          <p14:tracePt t="72799" x="7269163" y="3776663"/>
          <p14:tracePt t="72815" x="7277100" y="3776663"/>
          <p14:tracePt t="72832" x="7286625" y="3776663"/>
          <p14:tracePt t="72853" x="7286625" y="3768725"/>
          <p14:tracePt t="72883" x="7286625" y="3759200"/>
          <p14:tracePt t="72942" x="7286625" y="3751263"/>
          <p14:tracePt t="72992" x="7286625" y="3741738"/>
          <p14:tracePt t="73012" x="7286625" y="3732213"/>
          <p14:tracePt t="73052" x="7286625" y="3724275"/>
          <p14:tracePt t="73091" x="7286625" y="3714750"/>
          <p14:tracePt t="73131" x="7286625" y="3705225"/>
          <p14:tracePt t="73152" x="7296150" y="3705225"/>
          <p14:tracePt t="73161" x="7296150" y="3697288"/>
          <p14:tracePt t="73181" x="7304088" y="3687763"/>
          <p14:tracePt t="73201" x="7304088" y="3679825"/>
          <p14:tracePt t="73221" x="7304088" y="3670300"/>
          <p14:tracePt t="73231" x="7313613" y="3670300"/>
          <p14:tracePt t="73241" x="7313613" y="3660775"/>
          <p14:tracePt t="73252" x="7323138" y="3660775"/>
          <p14:tracePt t="73264" x="7331075" y="3633788"/>
          <p14:tracePt t="73282" x="7348538" y="3625850"/>
          <p14:tracePt t="73297" x="7385050" y="3581400"/>
          <p14:tracePt t="73315" x="7446963" y="3544888"/>
          <p14:tracePt t="73331" x="7473950" y="3527425"/>
          <p14:tracePt t="73347" x="7537450" y="3517900"/>
          <p14:tracePt t="73364" x="7589838" y="3500438"/>
          <p14:tracePt t="73382" x="7616825" y="3490913"/>
          <p14:tracePt t="73397" x="7670800" y="3490913"/>
          <p14:tracePt t="73414" x="7715250" y="3490913"/>
          <p14:tracePt t="73432" x="7742238" y="3490913"/>
          <p14:tracePt t="73447" x="7796213" y="3509963"/>
          <p14:tracePt t="73464" x="7848600" y="3517900"/>
          <p14:tracePt t="73481" x="7885113" y="3527425"/>
          <p14:tracePt t="73497" x="7929563" y="3544888"/>
          <p14:tracePt t="73515" x="7956550" y="3562350"/>
          <p14:tracePt t="73531" x="7966075" y="3562350"/>
          <p14:tracePt t="73547" x="7974013" y="3581400"/>
          <p14:tracePt t="73564" x="7983538" y="3589338"/>
          <p14:tracePt t="73581" x="7991475" y="3598863"/>
          <p14:tracePt t="73599" x="7991475" y="3608388"/>
          <p14:tracePt t="73630" x="7991475" y="3616325"/>
          <p14:tracePt t="73650" x="7991475" y="3625850"/>
          <p14:tracePt t="73669" x="7991475" y="3633788"/>
          <p14:tracePt t="73689" x="7991475" y="3643313"/>
          <p14:tracePt t="73699" x="7974013" y="3652838"/>
          <p14:tracePt t="73709" x="7956550" y="3679825"/>
          <p14:tracePt t="73719" x="7929563" y="3697288"/>
          <p14:tracePt t="73730" x="7894638" y="3732213"/>
          <p14:tracePt t="73747" x="7840663" y="3768725"/>
          <p14:tracePt t="73764" x="7813675" y="3795713"/>
          <p14:tracePt t="73781" x="7786688" y="3813175"/>
          <p14:tracePt t="73797" x="7759700" y="3830638"/>
          <p14:tracePt t="73814" x="7742238" y="3848100"/>
          <p14:tracePt t="73830" x="7732713" y="3857625"/>
          <p14:tracePt t="73847" x="7724775" y="3867150"/>
          <p14:tracePt t="73864" x="7715250" y="3867150"/>
          <p14:tracePt t="73880" x="7715250" y="3875088"/>
          <p14:tracePt t="73908" x="7705725" y="3875088"/>
          <p14:tracePt t="75689" x="7697788" y="3875088"/>
          <p14:tracePt t="76538" x="7688263" y="3867150"/>
          <p14:tracePt t="76558" x="7680325" y="3857625"/>
          <p14:tracePt t="76579" x="7670800" y="3857625"/>
          <p14:tracePt t="76618" x="7670800" y="3848100"/>
          <p14:tracePt t="76628" x="7653338" y="3848100"/>
          <p14:tracePt t="76638" x="7616825" y="3830638"/>
          <p14:tracePt t="76648" x="7554913" y="3813175"/>
          <p14:tracePt t="76661" x="7394575" y="3759200"/>
          <p14:tracePt t="76679" x="7323138" y="3741738"/>
          <p14:tracePt t="76695" x="7197725" y="3714750"/>
          <p14:tracePt t="76711" x="7081838" y="3697288"/>
          <p14:tracePt t="76729" x="7037388" y="3687763"/>
          <p14:tracePt t="76745" x="6965950" y="3687763"/>
          <p14:tracePt t="76761" x="6911975" y="3679825"/>
          <p14:tracePt t="76779" x="6884988" y="3679825"/>
          <p14:tracePt t="76794" x="6840538" y="3679825"/>
          <p14:tracePt t="76812" x="6823075" y="3679825"/>
          <p14:tracePt t="76829" x="6804025" y="3679825"/>
          <p14:tracePt t="76844" x="6796088" y="3679825"/>
          <p14:tracePt t="76861" x="6786563" y="3679825"/>
          <p14:tracePt t="76879" x="6777038" y="3679825"/>
          <p14:tracePt t="76907" x="6769100" y="3679825"/>
          <p14:tracePt t="76936" x="6759575" y="3679825"/>
          <p14:tracePt t="76976" x="6751638" y="3679825"/>
          <p14:tracePt t="78765" x="6751638" y="3687763"/>
          <p14:tracePt t="78840" x="6759575" y="3687763"/>
          <p14:tracePt t="78860" x="6769100" y="3687763"/>
          <p14:tracePt t="78880" x="6777038" y="3687763"/>
          <p14:tracePt t="78890" x="6796088" y="3687763"/>
          <p14:tracePt t="78900" x="6823075" y="3687763"/>
          <p14:tracePt t="78911" x="6848475" y="3697288"/>
          <p14:tracePt t="78926" x="6929438" y="3697288"/>
          <p14:tracePt t="78944" x="7010400" y="3705225"/>
          <p14:tracePt t="78960" x="7045325" y="3705225"/>
          <p14:tracePt t="78976" x="7108825" y="3714750"/>
          <p14:tracePt t="78993" x="7180263" y="3714750"/>
          <p14:tracePt t="79011" x="7215188" y="3714750"/>
          <p14:tracePt t="79026" x="7296150" y="3724275"/>
          <p14:tracePt t="79043" x="7367588" y="3724275"/>
          <p14:tracePt t="79061" x="7402513" y="3724275"/>
          <p14:tracePt t="79077" x="7473950" y="3724275"/>
          <p14:tracePt t="79094" x="7554913" y="3724275"/>
          <p14:tracePt t="79111" x="7589838" y="3724275"/>
          <p14:tracePt t="79126" x="7653338" y="3705225"/>
          <p14:tracePt t="79143" x="7697788" y="3697288"/>
          <p14:tracePt t="79160" x="7705725" y="3697288"/>
          <p14:tracePt t="79177" x="7732713" y="3687763"/>
          <p14:tracePt t="79194" x="7742238" y="3687763"/>
          <p14:tracePt t="79208" x="7751763" y="3687763"/>
          <p14:tracePt t="81861" x="7742238" y="3679825"/>
          <p14:tracePt t="81968" x="7732713" y="3679825"/>
          <p14:tracePt t="81989" x="7732713" y="3670300"/>
          <p14:tracePt t="81998" x="7724775" y="3652838"/>
          <p14:tracePt t="82017" x="7715250" y="3633788"/>
          <p14:tracePt t="82028" x="7715250" y="3608388"/>
          <p14:tracePt t="82041" x="7705725" y="3527425"/>
          <p14:tracePt t="82058" x="7705725" y="3465513"/>
          <p14:tracePt t="82074" x="7705725" y="3348038"/>
          <p14:tracePt t="82091" x="7705725" y="3205163"/>
          <p14:tracePt t="82109" x="7705725" y="3125788"/>
          <p14:tracePt t="82124" x="7705725" y="3000375"/>
          <p14:tracePt t="82142" x="7724775" y="2911475"/>
          <p14:tracePt t="82158" x="7732713" y="2884488"/>
          <p14:tracePt t="82174" x="7751763" y="2840038"/>
          <p14:tracePt t="82191" x="7804150" y="2795588"/>
          <p14:tracePt t="82209" x="7848600" y="2759075"/>
          <p14:tracePt t="82224" x="7991475" y="2687638"/>
          <p14:tracePt t="82241" x="8134350" y="2633663"/>
          <p14:tracePt t="82258" x="8215313" y="2616200"/>
          <p14:tracePt t="82273" x="8358188" y="2581275"/>
          <p14:tracePt t="82291" x="8528050" y="2562225"/>
          <p14:tracePt t="82308" x="8609013" y="2562225"/>
          <p14:tracePt t="82324" x="8777288" y="2562225"/>
          <p14:tracePt t="82341" x="8947150" y="2571750"/>
          <p14:tracePt t="82358" x="9018588" y="2598738"/>
          <p14:tracePt t="82374" x="9134475" y="2625725"/>
          <p14:tracePt t="82391" x="9215438" y="2670175"/>
          <p14:tracePt t="82408" x="9259888" y="2697163"/>
          <p14:tracePt t="82425" x="9331325" y="2759075"/>
          <p14:tracePt t="82441" x="9402763" y="2830513"/>
          <p14:tracePt t="82458" x="9429750" y="2857500"/>
          <p14:tracePt t="82474" x="9491663" y="2919413"/>
          <p14:tracePt t="82491" x="9545638" y="2982913"/>
          <p14:tracePt t="82508" x="9555163" y="3027363"/>
          <p14:tracePt t="82524" x="9590088" y="3098800"/>
          <p14:tracePt t="82541" x="9617075" y="3179763"/>
          <p14:tracePt t="82557" x="9617075" y="3224213"/>
          <p14:tracePt t="82574" x="9634538" y="3322638"/>
          <p14:tracePt t="82590" x="9644063" y="3446463"/>
          <p14:tracePt t="82607" x="9644063" y="3509963"/>
          <p14:tracePt t="82624" x="9644063" y="3625850"/>
          <p14:tracePt t="82641" x="9617075" y="3768725"/>
          <p14:tracePt t="82657" x="9599613" y="3830638"/>
          <p14:tracePt t="82674" x="9528175" y="3956050"/>
          <p14:tracePt t="82690" x="9447213" y="4054475"/>
          <p14:tracePt t="82707" x="9402763" y="4089400"/>
          <p14:tracePt t="82724" x="9323388" y="4160838"/>
          <p14:tracePt t="82740" x="9188450" y="4205288"/>
          <p14:tracePt t="82757" x="9117013" y="4224338"/>
          <p14:tracePt t="82774" x="8966200" y="4241800"/>
          <p14:tracePt t="82791" x="8813800" y="4251325"/>
          <p14:tracePt t="82808" x="8742363" y="4251325"/>
          <p14:tracePt t="82824" x="8589963" y="4259263"/>
          <p14:tracePt t="82841" x="8456613" y="4259263"/>
          <p14:tracePt t="82857" x="8394700" y="4259263"/>
          <p14:tracePt t="82857" x="8358188" y="4259263"/>
          <p14:tracePt t="82875" x="8323263" y="4251325"/>
          <p14:tracePt t="82890" x="8269288" y="4232275"/>
          <p14:tracePt t="82908" x="8242300" y="4232275"/>
          <p14:tracePt t="82924" x="8180388" y="4197350"/>
          <p14:tracePt t="82941" x="8126413" y="4170363"/>
          <p14:tracePt t="82957" x="8108950" y="4160838"/>
          <p14:tracePt t="82974" x="8072438" y="4133850"/>
          <p14:tracePt t="82991" x="8045450" y="4081463"/>
          <p14:tracePt t="83008" x="8045450" y="4054475"/>
          <p14:tracePt t="83024" x="8027988" y="4000500"/>
          <p14:tracePt t="83040" x="8018463" y="3956050"/>
          <p14:tracePt t="83057" x="8010525" y="3919538"/>
          <p14:tracePt t="83074" x="8001000" y="3911600"/>
          <p14:tracePt t="83090" x="7991475" y="3884613"/>
          <p14:tracePt t="83107" x="7991475" y="3867150"/>
          <p14:tracePt t="83125" x="7991475" y="3857625"/>
          <p14:tracePt t="83141" x="7991475" y="3840163"/>
          <p14:tracePt t="83157" x="7991475" y="3813175"/>
          <p14:tracePt t="83174" x="7991475" y="3786188"/>
          <p14:tracePt t="83190" x="7991475" y="3724275"/>
          <p14:tracePt t="83207" x="8010525" y="3652838"/>
          <p14:tracePt t="83224" x="8027988" y="3625850"/>
          <p14:tracePt t="83240" x="8089900" y="3536950"/>
          <p14:tracePt t="83257" x="8153400" y="3465513"/>
          <p14:tracePt t="83274" x="8188325" y="3419475"/>
          <p14:tracePt t="83289" x="8251825" y="3357563"/>
          <p14:tracePt t="83307" x="8304213" y="3295650"/>
          <p14:tracePt t="83324" x="8331200" y="3259138"/>
          <p14:tracePt t="83340" x="8394700" y="3205163"/>
          <p14:tracePt t="83357" x="8474075" y="3160713"/>
          <p14:tracePt t="83374" x="8528050" y="3133725"/>
          <p14:tracePt t="83390" x="8616950" y="3098800"/>
          <p14:tracePt t="83407" x="8697913" y="3081338"/>
          <p14:tracePt t="83424" x="8732838" y="3081338"/>
          <p14:tracePt t="83440" x="8823325" y="3081338"/>
          <p14:tracePt t="83457" x="8939213" y="3125788"/>
          <p14:tracePt t="83474" x="9001125" y="3160713"/>
          <p14:tracePt t="83490" x="9099550" y="3241675"/>
          <p14:tracePt t="83507" x="9180513" y="3340100"/>
          <p14:tracePt t="83524" x="9215438" y="3394075"/>
          <p14:tracePt t="83540" x="9259888" y="3473450"/>
          <p14:tracePt t="83557" x="9277350" y="3544888"/>
          <p14:tracePt t="83573" x="9286875" y="3571875"/>
          <p14:tracePt t="83590" x="9296400" y="3616325"/>
          <p14:tracePt t="83607" x="9304338" y="3660775"/>
          <p14:tracePt t="83624" x="9304338" y="3687763"/>
          <p14:tracePt t="83640" x="9286875" y="3741738"/>
          <p14:tracePt t="83657" x="9277350" y="3786188"/>
          <p14:tracePt t="83674" x="9269413" y="3795713"/>
          <p14:tracePt t="83689" x="9259888" y="3813175"/>
          <p14:tracePt t="83706" x="9251950" y="3813175"/>
          <p14:tracePt t="83724" x="9259888" y="3813175"/>
          <p14:tracePt t="84448" x="9286875" y="3813175"/>
          <p14:tracePt t="84459" x="9323388" y="3822700"/>
          <p14:tracePt t="84469" x="9367838" y="3822700"/>
          <p14:tracePt t="84479" x="9429750" y="3822700"/>
          <p14:tracePt t="84490" x="9491663" y="3822700"/>
          <p14:tracePt t="84507" x="9644063" y="3822700"/>
          <p14:tracePt t="84523" x="9848850" y="3813175"/>
          <p14:tracePt t="84540" x="9956800" y="3803650"/>
          <p14:tracePt t="84555" x="10188575" y="3768725"/>
          <p14:tracePt t="84573" x="10429875" y="3751263"/>
          <p14:tracePt t="84590" x="10537825" y="3751263"/>
          <p14:tracePt t="84606" x="10688638" y="3741738"/>
          <p14:tracePt t="84623" x="10777538" y="3751263"/>
          <p14:tracePt t="84640" x="10804525" y="3751263"/>
          <p14:tracePt t="84656" x="10858500" y="3759200"/>
          <p14:tracePt t="84673" x="10885488" y="3759200"/>
          <p14:tracePt t="84690" x="10895013" y="3768725"/>
          <p14:tracePt t="84706" x="10912475" y="3768725"/>
          <p14:tracePt t="84723" x="10912475" y="3776663"/>
          <p14:tracePt t="84739" x="10920413" y="3776663"/>
          <p14:tracePt t="84758" x="10929938" y="3776663"/>
          <p14:tracePt t="84772" x="10939463" y="3776663"/>
          <p14:tracePt t="85077" x="10947400" y="3776663"/>
          <p14:tracePt t="85086" x="10966450" y="3776663"/>
          <p14:tracePt t="85096" x="11001375" y="3776663"/>
          <p14:tracePt t="85106" x="11037888" y="3768725"/>
          <p14:tracePt t="85122" x="11144250" y="3759200"/>
          <p14:tracePt t="85139" x="11225213" y="3759200"/>
          <p14:tracePt t="85156" x="11376025" y="3741738"/>
          <p14:tracePt t="85173" x="11545888" y="3724275"/>
          <p14:tracePt t="85189" x="11617325" y="3714750"/>
          <p14:tracePt t="85205" x="11733213" y="3697288"/>
          <p14:tracePt t="85223" x="11796713" y="3679825"/>
          <p14:tracePt t="85239" x="11804650" y="3679825"/>
          <p14:tracePt t="85255" x="11823700" y="3679825"/>
          <p14:tracePt t="85272" x="11831638" y="3670300"/>
          <p14:tracePt t="85288" x="11831638" y="3660775"/>
          <p14:tracePt t="85306" x="11831638" y="3643313"/>
          <p14:tracePt t="85326" x="11831638" y="3633788"/>
          <p14:tracePt t="85339" x="11831638" y="3616325"/>
          <p14:tracePt t="85356" x="11823700" y="3562350"/>
          <p14:tracePt t="85372" x="11796713" y="3482975"/>
          <p14:tracePt t="85389" x="11787188" y="3438525"/>
          <p14:tracePt t="85405" x="11769725" y="3367088"/>
          <p14:tracePt t="85422" x="11752263" y="3251200"/>
          <p14:tracePt t="85439" x="11752263" y="3133725"/>
          <p14:tracePt t="85455" x="11752263" y="3081338"/>
          <p14:tracePt t="85472" x="11777663" y="2990850"/>
          <p14:tracePt t="85489" x="11814175" y="2911475"/>
          <p14:tracePt t="85506" x="11841163" y="2867025"/>
          <p14:tracePt t="85522" x="11885613" y="2803525"/>
          <p14:tracePt t="85539" x="11930063" y="2768600"/>
          <p14:tracePt t="85556" x="11957050" y="2768600"/>
          <p14:tracePt t="85572" x="12001500" y="2759075"/>
          <p14:tracePt t="85589" x="12045950" y="2759075"/>
          <p14:tracePt t="85606" x="12063413" y="2768600"/>
          <p14:tracePt t="85623" x="12090400" y="2795588"/>
          <p14:tracePt t="85639" x="12109450" y="2840038"/>
          <p14:tracePt t="85655" x="12117388" y="2867025"/>
          <p14:tracePt t="85671" x="12126913" y="2919413"/>
          <p14:tracePt t="85688" x="12144375" y="2990850"/>
          <p14:tracePt t="85705" x="12144375" y="3027363"/>
          <p14:tracePt t="85722" x="12153900" y="3081338"/>
          <p14:tracePt t="85738" x="12153900" y="3133725"/>
          <p14:tracePt t="85756" x="12153900" y="3160713"/>
          <p14:tracePt t="85772" x="12153900" y="3214688"/>
          <p14:tracePt t="85788" x="12153900" y="3268663"/>
          <p14:tracePt t="85806" x="12153900" y="3303588"/>
          <p14:tracePt t="85822" x="12144375" y="3394075"/>
          <p14:tracePt t="85838" x="12134850" y="3490913"/>
          <p14:tracePt t="85855" x="12126913" y="3544888"/>
          <p14:tracePt t="85871" x="12117388" y="3625850"/>
          <p14:tracePt t="85888" x="12099925" y="3705225"/>
          <p14:tracePt t="85905" x="12099925" y="3741738"/>
          <p14:tracePt t="85922" x="12090400" y="3822700"/>
          <p14:tracePt t="85939" x="12082463" y="3867150"/>
          <p14:tracePt t="85955" x="12072938" y="3875088"/>
          <p14:tracePt t="85971" x="12072938" y="3894138"/>
          <p14:tracePt t="85988" x="12072938" y="3902075"/>
          <p14:tracePt t="86005" x="12063413" y="3902075"/>
          <p14:tracePt t="86022" x="12055475" y="3902075"/>
          <p14:tracePt t="86043" x="12045950" y="3902075"/>
          <p14:tracePt t="86055" x="12038013" y="3884613"/>
          <p14:tracePt t="86073" x="12011025" y="3875088"/>
          <p14:tracePt t="86088" x="11957050" y="3830638"/>
          <p14:tracePt t="86105" x="11920538" y="3795713"/>
          <p14:tracePt t="86121" x="11858625" y="3732213"/>
          <p14:tracePt t="86139" x="11804650" y="3633788"/>
          <p14:tracePt t="86155" x="11787188" y="3571875"/>
          <p14:tracePt t="86171" x="11760200" y="3446463"/>
          <p14:tracePt t="86187" x="11733213" y="3348038"/>
          <p14:tracePt t="86205" x="11715750" y="3295650"/>
          <p14:tracePt t="86221" x="11680825" y="3197225"/>
          <p14:tracePt t="86238" x="11634788" y="3071813"/>
          <p14:tracePt t="86255" x="11617325" y="3017838"/>
          <p14:tracePt t="86271" x="11599863" y="2919413"/>
          <p14:tracePt t="86288" x="11599863" y="2830513"/>
          <p14:tracePt t="86305" x="11599863" y="2795588"/>
          <p14:tracePt t="86321" x="11599863" y="2732088"/>
          <p14:tracePt t="86338" x="11609388" y="2697163"/>
          <p14:tracePt t="86355" x="11617325" y="2687638"/>
          <p14:tracePt t="86371" x="11626850" y="2679700"/>
          <p14:tracePt t="86388" x="11644313" y="2660650"/>
          <p14:tracePt t="86405" x="11680825" y="2660650"/>
          <p14:tracePt t="86422" x="11688763" y="2660650"/>
          <p14:tracePt t="86437" x="11725275" y="2670175"/>
          <p14:tracePt t="86455" x="11742738" y="2679700"/>
          <p14:tracePt t="86472" x="11760200" y="2687638"/>
          <p14:tracePt t="86487" x="11787188" y="2724150"/>
          <p14:tracePt t="86505" x="11814175" y="2795588"/>
          <p14:tracePt t="86522" x="11831638" y="2830513"/>
          <p14:tracePt t="86537" x="11858625" y="2938463"/>
          <p14:tracePt t="86554" x="11876088" y="3036888"/>
          <p14:tracePt t="86572" x="11885613" y="3071813"/>
          <p14:tracePt t="86587" x="11895138" y="3152775"/>
          <p14:tracePt t="86604" x="11912600" y="3241675"/>
          <p14:tracePt t="86622" x="11920538" y="3303588"/>
          <p14:tracePt t="86638" x="11939588" y="3429000"/>
          <p14:tracePt t="86654" x="11957050" y="3544888"/>
          <p14:tracePt t="86671" x="11966575" y="3598863"/>
          <p14:tracePt t="86687" x="11984038" y="3697288"/>
          <p14:tracePt t="86704" x="12001500" y="3786188"/>
          <p14:tracePt t="86722" x="12001500" y="3840163"/>
          <p14:tracePt t="86737" x="12011025" y="3919538"/>
          <p14:tracePt t="86754" x="12011025" y="4000500"/>
          <p14:tracePt t="86772" x="12011025" y="4037013"/>
          <p14:tracePt t="86787" x="12011025" y="4098925"/>
          <p14:tracePt t="86804" x="11991975" y="4152900"/>
          <p14:tracePt t="86821" x="11991975" y="4179888"/>
          <p14:tracePt t="86837" x="11984038" y="4214813"/>
          <p14:tracePt t="86854" x="11984038" y="4241800"/>
          <p14:tracePt t="86871" x="11984038" y="4251325"/>
          <p14:tracePt t="86887" x="11984038" y="4268788"/>
          <p14:tracePt t="86904" x="11984038" y="4276725"/>
          <p14:tracePt t="97440" x="11974513" y="4268788"/>
          <p14:tracePt t="98075" x="11966575" y="4251325"/>
          <p14:tracePt t="98085" x="11957050" y="4232275"/>
          <p14:tracePt t="98095" x="11947525" y="4224338"/>
          <p14:tracePt t="98105" x="11912600" y="4197350"/>
          <p14:tracePt t="98115" x="11885613" y="4170363"/>
          <p14:tracePt t="98128" x="11777663" y="4098925"/>
          <p14:tracePt t="98146" x="11698288" y="4054475"/>
          <p14:tracePt t="98161" x="11491913" y="3983038"/>
          <p14:tracePt t="98178" x="11188700" y="3911600"/>
          <p14:tracePt t="98195" x="11018838" y="3875088"/>
          <p14:tracePt t="98212" x="10671175" y="3803650"/>
          <p14:tracePt t="98228" x="10348913" y="3759200"/>
          <p14:tracePt t="98246" x="10188575" y="3732213"/>
          <p14:tracePt t="98262" x="9966325" y="3714750"/>
          <p14:tracePt t="98279" x="9804400" y="3705225"/>
          <p14:tracePt t="98296" x="9759950" y="3705225"/>
          <p14:tracePt t="98312" x="9680575" y="3705225"/>
          <p14:tracePt t="98328" x="9634538" y="3705225"/>
          <p14:tracePt t="98345" x="9626600" y="3705225"/>
          <p14:tracePt t="98362" x="9617075" y="3705225"/>
          <p14:tracePt t="99265" x="9609138" y="3705225"/>
          <p14:tracePt t="99370" x="9599613" y="3697288"/>
          <p14:tracePt t="99380" x="9582150" y="3697288"/>
          <p14:tracePt t="99390" x="9563100" y="3687763"/>
          <p14:tracePt t="99400" x="9545638" y="3679825"/>
          <p14:tracePt t="99412" x="9528175" y="3679825"/>
          <p14:tracePt t="99427" x="9474200" y="3660775"/>
          <p14:tracePt t="99444" x="9340850" y="3643313"/>
          <p14:tracePt t="99462" x="9251950" y="3633788"/>
          <p14:tracePt t="99477" x="9072563" y="3625850"/>
          <p14:tracePt t="99494" x="8858250" y="3616325"/>
          <p14:tracePt t="99512" x="8751888" y="3616325"/>
          <p14:tracePt t="99527" x="8572500" y="3616325"/>
          <p14:tracePt t="99544" x="8412163" y="3616325"/>
          <p14:tracePt t="99561" x="8331200" y="3616325"/>
          <p14:tracePt t="99577" x="8188325" y="3616325"/>
          <p14:tracePt t="99594" x="8072438" y="3625850"/>
          <p14:tracePt t="99611" x="8010525" y="3625850"/>
          <p14:tracePt t="99627" x="7875588" y="3633788"/>
          <p14:tracePt t="99644" x="7724775" y="3643313"/>
          <p14:tracePt t="99661" x="7634288" y="3643313"/>
          <p14:tracePt t="99677" x="7446963" y="3652838"/>
          <p14:tracePt t="99694" x="7232650" y="3652838"/>
          <p14:tracePt t="99710" x="7116763" y="3652838"/>
          <p14:tracePt t="99727" x="6875463" y="3660775"/>
          <p14:tracePt t="99744" x="6616700" y="3679825"/>
          <p14:tracePt t="99760" x="6491288" y="3687763"/>
          <p14:tracePt t="99777" x="6251575" y="3705225"/>
          <p14:tracePt t="99794" x="6045200" y="3705225"/>
          <p14:tracePt t="99810" x="5973763" y="3705225"/>
          <p14:tracePt t="99828" x="5867400" y="3705225"/>
          <p14:tracePt t="99845" x="5813425" y="3714750"/>
          <p14:tracePt t="99861" x="5795963" y="3724275"/>
          <p14:tracePt t="99878" x="5741988" y="3714750"/>
          <p14:tracePt t="100137" x="5680075" y="3697288"/>
          <p14:tracePt t="100147" x="5608638" y="3687763"/>
          <p14:tracePt t="100157" x="5518150" y="3670300"/>
          <p14:tracePt t="100167" x="5429250" y="3660775"/>
          <p14:tracePt t="100178" x="5322888" y="3652838"/>
          <p14:tracePt t="100193" x="5099050" y="3616325"/>
          <p14:tracePt t="100210" x="4991100" y="3608388"/>
          <p14:tracePt t="100227" x="4776788" y="3589338"/>
          <p14:tracePt t="100244" x="4581525" y="3571875"/>
          <p14:tracePt t="100260" x="4394200" y="3554413"/>
          <p14:tracePt t="100277" x="4313238" y="3544888"/>
          <p14:tracePt t="100293" x="4170363" y="3527425"/>
          <p14:tracePt t="100310" x="4054475" y="3509963"/>
          <p14:tracePt t="100328" x="4017963" y="3500438"/>
          <p14:tracePt t="100343" x="3965575" y="3490913"/>
          <p14:tracePt t="100360" x="3938588" y="3490913"/>
          <p14:tracePt t="100378" x="3938588" y="3482975"/>
          <p14:tracePt t="100393" x="3919538" y="3482975"/>
          <p14:tracePt t="100410" x="3919538" y="3473450"/>
          <p14:tracePt t="100536" x="3911600" y="3473450"/>
          <p14:tracePt t="100576" x="3902075" y="3473450"/>
          <p14:tracePt t="100605" x="3894138" y="3473450"/>
          <p14:tracePt t="100616" x="3875088" y="3473450"/>
          <p14:tracePt t="100626" x="3830638" y="3473450"/>
          <p14:tracePt t="100636" x="3768725" y="3482975"/>
          <p14:tracePt t="100645" x="3697288" y="3482975"/>
          <p14:tracePt t="100660" x="3527425" y="3490913"/>
          <p14:tracePt t="100677" x="3455988" y="3490913"/>
          <p14:tracePt t="100693" x="3348038" y="3490913"/>
          <p14:tracePt t="100709" x="3303588" y="3490913"/>
          <p14:tracePt t="100727" x="3286125" y="3490913"/>
          <p14:tracePt t="100743" x="3286125" y="3482975"/>
          <p14:tracePt t="100760" x="3295650" y="3473450"/>
          <p14:tracePt t="100795" x="3322638" y="3465513"/>
          <p14:tracePt t="100805" x="3384550" y="3446463"/>
          <p14:tracePt t="100815" x="3473450" y="3429000"/>
          <p14:tracePt t="100826" x="3562350" y="3411538"/>
          <p14:tracePt t="100843" x="3759200" y="3394075"/>
          <p14:tracePt t="100860" x="3894138" y="3384550"/>
          <p14:tracePt t="100876" x="3938588" y="3384550"/>
          <p14:tracePt t="100893" x="4027488" y="3384550"/>
          <p14:tracePt t="100910" x="4098925" y="3384550"/>
          <p14:tracePt t="100926" x="4133850" y="3384550"/>
          <p14:tracePt t="100943" x="4214813" y="3394075"/>
          <p14:tracePt t="100960" x="4259263" y="3411538"/>
          <p14:tracePt t="100976" x="4276725" y="3419475"/>
          <p14:tracePt t="100993" x="4295775" y="3419475"/>
          <p14:tracePt t="101011" x="4295775" y="3429000"/>
          <p14:tracePt t="101054" x="4286250" y="3429000"/>
          <p14:tracePt t="101064" x="4259263" y="3429000"/>
          <p14:tracePt t="101074" x="4205288" y="3429000"/>
          <p14:tracePt t="101084" x="4133850" y="3438525"/>
          <p14:tracePt t="101094" x="4054475" y="3438525"/>
          <p14:tracePt t="101110" x="3894138" y="3455988"/>
          <p14:tracePt t="101126" x="3822700" y="3455988"/>
          <p14:tracePt t="101143" x="3724275" y="3465513"/>
          <p14:tracePt t="101160" x="3679825" y="3473450"/>
          <p14:tracePt t="101177" x="3670300" y="3473450"/>
          <p14:tracePt t="101192" x="3652838" y="3473450"/>
          <p14:tracePt t="101209" x="3652838" y="3482975"/>
          <p14:tracePt t="101225" x="3660775" y="3482975"/>
          <p14:tracePt t="101244" x="3670300" y="3482975"/>
          <p14:tracePt t="101259" x="3714750" y="3490913"/>
          <p14:tracePt t="101276" x="3795713" y="3490913"/>
          <p14:tracePt t="101293" x="3857625" y="3500438"/>
          <p14:tracePt t="101309" x="3946525" y="3509963"/>
          <p14:tracePt t="101326" x="4010025" y="3517900"/>
          <p14:tracePt t="101344" x="4027488" y="3517900"/>
          <p14:tracePt t="101359" x="4054475" y="3527425"/>
          <p14:tracePt t="101376" x="4062413" y="3527425"/>
          <p14:tracePt t="101393" x="4071938" y="3527425"/>
          <p14:tracePt t="101409" x="4071938" y="3536950"/>
          <p14:tracePt t="103424" x="4081463" y="3544888"/>
          <p14:tracePt t="103744" x="4081463" y="3554413"/>
          <p14:tracePt t="103753" x="4089400" y="3554413"/>
          <p14:tracePt t="103764" x="4089400" y="3562350"/>
          <p14:tracePt t="103783" x="4089400" y="3571875"/>
          <p14:tracePt t="103803" x="4098925" y="3571875"/>
          <p14:tracePt t="103814" x="4098925" y="3581400"/>
          <p14:tracePt t="103825" x="4098925" y="3589338"/>
          <p14:tracePt t="103841" x="4108450" y="3608388"/>
          <p14:tracePt t="103857" x="4125913" y="3660775"/>
          <p14:tracePt t="103874" x="4152900" y="3705225"/>
          <p14:tracePt t="103891" x="4205288" y="3786188"/>
          <p14:tracePt t="103907" x="4259263" y="3857625"/>
          <p14:tracePt t="103924" x="4286250" y="3875088"/>
          <p14:tracePt t="103941" x="4348163" y="3902075"/>
          <p14:tracePt t="103957" x="4402138" y="3929063"/>
          <p14:tracePt t="103974" x="4438650" y="3938588"/>
          <p14:tracePt t="103990" x="4483100" y="3946525"/>
          <p14:tracePt t="104008" x="4527550" y="3956050"/>
          <p14:tracePt t="104024" x="4545013" y="3965575"/>
          <p14:tracePt t="104040" x="4581525" y="3965575"/>
          <p14:tracePt t="104057" x="4625975" y="3965575"/>
          <p14:tracePt t="104074" x="4643438" y="3965575"/>
          <p14:tracePt t="104090" x="4670425" y="3973513"/>
          <p14:tracePt t="104107" x="4697413" y="3983038"/>
          <p14:tracePt t="104124" x="4705350" y="3983038"/>
          <p14:tracePt t="104140" x="4724400" y="3983038"/>
          <p14:tracePt t="104158" x="4732338" y="3983038"/>
          <p14:tracePt t="104174" x="4732338" y="3990975"/>
          <p14:tracePt t="104241" x="4724400" y="3990975"/>
          <p14:tracePt t="104282" x="4705350" y="3990975"/>
          <p14:tracePt t="104292" x="4670425" y="3990975"/>
          <p14:tracePt t="104301" x="4608513" y="4000500"/>
          <p14:tracePt t="104312" x="4537075" y="4000500"/>
          <p14:tracePt t="104324" x="4446588" y="4010025"/>
          <p14:tracePt t="104340" x="4259263" y="4010025"/>
          <p14:tracePt t="104357" x="4081463" y="4010025"/>
          <p14:tracePt t="104374" x="4000500" y="4010025"/>
          <p14:tracePt t="104390" x="3875088" y="4000500"/>
          <p14:tracePt t="104407" x="3803650" y="3990975"/>
          <p14:tracePt t="104424" x="3776663" y="3990975"/>
          <p14:tracePt t="104440" x="3759200" y="3983038"/>
          <p14:tracePt t="104457" x="3751263" y="3983038"/>
          <p14:tracePt t="107111" x="3759200" y="3983038"/>
          <p14:tracePt t="107430" x="3776663" y="3983038"/>
          <p14:tracePt t="107439" x="3795713" y="3983038"/>
          <p14:tracePt t="107449" x="3822700" y="3983038"/>
          <p14:tracePt t="107459" x="3857625" y="3983038"/>
          <p14:tracePt t="107471" x="3902075" y="3983038"/>
          <p14:tracePt t="107488" x="3990975" y="3983038"/>
          <p14:tracePt t="107505" x="4116388" y="3983038"/>
          <p14:tracePt t="107522" x="4187825" y="3983038"/>
          <p14:tracePt t="107538" x="4330700" y="3983038"/>
          <p14:tracePt t="107555" x="4473575" y="3990975"/>
          <p14:tracePt t="107571" x="4545013" y="3990975"/>
          <p14:tracePt t="107588" x="4714875" y="4000500"/>
          <p14:tracePt t="107605" x="4884738" y="4010025"/>
          <p14:tracePt t="107621" x="4965700" y="4010025"/>
          <p14:tracePt t="107638" x="5133975" y="4017963"/>
          <p14:tracePt t="107655" x="5303838" y="4037013"/>
          <p14:tracePt t="107672" x="5384800" y="4044950"/>
          <p14:tracePt t="107688" x="5554663" y="4044950"/>
          <p14:tracePt t="107704" x="5724525" y="4044950"/>
          <p14:tracePt t="107721" x="5884863" y="4037013"/>
          <p14:tracePt t="107739" x="5956300" y="4037013"/>
          <p14:tracePt t="107754" x="6089650" y="4027488"/>
          <p14:tracePt t="107772" x="6215063" y="4017963"/>
          <p14:tracePt t="107788" x="6276975" y="4017963"/>
          <p14:tracePt t="107804" x="6394450" y="4017963"/>
          <p14:tracePt t="107821" x="6491288" y="4037013"/>
          <p14:tracePt t="107839" x="6545263" y="4037013"/>
          <p14:tracePt t="107854" x="6643688" y="4044950"/>
          <p14:tracePt t="107871" x="6759575" y="4054475"/>
          <p14:tracePt t="107888" x="6823075" y="4062413"/>
          <p14:tracePt t="107904" x="6938963" y="4071938"/>
          <p14:tracePt t="107922" x="7027863" y="4089400"/>
          <p14:tracePt t="107939" x="7062788" y="4098925"/>
          <p14:tracePt t="107954" x="7116763" y="4108450"/>
          <p14:tracePt t="107971" x="7153275" y="4125913"/>
          <p14:tracePt t="107988" x="7161213" y="4125913"/>
          <p14:tracePt t="108005" x="7170738" y="4133850"/>
          <p14:tracePt t="108021" x="7180263" y="4133850"/>
          <p14:tracePt t="108038" x="7153275" y="4143375"/>
          <p14:tracePt t="108834" x="7126288" y="4143375"/>
          <p14:tracePt t="108844" x="7089775" y="4143375"/>
          <p14:tracePt t="108855" x="7037388" y="4152900"/>
          <p14:tracePt t="108870" x="6946900" y="4170363"/>
          <p14:tracePt t="108887" x="6867525" y="4205288"/>
          <p14:tracePt t="108904" x="6840538" y="4214813"/>
          <p14:tracePt t="108920" x="6777038" y="4251325"/>
          <p14:tracePt t="108937" x="6732588" y="4276725"/>
          <p14:tracePt t="108954" x="6715125" y="4286250"/>
          <p14:tracePt t="108970" x="6661150" y="4313238"/>
          <p14:tracePt t="108987" x="6608763" y="4348163"/>
          <p14:tracePt t="109005" x="6572250" y="4357688"/>
          <p14:tracePt t="109020" x="6518275" y="4394200"/>
          <p14:tracePt t="109037" x="6456363" y="4419600"/>
          <p14:tracePt t="109054" x="6438900" y="4429125"/>
          <p14:tracePt t="109070" x="6402388" y="4446588"/>
          <p14:tracePt t="109088" x="6384925" y="4456113"/>
          <p14:tracePt t="109104" x="6375400" y="4456113"/>
          <p14:tracePt t="109119" x="6367463" y="4456113"/>
          <p14:tracePt t="109143" x="6357938" y="4456113"/>
          <p14:tracePt t="109193" x="6367463" y="4465638"/>
          <p14:tracePt t="109362" x="6375400" y="4465638"/>
          <p14:tracePt t="109381" x="6375400" y="4473575"/>
          <p14:tracePt t="109391" x="6394450" y="4473575"/>
          <p14:tracePt t="109401" x="6419850" y="4491038"/>
          <p14:tracePt t="109412" x="6473825" y="4527550"/>
          <p14:tracePt t="109422" x="6537325" y="4562475"/>
          <p14:tracePt t="109436" x="6680200" y="4652963"/>
          <p14:tracePt t="109453" x="6742113" y="4679950"/>
          <p14:tracePt t="109470" x="6875463" y="4705350"/>
          <p14:tracePt t="109486" x="7018338" y="4705350"/>
          <p14:tracePt t="109504" x="7081838" y="4705350"/>
          <p14:tracePt t="109520" x="7153275" y="4705350"/>
          <p14:tracePt t="109536" x="7188200" y="4697413"/>
          <p14:tracePt t="109553" x="7197725" y="4697413"/>
          <p14:tracePt t="109570" x="7215188" y="4679950"/>
          <p14:tracePt t="109586" x="7232650" y="4660900"/>
          <p14:tracePt t="109603" x="7232650" y="4652963"/>
          <p14:tracePt t="109620" x="7242175" y="4643438"/>
          <p14:tracePt t="109636" x="7242175" y="4633913"/>
          <p14:tracePt t="109653" x="7251700" y="4633913"/>
          <p14:tracePt t="109670" x="7251700" y="4625975"/>
          <p14:tracePt t="109686" x="7259638" y="4616450"/>
          <p14:tracePt t="109703" x="7269163" y="4616450"/>
          <p14:tracePt t="109720" x="7269163" y="4608513"/>
          <p14:tracePt t="109736" x="7277100" y="4598988"/>
          <p14:tracePt t="109753" x="7286625" y="4598988"/>
          <p14:tracePt t="109769" x="7296150" y="4589463"/>
          <p14:tracePt t="109786" x="7304088" y="4589463"/>
          <p14:tracePt t="109803" x="7313613" y="4589463"/>
          <p14:tracePt t="109819" x="7323138" y="4581525"/>
          <p14:tracePt t="109836" x="7331075" y="4581525"/>
          <p14:tracePt t="109853" x="7340600" y="4572000"/>
          <p14:tracePt t="109870" x="7348538" y="4562475"/>
          <p14:tracePt t="109886" x="7348538" y="4554538"/>
          <p14:tracePt t="109903" x="7358063" y="4545013"/>
          <p14:tracePt t="109920" x="7358063" y="4537075"/>
          <p14:tracePt t="109960" x="7367588" y="4537075"/>
          <p14:tracePt t="109979" x="7367588" y="4527550"/>
          <p14:tracePt t="109990" x="7375525" y="4527550"/>
          <p14:tracePt t="110039" x="7375525" y="4518025"/>
          <p14:tracePt t="110129" x="7375525" y="4510088"/>
          <p14:tracePt t="110248" x="7367588" y="4500563"/>
          <p14:tracePt t="110278" x="7367588" y="4491038"/>
          <p14:tracePt t="110288" x="7358063" y="4483100"/>
          <p14:tracePt t="110298" x="7348538" y="4473575"/>
          <p14:tracePt t="110308" x="7331075" y="4446588"/>
          <p14:tracePt t="110319" x="7313613" y="4411663"/>
          <p14:tracePt t="110336" x="7242175" y="4348163"/>
          <p14:tracePt t="110352" x="7180263" y="4303713"/>
          <p14:tracePt t="110369" x="7153275" y="4286250"/>
          <p14:tracePt t="110386" x="7099300" y="4259263"/>
          <p14:tracePt t="110403" x="7037388" y="4241800"/>
          <p14:tracePt t="110419" x="7010400" y="4232275"/>
          <p14:tracePt t="110436" x="6973888" y="4224338"/>
          <p14:tracePt t="110453" x="6946900" y="4214813"/>
          <p14:tracePt t="110469" x="6938963" y="4205288"/>
          <p14:tracePt t="110485" x="6929438" y="4197350"/>
          <p14:tracePt t="110503" x="6911975" y="4187825"/>
          <p14:tracePt t="110520" x="6902450" y="4179888"/>
          <p14:tracePt t="110547" x="6902450" y="4170363"/>
          <p14:tracePt t="110567" x="6894513" y="4170363"/>
          <p14:tracePt t="110587" x="6884988" y="4160838"/>
          <p14:tracePt t="110627" x="6875463" y="4160838"/>
          <p14:tracePt t="110666" x="6875463" y="4152900"/>
          <p14:tracePt t="110687" x="6867525" y="4152900"/>
          <p14:tracePt t="113313" x="6875463" y="4152900"/>
          <p14:tracePt t="113605" x="6884988" y="4152900"/>
          <p14:tracePt t="113625" x="6894513" y="4152900"/>
          <p14:tracePt t="113635" x="6902450" y="4152900"/>
          <p14:tracePt t="113645" x="6911975" y="4152900"/>
          <p14:tracePt t="113654" x="6929438" y="4152900"/>
          <p14:tracePt t="113667" x="6938963" y="4143375"/>
          <p14:tracePt t="113684" x="6965950" y="4143375"/>
          <p14:tracePt t="113699" x="7010400" y="4125913"/>
          <p14:tracePt t="113716" x="7037388" y="4125913"/>
          <p14:tracePt t="113733" x="7089775" y="4108450"/>
          <p14:tracePt t="113750" x="7126288" y="4098925"/>
          <p14:tracePt t="113767" x="7143750" y="4098925"/>
          <p14:tracePt t="113783" x="7161213" y="4081463"/>
          <p14:tracePt t="113800" x="7188200" y="4081463"/>
          <p14:tracePt t="113816" x="7197725" y="4071938"/>
          <p14:tracePt t="113833" x="7215188" y="4062413"/>
          <p14:tracePt t="113850" x="7232650" y="4062413"/>
          <p14:tracePt t="113867" x="7242175" y="4054475"/>
          <p14:tracePt t="113884" x="7251700" y="4054475"/>
          <p14:tracePt t="113914" x="7251700" y="4044950"/>
          <p14:tracePt t="113934" x="7259638" y="4044950"/>
          <p14:tracePt t="113954" x="7269163" y="4044950"/>
          <p14:tracePt t="113973" x="7269163" y="4037013"/>
          <p14:tracePt t="113984" x="7277100" y="4037013"/>
          <p14:tracePt t="114003" x="7277100" y="4027488"/>
          <p14:tracePt t="114013" x="7286625" y="4017963"/>
          <p14:tracePt t="114033" x="7296150" y="4010025"/>
          <p14:tracePt t="114053" x="7304088" y="4000500"/>
          <p14:tracePt t="114063" x="7304088" y="3983038"/>
          <p14:tracePt t="114073" x="7304088" y="3973513"/>
          <p14:tracePt t="114084" x="7313613" y="3956050"/>
          <p14:tracePt t="114099" x="7323138" y="3919538"/>
          <p14:tracePt t="114116" x="7340600" y="3902075"/>
          <p14:tracePt t="114134" x="7340600" y="3894138"/>
          <p14:tracePt t="114149" x="7340600" y="3884613"/>
          <p14:tracePt t="114166" x="7348538" y="3875088"/>
          <p14:tracePt t="114184" x="7348538" y="3867150"/>
          <p14:tracePt t="114203" x="7358063" y="3867150"/>
          <p14:tracePt t="114216" x="7367588" y="3848100"/>
          <p14:tracePt t="114233" x="7367588" y="3840163"/>
          <p14:tracePt t="114253" x="7375525" y="3840163"/>
          <p14:tracePt t="114266" x="7375525" y="3830638"/>
          <p14:tracePt t="114284" x="7375525" y="3822700"/>
          <p14:tracePt t="114342" x="7385050" y="3822700"/>
          <p14:tracePt t="114372" x="7385050" y="3813175"/>
          <p14:tracePt t="114383" x="7375525" y="3813175"/>
          <p14:tracePt t="114511" x="7375525" y="3822700"/>
          <p14:tracePt t="114521" x="7367588" y="3822700"/>
          <p14:tracePt t="114531" x="7358063" y="3830638"/>
          <p14:tracePt t="114541" x="7348538" y="3830638"/>
          <p14:tracePt t="114552" x="7323138" y="3848100"/>
          <p14:tracePt t="114566" x="7232650" y="3894138"/>
          <p14:tracePt t="114583" x="7180263" y="3919538"/>
          <p14:tracePt t="114600" x="7108825" y="3946525"/>
          <p14:tracePt t="114616" x="7045325" y="3973513"/>
          <p14:tracePt t="114632" x="7027863" y="3990975"/>
          <p14:tracePt t="114649" x="6991350" y="4017963"/>
          <p14:tracePt t="114666" x="6965950" y="4044950"/>
          <p14:tracePt t="114683" x="6946900" y="4044950"/>
          <p14:tracePt t="114699" x="6929438" y="4062413"/>
          <p14:tracePt t="114716" x="6919913" y="4062413"/>
          <p14:tracePt t="114732" x="6919913" y="4071938"/>
          <p14:tracePt t="114749" x="6911975" y="4071938"/>
          <p14:tracePt t="114766" x="6902450" y="4071938"/>
          <p14:tracePt t="114880" x="6911975" y="4071938"/>
          <p14:tracePt t="114979" x="6919913" y="4071938"/>
          <p14:tracePt t="114990" x="6929438" y="4071938"/>
          <p14:tracePt t="115001" x="6946900" y="4062413"/>
          <p14:tracePt t="115016" x="6991350" y="4037013"/>
          <p14:tracePt t="115033" x="7027863" y="4010025"/>
          <p14:tracePt t="115049" x="7072313" y="3973513"/>
          <p14:tracePt t="115066" x="7108825" y="3946525"/>
          <p14:tracePt t="115082" x="7134225" y="3929063"/>
          <p14:tracePt t="115100" x="7143750" y="3919538"/>
          <p14:tracePt t="115115" x="7170738" y="3894138"/>
          <p14:tracePt t="115133" x="7197725" y="3884613"/>
          <p14:tracePt t="115150" x="7205663" y="3875088"/>
          <p14:tracePt t="115166" x="7215188" y="3867150"/>
          <p14:tracePt t="115183" x="7224713" y="3867150"/>
          <p14:tracePt t="115199" x="7224713" y="3857625"/>
          <p14:tracePt t="115215" x="7232650" y="3857625"/>
          <p14:tracePt t="115232" x="7224713" y="3857625"/>
          <p14:tracePt t="115358" x="7215188" y="3857625"/>
          <p14:tracePt t="115378" x="7205663" y="3867150"/>
          <p14:tracePt t="115388" x="7188200" y="3875088"/>
          <p14:tracePt t="115399" x="7180263" y="3875088"/>
          <p14:tracePt t="115408" x="7170738" y="3884613"/>
          <p14:tracePt t="115418" x="7153275" y="3894138"/>
          <p14:tracePt t="115432" x="7089775" y="3929063"/>
          <p14:tracePt t="115449" x="7062788" y="3946525"/>
          <p14:tracePt t="115465" x="7010400" y="3973513"/>
          <p14:tracePt t="115482" x="6973888" y="4000500"/>
          <p14:tracePt t="115499" x="6965950" y="4017963"/>
          <p14:tracePt t="115515" x="6938963" y="4037013"/>
          <p14:tracePt t="115532" x="6929438" y="4044950"/>
          <p14:tracePt t="115548" x="6919913" y="4054475"/>
          <p14:tracePt t="115565" x="6911975" y="4054475"/>
          <p14:tracePt t="115582" x="6911975" y="4062413"/>
          <p14:tracePt t="121734" x="6911975" y="4054475"/>
          <p14:tracePt t="121832" x="6911975" y="4037013"/>
          <p14:tracePt t="121843" x="6919913" y="4017963"/>
          <p14:tracePt t="121852" x="6929438" y="3990975"/>
          <p14:tracePt t="121863" x="6946900" y="3965575"/>
          <p14:tracePt t="121876" x="6973888" y="3902075"/>
          <p14:tracePt t="121894" x="6991350" y="3875088"/>
          <p14:tracePt t="121910" x="7010400" y="3830638"/>
          <p14:tracePt t="121926" x="7027863" y="3813175"/>
          <p14:tracePt t="121943" x="7027863" y="3803650"/>
          <p14:tracePt t="121960" x="7027863" y="3795713"/>
          <p14:tracePt t="121977" x="7037388" y="3786188"/>
          <p14:tracePt t="121993" x="7037388" y="3776663"/>
          <p14:tracePt t="122032" x="7045325" y="3776663"/>
          <p14:tracePt t="122042" x="7045325" y="3768725"/>
          <p14:tracePt t="122051" x="7045325" y="3759200"/>
          <p14:tracePt t="122062" x="7054850" y="3751263"/>
          <p14:tracePt t="122091" x="7062788" y="3751263"/>
          <p14:tracePt t="122121" x="7062788" y="3741738"/>
          <p14:tracePt t="122131" x="7062788" y="3732213"/>
          <p14:tracePt t="122181" x="7072313" y="3724275"/>
          <p14:tracePt t="124829" x="7062788" y="3732213"/>
          <p14:tracePt t="124891" x="7054850" y="3741738"/>
          <p14:tracePt t="124901" x="7037388" y="3759200"/>
          <p14:tracePt t="124911" x="7018338" y="3795713"/>
          <p14:tracePt t="124925" x="6929438" y="3919538"/>
          <p14:tracePt t="124942" x="6867525" y="4000500"/>
          <p14:tracePt t="124958" x="6724650" y="4152900"/>
          <p14:tracePt t="124975" x="6626225" y="4286250"/>
          <p14:tracePt t="124992" x="6589713" y="4330700"/>
          <p14:tracePt t="125009" x="6554788" y="4375150"/>
          <p14:tracePt t="125026" x="6537325" y="4402138"/>
          <p14:tracePt t="125042" x="6527800" y="4411663"/>
          <p14:tracePt t="125058" x="6518275" y="4438650"/>
          <p14:tracePt t="125074" x="6500813" y="4465638"/>
          <p14:tracePt t="125092" x="6500813" y="4473575"/>
          <p14:tracePt t="125107" x="6491288" y="4483100"/>
          <p14:tracePt t="125124" x="6483350" y="4483100"/>
          <p14:tracePt t="125179" x="6483350" y="4491038"/>
          <p14:tracePt t="125189" x="6473825" y="4491038"/>
          <p14:tracePt t="125200" x="6473825" y="4500563"/>
          <p14:tracePt t="125220" x="6465888" y="4500563"/>
          <p14:tracePt t="125230" x="6465888" y="4510088"/>
          <p14:tracePt t="125241" x="6456363" y="4518025"/>
          <p14:tracePt t="125258" x="6446838" y="4527550"/>
          <p14:tracePt t="125274" x="6438900" y="4537075"/>
          <p14:tracePt t="125291" x="6429375" y="4545013"/>
          <p14:tracePt t="125339" x="6429375" y="4554538"/>
          <p14:tracePt t="125379" x="6446838" y="4554538"/>
          <p14:tracePt t="125488" x="6473825" y="4554538"/>
          <p14:tracePt t="125498" x="6537325" y="4545013"/>
          <p14:tracePt t="125509" x="6616700" y="4537075"/>
          <p14:tracePt t="125524" x="6902450" y="4500563"/>
          <p14:tracePt t="125541" x="7062788" y="4483100"/>
          <p14:tracePt t="125557" x="7313613" y="4446588"/>
          <p14:tracePt t="125574" x="7456488" y="4429125"/>
          <p14:tracePt t="125591" x="7491413" y="4419600"/>
          <p14:tracePt t="125607" x="7545388" y="4411663"/>
          <p14:tracePt t="125624" x="7572375" y="4394200"/>
          <p14:tracePt t="125641" x="7589838" y="4357688"/>
          <p14:tracePt t="125657" x="7616825" y="4295775"/>
          <p14:tracePt t="125675" x="7634288" y="4241800"/>
          <p14:tracePt t="125691" x="7634288" y="4232275"/>
          <p14:tracePt t="125707" x="7643813" y="4224338"/>
          <p14:tracePt t="125724" x="7643813" y="4214813"/>
          <p14:tracePt t="125740" x="7643813" y="4205288"/>
          <p14:tracePt t="125807" x="7653338" y="4205288"/>
          <p14:tracePt t="125818" x="7653338" y="4197350"/>
          <p14:tracePt t="125838" x="7661275" y="4187825"/>
          <p14:tracePt t="125847" x="7680325" y="4170363"/>
          <p14:tracePt t="125858" x="7688263" y="4160838"/>
          <p14:tracePt t="125874" x="7715250" y="4133850"/>
          <p14:tracePt t="125891" x="7742238" y="4116388"/>
          <p14:tracePt t="125908" x="7742238" y="4108450"/>
          <p14:tracePt t="125924" x="7759700" y="4098925"/>
          <p14:tracePt t="125941" x="7769225" y="4098925"/>
          <p14:tracePt t="125958" x="7777163" y="4089400"/>
          <p14:tracePt t="125977" x="7786688" y="4089400"/>
          <p14:tracePt t="125997" x="7796213" y="4089400"/>
          <p14:tracePt t="126008" x="7804150" y="4089400"/>
          <p14:tracePt t="126026" x="7823200" y="4089400"/>
          <p14:tracePt t="126046" x="7831138" y="4089400"/>
          <p14:tracePt t="126058" x="7831138" y="4098925"/>
          <p14:tracePt t="126074" x="7848600" y="4098925"/>
          <p14:tracePt t="126091" x="7858125" y="4098925"/>
          <p14:tracePt t="126107" x="7867650" y="4098925"/>
          <p14:tracePt t="126123" x="7875588" y="4098925"/>
          <p14:tracePt t="126140" x="7894638" y="4108450"/>
          <p14:tracePt t="126157" x="7902575" y="4108450"/>
          <p14:tracePt t="126176" x="7912100" y="4108450"/>
          <p14:tracePt t="126191" x="7920038" y="4108450"/>
          <p14:tracePt t="126207" x="7929563" y="4108450"/>
          <p14:tracePt t="126226" x="7939088" y="4108450"/>
          <p14:tracePt t="126246" x="7947025" y="4108450"/>
          <p14:tracePt t="126265" x="7956550" y="4108450"/>
          <p14:tracePt t="126285" x="7966075" y="4116388"/>
          <p14:tracePt t="127206" x="7912100" y="4125913"/>
          <p14:tracePt t="127542" x="7840663" y="4143375"/>
          <p14:tracePt t="127551" x="7769225" y="4152900"/>
          <p14:tracePt t="127562" x="7705725" y="4160838"/>
          <p14:tracePt t="127573" x="7643813" y="4170363"/>
          <p14:tracePt t="127589" x="7554913" y="4187825"/>
          <p14:tracePt t="127606" x="7491413" y="4205288"/>
          <p14:tracePt t="127623" x="7466013" y="4205288"/>
          <p14:tracePt t="127639" x="7402513" y="4224338"/>
          <p14:tracePt t="127656" x="7348538" y="4241800"/>
          <p14:tracePt t="127673" x="7323138" y="4259263"/>
          <p14:tracePt t="127690" x="7269163" y="4276725"/>
          <p14:tracePt t="127706" x="7224713" y="4276725"/>
          <p14:tracePt t="127723" x="7215188" y="4286250"/>
          <p14:tracePt t="127739" x="7205663" y="4286250"/>
          <p14:tracePt t="127756" x="7215188" y="4286250"/>
          <p14:tracePt t="127820" x="7242175" y="4286250"/>
          <p14:tracePt t="127830" x="7296150" y="4286250"/>
          <p14:tracePt t="127840" x="7402513" y="4276725"/>
          <p14:tracePt t="127856" x="7759700" y="4232275"/>
          <p14:tracePt t="127872" x="7939088" y="4214813"/>
          <p14:tracePt t="127889" x="8269288" y="4197350"/>
          <p14:tracePt t="127906" x="8466138" y="4187825"/>
          <p14:tracePt t="127923" x="8528050" y="4187825"/>
          <p14:tracePt t="127939" x="8589963" y="4187825"/>
          <p14:tracePt t="127956" x="8609013" y="4187825"/>
          <p14:tracePt t="127972" x="8616950" y="4187825"/>
          <p14:tracePt t="127989" x="8626475" y="4187825"/>
          <p14:tracePt t="128006" x="8634413" y="4187825"/>
          <p14:tracePt t="131563" x="8626475" y="4187825"/>
          <p14:tracePt t="132114" x="8609013" y="4187825"/>
          <p14:tracePt t="132124" x="8589963" y="4187825"/>
          <p14:tracePt t="132134" x="8562975" y="4187825"/>
          <p14:tracePt t="132144" x="8528050" y="4187825"/>
          <p14:tracePt t="132154" x="8474075" y="4187825"/>
          <p14:tracePt t="132169" x="8313738" y="4187825"/>
          <p14:tracePt t="132186" x="8232775" y="4187825"/>
          <p14:tracePt t="132204" x="8089900" y="4187825"/>
          <p14:tracePt t="132219" x="7947025" y="4187825"/>
          <p14:tracePt t="132236" x="7875588" y="4187825"/>
          <p14:tracePt t="132252" x="7742238" y="4197350"/>
          <p14:tracePt t="132269" x="7626350" y="4214813"/>
          <p14:tracePt t="132286" x="7572375" y="4232275"/>
          <p14:tracePt t="132302" x="7491413" y="4259263"/>
          <p14:tracePt t="132319" x="7419975" y="4286250"/>
          <p14:tracePt t="132336" x="7358063" y="4295775"/>
          <p14:tracePt t="132354" x="7331075" y="4295775"/>
          <p14:tracePt t="132369" x="7296150" y="4303713"/>
          <p14:tracePt t="132385" x="7286625" y="4313238"/>
          <p14:tracePt t="132402" x="7232650" y="4322763"/>
          <p14:tracePt t="132419" x="7180263" y="4348163"/>
          <p14:tracePt t="132435" x="7153275" y="4357688"/>
          <p14:tracePt t="132452" x="7099300" y="4384675"/>
          <p14:tracePt t="132469" x="7081838" y="4394200"/>
          <p14:tracePt t="132484" x="7072313" y="4394200"/>
          <p14:tracePt t="132484" x="7062788" y="4394200"/>
          <p14:tracePt t="132504" x="7062788" y="4402138"/>
          <p14:tracePt t="132518" x="7054850" y="4402138"/>
          <p14:tracePt t="132534" x="7062788" y="4384675"/>
          <p14:tracePt t="132910" x="7089775" y="4340225"/>
          <p14:tracePt t="132920" x="7153275" y="4268788"/>
          <p14:tracePt t="132930" x="7205663" y="4187825"/>
          <p14:tracePt t="132939" x="7277100" y="4089400"/>
          <p14:tracePt t="132951" x="7348538" y="3983038"/>
          <p14:tracePt t="132967" x="7473950" y="3795713"/>
          <p14:tracePt t="132984" x="7554913" y="3652838"/>
          <p14:tracePt t="133002" x="7589838" y="3589338"/>
          <p14:tracePt t="133017" x="7670800" y="3465513"/>
          <p14:tracePt t="133034" x="7732713" y="3348038"/>
          <p14:tracePt t="133051" x="7742238" y="3303588"/>
          <p14:tracePt t="133067" x="7777163" y="3241675"/>
          <p14:tracePt t="133084" x="7786688" y="3205163"/>
          <p14:tracePt t="133101" x="7804150" y="3179763"/>
          <p14:tracePt t="133117" x="7831138" y="3098800"/>
          <p14:tracePt t="133134" x="7867650" y="3009900"/>
          <p14:tracePt t="133151" x="7875588" y="2965450"/>
          <p14:tracePt t="133167" x="7885113" y="2928938"/>
          <p14:tracePt t="133184" x="7902575" y="2894013"/>
          <p14:tracePt t="133202" x="7912100" y="2874963"/>
          <p14:tracePt t="133217" x="7947025" y="2813050"/>
          <p14:tracePt t="133234" x="7966075" y="2786063"/>
          <p14:tracePt t="133251" x="7966075" y="2768600"/>
          <p14:tracePt t="133267" x="7974013" y="2759075"/>
          <p14:tracePt t="133284" x="7983538" y="2759075"/>
          <p14:tracePt t="133308" x="7983538" y="2768600"/>
          <p14:tracePt t="133437" x="7983538" y="2776538"/>
          <p14:tracePt t="133447" x="7983538" y="2795588"/>
          <p14:tracePt t="133457" x="7974013" y="2822575"/>
          <p14:tracePt t="133468" x="7966075" y="2874963"/>
          <p14:tracePt t="133484" x="7947025" y="3009900"/>
          <p14:tracePt t="133501" x="7920038" y="3133725"/>
          <p14:tracePt t="133518" x="7912100" y="3205163"/>
          <p14:tracePt t="133534" x="7894638" y="3357563"/>
          <p14:tracePt t="133550" x="7858125" y="3490913"/>
          <p14:tracePt t="133568" x="7840663" y="3554413"/>
          <p14:tracePt t="133584" x="7804150" y="3670300"/>
          <p14:tracePt t="133601" x="7786688" y="3759200"/>
          <p14:tracePt t="133617" x="7786688" y="3795713"/>
          <p14:tracePt t="133633" x="7769225" y="3857625"/>
          <p14:tracePt t="133650" x="7751763" y="3919538"/>
          <p14:tracePt t="133668" x="7751763" y="3938588"/>
          <p14:tracePt t="133684" x="7732713" y="3965575"/>
          <p14:tracePt t="133701" x="7732713" y="3990975"/>
          <p14:tracePt t="133717" x="7732713" y="4000500"/>
          <p14:tracePt t="133733" x="7724775" y="4010025"/>
          <p14:tracePt t="135516" x="7724775" y="4017963"/>
          <p14:tracePt t="136337" x="7715250" y="4037013"/>
          <p14:tracePt t="136356" x="7705725" y="4044950"/>
          <p14:tracePt t="136376" x="7688263" y="4044950"/>
          <p14:tracePt t="136387" x="7670800" y="4054475"/>
          <p14:tracePt t="136396" x="7643813" y="4062413"/>
          <p14:tracePt t="136406" x="7608888" y="4071938"/>
          <p14:tracePt t="136416" x="7562850" y="4081463"/>
          <p14:tracePt t="136431" x="7456488" y="4089400"/>
          <p14:tracePt t="136448" x="7394575" y="4089400"/>
          <p14:tracePt t="136465" x="7286625" y="4098925"/>
          <p14:tracePt t="136482" x="7197725" y="4098925"/>
          <p14:tracePt t="136499" x="7161213" y="4098925"/>
          <p14:tracePt t="136515" x="7099300" y="4098925"/>
          <p14:tracePt t="136532" x="7045325" y="4098925"/>
          <p14:tracePt t="136548" x="7018338" y="4089400"/>
          <p14:tracePt t="136564" x="6965950" y="4081463"/>
          <p14:tracePt t="136582" x="6919913" y="4071938"/>
          <p14:tracePt t="136598" x="6902450" y="4062413"/>
          <p14:tracePt t="136615" x="6867525" y="4054475"/>
          <p14:tracePt t="136631" x="6831013" y="4054475"/>
          <p14:tracePt t="136648" x="6823075" y="4054475"/>
          <p14:tracePt t="136664" x="6804025" y="4054475"/>
          <p14:tracePt t="136682" x="6769100" y="4054475"/>
          <p14:tracePt t="136699" x="6751638" y="4054475"/>
          <p14:tracePt t="136714" x="6697663" y="4071938"/>
          <p14:tracePt t="136731" x="6634163" y="4108450"/>
          <p14:tracePt t="136748" x="6599238" y="4133850"/>
          <p14:tracePt t="136764" x="6537325" y="4197350"/>
          <p14:tracePt t="136781" x="6491288" y="4276725"/>
          <p14:tracePt t="136798" x="6446838" y="4357688"/>
          <p14:tracePt t="136815" x="6429375" y="4402138"/>
          <p14:tracePt t="136831" x="6402388" y="4465638"/>
          <p14:tracePt t="136848" x="6384925" y="4491038"/>
          <p14:tracePt t="136865" x="6375400" y="4510088"/>
          <p14:tracePt t="136881" x="6367463" y="4518025"/>
          <p14:tracePt t="136898" x="6375400" y="4518025"/>
          <p14:tracePt t="137771" x="6375400" y="4527550"/>
          <p14:tracePt t="137781" x="6384925" y="4527550"/>
          <p14:tracePt t="137791" x="6394450" y="4527550"/>
          <p14:tracePt t="137801" x="6402388" y="4527550"/>
          <p14:tracePt t="137814" x="6465888" y="4537075"/>
          <p14:tracePt t="137831" x="6527800" y="4537075"/>
          <p14:tracePt t="137847" x="6670675" y="4545013"/>
          <p14:tracePt t="137864" x="6804025" y="4545013"/>
          <p14:tracePt t="137881" x="6867525" y="4545013"/>
          <p14:tracePt t="137897" x="6946900" y="4545013"/>
          <p14:tracePt t="137914" x="7000875" y="4545013"/>
          <p14:tracePt t="137931" x="7027863" y="4545013"/>
          <p14:tracePt t="137947" x="7072313" y="4545013"/>
          <p14:tracePt t="137964" x="7108825" y="4545013"/>
          <p14:tracePt t="137981" x="7134225" y="4545013"/>
          <p14:tracePt t="137997" x="7188200" y="4545013"/>
          <p14:tracePt t="138015" x="7259638" y="4527550"/>
          <p14:tracePt t="138031" x="7304088" y="4518025"/>
          <p14:tracePt t="138047" x="7367588" y="4510088"/>
          <p14:tracePt t="138064" x="7385050" y="4510088"/>
          <p14:tracePt t="138064" x="7402513" y="4510088"/>
          <p14:tracePt t="138080" x="7419975" y="4510088"/>
          <p14:tracePt t="138097" x="7429500" y="4510088"/>
          <p14:tracePt t="138113" x="7439025" y="4510088"/>
          <p14:tracePt t="138131" x="7446963" y="4510088"/>
          <p14:tracePt t="138147" x="7456488" y="4510088"/>
          <p14:tracePt t="138229" x="7439025" y="4510088"/>
          <p14:tracePt t="138816" x="7402513" y="4510088"/>
          <p14:tracePt t="138827" x="7367588" y="4500563"/>
          <p14:tracePt t="138836" x="7331075" y="4500563"/>
          <p14:tracePt t="138847" x="7286625" y="4500563"/>
          <p14:tracePt t="138863" x="7224713" y="4429125"/>
          <p14:tracePt t="138880" x="7161213" y="4286250"/>
          <p14:tracePt t="138897" x="7134225" y="4205288"/>
          <p14:tracePt t="138913" x="7089775" y="4000500"/>
          <p14:tracePt t="138930" x="7081838" y="3795713"/>
          <p14:tracePt t="138947" x="7072313" y="3697288"/>
          <p14:tracePt t="138963" x="7072313" y="3509963"/>
          <p14:tracePt t="138979" x="7116763" y="3313113"/>
          <p14:tracePt t="138997" x="7161213" y="3232150"/>
          <p14:tracePt t="139013" x="7251700" y="3098800"/>
          <p14:tracePt t="139030" x="7358063" y="3017838"/>
          <p14:tracePt t="139047" x="7412038" y="2990850"/>
          <p14:tracePt t="139063" x="7554913" y="2955925"/>
          <p14:tracePt t="139079" x="7705725" y="2938463"/>
          <p14:tracePt t="139097" x="7777163" y="2928938"/>
          <p14:tracePt t="139113" x="7912100" y="2928938"/>
          <p14:tracePt t="139129" x="8037513" y="2946400"/>
          <p14:tracePt t="139147" x="8089900" y="2982913"/>
          <p14:tracePt t="139163" x="8188325" y="3081338"/>
          <p14:tracePt t="139180" x="8251825" y="3197225"/>
          <p14:tracePt t="139196" x="8269288" y="3251200"/>
          <p14:tracePt t="139214" x="8277225" y="3322638"/>
          <p14:tracePt t="139230" x="8269288" y="3402013"/>
          <p14:tracePt t="139246" x="8242300" y="3455988"/>
          <p14:tracePt t="139262" x="8170863" y="3581400"/>
          <p14:tracePt t="139280" x="8099425" y="3714750"/>
          <p14:tracePt t="139297" x="8072438" y="3768725"/>
          <p14:tracePt t="139313" x="8010525" y="3867150"/>
          <p14:tracePt t="139330" x="7947025" y="3946525"/>
          <p14:tracePt t="139347" x="7912100" y="3983038"/>
          <p14:tracePt t="139363" x="7848600" y="4044950"/>
          <p14:tracePt t="139380" x="7796213" y="4098925"/>
          <p14:tracePt t="139396" x="7777163" y="4108450"/>
          <p14:tracePt t="139412" x="7759700" y="4125913"/>
          <p14:tracePt t="139429" x="7742238" y="4143375"/>
          <p14:tracePt t="139446" x="7732713" y="4143375"/>
          <p14:tracePt t="139734" x="7724775" y="4133850"/>
          <p14:tracePt t="139743" x="7715250" y="4116388"/>
          <p14:tracePt t="139753" x="7705725" y="4098925"/>
          <p14:tracePt t="139764" x="7688263" y="4071938"/>
          <p14:tracePt t="139779" x="7653338" y="3956050"/>
          <p14:tracePt t="139797" x="7634288" y="3884613"/>
          <p14:tracePt t="139813" x="7616825" y="3714750"/>
          <p14:tracePt t="139829" x="7599363" y="3544888"/>
          <p14:tracePt t="139846" x="7589838" y="3446463"/>
          <p14:tracePt t="139863" x="7572375" y="3268663"/>
          <p14:tracePt t="139879" x="7554913" y="3108325"/>
          <p14:tracePt t="139896" x="7554913" y="2965450"/>
          <p14:tracePt t="139913" x="7554913" y="2884488"/>
          <p14:tracePt t="139929" x="7599363" y="2714625"/>
          <p14:tracePt t="139946" x="7680325" y="2571750"/>
          <p14:tracePt t="139963" x="7715250" y="2517775"/>
          <p14:tracePt t="139979" x="7769225" y="2455863"/>
          <p14:tracePt t="139996" x="7823200" y="2428875"/>
          <p14:tracePt t="140013" x="7858125" y="2419350"/>
          <p14:tracePt t="140029" x="7912100" y="2401888"/>
          <p14:tracePt t="140046" x="7966075" y="2401888"/>
          <p14:tracePt t="140063" x="7991475" y="2401888"/>
          <p14:tracePt t="140079" x="8018463" y="2401888"/>
          <p14:tracePt t="140096" x="8037513" y="2411413"/>
          <p14:tracePt t="140113" x="8045450" y="2419350"/>
          <p14:tracePt t="140129" x="8045450" y="2428875"/>
          <p14:tracePt t="140145" x="8045450" y="2438400"/>
          <p14:tracePt t="140163" x="8037513" y="2446338"/>
          <p14:tracePt t="140179" x="7956550" y="2536825"/>
          <p14:tracePt t="140196" x="7796213" y="2679700"/>
          <p14:tracePt t="140213" x="7732713" y="2751138"/>
          <p14:tracePt t="140229" x="7634288" y="2847975"/>
          <p14:tracePt t="140246" x="7572375" y="2901950"/>
          <p14:tracePt t="140263" x="7545388" y="2928938"/>
          <p14:tracePt t="140279" x="7527925" y="2946400"/>
          <p14:tracePt t="140296" x="7527925" y="2955925"/>
          <p14:tracePt t="140313" x="7545388" y="2955925"/>
          <p14:tracePt t="140341" x="7572375" y="2955925"/>
          <p14:tracePt t="140350" x="7626350" y="2938463"/>
          <p14:tracePt t="140363" x="7688263" y="2919413"/>
          <p14:tracePt t="140378" x="7823200" y="2884488"/>
          <p14:tracePt t="140396" x="7939088" y="2867025"/>
          <p14:tracePt t="140413" x="7974013" y="2867025"/>
          <p14:tracePt t="140428" x="8027988" y="2867025"/>
          <p14:tracePt t="140446" x="8054975" y="2874963"/>
          <p14:tracePt t="140463" x="8054975" y="2884488"/>
          <p14:tracePt t="140479" x="8054975" y="2901950"/>
          <p14:tracePt t="140496" x="8054975" y="2965450"/>
          <p14:tracePt t="140513" x="8037513" y="3017838"/>
          <p14:tracePt t="140529" x="7983538" y="3125788"/>
          <p14:tracePt t="140546" x="7912100" y="3232150"/>
          <p14:tracePt t="140563" x="7885113" y="3276600"/>
          <p14:tracePt t="140579" x="7823200" y="3348038"/>
          <p14:tracePt t="140596" x="7804150" y="3384550"/>
          <p14:tracePt t="140612" x="7796213" y="3384550"/>
          <p14:tracePt t="140629" x="7796213" y="3394075"/>
          <p14:tracePt t="140645" x="7804150" y="3394075"/>
          <p14:tracePt t="140662" x="7813675" y="3394075"/>
          <p14:tracePt t="140679" x="7831138" y="3394075"/>
          <p14:tracePt t="140696" x="7831138" y="3384550"/>
          <p14:tracePt t="140712" x="7840663" y="3384550"/>
          <p14:tracePt t="140729" x="7823200" y="3402013"/>
          <p14:tracePt t="140769" x="7786688" y="3429000"/>
          <p14:tracePt t="140779" x="7732713" y="3473450"/>
          <p14:tracePt t="140789" x="7661275" y="3517900"/>
          <p14:tracePt t="140799" x="7589838" y="3571875"/>
          <p14:tracePt t="140812" x="7518400" y="3616325"/>
          <p14:tracePt t="140828" x="7402513" y="3687763"/>
          <p14:tracePt t="140846" x="7323138" y="3741738"/>
          <p14:tracePt t="140863" x="7286625" y="3759200"/>
          <p14:tracePt t="140878" x="7277100" y="3776663"/>
          <p14:tracePt t="140896" x="7259638" y="3776663"/>
          <p14:tracePt t="141098" x="7242175" y="3786188"/>
          <p14:tracePt t="141108" x="7215188" y="3803650"/>
          <p14:tracePt t="141118" x="7180263" y="3813175"/>
          <p14:tracePt t="141129" x="7134225" y="3822700"/>
          <p14:tracePt t="141145" x="7062788" y="3830638"/>
          <p14:tracePt t="141162" x="6973888" y="3848100"/>
          <p14:tracePt t="141179" x="6929438" y="3857625"/>
          <p14:tracePt t="141195" x="6858000" y="3884613"/>
          <p14:tracePt t="141212" x="6796088" y="3911600"/>
          <p14:tracePt t="141229" x="6769100" y="3938588"/>
          <p14:tracePt t="141245" x="6697663" y="4000500"/>
          <p14:tracePt t="141262" x="6634163" y="4081463"/>
          <p14:tracePt t="141279" x="6599238" y="4133850"/>
          <p14:tracePt t="141295" x="6518275" y="4224338"/>
          <p14:tracePt t="141312" x="6446838" y="4303713"/>
          <p14:tracePt t="141329" x="6429375" y="4322763"/>
          <p14:tracePt t="141345" x="6402388" y="4348163"/>
          <p14:tracePt t="141362" x="6394450" y="4367213"/>
          <p14:tracePt t="141379" x="6384925" y="4367213"/>
          <p14:tracePt t="141394" x="6384925" y="4375150"/>
          <p14:tracePt t="141412" x="6375400" y="4384675"/>
          <p14:tracePt t="141428" x="6375400" y="4375150"/>
          <p14:tracePt t="141596" x="6375400" y="4367213"/>
          <p14:tracePt t="141606" x="6384925" y="4340225"/>
          <p14:tracePt t="141616" x="6411913" y="4286250"/>
          <p14:tracePt t="141628" x="6438900" y="4232275"/>
          <p14:tracePt t="141645" x="6473825" y="4125913"/>
          <p14:tracePt t="141661" x="6491288" y="4098925"/>
          <p14:tracePt t="141678" x="6491288" y="4081463"/>
          <p14:tracePt t="141694" x="6500813" y="4071938"/>
          <p14:tracePt t="141711" x="6500813" y="4081463"/>
          <p14:tracePt t="141845" x="6491288" y="4089400"/>
          <p14:tracePt t="141855" x="6491288" y="4098925"/>
          <p14:tracePt t="141865" x="6491288" y="4108450"/>
          <p14:tracePt t="141877" x="6483350" y="4125913"/>
          <p14:tracePt t="141894" x="6483350" y="4187825"/>
          <p14:tracePt t="141911" x="6473825" y="4286250"/>
          <p14:tracePt t="141928" x="6465888" y="4330700"/>
          <p14:tracePt t="141944" x="6465888" y="4394200"/>
          <p14:tracePt t="141961" x="6465888" y="4438650"/>
          <p14:tracePt t="141978" x="6465888" y="4446588"/>
          <p14:tracePt t="141994" x="6465888" y="4465638"/>
          <p14:tracePt t="142012" x="6483350" y="4473575"/>
          <p14:tracePt t="142028" x="6491288" y="4473575"/>
          <p14:tracePt t="142044" x="6527800" y="4483100"/>
          <p14:tracePt t="142062" x="6589713" y="4483100"/>
          <p14:tracePt t="142078" x="6653213" y="4473575"/>
          <p14:tracePt t="142095" x="6688138" y="4473575"/>
          <p14:tracePt t="142111" x="6769100" y="4465638"/>
          <p14:tracePt t="142127" x="6831013" y="4465638"/>
          <p14:tracePt t="142145" x="6858000" y="4465638"/>
          <p14:tracePt t="142161" x="6894513" y="4465638"/>
          <p14:tracePt t="142177" x="6929438" y="4473575"/>
          <p14:tracePt t="142195" x="6946900" y="4483100"/>
          <p14:tracePt t="142211" x="6983413" y="4483100"/>
          <p14:tracePt t="142228" x="7037388" y="4483100"/>
          <p14:tracePt t="142245" x="7062788" y="4483100"/>
          <p14:tracePt t="142261" x="7116763" y="4483100"/>
          <p14:tracePt t="142278" x="7161213" y="4491038"/>
          <p14:tracePt t="142295" x="7180263" y="4491038"/>
          <p14:tracePt t="142311" x="7205663" y="4491038"/>
          <p14:tracePt t="142328" x="7215188" y="4500563"/>
          <p14:tracePt t="142345" x="7224713" y="4500563"/>
          <p14:tracePt t="142360" x="7215188" y="4500563"/>
          <p14:tracePt t="142413" x="7197725" y="4500563"/>
          <p14:tracePt t="142423" x="7161213" y="4500563"/>
          <p14:tracePt t="142433" x="7099300" y="4500563"/>
          <p14:tracePt t="142445" x="7010400" y="4473575"/>
          <p14:tracePt t="142461" x="6813550" y="4429125"/>
          <p14:tracePt t="142477" x="6653213" y="4384675"/>
          <p14:tracePt t="142494" x="6599238" y="4348163"/>
          <p14:tracePt t="142511" x="6518275" y="4241800"/>
          <p14:tracePt t="142527" x="6491288" y="4054475"/>
          <p14:tracePt t="142545" x="6491288" y="3938588"/>
          <p14:tracePt t="142560" x="6589713" y="3643313"/>
          <p14:tracePt t="142578" x="6732588" y="3384550"/>
          <p14:tracePt t="142594" x="6804025" y="3295650"/>
          <p14:tracePt t="142610" x="6956425" y="3152775"/>
          <p14:tracePt t="142627" x="7134225" y="3071813"/>
          <p14:tracePt t="142644" x="7215188" y="3054350"/>
          <p14:tracePt t="142660" x="7358063" y="3044825"/>
          <p14:tracePt t="142677" x="7483475" y="3062288"/>
          <p14:tracePt t="142694" x="7537450" y="3089275"/>
          <p14:tracePt t="142711" x="7626350" y="3160713"/>
          <p14:tracePt t="142727" x="7670800" y="3224213"/>
          <p14:tracePt t="142743" x="7680325" y="3251200"/>
          <p14:tracePt t="142760" x="7688263" y="3322638"/>
          <p14:tracePt t="142777" x="7680325" y="3402013"/>
          <p14:tracePt t="142794" x="7661275" y="3455988"/>
          <p14:tracePt t="142810" x="7616825" y="3571875"/>
          <p14:tracePt t="142828" x="7562850" y="3697288"/>
          <p14:tracePt t="142844" x="7537450" y="3751263"/>
          <p14:tracePt t="142860" x="7500938" y="3822700"/>
          <p14:tracePt t="142877" x="7456488" y="3875088"/>
          <p14:tracePt t="142893" x="7429500" y="3884613"/>
          <p14:tracePt t="142910" x="7394575" y="3902075"/>
          <p14:tracePt t="142927" x="7358063" y="3902075"/>
          <p14:tracePt t="142944" x="7340600" y="3902075"/>
          <p14:tracePt t="142960" x="7323138" y="3830638"/>
          <p14:tracePt t="142977" x="7323138" y="3714750"/>
          <p14:tracePt t="142994" x="7340600" y="3633788"/>
          <p14:tracePt t="143011" x="7394575" y="3490913"/>
          <p14:tracePt t="143027" x="7473950" y="3340100"/>
          <p14:tracePt t="143044" x="7562850" y="3214688"/>
          <p14:tracePt t="143061" x="7616825" y="3170238"/>
          <p14:tracePt t="143077" x="7732713" y="3125788"/>
          <p14:tracePt t="143094" x="7813675" y="3108325"/>
          <p14:tracePt t="143111" x="7840663" y="3108325"/>
          <p14:tracePt t="143127" x="7885113" y="3125788"/>
          <p14:tracePt t="143143" x="7929563" y="3170238"/>
          <p14:tracePt t="143161" x="7947025" y="3214688"/>
          <p14:tracePt t="143177" x="7983538" y="3313113"/>
          <p14:tracePt t="143194" x="8001000" y="3438525"/>
          <p14:tracePt t="143211" x="8001000" y="3500438"/>
          <p14:tracePt t="143226" x="8001000" y="3625850"/>
          <p14:tracePt t="143243" x="8001000" y="3741738"/>
          <p14:tracePt t="143260" x="8001000" y="3795713"/>
          <p14:tracePt t="143276" x="7983538" y="3884613"/>
          <p14:tracePt t="143294" x="7947025" y="3983038"/>
          <p14:tracePt t="143311" x="7912100" y="4062413"/>
          <p14:tracePt t="145968" x="7867650" y="4044950"/>
          <p14:tracePt t="146317" x="7796213" y="4010025"/>
          <p14:tracePt t="146327" x="7705725" y="3973513"/>
          <p14:tracePt t="146337" x="7608888" y="3956050"/>
          <p14:tracePt t="146347" x="7491413" y="3938588"/>
          <p14:tracePt t="146358" x="7367588" y="3919538"/>
          <p14:tracePt t="146374" x="7081838" y="3884613"/>
          <p14:tracePt t="146391" x="6823075" y="3867150"/>
          <p14:tracePt t="146408" x="6688138" y="3857625"/>
          <p14:tracePt t="146424" x="6446838" y="3840163"/>
          <p14:tracePt t="146441" x="6251575" y="3813175"/>
          <p14:tracePt t="146458" x="6161088" y="3803650"/>
          <p14:tracePt t="146474" x="6018213" y="3786188"/>
          <p14:tracePt t="146491" x="5884863" y="3786188"/>
          <p14:tracePt t="146508" x="5822950" y="3786188"/>
          <p14:tracePt t="146524" x="5715000" y="3786188"/>
          <p14:tracePt t="146541" x="5643563" y="3786188"/>
          <p14:tracePt t="146558" x="5616575" y="3786188"/>
          <p14:tracePt t="146574" x="5562600" y="3786188"/>
          <p14:tracePt t="146591" x="5473700" y="3795713"/>
          <p14:tracePt t="146608" x="5411788" y="3803650"/>
          <p14:tracePt t="146624" x="5268913" y="3822700"/>
          <p14:tracePt t="146640" x="5126038" y="3840163"/>
          <p14:tracePt t="146657" x="5054600" y="3848100"/>
          <p14:tracePt t="146674" x="4929188" y="3867150"/>
          <p14:tracePt t="146691" x="4822825" y="3875088"/>
          <p14:tracePt t="146707" x="4776788" y="3875088"/>
          <p14:tracePt t="146723" x="4714875" y="3884613"/>
          <p14:tracePt t="146740" x="4670425" y="3884613"/>
          <p14:tracePt t="146757" x="4660900" y="3884613"/>
          <p14:tracePt t="146774" x="4643438" y="3884613"/>
          <p14:tracePt t="146790" x="4633913" y="3884613"/>
          <p14:tracePt t="157686" x="4652963" y="3884613"/>
          <p14:tracePt t="158229" x="4679950" y="3884613"/>
          <p14:tracePt t="158240" x="4705350" y="3884613"/>
          <p14:tracePt t="158250" x="4751388" y="3884613"/>
          <p14:tracePt t="158265" x="4884738" y="3867150"/>
          <p14:tracePt t="158282" x="4965700" y="3857625"/>
          <p14:tracePt t="158298" x="5133975" y="3840163"/>
          <p14:tracePt t="158315" x="5340350" y="3822700"/>
          <p14:tracePt t="158332" x="5456238" y="3803650"/>
          <p14:tracePt t="158348" x="5768975" y="3768725"/>
          <p14:tracePt t="158365" x="6126163" y="3751263"/>
          <p14:tracePt t="158381" x="6323013" y="3751263"/>
          <p14:tracePt t="158398" x="6670675" y="3759200"/>
          <p14:tracePt t="158415" x="6956425" y="3803650"/>
          <p14:tracePt t="158432" x="7072313" y="3822700"/>
          <p14:tracePt t="158448" x="7313613" y="3867150"/>
          <p14:tracePt t="158465" x="7545388" y="3902075"/>
          <p14:tracePt t="158482" x="7626350" y="3919538"/>
          <p14:tracePt t="158482" x="7715250" y="3938588"/>
          <p14:tracePt t="158499" x="7786688" y="3965575"/>
          <p14:tracePt t="158515" x="7902575" y="4000500"/>
          <p14:tracePt t="158531" x="7956550" y="4017963"/>
          <p14:tracePt t="158548" x="8018463" y="4054475"/>
          <p14:tracePt t="158565" x="8089900" y="4081463"/>
          <p14:tracePt t="158581" x="8143875" y="4108450"/>
          <p14:tracePt t="158599" x="8161338" y="4116388"/>
          <p14:tracePt t="158614" x="8188325" y="4133850"/>
          <p14:tracePt t="158631" x="8197850" y="4133850"/>
          <p14:tracePt t="158649" x="8197850" y="4143375"/>
          <p14:tracePt t="158664" x="8188325" y="4143375"/>
          <p14:tracePt t="158817" x="8161338" y="4143375"/>
          <p14:tracePt t="158827" x="8126413" y="4143375"/>
          <p14:tracePt t="158838" x="8081963" y="4143375"/>
          <p14:tracePt t="158849" x="8037513" y="4143375"/>
          <p14:tracePt t="158864" x="7920038" y="4152900"/>
          <p14:tracePt t="158881" x="7848600" y="4152900"/>
          <p14:tracePt t="158899" x="7813675" y="4160838"/>
          <p14:tracePt t="158914" x="7751763" y="4160838"/>
          <p14:tracePt t="158931" x="7670800" y="4160838"/>
          <p14:tracePt t="158948" x="7634288" y="4160838"/>
          <p14:tracePt t="158964" x="7581900" y="4160838"/>
          <p14:tracePt t="158982" x="7545388" y="4160838"/>
          <p14:tracePt t="158998" x="7527925" y="4160838"/>
          <p14:tracePt t="159014" x="7483475" y="4160838"/>
          <p14:tracePt t="159031" x="7456488" y="4152900"/>
          <p14:tracePt t="159048" x="7439025" y="4133850"/>
          <p14:tracePt t="159064" x="7429500" y="4108450"/>
          <p14:tracePt t="159081" x="7419975" y="4054475"/>
          <p14:tracePt t="159098" x="7419975" y="4027488"/>
          <p14:tracePt t="159114" x="7419975" y="3965575"/>
          <p14:tracePt t="159131" x="7466013" y="3938588"/>
          <p14:tracePt t="159148" x="7500938" y="3919538"/>
          <p14:tracePt t="159164" x="7616825" y="3894138"/>
          <p14:tracePt t="159181" x="7751763" y="3884613"/>
          <p14:tracePt t="159197" x="7831138" y="3884613"/>
          <p14:tracePt t="159215" x="8062913" y="3911600"/>
          <p14:tracePt t="159231" x="8402638" y="3973513"/>
          <p14:tracePt t="159247" x="8589963" y="4010025"/>
          <p14:tracePt t="159264" x="8939213" y="4081463"/>
          <p14:tracePt t="159281" x="9188450" y="4160838"/>
          <p14:tracePt t="159297" x="9251950" y="4187825"/>
          <p14:tracePt t="159314" x="9331325" y="4224338"/>
          <p14:tracePt t="159331" x="9358313" y="4224338"/>
          <p14:tracePt t="159615" x="9402763" y="4224338"/>
          <p14:tracePt t="159625" x="9466263" y="4214813"/>
          <p14:tracePt t="159635" x="9537700" y="4205288"/>
          <p14:tracePt t="159647" x="9634538" y="4197350"/>
          <p14:tracePt t="159664" x="9858375" y="4187825"/>
          <p14:tracePt t="159681" x="10090150" y="4187825"/>
          <p14:tracePt t="159697" x="10225088" y="4187825"/>
          <p14:tracePt t="159714" x="10456863" y="4197350"/>
          <p14:tracePt t="159731" x="10661650" y="4214813"/>
          <p14:tracePt t="159747" x="10752138" y="4224338"/>
          <p14:tracePt t="159763" x="10902950" y="4251325"/>
          <p14:tracePt t="159781" x="11018838" y="4276725"/>
          <p14:tracePt t="159797" x="11072813" y="4295775"/>
          <p14:tracePt t="159814" x="11144250" y="4330700"/>
          <p14:tracePt t="159830" x="11198225" y="4357688"/>
          <p14:tracePt t="159847" x="11215688" y="4367213"/>
          <p14:tracePt t="159863" x="11260138" y="4375150"/>
          <p14:tracePt t="159880" x="11296650" y="4402138"/>
          <p14:tracePt t="159897" x="11349038" y="4419600"/>
          <p14:tracePt t="159914" x="11376025" y="4438650"/>
          <p14:tracePt t="159930" x="11412538" y="4465638"/>
          <p14:tracePt t="159947" x="11439525" y="4483100"/>
          <p14:tracePt t="159964" x="11456988" y="4483100"/>
          <p14:tracePt t="159980" x="11466513" y="4491038"/>
          <p14:tracePt t="159997" x="11474450" y="4510088"/>
          <p14:tracePt t="160015" x="11474450" y="4518025"/>
          <p14:tracePt t="160043" x="11466513" y="4518025"/>
          <p14:tracePt t="160163" x="11466513" y="4510088"/>
          <p14:tracePt t="160173" x="11466513" y="4500563"/>
          <p14:tracePt t="160193" x="11466513" y="4491038"/>
          <p14:tracePt t="160213" x="11491913" y="4465638"/>
          <p14:tracePt t="160233" x="11491913" y="4456113"/>
          <p14:tracePt t="160482" x="11491913" y="4446588"/>
          <p14:tracePt t="160492" x="11501438" y="4429125"/>
          <p14:tracePt t="160502" x="11510963" y="4411663"/>
          <p14:tracePt t="160513" x="11528425" y="4384675"/>
          <p14:tracePt t="160530" x="11555413" y="4357688"/>
          <p14:tracePt t="160547" x="11590338" y="4330700"/>
          <p14:tracePt t="160564" x="11609388" y="4313238"/>
          <p14:tracePt t="160580" x="11661775" y="4303713"/>
          <p14:tracePt t="160596" x="11733213" y="4295775"/>
          <p14:tracePt t="160613" x="11760200" y="4295775"/>
          <p14:tracePt t="160630" x="11814175" y="4295775"/>
          <p14:tracePt t="160646" x="11841163" y="4295775"/>
          <p14:tracePt t="160663" x="11849100" y="4303713"/>
          <p14:tracePt t="160680" x="11868150" y="4330700"/>
          <p14:tracePt t="160696" x="11876088" y="4348163"/>
          <p14:tracePt t="160714" x="11876088" y="4367213"/>
          <p14:tracePt t="160730" x="11876088" y="4384675"/>
          <p14:tracePt t="160746" x="11831638" y="4411663"/>
          <p14:tracePt t="160762" x="11796713" y="4429125"/>
          <p14:tracePt t="160779" x="11698288" y="4456113"/>
          <p14:tracePt t="160797" x="11626850" y="4465638"/>
          <p14:tracePt t="160813" x="11590338" y="4465638"/>
          <p14:tracePt t="160830" x="11537950" y="4456113"/>
          <p14:tracePt t="160846" x="11483975" y="4411663"/>
          <p14:tracePt t="160863" x="11466513" y="4375150"/>
          <p14:tracePt t="160879" x="11447463" y="4259263"/>
          <p14:tracePt t="160896" x="11447463" y="4125913"/>
          <p14:tracePt t="160913" x="11456988" y="4081463"/>
          <p14:tracePt t="160929" x="11483975" y="4010025"/>
          <p14:tracePt t="160946" x="11537950" y="3956050"/>
          <p14:tracePt t="160963" x="11572875" y="3938588"/>
          <p14:tracePt t="160979" x="11626850" y="3929063"/>
          <p14:tracePt t="160996" x="11680825" y="3929063"/>
          <p14:tracePt t="161014" x="11688763" y="3938588"/>
          <p14:tracePt t="161029" x="11715750" y="3983038"/>
          <p14:tracePt t="161046" x="11715750" y="4054475"/>
          <p14:tracePt t="161063" x="11715750" y="4098925"/>
          <p14:tracePt t="161079" x="11671300" y="4179888"/>
          <p14:tracePt t="161096" x="11634788" y="4259263"/>
          <p14:tracePt t="161113" x="11599863" y="4322763"/>
          <p14:tracePt t="161130" x="11590338" y="4340225"/>
          <p14:tracePt t="161146" x="11563350" y="4375150"/>
          <p14:tracePt t="161163" x="11537950" y="4394200"/>
          <p14:tracePt t="161180" x="11528425" y="4394200"/>
          <p14:tracePt t="161196" x="11501438" y="4394200"/>
          <p14:tracePt t="161214" x="11491913" y="4394200"/>
          <p14:tracePt t="161230" x="11483975" y="4394200"/>
          <p14:tracePt t="161246" x="11483975" y="4384675"/>
          <p14:tracePt t="161262" x="11474450" y="4375150"/>
          <p14:tracePt t="161280" x="11466513" y="4375150"/>
          <p14:tracePt t="161638" x="11456988" y="4367213"/>
          <p14:tracePt t="161648" x="11447463" y="4367213"/>
          <p14:tracePt t="161658" x="11420475" y="4348163"/>
          <p14:tracePt t="161668" x="11412538" y="4340225"/>
          <p14:tracePt t="161679" x="11395075" y="4322763"/>
          <p14:tracePt t="161695" x="11368088" y="4276725"/>
          <p14:tracePt t="161713" x="11358563" y="4197350"/>
          <p14:tracePt t="161729" x="11349038" y="4160838"/>
          <p14:tracePt t="161745" x="11331575" y="4062413"/>
          <p14:tracePt t="161762" x="11314113" y="3983038"/>
          <p14:tracePt t="161779" x="11314113" y="3956050"/>
          <p14:tracePt t="161795" x="11304588" y="3919538"/>
          <p14:tracePt t="161813" x="11304588" y="3911600"/>
          <p14:tracePt t="161829" x="11304588" y="3902075"/>
          <p14:tracePt t="161847" x="11296650" y="3911600"/>
          <p14:tracePt t="162256" x="11296650" y="3929063"/>
          <p14:tracePt t="162276" x="11287125" y="3938588"/>
          <p14:tracePt t="162285" x="11277600" y="3946525"/>
          <p14:tracePt t="162296" x="11260138" y="3973513"/>
          <p14:tracePt t="162312" x="11215688" y="4017963"/>
          <p14:tracePt t="162328" x="11153775" y="4089400"/>
          <p14:tracePt t="162346" x="11117263" y="4116388"/>
          <p14:tracePt t="162362" x="11055350" y="4187825"/>
          <p14:tracePt t="162378" x="11010900" y="4241800"/>
          <p14:tracePt t="162396" x="10991850" y="4276725"/>
          <p14:tracePt t="162412" x="10983913" y="4303713"/>
          <p14:tracePt t="162428" x="10966450" y="4322763"/>
          <p14:tracePt t="162446" x="10966450" y="4330700"/>
          <p14:tracePt t="162462" x="10974388" y="4313238"/>
          <p14:tracePt t="162524" x="11001375" y="4268788"/>
          <p14:tracePt t="162535" x="11063288" y="4197350"/>
          <p14:tracePt t="162545" x="11134725" y="4108450"/>
          <p14:tracePt t="162554" x="11215688" y="4017963"/>
          <p14:tracePt t="162564" x="11277600" y="3938588"/>
          <p14:tracePt t="162578" x="11368088" y="3840163"/>
          <p14:tracePt t="162596" x="11403013" y="3803650"/>
          <p14:tracePt t="162611" x="11439525" y="3768725"/>
          <p14:tracePt t="162628" x="11483975" y="3768725"/>
          <p14:tracePt t="162646" x="11501438" y="3768725"/>
          <p14:tracePt t="162662" x="11545888" y="3768725"/>
          <p14:tracePt t="162679" x="11582400" y="3795713"/>
          <p14:tracePt t="162695" x="11590338" y="3822700"/>
          <p14:tracePt t="162712" x="11617325" y="3902075"/>
          <p14:tracePt t="162729" x="11634788" y="3983038"/>
          <p14:tracePt t="162745" x="11634788" y="4017963"/>
          <p14:tracePt t="162761" x="11634788" y="4108450"/>
          <p14:tracePt t="162778" x="11599863" y="4205288"/>
          <p14:tracePt t="162795" x="11582400" y="4251325"/>
          <p14:tracePt t="162811" x="11555413" y="4303713"/>
          <p14:tracePt t="162828" x="11528425" y="4348163"/>
          <p14:tracePt t="162845" x="11510963" y="4357688"/>
          <p14:tracePt t="162861" x="11491913" y="4375150"/>
          <p14:tracePt t="162878" x="11466513" y="4394200"/>
          <p14:tracePt t="162895" x="11456988" y="4394200"/>
          <p14:tracePt t="162912" x="11430000" y="4394200"/>
          <p14:tracePt t="162928" x="11412538" y="4384675"/>
          <p14:tracePt t="162945" x="11403013" y="4357688"/>
          <p14:tracePt t="162961" x="11395075" y="4276725"/>
          <p14:tracePt t="162978" x="11395075" y="4160838"/>
          <p14:tracePt t="162995" x="11403013" y="4081463"/>
          <p14:tracePt t="163011" x="11420475" y="3973513"/>
          <p14:tracePt t="163028" x="11456988" y="3894138"/>
          <p14:tracePt t="163044" x="11474450" y="3867150"/>
          <p14:tracePt t="163061" x="11510963" y="3822700"/>
          <p14:tracePt t="163078" x="11572875" y="3795713"/>
          <p14:tracePt t="163094" x="11599863" y="3786188"/>
          <p14:tracePt t="163112" x="11634788" y="3768725"/>
          <p14:tracePt t="163128" x="11661775" y="3768725"/>
          <p14:tracePt t="163145" x="11671300" y="3768725"/>
          <p14:tracePt t="163161" x="11680825" y="3768725"/>
          <p14:tracePt t="163178" x="11688763" y="3786188"/>
          <p14:tracePt t="163194" x="11688763" y="3803650"/>
          <p14:tracePt t="163211" x="11671300" y="3875088"/>
          <p14:tracePt t="163228" x="11609388" y="3956050"/>
          <p14:tracePt t="163245" x="11563350" y="4000500"/>
          <p14:tracePt t="163261" x="11474450" y="4071938"/>
          <p14:tracePt t="163278" x="11420475" y="4108450"/>
          <p14:tracePt t="163294" x="11395075" y="4116388"/>
          <p14:tracePt t="163312" x="11385550" y="4125913"/>
          <p14:tracePt t="163327" x="11376025" y="4125913"/>
          <p14:tracePt t="163344" x="11368088" y="4125913"/>
          <p14:tracePt t="163362" x="11358563" y="4125913"/>
          <p14:tracePt t="163381" x="11358563" y="4133850"/>
          <p14:tracePt t="163394" x="11349038" y="4143375"/>
          <p14:tracePt t="163412" x="11349038" y="4152900"/>
          <p14:tracePt t="163431" x="11341100" y="4152900"/>
          <p14:tracePt t="163444" x="11314113" y="4179888"/>
          <p14:tracePt t="163462" x="11287125" y="4197350"/>
          <p14:tracePt t="163477" x="11225213" y="4268788"/>
          <p14:tracePt t="163494" x="11171238" y="4322763"/>
          <p14:tracePt t="163512" x="11153775" y="4340225"/>
          <p14:tracePt t="163527" x="11126788" y="4367213"/>
          <p14:tracePt t="163544" x="11109325" y="4384675"/>
          <p14:tracePt t="163562" x="11099800" y="4394200"/>
          <p14:tracePt t="163580" x="11090275" y="4394200"/>
          <p14:tracePt t="163620" x="11090275" y="4402138"/>
          <p14:tracePt t="164499" x="11063288" y="4411663"/>
          <p14:tracePt t="164765" x="11037888" y="4411663"/>
          <p14:tracePt t="164776" x="11010900" y="4411663"/>
          <p14:tracePt t="164786" x="10983913" y="4411663"/>
          <p14:tracePt t="164796" x="10956925" y="4411663"/>
          <p14:tracePt t="164809" x="10939463" y="4411663"/>
          <p14:tracePt t="164827" x="10929938" y="4411663"/>
          <p14:tracePt t="164843" x="10920413" y="4411663"/>
          <p14:tracePt t="164866" x="9197975" y="4956175"/>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pic>
        <p:nvPicPr>
          <p:cNvPr id="4" name="Content Placeholder 3"/>
          <p:cNvPicPr>
            <a:picLocks noGrp="1" noChangeAspect="1"/>
          </p:cNvPicPr>
          <p:nvPr>
            <p:ph idx="1"/>
          </p:nvPr>
        </p:nvPicPr>
        <p:blipFill rotWithShape="1">
          <a:blip r:embed="rId4"/>
          <a:srcRect b="90609"/>
          <a:stretch/>
        </p:blipFill>
        <p:spPr>
          <a:xfrm>
            <a:off x="2615158" y="1219200"/>
            <a:ext cx="7138442" cy="339926"/>
          </a:xfrm>
          <a:prstGeom prst="rect">
            <a:avLst/>
          </a:prstGeom>
        </p:spPr>
      </p:pic>
      <p:pic>
        <p:nvPicPr>
          <p:cNvPr id="6" name="Picture 5"/>
          <p:cNvPicPr>
            <a:picLocks noChangeAspect="1"/>
          </p:cNvPicPr>
          <p:nvPr/>
        </p:nvPicPr>
        <p:blipFill>
          <a:blip r:embed="rId5"/>
          <a:stretch>
            <a:fillRect/>
          </a:stretch>
        </p:blipFill>
        <p:spPr>
          <a:xfrm>
            <a:off x="2624683" y="1447801"/>
            <a:ext cx="7138442" cy="2423779"/>
          </a:xfrm>
          <a:prstGeom prst="rect">
            <a:avLst/>
          </a:prstGeom>
        </p:spPr>
      </p:pic>
      <p:pic>
        <p:nvPicPr>
          <p:cNvPr id="7" name="Picture 6"/>
          <p:cNvPicPr>
            <a:picLocks noChangeAspect="1"/>
          </p:cNvPicPr>
          <p:nvPr/>
        </p:nvPicPr>
        <p:blipFill>
          <a:blip r:embed="rId6"/>
          <a:stretch>
            <a:fillRect/>
          </a:stretch>
        </p:blipFill>
        <p:spPr>
          <a:xfrm>
            <a:off x="2615158" y="3733799"/>
            <a:ext cx="7138442" cy="3063845"/>
          </a:xfrm>
          <a:prstGeom prst="rect">
            <a:avLst/>
          </a:prstGeom>
        </p:spPr>
      </p:pic>
      <p:sp>
        <p:nvSpPr>
          <p:cNvPr id="3" name="Slide Number Placeholder 2">
            <a:extLst>
              <a:ext uri="{FF2B5EF4-FFF2-40B4-BE49-F238E27FC236}">
                <a16:creationId xmlns:a16="http://schemas.microsoft.com/office/drawing/2014/main" id="{DFA60370-EC85-4789-BCA4-A7DF128ECA5A}"/>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50</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620631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2000"/>
                                        <p:tgtEl>
                                          <p:spTgt spid="6"/>
                                        </p:tgtEl>
                                      </p:cBhvr>
                                    </p:animEffect>
                                  </p:childTnLst>
                                </p:cTn>
                              </p:par>
                              <p:par>
                                <p:cTn id="11" presetID="21" presetClass="entr" presetSubtype="3"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3)">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pic>
        <p:nvPicPr>
          <p:cNvPr id="4" name="Content Placeholder 3"/>
          <p:cNvPicPr>
            <a:picLocks noGrp="1" noChangeAspect="1"/>
          </p:cNvPicPr>
          <p:nvPr>
            <p:ph idx="1"/>
          </p:nvPr>
        </p:nvPicPr>
        <p:blipFill rotWithShape="1">
          <a:blip r:embed="rId4"/>
          <a:srcRect b="2628"/>
          <a:stretch/>
        </p:blipFill>
        <p:spPr>
          <a:xfrm>
            <a:off x="2591862" y="1546848"/>
            <a:ext cx="6972674" cy="2434536"/>
          </a:xfrm>
          <a:prstGeom prst="rect">
            <a:avLst/>
          </a:prstGeom>
        </p:spPr>
      </p:pic>
      <p:pic>
        <p:nvPicPr>
          <p:cNvPr id="5" name="Content Placeholder 3"/>
          <p:cNvPicPr>
            <a:picLocks noChangeAspect="1"/>
          </p:cNvPicPr>
          <p:nvPr/>
        </p:nvPicPr>
        <p:blipFill rotWithShape="1">
          <a:blip r:embed="rId5"/>
          <a:srcRect b="90609"/>
          <a:stretch/>
        </p:blipFill>
        <p:spPr bwMode="auto">
          <a:xfrm>
            <a:off x="2593768" y="1213974"/>
            <a:ext cx="7083633" cy="33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2602557" y="3981384"/>
            <a:ext cx="6992459" cy="2876617"/>
          </a:xfrm>
          <a:prstGeom prst="rect">
            <a:avLst/>
          </a:prstGeom>
        </p:spPr>
      </p:pic>
      <p:sp>
        <p:nvSpPr>
          <p:cNvPr id="3" name="Slide Number Placeholder 2">
            <a:extLst>
              <a:ext uri="{FF2B5EF4-FFF2-40B4-BE49-F238E27FC236}">
                <a16:creationId xmlns:a16="http://schemas.microsoft.com/office/drawing/2014/main" id="{FE8555DD-DFB3-4396-9A8F-0ADFDAB085CB}"/>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51</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132264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2)">
                                      <p:cBhvr>
                                        <p:cTn id="10" dur="2000"/>
                                        <p:tgtEl>
                                          <p:spTgt spid="5"/>
                                        </p:tgtEl>
                                      </p:cBhvr>
                                    </p:animEffect>
                                  </p:childTnLst>
                                </p:cTn>
                              </p:par>
                              <p:par>
                                <p:cTn id="11" presetID="21"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2)">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8"/>
          <p:cNvSpPr>
            <a:spLocks noGrp="1" noChangeArrowheads="1"/>
          </p:cNvSpPr>
          <p:nvPr>
            <p:ph type="title"/>
          </p:nvPr>
        </p:nvSpPr>
        <p:spPr>
          <a:xfrm>
            <a:off x="3048000" y="274638"/>
            <a:ext cx="7772400" cy="1143000"/>
          </a:xfrm>
          <a:noFill/>
        </p:spPr>
        <p:txBody>
          <a:bodyPr>
            <a:normAutofit fontScale="90000"/>
          </a:bodyPr>
          <a:lstStyle/>
          <a:p>
            <a:pPr eaLnBrk="1" hangingPunct="1"/>
            <a:r>
              <a:rPr lang="en-US" altLang="en-US" dirty="0">
                <a:ea typeface="ＭＳ Ｐゴシック" panose="020B0600070205080204" pitchFamily="34" charset="-128"/>
              </a:rPr>
              <a:t>Chapter 3: </a:t>
            </a:r>
            <a:br>
              <a:rPr lang="en-US" altLang="en-US" dirty="0">
                <a:ea typeface="ＭＳ Ｐゴシック" panose="020B0600070205080204" pitchFamily="34" charset="-128"/>
              </a:rPr>
            </a:br>
            <a:r>
              <a:rPr lang="en-US" altLang="en-US" dirty="0">
                <a:ea typeface="ＭＳ Ｐゴシック" panose="020B0600070205080204" pitchFamily="34" charset="-128"/>
              </a:rPr>
              <a:t>Input, Output, and Storage</a:t>
            </a:r>
          </a:p>
        </p:txBody>
      </p:sp>
      <p:sp>
        <p:nvSpPr>
          <p:cNvPr id="3079" name="Rectangle 9"/>
          <p:cNvSpPr>
            <a:spLocks noGrp="1" noChangeArrowheads="1"/>
          </p:cNvSpPr>
          <p:nvPr>
            <p:ph idx="1"/>
          </p:nvPr>
        </p:nvSpPr>
        <p:spPr>
          <a:xfrm>
            <a:off x="2895600" y="1905000"/>
            <a:ext cx="6858000" cy="4953000"/>
          </a:xfrm>
        </p:spPr>
        <p:txBody>
          <a:bodyPr>
            <a:noAutofit/>
          </a:bodyPr>
          <a:lstStyle/>
          <a:p>
            <a:pPr>
              <a:buFontTx/>
              <a:buNone/>
            </a:pPr>
            <a:r>
              <a:rPr lang="en-US" altLang="en-US" b="1" dirty="0">
                <a:ea typeface="ＭＳ Ｐゴシック" panose="020B0600070205080204" pitchFamily="34" charset="-128"/>
              </a:rPr>
              <a:t>Learning Objectives:</a:t>
            </a:r>
          </a:p>
          <a:p>
            <a:pPr>
              <a:buFontTx/>
              <a:buNone/>
            </a:pPr>
            <a:endParaRPr lang="en-US" altLang="en-US" b="1" dirty="0">
              <a:ea typeface="ＭＳ Ｐゴシック" panose="020B0600070205080204" pitchFamily="34" charset="-128"/>
            </a:endParaRPr>
          </a:p>
          <a:p>
            <a:r>
              <a:rPr lang="en-US" dirty="0"/>
              <a:t>Define input and describe the available types of keyboards and pointing devices</a:t>
            </a:r>
          </a:p>
          <a:p>
            <a:r>
              <a:rPr lang="en-US" dirty="0"/>
              <a:t>Describe scanning and image-capturing device types and features</a:t>
            </a:r>
          </a:p>
          <a:p>
            <a:r>
              <a:rPr lang="en-US" dirty="0"/>
              <a:t>Define output and explain the types of output devices available</a:t>
            </a:r>
          </a:p>
          <a:p>
            <a:r>
              <a:rPr lang="en-US" dirty="0"/>
              <a:t>Differentiate between types of monitors and explain their features</a:t>
            </a:r>
          </a:p>
          <a:p>
            <a:r>
              <a:rPr lang="en-US" dirty="0"/>
              <a:t>Differentiate between types of printers and identify the best printer for a task</a:t>
            </a:r>
          </a:p>
        </p:txBody>
      </p:sp>
      <p:sp>
        <p:nvSpPr>
          <p:cNvPr id="2" name="Slide Number Placeholder 1">
            <a:extLst>
              <a:ext uri="{FF2B5EF4-FFF2-40B4-BE49-F238E27FC236}">
                <a16:creationId xmlns:a16="http://schemas.microsoft.com/office/drawing/2014/main" id="{5A79E636-8088-4AFD-8405-5A2AD4E7CD40}"/>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52</a:t>
            </a:fld>
            <a:endParaRPr lang="en-US" altLang="en-US">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9">
                                            <p:txEl>
                                              <p:pRg st="0" end="0"/>
                                            </p:txEl>
                                          </p:spTgt>
                                        </p:tgtEl>
                                        <p:attrNameLst>
                                          <p:attrName>style.visibility</p:attrName>
                                        </p:attrNameLst>
                                      </p:cBhvr>
                                      <p:to>
                                        <p:strVal val="visible"/>
                                      </p:to>
                                    </p:set>
                                    <p:animEffect transition="in" filter="barn(inVertical)">
                                      <p:cBhvr>
                                        <p:cTn id="7" dur="500"/>
                                        <p:tgtEl>
                                          <p:spTgt spid="30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9">
                                            <p:txEl>
                                              <p:pRg st="2" end="2"/>
                                            </p:txEl>
                                          </p:spTgt>
                                        </p:tgtEl>
                                        <p:attrNameLst>
                                          <p:attrName>style.visibility</p:attrName>
                                        </p:attrNameLst>
                                      </p:cBhvr>
                                      <p:to>
                                        <p:strVal val="visible"/>
                                      </p:to>
                                    </p:set>
                                    <p:animEffect transition="in" filter="barn(inVertical)">
                                      <p:cBhvr>
                                        <p:cTn id="12" dur="500"/>
                                        <p:tgtEl>
                                          <p:spTgt spid="30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9">
                                            <p:txEl>
                                              <p:pRg st="3" end="3"/>
                                            </p:txEl>
                                          </p:spTgt>
                                        </p:tgtEl>
                                        <p:attrNameLst>
                                          <p:attrName>style.visibility</p:attrName>
                                        </p:attrNameLst>
                                      </p:cBhvr>
                                      <p:to>
                                        <p:strVal val="visible"/>
                                      </p:to>
                                    </p:set>
                                    <p:animEffect transition="in" filter="barn(inVertical)">
                                      <p:cBhvr>
                                        <p:cTn id="17" dur="500"/>
                                        <p:tgtEl>
                                          <p:spTgt spid="30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79">
                                            <p:txEl>
                                              <p:pRg st="4" end="4"/>
                                            </p:txEl>
                                          </p:spTgt>
                                        </p:tgtEl>
                                        <p:attrNameLst>
                                          <p:attrName>style.visibility</p:attrName>
                                        </p:attrNameLst>
                                      </p:cBhvr>
                                      <p:to>
                                        <p:strVal val="visible"/>
                                      </p:to>
                                    </p:set>
                                    <p:animEffect transition="in" filter="barn(inVertical)">
                                      <p:cBhvr>
                                        <p:cTn id="22" dur="500"/>
                                        <p:tgtEl>
                                          <p:spTgt spid="30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79">
                                            <p:txEl>
                                              <p:pRg st="5" end="5"/>
                                            </p:txEl>
                                          </p:spTgt>
                                        </p:tgtEl>
                                        <p:attrNameLst>
                                          <p:attrName>style.visibility</p:attrName>
                                        </p:attrNameLst>
                                      </p:cBhvr>
                                      <p:to>
                                        <p:strVal val="visible"/>
                                      </p:to>
                                    </p:set>
                                    <p:animEffect transition="in" filter="barn(inVertical)">
                                      <p:cBhvr>
                                        <p:cTn id="27" dur="500"/>
                                        <p:tgtEl>
                                          <p:spTgt spid="307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79">
                                            <p:txEl>
                                              <p:pRg st="6" end="6"/>
                                            </p:txEl>
                                          </p:spTgt>
                                        </p:tgtEl>
                                        <p:attrNameLst>
                                          <p:attrName>style.visibility</p:attrName>
                                        </p:attrNameLst>
                                      </p:cBhvr>
                                      <p:to>
                                        <p:strVal val="visible"/>
                                      </p:to>
                                    </p:set>
                                    <p:animEffect transition="in" filter="barn(inVertical)">
                                      <p:cBhvr>
                                        <p:cTn id="32" dur="500"/>
                                        <p:tgtEl>
                                          <p:spTgt spid="30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8"/>
          <p:cNvSpPr>
            <a:spLocks noGrp="1" noChangeArrowheads="1"/>
          </p:cNvSpPr>
          <p:nvPr>
            <p:ph type="title"/>
          </p:nvPr>
        </p:nvSpPr>
        <p:spPr>
          <a:xfrm>
            <a:off x="2438400" y="274638"/>
            <a:ext cx="7696200" cy="1143000"/>
          </a:xfrm>
          <a:noFill/>
        </p:spPr>
        <p:txBody>
          <a:bodyPr>
            <a:normAutofit fontScale="90000"/>
          </a:bodyPr>
          <a:lstStyle/>
          <a:p>
            <a:pPr eaLnBrk="1" hangingPunct="1"/>
            <a:r>
              <a:rPr lang="en-US" altLang="en-US" dirty="0">
                <a:ea typeface="ＭＳ Ｐゴシック" panose="020B0600070205080204" pitchFamily="34" charset="-128"/>
              </a:rPr>
              <a:t>Chapter 3:</a:t>
            </a:r>
            <a:br>
              <a:rPr lang="en-US" altLang="en-US" dirty="0">
                <a:ea typeface="ＭＳ Ｐゴシック" panose="020B0600070205080204" pitchFamily="34" charset="-128"/>
              </a:rPr>
            </a:br>
            <a:r>
              <a:rPr lang="en-US" altLang="en-US" dirty="0">
                <a:ea typeface="ＭＳ Ｐゴシック" panose="020B0600070205080204" pitchFamily="34" charset="-128"/>
              </a:rPr>
              <a:t> Input, Output, and Storage</a:t>
            </a:r>
          </a:p>
        </p:txBody>
      </p:sp>
      <p:sp>
        <p:nvSpPr>
          <p:cNvPr id="4" name="Rectangle 9"/>
          <p:cNvSpPr txBox="1">
            <a:spLocks noChangeArrowheads="1"/>
          </p:cNvSpPr>
          <p:nvPr/>
        </p:nvSpPr>
        <p:spPr bwMode="auto">
          <a:xfrm>
            <a:off x="3267269" y="2286000"/>
            <a:ext cx="6858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None/>
              <a:defRPr sz="24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Wingdings" panose="05000000000000000000" pitchFamily="2"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18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sz="2000" b="1" kern="0" dirty="0">
                <a:ea typeface="ＭＳ Ｐゴシック" panose="020B0600070205080204" pitchFamily="34" charset="-128"/>
              </a:rPr>
              <a:t>Learning Objectives (continued):</a:t>
            </a:r>
          </a:p>
          <a:p>
            <a:endParaRPr lang="en-US" altLang="en-US" sz="2000" b="1" kern="0" dirty="0">
              <a:ea typeface="ＭＳ Ｐゴシック" panose="020B0600070205080204" pitchFamily="34" charset="-128"/>
            </a:endParaRPr>
          </a:p>
          <a:p>
            <a:r>
              <a:rPr lang="en-US" dirty="0"/>
              <a:t>Classify storage devices according to their capacities, interface, and media</a:t>
            </a:r>
          </a:p>
          <a:p>
            <a:r>
              <a:rPr lang="en-US" dirty="0"/>
              <a:t>Explain cloud and network storage and identify online and network-based storage technologies</a:t>
            </a:r>
          </a:p>
        </p:txBody>
      </p:sp>
      <p:sp>
        <p:nvSpPr>
          <p:cNvPr id="2" name="Slide Number Placeholder 1">
            <a:extLst>
              <a:ext uri="{FF2B5EF4-FFF2-40B4-BE49-F238E27FC236}">
                <a16:creationId xmlns:a16="http://schemas.microsoft.com/office/drawing/2014/main" id="{B2B825F1-69EA-441F-8C3D-881FB5C2FA4A}"/>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53</a:t>
            </a:fld>
            <a:endParaRPr lang="en-US" altLang="en-US">
              <a:solidFill>
                <a:srgbClr val="000000"/>
              </a:solidFill>
            </a:endParaRPr>
          </a:p>
        </p:txBody>
      </p:sp>
    </p:spTree>
    <p:custDataLst>
      <p:tags r:id="rId1"/>
    </p:custDataLst>
    <p:extLst>
      <p:ext uri="{BB962C8B-B14F-4D97-AF65-F5344CB8AC3E}">
        <p14:creationId xmlns:p14="http://schemas.microsoft.com/office/powerpoint/2010/main" val="646055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3124200" y="1600200"/>
            <a:ext cx="6705600" cy="5257800"/>
          </a:xfrm>
        </p:spPr>
        <p:txBody>
          <a:bodyPr/>
          <a:lstStyle/>
          <a:p>
            <a:r>
              <a:rPr lang="en-US" dirty="0"/>
              <a:t>1 . List three input devices and three output devices.</a:t>
            </a:r>
          </a:p>
          <a:p>
            <a:r>
              <a:rPr lang="en-US" dirty="0"/>
              <a:t>2 . How do wireless input devices communicate with the computer?</a:t>
            </a:r>
          </a:p>
          <a:p>
            <a:r>
              <a:rPr lang="en-US" dirty="0"/>
              <a:t>3 . Explain briefly how LCD and CRT technologies form screen images.</a:t>
            </a:r>
          </a:p>
          <a:p>
            <a:r>
              <a:rPr lang="en-US" dirty="0"/>
              <a:t>4 . List three types of printers and give an example of an appropriate use for each one.</a:t>
            </a:r>
          </a:p>
          <a:p>
            <a:r>
              <a:rPr lang="en-US" dirty="0"/>
              <a:t>5 . Explain how HDD and SSHD differ internally.</a:t>
            </a:r>
          </a:p>
          <a:p>
            <a:r>
              <a:rPr lang="en-US" dirty="0"/>
              <a:t>6 . Differentiate between DAS, NAS, SAN, and cloud storage.</a:t>
            </a:r>
          </a:p>
        </p:txBody>
      </p:sp>
      <p:sp>
        <p:nvSpPr>
          <p:cNvPr id="4" name="Slide Number Placeholder 3">
            <a:extLst>
              <a:ext uri="{FF2B5EF4-FFF2-40B4-BE49-F238E27FC236}">
                <a16:creationId xmlns:a16="http://schemas.microsoft.com/office/drawing/2014/main" id="{8DDFCB49-7FE0-4863-8F72-4DFD4E52508E}"/>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54</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253512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Specialty Keyboards</a:t>
            </a:r>
          </a:p>
        </p:txBody>
      </p:sp>
      <p:sp>
        <p:nvSpPr>
          <p:cNvPr id="3" name="Content Placeholder 2"/>
          <p:cNvSpPr>
            <a:spLocks noGrp="1"/>
          </p:cNvSpPr>
          <p:nvPr>
            <p:ph idx="1"/>
          </p:nvPr>
        </p:nvSpPr>
        <p:spPr>
          <a:xfrm>
            <a:off x="2006252" y="1829026"/>
            <a:ext cx="10178322" cy="3593591"/>
          </a:xfrm>
        </p:spPr>
        <p:txBody>
          <a:bodyPr/>
          <a:lstStyle/>
          <a:p>
            <a:r>
              <a:rPr lang="en-US" dirty="0"/>
              <a:t>Wireless</a:t>
            </a:r>
          </a:p>
          <a:p>
            <a:pPr lvl="1"/>
            <a:r>
              <a:rPr lang="en-US" dirty="0"/>
              <a:t>Bluetooth</a:t>
            </a:r>
          </a:p>
          <a:p>
            <a:pPr lvl="1"/>
            <a:r>
              <a:rPr lang="en-US" dirty="0"/>
              <a:t>Infrared</a:t>
            </a:r>
          </a:p>
          <a:p>
            <a:r>
              <a:rPr lang="en-US" dirty="0"/>
              <a:t>Ergonomic</a:t>
            </a:r>
          </a:p>
          <a:p>
            <a:r>
              <a:rPr lang="en-US" dirty="0"/>
              <a:t>Bilingual</a:t>
            </a:r>
          </a:p>
          <a:p>
            <a:r>
              <a:rPr lang="en-US" dirty="0"/>
              <a:t>Virtual</a:t>
            </a:r>
          </a:p>
        </p:txBody>
      </p:sp>
      <p:pic>
        <p:nvPicPr>
          <p:cNvPr id="4" name="Picture 3"/>
          <p:cNvPicPr>
            <a:picLocks noChangeAspect="1"/>
          </p:cNvPicPr>
          <p:nvPr/>
        </p:nvPicPr>
        <p:blipFill>
          <a:blip r:embed="rId4"/>
          <a:stretch>
            <a:fillRect/>
          </a:stretch>
        </p:blipFill>
        <p:spPr>
          <a:xfrm>
            <a:off x="5712420" y="1435383"/>
            <a:ext cx="4473328" cy="32311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2172" y="4666544"/>
            <a:ext cx="6076457" cy="1731937"/>
          </a:xfrm>
          <a:prstGeom prst="rect">
            <a:avLst/>
          </a:prstGeom>
        </p:spPr>
      </p:pic>
      <p:pic>
        <p:nvPicPr>
          <p:cNvPr id="10" name="Picture 9">
            <a:extLst>
              <a:ext uri="{FF2B5EF4-FFF2-40B4-BE49-F238E27FC236}">
                <a16:creationId xmlns:a16="http://schemas.microsoft.com/office/drawing/2014/main" id="{358A9BD2-E829-4B04-9D67-DFD7AC283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635" y="1156901"/>
            <a:ext cx="3424887" cy="5548699"/>
          </a:xfrm>
          <a:prstGeom prst="rect">
            <a:avLst/>
          </a:prstGeom>
        </p:spPr>
      </p:pic>
      <p:sp>
        <p:nvSpPr>
          <p:cNvPr id="7" name="Slide Number Placeholder 6">
            <a:extLst>
              <a:ext uri="{FF2B5EF4-FFF2-40B4-BE49-F238E27FC236}">
                <a16:creationId xmlns:a16="http://schemas.microsoft.com/office/drawing/2014/main" id="{E87175A4-F75B-4B24-BC3C-749EAEF19891}"/>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6</a:t>
            </a:fld>
            <a:endParaRPr lang="en-US" altLang="en-US">
              <a:solidFill>
                <a:srgbClr val="000000"/>
              </a:solidFill>
            </a:endParaRPr>
          </a:p>
        </p:txBody>
      </p:sp>
    </p:spTree>
    <p:custDataLst>
      <p:tags r:id="rId1"/>
    </p:custDataLst>
    <p:extLst>
      <p:ext uri="{BB962C8B-B14F-4D97-AF65-F5344CB8AC3E}">
        <p14:creationId xmlns:p14="http://schemas.microsoft.com/office/powerpoint/2010/main" val="2595027066"/>
      </p:ext>
    </p:extLst>
  </p:cSld>
  <p:clrMapOvr>
    <a:masterClrMapping/>
  </p:clrMapOvr>
  <mc:AlternateContent xmlns:mc="http://schemas.openxmlformats.org/markup-compatibility/2006" xmlns:p14="http://schemas.microsoft.com/office/powerpoint/2010/main">
    <mc:Choice Requires="p14">
      <p:transition spd="slow" p14:dur="2000" advTm="131174"/>
    </mc:Choice>
    <mc:Fallback xmlns="">
      <p:transition spd="slow" advTm="131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6604" x="9134475" y="4965700"/>
          <p14:tracePt t="7073" x="9045575" y="4973638"/>
          <p14:tracePt t="7083" x="8939213" y="4983163"/>
          <p14:tracePt t="7092" x="8831263" y="4983163"/>
          <p14:tracePt t="7106" x="8616950" y="4991100"/>
          <p14:tracePt t="7124" x="8537575" y="4991100"/>
          <p14:tracePt t="7139" x="8394700" y="4991100"/>
          <p14:tracePt t="7156" x="8269288" y="4983163"/>
          <p14:tracePt t="7174" x="8205788" y="4973638"/>
          <p14:tracePt t="7189" x="8081963" y="4956175"/>
          <p14:tracePt t="7207" x="7974013" y="4938713"/>
          <p14:tracePt t="7224" x="7939088" y="4938713"/>
          <p14:tracePt t="7239" x="7858125" y="4919663"/>
          <p14:tracePt t="7256" x="7804150" y="4919663"/>
          <p14:tracePt t="7274" x="7777163" y="4911725"/>
          <p14:tracePt t="7290" x="7715250" y="4894263"/>
          <p14:tracePt t="7307" x="7634288" y="4884738"/>
          <p14:tracePt t="7323" x="7599363" y="4875213"/>
          <p14:tracePt t="7339" x="7518400" y="4848225"/>
          <p14:tracePt t="7356" x="7429500" y="4786313"/>
          <p14:tracePt t="7373" x="7385050" y="4751388"/>
          <p14:tracePt t="7389" x="7323138" y="4687888"/>
          <p14:tracePt t="7406" x="7259638" y="4625975"/>
          <p14:tracePt t="7423" x="7242175" y="4581525"/>
          <p14:tracePt t="7439" x="7215188" y="4491038"/>
          <p14:tracePt t="7456" x="7215188" y="4394200"/>
          <p14:tracePt t="7473" x="7215188" y="4348163"/>
          <p14:tracePt t="7489" x="7215188" y="4251325"/>
          <p14:tracePt t="7506" x="7224713" y="4160838"/>
          <p14:tracePt t="7523" x="7232650" y="4116388"/>
          <p14:tracePt t="7539" x="7251700" y="4027488"/>
          <p14:tracePt t="7556" x="7296150" y="3929063"/>
          <p14:tracePt t="7572" x="7323138" y="3867150"/>
          <p14:tracePt t="7589" x="7394575" y="3732213"/>
          <p14:tracePt t="7605" x="7483475" y="3608388"/>
          <p14:tracePt t="7623" x="7527925" y="3536950"/>
          <p14:tracePt t="7639" x="7634288" y="3429000"/>
          <p14:tracePt t="7656" x="7742238" y="3348038"/>
          <p14:tracePt t="7673" x="7786688" y="3313113"/>
          <p14:tracePt t="7689" x="7867650" y="3268663"/>
          <p14:tracePt t="7706" x="7947025" y="3251200"/>
          <p14:tracePt t="7723" x="7983538" y="3251200"/>
          <p14:tracePt t="7739" x="8054975" y="3251200"/>
          <p14:tracePt t="7756" x="8099425" y="3268663"/>
          <p14:tracePt t="7773" x="8116888" y="3295650"/>
          <p14:tracePt t="7789" x="8126413" y="3384550"/>
          <p14:tracePt t="7806" x="8126413" y="3500438"/>
          <p14:tracePt t="7823" x="8126413" y="3562350"/>
          <p14:tracePt t="7839" x="8108950" y="3687763"/>
          <p14:tracePt t="9781" x="8099425" y="3687763"/>
          <p14:tracePt t="9832" x="8089900" y="3687763"/>
          <p14:tracePt t="9842" x="8081963" y="3687763"/>
          <p14:tracePt t="9852" x="8062913" y="3679825"/>
          <p14:tracePt t="9862" x="8037513" y="3670300"/>
          <p14:tracePt t="9872" x="7991475" y="3652838"/>
          <p14:tracePt t="9887" x="7840663" y="3616325"/>
          <p14:tracePt t="9904" x="7742238" y="3589338"/>
          <p14:tracePt t="9921" x="7510463" y="3509963"/>
          <p14:tracePt t="9937" x="7197725" y="3411538"/>
          <p14:tracePt t="9954" x="7018338" y="3367088"/>
          <p14:tracePt t="9971" x="6634163" y="3259138"/>
          <p14:tracePt t="9987" x="6251575" y="3160713"/>
          <p14:tracePt t="10004" x="6099175" y="3116263"/>
          <p14:tracePt t="10021" x="5902325" y="3044825"/>
          <p14:tracePt t="10037" x="5759450" y="3009900"/>
          <p14:tracePt t="10054" x="5697538" y="2990850"/>
          <p14:tracePt t="10070" x="5581650" y="2965450"/>
          <p14:tracePt t="10087" x="5510213" y="2946400"/>
          <p14:tracePt t="10104" x="5473700" y="2938463"/>
          <p14:tracePt t="10121" x="5465763" y="2928938"/>
          <p14:tracePt t="10137" x="5456238" y="2919413"/>
          <p14:tracePt t="10154" x="5446713" y="2919413"/>
          <p14:tracePt t="10580" x="5438775" y="2919413"/>
          <p14:tracePt t="10590" x="5429250" y="2919413"/>
          <p14:tracePt t="10600" x="5411788" y="2911475"/>
          <p14:tracePt t="10610" x="5394325" y="2911475"/>
          <p14:tracePt t="10621" x="5367338" y="2901950"/>
          <p14:tracePt t="10637" x="5295900" y="2894013"/>
          <p14:tracePt t="10654" x="5197475" y="2857500"/>
          <p14:tracePt t="10671" x="5133975" y="2840038"/>
          <p14:tracePt t="10687" x="5010150" y="2803525"/>
          <p14:tracePt t="10703" x="4884738" y="2768600"/>
          <p14:tracePt t="10721" x="4822825" y="2751138"/>
          <p14:tracePt t="10737" x="4705350" y="2714625"/>
          <p14:tracePt t="10753" x="4616450" y="2679700"/>
          <p14:tracePt t="10771" x="4572000" y="2660650"/>
          <p14:tracePt t="10786" x="4491038" y="2633663"/>
          <p14:tracePt t="10804" x="4419600" y="2598738"/>
          <p14:tracePt t="10820" x="4394200" y="2589213"/>
          <p14:tracePt t="10836" x="4330700" y="2554288"/>
          <p14:tracePt t="10854" x="4295775" y="2536825"/>
          <p14:tracePt t="10870" x="4276725" y="2527300"/>
          <p14:tracePt t="10886" x="4251325" y="2517775"/>
          <p14:tracePt t="10903" x="4241800" y="2509838"/>
          <p14:tracePt t="10920" x="4241800" y="2500313"/>
          <p14:tracePt t="11824" x="4241800" y="2490788"/>
          <p14:tracePt t="11846" x="4241800" y="2455863"/>
          <p14:tracePt t="11855" x="4251325" y="2411413"/>
          <p14:tracePt t="11866" x="4268788" y="2339975"/>
          <p14:tracePt t="11875" x="4286250" y="2259013"/>
          <p14:tracePt t="11887" x="4295775" y="2197100"/>
          <p14:tracePt t="11903" x="4303713" y="2125663"/>
          <p14:tracePt t="11919" x="4303713" y="2089150"/>
          <p14:tracePt t="11936" x="4313238" y="2081213"/>
          <p14:tracePt t="11952" x="4313238" y="2071688"/>
          <p14:tracePt t="11969" x="4313238" y="2062163"/>
          <p14:tracePt t="11986" x="4303713" y="2062163"/>
          <p14:tracePt t="12014" x="4295775" y="2062163"/>
          <p14:tracePt t="12035" x="4276725" y="2062163"/>
          <p14:tracePt t="12044" x="4251325" y="2062163"/>
          <p14:tracePt t="12054" x="4214813" y="2062163"/>
          <p14:tracePt t="12069" x="4143375" y="2062163"/>
          <p14:tracePt t="12085" x="4116388" y="2062163"/>
          <p14:tracePt t="12102" x="4071938" y="2071688"/>
          <p14:tracePt t="12119" x="4044950" y="2081213"/>
          <p14:tracePt t="12136" x="4037013" y="2081213"/>
          <p14:tracePt t="12152" x="4027488" y="2081213"/>
          <p14:tracePt t="12169" x="4027488" y="2089150"/>
          <p14:tracePt t="12194" x="4017963" y="2089150"/>
          <p14:tracePt t="12223" x="4017963" y="2098675"/>
          <p14:tracePt t="12264" x="4017963" y="2108200"/>
          <p14:tracePt t="12284" x="4017963" y="2116138"/>
          <p14:tracePt t="12314" x="4010025" y="2116138"/>
          <p14:tracePt t="12323" x="4000500" y="2125663"/>
          <p14:tracePt t="12344" x="4000500" y="2133600"/>
          <p14:tracePt t="12353" x="3990975" y="2143125"/>
          <p14:tracePt t="12364" x="3983038" y="2170113"/>
          <p14:tracePt t="12373" x="3973513" y="2197100"/>
          <p14:tracePt t="12385" x="3956050" y="2232025"/>
          <p14:tracePt t="12402" x="3929063" y="2303463"/>
          <p14:tracePt t="12419" x="3894138" y="2366963"/>
          <p14:tracePt t="12435" x="3884613" y="2384425"/>
          <p14:tracePt t="12452" x="3875088" y="2419350"/>
          <p14:tracePt t="12469" x="3867150" y="2428875"/>
          <p14:tracePt t="12485" x="3867150" y="2438400"/>
          <p14:tracePt t="12502" x="3857625" y="2446338"/>
          <p14:tracePt t="12519" x="3857625" y="2455863"/>
          <p14:tracePt t="12536" x="3848100" y="2473325"/>
          <p14:tracePt t="12971" x="3840163" y="2482850"/>
          <p14:tracePt t="12981" x="3830638" y="2500313"/>
          <p14:tracePt t="12991" x="3822700" y="2517775"/>
          <p14:tracePt t="13002" x="3813175" y="2544763"/>
          <p14:tracePt t="13019" x="3795713" y="2581275"/>
          <p14:tracePt t="13035" x="3768725" y="2616200"/>
          <p14:tracePt t="13053" x="3751263" y="2625725"/>
          <p14:tracePt t="13068" x="3705225" y="2652713"/>
          <p14:tracePt t="13085" x="3643313" y="2670175"/>
          <p14:tracePt t="13102" x="3616325" y="2679700"/>
          <p14:tracePt t="13118" x="3554413" y="2679700"/>
          <p14:tracePt t="13135" x="3500438" y="2679700"/>
          <p14:tracePt t="13152" x="3473450" y="2679700"/>
          <p14:tracePt t="13168" x="3411538" y="2652713"/>
          <p14:tracePt t="13184" x="3357563" y="2598738"/>
          <p14:tracePt t="13201" x="3330575" y="2562225"/>
          <p14:tracePt t="13217" x="3303588" y="2455863"/>
          <p14:tracePt t="13234" x="3286125" y="2330450"/>
          <p14:tracePt t="13251" x="3286125" y="2276475"/>
          <p14:tracePt t="13267" x="3286125" y="2133600"/>
          <p14:tracePt t="13284" x="3295650" y="2009775"/>
          <p14:tracePt t="13302" x="3313113" y="1955800"/>
          <p14:tracePt t="13317" x="3340100" y="1884363"/>
          <p14:tracePt t="13334" x="3367088" y="1857375"/>
          <p14:tracePt t="13351" x="3375025" y="1839913"/>
          <p14:tracePt t="13367" x="3411538" y="1822450"/>
          <p14:tracePt t="13384" x="3465513" y="1803400"/>
          <p14:tracePt t="13400" x="3490913" y="1803400"/>
          <p14:tracePt t="13417" x="3554413" y="1803400"/>
          <p14:tracePt t="13434" x="3625850" y="1803400"/>
          <p14:tracePt t="13450" x="3652838" y="1803400"/>
          <p14:tracePt t="13467" x="3714750" y="1803400"/>
          <p14:tracePt t="13484" x="3795713" y="1803400"/>
          <p14:tracePt t="13500" x="3840163" y="1812925"/>
          <p14:tracePt t="13517" x="3946525" y="1830388"/>
          <p14:tracePt t="13534" x="4037013" y="1857375"/>
          <p14:tracePt t="13551" x="4071938" y="1866900"/>
          <p14:tracePt t="13567" x="4133850" y="1893888"/>
          <p14:tracePt t="13584" x="4170363" y="1919288"/>
          <p14:tracePt t="13600" x="4187825" y="1928813"/>
          <p14:tracePt t="13616" x="4205288" y="1955800"/>
          <p14:tracePt t="13634" x="4232275" y="1982788"/>
          <p14:tracePt t="13650" x="4251325" y="2000250"/>
          <p14:tracePt t="13667" x="4259263" y="2017713"/>
          <p14:tracePt t="13684" x="4268788" y="2044700"/>
          <p14:tracePt t="13700" x="4276725" y="2054225"/>
          <p14:tracePt t="13717" x="4286250" y="2062163"/>
          <p14:tracePt t="13733" x="4286250" y="2081213"/>
          <p14:tracePt t="13750" x="4286250" y="2089150"/>
          <p14:tracePt t="13768" x="4286250" y="2098675"/>
          <p14:tracePt t="13787" x="4276725" y="2098675"/>
          <p14:tracePt t="13800" x="4276725" y="2116138"/>
          <p14:tracePt t="13800" x="4268788" y="2125663"/>
          <p14:tracePt t="13818" x="4259263" y="2152650"/>
          <p14:tracePt t="13833" x="4205288" y="2224088"/>
          <p14:tracePt t="13850" x="4160838" y="2312988"/>
          <p14:tracePt t="13868" x="4143375" y="2347913"/>
          <p14:tracePt t="13883" x="4108450" y="2411413"/>
          <p14:tracePt t="13900" x="4098925" y="2446338"/>
          <p14:tracePt t="13917" x="4089400" y="2465388"/>
          <p14:tracePt t="13933" x="4081463" y="2473325"/>
          <p14:tracePt t="13950" x="4071938" y="2490788"/>
          <p14:tracePt t="13968" x="4071938" y="2500313"/>
          <p14:tracePt t="13997" x="4071938" y="2509838"/>
          <p14:tracePt t="14753" x="4062413" y="2509838"/>
          <p14:tracePt t="14764" x="4062413" y="2517775"/>
          <p14:tracePt t="14773" x="4054475" y="2517775"/>
          <p14:tracePt t="14794" x="4044950" y="2517775"/>
          <p14:tracePt t="14814" x="4037013" y="2517775"/>
          <p14:tracePt t="14823" x="4027488" y="2517775"/>
          <p14:tracePt t="14834" x="4000500" y="2517775"/>
          <p14:tracePt t="14849" x="3946525" y="2517775"/>
          <p14:tracePt t="14866" x="3902075" y="2517775"/>
          <p14:tracePt t="14882" x="3848100" y="2509838"/>
          <p14:tracePt t="14899" x="3813175" y="2509838"/>
          <p14:tracePt t="14916" x="3803650" y="2500313"/>
          <p14:tracePt t="14932" x="3759200" y="2500313"/>
          <p14:tracePt t="14949" x="3724275" y="2490788"/>
          <p14:tracePt t="14967" x="3687763" y="2490788"/>
          <p14:tracePt t="14983" x="3670300" y="2490788"/>
          <p14:tracePt t="14999" x="3625850" y="2473325"/>
          <p14:tracePt t="15016" x="3581400" y="2465388"/>
          <p14:tracePt t="15033" x="3562350" y="2465388"/>
          <p14:tracePt t="15049" x="3509963" y="2446338"/>
          <p14:tracePt t="15065" x="3465513" y="2438400"/>
          <p14:tracePt t="15083" x="3438525" y="2428875"/>
          <p14:tracePt t="15098" x="3384550" y="2401888"/>
          <p14:tracePt t="15116" x="3303588" y="2374900"/>
          <p14:tracePt t="15133" x="3268663" y="2347913"/>
          <p14:tracePt t="15149" x="3214688" y="2303463"/>
          <p14:tracePt t="15166" x="3179763" y="2259013"/>
          <p14:tracePt t="15183" x="3179763" y="2232025"/>
          <p14:tracePt t="15199" x="3170238" y="2170113"/>
          <p14:tracePt t="15216" x="3170238" y="2108200"/>
          <p14:tracePt t="15233" x="3179763" y="2081213"/>
          <p14:tracePt t="15249" x="3232150" y="2017713"/>
          <p14:tracePt t="15266" x="3295650" y="1982788"/>
          <p14:tracePt t="15283" x="3330575" y="1965325"/>
          <p14:tracePt t="15299" x="3384550" y="1946275"/>
          <p14:tracePt t="15316" x="3446463" y="1928813"/>
          <p14:tracePt t="15333" x="3490913" y="1919288"/>
          <p14:tracePt t="15349" x="3598863" y="1911350"/>
          <p14:tracePt t="15366" x="3724275" y="1901825"/>
          <p14:tracePt t="15382" x="3768725" y="1901825"/>
          <p14:tracePt t="15399" x="3867150" y="1901825"/>
          <p14:tracePt t="15416" x="3990975" y="1919288"/>
          <p14:tracePt t="15433" x="4054475" y="1928813"/>
          <p14:tracePt t="15449" x="4179888" y="1946275"/>
          <p14:tracePt t="15465" x="4276725" y="1965325"/>
          <p14:tracePt t="15483" x="4313238" y="1982788"/>
          <p14:tracePt t="15499" x="4375150" y="2009775"/>
          <p14:tracePt t="15515" x="4411663" y="2044700"/>
          <p14:tracePt t="15532" x="4419600" y="2062163"/>
          <p14:tracePt t="15549" x="4438650" y="2098675"/>
          <p14:tracePt t="15565" x="4446588" y="2125663"/>
          <p14:tracePt t="15582" x="4446588" y="2133600"/>
          <p14:tracePt t="15598" x="4446588" y="2160588"/>
          <p14:tracePt t="15615" x="4446588" y="2187575"/>
          <p14:tracePt t="15632" x="4438650" y="2197100"/>
          <p14:tracePt t="15649" x="4411663" y="2224088"/>
          <p14:tracePt t="15666" x="4384675" y="2259013"/>
          <p14:tracePt t="15683" x="4367213" y="2295525"/>
          <p14:tracePt t="15698" x="4340225" y="2347913"/>
          <p14:tracePt t="15715" x="4313238" y="2411413"/>
          <p14:tracePt t="15732" x="4295775" y="2428875"/>
          <p14:tracePt t="15748" x="4268788" y="2473325"/>
          <p14:tracePt t="15765" x="4251325" y="2490788"/>
          <p14:tracePt t="15782" x="4232275" y="2509838"/>
          <p14:tracePt t="15799" x="4224338" y="2527300"/>
          <p14:tracePt t="15815" x="4214813" y="2536825"/>
          <p14:tracePt t="15832" x="4205288" y="2536825"/>
          <p14:tracePt t="15850" x="4205288" y="2544763"/>
          <p14:tracePt t="21120" x="4224338" y="2544763"/>
          <p14:tracePt t="21129" x="4241800" y="2536825"/>
          <p14:tracePt t="21139" x="4268788" y="2527300"/>
          <p14:tracePt t="21149" x="4303713" y="2517775"/>
          <p14:tracePt t="21161" x="4367213" y="2500313"/>
          <p14:tracePt t="21178" x="4518025" y="2473325"/>
          <p14:tracePt t="21194" x="4625975" y="2465388"/>
          <p14:tracePt t="21211" x="4670425" y="2465388"/>
          <p14:tracePt t="21228" x="4751388" y="2465388"/>
          <p14:tracePt t="21244" x="4803775" y="2465388"/>
          <p14:tracePt t="21261" x="4830763" y="2473325"/>
          <p14:tracePt t="21278" x="4867275" y="2482850"/>
          <p14:tracePt t="21295" x="4894263" y="2482850"/>
          <p14:tracePt t="21311" x="4902200" y="2490788"/>
          <p14:tracePt t="21328" x="4929188" y="2490788"/>
          <p14:tracePt t="21344" x="4946650" y="2500313"/>
          <p14:tracePt t="21361" x="4965700" y="2500313"/>
          <p14:tracePt t="21361" x="4973638" y="2500313"/>
          <p14:tracePt t="21378" x="4983163" y="2500313"/>
          <p14:tracePt t="21394" x="5000625" y="2500313"/>
          <p14:tracePt t="21411" x="5010150" y="2500313"/>
          <p14:tracePt t="21428" x="5018088" y="2500313"/>
          <p14:tracePt t="21448" x="5027613" y="2500313"/>
          <p14:tracePt t="21468" x="5037138" y="2500313"/>
          <p14:tracePt t="21487" x="5045075" y="2500313"/>
          <p14:tracePt t="21497" x="5054600" y="2500313"/>
          <p14:tracePt t="21517" x="5062538" y="2500313"/>
          <p14:tracePt t="21537" x="5072063" y="2500313"/>
          <p14:tracePt t="21557" x="5081588" y="2500313"/>
          <p14:tracePt t="21567" x="5089525" y="2500313"/>
          <p14:tracePt t="21617" x="5081588" y="2500313"/>
          <p14:tracePt t="21667" x="5072063" y="2500313"/>
          <p14:tracePt t="21678" x="5062538" y="2500313"/>
          <p14:tracePt t="21687" x="5037138" y="2500313"/>
          <p14:tracePt t="21697" x="5000625" y="2500313"/>
          <p14:tracePt t="21711" x="4867275" y="2490788"/>
          <p14:tracePt t="21728" x="4786313" y="2482850"/>
          <p14:tracePt t="21744" x="4616450" y="2455863"/>
          <p14:tracePt t="21761" x="4446588" y="2455863"/>
          <p14:tracePt t="21778" x="4367213" y="2455863"/>
          <p14:tracePt t="21794" x="4232275" y="2455863"/>
          <p14:tracePt t="21811" x="4125913" y="2455863"/>
          <p14:tracePt t="21828" x="4081463" y="2455863"/>
          <p14:tracePt t="21844" x="4000500" y="2455863"/>
          <p14:tracePt t="21861" x="3938588" y="2455863"/>
          <p14:tracePt t="21877" x="3911600" y="2455863"/>
          <p14:tracePt t="21894" x="3857625" y="2455863"/>
          <p14:tracePt t="21911" x="3822700" y="2455863"/>
          <p14:tracePt t="21927" x="3803650" y="2455863"/>
          <p14:tracePt t="21943" x="3776663" y="2455863"/>
          <p14:tracePt t="21960" x="3768725" y="2446338"/>
          <p14:tracePt t="21977" x="3759200" y="2446338"/>
          <p14:tracePt t="21994" x="3759200" y="2438400"/>
          <p14:tracePt t="22010" x="3751263" y="2428875"/>
          <p14:tracePt t="22027" x="3751263" y="2419350"/>
          <p14:tracePt t="22045" x="3741738" y="2411413"/>
          <p14:tracePt t="22061" x="3741738" y="2401888"/>
          <p14:tracePt t="22077" x="3741738" y="2393950"/>
          <p14:tracePt t="22094" x="3751263" y="2366963"/>
          <p14:tracePt t="22111" x="3768725" y="2339975"/>
          <p14:tracePt t="22127" x="3786188" y="2312988"/>
          <p14:tracePt t="22143" x="3857625" y="2259013"/>
          <p14:tracePt t="22160" x="3956050" y="2214563"/>
          <p14:tracePt t="22177" x="4010025" y="2197100"/>
          <p14:tracePt t="22193" x="4143375" y="2160588"/>
          <p14:tracePt t="22210" x="4295775" y="2143125"/>
          <p14:tracePt t="22227" x="4384675" y="2133600"/>
          <p14:tracePt t="22243" x="4527550" y="2133600"/>
          <p14:tracePt t="22260" x="4643438" y="2133600"/>
          <p14:tracePt t="22277" x="4697413" y="2133600"/>
          <p14:tracePt t="22277" x="4741863" y="2133600"/>
          <p14:tracePt t="22295" x="4786313" y="2133600"/>
          <p14:tracePt t="22310" x="4848225" y="2143125"/>
          <p14:tracePt t="22327" x="4875213" y="2152650"/>
          <p14:tracePt t="22343" x="4911725" y="2160588"/>
          <p14:tracePt t="22360" x="4938713" y="2170113"/>
          <p14:tracePt t="22377" x="4956175" y="2187575"/>
          <p14:tracePt t="22395" x="4965700" y="2187575"/>
          <p14:tracePt t="22410" x="4965700" y="2197100"/>
          <p14:tracePt t="22427" x="4965700" y="2205038"/>
          <p14:tracePt t="22463" x="4965700" y="2214563"/>
          <p14:tracePt t="22483" x="4956175" y="2214563"/>
          <p14:tracePt t="22494" x="4929188" y="2232025"/>
          <p14:tracePt t="22503" x="4902200" y="2268538"/>
          <p14:tracePt t="22513" x="4857750" y="2303463"/>
          <p14:tracePt t="22527" x="4768850" y="2384425"/>
          <p14:tracePt t="22544" x="4741863" y="2401888"/>
          <p14:tracePt t="22560" x="4687888" y="2428875"/>
          <p14:tracePt t="22577" x="4652963" y="2455863"/>
          <p14:tracePt t="22594" x="4633913" y="2473325"/>
          <p14:tracePt t="22610" x="4616450" y="2490788"/>
          <p14:tracePt t="22627" x="4589463" y="2500313"/>
          <p14:tracePt t="22644" x="4581525" y="2509838"/>
          <p14:tracePt t="22660" x="4572000" y="2517775"/>
          <p14:tracePt t="22676" x="4572000" y="2527300"/>
          <p14:tracePt t="22703" x="4562475" y="2527300"/>
          <p14:tracePt t="23370" x="4554538" y="2527300"/>
          <p14:tracePt t="23380" x="4545013" y="2527300"/>
          <p14:tracePt t="23400" x="4527550" y="2527300"/>
          <p14:tracePt t="23410" x="4510088" y="2527300"/>
          <p14:tracePt t="23420" x="4491038" y="2527300"/>
          <p14:tracePt t="23430" x="4465638" y="2527300"/>
          <p14:tracePt t="23442" x="4438650" y="2527300"/>
          <p14:tracePt t="23459" x="4384675" y="2527300"/>
          <p14:tracePt t="23476" x="4330700" y="2509838"/>
          <p14:tracePt t="23493" x="4295775" y="2500313"/>
          <p14:tracePt t="23509" x="4232275" y="2490788"/>
          <p14:tracePt t="23526" x="4179888" y="2473325"/>
          <p14:tracePt t="23543" x="4125913" y="2465388"/>
          <p14:tracePt t="23560" x="4098925" y="2455863"/>
          <p14:tracePt t="23575" x="4062413" y="2446338"/>
          <p14:tracePt t="23592" x="4027488" y="2446338"/>
          <p14:tracePt t="23610" x="4017963" y="2438400"/>
          <p14:tracePt t="23626" x="3990975" y="2428875"/>
          <p14:tracePt t="23643" x="3983038" y="2428875"/>
          <p14:tracePt t="23660" x="3973513" y="2428875"/>
          <p14:tracePt t="23679" x="3965575" y="2428875"/>
          <p14:tracePt t="24446" x="3946525" y="2428875"/>
          <p14:tracePt t="24466" x="3919538" y="2446338"/>
          <p14:tracePt t="24476" x="3894138" y="2455863"/>
          <p14:tracePt t="24487" x="3867150" y="2455863"/>
          <p14:tracePt t="24496" x="3840163" y="2465388"/>
          <p14:tracePt t="24508" x="3813175" y="2473325"/>
          <p14:tracePt t="24526" x="3776663" y="2482850"/>
          <p14:tracePt t="24543" x="3751263" y="2500313"/>
          <p14:tracePt t="24560" x="3741738" y="2500313"/>
          <p14:tracePt t="24575" x="3724275" y="2527300"/>
          <p14:tracePt t="24592" x="3714750" y="2554288"/>
          <p14:tracePt t="24609" x="3705225" y="2581275"/>
          <p14:tracePt t="24626" x="3697288" y="2589213"/>
          <p14:tracePt t="24642" x="3687763" y="2598738"/>
          <p14:tracePt t="24659" x="3687763" y="2608263"/>
          <p14:tracePt t="24676" x="3687763" y="2616200"/>
          <p14:tracePt t="24725" x="3687763" y="2625725"/>
          <p14:tracePt t="24765" x="3697288" y="2625725"/>
          <p14:tracePt t="24775" x="3705225" y="2633663"/>
          <p14:tracePt t="24785" x="3714750" y="2633663"/>
          <p14:tracePt t="24795" x="3732213" y="2643188"/>
          <p14:tracePt t="24808" x="3822700" y="2660650"/>
          <p14:tracePt t="24826" x="3884613" y="2670175"/>
          <p14:tracePt t="24842" x="4000500" y="2687638"/>
          <p14:tracePt t="24859" x="4116388" y="2697163"/>
          <p14:tracePt t="24876" x="4170363" y="2697163"/>
          <p14:tracePt t="24892" x="4295775" y="2697163"/>
          <p14:tracePt t="24909" x="4375150" y="2697163"/>
          <p14:tracePt t="24926" x="4402138" y="2697163"/>
          <p14:tracePt t="24941" x="4456113" y="2697163"/>
          <p14:tracePt t="24959" x="4483100" y="2697163"/>
          <p14:tracePt t="24976" x="4491038" y="2697163"/>
          <p14:tracePt t="24992" x="4527550" y="2697163"/>
          <p14:tracePt t="25009" x="4572000" y="2697163"/>
          <p14:tracePt t="25026" x="4598988" y="2705100"/>
          <p14:tracePt t="25042" x="4652963" y="2705100"/>
          <p14:tracePt t="25059" x="4705350" y="2705100"/>
          <p14:tracePt t="25076" x="4724400" y="2705100"/>
          <p14:tracePt t="25092" x="4759325" y="2714625"/>
          <p14:tracePt t="25108" x="4768850" y="2714625"/>
          <p14:tracePt t="25124" x="4776788" y="2714625"/>
          <p14:tracePt t="25142" x="4786313" y="2714625"/>
          <p14:tracePt t="25158" x="4795838" y="2714625"/>
          <p14:tracePt t="25175" x="4786313" y="2714625"/>
          <p14:tracePt t="25303" x="4776788" y="2714625"/>
          <p14:tracePt t="25313" x="4768850" y="2714625"/>
          <p14:tracePt t="25322" x="4759325" y="2714625"/>
          <p14:tracePt t="25333" x="4732338" y="2724150"/>
          <p14:tracePt t="25343" x="4697413" y="2724150"/>
          <p14:tracePt t="25358" x="4589463" y="2741613"/>
          <p14:tracePt t="25375" x="4545013" y="2741613"/>
          <p14:tracePt t="25392" x="4465638" y="2741613"/>
          <p14:tracePt t="25409" x="4375150" y="2741613"/>
          <p14:tracePt t="25425" x="4322763" y="2741613"/>
          <p14:tracePt t="25442" x="4224338" y="2741613"/>
          <p14:tracePt t="25458" x="4133850" y="2741613"/>
          <p14:tracePt t="25475" x="4098925" y="2732088"/>
          <p14:tracePt t="25491" x="4017963" y="2697163"/>
          <p14:tracePt t="25508" x="3938588" y="2660650"/>
          <p14:tracePt t="25525" x="3911600" y="2652713"/>
          <p14:tracePt t="25542" x="3848100" y="2625725"/>
          <p14:tracePt t="25559" x="3822700" y="2581275"/>
          <p14:tracePt t="25575" x="3803650" y="2527300"/>
          <p14:tracePt t="25592" x="3795713" y="2509838"/>
          <p14:tracePt t="25608" x="3786188" y="2473325"/>
          <p14:tracePt t="25625" x="3786188" y="2465388"/>
          <p14:tracePt t="25642" x="3786188" y="2455863"/>
          <p14:tracePt t="25658" x="3786188" y="2446338"/>
          <p14:tracePt t="25675" x="3795713" y="2446338"/>
          <p14:tracePt t="25692" x="3803650" y="2438400"/>
          <p14:tracePt t="25708" x="3857625" y="2419350"/>
          <p14:tracePt t="25725" x="3938588" y="2411413"/>
          <p14:tracePt t="25742" x="3973513" y="2401888"/>
          <p14:tracePt t="25758" x="4054475" y="2393950"/>
          <p14:tracePt t="25775" x="4125913" y="2384425"/>
          <p14:tracePt t="25792" x="4170363" y="2384425"/>
          <p14:tracePt t="25808" x="4241800" y="2374900"/>
          <p14:tracePt t="25825" x="4313238" y="2374900"/>
          <p14:tracePt t="25842" x="4340225" y="2374900"/>
          <p14:tracePt t="25858" x="4394200" y="2374900"/>
          <p14:tracePt t="25875" x="4419600" y="2374900"/>
          <p14:tracePt t="25892" x="4429125" y="2374900"/>
          <p14:tracePt t="25908" x="4438650" y="2374900"/>
          <p14:tracePt t="25924" x="4446588" y="2374900"/>
          <p14:tracePt t="25941" x="4456113" y="2374900"/>
          <p14:tracePt t="25957" x="4465638" y="2374900"/>
          <p14:tracePt t="26000" x="4456113" y="2374900"/>
          <p14:tracePt t="26119" x="4446588" y="2374900"/>
          <p14:tracePt t="26209" x="4438650" y="2374900"/>
          <p14:tracePt t="26278" x="4429125" y="2374900"/>
          <p14:tracePt t="26308" x="4419600" y="2374900"/>
          <p14:tracePt t="26319" x="4411663" y="2374900"/>
          <p14:tracePt t="26338" x="4402138" y="2374900"/>
          <p14:tracePt t="26358" x="4394200" y="2374900"/>
          <p14:tracePt t="26378" x="4384675" y="2374900"/>
          <p14:tracePt t="26388" x="4375150" y="2374900"/>
          <p14:tracePt t="26408" x="4367213" y="2374900"/>
          <p14:tracePt t="26419" x="4357688" y="2374900"/>
          <p14:tracePt t="26428" x="4340225" y="2374900"/>
          <p14:tracePt t="26441" x="4322763" y="2374900"/>
          <p14:tracePt t="26457" x="4276725" y="2374900"/>
          <p14:tracePt t="26475" x="4251325" y="2374900"/>
          <p14:tracePt t="26491" x="4232275" y="2374900"/>
          <p14:tracePt t="26508" x="4224338" y="2374900"/>
          <p14:tracePt t="26524" x="4214813" y="2374900"/>
          <p14:tracePt t="29464" x="4232275" y="2384425"/>
          <p14:tracePt t="30033" x="4251325" y="2411413"/>
          <p14:tracePt t="30043" x="4276725" y="2438400"/>
          <p14:tracePt t="30052" x="4313238" y="2482850"/>
          <p14:tracePt t="30062" x="4348163" y="2527300"/>
          <p14:tracePt t="30072" x="4384675" y="2554288"/>
          <p14:tracePt t="30087" x="4419600" y="2616200"/>
          <p14:tracePt t="30105" x="4438650" y="2652713"/>
          <p14:tracePt t="30120" x="4446588" y="2697163"/>
          <p14:tracePt t="30138" x="4456113" y="2732088"/>
          <p14:tracePt t="30154" x="4456113" y="2759075"/>
          <p14:tracePt t="30171" x="4456113" y="2813050"/>
          <p14:tracePt t="30187" x="4446588" y="2867025"/>
          <p14:tracePt t="30204" x="4438650" y="2911475"/>
          <p14:tracePt t="30221" x="4419600" y="2965450"/>
          <p14:tracePt t="30238" x="4411663" y="3009900"/>
          <p14:tracePt t="30254" x="4402138" y="3027363"/>
          <p14:tracePt t="30271" x="4394200" y="3044825"/>
          <p14:tracePt t="30288" x="4375150" y="3071813"/>
          <p14:tracePt t="30305" x="4375150" y="3081338"/>
          <p14:tracePt t="30321" x="4348163" y="3108325"/>
          <p14:tracePt t="30337" x="4330700" y="3152775"/>
          <p14:tracePt t="30354" x="4313238" y="3170238"/>
          <p14:tracePt t="30371" x="4276725" y="3197225"/>
          <p14:tracePt t="30387" x="4232275" y="3224213"/>
          <p14:tracePt t="30404" x="4214813" y="3232150"/>
          <p14:tracePt t="30421" x="4160838" y="3241675"/>
          <p14:tracePt t="30437" x="4108450" y="3259138"/>
          <p14:tracePt t="30454" x="4044950" y="3259138"/>
          <p14:tracePt t="30472" x="4017963" y="3268663"/>
          <p14:tracePt t="30487" x="3973513" y="3268663"/>
          <p14:tracePt t="30504" x="3938588" y="3268663"/>
          <p14:tracePt t="30522" x="3919538" y="3268663"/>
          <p14:tracePt t="30537" x="3884613" y="3268663"/>
          <p14:tracePt t="30554" x="3840163" y="3268663"/>
          <p14:tracePt t="30572" x="3822700" y="3268663"/>
          <p14:tracePt t="30587" x="3803650" y="3268663"/>
          <p14:tracePt t="30604" x="3786188" y="3268663"/>
          <p14:tracePt t="30621" x="3776663" y="3268663"/>
          <p14:tracePt t="30650" x="3776663" y="3259138"/>
          <p14:tracePt t="30720" x="3795713" y="3259138"/>
          <p14:tracePt t="30770" x="3813175" y="3259138"/>
          <p14:tracePt t="30780" x="3848100" y="3259138"/>
          <p14:tracePt t="30789" x="3894138" y="3259138"/>
          <p14:tracePt t="30804" x="4027488" y="3268663"/>
          <p14:tracePt t="30821" x="4098925" y="3276600"/>
          <p14:tracePt t="30837" x="4251325" y="3286125"/>
          <p14:tracePt t="30854" x="4367213" y="3295650"/>
          <p14:tracePt t="30871" x="4402138" y="3295650"/>
          <p14:tracePt t="30888" x="4446588" y="3303588"/>
          <p14:tracePt t="30904" x="4473575" y="3303588"/>
          <p14:tracePt t="30920" x="4483100" y="3303588"/>
          <p14:tracePt t="30937" x="4491038" y="3303588"/>
          <p14:tracePt t="30954" x="4500563" y="3303588"/>
          <p14:tracePt t="30990" x="4510088" y="3303588"/>
          <p14:tracePt t="31317" x="4527550" y="3303588"/>
          <p14:tracePt t="31327" x="4562475" y="3303588"/>
          <p14:tracePt t="31338" x="4608513" y="3303588"/>
          <p14:tracePt t="31354" x="4751388" y="3286125"/>
          <p14:tracePt t="31370" x="4848225" y="3276600"/>
          <p14:tracePt t="31386" x="5089525" y="3268663"/>
          <p14:tracePt t="31403" x="5375275" y="3251200"/>
          <p14:tracePt t="31420" x="5518150" y="3251200"/>
          <p14:tracePt t="31436" x="5813425" y="3251200"/>
          <p14:tracePt t="31453" x="6062663" y="3251200"/>
          <p14:tracePt t="31470" x="6170613" y="3259138"/>
          <p14:tracePt t="31486" x="6348413" y="3295650"/>
          <p14:tracePt t="31503" x="6510338" y="3348038"/>
          <p14:tracePt t="31521" x="6581775" y="3375025"/>
          <p14:tracePt t="31537" x="6680200" y="3411538"/>
          <p14:tracePt t="31554" x="6742113" y="3446463"/>
          <p14:tracePt t="31570" x="6759575" y="3455988"/>
          <p14:tracePt t="31587" x="6769100" y="3455988"/>
          <p14:tracePt t="31603" x="6777038" y="3465513"/>
          <p14:tracePt t="31620" x="6769100" y="3473450"/>
          <p14:tracePt t="31647" x="6751638" y="3473450"/>
          <p14:tracePt t="31657" x="6715125" y="3482975"/>
          <p14:tracePt t="31670" x="6599238" y="3490913"/>
          <p14:tracePt t="31687" x="6537325" y="3500438"/>
          <p14:tracePt t="31703" x="6446838" y="3500438"/>
          <p14:tracePt t="31720" x="6367463" y="3500438"/>
          <p14:tracePt t="31737" x="6330950" y="3490913"/>
          <p14:tracePt t="31753" x="6251575" y="3446463"/>
          <p14:tracePt t="31770" x="6161088" y="3384550"/>
          <p14:tracePt t="31787" x="6126163" y="3340100"/>
          <p14:tracePt t="31803" x="6072188" y="3251200"/>
          <p14:tracePt t="31820" x="6054725" y="3143250"/>
          <p14:tracePt t="31837" x="6062663" y="3071813"/>
          <p14:tracePt t="31853" x="6134100" y="2867025"/>
          <p14:tracePt t="31870" x="6323013" y="2562225"/>
          <p14:tracePt t="31887" x="6429375" y="2411413"/>
          <p14:tracePt t="31903" x="6697663" y="2170113"/>
          <p14:tracePt t="31919" x="7027863" y="1990725"/>
          <p14:tracePt t="31936" x="7197725" y="1938338"/>
          <p14:tracePt t="31953" x="7518400" y="1884363"/>
          <p14:tracePt t="31970" x="7751763" y="1874838"/>
          <p14:tracePt t="31986" x="7840663" y="1874838"/>
          <p14:tracePt t="32003" x="8001000" y="1911350"/>
          <p14:tracePt t="32019" x="8143875" y="1982788"/>
          <p14:tracePt t="32036" x="8188325" y="2027238"/>
          <p14:tracePt t="32053" x="8269288" y="2152650"/>
          <p14:tracePt t="32070" x="8340725" y="2303463"/>
          <p14:tracePt t="32086" x="8358188" y="2384425"/>
          <p14:tracePt t="32102" x="8385175" y="2589213"/>
          <p14:tracePt t="32119" x="8394700" y="2803525"/>
          <p14:tracePt t="32136" x="8394700" y="2911475"/>
          <p14:tracePt t="32153" x="8394700" y="3116263"/>
          <p14:tracePt t="32170" x="8348663" y="3295650"/>
          <p14:tracePt t="32186" x="8304213" y="3375025"/>
          <p14:tracePt t="32203" x="8205788" y="3527425"/>
          <p14:tracePt t="32219" x="8072438" y="3652838"/>
          <p14:tracePt t="32236" x="7991475" y="3697288"/>
          <p14:tracePt t="32252" x="7831138" y="3768725"/>
          <p14:tracePt t="32269" x="7653338" y="3795713"/>
          <p14:tracePt t="32286" x="7554913" y="3795713"/>
          <p14:tracePt t="32303" x="7385050" y="3795713"/>
          <p14:tracePt t="32319" x="7242175" y="3759200"/>
          <p14:tracePt t="32336" x="7170738" y="3714750"/>
          <p14:tracePt t="32352" x="7054850" y="3643313"/>
          <p14:tracePt t="32370" x="6973888" y="3571875"/>
          <p14:tracePt t="32386" x="6956425" y="3465513"/>
          <p14:tracePt t="32404" x="6946900" y="3394075"/>
          <p14:tracePt t="32419" x="6946900" y="3251200"/>
          <p14:tracePt t="32435" x="6965950" y="3179763"/>
          <p14:tracePt t="32452" x="7027863" y="3027363"/>
          <p14:tracePt t="32469" x="7126288" y="2847975"/>
          <p14:tracePt t="32486" x="7251700" y="2679700"/>
          <p14:tracePt t="32503" x="7331075" y="2616200"/>
          <p14:tracePt t="32519" x="7500938" y="2509838"/>
          <p14:tracePt t="32536" x="7653338" y="2419350"/>
          <p14:tracePt t="32553" x="7732713" y="2401888"/>
          <p14:tracePt t="32570" x="7902575" y="2384425"/>
          <p14:tracePt t="32585" x="8072438" y="2384425"/>
          <p14:tracePt t="32603" x="8143875" y="2401888"/>
          <p14:tracePt t="32619" x="8269288" y="2455863"/>
          <p14:tracePt t="32636" x="8358188" y="2527300"/>
          <p14:tracePt t="32653" x="8394700" y="2571750"/>
          <p14:tracePt t="32669" x="8447088" y="2652713"/>
          <p14:tracePt t="32686" x="8491538" y="2759075"/>
          <p14:tracePt t="32703" x="8501063" y="2822575"/>
          <p14:tracePt t="32719" x="8501063" y="2946400"/>
          <p14:tracePt t="32736" x="8474075" y="3098800"/>
          <p14:tracePt t="32753" x="8456613" y="3170238"/>
          <p14:tracePt t="32769" x="8420100" y="3295650"/>
          <p14:tracePt t="32786" x="8375650" y="3402013"/>
          <p14:tracePt t="32803" x="8348663" y="3455988"/>
          <p14:tracePt t="32819" x="8304213" y="3544888"/>
          <p14:tracePt t="32836" x="8232775" y="3633788"/>
          <p14:tracePt t="32853" x="8197850" y="3670300"/>
          <p14:tracePt t="32869" x="8134350" y="3724275"/>
          <p14:tracePt t="32885" x="8089900" y="3741738"/>
          <p14:tracePt t="80887" x="8072438" y="3741738"/>
          <p14:tracePt t="81225" x="8054975" y="3741738"/>
          <p14:tracePt t="81234" x="8037513" y="3741738"/>
          <p14:tracePt t="81244" x="8001000" y="3741738"/>
          <p14:tracePt t="81254" x="7947025" y="3732213"/>
          <p14:tracePt t="81265" x="7894638" y="3732213"/>
          <p14:tracePt t="81282" x="7751763" y="3724275"/>
          <p14:tracePt t="81299" x="7581900" y="3724275"/>
          <p14:tracePt t="81316" x="7500938" y="3724275"/>
          <p14:tracePt t="81332" x="7331075" y="3724275"/>
          <p14:tracePt t="81349" x="7180263" y="3741738"/>
          <p14:tracePt t="81365" x="7108825" y="3751263"/>
          <p14:tracePt t="81381" x="6965950" y="3768725"/>
          <p14:tracePt t="81398" x="6831013" y="3786188"/>
          <p14:tracePt t="81415" x="6777038" y="3795713"/>
          <p14:tracePt t="81432" x="6705600" y="3813175"/>
          <p14:tracePt t="81448" x="6653213" y="3813175"/>
          <p14:tracePt t="81465" x="6616700" y="3822700"/>
          <p14:tracePt t="81482" x="6562725" y="3822700"/>
          <p14:tracePt t="81498" x="6510338" y="3822700"/>
          <p14:tracePt t="81516" x="6491288" y="3822700"/>
          <p14:tracePt t="81532" x="6429375" y="3822700"/>
          <p14:tracePt t="81548" x="6384925" y="3795713"/>
          <p14:tracePt t="81565" x="6367463" y="3786188"/>
          <p14:tracePt t="81582" x="6340475" y="3751263"/>
          <p14:tracePt t="81598" x="6313488" y="3687763"/>
          <p14:tracePt t="81615" x="6313488" y="3643313"/>
          <p14:tracePt t="81633" x="6303963" y="3562350"/>
          <p14:tracePt t="81648" x="6303963" y="3490913"/>
          <p14:tracePt t="81664" x="6303963" y="3465513"/>
          <p14:tracePt t="81681" x="6313488" y="3419475"/>
          <p14:tracePt t="81698" x="6330950" y="3375025"/>
          <p14:tracePt t="81715" x="6357938" y="3340100"/>
          <p14:tracePt t="81732" x="6402388" y="3276600"/>
          <p14:tracePt t="81748" x="6446838" y="3214688"/>
          <p14:tracePt t="81765" x="6473825" y="3187700"/>
          <p14:tracePt t="81782" x="6518275" y="3125788"/>
          <p14:tracePt t="81798" x="6581775" y="3062288"/>
          <p14:tracePt t="81815" x="6670675" y="2990850"/>
          <p14:tracePt t="81833" x="6724650" y="2946400"/>
          <p14:tracePt t="81848" x="6858000" y="2847975"/>
          <p14:tracePt t="81865" x="6965950" y="2776538"/>
          <p14:tracePt t="81882" x="7010400" y="2751138"/>
          <p14:tracePt t="81898" x="7089775" y="2687638"/>
          <p14:tracePt t="81915" x="7170738" y="2633663"/>
          <p14:tracePt t="81932" x="7224713" y="2616200"/>
          <p14:tracePt t="81948" x="7331075" y="2589213"/>
          <p14:tracePt t="81965" x="7402513" y="2571750"/>
          <p14:tracePt t="81982" x="7446963" y="2562225"/>
          <p14:tracePt t="81998" x="7500938" y="2562225"/>
          <p14:tracePt t="82015" x="7527925" y="2562225"/>
          <p14:tracePt t="82032" x="7537450" y="2562225"/>
          <p14:tracePt t="82048" x="7554913" y="2562225"/>
          <p14:tracePt t="82064" x="7562850" y="2562225"/>
          <p14:tracePt t="82082" x="7572375" y="2571750"/>
          <p14:tracePt t="82098" x="7581900" y="2581275"/>
          <p14:tracePt t="82116" x="7589838" y="2589213"/>
          <p14:tracePt t="82132" x="7589838" y="2598738"/>
          <p14:tracePt t="82148" x="7589838" y="2608263"/>
          <p14:tracePt t="82164" x="7589838" y="2625725"/>
          <p14:tracePt t="82182" x="7589838" y="2643188"/>
          <p14:tracePt t="82197" x="7554913" y="2679700"/>
          <p14:tracePt t="82215" x="7402513" y="2759075"/>
          <p14:tracePt t="82232" x="7304088" y="2795588"/>
          <p14:tracePt t="82248" x="7072313" y="2847975"/>
          <p14:tracePt t="82264" x="6823075" y="2884488"/>
          <p14:tracePt t="82282" x="6680200" y="2911475"/>
          <p14:tracePt t="82299" x="6367463" y="2955925"/>
          <p14:tracePt t="82314" x="6045200" y="3000375"/>
          <p14:tracePt t="82331" x="5875338" y="3036888"/>
          <p14:tracePt t="82348" x="5653088" y="3071813"/>
          <p14:tracePt t="82365" x="5500688" y="3098800"/>
          <p14:tracePt t="82382" x="5456238" y="3108325"/>
          <p14:tracePt t="82398" x="5384800" y="3125788"/>
          <p14:tracePt t="82414" x="5348288" y="3133725"/>
          <p14:tracePt t="82431" x="5330825" y="3133725"/>
          <p14:tracePt t="82447" x="5322888" y="3143250"/>
          <p14:tracePt t="82464" x="5340350" y="3143250"/>
          <p14:tracePt t="82529" x="5357813" y="3143250"/>
          <p14:tracePt t="82539" x="5402263" y="3133725"/>
          <p14:tracePt t="82549" x="5473700" y="3125788"/>
          <p14:tracePt t="82564" x="5715000" y="3089275"/>
          <p14:tracePt t="82581" x="5857875" y="3062288"/>
          <p14:tracePt t="82597" x="6108700" y="3036888"/>
          <p14:tracePt t="82615" x="6348413" y="3017838"/>
          <p14:tracePt t="82632" x="6456363" y="3000375"/>
          <p14:tracePt t="82647" x="6670675" y="2955925"/>
          <p14:tracePt t="82664" x="6894513" y="2911475"/>
          <p14:tracePt t="82681" x="7000875" y="2874963"/>
          <p14:tracePt t="82697" x="7205663" y="2795588"/>
          <p14:tracePt t="82714" x="7429500" y="2697163"/>
          <p14:tracePt t="82731" x="7537450" y="2652713"/>
          <p14:tracePt t="82747" x="7724775" y="2571750"/>
          <p14:tracePt t="82764" x="7858125" y="2536825"/>
          <p14:tracePt t="82781" x="7974013" y="2527300"/>
          <p14:tracePt t="82798" x="8027988" y="2527300"/>
          <p14:tracePt t="82814" x="8180388" y="2527300"/>
          <p14:tracePt t="82831" x="8313738" y="2562225"/>
          <p14:tracePt t="82848" x="8367713" y="2581275"/>
          <p14:tracePt t="82864" x="8412163" y="2616200"/>
          <p14:tracePt t="82881" x="8429625" y="2643188"/>
          <p14:tracePt t="82898" x="8439150" y="2643188"/>
          <p14:tracePt t="82914" x="8439150" y="2670175"/>
          <p14:tracePt t="82931" x="8331200" y="2714625"/>
          <p14:tracePt t="82948" x="8259763" y="2741613"/>
          <p14:tracePt t="82964" x="8089900" y="2786063"/>
          <p14:tracePt t="82981" x="7920038" y="2813050"/>
          <p14:tracePt t="82998" x="7840663" y="2822575"/>
          <p14:tracePt t="83014" x="7697788" y="2822575"/>
          <p14:tracePt t="83031" x="7581900" y="2822575"/>
          <p14:tracePt t="83048" x="7527925" y="2822575"/>
          <p14:tracePt t="83064" x="7456488" y="2822575"/>
          <p14:tracePt t="83081" x="7402513" y="2803525"/>
          <p14:tracePt t="83098" x="7385050" y="2795588"/>
          <p14:tracePt t="83114" x="7367588" y="2786063"/>
          <p14:tracePt t="83131" x="7367588" y="2768600"/>
          <p14:tracePt t="83147" x="7367588" y="2751138"/>
          <p14:tracePt t="83164" x="7375525" y="2705100"/>
          <p14:tracePt t="83181" x="7446963" y="2616200"/>
          <p14:tracePt t="83197" x="7510463" y="2562225"/>
          <p14:tracePt t="83214" x="7680325" y="2419350"/>
          <p14:tracePt t="83231" x="7840663" y="2312988"/>
          <p14:tracePt t="83247" x="7920038" y="2268538"/>
          <p14:tracePt t="83264" x="8045450" y="2205038"/>
          <p14:tracePt t="83280" x="8170863" y="2179638"/>
          <p14:tracePt t="83298" x="8224838" y="2179638"/>
          <p14:tracePt t="83314" x="8296275" y="2170113"/>
          <p14:tracePt t="83330" x="8348663" y="2179638"/>
          <p14:tracePt t="83347" x="8385175" y="2187575"/>
          <p14:tracePt t="83363" x="8412163" y="2214563"/>
          <p14:tracePt t="83380" x="8439150" y="2251075"/>
          <p14:tracePt t="83397" x="8447088" y="2259013"/>
          <p14:tracePt t="83413" x="8456613" y="2303463"/>
          <p14:tracePt t="83431" x="8456613" y="2330450"/>
          <p14:tracePt t="83447" x="8456613" y="2347913"/>
          <p14:tracePt t="83463" x="8412163" y="2411413"/>
          <p14:tracePt t="83480" x="8296275" y="2482850"/>
          <p14:tracePt t="83496" x="8215313" y="2527300"/>
          <p14:tracePt t="83514" x="8054975" y="2608263"/>
          <p14:tracePt t="83530" x="7875588" y="2679700"/>
          <p14:tracePt t="83547" x="7796213" y="2705100"/>
          <p14:tracePt t="83563" x="7653338" y="2751138"/>
          <p14:tracePt t="83580" x="7554913" y="2786063"/>
          <p14:tracePt t="83597" x="7510463" y="2803525"/>
          <p14:tracePt t="83614" x="7429500" y="2830513"/>
          <p14:tracePt t="83630" x="7358063" y="2867025"/>
          <p14:tracePt t="83647" x="7331075" y="2874963"/>
          <p14:tracePt t="83663" x="7277100" y="2911475"/>
          <p14:tracePt t="83680" x="7251700" y="2928938"/>
          <p14:tracePt t="83697" x="7251700" y="2938463"/>
          <p14:tracePt t="84003" x="7242175" y="2946400"/>
          <p14:tracePt t="84013" x="7224713" y="2955925"/>
          <p14:tracePt t="84033" x="7197725" y="2965450"/>
          <p14:tracePt t="84043" x="7153275" y="2982913"/>
          <p14:tracePt t="84053" x="7099300" y="3000375"/>
          <p14:tracePt t="84064" x="7037388" y="3017838"/>
          <p14:tracePt t="84080" x="6919913" y="3054350"/>
          <p14:tracePt t="84097" x="6840538" y="3089275"/>
          <p14:tracePt t="84114" x="6813550" y="3098800"/>
          <p14:tracePt t="84130" x="6777038" y="3116263"/>
          <p14:tracePt t="84146" x="6751638" y="3125788"/>
          <p14:tracePt t="84164" x="6742113" y="3133725"/>
          <p14:tracePt t="84179" x="6715125" y="3133725"/>
          <p14:tracePt t="84197" x="6705600" y="3143250"/>
          <p14:tracePt t="84213" x="6697663" y="3143250"/>
          <p14:tracePt t="84229" x="6688138" y="3143250"/>
          <p14:tracePt t="84252" x="6680200" y="3143250"/>
          <p14:tracePt t="84282" x="6670675" y="3143250"/>
          <p14:tracePt t="84292" x="6661150" y="3133725"/>
          <p14:tracePt t="84311" x="6653213" y="3125788"/>
          <p14:tracePt t="84331" x="6653213" y="3116263"/>
          <p14:tracePt t="84351" x="6643688" y="3108325"/>
          <p14:tracePt t="84361" x="6643688" y="3098800"/>
          <p14:tracePt t="84371" x="6643688" y="3089275"/>
          <p14:tracePt t="84381" x="6643688" y="3071813"/>
          <p14:tracePt t="84397" x="6661150" y="3000375"/>
          <p14:tracePt t="84413" x="6680200" y="2946400"/>
          <p14:tracePt t="84429" x="6724650" y="2867025"/>
          <p14:tracePt t="84446" x="6777038" y="2786063"/>
          <p14:tracePt t="84464" x="6804025" y="2751138"/>
          <p14:tracePt t="84480" x="6884988" y="2687638"/>
          <p14:tracePt t="84497" x="6965950" y="2625725"/>
          <p14:tracePt t="84514" x="7018338" y="2589213"/>
          <p14:tracePt t="84529" x="7126288" y="2536825"/>
          <p14:tracePt t="84546" x="7242175" y="2473325"/>
          <p14:tracePt t="84563" x="7323138" y="2438400"/>
          <p14:tracePt t="84580" x="7491413" y="2357438"/>
          <p14:tracePt t="84596" x="7661275" y="2312988"/>
          <p14:tracePt t="84613" x="7742238" y="2295525"/>
          <p14:tracePt t="84630" x="7875588" y="2268538"/>
          <p14:tracePt t="84646" x="8001000" y="2251075"/>
          <p14:tracePt t="84663" x="8045450" y="2251075"/>
          <p14:tracePt t="84679" x="8134350" y="2241550"/>
          <p14:tracePt t="84696" x="8205788" y="2241550"/>
          <p14:tracePt t="84713" x="8232775" y="2241550"/>
          <p14:tracePt t="84713" x="8259763" y="2241550"/>
          <p14:tracePt t="84730" x="8277225" y="2241550"/>
          <p14:tracePt t="84747" x="8304213" y="2241550"/>
          <p14:tracePt t="84764" x="8331200" y="2251075"/>
          <p14:tracePt t="84780" x="8340725" y="2259013"/>
          <p14:tracePt t="84796" x="8348663" y="2268538"/>
          <p14:tracePt t="84813" x="8358188" y="2276475"/>
          <p14:tracePt t="84830" x="8358188" y="2286000"/>
          <p14:tracePt t="84869" x="8348663" y="2295525"/>
          <p14:tracePt t="84889" x="8340725" y="2295525"/>
          <p14:tracePt t="84899" x="8331200" y="2303463"/>
          <p14:tracePt t="84909" x="8304213" y="2330450"/>
          <p14:tracePt t="84919" x="8251825" y="2366963"/>
          <p14:tracePt t="84930" x="8188325" y="2401888"/>
          <p14:tracePt t="84946" x="8027988" y="2500313"/>
          <p14:tracePt t="84963" x="7875588" y="2571750"/>
          <p14:tracePt t="84980" x="7813675" y="2608263"/>
          <p14:tracePt t="84996" x="7670800" y="2687638"/>
          <p14:tracePt t="85013" x="7545388" y="2759075"/>
          <p14:tracePt t="85030" x="7483475" y="2795588"/>
          <p14:tracePt t="85046" x="7367588" y="2857500"/>
          <p14:tracePt t="85063" x="7251700" y="2911475"/>
          <p14:tracePt t="85080" x="7180263" y="2938463"/>
          <p14:tracePt t="85096" x="7081838" y="2990850"/>
          <p14:tracePt t="85113" x="6983413" y="3027363"/>
          <p14:tracePt t="85130" x="6946900" y="3044825"/>
          <p14:tracePt t="85146" x="6894513" y="3062288"/>
          <p14:tracePt t="85162" x="6867525" y="3081338"/>
          <p14:tracePt t="85179" x="6858000" y="3089275"/>
          <p14:tracePt t="85196" x="6848475" y="3098800"/>
          <p14:tracePt t="85212" x="6840538" y="3108325"/>
          <p14:tracePt t="85229" x="6848475" y="3098800"/>
          <p14:tracePt t="86114" x="6848475" y="3081338"/>
          <p14:tracePt t="86124" x="6858000" y="3054350"/>
          <p14:tracePt t="86134" x="6875463" y="3027363"/>
          <p14:tracePt t="86146" x="6894513" y="2982913"/>
          <p14:tracePt t="86161" x="6929438" y="2911475"/>
          <p14:tracePt t="86178" x="7000875" y="2847975"/>
          <p14:tracePt t="86195" x="7045325" y="2803525"/>
          <p14:tracePt t="86212" x="7134225" y="2732088"/>
          <p14:tracePt t="86228" x="7197725" y="2679700"/>
          <p14:tracePt t="86245" x="7232650" y="2643188"/>
          <p14:tracePt t="86261" x="7296150" y="2598738"/>
          <p14:tracePt t="86278" x="7367588" y="2536825"/>
          <p14:tracePt t="86296" x="7412038" y="2500313"/>
          <p14:tracePt t="86311" x="7510463" y="2428875"/>
          <p14:tracePt t="86328" x="7581900" y="2393950"/>
          <p14:tracePt t="86345" x="7599363" y="2374900"/>
          <p14:tracePt t="86361" x="7634288" y="2366963"/>
          <p14:tracePt t="86378" x="7688263" y="2339975"/>
          <p14:tracePt t="86395" x="7715250" y="2322513"/>
          <p14:tracePt t="86411" x="7769225" y="2303463"/>
          <p14:tracePt t="86429" x="7823200" y="2295525"/>
          <p14:tracePt t="86445" x="7848600" y="2286000"/>
          <p14:tracePt t="86461" x="7902575" y="2276475"/>
          <p14:tracePt t="86479" x="7939088" y="2276475"/>
          <p14:tracePt t="86495" x="7956550" y="2268538"/>
          <p14:tracePt t="86512" x="7991475" y="2259013"/>
          <p14:tracePt t="86528" x="8010525" y="2259013"/>
          <p14:tracePt t="86545" x="8018463" y="2259013"/>
          <p14:tracePt t="86562" x="8027988" y="2259013"/>
          <p14:tracePt t="86578" x="8037513" y="2259013"/>
          <p14:tracePt t="86622" x="8045450" y="2259013"/>
          <p14:tracePt t="86652" x="8045450" y="2268538"/>
          <p14:tracePt t="86662" x="8045450" y="2276475"/>
          <p14:tracePt t="86682" x="8045450" y="2286000"/>
          <p14:tracePt t="86692" x="8045450" y="2295525"/>
          <p14:tracePt t="86712" x="8045450" y="2303463"/>
          <p14:tracePt t="86721" x="8045450" y="2312988"/>
          <p14:tracePt t="86732" x="8037513" y="2339975"/>
          <p14:tracePt t="86744" x="7966075" y="2438400"/>
          <p14:tracePt t="86762" x="7912100" y="2490788"/>
          <p14:tracePt t="86777" x="7786688" y="2589213"/>
          <p14:tracePt t="86796" x="7697788" y="2660650"/>
          <p14:tracePt t="86812" x="7653338" y="2687638"/>
          <p14:tracePt t="86828" x="7572375" y="2714625"/>
          <p14:tracePt t="86845" x="7510463" y="2741613"/>
          <p14:tracePt t="86862" x="7483475" y="2759075"/>
          <p14:tracePt t="86877" x="7419975" y="2776538"/>
          <p14:tracePt t="86894" x="7375525" y="2795588"/>
          <p14:tracePt t="86912" x="7367588" y="2803525"/>
          <p14:tracePt t="86927" x="7348538" y="2813050"/>
          <p14:tracePt t="86945" x="7340600" y="2822575"/>
          <p14:tracePt t="86962" x="7331075" y="2822575"/>
          <p14:tracePt t="86978" x="7323138" y="2822575"/>
          <p14:tracePt t="87020" x="7313613" y="2822575"/>
          <p14:tracePt t="87090" x="7313613" y="2830513"/>
          <p14:tracePt t="87159" x="7304088" y="2830513"/>
          <p14:tracePt t="87190" x="7296150" y="2830513"/>
          <p14:tracePt t="87219" x="7296150" y="2840038"/>
          <p14:tracePt t="87230" x="7277100" y="2840038"/>
          <p14:tracePt t="87239" x="7269163" y="2847975"/>
          <p14:tracePt t="87250" x="7259638" y="2857500"/>
          <p14:tracePt t="87261" x="7224713" y="2867025"/>
          <p14:tracePt t="87277" x="7134225" y="2894013"/>
          <p14:tracePt t="87295" x="7027863" y="2928938"/>
          <p14:tracePt t="87311" x="6983413" y="2946400"/>
          <p14:tracePt t="87327" x="6911975" y="2973388"/>
          <p14:tracePt t="87344" x="6867525" y="2990850"/>
          <p14:tracePt t="87362" x="6848475" y="3000375"/>
          <p14:tracePt t="87377" x="6823075" y="3009900"/>
          <p14:tracePt t="87395" x="6813550" y="3017838"/>
          <p14:tracePt t="87410" x="6804025" y="3017838"/>
          <p14:tracePt t="87427" x="6804025" y="3027363"/>
          <p14:tracePt t="87444" x="6796088" y="3027363"/>
          <p14:tracePt t="88339" x="6813550" y="3009900"/>
          <p14:tracePt t="88495" x="6831013" y="2990850"/>
          <p14:tracePt t="88504" x="6840538" y="2982913"/>
          <p14:tracePt t="88514" x="6867525" y="2955925"/>
          <p14:tracePt t="88526" x="6884988" y="2938463"/>
          <p14:tracePt t="88543" x="6946900" y="2894013"/>
          <p14:tracePt t="88560" x="7010400" y="2840038"/>
          <p14:tracePt t="88577" x="7027863" y="2830513"/>
          <p14:tracePt t="88593" x="7072313" y="2803525"/>
          <p14:tracePt t="88610" x="7089775" y="2786063"/>
          <p14:tracePt t="88627" x="7108825" y="2776538"/>
          <p14:tracePt t="88644" x="7126288" y="2768600"/>
          <p14:tracePt t="88660" x="7161213" y="2751138"/>
          <p14:tracePt t="88677" x="7180263" y="2751138"/>
          <p14:tracePt t="88692" x="7224713" y="2724150"/>
          <p14:tracePt t="88710" x="7259638" y="2705100"/>
          <p14:tracePt t="88726" x="7269163" y="2705100"/>
          <p14:tracePt t="88743" x="7296150" y="2687638"/>
          <p14:tracePt t="88760" x="7304088" y="2687638"/>
          <p14:tracePt t="88776" x="7313613" y="2687638"/>
          <p14:tracePt t="88794" x="7323138" y="2687638"/>
          <p14:tracePt t="88824" x="7331075" y="2687638"/>
          <p14:tracePt t="88843" x="7340600" y="2687638"/>
          <p14:tracePt t="88913" x="7340600" y="2697163"/>
          <p14:tracePt t="89032" x="7340600" y="2705100"/>
          <p14:tracePt t="89062" x="7340600" y="2714625"/>
          <p14:tracePt t="89072" x="7340600" y="2724150"/>
          <p14:tracePt t="89093" x="7340600" y="2732088"/>
          <p14:tracePt t="89102" x="7340600" y="2741613"/>
          <p14:tracePt t="89112" x="7331075" y="2759075"/>
          <p14:tracePt t="89127" x="7304088" y="2822575"/>
          <p14:tracePt t="89144" x="7259638" y="2894013"/>
          <p14:tracePt t="89159" x="7126288" y="3044825"/>
          <p14:tracePt t="89176" x="6973888" y="3205163"/>
          <p14:tracePt t="89194" x="6894513" y="3286125"/>
          <p14:tracePt t="89209" x="6759575" y="3419475"/>
          <p14:tracePt t="89226" x="6626225" y="3554413"/>
          <p14:tracePt t="89243" x="6562725" y="3598863"/>
          <p14:tracePt t="89259" x="6446838" y="3679825"/>
          <p14:tracePt t="89276" x="6375400" y="3741738"/>
          <p14:tracePt t="89294" x="6357938" y="3751263"/>
          <p14:tracePt t="89309" x="6330950" y="3768725"/>
          <p14:tracePt t="89326" x="6323013" y="3776663"/>
          <p14:tracePt t="89343" x="6313488" y="3776663"/>
          <p14:tracePt t="89561" x="6286500" y="3776663"/>
          <p14:tracePt t="89571" x="6259513" y="3776663"/>
          <p14:tracePt t="89581" x="6205538" y="3776663"/>
          <p14:tracePt t="89592" x="6134100" y="3768725"/>
          <p14:tracePt t="89609" x="5946775" y="3759200"/>
          <p14:tracePt t="89627" x="5697538" y="3732213"/>
          <p14:tracePt t="89643" x="5562600" y="3724275"/>
          <p14:tracePt t="89658" x="5313363" y="3705225"/>
          <p14:tracePt t="89675" x="5099050" y="3687763"/>
          <p14:tracePt t="89693" x="4991100" y="3679825"/>
          <p14:tracePt t="89709" x="4822825" y="3670300"/>
          <p14:tracePt t="89726" x="4687888" y="3660775"/>
          <p14:tracePt t="89743" x="4633913" y="3660775"/>
          <p14:tracePt t="89758" x="4537075" y="3660775"/>
          <p14:tracePt t="89775" x="4438650" y="3660775"/>
          <p14:tracePt t="89793" x="4394200" y="3660775"/>
          <p14:tracePt t="89809" x="4295775" y="3660775"/>
          <p14:tracePt t="89825" x="4214813" y="3660775"/>
          <p14:tracePt t="89843" x="4187825" y="3660775"/>
          <p14:tracePt t="89859" x="4133850" y="3660775"/>
          <p14:tracePt t="89876" x="4098925" y="3660775"/>
          <p14:tracePt t="89893" x="4089400" y="3660775"/>
          <p14:tracePt t="89908" x="4071938" y="3660775"/>
          <p14:tracePt t="89926" x="4062413" y="3660775"/>
          <p14:tracePt t="89942" x="4071938" y="3660775"/>
          <p14:tracePt t="89969" x="4089400" y="3652838"/>
          <p14:tracePt t="89980" x="4133850" y="3633788"/>
          <p14:tracePt t="89992" x="4232275" y="3608388"/>
          <p14:tracePt t="90008" x="4562475" y="3527425"/>
          <p14:tracePt t="90026" x="4929188" y="3465513"/>
          <p14:tracePt t="90043" x="5241925" y="3438525"/>
          <p14:tracePt t="90059" x="5384800" y="3438525"/>
          <p14:tracePt t="90075" x="5715000" y="3446463"/>
          <p14:tracePt t="90093" x="6018213" y="3455988"/>
          <p14:tracePt t="90109" x="6143625" y="3465513"/>
          <p14:tracePt t="90125" x="6348413" y="3473450"/>
          <p14:tracePt t="90143" x="6465888" y="3482975"/>
          <p14:tracePt t="90160" x="6510338" y="3490913"/>
          <p14:tracePt t="90176" x="6562725" y="3500438"/>
          <p14:tracePt t="90193" x="6599238" y="3509963"/>
          <p14:tracePt t="90210" x="6599238" y="3500438"/>
          <p14:tracePt t="90437" x="6599238" y="3490913"/>
          <p14:tracePt t="90448" x="6599238" y="3465513"/>
          <p14:tracePt t="90458" x="6599238" y="3438525"/>
          <p14:tracePt t="90469" x="6616700" y="3384550"/>
          <p14:tracePt t="90479" x="6634163" y="3322638"/>
          <p14:tracePt t="90493" x="6680200" y="3197225"/>
          <p14:tracePt t="90509" x="6705600" y="3133725"/>
          <p14:tracePt t="90526" x="6759575" y="3017838"/>
          <p14:tracePt t="90542" x="6840538" y="2901950"/>
          <p14:tracePt t="90559" x="6875463" y="2847975"/>
          <p14:tracePt t="90576" x="6956425" y="2759075"/>
          <p14:tracePt t="90592" x="7062788" y="2697163"/>
          <p14:tracePt t="90609" x="7116763" y="2679700"/>
          <p14:tracePt t="90625" x="7197725" y="2660650"/>
          <p14:tracePt t="90642" x="7259638" y="2660650"/>
          <p14:tracePt t="90658" x="7286625" y="2660650"/>
          <p14:tracePt t="90675" x="7331075" y="2679700"/>
          <p14:tracePt t="90692" x="7358063" y="2732088"/>
          <p14:tracePt t="90708" x="7367588" y="2759075"/>
          <p14:tracePt t="90725" x="7385050" y="2813050"/>
          <p14:tracePt t="90742" x="7385050" y="2867025"/>
          <p14:tracePt t="90758" x="7375525" y="2894013"/>
          <p14:tracePt t="90775" x="7348538" y="2965450"/>
          <p14:tracePt t="90792" x="7313613" y="3044825"/>
          <p14:tracePt t="90808" x="7286625" y="3071813"/>
          <p14:tracePt t="90824" x="7259638" y="3116263"/>
          <p14:tracePt t="90842" x="7242175" y="3143250"/>
          <p14:tracePt t="90859" x="7232650" y="3143250"/>
          <p14:tracePt t="90875" x="7224713" y="3160713"/>
          <p14:tracePt t="90892" x="7215188" y="3170238"/>
          <p14:tracePt t="90908" x="7205663" y="3170238"/>
          <p14:tracePt t="90925" x="7197725" y="3170238"/>
          <p14:tracePt t="90942" x="7197725" y="3179763"/>
          <p14:tracePt t="90958" x="7188200" y="3179763"/>
          <p14:tracePt t="91295" x="7180263" y="3179763"/>
          <p14:tracePt t="91304" x="7153275" y="3187700"/>
          <p14:tracePt t="91315" x="7108825" y="3187700"/>
          <p14:tracePt t="91326" x="7062788" y="3197225"/>
          <p14:tracePt t="91342" x="6929438" y="3214688"/>
          <p14:tracePt t="91359" x="6796088" y="3232150"/>
          <p14:tracePt t="91375" x="6732588" y="3241675"/>
          <p14:tracePt t="91392" x="6608763" y="3259138"/>
          <p14:tracePt t="91408" x="6483350" y="3276600"/>
          <p14:tracePt t="91425" x="6438900" y="3286125"/>
          <p14:tracePt t="91442" x="6357938" y="3313113"/>
          <p14:tracePt t="91458" x="6296025" y="3330575"/>
          <p14:tracePt t="91475" x="6269038" y="3348038"/>
          <p14:tracePt t="91491" x="6205538" y="3375025"/>
          <p14:tracePt t="91508" x="6153150" y="3411538"/>
          <p14:tracePt t="91526" x="6126163" y="3419475"/>
          <p14:tracePt t="91542" x="6072188" y="3446463"/>
          <p14:tracePt t="91559" x="6037263" y="3473450"/>
          <p14:tracePt t="91576" x="6027738" y="3482975"/>
          <p14:tracePt t="91592" x="6018213" y="3490913"/>
          <p14:tracePt t="91608" x="6010275" y="3500438"/>
          <p14:tracePt t="92515" x="6000750" y="3500438"/>
          <p14:tracePt t="93247" x="5973763" y="3509963"/>
          <p14:tracePt t="93257" x="5946775" y="3509963"/>
          <p14:tracePt t="93267" x="5902325" y="3517900"/>
          <p14:tracePt t="93277" x="5840413" y="3517900"/>
          <p14:tracePt t="93290" x="5724525" y="3536950"/>
          <p14:tracePt t="93308" x="5670550" y="3536950"/>
          <p14:tracePt t="93324" x="5608638" y="3536950"/>
          <p14:tracePt t="93341" x="5562600" y="3536950"/>
          <p14:tracePt t="93358" x="5554663" y="3536950"/>
          <p14:tracePt t="93374" x="5537200" y="3536950"/>
          <p14:tracePt t="93390" x="5527675" y="3536950"/>
          <p14:tracePt t="98503" x="5537200" y="3536950"/>
          <p14:tracePt t="98913" x="5562600" y="3536950"/>
          <p14:tracePt t="98923" x="5589588" y="3536950"/>
          <p14:tracePt t="98933" x="5626100" y="3536950"/>
          <p14:tracePt t="98943" x="5661025" y="3536950"/>
          <p14:tracePt t="98954" x="5715000" y="3544888"/>
          <p14:tracePt t="98969" x="5822950" y="3589338"/>
          <p14:tracePt t="98986" x="5929313" y="3652838"/>
          <p14:tracePt t="99004" x="5983288" y="3687763"/>
          <p14:tracePt t="99019" x="6099175" y="3786188"/>
          <p14:tracePt t="99036" x="6224588" y="3929063"/>
          <p14:tracePt t="99054" x="6276975" y="4010025"/>
          <p14:tracePt t="99069" x="6375400" y="4187825"/>
          <p14:tracePt t="99086" x="6419850" y="4268788"/>
          <p14:tracePt t="99086" x="6446838" y="4367213"/>
          <p14:tracePt t="99104" x="6473825" y="4465638"/>
          <p14:tracePt t="99119" x="6500813" y="4679950"/>
          <p14:tracePt t="99137" x="6527800" y="4919663"/>
          <p14:tracePt t="99153" x="6527800" y="5027613"/>
          <p14:tracePt t="99169" x="6527800" y="5205413"/>
          <p14:tracePt t="99186" x="6500813" y="5340350"/>
          <p14:tracePt t="99203" x="6483350" y="5394325"/>
          <p14:tracePt t="99219" x="6429375" y="5500688"/>
          <p14:tracePt t="99236" x="6375400" y="5581650"/>
          <p14:tracePt t="99253" x="6348413" y="5626100"/>
          <p14:tracePt t="99269" x="6323013" y="5670550"/>
          <p14:tracePt t="99286" x="6296025" y="5705475"/>
          <p14:tracePt t="99303" x="6296025" y="5715000"/>
          <p14:tracePt t="99319" x="6286500" y="5732463"/>
          <p14:tracePt t="99336" x="6276975" y="5732463"/>
          <p14:tracePt t="99580" x="6269038" y="5751513"/>
          <p14:tracePt t="99590" x="6259513" y="5768975"/>
          <p14:tracePt t="99600" x="6242050" y="5786438"/>
          <p14:tracePt t="99610" x="6215063" y="5813425"/>
          <p14:tracePt t="99620" x="6180138" y="5840413"/>
          <p14:tracePt t="99636" x="6099175" y="5911850"/>
          <p14:tracePt t="99653" x="6045200" y="5946775"/>
          <p14:tracePt t="99669" x="5938838" y="6010275"/>
          <p14:tracePt t="99685" x="5840413" y="6045200"/>
          <p14:tracePt t="99703" x="5803900" y="6045200"/>
          <p14:tracePt t="99719" x="5732463" y="6054725"/>
          <p14:tracePt t="99735" x="5653088" y="6062663"/>
          <p14:tracePt t="99752" x="5562600" y="6054725"/>
          <p14:tracePt t="99770" x="5510213" y="6045200"/>
          <p14:tracePt t="99785" x="5438775" y="6027738"/>
          <p14:tracePt t="99803" x="5375275" y="6000750"/>
          <p14:tracePt t="99820" x="5357813" y="5983288"/>
          <p14:tracePt t="99835" x="5322888" y="5938838"/>
          <p14:tracePt t="99852" x="5295900" y="5902325"/>
          <p14:tracePt t="99870" x="5286375" y="5884863"/>
          <p14:tracePt t="99885" x="5259388" y="5848350"/>
          <p14:tracePt t="99903" x="5251450" y="5813425"/>
          <p14:tracePt t="99920" x="5241925" y="5786438"/>
          <p14:tracePt t="99935" x="5241925" y="5705475"/>
          <p14:tracePt t="99952" x="5241925" y="5626100"/>
          <p14:tracePt t="99969" x="5251450" y="5581650"/>
          <p14:tracePt t="99985" x="5259388" y="5537200"/>
          <p14:tracePt t="100002" x="5276850" y="5500688"/>
          <p14:tracePt t="100019" x="5286375" y="5491163"/>
          <p14:tracePt t="100035" x="5322888" y="5456238"/>
          <p14:tracePt t="100053" x="5384800" y="5411788"/>
          <p14:tracePt t="100069" x="5429250" y="5384800"/>
          <p14:tracePt t="100085" x="5491163" y="5357813"/>
          <p14:tracePt t="100102" x="5562600" y="5330825"/>
          <p14:tracePt t="100119" x="5589588" y="5330825"/>
          <p14:tracePt t="100135" x="5653088" y="5313363"/>
          <p14:tracePt t="100153" x="5741988" y="5295900"/>
          <p14:tracePt t="100169" x="5803900" y="5295900"/>
          <p14:tracePt t="100185" x="5929313" y="5295900"/>
          <p14:tracePt t="100202" x="6037263" y="5295900"/>
          <p14:tracePt t="100218" x="6089650" y="5303838"/>
          <p14:tracePt t="100235" x="6161088" y="5322888"/>
          <p14:tracePt t="100252" x="6242050" y="5348288"/>
          <p14:tracePt t="100268" x="6286500" y="5367338"/>
          <p14:tracePt t="100285" x="6357938" y="5402263"/>
          <p14:tracePt t="100303" x="6394450" y="5419725"/>
          <p14:tracePt t="100318" x="6402388" y="5419725"/>
          <p14:tracePt t="100335" x="6419850" y="5446713"/>
          <p14:tracePt t="100352" x="6419850" y="5473700"/>
          <p14:tracePt t="100368" x="6419850" y="5491163"/>
          <p14:tracePt t="100385" x="6402388" y="5537200"/>
          <p14:tracePt t="100402" x="6367463" y="5599113"/>
          <p14:tracePt t="100418" x="6357938" y="5626100"/>
          <p14:tracePt t="100435" x="6323013" y="5670550"/>
          <p14:tracePt t="100452" x="6269038" y="5715000"/>
          <p14:tracePt t="100468" x="6242050" y="5732463"/>
          <p14:tracePt t="100485" x="6180138" y="5768975"/>
          <p14:tracePt t="100502" x="6099175" y="5795963"/>
          <p14:tracePt t="100519" x="6062663" y="5803900"/>
          <p14:tracePt t="100535" x="5983288" y="5822950"/>
          <p14:tracePt t="100552" x="5929313" y="5830888"/>
          <p14:tracePt t="100568" x="5911850" y="5830888"/>
          <p14:tracePt t="100585" x="5875338" y="5830888"/>
          <p14:tracePt t="102355" x="5867400" y="5830888"/>
          <p14:tracePt t="102607" x="5867400" y="5840413"/>
          <p14:tracePt t="102616" x="5848350" y="5840413"/>
          <p14:tracePt t="102627" x="5840413" y="5848350"/>
          <p14:tracePt t="102636" x="5830888" y="5857875"/>
          <p14:tracePt t="102650" x="5776913" y="5884863"/>
          <p14:tracePt t="102667" x="5751513" y="5902325"/>
          <p14:tracePt t="102683" x="5670550" y="5919788"/>
          <p14:tracePt t="102699" x="5589588" y="5938838"/>
          <p14:tracePt t="102717" x="5554663" y="5946775"/>
          <p14:tracePt t="102733" x="5465763" y="5965825"/>
          <p14:tracePt t="102750" x="5357813" y="5973763"/>
          <p14:tracePt t="102767" x="5295900" y="5983288"/>
          <p14:tracePt t="102783" x="5197475" y="5983288"/>
          <p14:tracePt t="102801" x="5116513" y="5965825"/>
          <p14:tracePt t="102817" x="5081588" y="5956300"/>
          <p14:tracePt t="102833" x="5027613" y="5938838"/>
          <p14:tracePt t="102850" x="4973638" y="5929313"/>
          <p14:tracePt t="102867" x="4956175" y="5919788"/>
          <p14:tracePt t="102883" x="4919663" y="5911850"/>
          <p14:tracePt t="102900" x="4875213" y="5894388"/>
          <p14:tracePt t="102917" x="4867275" y="5894388"/>
          <p14:tracePt t="102933" x="4840288" y="5875338"/>
          <p14:tracePt t="102950" x="4813300" y="5848350"/>
          <p14:tracePt t="102966" x="4803775" y="5822950"/>
          <p14:tracePt t="102983" x="4786313" y="5786438"/>
          <p14:tracePt t="103000" x="4776788" y="5751513"/>
          <p14:tracePt t="103016" x="4768850" y="5724525"/>
          <p14:tracePt t="103033" x="4759325" y="5697538"/>
          <p14:tracePt t="103049" x="4751388" y="5670550"/>
          <p14:tracePt t="103066" x="4751388" y="5661025"/>
          <p14:tracePt t="103083" x="4751388" y="5634038"/>
          <p14:tracePt t="103099" x="4751388" y="5608638"/>
          <p14:tracePt t="103116" x="4751388" y="5589588"/>
          <p14:tracePt t="103133" x="4759325" y="5545138"/>
          <p14:tracePt t="103150" x="4768850" y="5510213"/>
          <p14:tracePt t="103166" x="4776788" y="5500688"/>
          <p14:tracePt t="103182" x="4803775" y="5473700"/>
          <p14:tracePt t="103199" x="4840288" y="5446713"/>
          <p14:tracePt t="103216" x="4867275" y="5419725"/>
          <p14:tracePt t="103233" x="4956175" y="5375275"/>
          <p14:tracePt t="103249" x="5054600" y="5340350"/>
          <p14:tracePt t="103266" x="5108575" y="5322888"/>
          <p14:tracePt t="103283" x="5232400" y="5303838"/>
          <p14:tracePt t="103301" x="5357813" y="5286375"/>
          <p14:tracePt t="103317" x="5411788" y="5286375"/>
          <p14:tracePt t="103317" x="5473700" y="5286375"/>
          <p14:tracePt t="103334" x="5518150" y="5286375"/>
          <p14:tracePt t="103349" x="5599113" y="5286375"/>
          <p14:tracePt t="103366" x="5626100" y="5286375"/>
          <p14:tracePt t="103382" x="5680075" y="5295900"/>
          <p14:tracePt t="103399" x="5724525" y="5313363"/>
          <p14:tracePt t="103416" x="5741988" y="5322888"/>
          <p14:tracePt t="103433" x="5776913" y="5340350"/>
          <p14:tracePt t="103449" x="5795963" y="5348288"/>
          <p14:tracePt t="103466" x="5803900" y="5357813"/>
          <p14:tracePt t="105247" x="5803900" y="5367338"/>
          <p14:tracePt t="105654" x="5803900" y="5375275"/>
          <p14:tracePt t="105684" x="5795963" y="5375275"/>
          <p14:tracePt t="105704" x="5786438" y="5375275"/>
          <p14:tracePt t="105714" x="5759450" y="5384800"/>
          <p14:tracePt t="105724" x="5705475" y="5394325"/>
          <p14:tracePt t="105734" x="5634038" y="5394325"/>
          <p14:tracePt t="105747" x="5465763" y="5411788"/>
          <p14:tracePt t="105765" x="5394325" y="5411788"/>
          <p14:tracePt t="105781" x="5286375" y="5419725"/>
          <p14:tracePt t="105798" x="5214938" y="5419725"/>
          <p14:tracePt t="105815" x="5187950" y="5419725"/>
          <p14:tracePt t="105831" x="5133975" y="5419725"/>
          <p14:tracePt t="105847" x="5081588" y="5419725"/>
          <p14:tracePt t="105865" x="5062538" y="5419725"/>
          <p14:tracePt t="105881" x="5027613" y="5419725"/>
          <p14:tracePt t="105898" x="5010150" y="5411788"/>
          <p14:tracePt t="105915" x="4991100" y="5402263"/>
          <p14:tracePt t="105931" x="4973638" y="5402263"/>
          <p14:tracePt t="105947" x="4946650" y="5384800"/>
          <p14:tracePt t="105965" x="4938713" y="5384800"/>
          <p14:tracePt t="105980" x="4919663" y="5367338"/>
          <p14:tracePt t="105997" x="4902200" y="5330825"/>
          <p14:tracePt t="106014" x="4884738" y="5303838"/>
          <p14:tracePt t="106030" x="4867275" y="5251450"/>
          <p14:tracePt t="106047" x="4857750" y="5197475"/>
          <p14:tracePt t="106064" x="4848225" y="5160963"/>
          <p14:tracePt t="106080" x="4840288" y="5133975"/>
          <p14:tracePt t="106097" x="4840288" y="5108575"/>
          <p14:tracePt t="106114" x="4840288" y="5099050"/>
          <p14:tracePt t="106130" x="4848225" y="5089525"/>
          <p14:tracePt t="106148" x="4848225" y="5081588"/>
          <p14:tracePt t="106164" x="4857750" y="5081588"/>
          <p14:tracePt t="106180" x="4867275" y="5072063"/>
          <p14:tracePt t="106197" x="4875213" y="5072063"/>
          <p14:tracePt t="106214" x="4884738" y="5072063"/>
          <p14:tracePt t="106230" x="4894263" y="5062538"/>
          <p14:tracePt t="106247" x="4929188" y="5054600"/>
          <p14:tracePt t="106264" x="4956175" y="5045075"/>
          <p14:tracePt t="106280" x="5037138" y="5027613"/>
          <p14:tracePt t="106298" x="5126038" y="5010150"/>
          <p14:tracePt t="106314" x="5160963" y="5000625"/>
          <p14:tracePt t="106330" x="5214938" y="5000625"/>
          <p14:tracePt t="106347" x="5268913" y="5000625"/>
          <p14:tracePt t="106364" x="5295900" y="4991100"/>
          <p14:tracePt t="106380" x="5348288" y="4983163"/>
          <p14:tracePt t="106397" x="5402263" y="4983163"/>
          <p14:tracePt t="106414" x="5419725" y="4973638"/>
          <p14:tracePt t="106431" x="5456238" y="4973638"/>
          <p14:tracePt t="106447" x="5473700" y="4973638"/>
          <p14:tracePt t="106464" x="5483225" y="4973638"/>
          <p14:tracePt t="107370" x="5465763" y="4973638"/>
          <p14:tracePt t="107566" x="5465763" y="4983163"/>
          <p14:tracePt t="107576" x="5456238" y="4983163"/>
          <p14:tracePt t="107587" x="5419725" y="5000625"/>
          <p14:tracePt t="107597" x="5384800" y="5037138"/>
          <p14:tracePt t="107613" x="5268913" y="5126038"/>
          <p14:tracePt t="107629" x="5197475" y="5197475"/>
          <p14:tracePt t="107646" x="5160963" y="5232400"/>
          <p14:tracePt t="107663" x="5126038" y="5276850"/>
          <p14:tracePt t="107679" x="5108575" y="5295900"/>
          <p14:tracePt t="107697" x="5089525" y="5313363"/>
          <p14:tracePt t="107712" x="5072063" y="5340350"/>
          <p14:tracePt t="107729" x="5045075" y="5367338"/>
          <p14:tracePt t="107746" x="5037138" y="5394325"/>
          <p14:tracePt t="107763" x="5000625" y="5438775"/>
          <p14:tracePt t="107779" x="4973638" y="5500688"/>
          <p14:tracePt t="107797" x="4965700" y="5518150"/>
          <p14:tracePt t="107813" x="4956175" y="5545138"/>
          <p14:tracePt t="107829" x="4946650" y="5562600"/>
          <p14:tracePt t="107847" x="4946650" y="5572125"/>
          <p14:tracePt t="107863" x="4946650" y="5581650"/>
          <p14:tracePt t="108762" x="4946650" y="5589588"/>
          <p14:tracePt t="109020" x="4956175" y="5599113"/>
          <p14:tracePt t="109030" x="4965700" y="5626100"/>
          <p14:tracePt t="109040" x="4983163" y="5643563"/>
          <p14:tracePt t="109050" x="5000625" y="5661025"/>
          <p14:tracePt t="109062" x="5045075" y="5688013"/>
          <p14:tracePt t="109078" x="5133975" y="5759450"/>
          <p14:tracePt t="109095" x="5232400" y="5830888"/>
          <p14:tracePt t="109112" x="5276850" y="5857875"/>
          <p14:tracePt t="109128" x="5348288" y="5911850"/>
          <p14:tracePt t="109146" x="5411788" y="5956300"/>
          <p14:tracePt t="109162" x="5446713" y="5983288"/>
          <p14:tracePt t="109178" x="5510213" y="6045200"/>
          <p14:tracePt t="109195" x="5562600" y="6108700"/>
          <p14:tracePt t="109212" x="5581650" y="6126163"/>
          <p14:tracePt t="109228" x="5608638" y="6170613"/>
          <p14:tracePt t="109245" x="5626100" y="6197600"/>
          <p14:tracePt t="109262" x="5626100" y="6205538"/>
          <p14:tracePt t="109278" x="5626100" y="6215063"/>
          <p14:tracePt t="109296" x="5626100" y="6224588"/>
          <p14:tracePt t="109311" x="5599113" y="6224588"/>
          <p14:tracePt t="109329" x="5537200" y="6242050"/>
          <p14:tracePt t="109345" x="5286375" y="6286500"/>
          <p14:tracePt t="109361" x="5133975" y="6303963"/>
          <p14:tracePt t="109378" x="4768850" y="6340475"/>
          <p14:tracePt t="109395" x="4483100" y="6357938"/>
          <p14:tracePt t="109411" x="4375150" y="6357938"/>
          <p14:tracePt t="109428" x="4214813" y="6348413"/>
          <p14:tracePt t="109445" x="4071938" y="6323013"/>
          <p14:tracePt t="109461" x="3973513" y="6296025"/>
          <p14:tracePt t="109478" x="3938588" y="6286500"/>
          <p14:tracePt t="109494" x="3857625" y="6251575"/>
          <p14:tracePt t="109511" x="3795713" y="6215063"/>
          <p14:tracePt t="109529" x="3759200" y="6180138"/>
          <p14:tracePt t="109545" x="3705225" y="6089650"/>
          <p14:tracePt t="109562" x="3679825" y="5983288"/>
          <p14:tracePt t="109579" x="3670300" y="5946775"/>
          <p14:tracePt t="109594" x="3652838" y="5867400"/>
          <p14:tracePt t="109611" x="3643313" y="5795963"/>
          <p14:tracePt t="109629" x="3643313" y="5759450"/>
          <p14:tracePt t="109644" x="3643313" y="5670550"/>
          <p14:tracePt t="109662" x="3679825" y="5545138"/>
          <p14:tracePt t="109679" x="3705225" y="5483225"/>
          <p14:tracePt t="109694" x="3759200" y="5384800"/>
          <p14:tracePt t="109711" x="3786188" y="5330825"/>
          <p14:tracePt t="109728" x="3803650" y="5303838"/>
          <p14:tracePt t="109744" x="3830638" y="5259388"/>
          <p14:tracePt t="109761" x="3875088" y="5197475"/>
          <p14:tracePt t="109779" x="3902075" y="5160963"/>
          <p14:tracePt t="109795" x="3929063" y="5133975"/>
          <p14:tracePt t="109812" x="3938588" y="5116513"/>
          <p14:tracePt t="109828" x="3938588" y="5108575"/>
          <p14:tracePt t="109844" x="3946525" y="5108575"/>
          <p14:tracePt t="109867" x="3946525" y="5099050"/>
          <p14:tracePt t="109878" x="3946525" y="5089525"/>
          <p14:tracePt t="109927" x="3946525" y="5081588"/>
          <p14:tracePt t="109937" x="3946525" y="5072063"/>
          <p14:tracePt t="109956" x="3938588" y="5062538"/>
          <p14:tracePt t="109976" x="3938588" y="5054600"/>
          <p14:tracePt t="109986" x="3938588" y="5045075"/>
          <p14:tracePt t="109996" x="3929063" y="5037138"/>
          <p14:tracePt t="110011" x="3919538" y="5027613"/>
          <p14:tracePt t="110028" x="3919538" y="5018088"/>
          <p14:tracePt t="110044" x="3929063" y="5010150"/>
          <p14:tracePt t="110061" x="4010025" y="4973638"/>
          <p14:tracePt t="110078" x="4089400" y="4956175"/>
          <p14:tracePt t="110094" x="4295775" y="4929188"/>
          <p14:tracePt t="110111" x="4446588" y="4919663"/>
          <p14:tracePt t="110128" x="4518025" y="4919663"/>
          <p14:tracePt t="110144" x="4652963" y="4919663"/>
          <p14:tracePt t="110161" x="4776788" y="4929188"/>
          <p14:tracePt t="110177" x="4830763" y="4929188"/>
          <p14:tracePt t="110194" x="4919663" y="4938713"/>
          <p14:tracePt t="110211" x="5000625" y="4946650"/>
          <p14:tracePt t="110227" x="5027613" y="4956175"/>
          <p14:tracePt t="110244" x="5062538" y="4965700"/>
          <p14:tracePt t="110261" x="5081588" y="4965700"/>
          <p14:tracePt t="110278" x="5089525" y="4965700"/>
          <p14:tracePt t="110295" x="5089525" y="4973638"/>
          <p14:tracePt t="110314" x="5099050" y="4973638"/>
          <p14:tracePt t="110327" x="5089525" y="4973638"/>
          <p14:tracePt t="110404" x="5081588" y="4973638"/>
          <p14:tracePt t="110414" x="5054600" y="4973638"/>
          <p14:tracePt t="110424" x="5018088" y="4973638"/>
          <p14:tracePt t="110434" x="4946650" y="4973638"/>
          <p14:tracePt t="110445" x="4867275" y="4973638"/>
          <p14:tracePt t="110460" x="4697413" y="4973638"/>
          <p14:tracePt t="110477" x="4554538" y="4973638"/>
          <p14:tracePt t="110495" x="4491038" y="4973638"/>
          <p14:tracePt t="110510" x="4375150" y="4973638"/>
          <p14:tracePt t="110527" x="4286250" y="4973638"/>
          <p14:tracePt t="110545" x="4259263" y="4973638"/>
          <p14:tracePt t="110560" x="4214813" y="4973638"/>
          <p14:tracePt t="110577" x="4197350" y="4973638"/>
          <p14:tracePt t="110595" x="4187825" y="4973638"/>
          <p14:tracePt t="110613" x="4179888" y="4973638"/>
          <p14:tracePt t="110627" x="4187825" y="4973638"/>
          <p14:tracePt t="110712" x="4197350" y="4973638"/>
          <p14:tracePt t="110732" x="4214813" y="4973638"/>
          <p14:tracePt t="110743" x="4268788" y="4983163"/>
          <p14:tracePt t="110752" x="4348163" y="4983163"/>
          <p14:tracePt t="110762" x="4456113" y="4991100"/>
          <p14:tracePt t="110777" x="4705350" y="5010150"/>
          <p14:tracePt t="110794" x="4822825" y="5018088"/>
          <p14:tracePt t="110810" x="5027613" y="5062538"/>
          <p14:tracePt t="110827" x="5187950" y="5099050"/>
          <p14:tracePt t="110844" x="5259388" y="5116513"/>
          <p14:tracePt t="110860" x="5357813" y="5153025"/>
          <p14:tracePt t="110877" x="5411788" y="5180013"/>
          <p14:tracePt t="110894" x="5429250" y="5197475"/>
          <p14:tracePt t="110910" x="5456238" y="5214938"/>
          <p14:tracePt t="110927" x="5473700" y="5251450"/>
          <p14:tracePt t="110944" x="5483225" y="5276850"/>
          <p14:tracePt t="110960" x="5491163" y="5330825"/>
          <p14:tracePt t="110977" x="5510213" y="5384800"/>
          <p14:tracePt t="110994" x="5510213" y="5411788"/>
          <p14:tracePt t="111010" x="5527675" y="5446713"/>
          <p14:tracePt t="111027" x="5537200" y="5491163"/>
          <p14:tracePt t="111043" x="5537200" y="5518150"/>
          <p14:tracePt t="111060" x="5537200" y="5608638"/>
          <p14:tracePt t="111077" x="5518150" y="5705475"/>
          <p14:tracePt t="111093" x="5510213" y="5751513"/>
          <p14:tracePt t="111110" x="5429250" y="5830888"/>
          <p14:tracePt t="111127" x="5286375" y="5911850"/>
          <p14:tracePt t="111144" x="5180013" y="5946775"/>
          <p14:tracePt t="111161" x="4822825" y="6027738"/>
          <p14:tracePt t="111177" x="4108450" y="6081713"/>
          <p14:tracePt t="111193" x="3625850" y="6081713"/>
          <p14:tracePt t="111209" x="2428875" y="5973763"/>
          <p14:tracePt t="111227" x="1428750" y="5776913"/>
          <p14:tracePt t="111244" x="1089025" y="5680075"/>
          <p14:tracePt t="111260" x="776288" y="5562600"/>
          <p14:tracePt t="111277" x="660400" y="5483225"/>
          <p14:tracePt t="111294" x="625475" y="5446713"/>
          <p14:tracePt t="111311" x="615950" y="5419725"/>
          <p14:tracePt t="111326" x="615950" y="5375275"/>
          <p14:tracePt t="111343" x="696913" y="5303838"/>
          <p14:tracePt t="111360" x="776288" y="5241925"/>
          <p14:tracePt t="111376" x="1027113" y="5116513"/>
          <p14:tracePt t="111393" x="1347788" y="5000625"/>
          <p14:tracePt t="111410" x="1509713" y="4983163"/>
          <p14:tracePt t="111426" x="1884363" y="4956175"/>
          <p14:tracePt t="111443" x="2517775" y="4965700"/>
          <p14:tracePt t="111461" x="2946400" y="5018088"/>
          <p14:tracePt t="111476" x="3857625" y="5224463"/>
          <p14:tracePt t="111493" x="4589463" y="5473700"/>
          <p14:tracePt t="111511" x="4795838" y="5572125"/>
          <p14:tracePt t="111527" x="4983163" y="5680075"/>
          <p14:tracePt t="111543" x="5108575" y="5776913"/>
          <p14:tracePt t="111561" x="5170488" y="5822950"/>
          <p14:tracePt t="111576" x="5286375" y="5929313"/>
          <p14:tracePt t="111593" x="5375275" y="6062663"/>
          <p14:tracePt t="111611" x="5411788" y="6126163"/>
          <p14:tracePt t="111626" x="5483225" y="6259513"/>
          <p14:tracePt t="111644" x="5510213" y="6375400"/>
          <p14:tracePt t="111661" x="5527675" y="6411913"/>
          <p14:tracePt t="111676" x="5562600" y="6491288"/>
          <p14:tracePt t="111693" x="5589588" y="6572250"/>
          <p14:tracePt t="111709" x="5616575" y="6626225"/>
          <p14:tracePt t="111726" x="5653088" y="6742113"/>
          <p14:tracePt t="111743" x="5680075" y="6823075"/>
          <p14:tracePt t="111760" x="5688013" y="6848475"/>
          <p14:tracePt t="111776" x="5680075" y="6848475"/>
          <p14:tracePt t="111818" x="5661025" y="6848475"/>
          <p14:tracePt t="111828" x="5643563" y="6848475"/>
          <p14:tracePt t="112127" x="5608638" y="6848475"/>
          <p14:tracePt t="112137" x="5572125" y="6848475"/>
          <p14:tracePt t="112146" x="5518150" y="6840538"/>
          <p14:tracePt t="112159" x="5456238" y="6831013"/>
          <p14:tracePt t="112176" x="5357813" y="6796088"/>
          <p14:tracePt t="112192" x="5276850" y="6759575"/>
          <p14:tracePt t="112209" x="5232400" y="6751638"/>
          <p14:tracePt t="112225" x="5170488" y="6715125"/>
          <p14:tracePt t="112243" x="5143500" y="6688138"/>
          <p14:tracePt t="112259" x="5126038" y="6661150"/>
          <p14:tracePt t="112276" x="5116513" y="6599238"/>
          <p14:tracePt t="112293" x="5116513" y="6527800"/>
          <p14:tracePt t="112309" x="5126038" y="6419850"/>
          <p14:tracePt t="112327" x="5143500" y="6375400"/>
          <p14:tracePt t="112342" x="5197475" y="6251575"/>
          <p14:tracePt t="112359" x="5276850" y="6143625"/>
          <p14:tracePt t="112377" x="5348288" y="6089650"/>
          <p14:tracePt t="112393" x="5510213" y="5983288"/>
          <p14:tracePt t="112409" x="5724525" y="5894388"/>
          <p14:tracePt t="112426" x="5840413" y="5867400"/>
          <p14:tracePt t="112443" x="6099175" y="5822950"/>
          <p14:tracePt t="112459" x="6357938" y="5803900"/>
          <p14:tracePt t="112477" x="6473825" y="5803900"/>
          <p14:tracePt t="112492" x="6688138" y="5803900"/>
          <p14:tracePt t="112509" x="6858000" y="5822950"/>
          <p14:tracePt t="112526" x="6946900" y="5840413"/>
          <p14:tracePt t="112542" x="7089775" y="5875338"/>
          <p14:tracePt t="112559" x="7205663" y="5919788"/>
          <p14:tracePt t="112576" x="7251700" y="5946775"/>
          <p14:tracePt t="112592" x="7296150" y="5983288"/>
          <p14:tracePt t="112609" x="7331075" y="6010275"/>
          <p14:tracePt t="112626" x="7348538" y="6018213"/>
          <p14:tracePt t="112643" x="7367588" y="6045200"/>
          <p14:tracePt t="112659" x="7375525" y="6072188"/>
          <p14:tracePt t="112676" x="7385050" y="6081713"/>
          <p14:tracePt t="112693" x="7385050" y="6099175"/>
          <p14:tracePt t="112709" x="7394575" y="6108700"/>
          <p14:tracePt t="112726" x="7394575" y="6116638"/>
          <p14:tracePt t="112742" x="7402513" y="6126163"/>
          <p14:tracePt t="112758" x="7402513" y="6134100"/>
          <p14:tracePt t="112775" x="7402513" y="6143625"/>
          <p14:tracePt t="112793" x="7394575" y="6180138"/>
          <p14:tracePt t="112809" x="7375525" y="6232525"/>
          <p14:tracePt t="112826" x="7358063" y="6276975"/>
          <p14:tracePt t="112842" x="7323138" y="6348413"/>
          <p14:tracePt t="112859" x="7304088" y="6375400"/>
          <p14:tracePt t="112875" x="7286625" y="6394450"/>
          <p14:tracePt t="112892" x="7251700" y="6419850"/>
          <p14:tracePt t="112909" x="7215188" y="6446838"/>
          <p14:tracePt t="112926" x="7197725" y="6456363"/>
          <p14:tracePt t="112942" x="7170738" y="6473825"/>
          <p14:tracePt t="112959" x="7161213" y="6483350"/>
          <p14:tracePt t="112975" x="7153275" y="6483350"/>
          <p14:tracePt t="112992" x="7143750" y="6483350"/>
          <p14:tracePt t="114780" x="7143750" y="6491288"/>
          <p14:tracePt t="115323" x="7134225" y="6491288"/>
          <p14:tracePt t="115333" x="7134225" y="6500813"/>
          <p14:tracePt t="115343" x="7126288" y="6510338"/>
          <p14:tracePt t="115357" x="7116763" y="6510338"/>
          <p14:tracePt t="115374" x="7108825" y="6510338"/>
          <p14:tracePt t="115393" x="7089775" y="6510338"/>
          <p14:tracePt t="115413" x="7072313" y="6518275"/>
          <p14:tracePt t="115424" x="7037388" y="6518275"/>
          <p14:tracePt t="115440" x="6929438" y="6537325"/>
          <p14:tracePt t="115457" x="6796088" y="6554788"/>
          <p14:tracePt t="115474" x="6742113" y="6562725"/>
          <p14:tracePt t="115490" x="6680200" y="6572250"/>
          <p14:tracePt t="115507" x="6626225" y="6589713"/>
          <p14:tracePt t="115524" x="6608763" y="6599238"/>
          <p14:tracePt t="115540" x="6581775" y="6626225"/>
          <p14:tracePt t="115557" x="6562725" y="6643688"/>
          <p14:tracePt t="115574" x="6554788" y="6653213"/>
          <p14:tracePt t="115592" x="6554788" y="6661150"/>
          <p14:tracePt t="115612" x="6545263" y="6661150"/>
          <p14:tracePt t="115623" x="6537325" y="6661150"/>
          <p14:tracePt t="115671" x="6537325" y="6670675"/>
          <p14:tracePt t="122698" x="6527800" y="6670675"/>
          <p14:tracePt t="123169" x="6500813" y="6670675"/>
          <p14:tracePt t="123179" x="6483350" y="6661150"/>
          <p14:tracePt t="123189" x="6456363" y="6661150"/>
          <p14:tracePt t="123200" x="6419850" y="6653213"/>
          <p14:tracePt t="123217" x="6303963" y="6634163"/>
          <p14:tracePt t="123234" x="6126163" y="6616700"/>
          <p14:tracePt t="123251" x="6018213" y="6608763"/>
          <p14:tracePt t="123267" x="5768975" y="6562725"/>
          <p14:tracePt t="123284" x="5465763" y="6518275"/>
          <p14:tracePt t="123302" x="5303838" y="6483350"/>
          <p14:tracePt t="123317" x="5037138" y="6419850"/>
          <p14:tracePt t="123334" x="4830763" y="6367463"/>
          <p14:tracePt t="123351" x="4751388" y="6330950"/>
          <p14:tracePt t="123367" x="4608513" y="6276975"/>
          <p14:tracePt t="123384" x="4518025" y="6232525"/>
          <p14:tracePt t="123401" x="4483100" y="6215063"/>
          <p14:tracePt t="123417" x="4446588" y="6170613"/>
          <p14:tracePt t="123434" x="4446588" y="6116638"/>
          <p14:tracePt t="123451" x="4446588" y="6089650"/>
          <p14:tracePt t="123467" x="4537075" y="6000750"/>
          <p14:tracePt t="123484" x="4670425" y="5911850"/>
          <p14:tracePt t="123501" x="4830763" y="5822950"/>
          <p14:tracePt t="123518" x="4919663" y="5776913"/>
          <p14:tracePt t="123534" x="5089525" y="5732463"/>
          <p14:tracePt t="123551" x="5259388" y="5715000"/>
          <p14:tracePt t="123568" x="5357813" y="5715000"/>
          <p14:tracePt t="123584" x="5527675" y="5724525"/>
          <p14:tracePt t="123600" x="5661025" y="5741988"/>
          <p14:tracePt t="123618" x="5705475" y="5751513"/>
          <p14:tracePt t="123634" x="5759450" y="5768975"/>
          <p14:tracePt t="123651" x="5795963" y="5776913"/>
          <p14:tracePt t="123668" x="5803900" y="5786438"/>
          <p14:tracePt t="123684" x="5813425" y="5786438"/>
          <p14:tracePt t="123700" x="5813425" y="5795963"/>
          <p14:tracePt t="123727" x="5795963" y="5795963"/>
          <p14:tracePt t="123746" x="5759450" y="5803900"/>
          <p14:tracePt t="123756" x="5697538" y="5813425"/>
          <p14:tracePt t="123768" x="5626100" y="5822950"/>
          <p14:tracePt t="123784" x="5456238" y="5840413"/>
          <p14:tracePt t="123801" x="5286375" y="5857875"/>
          <p14:tracePt t="123818" x="5205413" y="5867400"/>
          <p14:tracePt t="123834" x="5072063" y="5875338"/>
          <p14:tracePt t="123850" x="5010150" y="5884863"/>
          <p14:tracePt t="123868" x="4983163" y="5884863"/>
          <p14:tracePt t="123884" x="4956175" y="5894388"/>
          <p14:tracePt t="123900" x="4938713" y="5902325"/>
          <p14:tracePt t="123917" x="4929188" y="5902325"/>
          <p14:tracePt t="123933" x="4919663" y="5902325"/>
          <p14:tracePt t="123950" x="4919663" y="5911850"/>
          <p14:tracePt t="123967" x="4911725" y="5911850"/>
          <p14:tracePt t="123983" x="4902200" y="5911850"/>
          <p14:tracePt t="124005" x="4894263" y="5911850"/>
          <p14:tracePt t="124017" x="4884738" y="5911850"/>
          <p14:tracePt t="124035" x="4857750" y="5919788"/>
          <p14:tracePt t="124050" x="4732338" y="5929313"/>
          <p14:tracePt t="124067" x="4633913" y="5938838"/>
          <p14:tracePt t="124084" x="4419600" y="5956300"/>
          <p14:tracePt t="124100" x="4224338" y="5973763"/>
          <p14:tracePt t="124117" x="4133850" y="5983288"/>
          <p14:tracePt t="124133" x="4000500" y="5991225"/>
          <p14:tracePt t="124150" x="3919538" y="5991225"/>
          <p14:tracePt t="124168" x="3894138" y="5991225"/>
          <p14:tracePt t="124185" x="3875088" y="5991225"/>
          <p14:tracePt t="124200" x="3875088" y="5983288"/>
          <p14:tracePt t="124225" x="3884613" y="5983288"/>
          <p14:tracePt t="124234" x="3902075" y="5973763"/>
          <p14:tracePt t="124249" x="4000500" y="5946775"/>
          <p14:tracePt t="124266" x="4089400" y="5929313"/>
          <p14:tracePt t="124283" x="4313238" y="5894388"/>
          <p14:tracePt t="124301" x="4554538" y="5867400"/>
          <p14:tracePt t="124317" x="4660900" y="5867400"/>
          <p14:tracePt t="124333" x="4813300" y="5867400"/>
          <p14:tracePt t="124350" x="4938713" y="5894388"/>
          <p14:tracePt t="124367" x="4991100" y="5919788"/>
          <p14:tracePt t="124383" x="5062538" y="5983288"/>
          <p14:tracePt t="124400" x="5099050" y="6018213"/>
          <p14:tracePt t="124417" x="5108575" y="6045200"/>
          <p14:tracePt t="124434" x="5108575" y="6054725"/>
          <p14:tracePt t="124450" x="5116513" y="6062663"/>
          <p14:tracePt t="124467" x="5116513" y="6072188"/>
          <p14:tracePt t="124493" x="5108575" y="6072188"/>
          <p14:tracePt t="124523" x="5089525" y="6072188"/>
          <p14:tracePt t="124533" x="5081588" y="6072188"/>
          <p14:tracePt t="124543" x="5062538" y="6054725"/>
          <p14:tracePt t="124553" x="5037138" y="6037263"/>
          <p14:tracePt t="124566" x="4991100" y="5973763"/>
          <p14:tracePt t="124584" x="4983163" y="5946775"/>
          <p14:tracePt t="124600" x="4965700" y="5884863"/>
          <p14:tracePt t="124616" x="4965700" y="5848350"/>
          <p14:tracePt t="124634" x="4965700" y="5830888"/>
          <p14:tracePt t="124650" x="4991100" y="5786438"/>
          <p14:tracePt t="124667" x="5037138" y="5751513"/>
          <p14:tracePt t="124684" x="5072063" y="5741988"/>
          <p14:tracePt t="124699" x="5133975" y="5724525"/>
          <p14:tracePt t="124716" x="5214938" y="5705475"/>
          <p14:tracePt t="124734" x="5241925" y="5705475"/>
          <p14:tracePt t="124750" x="5276850" y="5705475"/>
          <p14:tracePt t="124766" x="5295900" y="5715000"/>
          <p14:tracePt t="124783" x="5286375" y="5715000"/>
          <p14:tracePt t="124821" x="5251450" y="5715000"/>
          <p14:tracePt t="124832" x="5187950" y="5705475"/>
          <p14:tracePt t="124841" x="5116513" y="5697538"/>
          <p14:tracePt t="124851" x="5037138" y="5688013"/>
          <p14:tracePt t="124866" x="4848225" y="5680075"/>
          <p14:tracePt t="124883" x="4768850" y="5680075"/>
          <p14:tracePt t="124899" x="4616450" y="5670550"/>
          <p14:tracePt t="124917" x="4483100" y="5670550"/>
          <p14:tracePt t="124933" x="4446588" y="5661025"/>
          <p14:tracePt t="124949" x="4384675" y="5661025"/>
          <p14:tracePt t="124967" x="4375150" y="5661025"/>
          <p14:tracePt t="124983" x="4367213" y="5661025"/>
          <p14:tracePt t="125259" x="4348163" y="5661025"/>
          <p14:tracePt t="125270" x="4313238" y="5661025"/>
          <p14:tracePt t="125280" x="4268788" y="5653088"/>
          <p14:tracePt t="125290" x="4214813" y="5653088"/>
          <p14:tracePt t="125300" x="4133850" y="5643563"/>
          <p14:tracePt t="125316" x="3973513" y="5634038"/>
          <p14:tracePt t="125333" x="3884613" y="5634038"/>
          <p14:tracePt t="125349" x="3732213" y="5626100"/>
          <p14:tracePt t="125366" x="3598863" y="5616575"/>
          <p14:tracePt t="125383" x="3509963" y="5608638"/>
          <p14:tracePt t="125400" x="3482975" y="5599113"/>
          <p14:tracePt t="125416" x="3455988" y="5589588"/>
          <p14:tracePt t="125433" x="3438525" y="5589588"/>
          <p14:tracePt t="125450" x="3438525" y="5599113"/>
          <p14:tracePt t="126236" x="3446463" y="5599113"/>
          <p14:tracePt t="126306" x="3446463" y="5589588"/>
          <p14:tracePt t="126316" x="3465513" y="5562600"/>
          <p14:tracePt t="126326" x="3500438" y="5500688"/>
          <p14:tracePt t="126336" x="3544888" y="5419725"/>
          <p14:tracePt t="126348" x="3616325" y="5330825"/>
          <p14:tracePt t="126365" x="3732213" y="5170488"/>
          <p14:tracePt t="126382" x="3822700" y="5037138"/>
          <p14:tracePt t="126398" x="3875088" y="4956175"/>
          <p14:tracePt t="126416" x="3894138" y="4911725"/>
          <p14:tracePt t="126432" x="3929063" y="4840288"/>
          <p14:tracePt t="126448" x="3956050" y="4786313"/>
          <p14:tracePt t="126466" x="3965575" y="4751388"/>
          <p14:tracePt t="126482" x="3990975" y="4724400"/>
          <p14:tracePt t="126498" x="4000500" y="4697413"/>
          <p14:tracePt t="126516" x="4000500" y="4687888"/>
          <p14:tracePt t="126531" x="4000500" y="4660900"/>
          <p14:tracePt t="126548" x="4000500" y="4643438"/>
          <p14:tracePt t="126566" x="3990975" y="4633913"/>
          <p14:tracePt t="126585" x="3983038" y="4633913"/>
          <p14:tracePt t="126605" x="3973513" y="4625975"/>
          <p14:tracePt t="126644" x="3965575" y="4625975"/>
          <p14:tracePt t="126664" x="3956050" y="4625975"/>
          <p14:tracePt t="126684" x="3946525" y="4625975"/>
          <p14:tracePt t="126704" x="3929063" y="4625975"/>
          <p14:tracePt t="126724" x="3919538" y="4625975"/>
          <p14:tracePt t="126734" x="3894138" y="4633913"/>
          <p14:tracePt t="126744" x="3848100" y="4652963"/>
          <p14:tracePt t="126754" x="3813175" y="4670425"/>
          <p14:tracePt t="126765" x="3759200" y="4705350"/>
          <p14:tracePt t="126781" x="3679825" y="4768850"/>
          <p14:tracePt t="126798" x="3625850" y="4830763"/>
          <p14:tracePt t="126815" x="3616325" y="4857750"/>
          <p14:tracePt t="126831" x="3598863" y="4875213"/>
          <p14:tracePt t="126848" x="3589338" y="4894263"/>
          <p14:tracePt t="126865" x="3581400" y="4902200"/>
          <p14:tracePt t="128638" x="3562350" y="4902200"/>
          <p14:tracePt t="129173" x="3527425" y="4894263"/>
          <p14:tracePt t="129183" x="3500438" y="4875213"/>
          <p14:tracePt t="129193" x="3455988" y="4857750"/>
          <p14:tracePt t="129203" x="3402013" y="4813300"/>
          <p14:tracePt t="129214" x="3322638" y="4741863"/>
          <p14:tracePt t="129229" x="3133725" y="4510088"/>
          <p14:tracePt t="129246" x="2857500" y="4081463"/>
          <p14:tracePt t="129264" x="2697163" y="3795713"/>
          <p14:tracePt t="129279" x="2259013" y="2990850"/>
          <p14:tracePt t="129297" x="1768475" y="1990725"/>
          <p14:tracePt t="129314" x="1571625" y="1544638"/>
          <p14:tracePt t="129329" x="1366838" y="938213"/>
          <p14:tracePt t="129346" x="1295400" y="660400"/>
          <p14:tracePt t="129364" x="1285875" y="588963"/>
          <p14:tracePt t="129379" x="1276350" y="490538"/>
          <p14:tracePt t="129397" x="1268413" y="455613"/>
          <p14:tracePt t="129414" x="1268413" y="446088"/>
          <p14:tracePt t="129429" x="1268413" y="438150"/>
          <p14:tracePt t="129445" x="1268413" y="419100"/>
          <p14:tracePt t="129464" x="1276350" y="419100"/>
          <p14:tracePt t="129479" x="1295400" y="419100"/>
          <p14:tracePt t="129496" x="1330325" y="419100"/>
          <p14:tracePt t="129514" x="1347788" y="419100"/>
          <p14:tracePt t="129529" x="1401763" y="411163"/>
          <p14:tracePt t="129545" x="1473200" y="393700"/>
          <p14:tracePt t="129562" x="1562100" y="339725"/>
          <p14:tracePt t="129582" x="1598613" y="312738"/>
          <p14:tracePt t="129596" x="1589088" y="303213"/>
          <p14:tracePt t="129920" x="1581150" y="295275"/>
          <p14:tracePt t="129930" x="1571625" y="295275"/>
          <p14:tracePt t="129960" x="1571625" y="285750"/>
          <p14:tracePt t="129970" x="1562100" y="285750"/>
          <p14:tracePt t="129980" x="1554163" y="276225"/>
          <p14:tracePt t="129999" x="1544638" y="276225"/>
          <p14:tracePt t="130011" x="1536700" y="268288"/>
          <p14:tracePt t="130029" x="1536700" y="258763"/>
          <p14:tracePt t="130044" x="1527175" y="250825"/>
          <p14:tracePt t="130957" x="1438275" y="984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Pointing Devices</a:t>
            </a:r>
          </a:p>
        </p:txBody>
      </p:sp>
      <p:sp>
        <p:nvSpPr>
          <p:cNvPr id="3" name="Content Placeholder 2"/>
          <p:cNvSpPr>
            <a:spLocks noGrp="1"/>
          </p:cNvSpPr>
          <p:nvPr>
            <p:ph idx="1"/>
          </p:nvPr>
        </p:nvSpPr>
        <p:spPr/>
        <p:txBody>
          <a:bodyPr/>
          <a:lstStyle/>
          <a:p>
            <a:r>
              <a:rPr lang="en-US" dirty="0"/>
              <a:t>Mouse</a:t>
            </a:r>
          </a:p>
          <a:p>
            <a:pPr lvl="1"/>
            <a:r>
              <a:rPr lang="en-US" dirty="0"/>
              <a:t>Mechanical (ball) or optical</a:t>
            </a:r>
          </a:p>
          <a:p>
            <a:pPr lvl="1"/>
            <a:r>
              <a:rPr lang="en-US" dirty="0"/>
              <a:t>Corded or cordless</a:t>
            </a:r>
          </a:p>
          <a:p>
            <a:r>
              <a:rPr lang="en-US" dirty="0"/>
              <a:t>Trackball</a:t>
            </a:r>
          </a:p>
          <a:p>
            <a:r>
              <a:rPr lang="en-US" dirty="0"/>
              <a:t>Touchpad</a:t>
            </a:r>
          </a:p>
          <a:p>
            <a:r>
              <a:rPr lang="en-US" dirty="0"/>
              <a:t>Touch screen</a:t>
            </a:r>
          </a:p>
          <a:p>
            <a:r>
              <a:rPr lang="en-US" dirty="0"/>
              <a:t>Joystick</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194" y="2502871"/>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01AC2307-A3FA-4523-8C29-55E064D41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74157" y="975095"/>
            <a:ext cx="2264658" cy="5821909"/>
          </a:xfrm>
          <a:prstGeom prst="rect">
            <a:avLst/>
          </a:prstGeom>
        </p:spPr>
      </p:pic>
      <p:sp>
        <p:nvSpPr>
          <p:cNvPr id="4" name="Slide Number Placeholder 3">
            <a:extLst>
              <a:ext uri="{FF2B5EF4-FFF2-40B4-BE49-F238E27FC236}">
                <a16:creationId xmlns:a16="http://schemas.microsoft.com/office/drawing/2014/main" id="{E69BB538-1B5C-4A24-A354-CA51F1FC97DA}"/>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7</a:t>
            </a:fld>
            <a:endParaRPr lang="en-US" altLang="en-US">
              <a:solidFill>
                <a:srgbClr val="000000"/>
              </a:solidFill>
            </a:endParaRPr>
          </a:p>
        </p:txBody>
      </p:sp>
    </p:spTree>
    <p:custDataLst>
      <p:tags r:id="rId1"/>
    </p:custDataLst>
    <p:extLst>
      <p:ext uri="{BB962C8B-B14F-4D97-AF65-F5344CB8AC3E}">
        <p14:creationId xmlns:p14="http://schemas.microsoft.com/office/powerpoint/2010/main" val="1817782125"/>
      </p:ext>
    </p:extLst>
  </p:cSld>
  <p:clrMapOvr>
    <a:masterClrMapping/>
  </p:clrMapOvr>
  <mc:AlternateContent xmlns:mc="http://schemas.openxmlformats.org/markup-compatibility/2006" xmlns:p14="http://schemas.microsoft.com/office/powerpoint/2010/main">
    <mc:Choice Requires="p14">
      <p:transition spd="slow" p14:dur="2000" advTm="154028"/>
    </mc:Choice>
    <mc:Fallback xmlns="">
      <p:transition spd="slow" advTm="15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down)">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down)">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wipe(down)">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p:ext uri="{3A86A75C-4F4B-4683-9AE1-C65F6400EC91}">
      <p14:laserTraceLst xmlns:p14="http://schemas.microsoft.com/office/powerpoint/2010/main">
        <p14:tracePtLst>
          <p14:tracePt t="36082" x="1071563" y="5000625"/>
          <p14:tracePt t="36456" x="1089025" y="5000625"/>
          <p14:tracePt t="36695" x="1125538" y="4983163"/>
          <p14:tracePt t="36706" x="1204913" y="4938713"/>
          <p14:tracePt t="36716" x="1295400" y="4884738"/>
          <p14:tracePt t="36732" x="1589088" y="4732338"/>
          <p14:tracePt t="36749" x="2286000" y="4456113"/>
          <p14:tracePt t="36766" x="2847975" y="4251325"/>
          <p14:tracePt t="36782" x="4438650" y="3751263"/>
          <p14:tracePt t="36798" x="5919788" y="3455988"/>
          <p14:tracePt t="36816" x="6456363" y="3384550"/>
          <p14:tracePt t="36832" x="7143750" y="3357563"/>
          <p14:tracePt t="36849" x="7545388" y="3340100"/>
          <p14:tracePt t="36866" x="7688263" y="3340100"/>
          <p14:tracePt t="36882" x="7920038" y="3340100"/>
          <p14:tracePt t="36899" x="8072438" y="3367088"/>
          <p14:tracePt t="36916" x="8143875" y="3375025"/>
          <p14:tracePt t="36932" x="8269288" y="3411538"/>
          <p14:tracePt t="36949" x="8323263" y="3419475"/>
          <p14:tracePt t="36965" x="8412163" y="3455988"/>
          <p14:tracePt t="36983" x="8474075" y="3490913"/>
          <p14:tracePt t="36999" x="8510588" y="3509963"/>
          <p14:tracePt t="37016" x="8518525" y="3527425"/>
          <p14:tracePt t="37033" x="8537575" y="3562350"/>
          <p14:tracePt t="37049" x="8555038" y="3633788"/>
          <p14:tracePt t="37066" x="8562975" y="3679825"/>
          <p14:tracePt t="37081" x="8572500" y="3803650"/>
          <p14:tracePt t="37099" x="8582025" y="3929063"/>
          <p14:tracePt t="37116" x="8582025" y="3983038"/>
          <p14:tracePt t="37132" x="8582025" y="4108450"/>
          <p14:tracePt t="37148" x="8562975" y="4232275"/>
          <p14:tracePt t="37166" x="8545513" y="4295775"/>
          <p14:tracePt t="37182" x="8501063" y="4384675"/>
          <p14:tracePt t="37198" x="8474075" y="4446588"/>
          <p14:tracePt t="37215" x="8456613" y="4465638"/>
          <p14:tracePt t="37232" x="8439150" y="4491038"/>
          <p14:tracePt t="37248" x="8412163" y="4510088"/>
          <p14:tracePt t="37265" x="8394700" y="4518025"/>
          <p14:tracePt t="37281" x="8358188" y="4527550"/>
          <p14:tracePt t="37298" x="8323263" y="4537075"/>
          <p14:tracePt t="37315" x="8296275" y="4545013"/>
          <p14:tracePt t="37331" x="8259763" y="4554538"/>
          <p14:tracePt t="37349" x="8232775" y="4554538"/>
          <p14:tracePt t="37365" x="8215313" y="4545013"/>
          <p14:tracePt t="37381" x="8205788" y="4473575"/>
          <p14:tracePt t="37399" x="8205788" y="4357688"/>
          <p14:tracePt t="37415" x="8205788" y="4295775"/>
          <p14:tracePt t="37432" x="8205788" y="4187825"/>
          <p14:tracePt t="37448" x="8242300" y="4108450"/>
          <p14:tracePt t="37465" x="8277225" y="4071938"/>
          <p14:tracePt t="37481" x="8358188" y="4010025"/>
          <p14:tracePt t="37498" x="8447088" y="3983038"/>
          <p14:tracePt t="37515" x="8491538" y="3973513"/>
          <p14:tracePt t="37515" x="8518525" y="3965575"/>
          <p14:tracePt t="37533" x="8545513" y="3956050"/>
          <p14:tracePt t="37548" x="8572500" y="3956050"/>
          <p14:tracePt t="37565" x="8582025" y="3956050"/>
          <p14:tracePt t="37583" x="8589963" y="3965575"/>
          <p14:tracePt t="37603" x="8589963" y="3973513"/>
          <p14:tracePt t="37616" x="8589963" y="3983038"/>
          <p14:tracePt t="37632" x="8582025" y="4017963"/>
          <p14:tracePt t="37650" x="8491538" y="4133850"/>
          <p14:tracePt t="37665" x="8385175" y="4251325"/>
          <p14:tracePt t="37683" x="8340725" y="4303713"/>
          <p14:tracePt t="37698" x="8259763" y="4384675"/>
          <p14:tracePt t="37716" x="8205788" y="4419600"/>
          <p14:tracePt t="37733" x="8197850" y="4429125"/>
          <p14:tracePt t="37748" x="8180388" y="4446588"/>
          <p14:tracePt t="37765" x="8170863" y="4446588"/>
          <p14:tracePt t="37783" x="8161338" y="4446588"/>
          <p14:tracePt t="37799" x="8161338" y="4438650"/>
          <p14:tracePt t="37852" x="8161338" y="4429125"/>
          <p14:tracePt t="37872" x="8170863" y="4429125"/>
          <p14:tracePt t="37882" x="8170863" y="4419600"/>
          <p14:tracePt t="37891" x="8170863" y="4411663"/>
          <p14:tracePt t="37911" x="8170863" y="4402138"/>
          <p14:tracePt t="37931" x="8180388" y="4402138"/>
          <p14:tracePt t="37941" x="8188325" y="4394200"/>
          <p14:tracePt t="38420" x="8197850" y="4394200"/>
          <p14:tracePt t="38430" x="8215313" y="4384675"/>
          <p14:tracePt t="38440" x="8232775" y="4375150"/>
          <p14:tracePt t="38450" x="8259763" y="4375150"/>
          <p14:tracePt t="38465" x="8313738" y="4357688"/>
          <p14:tracePt t="38482" x="8340725" y="4348163"/>
          <p14:tracePt t="38498" x="8420100" y="4330700"/>
          <p14:tracePt t="38516" x="8501063" y="4330700"/>
          <p14:tracePt t="38532" x="8537575" y="4330700"/>
          <p14:tracePt t="38548" x="8616950" y="4330700"/>
          <p14:tracePt t="38565" x="8680450" y="4330700"/>
          <p14:tracePt t="38582" x="8705850" y="4330700"/>
          <p14:tracePt t="38598" x="8742363" y="4330700"/>
          <p14:tracePt t="38615" x="8769350" y="4330700"/>
          <p14:tracePt t="38632" x="8769350" y="4340225"/>
          <p14:tracePt t="38648" x="8777288" y="4340225"/>
          <p14:tracePt t="38665" x="8777288" y="4348163"/>
          <p14:tracePt t="38689" x="8777288" y="4357688"/>
          <p14:tracePt t="38728" x="8759825" y="4367213"/>
          <p14:tracePt t="38738" x="8751888" y="4367213"/>
          <p14:tracePt t="38749" x="8732838" y="4384675"/>
          <p14:tracePt t="38765" x="8661400" y="4429125"/>
          <p14:tracePt t="38781" x="8555038" y="4491038"/>
          <p14:tracePt t="38799" x="8501063" y="4518025"/>
          <p14:tracePt t="38815" x="8429625" y="4545013"/>
          <p14:tracePt t="38832" x="8385175" y="4581525"/>
          <p14:tracePt t="38849" x="8358188" y="4589463"/>
          <p14:tracePt t="38864" x="8340725" y="4598988"/>
          <p14:tracePt t="38881" x="8323263" y="4608513"/>
          <p14:tracePt t="38898" x="8313738" y="4608513"/>
          <p14:tracePt t="38914" x="8304213" y="4608513"/>
          <p14:tracePt t="38931" x="8296275" y="4608513"/>
          <p14:tracePt t="38948" x="8296275" y="4598988"/>
          <p14:tracePt t="38977" x="8296275" y="4589463"/>
          <p14:tracePt t="38997" x="8296275" y="4572000"/>
          <p14:tracePt t="39007" x="8296275" y="4537075"/>
          <p14:tracePt t="39017" x="8296275" y="4500563"/>
          <p14:tracePt t="39032" x="8340725" y="4394200"/>
          <p14:tracePt t="39048" x="8367713" y="4357688"/>
          <p14:tracePt t="39064" x="8439150" y="4276725"/>
          <p14:tracePt t="39081" x="8491538" y="4241800"/>
          <p14:tracePt t="39098" x="8528050" y="4224338"/>
          <p14:tracePt t="39114" x="8572500" y="4205288"/>
          <p14:tracePt t="39131" x="8599488" y="4197350"/>
          <p14:tracePt t="39148" x="8609013" y="4187825"/>
          <p14:tracePt t="39164" x="8634413" y="4179888"/>
          <p14:tracePt t="39182" x="8661400" y="4179888"/>
          <p14:tracePt t="39199" x="8670925" y="4179888"/>
          <p14:tracePt t="39217" x="8680450" y="4179888"/>
          <p14:tracePt t="39247" x="8688388" y="4179888"/>
          <p14:tracePt t="39317" x="8680450" y="4179888"/>
          <p14:tracePt t="39824" x="8661400" y="4179888"/>
          <p14:tracePt t="39835" x="8653463" y="4187825"/>
          <p14:tracePt t="39845" x="8634413" y="4197350"/>
          <p14:tracePt t="39854" x="8626475" y="4205288"/>
          <p14:tracePt t="39865" x="8616950" y="4205288"/>
          <p14:tracePt t="39881" x="8589963" y="4224338"/>
          <p14:tracePt t="39897" x="8582025" y="4224338"/>
          <p14:tracePt t="39913" x="8555038" y="4241800"/>
          <p14:tracePt t="39930" x="8528050" y="4251325"/>
          <p14:tracePt t="39947" x="8518525" y="4259263"/>
          <p14:tracePt t="39963" x="8501063" y="4268788"/>
          <p14:tracePt t="39980" x="8474075" y="4276725"/>
          <p14:tracePt t="39997" x="8456613" y="4295775"/>
          <p14:tracePt t="40015" x="8439150" y="4295775"/>
          <p14:tracePt t="40031" x="8412163" y="4313238"/>
          <p14:tracePt t="40048" x="8394700" y="4313238"/>
          <p14:tracePt t="40064" x="8385175" y="4322763"/>
          <p14:tracePt t="40080" x="8375650" y="4322763"/>
          <p14:tracePt t="40097" x="8367713" y="4330700"/>
          <p14:tracePt t="40124" x="8358188" y="4330700"/>
          <p14:tracePt t="40133" x="8358188" y="4340225"/>
          <p14:tracePt t="40147" x="8348663" y="4340225"/>
          <p14:tracePt t="40164" x="8348663" y="4348163"/>
          <p14:tracePt t="40180" x="8340725" y="4348163"/>
          <p14:tracePt t="40197" x="8340725" y="4357688"/>
          <p14:tracePt t="40214" x="8331200" y="4357688"/>
          <p14:tracePt t="40230" x="8323263" y="4357688"/>
          <p14:tracePt t="40247" x="8323263" y="4367213"/>
          <p14:tracePt t="40264" x="8313738" y="4375150"/>
          <p14:tracePt t="42917" x="8313738" y="4384675"/>
          <p14:tracePt t="43778" x="8323263" y="4384675"/>
          <p14:tracePt t="43838" x="8331200" y="4384675"/>
          <p14:tracePt t="43848" x="8340725" y="4384675"/>
          <p14:tracePt t="43868" x="8358188" y="4375150"/>
          <p14:tracePt t="43878" x="8375650" y="4367213"/>
          <p14:tracePt t="43888" x="8394700" y="4348163"/>
          <p14:tracePt t="43897" x="8420100" y="4330700"/>
          <p14:tracePt t="43910" x="8474075" y="4286250"/>
          <p14:tracePt t="43928" x="8501063" y="4276725"/>
          <p14:tracePt t="43943" x="8518525" y="4251325"/>
          <p14:tracePt t="43961" x="8537575" y="4232275"/>
          <p14:tracePt t="43978" x="8545513" y="4232275"/>
          <p14:tracePt t="43994" x="8555038" y="4224338"/>
          <p14:tracePt t="44011" x="8562975" y="4214813"/>
          <p14:tracePt t="44028" x="8562975" y="4205288"/>
          <p14:tracePt t="44167" x="8562975" y="4197350"/>
          <p14:tracePt t="44405" x="8555038" y="4205288"/>
          <p14:tracePt t="44475" x="8545513" y="4205288"/>
          <p14:tracePt t="44495" x="8537575" y="4205288"/>
          <p14:tracePt t="44515" x="8537575" y="4214813"/>
          <p14:tracePt t="44525" x="8528050" y="4214813"/>
          <p14:tracePt t="44535" x="8518525" y="4214813"/>
          <p14:tracePt t="44545" x="8501063" y="4214813"/>
          <p14:tracePt t="44560" x="8483600" y="4214813"/>
          <p14:tracePt t="44577" x="8466138" y="4214813"/>
          <p14:tracePt t="44593" x="8420100" y="4224338"/>
          <p14:tracePt t="44611" x="8394700" y="4232275"/>
          <p14:tracePt t="44627" x="8385175" y="4232275"/>
          <p14:tracePt t="44644" x="8367713" y="4232275"/>
          <p14:tracePt t="44660" x="8358188" y="4232275"/>
          <p14:tracePt t="44676" x="8348663" y="4232275"/>
          <p14:tracePt t="44695" x="8340725" y="4232275"/>
          <p14:tracePt t="44764" x="8340725" y="4241800"/>
          <p14:tracePt t="44893" x="8340725" y="4251325"/>
          <p14:tracePt t="44913" x="8340725" y="4259263"/>
          <p14:tracePt t="44934" x="8340725" y="4268788"/>
          <p14:tracePt t="44954" x="8340725" y="4276725"/>
          <p14:tracePt t="44974" x="8340725" y="4286250"/>
          <p14:tracePt t="44983" x="8331200" y="4286250"/>
          <p14:tracePt t="44994" x="8331200" y="4295775"/>
          <p14:tracePt t="45010" x="8323263" y="4303713"/>
          <p14:tracePt t="45027" x="8313738" y="4313238"/>
          <p14:tracePt t="45044" x="8304213" y="4313238"/>
          <p14:tracePt t="45060" x="8286750" y="4322763"/>
          <p14:tracePt t="45077" x="8277225" y="4330700"/>
          <p14:tracePt t="45094" x="8269288" y="4330700"/>
          <p14:tracePt t="45110" x="8259763" y="4330700"/>
          <p14:tracePt t="45126" x="8232775" y="4330700"/>
          <p14:tracePt t="45144" x="8224838" y="4340225"/>
          <p14:tracePt t="45162" x="8215313" y="4340225"/>
          <p14:tracePt t="45183" x="8205788" y="4340225"/>
          <p14:tracePt t="45194" x="8197850" y="4340225"/>
          <p14:tracePt t="45213" x="8188325" y="4340225"/>
          <p14:tracePt t="45232" x="8180388" y="4340225"/>
          <p14:tracePt t="45252" x="8170863" y="4340225"/>
          <p14:tracePt t="45272" x="8170863" y="4330700"/>
          <p14:tracePt t="45293" x="8161338" y="4322763"/>
          <p14:tracePt t="45322" x="8161338" y="4313238"/>
          <p14:tracePt t="45401" x="8153400" y="4313238"/>
          <p14:tracePt t="45541" x="8153400" y="4322763"/>
          <p14:tracePt t="45601" x="8153400" y="4330700"/>
          <p14:tracePt t="45630" x="8153400" y="4340225"/>
          <p14:tracePt t="45839" x="8161338" y="4348163"/>
          <p14:tracePt t="46277" x="8170863" y="4348163"/>
          <p14:tracePt t="46318" x="8180388" y="4348163"/>
          <p14:tracePt t="46328" x="8188325" y="4348163"/>
          <p14:tracePt t="46348" x="8188325" y="4357688"/>
          <p14:tracePt t="46357" x="8197850" y="4357688"/>
          <p14:tracePt t="46367" x="8205788" y="4357688"/>
          <p14:tracePt t="46387" x="8215313" y="4357688"/>
          <p14:tracePt t="46398" x="8224838" y="4357688"/>
          <p14:tracePt t="46417" x="8232775" y="4357688"/>
          <p14:tracePt t="46437" x="8242300" y="4357688"/>
          <p14:tracePt t="46457" x="8251825" y="4357688"/>
          <p14:tracePt t="46476" x="8259763" y="4357688"/>
          <p14:tracePt t="46487" x="8269288" y="4357688"/>
          <p14:tracePt t="46507" x="8277225" y="4348163"/>
          <p14:tracePt t="46527" x="8286750" y="4348163"/>
          <p14:tracePt t="46547" x="8296275" y="4348163"/>
          <p14:tracePt t="46556" x="8296275" y="4340225"/>
          <p14:tracePt t="46567" x="8304213" y="4340225"/>
          <p14:tracePt t="46576" x="8313738" y="4330700"/>
          <p14:tracePt t="46597" x="8323263" y="4322763"/>
          <p14:tracePt t="46616" x="8331200" y="4322763"/>
          <p14:tracePt t="46626" x="8340725" y="4322763"/>
          <p14:tracePt t="46646" x="8340725" y="4313238"/>
          <p14:tracePt t="46659" x="8348663" y="4313238"/>
          <p14:tracePt t="46675" x="8358188" y="4303713"/>
          <p14:tracePt t="46692" x="8367713" y="4295775"/>
          <p14:tracePt t="46709" x="8375650" y="4295775"/>
          <p14:tracePt t="46725" x="8385175" y="4286250"/>
          <p14:tracePt t="46742" x="8394700" y="4276725"/>
          <p14:tracePt t="46758" x="8402638" y="4276725"/>
          <p14:tracePt t="46775" x="8412163" y="4276725"/>
          <p14:tracePt t="46791" x="8420100" y="4268788"/>
          <p14:tracePt t="46809" x="8429625" y="4268788"/>
          <p14:tracePt t="46826" x="8439150" y="4259263"/>
          <p14:tracePt t="46842" x="8447088" y="4259263"/>
          <p14:tracePt t="46865" x="8447088" y="4251325"/>
          <p14:tracePt t="46885" x="8456613" y="4251325"/>
          <p14:tracePt t="46914" x="8456613" y="4241800"/>
          <p14:tracePt t="46925" x="8466138" y="4241800"/>
          <p14:tracePt t="48747" x="8456613" y="4251325"/>
          <p14:tracePt t="49067" x="8447088" y="4259263"/>
          <p14:tracePt t="49096" x="8439150" y="4259263"/>
          <p14:tracePt t="49117" x="8429625" y="4268788"/>
          <p14:tracePt t="49126" x="8420100" y="4268788"/>
          <p14:tracePt t="49136" x="8412163" y="4276725"/>
          <p14:tracePt t="49147" x="8394700" y="4286250"/>
          <p14:tracePt t="49158" x="8367713" y="4295775"/>
          <p14:tracePt t="49173" x="8313738" y="4330700"/>
          <p14:tracePt t="49190" x="8277225" y="4340225"/>
          <p14:tracePt t="49208" x="8269288" y="4348163"/>
          <p14:tracePt t="49223" x="8251825" y="4357688"/>
          <p14:tracePt t="49240" x="8242300" y="4367213"/>
          <p14:tracePt t="49257" x="8232775" y="4367213"/>
          <p14:tracePt t="49273" x="8232775" y="4375150"/>
          <p14:tracePt t="49290" x="8224838" y="4375150"/>
          <p14:tracePt t="51936" x="8224838" y="4367213"/>
          <p14:tracePt t="52363" x="8224838" y="4357688"/>
          <p14:tracePt t="52374" x="8232775" y="4357688"/>
          <p14:tracePt t="52383" x="8232775" y="4348163"/>
          <p14:tracePt t="52393" x="8251825" y="4348163"/>
          <p14:tracePt t="52404" x="8259763" y="4340225"/>
          <p14:tracePt t="52421" x="8286750" y="4322763"/>
          <p14:tracePt t="52438" x="8323263" y="4303713"/>
          <p14:tracePt t="52454" x="8340725" y="4295775"/>
          <p14:tracePt t="52470" x="8385175" y="4276725"/>
          <p14:tracePt t="52488" x="8412163" y="4268788"/>
          <p14:tracePt t="52505" x="8429625" y="4268788"/>
          <p14:tracePt t="52521" x="8447088" y="4259263"/>
          <p14:tracePt t="52538" x="8474075" y="4259263"/>
          <p14:tracePt t="52554" x="8483600" y="4251325"/>
          <p14:tracePt t="52571" x="8491538" y="4251325"/>
          <p14:tracePt t="52587" x="8501063" y="4241800"/>
          <p14:tracePt t="52604" x="8510588" y="4241800"/>
          <p14:tracePt t="52621" x="8501063" y="4241800"/>
          <p14:tracePt t="52682" x="8491538" y="4241800"/>
          <p14:tracePt t="52702" x="8474075" y="4241800"/>
          <p14:tracePt t="52712" x="8456613" y="4241800"/>
          <p14:tracePt t="52722" x="8429625" y="4241800"/>
          <p14:tracePt t="52737" x="8367713" y="4268788"/>
          <p14:tracePt t="52754" x="8323263" y="4286250"/>
          <p14:tracePt t="52771" x="8251825" y="4313238"/>
          <p14:tracePt t="52788" x="8197850" y="4340225"/>
          <p14:tracePt t="52805" x="8170863" y="4357688"/>
          <p14:tracePt t="52820" x="8143875" y="4384675"/>
          <p14:tracePt t="52838" x="8126413" y="4402138"/>
          <p14:tracePt t="52854" x="8116888" y="4402138"/>
          <p14:tracePt t="52870" x="8116888" y="4411663"/>
          <p14:tracePt t="52887" x="8126413" y="4411663"/>
          <p14:tracePt t="52930" x="8134350" y="4402138"/>
          <p14:tracePt t="52941" x="8170863" y="4384675"/>
          <p14:tracePt t="52951" x="8215313" y="4375150"/>
          <p14:tracePt t="52961" x="8277225" y="4340225"/>
          <p14:tracePt t="52971" x="8358188" y="4322763"/>
          <p14:tracePt t="52987" x="8466138" y="4286250"/>
          <p14:tracePt t="53004" x="8537575" y="4276725"/>
          <p14:tracePt t="53021" x="8562975" y="4268788"/>
          <p14:tracePt t="53038" x="8589963" y="4259263"/>
          <p14:tracePt t="53054" x="8609013" y="4259263"/>
          <p14:tracePt t="53071" x="8609013" y="4268788"/>
          <p14:tracePt t="53100" x="8609013" y="4276725"/>
          <p14:tracePt t="53110" x="8609013" y="4286250"/>
          <p14:tracePt t="53130" x="8609013" y="4295775"/>
          <p14:tracePt t="53140" x="8599488" y="4313238"/>
          <p14:tracePt t="53153" x="8518525" y="4375150"/>
          <p14:tracePt t="53171" x="8474075" y="4419600"/>
          <p14:tracePt t="53187" x="8402638" y="4483100"/>
          <p14:tracePt t="53204" x="8358188" y="4510088"/>
          <p14:tracePt t="53221" x="8331200" y="4518025"/>
          <p14:tracePt t="53237" x="8304213" y="4518025"/>
          <p14:tracePt t="53254" x="8286750" y="4518025"/>
          <p14:tracePt t="53271" x="8277225" y="4518025"/>
          <p14:tracePt t="53287" x="8269288" y="4510088"/>
          <p14:tracePt t="53303" x="8269288" y="4465638"/>
          <p14:tracePt t="53321" x="8269288" y="4429125"/>
          <p14:tracePt t="53337" x="8269288" y="4348163"/>
          <p14:tracePt t="53354" x="8286750" y="4268788"/>
          <p14:tracePt t="53371" x="8304213" y="4232275"/>
          <p14:tracePt t="53386" x="8340725" y="4152900"/>
          <p14:tracePt t="53404" x="8412163" y="4071938"/>
          <p14:tracePt t="53421" x="8447088" y="4044950"/>
          <p14:tracePt t="53437" x="8501063" y="4000500"/>
          <p14:tracePt t="53454" x="8537575" y="3983038"/>
          <p14:tracePt t="53471" x="8545513" y="3983038"/>
          <p14:tracePt t="53486" x="8562975" y="3973513"/>
          <p14:tracePt t="53503" x="8572500" y="3973513"/>
          <p14:tracePt t="53520" x="8572500" y="3983038"/>
          <p14:tracePt t="53558" x="8572500" y="3990975"/>
          <p14:tracePt t="53578" x="8572500" y="4000500"/>
          <p14:tracePt t="53598" x="8562975" y="4017963"/>
          <p14:tracePt t="53618" x="8562975" y="4027488"/>
          <p14:tracePt t="53628" x="8545513" y="4044950"/>
          <p14:tracePt t="53638" x="8537575" y="4081463"/>
          <p14:tracePt t="53654" x="8518525" y="4098925"/>
          <p14:tracePt t="53671" x="8510588" y="4108450"/>
          <p14:tracePt t="54017" x="8501063" y="4108450"/>
          <p14:tracePt t="54027" x="8491538" y="4125913"/>
          <p14:tracePt t="54037" x="8483600" y="4133850"/>
          <p14:tracePt t="54057" x="8466138" y="4143375"/>
          <p14:tracePt t="54077" x="8456613" y="4160838"/>
          <p14:tracePt t="54087" x="8439150" y="4170363"/>
          <p14:tracePt t="54103" x="8420100" y="4197350"/>
          <p14:tracePt t="54120" x="8394700" y="4214813"/>
          <p14:tracePt t="54137" x="8375650" y="4224338"/>
          <p14:tracePt t="54153" x="8358188" y="4241800"/>
          <p14:tracePt t="54170" x="8331200" y="4251325"/>
          <p14:tracePt t="54187" x="8323263" y="4259263"/>
          <p14:tracePt t="54203" x="8296275" y="4268788"/>
          <p14:tracePt t="54220" x="8269288" y="4276725"/>
          <p14:tracePt t="54237" x="8259763" y="4286250"/>
          <p14:tracePt t="54253" x="8232775" y="4303713"/>
          <p14:tracePt t="54270" x="8224838" y="4313238"/>
          <p14:tracePt t="54287" x="8215313" y="4313238"/>
          <p14:tracePt t="54303" x="8215313" y="4322763"/>
          <p14:tracePt t="54319" x="8205788" y="4322763"/>
          <p14:tracePt t="54337" x="8197850" y="4330700"/>
          <p14:tracePt t="54353" x="8188325" y="4340225"/>
          <p14:tracePt t="54370" x="8180388" y="4348163"/>
          <p14:tracePt t="54386" x="8170863" y="4357688"/>
          <p14:tracePt t="54402" x="8161338" y="4367213"/>
          <p14:tracePt t="54420" x="8153400" y="4375150"/>
          <p14:tracePt t="54437" x="8143875" y="4384675"/>
          <p14:tracePt t="54453" x="8134350" y="4394200"/>
          <p14:tracePt t="54469" x="8126413" y="4402138"/>
          <p14:tracePt t="54487" x="8116888" y="4402138"/>
          <p14:tracePt t="54503" x="8116888" y="4419600"/>
          <p14:tracePt t="54520" x="8108950" y="4419600"/>
          <p14:tracePt t="54536" x="8099425" y="4429125"/>
          <p14:tracePt t="54734" x="8089900" y="4429125"/>
          <p14:tracePt t="54745" x="8062913" y="4446588"/>
          <p14:tracePt t="54755" x="8054975" y="4456113"/>
          <p14:tracePt t="54769" x="8010525" y="4465638"/>
          <p14:tracePt t="54787" x="7983538" y="4473575"/>
          <p14:tracePt t="54803" x="7929563" y="4483100"/>
          <p14:tracePt t="54819" x="7867650" y="4500563"/>
          <p14:tracePt t="54836" x="7840663" y="4510088"/>
          <p14:tracePt t="54852" x="7796213" y="4518025"/>
          <p14:tracePt t="54869" x="7769225" y="4527550"/>
          <p14:tracePt t="54886" x="7751763" y="4537075"/>
          <p14:tracePt t="54902" x="7732713" y="4537075"/>
          <p14:tracePt t="54920" x="7724775" y="4537075"/>
          <p14:tracePt t="54944" x="7724775" y="4518025"/>
          <p14:tracePt t="55003" x="7751763" y="4483100"/>
          <p14:tracePt t="55014" x="7796213" y="4419600"/>
          <p14:tracePt t="55024" x="7867650" y="4340225"/>
          <p14:tracePt t="55036" x="7947025" y="4259263"/>
          <p14:tracePt t="55052" x="8089900" y="4133850"/>
          <p14:tracePt t="55069" x="8197850" y="4071938"/>
          <p14:tracePt t="55086" x="8224838" y="4054475"/>
          <p14:tracePt t="55102" x="8269288" y="4044950"/>
          <p14:tracePt t="55120" x="8313738" y="4037013"/>
          <p14:tracePt t="55136" x="8331200" y="4037013"/>
          <p14:tracePt t="55152" x="8375650" y="4037013"/>
          <p14:tracePt t="55169" x="8420100" y="4037013"/>
          <p14:tracePt t="55186" x="8456613" y="4037013"/>
          <p14:tracePt t="55203" x="8474075" y="4044950"/>
          <p14:tracePt t="55219" x="8501063" y="4054475"/>
          <p14:tracePt t="55235" x="8510588" y="4062413"/>
          <p14:tracePt t="55252" x="8518525" y="4071938"/>
          <p14:tracePt t="55268" x="8528050" y="4081463"/>
          <p14:tracePt t="55285" x="8528050" y="4089400"/>
          <p14:tracePt t="55303" x="8528050" y="4098925"/>
          <p14:tracePt t="55332" x="8518525" y="4098925"/>
          <p14:tracePt t="55342" x="8518525" y="4108450"/>
          <p14:tracePt t="55353" x="8510588" y="4116388"/>
          <p14:tracePt t="55369" x="8456613" y="4170363"/>
          <p14:tracePt t="55385" x="8358188" y="4241800"/>
          <p14:tracePt t="55403" x="8304213" y="4276725"/>
          <p14:tracePt t="55419" x="8215313" y="4340225"/>
          <p14:tracePt t="55436" x="8161338" y="4375150"/>
          <p14:tracePt t="55452" x="8126413" y="4384675"/>
          <p14:tracePt t="55468" x="8072438" y="4411663"/>
          <p14:tracePt t="55486" x="8018463" y="4419600"/>
          <p14:tracePt t="55503" x="8001000" y="4429125"/>
          <p14:tracePt t="55519" x="7983538" y="4438650"/>
          <p14:tracePt t="55536" x="7966075" y="4438650"/>
          <p14:tracePt t="56269" x="7929563" y="4429125"/>
          <p14:tracePt t="56279" x="7902575" y="4411663"/>
          <p14:tracePt t="56288" x="7848600" y="4375150"/>
          <p14:tracePt t="56301" x="7705725" y="4276725"/>
          <p14:tracePt t="56319" x="7608888" y="4205288"/>
          <p14:tracePt t="56334" x="7394575" y="4062413"/>
          <p14:tracePt t="56351" x="7153275" y="3902075"/>
          <p14:tracePt t="56369" x="7027863" y="3830638"/>
          <p14:tracePt t="56384" x="6840538" y="3687763"/>
          <p14:tracePt t="56401" x="6661150" y="3554413"/>
          <p14:tracePt t="56419" x="6572250" y="3490913"/>
          <p14:tracePt t="56435" x="6394450" y="3394075"/>
          <p14:tracePt t="56451" x="6251575" y="3322638"/>
          <p14:tracePt t="56468" x="6188075" y="3276600"/>
          <p14:tracePt t="56484" x="6062663" y="3214688"/>
          <p14:tracePt t="56501" x="5929313" y="3160713"/>
          <p14:tracePt t="56518" x="5884863" y="3133725"/>
          <p14:tracePt t="56535" x="5803900" y="3108325"/>
          <p14:tracePt t="56552" x="5741988" y="3071813"/>
          <p14:tracePt t="56568" x="5724525" y="3062288"/>
          <p14:tracePt t="56584" x="5680075" y="3036888"/>
          <p14:tracePt t="56602" x="5626100" y="3009900"/>
          <p14:tracePt t="56619" x="5589588" y="2990850"/>
          <p14:tracePt t="56634" x="5537200" y="2965450"/>
          <p14:tracePt t="56651" x="5465763" y="2928938"/>
          <p14:tracePt t="56668" x="5438775" y="2911475"/>
          <p14:tracePt t="56684" x="5384800" y="2884488"/>
          <p14:tracePt t="56701" x="5357813" y="2857500"/>
          <p14:tracePt t="56718" x="5348288" y="2857500"/>
          <p14:tracePt t="56734" x="5340350" y="2847975"/>
          <p14:tracePt t="56751" x="5313363" y="2822575"/>
          <p14:tracePt t="56965" x="5276850" y="2776538"/>
          <p14:tracePt t="56975" x="5241925" y="2741613"/>
          <p14:tracePt t="56985" x="5205413" y="2697163"/>
          <p14:tracePt t="57001" x="5153025" y="2633663"/>
          <p14:tracePt t="57018" x="5126038" y="2598738"/>
          <p14:tracePt t="57018" x="5108575" y="2581275"/>
          <p14:tracePt t="57035" x="5099050" y="2554288"/>
          <p14:tracePt t="57051" x="5072063" y="2509838"/>
          <p14:tracePt t="57068" x="5054600" y="2490788"/>
          <p14:tracePt t="57084" x="5037138" y="2465388"/>
          <p14:tracePt t="57101" x="5010150" y="2438400"/>
          <p14:tracePt t="57118" x="4983163" y="2428875"/>
          <p14:tracePt t="57134" x="4938713" y="2411413"/>
          <p14:tracePt t="57151" x="4884738" y="2393950"/>
          <p14:tracePt t="57167" x="4857750" y="2384425"/>
          <p14:tracePt t="57184" x="4803775" y="2384425"/>
          <p14:tracePt t="57201" x="4751388" y="2374900"/>
          <p14:tracePt t="57217" x="4732338" y="2374900"/>
          <p14:tracePt t="57234" x="4679950" y="2366963"/>
          <p14:tracePt t="57251" x="4616450" y="2366963"/>
          <p14:tracePt t="57267" x="4537075" y="2357438"/>
          <p14:tracePt t="57285" x="4500563" y="2357438"/>
          <p14:tracePt t="57300" x="4429125" y="2347913"/>
          <p14:tracePt t="57317" x="4357688" y="2347913"/>
          <p14:tracePt t="57335" x="4330700" y="2347913"/>
          <p14:tracePt t="57351" x="4276725" y="2357438"/>
          <p14:tracePt t="57367" x="4224338" y="2366963"/>
          <p14:tracePt t="57385" x="4197350" y="2366963"/>
          <p14:tracePt t="57400" x="4143375" y="2366963"/>
          <p14:tracePt t="57418" x="4089400" y="2366963"/>
          <p14:tracePt t="57435" x="4071938" y="2366963"/>
          <p14:tracePt t="57450" x="4044950" y="2347913"/>
          <p14:tracePt t="57467" x="4027488" y="2339975"/>
          <p14:tracePt t="57484" x="4017963" y="2330450"/>
          <p14:tracePt t="57503" x="4017963" y="2322513"/>
          <p14:tracePt t="57517" x="4010025" y="2312988"/>
          <p14:tracePt t="57534" x="4010025" y="2303463"/>
          <p14:tracePt t="57553" x="4010025" y="2295525"/>
          <p14:tracePt t="57573" x="4010025" y="2286000"/>
          <p14:tracePt t="57584" x="4010025" y="2276475"/>
          <p14:tracePt t="57603" x="4010025" y="2259013"/>
          <p14:tracePt t="57617" x="4044950" y="2232025"/>
          <p14:tracePt t="57635" x="4081463" y="2197100"/>
          <p14:tracePt t="57651" x="4205288" y="2125663"/>
          <p14:tracePt t="57668" x="4322763" y="2044700"/>
          <p14:tracePt t="57683" x="4375150" y="2017713"/>
          <p14:tracePt t="57700" x="4500563" y="1982788"/>
          <p14:tracePt t="57718" x="4633913" y="1965325"/>
          <p14:tracePt t="57734" x="4705350" y="1955800"/>
          <p14:tracePt t="57750" x="4830763" y="1938338"/>
          <p14:tracePt t="57767" x="4929188" y="1938338"/>
          <p14:tracePt t="57784" x="4973638" y="1938338"/>
          <p14:tracePt t="57800" x="5072063" y="1938338"/>
          <p14:tracePt t="57817" x="5170488" y="1938338"/>
          <p14:tracePt t="57834" x="5214938" y="1938338"/>
          <p14:tracePt t="57850" x="5295900" y="1938338"/>
          <p14:tracePt t="57867" x="5357813" y="1938338"/>
          <p14:tracePt t="57884" x="5384800" y="1938338"/>
          <p14:tracePt t="57900" x="5438775" y="1946275"/>
          <p14:tracePt t="57918" x="5518150" y="1965325"/>
          <p14:tracePt t="57934" x="5554663" y="1965325"/>
          <p14:tracePt t="57950" x="5626100" y="1990725"/>
          <p14:tracePt t="57967" x="5670550" y="2009775"/>
          <p14:tracePt t="57984" x="5688013" y="2017713"/>
          <p14:tracePt t="58000" x="5715000" y="2036763"/>
          <p14:tracePt t="58017" x="5732463" y="2054225"/>
          <p14:tracePt t="58034" x="5741988" y="2062163"/>
          <p14:tracePt t="58050" x="5741988" y="2071688"/>
          <p14:tracePt t="58066" x="5741988" y="2089150"/>
          <p14:tracePt t="58083" x="5741988" y="2098675"/>
          <p14:tracePt t="58111" x="5732463" y="2108200"/>
          <p14:tracePt t="58150" x="5724525" y="2108200"/>
          <p14:tracePt t="58160" x="5715000" y="2116138"/>
          <p14:tracePt t="58181" x="5697538" y="2125663"/>
          <p14:tracePt t="58191" x="5670550" y="2133600"/>
          <p14:tracePt t="58201" x="5643563" y="2133600"/>
          <p14:tracePt t="58217" x="5562600" y="2152650"/>
          <p14:tracePt t="58234" x="5491163" y="2170113"/>
          <p14:tracePt t="58251" x="5465763" y="2179638"/>
          <p14:tracePt t="58266" x="5402263" y="2187575"/>
          <p14:tracePt t="58283" x="5348288" y="2205038"/>
          <p14:tracePt t="58300" x="5313363" y="2205038"/>
          <p14:tracePt t="58316" x="5232400" y="2224088"/>
          <p14:tracePt t="58333" x="5160963" y="2241550"/>
          <p14:tracePt t="58350" x="5126038" y="2251075"/>
          <p14:tracePt t="58366" x="5072063" y="2259013"/>
          <p14:tracePt t="58383" x="5018088" y="2276475"/>
          <p14:tracePt t="58400" x="4991100" y="2286000"/>
          <p14:tracePt t="58416" x="4938713" y="2295525"/>
          <p14:tracePt t="58434" x="4857750" y="2312988"/>
          <p14:tracePt t="58450" x="4830763" y="2322513"/>
          <p14:tracePt t="58466" x="4776788" y="2330450"/>
          <p14:tracePt t="58483" x="4751388" y="2347913"/>
          <p14:tracePt t="58500" x="4741863" y="2347913"/>
          <p14:tracePt t="58518" x="4732338" y="2357438"/>
          <p14:tracePt t="58534" x="4741863" y="2357438"/>
          <p14:tracePt t="58618" x="4759325" y="2366963"/>
          <p14:tracePt t="58628" x="4795838" y="2366963"/>
          <p14:tracePt t="58638" x="4848225" y="2374900"/>
          <p14:tracePt t="58650" x="4929188" y="2384425"/>
          <p14:tracePt t="58666" x="5126038" y="2401888"/>
          <p14:tracePt t="58684" x="5367338" y="2419350"/>
          <p14:tracePt t="58700" x="5500688" y="2428875"/>
          <p14:tracePt t="58716" x="5759450" y="2455863"/>
          <p14:tracePt t="58733" x="5983288" y="2490788"/>
          <p14:tracePt t="58749" x="6081713" y="2517775"/>
          <p14:tracePt t="58765" x="6259513" y="2589213"/>
          <p14:tracePt t="58783" x="6429375" y="2679700"/>
          <p14:tracePt t="58799" x="6518275" y="2724150"/>
          <p14:tracePt t="58816" x="6670675" y="2803525"/>
          <p14:tracePt t="58833" x="6804025" y="2884488"/>
          <p14:tracePt t="58850" x="6867525" y="2928938"/>
          <p14:tracePt t="58866" x="7000875" y="3027363"/>
          <p14:tracePt t="58883" x="7099300" y="3133725"/>
          <p14:tracePt t="58900" x="7143750" y="3205163"/>
          <p14:tracePt t="58916" x="7170738" y="3241675"/>
          <p14:tracePt t="58933" x="7180263" y="3241675"/>
          <p14:tracePt t="59246" x="7197725" y="3241675"/>
          <p14:tracePt t="59256" x="7224713" y="3241675"/>
          <p14:tracePt t="59266" x="7259638" y="3251200"/>
          <p14:tracePt t="59283" x="7348538" y="3259138"/>
          <p14:tracePt t="59299" x="7473950" y="3295650"/>
          <p14:tracePt t="59316" x="7537450" y="3322638"/>
          <p14:tracePt t="59332" x="7661275" y="3394075"/>
          <p14:tracePt t="59349" x="7786688" y="3490913"/>
          <p14:tracePt t="59366" x="7831138" y="3536950"/>
          <p14:tracePt t="59383" x="7902575" y="3616325"/>
          <p14:tracePt t="59399" x="7966075" y="3705225"/>
          <p14:tracePt t="59416" x="7983538" y="3741738"/>
          <p14:tracePt t="59432" x="8001000" y="3822700"/>
          <p14:tracePt t="59449" x="8010525" y="3875088"/>
          <p14:tracePt t="59466" x="8018463" y="3902075"/>
          <p14:tracePt t="59482" x="8018463" y="3956050"/>
          <p14:tracePt t="59499" x="8018463" y="3990975"/>
          <p14:tracePt t="59516" x="8018463" y="4000500"/>
          <p14:tracePt t="59533" x="8010525" y="4027488"/>
          <p14:tracePt t="59549" x="8001000" y="4037013"/>
          <p14:tracePt t="59566" x="8001000" y="4044950"/>
          <p14:tracePt t="59582" x="8001000" y="4037013"/>
          <p14:tracePt t="59674" x="8001000" y="4027488"/>
          <p14:tracePt t="59684" x="8001000" y="4017963"/>
          <p14:tracePt t="59694" x="8001000" y="4000500"/>
          <p14:tracePt t="59704" x="8010525" y="3965575"/>
          <p14:tracePt t="59715" x="8018463" y="3919538"/>
          <p14:tracePt t="59733" x="8045450" y="3830638"/>
          <p14:tracePt t="59750" x="8099425" y="3759200"/>
          <p14:tracePt t="59766" x="8126413" y="3741738"/>
          <p14:tracePt t="59782" x="8170863" y="3732213"/>
          <p14:tracePt t="59799" x="8188325" y="3732213"/>
          <p14:tracePt t="59815" x="8197850" y="3732213"/>
          <p14:tracePt t="59832" x="8205788" y="3732213"/>
          <p14:tracePt t="59848" x="8205788" y="3741738"/>
          <p14:tracePt t="59865" x="8205788" y="3751263"/>
          <p14:tracePt t="59882" x="8197850" y="3795713"/>
          <p14:tracePt t="59899" x="8180388" y="3867150"/>
          <p14:tracePt t="59916" x="8161338" y="3894138"/>
          <p14:tracePt t="59932" x="8126413" y="3929063"/>
          <p14:tracePt t="59949" x="8099425" y="3956050"/>
          <p14:tracePt t="59965" x="8081963" y="3965575"/>
          <p14:tracePt t="59982" x="8062913" y="3973513"/>
          <p14:tracePt t="59998" x="8037513" y="3973513"/>
          <p14:tracePt t="60016" x="8027988" y="3973513"/>
          <p14:tracePt t="60016" x="8018463" y="3973513"/>
          <p14:tracePt t="60033" x="8018463" y="3965575"/>
          <p14:tracePt t="60062" x="8010525" y="3965575"/>
          <p14:tracePt t="60073" x="8010525" y="3956050"/>
          <p14:tracePt t="60083" x="8010525" y="3938588"/>
          <p14:tracePt t="60098" x="8010525" y="3902075"/>
          <p14:tracePt t="60115" x="8010525" y="3867150"/>
          <p14:tracePt t="60132" x="8018463" y="3786188"/>
          <p14:tracePt t="60149" x="8027988" y="3724275"/>
          <p14:tracePt t="60165" x="8037513" y="3697288"/>
          <p14:tracePt t="60181" x="8054975" y="3660775"/>
          <p14:tracePt t="60198" x="8072438" y="3643313"/>
          <p14:tracePt t="60215" x="8089900" y="3633788"/>
          <p14:tracePt t="60233" x="8108950" y="3625850"/>
          <p14:tracePt t="60248" x="8126413" y="3625850"/>
          <p14:tracePt t="60265" x="8134350" y="3625850"/>
          <p14:tracePt t="60282" x="8161338" y="3625850"/>
          <p14:tracePt t="60298" x="8188325" y="3633788"/>
          <p14:tracePt t="60315" x="8205788" y="3643313"/>
          <p14:tracePt t="60332" x="8215313" y="3660775"/>
          <p14:tracePt t="60351" x="8215313" y="3670300"/>
          <p14:tracePt t="60365" x="8232775" y="3697288"/>
          <p14:tracePt t="60382" x="8242300" y="3705225"/>
          <p14:tracePt t="60398" x="8251825" y="3751263"/>
          <p14:tracePt t="60416" x="8259763" y="3795713"/>
          <p14:tracePt t="60432" x="8259763" y="3813175"/>
          <p14:tracePt t="60448" x="8259763" y="3840163"/>
          <p14:tracePt t="60465" x="8259763" y="3857625"/>
          <p14:tracePt t="60481" x="8259763" y="3867150"/>
          <p14:tracePt t="60498" x="8259763" y="3875088"/>
          <p14:tracePt t="61403" x="8251825" y="3875088"/>
          <p14:tracePt t="62035" x="8242300" y="3884613"/>
          <p14:tracePt t="62044" x="8232775" y="3894138"/>
          <p14:tracePt t="62055" x="8215313" y="3894138"/>
          <p14:tracePt t="62065" x="8205788" y="3894138"/>
          <p14:tracePt t="62080" x="8180388" y="3902075"/>
          <p14:tracePt t="62097" x="8170863" y="3911600"/>
          <p14:tracePt t="62114" x="8143875" y="3911600"/>
          <p14:tracePt t="62130" x="8134350" y="3911600"/>
          <p14:tracePt t="62147" x="8126413" y="3911600"/>
          <p14:tracePt t="62164" x="8116888" y="3911600"/>
          <p14:tracePt t="62180" x="8108950" y="3902075"/>
          <p14:tracePt t="62197" x="8108950" y="3894138"/>
          <p14:tracePt t="62214" x="8108950" y="3884613"/>
          <p14:tracePt t="62230" x="8099425" y="3875088"/>
          <p14:tracePt t="62247" x="8099425" y="3867150"/>
          <p14:tracePt t="62264" x="8099425" y="3857625"/>
          <p14:tracePt t="62280" x="8099425" y="3830638"/>
          <p14:tracePt t="62297" x="8099425" y="3813175"/>
          <p14:tracePt t="62314" x="8099425" y="3803650"/>
          <p14:tracePt t="62330" x="8108950" y="3786188"/>
          <p14:tracePt t="62347" x="8108950" y="3776663"/>
          <p14:tracePt t="62364" x="8116888" y="3776663"/>
          <p14:tracePt t="62380" x="8126413" y="3768725"/>
          <p14:tracePt t="62396" x="8134350" y="3751263"/>
          <p14:tracePt t="62414" x="8143875" y="3751263"/>
          <p14:tracePt t="62430" x="8161338" y="3741738"/>
          <p14:tracePt t="62447" x="8197850" y="3732213"/>
          <p14:tracePt t="62464" x="8224838" y="3732213"/>
          <p14:tracePt t="62480" x="8277225" y="3732213"/>
          <p14:tracePt t="62497" x="8304213" y="3732213"/>
          <p14:tracePt t="62514" x="8323263" y="3741738"/>
          <p14:tracePt t="62531" x="8331200" y="3751263"/>
          <p14:tracePt t="62546" x="8340725" y="3776663"/>
          <p14:tracePt t="62564" x="8340725" y="3803650"/>
          <p14:tracePt t="62580" x="8331200" y="3884613"/>
          <p14:tracePt t="62597" x="8313738" y="3973513"/>
          <p14:tracePt t="62614" x="8296275" y="4010025"/>
          <p14:tracePt t="62629" x="8277225" y="4081463"/>
          <p14:tracePt t="62647" x="8259763" y="4108450"/>
          <p14:tracePt t="62664" x="8259763" y="4116388"/>
          <p14:tracePt t="62679" x="8251825" y="4125913"/>
          <p14:tracePt t="62696" x="8232775" y="4125913"/>
          <p14:tracePt t="63051" x="8224838" y="4125913"/>
          <p14:tracePt t="63061" x="8215313" y="4125913"/>
          <p14:tracePt t="63071" x="8205788" y="4125913"/>
          <p14:tracePt t="63081" x="8188325" y="4125913"/>
          <p14:tracePt t="63096" x="8170863" y="4116388"/>
          <p14:tracePt t="63113" x="8153400" y="4116388"/>
          <p14:tracePt t="63130" x="8126413" y="4098925"/>
          <p14:tracePt t="63146" x="8108950" y="4071938"/>
          <p14:tracePt t="63163" x="8099425" y="4054475"/>
          <p14:tracePt t="63179" x="8081963" y="3990975"/>
          <p14:tracePt t="63196" x="8081963" y="3867150"/>
          <p14:tracePt t="63213" x="8081963" y="3813175"/>
          <p14:tracePt t="63229" x="8089900" y="3697288"/>
          <p14:tracePt t="63246" x="8108950" y="3616325"/>
          <p14:tracePt t="63263" x="8116888" y="3589338"/>
          <p14:tracePt t="63279" x="8126413" y="3544888"/>
          <p14:tracePt t="63296" x="8143875" y="3517900"/>
          <p14:tracePt t="63313" x="8153400" y="3509963"/>
          <p14:tracePt t="63330" x="8161338" y="3509963"/>
          <p14:tracePt t="63350" x="8170863" y="3509963"/>
          <p14:tracePt t="63362" x="8180388" y="3509963"/>
          <p14:tracePt t="63379" x="8188325" y="3509963"/>
          <p14:tracePt t="63396" x="8197850" y="3509963"/>
          <p14:tracePt t="63413" x="8205788" y="3509963"/>
          <p14:tracePt t="63430" x="8215313" y="3517900"/>
          <p14:tracePt t="63446" x="8224838" y="3527425"/>
          <p14:tracePt t="63463" x="8232775" y="3554413"/>
          <p14:tracePt t="63480" x="8242300" y="3581400"/>
          <p14:tracePt t="63496" x="8242300" y="3652838"/>
          <p14:tracePt t="63513" x="8242300" y="3724275"/>
          <p14:tracePt t="63530" x="8232775" y="3768725"/>
          <p14:tracePt t="63546" x="8215313" y="3822700"/>
          <p14:tracePt t="63563" x="8188325" y="3867150"/>
          <p14:tracePt t="63580" x="8170863" y="3875088"/>
          <p14:tracePt t="63596" x="8161338" y="3902075"/>
          <p14:tracePt t="63612" x="8153400" y="3919538"/>
          <p14:tracePt t="63630" x="8143875" y="3919538"/>
          <p14:tracePt t="63645" x="8134350" y="3929063"/>
          <p14:tracePt t="63662" x="8126413" y="3938588"/>
          <p14:tracePt t="63680" x="8126413" y="3946525"/>
          <p14:tracePt t="63695" x="8116888" y="3946525"/>
          <p14:tracePt t="63712" x="8116888" y="3956050"/>
          <p14:tracePt t="63730" x="8108950" y="3965575"/>
          <p14:tracePt t="63748" x="8099425" y="3965575"/>
          <p14:tracePt t="63768" x="8099425" y="3973513"/>
          <p14:tracePt t="63789" x="8089900" y="3973513"/>
          <p14:tracePt t="63809" x="8081963" y="3973513"/>
          <p14:tracePt t="63838" x="8072438" y="3973513"/>
          <p14:tracePt t="63868" x="8062913" y="3965575"/>
          <p14:tracePt t="63888" x="8062913" y="3956050"/>
          <p14:tracePt t="63897" x="8062913" y="3938588"/>
          <p14:tracePt t="63907" x="8062913" y="3902075"/>
          <p14:tracePt t="63917" x="8072438" y="3848100"/>
          <p14:tracePt t="63929" x="8089900" y="3786188"/>
          <p14:tracePt t="63946" x="8126413" y="3687763"/>
          <p14:tracePt t="63963" x="8153400" y="3633788"/>
          <p14:tracePt t="63978" x="8170863" y="3625850"/>
          <p14:tracePt t="63996" x="8188325" y="3608388"/>
          <p14:tracePt t="64013" x="8224838" y="3598863"/>
          <p14:tracePt t="64029" x="8242300" y="3598863"/>
          <p14:tracePt t="64046" x="8277225" y="3598863"/>
          <p14:tracePt t="64063" x="8323263" y="3598863"/>
          <p14:tracePt t="64079" x="8331200" y="3616325"/>
          <p14:tracePt t="64095" x="8358188" y="3652838"/>
          <p14:tracePt t="64112" x="8375650" y="3705225"/>
          <p14:tracePt t="64129" x="8375650" y="3741738"/>
          <p14:tracePt t="64145" x="8375650" y="3786188"/>
          <p14:tracePt t="64162" x="8375650" y="3840163"/>
          <p14:tracePt t="64179" x="8375650" y="3867150"/>
          <p14:tracePt t="64195" x="8375650" y="3929063"/>
          <p14:tracePt t="64212" x="8348663" y="3983038"/>
          <p14:tracePt t="64229" x="8340725" y="4010025"/>
          <p14:tracePt t="64245" x="8313738" y="4062413"/>
          <p14:tracePt t="64262" x="8286750" y="4089400"/>
          <p14:tracePt t="64279" x="8277225" y="4089400"/>
          <p14:tracePt t="64296" x="8277225" y="4098925"/>
          <p14:tracePt t="64312" x="8269288" y="4098925"/>
          <p14:tracePt t="64774" x="8269288" y="4108450"/>
          <p14:tracePt t="64784" x="8259763" y="4116388"/>
          <p14:tracePt t="64795" x="8251825" y="4116388"/>
          <p14:tracePt t="64804" x="8232775" y="4125913"/>
          <p14:tracePt t="64814" x="8224838" y="4133850"/>
          <p14:tracePt t="64828" x="8180388" y="4143375"/>
          <p14:tracePt t="64846" x="8153400" y="4143375"/>
          <p14:tracePt t="64861" x="8099425" y="4152900"/>
          <p14:tracePt t="64879" x="8045450" y="4160838"/>
          <p14:tracePt t="64896" x="8018463" y="4160838"/>
          <p14:tracePt t="64911" x="7991475" y="4160838"/>
          <p14:tracePt t="64928" x="7966075" y="4152900"/>
          <p14:tracePt t="64945" x="7956550" y="4152900"/>
          <p14:tracePt t="64961" x="7947025" y="4125913"/>
          <p14:tracePt t="64978" x="7929563" y="4098925"/>
          <p14:tracePt t="64995" x="7929563" y="4089400"/>
          <p14:tracePt t="65011" x="7920038" y="4037013"/>
          <p14:tracePt t="65028" x="7920038" y="3983038"/>
          <p14:tracePt t="65045" x="7920038" y="3956050"/>
          <p14:tracePt t="65062" x="7920038" y="3894138"/>
          <p14:tracePt t="65078" x="7929563" y="3857625"/>
          <p14:tracePt t="65095" x="7939088" y="3848100"/>
          <p14:tracePt t="65111" x="7956550" y="3822700"/>
          <p14:tracePt t="65128" x="7983538" y="3803650"/>
          <p14:tracePt t="65144" x="8018463" y="3786188"/>
          <p14:tracePt t="65161" x="8089900" y="3768725"/>
          <p14:tracePt t="65178" x="8170863" y="3768725"/>
          <p14:tracePt t="65195" x="8197850" y="3759200"/>
          <p14:tracePt t="65211" x="8251825" y="3759200"/>
          <p14:tracePt t="65228" x="8286750" y="3759200"/>
          <p14:tracePt t="65245" x="8313738" y="3776663"/>
          <p14:tracePt t="65261" x="8348663" y="3803650"/>
          <p14:tracePt t="65278" x="8375650" y="3840163"/>
          <p14:tracePt t="65295" x="8385175" y="3867150"/>
          <p14:tracePt t="65311" x="8394700" y="3938588"/>
          <p14:tracePt t="65328" x="8394700" y="4010025"/>
          <p14:tracePt t="65345" x="8385175" y="4044950"/>
          <p14:tracePt t="65361" x="8367713" y="4125913"/>
          <p14:tracePt t="65378" x="8348663" y="4179888"/>
          <p14:tracePt t="65395" x="8331200" y="4214813"/>
          <p14:tracePt t="65411" x="8304213" y="4268788"/>
          <p14:tracePt t="65428" x="8277225" y="4313238"/>
          <p14:tracePt t="65445" x="8259763" y="4330700"/>
          <p14:tracePt t="65461" x="8232775" y="4357688"/>
          <p14:tracePt t="65478" x="8170863" y="4367213"/>
          <p14:tracePt t="65494" x="8116888" y="4375150"/>
          <p14:tracePt t="65512" x="8089900" y="4375150"/>
          <p14:tracePt t="65527" x="8045450" y="4357688"/>
          <p14:tracePt t="65545" x="8018463" y="4330700"/>
          <p14:tracePt t="65562" x="8010525" y="4322763"/>
          <p14:tracePt t="65577" x="8001000" y="4295775"/>
          <p14:tracePt t="65595" x="8001000" y="4268788"/>
          <p14:tracePt t="65612" x="8001000" y="4251325"/>
          <p14:tracePt t="65627" x="8001000" y="4187825"/>
          <p14:tracePt t="65644" x="8010525" y="4098925"/>
          <p14:tracePt t="65662" x="8027988" y="4044950"/>
          <p14:tracePt t="65677" x="8054975" y="3965575"/>
          <p14:tracePt t="65694" x="8108950" y="3902075"/>
          <p14:tracePt t="65712" x="8126413" y="3894138"/>
          <p14:tracePt t="65728" x="8153400" y="3867150"/>
          <p14:tracePt t="65745" x="8170863" y="3857625"/>
          <p14:tracePt t="65762" x="8188325" y="3848100"/>
          <p14:tracePt t="65777" x="8205788" y="3848100"/>
          <p14:tracePt t="65794" x="8232775" y="3848100"/>
          <p14:tracePt t="65811" x="8242300" y="3848100"/>
          <p14:tracePt t="65830" x="8251825" y="3857625"/>
          <p14:tracePt t="65844" x="8259763" y="3867150"/>
          <p14:tracePt t="65861" x="8259763" y="3875088"/>
          <p14:tracePt t="65877" x="8277225" y="3902075"/>
          <p14:tracePt t="65894" x="8286750" y="3965575"/>
          <p14:tracePt t="65911" x="8286750" y="4000500"/>
          <p14:tracePt t="65928" x="8286750" y="4054475"/>
          <p14:tracePt t="65945" x="8286750" y="4098925"/>
          <p14:tracePt t="65961" x="8277225" y="4116388"/>
          <p14:tracePt t="65977" x="8269288" y="4152900"/>
          <p14:tracePt t="65994" x="8242300" y="4179888"/>
          <p14:tracePt t="66011" x="8232775" y="4187825"/>
          <p14:tracePt t="66028" x="8205788" y="4205288"/>
          <p14:tracePt t="66045" x="8188325" y="4214813"/>
          <p14:tracePt t="66060" x="8170863" y="4224338"/>
          <p14:tracePt t="66076" x="8143875" y="4241800"/>
          <p14:tracePt t="66094" x="8108950" y="4251325"/>
          <p14:tracePt t="66111" x="8099425" y="4259263"/>
          <p14:tracePt t="66127" x="8072438" y="4268788"/>
          <p14:tracePt t="66144" x="8045450" y="4276725"/>
          <p14:tracePt t="66161" x="8037513" y="4286250"/>
          <p14:tracePt t="66177" x="8010525" y="4295775"/>
          <p14:tracePt t="66194" x="7983538" y="4303713"/>
          <p14:tracePt t="66211" x="7983538" y="4313238"/>
          <p14:tracePt t="66227" x="7974013" y="4313238"/>
          <p14:tracePt t="66243" x="7966075" y="4313238"/>
          <p14:tracePt t="66260" x="7956550" y="4313238"/>
          <p14:tracePt t="66277" x="7947025" y="4303713"/>
          <p14:tracePt t="66294" x="7939088" y="4295775"/>
          <p14:tracePt t="66311" x="7939088" y="4286250"/>
          <p14:tracePt t="66327" x="7939088" y="4268788"/>
          <p14:tracePt t="66344" x="7939088" y="4251325"/>
          <p14:tracePt t="66361" x="7939088" y="4241800"/>
          <p14:tracePt t="66377" x="7956550" y="4205288"/>
          <p14:tracePt t="66394" x="8001000" y="4152900"/>
          <p14:tracePt t="66410" x="8099425" y="4098925"/>
          <p14:tracePt t="66428" x="8161338" y="4062413"/>
          <p14:tracePt t="66444" x="8286750" y="4027488"/>
          <p14:tracePt t="66460" x="8402638" y="4010025"/>
          <p14:tracePt t="66478" x="8466138" y="4000500"/>
          <p14:tracePt t="66493" x="8582025" y="4000500"/>
          <p14:tracePt t="66510" x="8688388" y="4000500"/>
          <p14:tracePt t="66528" x="8724900" y="4000500"/>
          <p14:tracePt t="66543" x="8786813" y="4010025"/>
          <p14:tracePt t="66560" x="8823325" y="4017963"/>
          <p14:tracePt t="66578" x="8831263" y="4027488"/>
          <p14:tracePt t="66593" x="8848725" y="4037013"/>
          <p14:tracePt t="66611" x="8848725" y="4044950"/>
          <p14:tracePt t="66627" x="8858250" y="4054475"/>
          <p14:tracePt t="66643" x="8858250" y="4062413"/>
          <p14:tracePt t="66660" x="8858250" y="4071938"/>
          <p14:tracePt t="66677" x="8858250" y="4081463"/>
          <p14:tracePt t="66693" x="8848725" y="4098925"/>
          <p14:tracePt t="66710" x="8813800" y="4170363"/>
          <p14:tracePt t="66727" x="8777288" y="4214813"/>
          <p14:tracePt t="66743" x="8688388" y="4295775"/>
          <p14:tracePt t="66761" x="8626475" y="4348163"/>
          <p14:tracePt t="66777" x="8599488" y="4367213"/>
          <p14:tracePt t="66793" x="8537575" y="4402138"/>
          <p14:tracePt t="66810" x="8483600" y="4419600"/>
          <p14:tracePt t="66827" x="8466138" y="4429125"/>
          <p14:tracePt t="71231" x="8466138" y="4419600"/>
          <p14:tracePt t="71786" x="8466138" y="4411663"/>
          <p14:tracePt t="71796" x="8474075" y="4394200"/>
          <p14:tracePt t="71806" x="8474075" y="4375150"/>
          <p14:tracePt t="71822" x="8491538" y="4313238"/>
          <p14:tracePt t="71840" x="8518525" y="4259263"/>
          <p14:tracePt t="71857" x="8528050" y="4232275"/>
          <p14:tracePt t="71873" x="8555038" y="4170363"/>
          <p14:tracePt t="71889" x="8572500" y="4125913"/>
          <p14:tracePt t="71907" x="8582025" y="4108450"/>
          <p14:tracePt t="71923" x="8589963" y="4081463"/>
          <p14:tracePt t="71940" x="8599488" y="4054475"/>
          <p14:tracePt t="71957" x="8609013" y="4054475"/>
          <p14:tracePt t="71973" x="8616950" y="4037013"/>
          <p14:tracePt t="71990" x="8626475" y="4037013"/>
          <p14:tracePt t="72006" x="8634413" y="4027488"/>
          <p14:tracePt t="72023" x="8643938" y="4027488"/>
          <p14:tracePt t="72039" x="8653463" y="4017963"/>
          <p14:tracePt t="72056" x="8661400" y="4017963"/>
          <p14:tracePt t="72073" x="8670925" y="4017963"/>
          <p14:tracePt t="72089" x="8680450" y="4010025"/>
          <p14:tracePt t="72106" x="8688388" y="4000500"/>
          <p14:tracePt t="72124" x="8697913" y="4000500"/>
          <p14:tracePt t="72139" x="8715375" y="4000500"/>
          <p14:tracePt t="72156" x="8724900" y="4000500"/>
          <p14:tracePt t="72173" x="8769350" y="4000500"/>
          <p14:tracePt t="72190" x="8831263" y="4010025"/>
          <p14:tracePt t="72206" x="8885238" y="4017963"/>
          <p14:tracePt t="72223" x="8956675" y="4027488"/>
          <p14:tracePt t="72240" x="9010650" y="4037013"/>
          <p14:tracePt t="72256" x="9037638" y="4037013"/>
          <p14:tracePt t="72273" x="9090025" y="4044950"/>
          <p14:tracePt t="72290" x="9134475" y="4054475"/>
          <p14:tracePt t="72307" x="9144000" y="4062413"/>
          <p14:tracePt t="72322" x="9170988" y="4062413"/>
          <p14:tracePt t="72339" x="9188450" y="4081463"/>
          <p14:tracePt t="72356" x="9197975" y="4089400"/>
          <p14:tracePt t="72374" x="9215438" y="4089400"/>
          <p14:tracePt t="72389" x="9232900" y="4108450"/>
          <p14:tracePt t="72406" x="9251950" y="4108450"/>
          <p14:tracePt t="72422" x="9269413" y="4116388"/>
          <p14:tracePt t="72440" x="9277350" y="4116388"/>
          <p14:tracePt t="72455" x="9286875" y="4125913"/>
          <p14:tracePt t="72473" x="9296400" y="4125913"/>
          <p14:tracePt t="72488" x="9304338" y="4125913"/>
          <p14:tracePt t="74262" x="9296400" y="4125913"/>
          <p14:tracePt t="75113" x="9277350" y="4125913"/>
          <p14:tracePt t="75123" x="9259888" y="4125913"/>
          <p14:tracePt t="75133" x="9251950" y="4125913"/>
          <p14:tracePt t="75143" x="9232900" y="4125913"/>
          <p14:tracePt t="75154" x="9205913" y="4125913"/>
          <p14:tracePt t="75170" x="9153525" y="4125913"/>
          <p14:tracePt t="75187" x="9099550" y="4125913"/>
          <p14:tracePt t="75204" x="9072563" y="4125913"/>
          <p14:tracePt t="75220" x="9018588" y="4125913"/>
          <p14:tracePt t="75237" x="8983663" y="4125913"/>
          <p14:tracePt t="75254" x="8966200" y="4125913"/>
          <p14:tracePt t="75270" x="8947150" y="4125913"/>
          <p14:tracePt t="75287" x="8920163" y="4125913"/>
          <p14:tracePt t="75304" x="8912225" y="4125913"/>
          <p14:tracePt t="75320" x="8885238" y="4125913"/>
          <p14:tracePt t="75337" x="8867775" y="4116388"/>
          <p14:tracePt t="75354" x="8858250" y="4116388"/>
          <p14:tracePt t="75371" x="8858250" y="4108450"/>
          <p14:tracePt t="75387" x="8848725" y="4108450"/>
          <p14:tracePt t="75404" x="8840788" y="4108450"/>
          <p14:tracePt t="75421" x="8831263" y="4108450"/>
          <p14:tracePt t="75437" x="8823325" y="4098925"/>
          <p14:tracePt t="75453" x="8813800" y="4089400"/>
          <p14:tracePt t="75469" x="8804275" y="4081463"/>
          <p14:tracePt t="75486" x="8796338" y="4071938"/>
          <p14:tracePt t="75504" x="8796338" y="4054475"/>
          <p14:tracePt t="75520" x="8786813" y="3956050"/>
          <p14:tracePt t="75538" x="8786813" y="3803650"/>
          <p14:tracePt t="75554" x="8804275" y="3732213"/>
          <p14:tracePt t="75570" x="8885238" y="3608388"/>
          <p14:tracePt t="75587" x="8974138" y="3527425"/>
          <p14:tracePt t="75603" x="9018588" y="3509963"/>
          <p14:tracePt t="75620" x="9072563" y="3473450"/>
          <p14:tracePt t="75637" x="9126538" y="3465513"/>
          <p14:tracePt t="75654" x="9144000" y="3465513"/>
          <p14:tracePt t="75670" x="9180513" y="3455988"/>
          <p14:tracePt t="75687" x="9224963" y="3455988"/>
          <p14:tracePt t="75704" x="9251950" y="3455988"/>
          <p14:tracePt t="75720" x="9304338" y="3465513"/>
          <p14:tracePt t="75736" x="9348788" y="3490913"/>
          <p14:tracePt t="75753" x="9375775" y="3527425"/>
          <p14:tracePt t="75771" x="9385300" y="3554413"/>
          <p14:tracePt t="75786" x="9402763" y="3625850"/>
          <p14:tracePt t="75803" x="9420225" y="3724275"/>
          <p14:tracePt t="75820" x="9429750" y="3776663"/>
          <p14:tracePt t="75836" x="9429750" y="3867150"/>
          <p14:tracePt t="75853" x="9429750" y="3965575"/>
          <p14:tracePt t="75871" x="9429750" y="4017963"/>
          <p14:tracePt t="75886" x="9429750" y="4089400"/>
          <p14:tracePt t="75903" x="9412288" y="4143375"/>
          <p14:tracePt t="75920" x="9412288" y="4160838"/>
          <p14:tracePt t="75936" x="9402763" y="4187825"/>
          <p14:tracePt t="75954" x="9402763" y="4197350"/>
          <p14:tracePt t="75970" x="9394825" y="4205288"/>
          <p14:tracePt t="75986" x="9385300" y="4214813"/>
          <p14:tracePt t="76004" x="9375775" y="4224338"/>
          <p14:tracePt t="76020" x="9367838" y="4224338"/>
          <p14:tracePt t="76036" x="9358313" y="4224338"/>
          <p14:tracePt t="76053" x="9348788" y="4224338"/>
          <p14:tracePt t="76070" x="9340850" y="4224338"/>
          <p14:tracePt t="76086" x="9331325" y="4214813"/>
          <p14:tracePt t="76103" x="9304338" y="4143375"/>
          <p14:tracePt t="76120" x="9286875" y="4089400"/>
          <p14:tracePt t="76136" x="9251950" y="3983038"/>
          <p14:tracePt t="76153" x="9224963" y="3902075"/>
          <p14:tracePt t="76170" x="9215438" y="3875088"/>
          <p14:tracePt t="76186" x="9205913" y="3813175"/>
          <p14:tracePt t="76204" x="9197975" y="3751263"/>
          <p14:tracePt t="76220" x="9197975" y="3714750"/>
          <p14:tracePt t="76236" x="9197975" y="3652838"/>
          <p14:tracePt t="76253" x="9205913" y="3598863"/>
          <p14:tracePt t="76270" x="9224963" y="3571875"/>
          <p14:tracePt t="76286" x="9251950" y="3554413"/>
          <p14:tracePt t="76303" x="9296400" y="3544888"/>
          <p14:tracePt t="76320" x="9323388" y="3536950"/>
          <p14:tracePt t="76336" x="9375775" y="3527425"/>
          <p14:tracePt t="76353" x="9412288" y="3527425"/>
          <p14:tracePt t="76370" x="9429750" y="3527425"/>
          <p14:tracePt t="76386" x="9439275" y="3527425"/>
          <p14:tracePt t="76403" x="9456738" y="3527425"/>
          <p14:tracePt t="76420" x="9456738" y="3536950"/>
          <p14:tracePt t="76446" x="9456738" y="3554413"/>
          <p14:tracePt t="76466" x="9456738" y="3562350"/>
          <p14:tracePt t="76476" x="9456738" y="3571875"/>
          <p14:tracePt t="76487" x="9456738" y="3598863"/>
          <p14:tracePt t="76502" x="9456738" y="3670300"/>
          <p14:tracePt t="76520" x="9456738" y="3724275"/>
          <p14:tracePt t="76535" x="9456738" y="3795713"/>
          <p14:tracePt t="76553" x="9447213" y="3875088"/>
          <p14:tracePt t="76569" x="9447213" y="3911600"/>
          <p14:tracePt t="76586" x="9429750" y="3990975"/>
          <p14:tracePt t="76603" x="9412288" y="4044950"/>
          <p14:tracePt t="76619" x="9412288" y="4062413"/>
          <p14:tracePt t="76636" x="9394825" y="4098925"/>
          <p14:tracePt t="76653" x="9385300" y="4116388"/>
          <p14:tracePt t="76669" x="9375775" y="4133850"/>
          <p14:tracePt t="76686" x="9375775" y="4143375"/>
          <p14:tracePt t="76703" x="9367838" y="4143375"/>
          <p14:tracePt t="77055" x="9358313" y="4143375"/>
          <p14:tracePt t="77065" x="9348788" y="4143375"/>
          <p14:tracePt t="77075" x="9340850" y="4143375"/>
          <p14:tracePt t="77086" x="9331325" y="4143375"/>
          <p14:tracePt t="77102" x="9304338" y="4143375"/>
          <p14:tracePt t="77119" x="9277350" y="4143375"/>
          <p14:tracePt t="77136" x="9251950" y="4133850"/>
          <p14:tracePt t="77152" x="9215438" y="4108450"/>
          <p14:tracePt t="77169" x="9188450" y="4081463"/>
          <p14:tracePt t="77186" x="9170988" y="4062413"/>
          <p14:tracePt t="77202" x="9153525" y="4027488"/>
          <p14:tracePt t="77219" x="9134475" y="4000500"/>
          <p14:tracePt t="77236" x="9126538" y="3990975"/>
          <p14:tracePt t="77252" x="9117013" y="3965575"/>
          <p14:tracePt t="77269" x="9109075" y="3938588"/>
          <p14:tracePt t="77286" x="9109075" y="3929063"/>
          <p14:tracePt t="77302" x="9109075" y="3902075"/>
          <p14:tracePt t="77319" x="9109075" y="3894138"/>
          <p14:tracePt t="77335" x="9109075" y="3884613"/>
          <p14:tracePt t="77354" x="9109075" y="3875088"/>
          <p14:tracePt t="77368" x="9109075" y="3867150"/>
          <p14:tracePt t="77386" x="9117013" y="3857625"/>
          <p14:tracePt t="77403" x="9117013" y="3848100"/>
          <p14:tracePt t="77418" x="9134475" y="3840163"/>
          <p14:tracePt t="77436" x="9144000" y="3830638"/>
          <p14:tracePt t="77452" x="9197975" y="3822700"/>
          <p14:tracePt t="77468" x="9251950" y="3813175"/>
          <p14:tracePt t="77484" x="9269413" y="3813175"/>
          <p14:tracePt t="77502" x="9296400" y="3813175"/>
          <p14:tracePt t="77519" x="9323388" y="3822700"/>
          <p14:tracePt t="77536" x="9331325" y="3830638"/>
          <p14:tracePt t="77551" x="9340850" y="3857625"/>
          <p14:tracePt t="77568" x="9358313" y="3894138"/>
          <p14:tracePt t="77585" x="9358313" y="3911600"/>
          <p14:tracePt t="77602" x="9358313" y="3929063"/>
          <p14:tracePt t="77619" x="9358313" y="3956050"/>
          <p14:tracePt t="77635" x="9358313" y="3965575"/>
          <p14:tracePt t="77652" x="9358313" y="3990975"/>
          <p14:tracePt t="77668" x="9358313" y="4027488"/>
          <p14:tracePt t="77685" x="9358313" y="4044950"/>
          <p14:tracePt t="77702" x="9358313" y="4081463"/>
          <p14:tracePt t="77718" x="9348788" y="4125913"/>
          <p14:tracePt t="77735" x="9348788" y="4143375"/>
          <p14:tracePt t="77751" x="9340850" y="4170363"/>
          <p14:tracePt t="77768" x="9340850" y="4197350"/>
          <p14:tracePt t="77785" x="9340850" y="4205288"/>
          <p14:tracePt t="77801" x="9331325" y="4224338"/>
          <p14:tracePt t="77818" x="9331325" y="4232275"/>
          <p14:tracePt t="77835" x="9323388" y="4232275"/>
          <p14:tracePt t="78509" x="9313863" y="4232275"/>
          <p14:tracePt t="78530" x="9304338" y="4232275"/>
          <p14:tracePt t="78559" x="9304338" y="4224338"/>
          <p14:tracePt t="78579" x="9296400" y="4224338"/>
          <p14:tracePt t="78639" x="9296400" y="4214813"/>
          <p14:tracePt t="78649" x="9286875" y="4205288"/>
          <p14:tracePt t="78669" x="9286875" y="4197350"/>
          <p14:tracePt t="78689" x="9277350" y="4187825"/>
          <p14:tracePt t="78709" x="9269413" y="4170363"/>
          <p14:tracePt t="78729" x="9269413" y="4160838"/>
          <p14:tracePt t="78739" x="9259888" y="4152900"/>
          <p14:tracePt t="78748" x="9259888" y="4133850"/>
          <p14:tracePt t="78759" x="9259888" y="4125913"/>
          <p14:tracePt t="78768" x="9251950" y="4098925"/>
          <p14:tracePt t="78784" x="9242425" y="4037013"/>
          <p14:tracePt t="78801" x="9232900" y="3983038"/>
          <p14:tracePt t="78817" x="9224963" y="3884613"/>
          <p14:tracePt t="78834" x="9224963" y="3813175"/>
          <p14:tracePt t="78851" x="9224963" y="3776663"/>
          <p14:tracePt t="78867" x="9224963" y="3705225"/>
          <p14:tracePt t="78884" x="9242425" y="3652838"/>
          <p14:tracePt t="78901" x="9242425" y="3633788"/>
          <p14:tracePt t="78917" x="9259888" y="3608388"/>
          <p14:tracePt t="78934" x="9269413" y="3589338"/>
          <p14:tracePt t="78951" x="9277350" y="3571875"/>
          <p14:tracePt t="78968" x="9296400" y="3571875"/>
          <p14:tracePt t="78984" x="9304338" y="3562350"/>
          <p14:tracePt t="79001" x="9313863" y="3562350"/>
          <p14:tracePt t="79018" x="9323388" y="3562350"/>
          <p14:tracePt t="79048" x="9331325" y="3562350"/>
          <p14:tracePt t="79067" x="9340850" y="3562350"/>
          <p14:tracePt t="79107" x="9348788" y="3562350"/>
          <p14:tracePt t="79147" x="9358313" y="3571875"/>
          <p14:tracePt t="79206" x="9358313" y="3581400"/>
          <p14:tracePt t="79236" x="9358313" y="3589338"/>
          <p14:tracePt t="79246" x="9358313" y="3598863"/>
          <p14:tracePt t="79267" x="9358313" y="3608388"/>
          <p14:tracePt t="79286" x="9358313" y="3616325"/>
          <p14:tracePt t="79306" x="9358313" y="3625850"/>
          <p14:tracePt t="79317" x="9358313" y="3633788"/>
          <p14:tracePt t="79336" x="9348788" y="3643313"/>
          <p14:tracePt t="79346" x="9348788" y="3652838"/>
          <p14:tracePt t="79356" x="9348788" y="3660775"/>
          <p14:tracePt t="79368" x="9348788" y="3670300"/>
          <p14:tracePt t="79386" x="9340850" y="3670300"/>
          <p14:tracePt t="79400" x="9340850" y="3687763"/>
          <p14:tracePt t="79417" x="9340850" y="3697288"/>
          <p14:tracePt t="79435" x="9331325" y="3697288"/>
          <p14:tracePt t="79450" x="9323388" y="3705225"/>
          <p14:tracePt t="79468" x="9323388" y="3714750"/>
          <p14:tracePt t="79485" x="9323388" y="3724275"/>
          <p14:tracePt t="79506" x="9313863" y="3724275"/>
          <p14:tracePt t="79517" x="9313863" y="3732213"/>
          <p14:tracePt t="79545" x="9304338" y="3732213"/>
          <p14:tracePt t="79555" x="9296400" y="3732213"/>
          <p14:tracePt t="79584" x="9286875" y="3732213"/>
          <p14:tracePt t="79604" x="9277350" y="3732213"/>
          <p14:tracePt t="79624" x="9269413" y="3732213"/>
          <p14:tracePt t="79645" x="9251950" y="3732213"/>
          <p14:tracePt t="79655" x="9232900" y="3724275"/>
          <p14:tracePt t="79665" x="9205913" y="3724275"/>
          <p14:tracePt t="79675" x="9180513" y="3724275"/>
          <p14:tracePt t="79684" x="9153525" y="3724275"/>
          <p14:tracePt t="79700" x="9109075" y="3724275"/>
          <p14:tracePt t="79717" x="9099550" y="3724275"/>
          <p14:tracePt t="79734" x="9082088" y="3732213"/>
          <p14:tracePt t="79750" x="9063038" y="3741738"/>
          <p14:tracePt t="79767" x="9063038" y="3759200"/>
          <p14:tracePt t="79783" x="9063038" y="3786188"/>
          <p14:tracePt t="79800" x="9063038" y="3830638"/>
          <p14:tracePt t="79817" x="9063038" y="3857625"/>
          <p14:tracePt t="79833" x="9063038" y="3938588"/>
          <p14:tracePt t="79850" x="9072563" y="4010025"/>
          <p14:tracePt t="79867" x="9082088" y="4054475"/>
          <p14:tracePt t="79883" x="9117013" y="4116388"/>
          <p14:tracePt t="79900" x="9144000" y="4179888"/>
          <p14:tracePt t="79917" x="9170988" y="4214813"/>
          <p14:tracePt t="79934" x="9180513" y="4232275"/>
          <p14:tracePt t="79950" x="9205913" y="4259263"/>
          <p14:tracePt t="79967" x="9232900" y="4276725"/>
          <p14:tracePt t="79984" x="9242425" y="4286250"/>
          <p14:tracePt t="80000" x="9269413" y="4295775"/>
          <p14:tracePt t="80017" x="9286875" y="4303713"/>
          <p14:tracePt t="80034" x="9296400" y="4313238"/>
          <p14:tracePt t="80050" x="9304338" y="4330700"/>
          <p14:tracePt t="80067" x="9313863" y="4375150"/>
          <p14:tracePt t="80084" x="9313863" y="4394200"/>
          <p14:tracePt t="80099" x="9313863" y="4419600"/>
          <p14:tracePt t="80117" x="9304338" y="4438650"/>
          <p14:tracePt t="80134" x="9304338" y="4446588"/>
          <p14:tracePt t="80150" x="9277350" y="4446588"/>
          <p14:tracePt t="80167" x="9259888" y="4456113"/>
          <p14:tracePt t="80184" x="9251950" y="4456113"/>
          <p14:tracePt t="80199" x="9242425" y="4456113"/>
          <p14:tracePt t="80216" x="9232900" y="4456113"/>
          <p14:tracePt t="80234" x="9224963" y="4446588"/>
          <p14:tracePt t="80272" x="9224963" y="4438650"/>
          <p14:tracePt t="80312" x="9215438" y="4438650"/>
          <p14:tracePt t="80322" x="9205913" y="4438650"/>
          <p14:tracePt t="80342" x="9205913" y="4429125"/>
          <p14:tracePt t="80352" x="9197975" y="4429125"/>
          <p14:tracePt t="80362" x="9197975" y="4419600"/>
          <p14:tracePt t="80372" x="9188450" y="4411663"/>
          <p14:tracePt t="80383" x="9180513" y="4402138"/>
          <p14:tracePt t="80401" x="9170988" y="4402138"/>
          <p14:tracePt t="80416" x="9161463" y="4394200"/>
          <p14:tracePt t="80434" x="9161463" y="4384675"/>
          <p14:tracePt t="80450" x="9153525" y="4375150"/>
          <p14:tracePt t="80466" x="9134475" y="4367213"/>
          <p14:tracePt t="80484" x="9134475" y="4357688"/>
          <p14:tracePt t="80499" x="9126538" y="4348163"/>
          <p14:tracePt t="80516" x="9117013" y="4340225"/>
          <p14:tracePt t="80533" x="9109075" y="4330700"/>
          <p14:tracePt t="80550" x="9099550" y="4322763"/>
          <p14:tracePt t="80566" x="9090025" y="4313238"/>
          <p14:tracePt t="80583" x="9090025" y="4303713"/>
          <p14:tracePt t="80600" x="9090025" y="4295775"/>
          <p14:tracePt t="80616" x="9082088" y="4276725"/>
          <p14:tracePt t="80633" x="9082088" y="4268788"/>
          <p14:tracePt t="80650" x="9082088" y="4241800"/>
          <p14:tracePt t="80667" x="9072563" y="4214813"/>
          <p14:tracePt t="80683" x="9072563" y="4205288"/>
          <p14:tracePt t="80699" x="9072563" y="4179888"/>
          <p14:tracePt t="80716" x="9072563" y="4160838"/>
          <p14:tracePt t="80733" x="9072563" y="4152900"/>
          <p14:tracePt t="80749" x="9072563" y="4116388"/>
          <p14:tracePt t="80766" x="9090025" y="4071938"/>
          <p14:tracePt t="80783" x="9090025" y="4044950"/>
          <p14:tracePt t="80799" x="9109075" y="3990975"/>
          <p14:tracePt t="80816" x="9117013" y="3929063"/>
          <p14:tracePt t="80833" x="9134475" y="3902075"/>
          <p14:tracePt t="80849" x="9170988" y="3867150"/>
          <p14:tracePt t="80866" x="9215438" y="3822700"/>
          <p14:tracePt t="80883" x="9232900" y="3803650"/>
          <p14:tracePt t="80883" x="9251950" y="3795713"/>
          <p14:tracePt t="80900" x="9269413" y="3776663"/>
          <p14:tracePt t="80915" x="9296400" y="3768725"/>
          <p14:tracePt t="80933" x="9313863" y="3759200"/>
          <p14:tracePt t="80950" x="9323388" y="3751263"/>
          <p14:tracePt t="80966" x="9331325" y="3751263"/>
          <p14:tracePt t="80983" x="9340850" y="3751263"/>
          <p14:tracePt t="81000" x="9348788" y="3751263"/>
          <p14:tracePt t="81016" x="9358313" y="3751263"/>
          <p14:tracePt t="81033" x="9367838" y="3751263"/>
          <p14:tracePt t="81050" x="9375775" y="3751263"/>
          <p14:tracePt t="81069" x="9385300" y="3751263"/>
          <p14:tracePt t="81099" x="9394825" y="3759200"/>
          <p14:tracePt t="81109" x="9394825" y="3768725"/>
          <p14:tracePt t="81129" x="9402763" y="3776663"/>
          <p14:tracePt t="81139" x="9402763" y="3786188"/>
          <p14:tracePt t="81158" x="9412288" y="3813175"/>
          <p14:tracePt t="81169" x="9420225" y="3830638"/>
          <p14:tracePt t="81182" x="9429750" y="3884613"/>
          <p14:tracePt t="81200" x="9429750" y="3919538"/>
          <p14:tracePt t="81216" x="9429750" y="3973513"/>
          <p14:tracePt t="81233" x="9429750" y="4010025"/>
          <p14:tracePt t="81250" x="9420225" y="4037013"/>
          <p14:tracePt t="81265" x="9412288" y="4062413"/>
          <p14:tracePt t="81283" x="9394825" y="4108450"/>
          <p14:tracePt t="81299" x="9385300" y="4116388"/>
          <p14:tracePt t="81315" x="9358313" y="4152900"/>
          <p14:tracePt t="81333" x="9323388" y="4197350"/>
          <p14:tracePt t="81350" x="9304338" y="4205288"/>
          <p14:tracePt t="81365" x="9242425" y="4241800"/>
          <p14:tracePt t="81383" x="9188450" y="4251325"/>
          <p14:tracePt t="81399" x="9170988" y="4251325"/>
          <p14:tracePt t="81415" x="9134475" y="4259263"/>
          <p14:tracePt t="81433" x="9109075" y="4259263"/>
          <p14:tracePt t="81449" x="9099550" y="4251325"/>
          <p14:tracePt t="81466" x="9072563" y="4214813"/>
          <p14:tracePt t="81482" x="9045575" y="4160838"/>
          <p14:tracePt t="81498" x="9028113" y="4125913"/>
          <p14:tracePt t="81515" x="9010650" y="4062413"/>
          <p14:tracePt t="81533" x="8991600" y="3956050"/>
          <p14:tracePt t="81549" x="8983663" y="3894138"/>
          <p14:tracePt t="81565" x="8983663" y="3768725"/>
          <p14:tracePt t="81582" x="8983663" y="3697288"/>
          <p14:tracePt t="81599" x="8983663" y="3660775"/>
          <p14:tracePt t="81615" x="8991600" y="3608388"/>
          <p14:tracePt t="81632" x="9001125" y="3562350"/>
          <p14:tracePt t="81649" x="9010650" y="3544888"/>
          <p14:tracePt t="81665" x="9028113" y="3517900"/>
          <p14:tracePt t="81683" x="9045575" y="3490913"/>
          <p14:tracePt t="81700" x="9055100" y="3482975"/>
          <p14:tracePt t="81716" x="9082088" y="3455988"/>
          <p14:tracePt t="81732" x="9109075" y="3446463"/>
          <p14:tracePt t="81748" x="9134475" y="3438525"/>
          <p14:tracePt t="81765" x="9188450" y="3419475"/>
          <p14:tracePt t="81782" x="9242425" y="3419475"/>
          <p14:tracePt t="81799" x="9269413" y="3429000"/>
          <p14:tracePt t="81815" x="9313863" y="3455988"/>
          <p14:tracePt t="81833" x="9348788" y="3482975"/>
          <p14:tracePt t="81849" x="9375775" y="3509963"/>
          <p14:tracePt t="81866" x="9385300" y="3517900"/>
          <p14:tracePt t="81881" x="9394825" y="3554413"/>
          <p14:tracePt t="81899" x="9402763" y="3589338"/>
          <p14:tracePt t="81916" x="9402763" y="3608388"/>
          <p14:tracePt t="81931" x="9412288" y="3660775"/>
          <p14:tracePt t="81949" x="9412288" y="3714750"/>
          <p14:tracePt t="81966" x="9412288" y="3751263"/>
          <p14:tracePt t="81981" x="9402763" y="3813175"/>
          <p14:tracePt t="81998" x="9385300" y="3867150"/>
          <p14:tracePt t="82016" x="9385300" y="3884613"/>
          <p14:tracePt t="82033" x="9358313" y="3919538"/>
          <p14:tracePt t="82049" x="9340850" y="3965575"/>
          <p14:tracePt t="82066" x="9331325" y="3983038"/>
          <p14:tracePt t="82082" x="9304338" y="4027488"/>
          <p14:tracePt t="82099" x="9277350" y="4044950"/>
          <p14:tracePt t="82116" x="9259888" y="4062413"/>
          <p14:tracePt t="82131" x="9242425" y="4089400"/>
          <p14:tracePt t="82148" x="9215438" y="4108450"/>
          <p14:tracePt t="82166" x="9197975" y="4116388"/>
          <p14:tracePt t="82182" x="9188450" y="4125913"/>
          <p14:tracePt t="82198" x="9180513" y="4125913"/>
          <p14:tracePt t="82215" x="9170988" y="4125913"/>
          <p14:tracePt t="82244" x="9161463" y="4125913"/>
          <p14:tracePt t="82264" x="9161463" y="4116388"/>
          <p14:tracePt t="82294" x="9153525" y="4108450"/>
          <p14:tracePt t="82304" x="9144000" y="4081463"/>
          <p14:tracePt t="82313" x="9144000" y="4054475"/>
          <p14:tracePt t="82324" x="9134475" y="4017963"/>
          <p14:tracePt t="82333" x="9126538" y="3983038"/>
          <p14:tracePt t="82348" x="9117013" y="3902075"/>
          <p14:tracePt t="82365" x="9117013" y="3867150"/>
          <p14:tracePt t="82381" x="9117013" y="3795713"/>
          <p14:tracePt t="82398" x="9117013" y="3732213"/>
          <p14:tracePt t="82415" x="9126538" y="3697288"/>
          <p14:tracePt t="82431" x="9134475" y="3643313"/>
          <p14:tracePt t="82449" x="9153525" y="3598863"/>
          <p14:tracePt t="82465" x="9161463" y="3581400"/>
          <p14:tracePt t="82481" x="9188450" y="3554413"/>
          <p14:tracePt t="82498" x="9215438" y="3527425"/>
          <p14:tracePt t="82514" x="9224963" y="3517900"/>
          <p14:tracePt t="82532" x="9269413" y="3490913"/>
          <p14:tracePt t="82548" x="9304338" y="3482975"/>
          <p14:tracePt t="82565" x="9313863" y="3473450"/>
          <p14:tracePt t="82581" x="9340850" y="3473450"/>
          <p14:tracePt t="82598" x="9367838" y="3473450"/>
          <p14:tracePt t="82615" x="9375775" y="3473450"/>
          <p14:tracePt t="82632" x="9385300" y="3473450"/>
          <p14:tracePt t="82671" x="9385300" y="3482975"/>
          <p14:tracePt t="82682" x="9385300" y="3490913"/>
          <p14:tracePt t="82691" x="9385300" y="3500438"/>
          <p14:tracePt t="82711" x="9385300" y="3509963"/>
          <p14:tracePt t="82721" x="9385300" y="3517900"/>
          <p14:tracePt t="82732" x="9385300" y="3527425"/>
          <p14:tracePt t="82748" x="9385300" y="3571875"/>
          <p14:tracePt t="82765" x="9385300" y="3608388"/>
          <p14:tracePt t="82765" x="9375775" y="3643313"/>
          <p14:tracePt t="82782" x="9367838" y="3687763"/>
          <p14:tracePt t="82797" x="9358313" y="3741738"/>
          <p14:tracePt t="82814" x="9340850" y="3786188"/>
          <p14:tracePt t="82832" x="9340850" y="3795713"/>
          <p14:tracePt t="82848" x="9323388" y="3822700"/>
          <p14:tracePt t="82864" x="9313863" y="3848100"/>
          <p14:tracePt t="82882" x="9304338" y="3857625"/>
          <p14:tracePt t="82897" x="9296400" y="3875088"/>
          <p14:tracePt t="82914" x="9296400" y="3884613"/>
          <p14:tracePt t="82932" x="9286875" y="3884613"/>
          <p14:tracePt t="83827" x="9286875" y="3894138"/>
          <p14:tracePt t="84096" x="9286875" y="3902075"/>
          <p14:tracePt t="84126" x="9286875" y="3911600"/>
          <p14:tracePt t="84136" x="9277350" y="3911600"/>
          <p14:tracePt t="84166" x="9269413" y="3911600"/>
          <p14:tracePt t="84196" x="9259888" y="3911600"/>
          <p14:tracePt t="84205" x="9242425" y="3919538"/>
          <p14:tracePt t="84215" x="9224963" y="3919538"/>
          <p14:tracePt t="84229" x="9170988" y="3929063"/>
          <p14:tracePt t="84246" x="9134475" y="3938588"/>
          <p14:tracePt t="84264" x="9072563" y="3965575"/>
          <p14:tracePt t="84280" x="9028113" y="3973513"/>
          <p14:tracePt t="84297" x="9010650" y="3983038"/>
          <p14:tracePt t="84313" x="8983663" y="3990975"/>
          <p14:tracePt t="84330" x="8956675" y="4010025"/>
          <p14:tracePt t="84347" x="8947150" y="4010025"/>
          <p14:tracePt t="84363" x="8929688" y="4027488"/>
          <p14:tracePt t="84380" x="8920163" y="4037013"/>
          <p14:tracePt t="84397" x="8912225" y="4044950"/>
          <p14:tracePt t="84413" x="8902700" y="4044950"/>
          <p14:tracePt t="84953" x="8894763" y="4054475"/>
          <p14:tracePt t="84963" x="8885238" y="4054475"/>
          <p14:tracePt t="84972" x="8867775" y="4054475"/>
          <p14:tracePt t="84982" x="8858250" y="4054475"/>
          <p14:tracePt t="84996" x="8848725" y="4062413"/>
          <p14:tracePt t="85012" x="8804275" y="4071938"/>
          <p14:tracePt t="85030" x="8724900" y="4081463"/>
          <p14:tracePt t="85046" x="8653463" y="4081463"/>
          <p14:tracePt t="85064" x="8626475" y="4081463"/>
          <p14:tracePt t="85079" x="8572500" y="4089400"/>
          <p14:tracePt t="85096" x="8518525" y="4098925"/>
          <p14:tracePt t="85114" x="8491538" y="4098925"/>
          <p14:tracePt t="85129" x="8474075" y="4098925"/>
          <p14:tracePt t="85146" x="8447088" y="4098925"/>
          <p14:tracePt t="85163" x="8439150" y="4098925"/>
          <p14:tracePt t="85179" x="8412163" y="4098925"/>
          <p14:tracePt t="85196" x="8394700" y="4098925"/>
          <p14:tracePt t="85213" x="8375650" y="4098925"/>
          <p14:tracePt t="85229" x="8367713" y="4098925"/>
          <p14:tracePt t="85246" x="8348663" y="4098925"/>
          <p14:tracePt t="85263" x="8340725" y="4098925"/>
          <p14:tracePt t="85291" x="8331200" y="4098925"/>
          <p14:tracePt t="85312" x="8323263" y="4098925"/>
          <p14:tracePt t="85331" x="8313738" y="4098925"/>
          <p14:tracePt t="85361" x="8304213" y="4098925"/>
          <p14:tracePt t="85651" x="8296275" y="4098925"/>
          <p14:tracePt t="85660" x="8277225" y="4108450"/>
          <p14:tracePt t="85671" x="8259763" y="4116388"/>
          <p14:tracePt t="85680" x="8242300" y="4125913"/>
          <p14:tracePt t="85696" x="8180388" y="4143375"/>
          <p14:tracePt t="85713" x="8153400" y="4160838"/>
          <p14:tracePt t="85729" x="8089900" y="4187825"/>
          <p14:tracePt t="85746" x="8037513" y="4214813"/>
          <p14:tracePt t="85763" x="8018463" y="4232275"/>
          <p14:tracePt t="85778" x="7974013" y="4251325"/>
          <p14:tracePt t="85796" x="7939088" y="4259263"/>
          <p14:tracePt t="85813" x="7912100" y="4268788"/>
          <p14:tracePt t="85828" x="7875588" y="4286250"/>
          <p14:tracePt t="85846" x="7840663" y="4295775"/>
          <p14:tracePt t="85863" x="7823200" y="4303713"/>
          <p14:tracePt t="85879" x="7804150" y="4313238"/>
          <p14:tracePt t="85896" x="7786688" y="4322763"/>
          <p14:tracePt t="85913" x="7777163" y="4322763"/>
          <p14:tracePt t="85929" x="7769225" y="4322763"/>
          <p14:tracePt t="85945" x="7759700" y="4322763"/>
          <p14:tracePt t="85962" x="7751763" y="4322763"/>
          <p14:tracePt t="85989" x="7751763" y="4313238"/>
          <p14:tracePt t="86009" x="7742238" y="4303713"/>
          <p14:tracePt t="86018" x="7732713" y="4268788"/>
          <p14:tracePt t="86030" x="7732713" y="4205288"/>
          <p14:tracePt t="86046" x="7724775" y="4062413"/>
          <p14:tracePt t="86062" x="7724775" y="3938588"/>
          <p14:tracePt t="86079" x="7751763" y="3884613"/>
          <p14:tracePt t="86095" x="7831138" y="3776663"/>
          <p14:tracePt t="86112" x="7947025" y="3670300"/>
          <p14:tracePt t="86129" x="7991475" y="3625850"/>
          <p14:tracePt t="86145" x="8072438" y="3544888"/>
          <p14:tracePt t="86163" x="8161338" y="3509963"/>
          <p14:tracePt t="86179" x="8197850" y="3490913"/>
          <p14:tracePt t="86195" x="8277225" y="3465513"/>
          <p14:tracePt t="86212" x="8358188" y="3446463"/>
          <p14:tracePt t="86229" x="8385175" y="3446463"/>
          <p14:tracePt t="86245" x="8429625" y="3446463"/>
          <p14:tracePt t="86262" x="8456613" y="3446463"/>
          <p14:tracePt t="86279" x="8466138" y="3446463"/>
          <p14:tracePt t="86295" x="8483600" y="3446463"/>
          <p14:tracePt t="86313" x="8491538" y="3446463"/>
          <p14:tracePt t="86329" x="8491538" y="3455988"/>
          <p14:tracePt t="86345" x="8501063" y="3465513"/>
          <p14:tracePt t="86362" x="8501063" y="3473450"/>
          <p14:tracePt t="86379" x="8501063" y="3482975"/>
          <p14:tracePt t="86395" x="8501063" y="3509963"/>
          <p14:tracePt t="86412" x="8501063" y="3571875"/>
          <p14:tracePt t="86429" x="8501063" y="3608388"/>
          <p14:tracePt t="86445" x="8501063" y="3687763"/>
          <p14:tracePt t="86462" x="8483600" y="3741738"/>
          <p14:tracePt t="86479" x="8474075" y="3768725"/>
          <p14:tracePt t="86495" x="8466138" y="3813175"/>
          <p14:tracePt t="86512" x="8447088" y="3857625"/>
          <p14:tracePt t="86529" x="8447088" y="3884613"/>
          <p14:tracePt t="86545" x="8420100" y="3919538"/>
          <p14:tracePt t="86562" x="8394700" y="3965575"/>
          <p14:tracePt t="86579" x="8358188" y="3983038"/>
          <p14:tracePt t="86595" x="8323263" y="4017963"/>
          <p14:tracePt t="86612" x="8277225" y="4044950"/>
          <p14:tracePt t="86628" x="8259763" y="4062413"/>
          <p14:tracePt t="86645" x="8215313" y="4089400"/>
          <p14:tracePt t="86662" x="8180388" y="4098925"/>
          <p14:tracePt t="86679" x="8153400" y="4108450"/>
          <p14:tracePt t="86695" x="8099425" y="4116388"/>
          <p14:tracePt t="86712" x="8037513" y="4125913"/>
          <p14:tracePt t="86728" x="7991475" y="4125913"/>
          <p14:tracePt t="86745" x="7939088" y="4133850"/>
          <p14:tracePt t="86762" x="7894638" y="4133850"/>
          <p14:tracePt t="86778" x="7875588" y="4133850"/>
          <p14:tracePt t="86795" x="7848600" y="4125913"/>
          <p14:tracePt t="86812" x="7813675" y="4116388"/>
          <p14:tracePt t="86828" x="7796213" y="4108450"/>
          <p14:tracePt t="86845" x="7751763" y="4081463"/>
          <p14:tracePt t="86861" x="7697788" y="4027488"/>
          <p14:tracePt t="86878" x="7680325" y="3983038"/>
          <p14:tracePt t="86895" x="7616825" y="3884613"/>
          <p14:tracePt t="86911" x="7581900" y="3759200"/>
          <p14:tracePt t="86928" x="7572375" y="3697288"/>
          <p14:tracePt t="86944" x="7554913" y="3562350"/>
          <p14:tracePt t="86961" x="7554913" y="3429000"/>
          <p14:tracePt t="86978" x="7562850" y="3367088"/>
          <p14:tracePt t="86978" x="7581900" y="3303588"/>
          <p14:tracePt t="86995" x="7608888" y="3259138"/>
          <p14:tracePt t="87010" x="7670800" y="3170238"/>
          <p14:tracePt t="87028" x="7751763" y="3116263"/>
          <p14:tracePt t="87045" x="7786688" y="3089275"/>
          <p14:tracePt t="87061" x="7894638" y="3044825"/>
          <p14:tracePt t="87078" x="8027988" y="3009900"/>
          <p14:tracePt t="87095" x="8099425" y="3000375"/>
          <p14:tracePt t="87112" x="8251825" y="2982913"/>
          <p14:tracePt t="87128" x="8385175" y="2982913"/>
          <p14:tracePt t="87145" x="8456613" y="2982913"/>
          <p14:tracePt t="87161" x="8582025" y="2982913"/>
          <p14:tracePt t="87178" x="8688388" y="3000375"/>
          <p14:tracePt t="87195" x="8724900" y="3000375"/>
          <p14:tracePt t="87211" x="8777288" y="3017838"/>
          <p14:tracePt t="87228" x="8831263" y="3036888"/>
          <p14:tracePt t="87245" x="8848725" y="3044825"/>
          <p14:tracePt t="87261" x="8875713" y="3071813"/>
          <p14:tracePt t="87278" x="8902700" y="3098800"/>
          <p14:tracePt t="87295" x="8920163" y="3108325"/>
          <p14:tracePt t="87311" x="8947150" y="3133725"/>
          <p14:tracePt t="87328" x="8966200" y="3160713"/>
          <p14:tracePt t="87345" x="8966200" y="3170238"/>
          <p14:tracePt t="87361" x="8983663" y="3197225"/>
          <p14:tracePt t="87378" x="8991600" y="3232150"/>
          <p14:tracePt t="87395" x="9001125" y="3251200"/>
          <p14:tracePt t="87411" x="9010650" y="3286125"/>
          <p14:tracePt t="87427" x="9018588" y="3322638"/>
          <p14:tracePt t="87445" x="9028113" y="3340100"/>
          <p14:tracePt t="87460" x="9028113" y="3375025"/>
          <p14:tracePt t="87478" x="9028113" y="3419475"/>
          <p14:tracePt t="87495" x="9028113" y="3446463"/>
          <p14:tracePt t="87510" x="9028113" y="3500438"/>
          <p14:tracePt t="87528" x="9010650" y="3554413"/>
          <p14:tracePt t="87544" x="9001125" y="3589338"/>
          <p14:tracePt t="87561" x="8966200" y="3643313"/>
          <p14:tracePt t="87578" x="8912225" y="3705225"/>
          <p14:tracePt t="87595" x="8894763" y="3741738"/>
          <p14:tracePt t="87611" x="8840788" y="3813175"/>
          <p14:tracePt t="87628" x="8777288" y="3902075"/>
          <p14:tracePt t="87644" x="8732838" y="3956050"/>
          <p14:tracePt t="87661" x="8626475" y="4062413"/>
          <p14:tracePt t="87678" x="8518525" y="4160838"/>
          <p14:tracePt t="87694" x="8474075" y="4197350"/>
          <p14:tracePt t="87711" x="8412163" y="4251325"/>
          <p14:tracePt t="87728" x="8385175" y="4286250"/>
          <p14:tracePt t="87744" x="8375650" y="4303713"/>
          <p14:tracePt t="87761" x="8367713" y="4313238"/>
          <p14:tracePt t="87778" x="8358188" y="4295775"/>
          <p14:tracePt t="88668" x="8340725" y="4268788"/>
          <p14:tracePt t="88678" x="8331200" y="4241800"/>
          <p14:tracePt t="88688" x="8331200" y="4214813"/>
          <p14:tracePt t="88698" x="8323263" y="4187825"/>
          <p14:tracePt t="88710" x="8313738" y="4152900"/>
          <p14:tracePt t="88726" x="8296275" y="4089400"/>
          <p14:tracePt t="88743" x="8286750" y="4010025"/>
          <p14:tracePt t="88760" x="8277225" y="3973513"/>
          <p14:tracePt t="88776" x="8259763" y="3894138"/>
          <p14:tracePt t="88793" x="8242300" y="3830638"/>
          <p14:tracePt t="88810" x="8242300" y="3803650"/>
          <p14:tracePt t="88826" x="8224838" y="3751263"/>
          <p14:tracePt t="88844" x="8215313" y="3697288"/>
          <p14:tracePt t="88860" x="8215313" y="3679825"/>
          <p14:tracePt t="88876" x="8197850" y="3643313"/>
          <p14:tracePt t="88893" x="8188325" y="3589338"/>
          <p14:tracePt t="88910" x="8180388" y="3544888"/>
          <p14:tracePt t="88926" x="8143875" y="3465513"/>
          <p14:tracePt t="88943" x="8116888" y="3384550"/>
          <p14:tracePt t="88959" x="8089900" y="3348038"/>
          <p14:tracePt t="88976" x="8037513" y="3268663"/>
          <p14:tracePt t="88993" x="8001000" y="3187700"/>
          <p14:tracePt t="89009" x="7983538" y="3143250"/>
          <p14:tracePt t="89026" x="7947025" y="3054350"/>
          <p14:tracePt t="89044" x="7939088" y="2990850"/>
          <p14:tracePt t="89059" x="7929563" y="2965450"/>
          <p14:tracePt t="89076" x="7920038" y="2928938"/>
          <p14:tracePt t="89093" x="7920038" y="2901950"/>
          <p14:tracePt t="89109" x="7920038" y="2894013"/>
          <p14:tracePt t="89127" x="7920038" y="2884488"/>
          <p14:tracePt t="89143" x="7920038" y="2874963"/>
          <p14:tracePt t="95514" x="7920038" y="2884488"/>
          <p14:tracePt t="95798" x="7920038" y="2894013"/>
          <p14:tracePt t="95809" x="7920038" y="2901950"/>
          <p14:tracePt t="95819" x="7920038" y="2911475"/>
          <p14:tracePt t="95838" x="7929563" y="2919413"/>
          <p14:tracePt t="95848" x="7939088" y="2946400"/>
          <p14:tracePt t="95858" x="7956550" y="3000375"/>
          <p14:tracePt t="95871" x="7983538" y="3062288"/>
          <p14:tracePt t="95887" x="8037513" y="3214688"/>
          <p14:tracePt t="95904" x="8081963" y="3348038"/>
          <p14:tracePt t="95921" x="8099425" y="3402013"/>
          <p14:tracePt t="95937" x="8116888" y="3482975"/>
          <p14:tracePt t="95954" x="8126413" y="3536950"/>
          <p14:tracePt t="95971" x="8134350" y="3562350"/>
          <p14:tracePt t="95986" x="8143875" y="3616325"/>
          <p14:tracePt t="96004" x="8143875" y="3652838"/>
          <p14:tracePt t="96021" x="8143875" y="3670300"/>
          <p14:tracePt t="96021" x="8143875" y="3687763"/>
          <p14:tracePt t="96038" x="8143875" y="3697288"/>
          <p14:tracePt t="96054" x="8143875" y="3724275"/>
          <p14:tracePt t="96071" x="8143875" y="3741738"/>
          <p14:tracePt t="96088" x="8143875" y="3759200"/>
          <p14:tracePt t="96104" x="8143875" y="3768725"/>
          <p14:tracePt t="96119" x="8143875" y="3786188"/>
          <p14:tracePt t="96138" x="8143875" y="3795713"/>
          <p14:tracePt t="96157" x="8143875" y="3803650"/>
          <p14:tracePt t="96178" x="8143875" y="3813175"/>
          <p14:tracePt t="96207" x="8143875" y="3822700"/>
          <p14:tracePt t="96277" x="8134350" y="3822700"/>
          <p14:tracePt t="96376" x="8126413" y="3822700"/>
          <p14:tracePt t="96387" x="8116888" y="3822700"/>
          <p14:tracePt t="96396" x="8108950" y="3822700"/>
          <p14:tracePt t="96406" x="8089900" y="3822700"/>
          <p14:tracePt t="96420" x="8037513" y="3822700"/>
          <p14:tracePt t="96437" x="8001000" y="3822700"/>
          <p14:tracePt t="96454" x="7939088" y="3830638"/>
          <p14:tracePt t="96470" x="7875588" y="3830638"/>
          <p14:tracePt t="96488" x="7858125" y="3840163"/>
          <p14:tracePt t="96504" x="7823200" y="3848100"/>
          <p14:tracePt t="96520" x="7777163" y="3867150"/>
          <p14:tracePt t="96537" x="7751763" y="3875088"/>
          <p14:tracePt t="96553" x="7705725" y="3884613"/>
          <p14:tracePt t="96570" x="7670800" y="3894138"/>
          <p14:tracePt t="96587" x="7653338" y="3902075"/>
          <p14:tracePt t="96604" x="7626350" y="3911600"/>
          <p14:tracePt t="96620" x="7599363" y="3919538"/>
          <p14:tracePt t="96637" x="7589838" y="3919538"/>
          <p14:tracePt t="96653" x="7562850" y="3929063"/>
          <p14:tracePt t="96670" x="7545388" y="3938588"/>
          <p14:tracePt t="96687" x="7537450" y="3938588"/>
          <p14:tracePt t="96705" x="7527925" y="3938588"/>
          <p14:tracePt t="96725" x="7518400" y="3938588"/>
          <p14:tracePt t="96745" x="7510463" y="3938588"/>
          <p14:tracePt t="96755" x="7500938" y="3938588"/>
          <p14:tracePt t="96795" x="7500938" y="3929063"/>
          <p14:tracePt t="96844" x="7500938" y="3919538"/>
          <p14:tracePt t="96854" x="7500938" y="3911600"/>
          <p14:tracePt t="96864" x="7500938" y="3902075"/>
          <p14:tracePt t="96874" x="7500938" y="3884613"/>
          <p14:tracePt t="96887" x="7500938" y="3857625"/>
          <p14:tracePt t="96903" x="7527925" y="3768725"/>
          <p14:tracePt t="96920" x="7581900" y="3670300"/>
          <p14:tracePt t="96937" x="7608888" y="3625850"/>
          <p14:tracePt t="96953" x="7680325" y="3562350"/>
          <p14:tracePt t="96970" x="7751763" y="3509963"/>
          <p14:tracePt t="96987" x="7823200" y="3455988"/>
          <p14:tracePt t="97004" x="7848600" y="3446463"/>
          <p14:tracePt t="97019" x="7912100" y="3411538"/>
          <p14:tracePt t="97037" x="7956550" y="3402013"/>
          <p14:tracePt t="97054" x="7974013" y="3394075"/>
          <p14:tracePt t="97070" x="8001000" y="3394075"/>
          <p14:tracePt t="97087" x="8027988" y="3394075"/>
          <p14:tracePt t="97104" x="8037513" y="3394075"/>
          <p14:tracePt t="97120" x="8062913" y="3394075"/>
          <p14:tracePt t="97137" x="8108950" y="3402013"/>
          <p14:tracePt t="97154" x="8126413" y="3411538"/>
          <p14:tracePt t="97170" x="8161338" y="3419475"/>
          <p14:tracePt t="97186" x="8205788" y="3429000"/>
          <p14:tracePt t="97204" x="8224838" y="3438525"/>
          <p14:tracePt t="97220" x="8259763" y="3455988"/>
          <p14:tracePt t="97237" x="8277225" y="3482975"/>
          <p14:tracePt t="97254" x="8296275" y="3490913"/>
          <p14:tracePt t="97270" x="8304213" y="3517900"/>
          <p14:tracePt t="97286" x="8313738" y="3544888"/>
          <p14:tracePt t="97304" x="8313738" y="3554413"/>
          <p14:tracePt t="97320" x="8304213" y="3581400"/>
          <p14:tracePt t="97336" x="8286750" y="3598863"/>
          <p14:tracePt t="97354" x="8269288" y="3616325"/>
          <p14:tracePt t="97370" x="8232775" y="3625850"/>
          <p14:tracePt t="97387" x="8180388" y="3625850"/>
          <p14:tracePt t="97403" x="8134350" y="3625850"/>
          <p14:tracePt t="97419" x="8081963" y="3608388"/>
          <p14:tracePt t="97436" x="8037513" y="3589338"/>
          <p14:tracePt t="97453" x="8018463" y="3571875"/>
          <p14:tracePt t="97470" x="7991475" y="3544888"/>
          <p14:tracePt t="97487" x="7966075" y="3473450"/>
          <p14:tracePt t="97504" x="7956550" y="3438525"/>
          <p14:tracePt t="97519" x="7956550" y="3330575"/>
          <p14:tracePt t="97536" x="7956550" y="3232150"/>
          <p14:tracePt t="97553" x="7974013" y="3179763"/>
          <p14:tracePt t="97569" x="8037513" y="3081338"/>
          <p14:tracePt t="97586" x="8134350" y="2990850"/>
          <p14:tracePt t="97603" x="8197850" y="2946400"/>
          <p14:tracePt t="97619" x="8323263" y="2874963"/>
          <p14:tracePt t="97636" x="8429625" y="2847975"/>
          <p14:tracePt t="97653" x="8491538" y="2847975"/>
          <p14:tracePt t="97669" x="8634413" y="2857500"/>
          <p14:tracePt t="97686" x="8751888" y="2894013"/>
          <p14:tracePt t="97703" x="8796338" y="2911475"/>
          <p14:tracePt t="97719" x="8858250" y="2955925"/>
          <p14:tracePt t="97736" x="8894763" y="3000375"/>
          <p14:tracePt t="97753" x="8894763" y="3044825"/>
          <p14:tracePt t="97769" x="8902700" y="3143250"/>
          <p14:tracePt t="97786" x="8902700" y="3295650"/>
          <p14:tracePt t="97803" x="8885238" y="3394075"/>
          <p14:tracePt t="97819" x="8823325" y="3581400"/>
          <p14:tracePt t="97836" x="8732838" y="3724275"/>
          <p14:tracePt t="97853" x="8680450" y="3768725"/>
          <p14:tracePt t="97869" x="8589963" y="3848100"/>
          <p14:tracePt t="97886" x="8510588" y="3884613"/>
          <p14:tracePt t="97903" x="8412163" y="3911600"/>
          <p14:tracePt t="97920" x="8358188" y="3919538"/>
          <p14:tracePt t="97936" x="8232775" y="3929063"/>
          <p14:tracePt t="97953" x="8153400" y="3929063"/>
          <p14:tracePt t="97970" x="8108950" y="3911600"/>
          <p14:tracePt t="97986" x="8037513" y="3857625"/>
          <p14:tracePt t="98004" x="7974013" y="3795713"/>
          <p14:tracePt t="98020" x="7947025" y="3751263"/>
          <p14:tracePt t="98035" x="7912100" y="3687763"/>
          <p14:tracePt t="98052" x="7875588" y="3643313"/>
          <p14:tracePt t="98070" x="7875588" y="3625850"/>
          <p14:tracePt t="98086" x="7867650" y="3608388"/>
          <p14:tracePt t="98103" x="7858125" y="3598863"/>
          <p14:tracePt t="98120" x="7848600" y="3598863"/>
          <p14:tracePt t="98249" x="7840663" y="3598863"/>
          <p14:tracePt t="98268" x="7831138" y="3589338"/>
          <p14:tracePt t="98288" x="7823200" y="3589338"/>
          <p14:tracePt t="98298" x="7804150" y="3581400"/>
          <p14:tracePt t="98308" x="7796213" y="3581400"/>
          <p14:tracePt t="98320" x="7786688" y="3581400"/>
          <p14:tracePt t="98336" x="7759700" y="3562350"/>
          <p14:tracePt t="98353" x="7732713" y="3536950"/>
          <p14:tracePt t="98369" x="7724775" y="3509963"/>
          <p14:tracePt t="98385" x="7697788" y="3473450"/>
          <p14:tracePt t="98403" x="7697788" y="3438525"/>
          <p14:tracePt t="98420" x="7688263" y="3411538"/>
          <p14:tracePt t="98436" x="7688263" y="3375025"/>
          <p14:tracePt t="98452" x="7688263" y="3340100"/>
          <p14:tracePt t="98468" x="7697788" y="3322638"/>
          <p14:tracePt t="98486" x="7715250" y="3276600"/>
          <p14:tracePt t="98503" x="7742238" y="3251200"/>
          <p14:tracePt t="98519" x="7769225" y="3232150"/>
          <p14:tracePt t="98536" x="7813675" y="3205163"/>
          <p14:tracePt t="98552" x="7867650" y="3187700"/>
          <p14:tracePt t="98569" x="7894638" y="3179763"/>
          <p14:tracePt t="98585" x="7947025" y="3179763"/>
          <p14:tracePt t="98603" x="8001000" y="3179763"/>
          <p14:tracePt t="98619" x="8018463" y="3179763"/>
          <p14:tracePt t="98635" x="8054975" y="3197225"/>
          <p14:tracePt t="98652" x="8099425" y="3205163"/>
          <p14:tracePt t="98669" x="8116888" y="3214688"/>
          <p14:tracePt t="98685" x="8153400" y="3241675"/>
          <p14:tracePt t="98702" x="8170863" y="3268663"/>
          <p14:tracePt t="98719" x="8188325" y="3295650"/>
          <p14:tracePt t="98735" x="8205788" y="3357563"/>
          <p14:tracePt t="98752" x="8215313" y="3438525"/>
          <p14:tracePt t="98769" x="8215313" y="3473450"/>
          <p14:tracePt t="98785" x="8215313" y="3571875"/>
          <p14:tracePt t="98802" x="8215313" y="3679825"/>
          <p14:tracePt t="98819" x="8205788" y="3741738"/>
          <p14:tracePt t="98835" x="8180388" y="3867150"/>
          <p14:tracePt t="98852" x="8143875" y="3965575"/>
          <p14:tracePt t="98869" x="8134350" y="4017963"/>
          <p14:tracePt t="98885" x="8099425" y="4098925"/>
          <p14:tracePt t="98902" x="8062913" y="4160838"/>
          <p14:tracePt t="98919" x="8027988" y="4197350"/>
          <p14:tracePt t="98936" x="8010525" y="4205288"/>
          <p14:tracePt t="98952" x="7966075" y="4214813"/>
          <p14:tracePt t="98969" x="7912100" y="4214813"/>
          <p14:tracePt t="98986" x="7885113" y="4214813"/>
          <p14:tracePt t="99002" x="7831138" y="4205288"/>
          <p14:tracePt t="99019" x="7786688" y="4187825"/>
          <p14:tracePt t="99036" x="7769225" y="4170363"/>
          <p14:tracePt t="99051" x="7732713" y="4081463"/>
          <p14:tracePt t="99068" x="7705725" y="3938588"/>
          <p14:tracePt t="99086" x="7697788" y="3867150"/>
          <p14:tracePt t="99102" x="7688263" y="3724275"/>
          <p14:tracePt t="99118" x="7688263" y="3581400"/>
          <p14:tracePt t="99136" x="7688263" y="3509963"/>
          <p14:tracePt t="99152" x="7697788" y="3384550"/>
          <p14:tracePt t="99168" x="7732713" y="3268663"/>
          <p14:tracePt t="99186" x="7759700" y="3232150"/>
          <p14:tracePt t="99202" x="7804150" y="3170238"/>
          <p14:tracePt t="99218" x="7840663" y="3133725"/>
          <p14:tracePt t="99235" x="7867650" y="3116263"/>
          <p14:tracePt t="99251" x="7894638" y="3098800"/>
          <p14:tracePt t="99268" x="7939088" y="3089275"/>
          <p14:tracePt t="99285" x="7947025" y="3081338"/>
          <p14:tracePt t="99301" x="7974013" y="3071813"/>
          <p14:tracePt t="99318" x="8001000" y="3071813"/>
          <p14:tracePt t="99335" x="8010525" y="3071813"/>
          <p14:tracePt t="99352" x="8037513" y="3071813"/>
          <p14:tracePt t="99368" x="8062913" y="3081338"/>
          <p14:tracePt t="99385" x="8072438" y="3089275"/>
          <p14:tracePt t="99401" x="8089900" y="3116263"/>
          <p14:tracePt t="99418" x="8108950" y="3143250"/>
          <p14:tracePt t="99435" x="8108950" y="3152775"/>
          <p14:tracePt t="99452" x="8108950" y="3179763"/>
          <p14:tracePt t="99469" x="8108950" y="3197225"/>
          <p14:tracePt t="99485" x="8108950" y="3214688"/>
          <p14:tracePt t="99501" x="8099425" y="3259138"/>
          <p14:tracePt t="99518" x="8089900" y="3295650"/>
          <p14:tracePt t="99535" x="8089900" y="3313113"/>
          <p14:tracePt t="99551" x="8089900" y="3340100"/>
          <p14:tracePt t="99568" x="8089900" y="3357563"/>
          <p14:tracePt t="99585" x="8089900" y="3375025"/>
          <p14:tracePt t="99601" x="8081963" y="3384550"/>
          <p14:tracePt t="99618" x="8081963" y="3394075"/>
          <p14:tracePt t="100251" x="8081963" y="3411538"/>
          <p14:tracePt t="100270" x="8081963" y="3438525"/>
          <p14:tracePt t="100281" x="8081963" y="3482975"/>
          <p14:tracePt t="100291" x="8081963" y="3527425"/>
          <p14:tracePt t="100302" x="8081963" y="3589338"/>
          <p14:tracePt t="100317" x="8081963" y="3714750"/>
          <p14:tracePt t="100334" x="8081963" y="3840163"/>
          <p14:tracePt t="100351" x="8081963" y="3884613"/>
          <p14:tracePt t="100367" x="8081963" y="3973513"/>
          <p14:tracePt t="100384" x="8081963" y="4037013"/>
          <p14:tracePt t="100402" x="8081963" y="4054475"/>
          <p14:tracePt t="100417" x="8081963" y="4081463"/>
          <p14:tracePt t="100434" x="8081963" y="4089400"/>
          <p14:tracePt t="100451" x="8072438" y="4089400"/>
          <p14:tracePt t="100519" x="8072438" y="4098925"/>
          <p14:tracePt t="100529" x="8072438" y="4108450"/>
          <p14:tracePt t="100590" x="8062913" y="4108450"/>
          <p14:tracePt t="100609" x="8045450" y="4108450"/>
          <p14:tracePt t="100629" x="8027988" y="4116388"/>
          <p14:tracePt t="100639" x="7991475" y="4116388"/>
          <p14:tracePt t="100649" x="7947025" y="4116388"/>
          <p14:tracePt t="100659" x="7885113" y="4116388"/>
          <p14:tracePt t="100669" x="7813675" y="4116388"/>
          <p14:tracePt t="100684" x="7670800" y="4071938"/>
          <p14:tracePt t="100701" x="7608888" y="4044950"/>
          <p14:tracePt t="100717" x="7510463" y="3965575"/>
          <p14:tracePt t="100734" x="7446963" y="3830638"/>
          <p14:tracePt t="100751" x="7439025" y="3751263"/>
          <p14:tracePt t="100767" x="7446963" y="3517900"/>
          <p14:tracePt t="100784" x="7518400" y="3303588"/>
          <p14:tracePt t="100800" x="7562850" y="3197225"/>
          <p14:tracePt t="100817" x="7643813" y="3027363"/>
          <p14:tracePt t="100834" x="7751763" y="2911475"/>
          <p14:tracePt t="100850" x="7813675" y="2874963"/>
          <p14:tracePt t="100867" x="7939088" y="2813050"/>
          <p14:tracePt t="100884" x="8054975" y="2803525"/>
          <p14:tracePt t="100900" x="8099425" y="2803525"/>
          <p14:tracePt t="100917" x="8180388" y="2822575"/>
          <p14:tracePt t="100934" x="8259763" y="2867025"/>
          <p14:tracePt t="100950" x="8304213" y="2901950"/>
          <p14:tracePt t="100967" x="8367713" y="2965450"/>
          <p14:tracePt t="100984" x="8412163" y="3044825"/>
          <p14:tracePt t="101000" x="8420100" y="3081338"/>
          <p14:tracePt t="101016" x="8420100" y="3179763"/>
          <p14:tracePt t="101034" x="8420100" y="3313113"/>
          <p14:tracePt t="101050" x="8402638" y="3384550"/>
          <p14:tracePt t="101067" x="8331200" y="3536950"/>
          <p14:tracePt t="101084" x="8259763" y="3705225"/>
          <p14:tracePt t="101100" x="8180388" y="3840163"/>
          <p14:tracePt t="101118" x="8143875" y="3911600"/>
          <p14:tracePt t="101133" x="8072438" y="4000500"/>
          <p14:tracePt t="101150" x="7991475" y="4081463"/>
          <p14:tracePt t="101168" x="7966075" y="4116388"/>
          <p14:tracePt t="101183" x="7894638" y="4160838"/>
          <p14:tracePt t="101200" x="7831138" y="4187825"/>
          <p14:tracePt t="101217" x="7804150" y="4205288"/>
          <p14:tracePt t="101233" x="7751763" y="4214813"/>
          <p14:tracePt t="101250" x="7705725" y="4214813"/>
          <p14:tracePt t="101268" x="7680325" y="4214813"/>
          <p14:tracePt t="101283" x="7653338" y="4205288"/>
          <p14:tracePt t="101300" x="7634288" y="4179888"/>
          <p14:tracePt t="101317" x="7626350" y="4152900"/>
          <p14:tracePt t="101333" x="7616825" y="4027488"/>
          <p14:tracePt t="101350" x="7626350" y="3848100"/>
          <p14:tracePt t="101367" x="7643813" y="3741738"/>
          <p14:tracePt t="101383" x="7705725" y="3536950"/>
          <p14:tracePt t="101400" x="7786688" y="3367088"/>
          <p14:tracePt t="101417" x="7831138" y="3295650"/>
          <p14:tracePt t="101433" x="7956550" y="3160713"/>
          <p14:tracePt t="101450" x="8099425" y="3036888"/>
          <p14:tracePt t="101467" x="8180388" y="2982913"/>
          <p14:tracePt t="101483" x="8296275" y="2911475"/>
          <p14:tracePt t="101500" x="8375650" y="2884488"/>
          <p14:tracePt t="101517" x="8402638" y="2874963"/>
          <p14:tracePt t="101534" x="8456613" y="2874963"/>
          <p14:tracePt t="101550" x="8510588" y="2884488"/>
          <p14:tracePt t="101567" x="8537575" y="2911475"/>
          <p14:tracePt t="101583" x="8572500" y="2955925"/>
          <p14:tracePt t="101599" x="8589963" y="3017838"/>
          <p14:tracePt t="101616" x="8599488" y="3054350"/>
          <p14:tracePt t="101633" x="8599488" y="3125788"/>
          <p14:tracePt t="101650" x="8599488" y="3197225"/>
          <p14:tracePt t="101666" x="8599488" y="3232150"/>
          <p14:tracePt t="101683" x="8589963" y="3276600"/>
          <p14:tracePt t="101700" x="8582025" y="3303588"/>
          <p14:tracePt t="101716" x="8572500" y="3322638"/>
          <p14:tracePt t="101733" x="8572500" y="3330575"/>
          <p14:tracePt t="101750" x="8562975" y="3340100"/>
          <p14:tracePt t="101766" x="8555038" y="3340100"/>
          <p14:tracePt t="103654" x="8562975" y="3340100"/>
          <p14:tracePt t="103726" x="8572500" y="3340100"/>
          <p14:tracePt t="103736" x="8582025" y="3340100"/>
          <p14:tracePt t="103746" x="8599488" y="3340100"/>
          <p14:tracePt t="103756" x="8609013" y="3340100"/>
          <p14:tracePt t="103766" x="8616950" y="3340100"/>
          <p14:tracePt t="103781" x="8653463" y="3348038"/>
          <p14:tracePt t="103798" x="8670925" y="3357563"/>
          <p14:tracePt t="103815" x="8705850" y="3367088"/>
          <p14:tracePt t="103832" x="8724900" y="3394075"/>
          <p14:tracePt t="103848" x="8742363" y="3402013"/>
          <p14:tracePt t="103865" x="8769350" y="3429000"/>
          <p14:tracePt t="103881" x="8786813" y="3455988"/>
          <p14:tracePt t="103898" x="8796338" y="3473450"/>
          <p14:tracePt t="103915" x="8804275" y="3527425"/>
          <p14:tracePt t="103932" x="8804275" y="3581400"/>
          <p14:tracePt t="103948" x="8804275" y="3616325"/>
          <p14:tracePt t="103965" x="8796338" y="3705225"/>
          <p14:tracePt t="103982" x="8777288" y="3803650"/>
          <p14:tracePt t="103998" x="8777288" y="3848100"/>
          <p14:tracePt t="104015" x="8759825" y="3911600"/>
          <p14:tracePt t="104032" x="8732838" y="3965575"/>
          <p14:tracePt t="104049" x="8715375" y="4000500"/>
          <p14:tracePt t="104066" x="8705850" y="4017963"/>
          <p14:tracePt t="104081" x="8688388" y="4037013"/>
          <p14:tracePt t="104098" x="8670925" y="4044950"/>
          <p14:tracePt t="104116" x="8661400" y="4044950"/>
          <p14:tracePt t="104131" x="8634413" y="4054475"/>
          <p14:tracePt t="104148" x="8609013" y="4062413"/>
          <p14:tracePt t="104165" x="8599488" y="4062413"/>
          <p14:tracePt t="104181" x="8572500" y="4071938"/>
          <p14:tracePt t="104198" x="8555038" y="4071938"/>
          <p14:tracePt t="104215" x="8555038" y="4081463"/>
          <p14:tracePt t="104231" x="8545513" y="4081463"/>
          <p14:tracePt t="104248" x="8537575" y="4089400"/>
          <p14:tracePt t="104274" x="8528050" y="4098925"/>
          <p14:tracePt t="104294" x="8518525" y="4108450"/>
          <p14:tracePt t="104304" x="8510588" y="4116388"/>
          <p14:tracePt t="104324" x="8501063" y="4116388"/>
          <p14:tracePt t="104344" x="8501063" y="4125913"/>
          <p14:tracePt t="104354" x="8491538" y="4125913"/>
          <p14:tracePt t="104365" x="8483600" y="4125913"/>
          <p14:tracePt t="104394" x="8483600" y="4133850"/>
          <p14:tracePt t="104404" x="8474075" y="4133850"/>
          <p14:tracePt t="104414" x="8466138" y="4133850"/>
          <p14:tracePt t="104473" x="8456613" y="4133850"/>
          <p14:tracePt t="104642" x="8447088" y="4133850"/>
          <p14:tracePt t="104722" x="8439150" y="4133850"/>
          <p14:tracePt t="104742" x="8429625" y="4133850"/>
          <p14:tracePt t="104761" x="8429625" y="4143375"/>
          <p14:tracePt t="104771" x="8420100" y="4143375"/>
          <p14:tracePt t="104783" x="8412163" y="4143375"/>
          <p14:tracePt t="104802" x="8402638" y="4152900"/>
          <p14:tracePt t="104814" x="8385175" y="4152900"/>
          <p14:tracePt t="104831" x="8367713" y="4160838"/>
          <p14:tracePt t="104847" x="8340725" y="4170363"/>
          <p14:tracePt t="104864" x="8331200" y="4179888"/>
          <p14:tracePt t="104880" x="8313738" y="4187825"/>
          <p14:tracePt t="104897" x="8304213" y="4197350"/>
          <p14:tracePt t="104914" x="8304213" y="4205288"/>
          <p14:tracePt t="104930" x="8296275" y="4214813"/>
          <p14:tracePt t="104947" x="8286750" y="4214813"/>
          <p14:tracePt t="104964" x="8277225" y="4214813"/>
          <p14:tracePt t="104990" x="8269288" y="4214813"/>
          <p14:tracePt t="105021" x="8277225" y="4205288"/>
          <p14:tracePt t="105151" x="8259763" y="4205288"/>
          <p14:tracePt t="105449" x="8215313" y="4205288"/>
          <p14:tracePt t="105460" x="8161338" y="4187825"/>
          <p14:tracePt t="105469" x="8099425" y="4160838"/>
          <p14:tracePt t="105480" x="8027988" y="4116388"/>
          <p14:tracePt t="105497" x="7813675" y="4027488"/>
          <p14:tracePt t="105514" x="7554913" y="3919538"/>
          <p14:tracePt t="105530" x="7429500" y="3884613"/>
          <p14:tracePt t="105546" x="7134225" y="3786188"/>
          <p14:tracePt t="105563" x="6813550" y="3697288"/>
          <p14:tracePt t="105580" x="6643688" y="3643313"/>
          <p14:tracePt t="105597" x="6323013" y="3536950"/>
          <p14:tracePt t="105613" x="6081713" y="3455988"/>
          <p14:tracePt t="105630" x="5983288" y="3429000"/>
          <p14:tracePt t="105647" x="5813425" y="3384550"/>
          <p14:tracePt t="105663" x="5670550" y="3348038"/>
          <p14:tracePt t="105680" x="5608638" y="3340100"/>
          <p14:tracePt t="105696" x="5483225" y="3322638"/>
          <p14:tracePt t="105714" x="5357813" y="3303588"/>
          <p14:tracePt t="105731" x="5295900" y="3295650"/>
          <p14:tracePt t="105747" x="5180013" y="3276600"/>
          <p14:tracePt t="105763" x="5054600" y="3259138"/>
          <p14:tracePt t="105780" x="4983163" y="3251200"/>
          <p14:tracePt t="105796" x="4822825" y="3214688"/>
          <p14:tracePt t="105813" x="4652963" y="3179763"/>
          <p14:tracePt t="105830" x="4562475" y="3160713"/>
          <p14:tracePt t="105846" x="4394200" y="3125788"/>
          <p14:tracePt t="105864" x="4232275" y="3081338"/>
          <p14:tracePt t="105880" x="4170363" y="3062288"/>
          <p14:tracePt t="105896" x="4081463" y="3036888"/>
          <p14:tracePt t="105914" x="4037013" y="3017838"/>
          <p14:tracePt t="105930" x="4027488" y="3009900"/>
          <p14:tracePt t="105946" x="4027488" y="3000375"/>
          <p14:tracePt t="105963" x="4017963" y="3000375"/>
          <p14:tracePt t="105980" x="4017963" y="2990850"/>
          <p14:tracePt t="106006" x="4027488" y="2990850"/>
          <p14:tracePt t="106027" x="4037013" y="2990850"/>
          <p14:tracePt t="106036" x="4044950" y="2990850"/>
          <p14:tracePt t="106047" x="4081463" y="2982913"/>
          <p14:tracePt t="106063" x="4251325" y="2982913"/>
          <p14:tracePt t="106080" x="4491038" y="3009900"/>
          <p14:tracePt t="106097" x="4608513" y="3027363"/>
          <p14:tracePt t="106113" x="4840288" y="3062288"/>
          <p14:tracePt t="106130" x="5054600" y="3116263"/>
          <p14:tracePt t="106147" x="5160963" y="3133725"/>
          <p14:tracePt t="106163" x="5375275" y="3187700"/>
          <p14:tracePt t="106180" x="5599113" y="3241675"/>
          <p14:tracePt t="106197" x="5705475" y="3259138"/>
          <p14:tracePt t="106213" x="5902325" y="3322638"/>
          <p14:tracePt t="106230" x="6054725" y="3367088"/>
          <p14:tracePt t="106247" x="6116638" y="3394075"/>
          <p14:tracePt t="106263" x="6242050" y="3446463"/>
          <p14:tracePt t="106280" x="6367463" y="3509963"/>
          <p14:tracePt t="106297" x="6429375" y="3536950"/>
          <p14:tracePt t="106313" x="6527800" y="3562350"/>
          <p14:tracePt t="106329" x="6589713" y="3589338"/>
          <p14:tracePt t="106347" x="6616700" y="3598863"/>
          <p14:tracePt t="106363" x="6661150" y="3608388"/>
          <p14:tracePt t="106379" x="6715125" y="3616325"/>
          <p14:tracePt t="106397" x="6751638" y="3616325"/>
          <p14:tracePt t="106413" x="6831013" y="3616325"/>
          <p14:tracePt t="106429" x="6956425" y="3616325"/>
          <p14:tracePt t="106446" x="7027863" y="3616325"/>
          <p14:tracePt t="106463" x="7205663" y="3625850"/>
          <p14:tracePt t="106479" x="7419975" y="3625850"/>
          <p14:tracePt t="106497" x="7537450" y="3633788"/>
          <p14:tracePt t="106513" x="7777163" y="3652838"/>
          <p14:tracePt t="106530" x="7983538" y="3679825"/>
          <p14:tracePt t="106546" x="8054975" y="3687763"/>
          <p14:tracePt t="106562" x="8161338" y="3697288"/>
          <p14:tracePt t="106579" x="8232775" y="3714750"/>
          <p14:tracePt t="106596" x="8251825" y="3724275"/>
          <p14:tracePt t="106613" x="8269288" y="3724275"/>
          <p14:tracePt t="106629" x="8277225" y="3732213"/>
          <p14:tracePt t="106646" x="8277225" y="3741738"/>
          <p14:tracePt t="106684" x="8277225" y="3751263"/>
          <p14:tracePt t="106734" x="8277225" y="3759200"/>
          <p14:tracePt t="106763" x="8277225" y="3776663"/>
          <p14:tracePt t="106783" x="8286750" y="3786188"/>
          <p14:tracePt t="106793" x="8286750" y="3795713"/>
          <p14:tracePt t="106804" x="8286750" y="3813175"/>
          <p14:tracePt t="106813" x="8286750" y="3822700"/>
          <p14:tracePt t="106829" x="8277225" y="3857625"/>
          <p14:tracePt t="106846" x="8269288" y="3875088"/>
          <p14:tracePt t="106862" x="8251825" y="3911600"/>
          <p14:tracePt t="106879" x="8224838" y="3929063"/>
          <p14:tracePt t="106896" x="8205788" y="3938588"/>
          <p14:tracePt t="106912" x="8161338" y="3946525"/>
          <p14:tracePt t="106929" x="8089900" y="3946525"/>
          <p14:tracePt t="106946" x="8037513" y="3946525"/>
          <p14:tracePt t="106963" x="7939088" y="3929063"/>
          <p14:tracePt t="106979" x="7858125" y="3894138"/>
          <p14:tracePt t="106996" x="7777163" y="3848100"/>
          <p14:tracePt t="107013" x="7732713" y="3813175"/>
          <p14:tracePt t="107029" x="7653338" y="3741738"/>
          <p14:tracePt t="107045" x="7589838" y="3679825"/>
          <p14:tracePt t="107063" x="7562850" y="3643313"/>
          <p14:tracePt t="107079" x="7518400" y="3589338"/>
          <p14:tracePt t="107096" x="7500938" y="3500438"/>
          <p14:tracePt t="107113" x="7491413" y="3446463"/>
          <p14:tracePt t="107129" x="7483475" y="3340100"/>
          <p14:tracePt t="107146" x="7483475" y="3259138"/>
          <p14:tracePt t="107163" x="7483475" y="3232150"/>
          <p14:tracePt t="107179" x="7510463" y="3179763"/>
          <p14:tracePt t="107196" x="7545388" y="3133725"/>
          <p14:tracePt t="107213" x="7562850" y="3116263"/>
          <p14:tracePt t="107229" x="7599363" y="3071813"/>
          <p14:tracePt t="107245" x="7653338" y="3044825"/>
          <p14:tracePt t="107263" x="7680325" y="3027363"/>
          <p14:tracePt t="107279" x="7751763" y="3017838"/>
          <p14:tracePt t="107296" x="7858125" y="3017838"/>
          <p14:tracePt t="107313" x="7920038" y="3017838"/>
          <p14:tracePt t="107329" x="8045450" y="3044825"/>
          <p14:tracePt t="107346" x="8134350" y="3071813"/>
          <p14:tracePt t="107363" x="8180388" y="3098800"/>
          <p14:tracePt t="107379" x="8269288" y="3160713"/>
          <p14:tracePt t="107395" x="8358188" y="3232150"/>
          <p14:tracePt t="107413" x="8402638" y="3276600"/>
          <p14:tracePt t="107428" x="8466138" y="3357563"/>
          <p14:tracePt t="107445" x="8501063" y="3429000"/>
          <p14:tracePt t="107463" x="8510588" y="3455988"/>
          <p14:tracePt t="107478" x="8510588" y="3517900"/>
          <p14:tracePt t="107496" x="8510588" y="3616325"/>
          <p14:tracePt t="107513" x="8501063" y="3679825"/>
          <p14:tracePt t="107529" x="8456613" y="3813175"/>
          <p14:tracePt t="107545" x="8375650" y="3938588"/>
          <p14:tracePt t="107562" x="8348663" y="3983038"/>
          <p14:tracePt t="107578" x="8277225" y="4054475"/>
          <p14:tracePt t="107595" x="8215313" y="4108450"/>
          <p14:tracePt t="107612" x="8180388" y="4125913"/>
          <p14:tracePt t="107628" x="8072438" y="4143375"/>
          <p14:tracePt t="107645" x="7956550" y="4143375"/>
          <p14:tracePt t="107662" x="7902575" y="4143375"/>
          <p14:tracePt t="107678" x="7831138" y="4143375"/>
          <p14:tracePt t="107695" x="7777163" y="4125913"/>
          <p14:tracePt t="107712" x="7742238" y="4116388"/>
          <p14:tracePt t="107728" x="7705725" y="4089400"/>
          <p14:tracePt t="107745" x="7680325" y="4037013"/>
          <p14:tracePt t="107762" x="7661275" y="4010025"/>
          <p14:tracePt t="107778" x="7643813" y="3938588"/>
          <p14:tracePt t="107795" x="7626350" y="3867150"/>
          <p14:tracePt t="107813" x="7626350" y="3830638"/>
          <p14:tracePt t="107828" x="7626350" y="3751263"/>
          <p14:tracePt t="107845" x="7643813" y="3679825"/>
          <p14:tracePt t="107861" x="7653338" y="3633788"/>
          <p14:tracePt t="107878" x="7697788" y="3527425"/>
          <p14:tracePt t="107895" x="7751763" y="3446463"/>
          <p14:tracePt t="107912" x="7777163" y="3411538"/>
          <p14:tracePt t="107928" x="7858125" y="3357563"/>
          <p14:tracePt t="107945" x="7956550" y="3313113"/>
          <p14:tracePt t="107962" x="8037513" y="3286125"/>
          <p14:tracePt t="107979" x="8081963" y="3286125"/>
          <p14:tracePt t="107995" x="8143875" y="3276600"/>
          <p14:tracePt t="108012" x="8197850" y="3276600"/>
          <p14:tracePt t="108029" x="8224838" y="3276600"/>
          <p14:tracePt t="108045" x="8277225" y="3276600"/>
          <p14:tracePt t="108062" x="8358188" y="3286125"/>
          <p14:tracePt t="108079" x="8385175" y="3295650"/>
          <p14:tracePt t="108095" x="8439150" y="3322638"/>
          <p14:tracePt t="108112" x="8483600" y="3357563"/>
          <p14:tracePt t="108129" x="8501063" y="3384550"/>
          <p14:tracePt t="108145" x="8528050" y="3446463"/>
          <p14:tracePt t="108162" x="8545513" y="3500438"/>
          <p14:tracePt t="108179" x="8555038" y="3527425"/>
          <p14:tracePt t="108195" x="8562975" y="3562350"/>
          <p14:tracePt t="108211" x="8572500" y="3589338"/>
          <p14:tracePt t="108229" x="8572500" y="3598863"/>
          <p14:tracePt t="108245" x="8572500" y="3616325"/>
          <p14:tracePt t="108261" x="8562975" y="3652838"/>
          <p14:tracePt t="108279" x="8555038" y="3670300"/>
          <p14:tracePt t="108295" x="8518525" y="3724275"/>
          <p14:tracePt t="108311" x="8483600" y="3776663"/>
          <p14:tracePt t="108328" x="8456613" y="3795713"/>
          <p14:tracePt t="108345" x="8394700" y="3830638"/>
          <p14:tracePt t="108362" x="8340725" y="3857625"/>
          <p14:tracePt t="108378" x="8313738" y="3875088"/>
          <p14:tracePt t="108394" x="8251825" y="3894138"/>
          <p14:tracePt t="108412" x="8197850" y="3911600"/>
          <p14:tracePt t="108428" x="8170863" y="3919538"/>
          <p14:tracePt t="108444" x="8116888" y="3929063"/>
          <p14:tracePt t="108461" x="8045450" y="3929063"/>
          <p14:tracePt t="108478" x="8001000" y="3929063"/>
          <p14:tracePt t="108495" x="7956550" y="3929063"/>
          <p14:tracePt t="108512" x="7902575" y="3929063"/>
          <p14:tracePt t="108528" x="7875588" y="3929063"/>
          <p14:tracePt t="108544" x="7848600" y="3929063"/>
          <p14:tracePt t="108561" x="7823200" y="3919538"/>
          <p14:tracePt t="108578" x="7813675" y="3919538"/>
          <p14:tracePt t="108594" x="7796213" y="3902075"/>
          <p14:tracePt t="108611" x="7786688" y="3894138"/>
          <p14:tracePt t="108628" x="7777163" y="3884613"/>
          <p14:tracePt t="108644" x="7769225" y="3857625"/>
          <p14:tracePt t="108662" x="7759700" y="3813175"/>
          <p14:tracePt t="108678" x="7751763" y="3786188"/>
          <p14:tracePt t="108694" x="7742238" y="3732213"/>
          <p14:tracePt t="108711" x="7742238" y="3679825"/>
          <p14:tracePt t="108728" x="7742238" y="3652838"/>
          <p14:tracePt t="108744" x="7742238" y="3608388"/>
          <p14:tracePt t="108761" x="7742238" y="3554413"/>
          <p14:tracePt t="108778" x="7751763" y="3527425"/>
          <p14:tracePt t="108794" x="7759700" y="3473450"/>
          <p14:tracePt t="108812" x="7769225" y="3438525"/>
          <p14:tracePt t="108828" x="7777163" y="3419475"/>
          <p14:tracePt t="108844" x="7796213" y="3367088"/>
          <p14:tracePt t="108861" x="7804150" y="3313113"/>
          <p14:tracePt t="108878" x="7831138" y="3259138"/>
          <p14:tracePt t="108895" x="7848600" y="3241675"/>
          <p14:tracePt t="108910" x="7875588" y="3214688"/>
          <p14:tracePt t="108927" x="7939088" y="3187700"/>
          <p14:tracePt t="108945" x="7974013" y="3187700"/>
          <p14:tracePt t="108961" x="8037513" y="3170238"/>
          <p14:tracePt t="108978" x="8099425" y="3160713"/>
          <p14:tracePt t="108995" x="8116888" y="3160713"/>
          <p14:tracePt t="109011" x="8170863" y="3160713"/>
          <p14:tracePt t="109027" x="8224838" y="3160713"/>
          <p14:tracePt t="109045" x="8251825" y="3170238"/>
          <p14:tracePt t="109061" x="8304213" y="3179763"/>
          <p14:tracePt t="109077" x="8358188" y="3205163"/>
          <p14:tracePt t="109095" x="8394700" y="3214688"/>
          <p14:tracePt t="109111" x="8429625" y="3241675"/>
          <p14:tracePt t="109127" x="8456613" y="3268663"/>
          <p14:tracePt t="109145" x="8466138" y="3286125"/>
          <p14:tracePt t="109160" x="8466138" y="3303588"/>
          <p14:tracePt t="109177" x="8474075" y="3330575"/>
          <p14:tracePt t="109195" x="8474075" y="3348038"/>
          <p14:tracePt t="109210" x="8466138" y="3402013"/>
          <p14:tracePt t="109227" x="8429625" y="3465513"/>
          <p14:tracePt t="109245" x="8412163" y="3490913"/>
          <p14:tracePt t="109260" x="8367713" y="3554413"/>
          <p14:tracePt t="109277" x="8313738" y="3616325"/>
          <p14:tracePt t="109294" x="8296275" y="3652838"/>
          <p14:tracePt t="109310" x="8259763" y="3705225"/>
          <p14:tracePt t="109327" x="8215313" y="3768725"/>
          <p14:tracePt t="109344" x="8205788" y="3795713"/>
          <p14:tracePt t="109360" x="8170863" y="3857625"/>
          <p14:tracePt t="109377" x="8143875" y="3911600"/>
          <p14:tracePt t="109394" x="8126413" y="3929063"/>
          <p14:tracePt t="109410" x="8081963" y="3965575"/>
          <p14:tracePt t="109427" x="8045450" y="3990975"/>
          <p14:tracePt t="109444" x="8027988" y="4000500"/>
          <p14:tracePt t="109460" x="7991475" y="4017963"/>
          <p14:tracePt t="109477" x="7966075" y="4037013"/>
          <p14:tracePt t="109494" x="7956550" y="4037013"/>
          <p14:tracePt t="109511" x="7929563" y="4054475"/>
          <p14:tracePt t="109527" x="7920038" y="4054475"/>
          <p14:tracePt t="109543" x="7912100" y="4054475"/>
          <p14:tracePt t="109561" x="7902575" y="40544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775" y="152400"/>
            <a:ext cx="6400800" cy="1143000"/>
          </a:xfrm>
        </p:spPr>
        <p:txBody>
          <a:bodyPr/>
          <a:lstStyle/>
          <a:p>
            <a:r>
              <a:rPr lang="en-US" dirty="0"/>
              <a:t>Pointing Devices</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279" t="48338" r="28882" b="23307"/>
          <a:stretch/>
        </p:blipFill>
        <p:spPr bwMode="auto">
          <a:xfrm>
            <a:off x="3607030" y="969865"/>
            <a:ext cx="7792580" cy="188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852" t="35507" r="22083" b="8877"/>
          <a:stretch/>
        </p:blipFill>
        <p:spPr bwMode="auto">
          <a:xfrm>
            <a:off x="3620282" y="2902226"/>
            <a:ext cx="7792581" cy="380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9FE83683-7609-4DD9-A257-862D4C72D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969865"/>
            <a:ext cx="3150375" cy="5888135"/>
          </a:xfrm>
          <a:prstGeom prst="rect">
            <a:avLst/>
          </a:prstGeom>
        </p:spPr>
      </p:pic>
      <p:sp>
        <p:nvSpPr>
          <p:cNvPr id="4" name="Slide Number Placeholder 3">
            <a:extLst>
              <a:ext uri="{FF2B5EF4-FFF2-40B4-BE49-F238E27FC236}">
                <a16:creationId xmlns:a16="http://schemas.microsoft.com/office/drawing/2014/main" id="{1FE22A58-3E65-416E-AF16-56DD7557F5C4}"/>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8</a:t>
            </a:fld>
            <a:endParaRPr lang="en-US" altLang="en-US">
              <a:solidFill>
                <a:srgbClr val="000000"/>
              </a:solidFill>
            </a:endParaRPr>
          </a:p>
        </p:txBody>
      </p:sp>
    </p:spTree>
    <p:custDataLst>
      <p:tags r:id="rId1"/>
    </p:custDataLst>
    <p:extLst>
      <p:ext uri="{BB962C8B-B14F-4D97-AF65-F5344CB8AC3E}">
        <p14:creationId xmlns:p14="http://schemas.microsoft.com/office/powerpoint/2010/main" val="3118164808"/>
      </p:ext>
    </p:extLst>
  </p:cSld>
  <p:clrMapOvr>
    <a:masterClrMapping/>
  </p:clrMapOvr>
  <mc:AlternateContent xmlns:mc="http://schemas.openxmlformats.org/markup-compatibility/2006" xmlns:p14="http://schemas.microsoft.com/office/powerpoint/2010/main">
    <mc:Choice Requires="p14">
      <p:transition spd="slow" p14:dur="2000" advTm="66253"/>
    </mc:Choice>
    <mc:Fallback xmlns="">
      <p:transition spd="slow" advTm="6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barn(inVertical)">
                                      <p:cBhvr>
                                        <p:cTn id="1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25764" x="7920038" y="4054475"/>
          <p14:tracePt t="25865" x="7956550" y="4054475"/>
          <p14:tracePt t="25875" x="8027988" y="4062413"/>
          <p14:tracePt t="25885" x="8099425" y="4071938"/>
          <p14:tracePt t="25894" x="8188325" y="4081463"/>
          <p14:tracePt t="25904" x="8286750" y="4098925"/>
          <p14:tracePt t="25918" x="8456613" y="4125913"/>
          <p14:tracePt t="25936" x="8537575" y="4143375"/>
          <p14:tracePt t="25951" x="8697913" y="4187825"/>
          <p14:tracePt t="25968" x="8875713" y="4224338"/>
          <p14:tracePt t="25985" x="8966200" y="4241800"/>
          <p14:tracePt t="26002" x="9126538" y="4268788"/>
          <p14:tracePt t="26019" x="9232900" y="4286250"/>
          <p14:tracePt t="26035" x="9277350" y="4295775"/>
          <p14:tracePt t="26052" x="9331325" y="4303713"/>
          <p14:tracePt t="26068" x="9385300" y="4313238"/>
          <p14:tracePt t="26086" x="9412288" y="4322763"/>
          <p14:tracePt t="26102" x="9466263" y="4330700"/>
          <p14:tracePt t="26118" x="9501188" y="4330700"/>
          <p14:tracePt t="26135" x="9518650" y="4340225"/>
          <p14:tracePt t="26152" x="9563100" y="4348163"/>
          <p14:tracePt t="26169" x="9609138" y="4357688"/>
          <p14:tracePt t="26186" x="9634538" y="4357688"/>
          <p14:tracePt t="26201" x="9698038" y="4367213"/>
          <p14:tracePt t="26217" x="9813925" y="4384675"/>
          <p14:tracePt t="26235" x="9885363" y="4394200"/>
          <p14:tracePt t="26252" x="10028238" y="4419600"/>
          <p14:tracePt t="26268" x="10180638" y="4438650"/>
          <p14:tracePt t="26285" x="10252075" y="4446588"/>
          <p14:tracePt t="26302" x="10367963" y="4473575"/>
          <p14:tracePt t="26318" x="10429875" y="4491038"/>
          <p14:tracePt t="26335" x="10439400" y="4491038"/>
          <p14:tracePt t="26352" x="10429875" y="4491038"/>
          <p14:tracePt t="26752" x="10420350" y="4491038"/>
          <p14:tracePt t="26762" x="10412413" y="4491038"/>
          <p14:tracePt t="26792" x="10402888" y="4491038"/>
          <p14:tracePt t="26822" x="10385425" y="4491038"/>
          <p14:tracePt t="26842" x="10367963" y="4491038"/>
          <p14:tracePt t="26851" x="10331450" y="4500563"/>
          <p14:tracePt t="26862" x="10277475" y="4518025"/>
          <p14:tracePt t="26871" x="10215563" y="4537075"/>
          <p14:tracePt t="26884" x="10153650" y="4562475"/>
          <p14:tracePt t="26901" x="10028238" y="4608513"/>
          <p14:tracePt t="26918" x="9920288" y="4643438"/>
          <p14:tracePt t="26935" x="9823450" y="4679950"/>
          <p14:tracePt t="26952" x="9769475" y="4697413"/>
          <p14:tracePt t="26967" x="9653588" y="4732338"/>
          <p14:tracePt t="26985" x="9563100" y="4759325"/>
          <p14:tracePt t="27002" x="9528175" y="4776788"/>
          <p14:tracePt t="27018" x="9466263" y="4795838"/>
          <p14:tracePt t="27034" x="9420225" y="4803775"/>
          <p14:tracePt t="27051" x="9402763" y="4822825"/>
          <p14:tracePt t="27067" x="9367838" y="4848225"/>
          <p14:tracePt t="27084" x="9348788" y="4857750"/>
          <p14:tracePt t="27102" x="9340850" y="4867275"/>
          <p14:tracePt t="27120" x="9340850" y="4875213"/>
          <p14:tracePt t="27140" x="9331325" y="4875213"/>
          <p14:tracePt t="27151" x="9323388" y="4875213"/>
          <p14:tracePt t="27180" x="9313863" y="4884738"/>
          <p14:tracePt t="27817" x="9304338" y="4894263"/>
          <p14:tracePt t="27828" x="9277350" y="4911725"/>
          <p14:tracePt t="27838" x="9259888" y="4919663"/>
          <p14:tracePt t="27850" x="9224963" y="4946650"/>
          <p14:tracePt t="27866" x="9180513" y="5000625"/>
          <p14:tracePt t="27884" x="9144000" y="5072063"/>
          <p14:tracePt t="27901" x="9126538" y="5108575"/>
          <p14:tracePt t="27917" x="9109075" y="5160963"/>
          <p14:tracePt t="27934" x="9090025" y="5205413"/>
          <p14:tracePt t="27951" x="9082088" y="5224463"/>
          <p14:tracePt t="27966" x="9082088" y="5241925"/>
          <p14:tracePt t="27983" x="9072563" y="5259388"/>
          <p14:tracePt t="28892" x="9082088" y="5259388"/>
          <p14:tracePt t="29342" x="9090025" y="5259388"/>
          <p14:tracePt t="29372" x="9099550" y="5259388"/>
          <p14:tracePt t="29382" x="9099550" y="5251450"/>
          <p14:tracePt t="29392" x="9109075" y="5251450"/>
          <p14:tracePt t="29402" x="9109075" y="5241925"/>
          <p14:tracePt t="29416" x="9144000" y="5224463"/>
          <p14:tracePt t="29433" x="9170988" y="5214938"/>
          <p14:tracePt t="29450" x="9232900" y="5170488"/>
          <p14:tracePt t="29466" x="9277350" y="5133975"/>
          <p14:tracePt t="29483" x="9304338" y="5116513"/>
          <p14:tracePt t="29499" x="9331325" y="5089525"/>
          <p14:tracePt t="29516" x="9348788" y="5062538"/>
          <p14:tracePt t="29533" x="9367838" y="5062538"/>
          <p14:tracePt t="29549" x="9394825" y="5045075"/>
          <p14:tracePt t="29566" x="9402763" y="5037138"/>
          <p14:tracePt t="29582" x="9412288" y="5027613"/>
          <p14:tracePt t="29601" x="9420225" y="5027613"/>
          <p14:tracePt t="29620" x="9429750" y="5027613"/>
          <p14:tracePt t="29640" x="9429750" y="5018088"/>
          <p14:tracePt t="30544" x="9429750" y="5010150"/>
          <p14:tracePt t="30697" x="9420225" y="5010150"/>
          <p14:tracePt t="30706" x="9420225" y="5000625"/>
          <p14:tracePt t="30716" x="9412288" y="4991100"/>
          <p14:tracePt t="30737" x="9412288" y="4983163"/>
          <p14:tracePt t="30756" x="9402763" y="4983163"/>
          <p14:tracePt t="30786" x="9402763" y="4973638"/>
          <p14:tracePt t="30796" x="9412288" y="4973638"/>
          <p14:tracePt t="30886" x="9420225" y="4973638"/>
          <p14:tracePt t="30925" x="9429750" y="4973638"/>
          <p14:tracePt t="30945" x="9420225" y="4973638"/>
          <p14:tracePt t="31046" x="9420225" y="4965700"/>
          <p14:tracePt t="31055" x="9412288" y="4956175"/>
          <p14:tracePt t="31065" x="9402763" y="4938713"/>
          <p14:tracePt t="31081" x="9348788" y="4884738"/>
          <p14:tracePt t="31098" x="9304338" y="4857750"/>
          <p14:tracePt t="31114" x="9197975" y="4776788"/>
          <p14:tracePt t="31131" x="9055100" y="4697413"/>
          <p14:tracePt t="31148" x="8983663" y="4660900"/>
          <p14:tracePt t="31164" x="8786813" y="4581525"/>
          <p14:tracePt t="31181" x="8491538" y="4510088"/>
          <p14:tracePt t="31198" x="8018463" y="4465638"/>
          <p14:tracePt t="31215" x="7697788" y="4465638"/>
          <p14:tracePt t="31231" x="6786563" y="4545013"/>
          <p14:tracePt t="31248" x="5911850" y="4697413"/>
          <p14:tracePt t="31265" x="5599113" y="4776788"/>
          <p14:tracePt t="31281" x="5330825" y="4848225"/>
          <p14:tracePt t="31298" x="5241925" y="4884738"/>
          <p14:tracePt t="31315" x="5214938" y="4902200"/>
          <p14:tracePt t="31331" x="5197475" y="4938713"/>
          <p14:tracePt t="31348" x="5187950" y="4991100"/>
          <p14:tracePt t="31365" x="5187950" y="5018088"/>
          <p14:tracePt t="31381" x="5187950" y="5072063"/>
          <p14:tracePt t="31398" x="5187950" y="5126038"/>
          <p14:tracePt t="31415" x="5187950" y="5143500"/>
          <p14:tracePt t="31430" x="5205413" y="5170488"/>
          <p14:tracePt t="31447" x="5205413" y="5187950"/>
          <p14:tracePt t="31465" x="5205413" y="5197475"/>
          <p14:tracePt t="31481" x="5197475" y="5197475"/>
          <p14:tracePt t="31543" x="5187950" y="5197475"/>
          <p14:tracePt t="31573" x="5187950" y="5187950"/>
          <p14:tracePt t="31593" x="5180013" y="5187950"/>
          <p14:tracePt t="31602" x="5180013" y="5180013"/>
          <p14:tracePt t="31612" x="5170488" y="5160963"/>
          <p14:tracePt t="31623" x="5170488" y="5133975"/>
          <p14:tracePt t="31632" x="5170488" y="5099050"/>
          <p14:tracePt t="31647" x="5224463" y="4965700"/>
          <p14:tracePt t="31664" x="5286375" y="4875213"/>
          <p14:tracePt t="31680" x="5500688" y="4687888"/>
          <p14:tracePt t="31698" x="5840413" y="4483100"/>
          <p14:tracePt t="31714" x="6089650" y="4375150"/>
          <p14:tracePt t="31731" x="6786563" y="4197350"/>
          <p14:tracePt t="31748" x="7751763" y="4089400"/>
          <p14:tracePt t="31764" x="8205788" y="4089400"/>
          <p14:tracePt t="31780" x="9010650" y="4179888"/>
          <p14:tracePt t="31798" x="9501188" y="4340225"/>
          <p14:tracePt t="31814" x="9680575" y="4419600"/>
          <p14:tracePt t="31830" x="9929813" y="4537075"/>
          <p14:tracePt t="31847" x="10126663" y="4660900"/>
          <p14:tracePt t="31864" x="10206038" y="4714875"/>
          <p14:tracePt t="31880" x="10313988" y="4803775"/>
          <p14:tracePt t="31897" x="10385425" y="4867275"/>
          <p14:tracePt t="31915" x="10402888" y="4902200"/>
          <p14:tracePt t="31915" x="10420350" y="4919663"/>
          <p14:tracePt t="31932" x="10420350" y="4938713"/>
          <p14:tracePt t="31947" x="10439400" y="4956175"/>
          <p14:tracePt t="31964" x="10439400" y="4965700"/>
          <p14:tracePt t="31981" x="10439400" y="4973638"/>
          <p14:tracePt t="32091" x="10447338" y="4973638"/>
          <p14:tracePt t="32250" x="10447338" y="4983163"/>
          <p14:tracePt t="32399" x="10447338" y="4991100"/>
          <p14:tracePt t="32528" x="10439400" y="4991100"/>
          <p14:tracePt t="32758" x="10429875" y="4983163"/>
          <p14:tracePt t="32778" x="10420350" y="4973638"/>
          <p14:tracePt t="32807" x="10412413" y="4973638"/>
          <p14:tracePt t="32818" x="10394950" y="4965700"/>
          <p14:tracePt t="32827" x="10358438" y="4946650"/>
          <p14:tracePt t="32838" x="10277475" y="4919663"/>
          <p14:tracePt t="32848" x="10188575" y="4884738"/>
          <p14:tracePt t="32863" x="9974263" y="4795838"/>
          <p14:tracePt t="32880" x="9867900" y="4751388"/>
          <p14:tracePt t="32896" x="9653588" y="4660900"/>
          <p14:tracePt t="32913" x="9483725" y="4537075"/>
          <p14:tracePt t="32931" x="9348788" y="4394200"/>
          <p14:tracePt t="32948" x="9304338" y="4322763"/>
          <p14:tracePt t="32963" x="9224963" y="4214813"/>
          <p14:tracePt t="32979" x="9188450" y="4170363"/>
          <p14:tracePt t="32996" x="9134475" y="4125913"/>
          <p14:tracePt t="33013" x="9117013" y="4116388"/>
          <p14:tracePt t="33030" x="9099550" y="4133850"/>
          <p14:tracePt t="33047" x="9090025" y="4160838"/>
          <p14:tracePt t="33063" x="9082088" y="4259263"/>
          <p14:tracePt t="33080" x="9082088" y="4446588"/>
          <p14:tracePt t="33097" x="9082088" y="4572000"/>
          <p14:tracePt t="33113" x="9082088" y="4867275"/>
          <p14:tracePt t="33130" x="9082088" y="5143500"/>
          <p14:tracePt t="33147" x="9082088" y="5259388"/>
          <p14:tracePt t="33163" x="9090025" y="5438775"/>
          <p14:tracePt t="33180" x="9090025" y="5537200"/>
          <p14:tracePt t="33197" x="9090025" y="5562600"/>
          <p14:tracePt t="33213" x="9090025" y="5581650"/>
          <p14:tracePt t="33229" x="9090025" y="5589588"/>
          <p14:tracePt t="33246" x="9082088" y="5589588"/>
          <p14:tracePt t="33266" x="9082088" y="5581650"/>
          <p14:tracePt t="33286" x="9082088" y="5572125"/>
          <p14:tracePt t="33296" x="9072563" y="5572125"/>
          <p14:tracePt t="33313" x="9072563" y="5562600"/>
          <p14:tracePt t="33329" x="9055100" y="5554663"/>
          <p14:tracePt t="33347" x="9055100" y="5545138"/>
          <p14:tracePt t="33363" x="9045575" y="5537200"/>
          <p14:tracePt t="33381" x="9037638" y="5527675"/>
          <p14:tracePt t="33381" x="9028113" y="5518150"/>
          <p14:tracePt t="33381" x="9001125" y="5500688"/>
          <p14:tracePt t="33381" x="8947150" y="5473700"/>
          <p14:tracePt t="33381" x="8902700" y="5456238"/>
          <p14:tracePt t="33381" x="8823325" y="5419725"/>
          <p14:tracePt t="33381" x="8769350" y="5394325"/>
          <p14:tracePt t="33381" x="8732838" y="5384800"/>
          <p14:tracePt t="33381" x="8705850" y="5348288"/>
          <p14:tracePt t="33381" x="8697913" y="5322888"/>
          <p14:tracePt t="33381" x="8697913" y="5303838"/>
          <p14:tracePt t="33381" x="8705850" y="5259388"/>
          <p14:tracePt t="33381" x="8786813" y="5180013"/>
          <p14:tracePt t="33381" x="8848725" y="5133975"/>
          <p14:tracePt t="33381" x="9072563" y="5045075"/>
          <p14:tracePt t="33381" x="9420225" y="4983163"/>
          <p14:tracePt t="33381" x="9626600" y="4973638"/>
          <p14:tracePt t="33381" x="9991725" y="4973638"/>
          <p14:tracePt t="33381" x="10269538" y="5000625"/>
          <p14:tracePt t="33381" x="10375900" y="5037138"/>
          <p14:tracePt t="33381" x="10466388" y="5062538"/>
          <p14:tracePt t="33381" x="10537825" y="5089525"/>
          <p14:tracePt t="33381" x="10644188" y="5143500"/>
          <p14:tracePt t="33381" x="10671175" y="5160963"/>
          <p14:tracePt t="33381" x="10706100" y="5170488"/>
          <p14:tracePt t="33381" x="10715625" y="5180013"/>
          <p14:tracePt t="33381" x="10733088" y="5187950"/>
          <p14:tracePt t="33381" x="10742613" y="5187950"/>
          <p14:tracePt t="33381" x="10742613" y="5197475"/>
          <p14:tracePt t="33381" x="10752138" y="5197475"/>
          <p14:tracePt t="33381" x="10742613" y="5187950"/>
          <p14:tracePt t="33381" x="10733088" y="5180013"/>
          <p14:tracePt t="33381" x="10698163" y="5170488"/>
          <p14:tracePt t="33381" x="10626725" y="5133975"/>
          <p14:tracePt t="33381" x="10537825" y="5081588"/>
          <p14:tracePt t="33381" x="10287000" y="4983163"/>
          <p14:tracePt t="33381" x="10144125" y="4938713"/>
          <p14:tracePt t="33381" x="9983788" y="4919663"/>
          <p14:tracePt t="33381" x="9823450" y="4911725"/>
          <p14:tracePt t="33381" x="9528175" y="4894263"/>
          <p14:tracePt t="33381" x="9286875" y="4919663"/>
          <p14:tracePt t="33381" x="9180513" y="4946650"/>
          <p14:tracePt t="33381" x="8991600" y="5037138"/>
          <p14:tracePt t="33381" x="8848725" y="5153025"/>
          <p14:tracePt t="33381" x="8786813" y="5214938"/>
          <p14:tracePt t="33381" x="8705850" y="5348288"/>
          <p14:tracePt t="33381" x="8670925" y="5411788"/>
          <p14:tracePt t="33381" x="8653463" y="5465763"/>
          <p14:tracePt t="33381" x="8634413" y="5527675"/>
          <p14:tracePt t="33381" x="8609013" y="5616575"/>
          <p14:tracePt t="33381" x="8589963" y="5680075"/>
          <p14:tracePt t="33381" x="8589963" y="5705475"/>
          <p14:tracePt t="33381" x="8582025" y="5724525"/>
          <p14:tracePt t="33381" x="8572500" y="5732463"/>
          <p14:tracePt t="33381" x="8572500" y="5741988"/>
          <p14:tracePt t="33381" x="8572500" y="5751513"/>
          <p14:tracePt t="33381" x="8572500" y="5759450"/>
          <p14:tracePt t="33381" x="8562975" y="5759450"/>
          <p14:tracePt t="33381" x="8555038" y="5759450"/>
          <p14:tracePt t="33381" x="8555038" y="5751513"/>
          <p14:tracePt t="33381" x="8555038" y="5724525"/>
          <p14:tracePt t="33381" x="8555038" y="5688013"/>
          <p14:tracePt t="33381" x="8555038" y="5634038"/>
          <p14:tracePt t="33381" x="8555038" y="5589588"/>
          <p14:tracePt t="33381" x="8555038" y="5518150"/>
          <p14:tracePt t="33381" x="8555038" y="5465763"/>
          <p14:tracePt t="33381" x="8555038" y="5438775"/>
          <p14:tracePt t="33381" x="8555038" y="5375275"/>
          <p14:tracePt t="33381" x="8562975" y="5286375"/>
          <p14:tracePt t="33381" x="8572500" y="5232400"/>
          <p14:tracePt t="33381" x="8582025" y="5160963"/>
          <p14:tracePt t="33381" x="8589963" y="5099050"/>
          <p14:tracePt t="33381" x="8589963" y="5081588"/>
          <p14:tracePt t="33381" x="8599488" y="5062538"/>
          <p14:tracePt t="33381" x="8609013" y="5037138"/>
          <p14:tracePt t="33381" x="8609013" y="5027613"/>
          <p14:tracePt t="33381" x="8609013" y="5018088"/>
          <p14:tracePt t="33381" x="8616950" y="5000625"/>
          <p14:tracePt t="33381" x="8626475" y="5000625"/>
          <p14:tracePt t="33381" x="8626475" y="4991100"/>
          <p14:tracePt t="33381" x="8626475" y="5000625"/>
          <p14:tracePt t="33381" x="8626475" y="5010150"/>
          <p14:tracePt t="33381" x="8626475" y="5018088"/>
          <p14:tracePt t="33381" x="8626475" y="5027613"/>
          <p14:tracePt t="33381" x="8626475" y="5037138"/>
          <p14:tracePt t="33381" x="8626475" y="5045075"/>
          <p14:tracePt t="33381" x="8626475" y="5054600"/>
          <p14:tracePt t="33381" x="8626475" y="5062538"/>
          <p14:tracePt t="33381" x="8626475" y="5081588"/>
          <p14:tracePt t="33381" x="8626475" y="5089525"/>
          <p14:tracePt t="33381" x="8626475" y="5099050"/>
          <p14:tracePt t="33381" x="8626475" y="5126038"/>
          <p14:tracePt t="33381" x="8634413" y="5187950"/>
          <p14:tracePt t="33381" x="8653463" y="5268913"/>
          <p14:tracePt t="33381" x="8653463" y="5303838"/>
          <p14:tracePt t="33381" x="8688388" y="5384800"/>
          <p14:tracePt t="33381" x="8742363" y="5483225"/>
          <p14:tracePt t="33381" x="8769350" y="5527675"/>
          <p14:tracePt t="33381" x="8777288" y="5562600"/>
          <p14:tracePt t="33381" x="8796338" y="5608638"/>
          <p14:tracePt t="33381" x="11974513" y="6205538"/>
          <p14:tracePt t="36894" x="11966575" y="6205538"/>
          <p14:tracePt t="37137" x="11957050" y="6205538"/>
          <p14:tracePt t="37157" x="11947525" y="6205538"/>
          <p14:tracePt t="37166" x="11939588" y="6205538"/>
          <p14:tracePt t="37177" x="11920538" y="6197600"/>
          <p14:tracePt t="37193" x="11885613" y="6188075"/>
          <p14:tracePt t="37210" x="11831638" y="6170613"/>
          <p14:tracePt t="37227" x="11777663" y="6153150"/>
          <p14:tracePt t="37243" x="11661775" y="6116638"/>
          <p14:tracePt t="37260" x="11545888" y="6081713"/>
          <p14:tracePt t="37277" x="11501438" y="6062663"/>
          <p14:tracePt t="37293" x="11420475" y="6045200"/>
          <p14:tracePt t="37310" x="11349038" y="6037263"/>
          <p14:tracePt t="37327" x="11323638" y="6027738"/>
          <p14:tracePt t="37343" x="11252200" y="6010275"/>
          <p14:tracePt t="37359" x="11180763" y="6000750"/>
          <p14:tracePt t="37377" x="11144250" y="5991225"/>
          <p14:tracePt t="37393" x="11090275" y="5991225"/>
          <p14:tracePt t="37409" x="11055350" y="5983288"/>
          <p14:tracePt t="37427" x="11037888" y="5973763"/>
          <p14:tracePt t="37443" x="10991850" y="5965825"/>
          <p14:tracePt t="37460" x="10929938" y="5956300"/>
          <p14:tracePt t="37477" x="10895013" y="5946775"/>
          <p14:tracePt t="37493" x="10777538" y="5929313"/>
          <p14:tracePt t="37509" x="10653713" y="5911850"/>
          <p14:tracePt t="37526" x="10590213" y="5902325"/>
          <p14:tracePt t="37543" x="10447338" y="5884863"/>
          <p14:tracePt t="37559" x="10304463" y="5867400"/>
          <p14:tracePt t="37576" x="10233025" y="5857875"/>
          <p14:tracePt t="37593" x="10117138" y="5840413"/>
          <p14:tracePt t="37609" x="10055225" y="5822950"/>
          <p14:tracePt t="37626" x="10037763" y="5822950"/>
          <p14:tracePt t="39409" x="10018713" y="5813425"/>
          <p14:tracePt t="39606" x="9983788" y="5786438"/>
          <p14:tracePt t="39617" x="9956800" y="5751513"/>
          <p14:tracePt t="39626" x="9912350" y="5715000"/>
          <p14:tracePt t="39641" x="9823450" y="5643563"/>
          <p14:tracePt t="39658" x="9769475" y="5608638"/>
          <p14:tracePt t="39674" x="9644063" y="5554663"/>
          <p14:tracePt t="39691" x="9518650" y="5510213"/>
          <p14:tracePt t="39708" x="9456738" y="5483225"/>
          <p14:tracePt t="39724" x="9358313" y="5446713"/>
          <p14:tracePt t="39742" x="9277350" y="5419725"/>
          <p14:tracePt t="39759" x="9242425" y="5402263"/>
          <p14:tracePt t="39775" x="9180513" y="5384800"/>
          <p14:tracePt t="39792" x="9153525" y="5367338"/>
          <p14:tracePt t="39809" x="9144000" y="5367338"/>
          <p14:tracePt t="39825" x="9126538" y="5367338"/>
          <p14:tracePt t="39842" x="9117013" y="5367338"/>
          <p14:tracePt t="39858" x="9117013" y="5357813"/>
          <p14:tracePt t="39876" x="9109075" y="5357813"/>
          <p14:tracePt t="39897" x="9099550" y="5357813"/>
          <p14:tracePt t="39936" x="9090025" y="5348288"/>
          <p14:tracePt t="40265" x="9082088" y="5348288"/>
          <p14:tracePt t="40275" x="9055100" y="5340350"/>
          <p14:tracePt t="40285" x="9037638" y="5340350"/>
          <p14:tracePt t="40295" x="9010650" y="5330825"/>
          <p14:tracePt t="40308" x="8947150" y="5322888"/>
          <p14:tracePt t="40326" x="8902700" y="5322888"/>
          <p14:tracePt t="40341" x="8804275" y="5322888"/>
          <p14:tracePt t="40358" x="8715375" y="5322888"/>
          <p14:tracePt t="40376" x="8680450" y="5322888"/>
          <p14:tracePt t="40391" x="8609013" y="5322888"/>
          <p14:tracePt t="40408" x="8555038" y="5322888"/>
          <p14:tracePt t="40426" x="8528050" y="5322888"/>
          <p14:tracePt t="40441" x="8474075" y="5322888"/>
          <p14:tracePt t="40458" x="8429625" y="5322888"/>
          <p14:tracePt t="40475" x="8412163" y="5322888"/>
          <p14:tracePt t="40491" x="8402638" y="5322888"/>
          <p14:tracePt t="40508" x="8385175" y="5322888"/>
          <p14:tracePt t="40525" x="8375650" y="5322888"/>
          <p14:tracePt t="40554" x="8367713" y="5322888"/>
          <p14:tracePt t="40594" x="8358188" y="5330825"/>
          <p14:tracePt t="40644" x="8348663" y="5330825"/>
          <p14:tracePt t="40663" x="8340725" y="5330825"/>
          <p14:tracePt t="40703" x="8331200" y="5340350"/>
          <p14:tracePt t="40743" x="8323263" y="5340350"/>
          <p14:tracePt t="40793" x="8313738" y="5340350"/>
          <p14:tracePt t="50441" x="8313738" y="5348288"/>
          <p14:tracePt t="50961" x="8313738" y="5367338"/>
          <p14:tracePt t="50971" x="8313738" y="5394325"/>
          <p14:tracePt t="50981" x="8313738" y="5411788"/>
          <p14:tracePt t="50991" x="8304213" y="5429250"/>
          <p14:tracePt t="51001" x="8304213" y="5446713"/>
          <p14:tracePt t="51016" x="8304213" y="5500688"/>
          <p14:tracePt t="51033" x="8304213" y="5537200"/>
          <p14:tracePt t="51050" x="8304213" y="5608638"/>
          <p14:tracePt t="51067" x="8304213" y="5705475"/>
          <p14:tracePt t="51083" x="8304213" y="5759450"/>
          <p14:tracePt t="51100" x="8304213" y="5840413"/>
          <p14:tracePt t="51116" x="8304213" y="5929313"/>
          <p14:tracePt t="51133" x="8304213" y="5973763"/>
          <p14:tracePt t="51150" x="8304213" y="6062663"/>
          <p14:tracePt t="51167" x="8304213" y="6143625"/>
          <p14:tracePt t="51183" x="8286750" y="6215063"/>
          <p14:tracePt t="51200" x="8286750" y="6232525"/>
          <p14:tracePt t="51216" x="8286750" y="6251575"/>
          <p14:tracePt t="51233" x="8277225" y="6269038"/>
          <p14:tracePt t="51250" x="8269288" y="6269038"/>
          <p14:tracePt t="51269" x="8269288" y="6276975"/>
          <p14:tracePt t="51283" x="8277225" y="6276975"/>
          <p14:tracePt t="51389" x="8277225" y="6286500"/>
          <p14:tracePt t="51399" x="8277225" y="6296025"/>
          <p14:tracePt t="51428" x="8277225" y="6303963"/>
          <p14:tracePt t="51438" x="8277225" y="6313488"/>
          <p14:tracePt t="51458" x="8269288" y="6323013"/>
          <p14:tracePt t="51478" x="8259763" y="6330950"/>
          <p14:tracePt t="51499" x="8232775" y="6340475"/>
          <p14:tracePt t="51509" x="8205788" y="6340475"/>
          <p14:tracePt t="51519" x="8170863" y="6348413"/>
          <p14:tracePt t="51533" x="8089900" y="6367463"/>
          <p14:tracePt t="51550" x="8054975" y="6367463"/>
          <p14:tracePt t="51566" x="7974013" y="6348413"/>
          <p14:tracePt t="51583" x="7894638" y="6276975"/>
          <p14:tracePt t="51599" x="7858125" y="6205538"/>
          <p14:tracePt t="51616" x="7786688" y="6081713"/>
          <p14:tracePt t="51633" x="7759700" y="5956300"/>
          <p14:tracePt t="51649" x="7751763" y="5894388"/>
          <p14:tracePt t="51666" x="7751763" y="5741988"/>
          <p14:tracePt t="51683" x="7777163" y="5537200"/>
          <p14:tracePt t="51699" x="7813675" y="5411788"/>
          <p14:tracePt t="51716" x="7929563" y="5160963"/>
          <p14:tracePt t="51733" x="8045450" y="5010150"/>
          <p14:tracePt t="51749" x="8108950" y="4956175"/>
          <p14:tracePt t="51766" x="8251825" y="4867275"/>
          <p14:tracePt t="51782" x="8402638" y="4822825"/>
          <p14:tracePt t="51799" x="8491538" y="4813300"/>
          <p14:tracePt t="51816" x="8661400" y="4822825"/>
          <p14:tracePt t="51833" x="8804275" y="4919663"/>
          <p14:tracePt t="51849" x="8867775" y="4983163"/>
          <p14:tracePt t="51866" x="8956675" y="5133975"/>
          <p14:tracePt t="51882" x="9001125" y="5313363"/>
          <p14:tracePt t="51900" x="9018588" y="5402263"/>
          <p14:tracePt t="51916" x="9037638" y="5643563"/>
          <p14:tracePt t="51933" x="9018588" y="5884863"/>
          <p14:tracePt t="51950" x="8991600" y="5991225"/>
          <p14:tracePt t="51965" x="8894763" y="6153150"/>
          <p14:tracePt t="51982" x="8751888" y="6269038"/>
          <p14:tracePt t="51999" x="8661400" y="6303963"/>
          <p14:tracePt t="52015" x="8466138" y="6357938"/>
          <p14:tracePt t="52032" x="8269288" y="6375400"/>
          <p14:tracePt t="52049" x="8161338" y="6375400"/>
          <p14:tracePt t="52066" x="7947025" y="6367463"/>
          <p14:tracePt t="52082" x="7759700" y="6323013"/>
          <p14:tracePt t="52099" x="7670800" y="6276975"/>
          <p14:tracePt t="52099" x="7589838" y="6242050"/>
          <p14:tracePt t="52117" x="7510463" y="6188075"/>
          <p14:tracePt t="52132" x="7367588" y="6054725"/>
          <p14:tracePt t="52149" x="7277100" y="5848350"/>
          <p14:tracePt t="52166" x="7242175" y="5697538"/>
          <p14:tracePt t="52182" x="7205663" y="5375275"/>
          <p14:tracePt t="52199" x="7215188" y="5081588"/>
          <p14:tracePt t="52216" x="7242175" y="4956175"/>
          <p14:tracePt t="52232" x="7358063" y="4732338"/>
          <p14:tracePt t="52249" x="7572375" y="4473575"/>
          <p14:tracePt t="52266" x="7715250" y="4357688"/>
          <p14:tracePt t="52282" x="8089900" y="4160838"/>
          <p14:tracePt t="52299" x="8420100" y="4098925"/>
          <p14:tracePt t="52316" x="8545513" y="4098925"/>
          <p14:tracePt t="52331" x="8813800" y="4160838"/>
          <p14:tracePt t="52349" x="9037638" y="4322763"/>
          <p14:tracePt t="52366" x="9134475" y="4438650"/>
          <p14:tracePt t="52382" x="9286875" y="4751388"/>
          <p14:tracePt t="52399" x="9348788" y="5241925"/>
          <p14:tracePt t="52416" x="9367838" y="5537200"/>
          <p14:tracePt t="52432" x="9358313" y="6170613"/>
          <p14:tracePt t="52449" x="9277350" y="6643688"/>
          <p14:tracePt t="52466" x="9224963" y="6796088"/>
          <p14:tracePt t="52482" x="9082088" y="6848475"/>
          <p14:tracePt t="52499" x="8956675" y="6848475"/>
          <p14:tracePt t="52515" x="8894763" y="6848475"/>
          <p14:tracePt t="52531" x="8759825" y="6848475"/>
          <p14:tracePt t="52548" x="8599488" y="6848475"/>
          <p14:tracePt t="52566" x="8510588" y="6848475"/>
          <p14:tracePt t="52582" x="8331200" y="6840538"/>
          <p14:tracePt t="52598" x="8170863" y="6786563"/>
          <p14:tracePt t="52615" x="8099425" y="6732588"/>
          <p14:tracePt t="52632" x="7966075" y="6599238"/>
          <p14:tracePt t="52648" x="7840663" y="6429375"/>
          <p14:tracePt t="52665" x="7796213" y="6348413"/>
          <p14:tracePt t="52682" x="7705725" y="6126163"/>
          <p14:tracePt t="52698" x="7680325" y="5875338"/>
          <p14:tracePt t="52715" x="7661275" y="5724525"/>
          <p14:tracePt t="52732" x="7670800" y="5429250"/>
          <p14:tracePt t="52748" x="7715250" y="5170488"/>
          <p14:tracePt t="52765" x="7759700" y="5062538"/>
          <p14:tracePt t="52782" x="7858125" y="4848225"/>
          <p14:tracePt t="52798" x="7966075" y="4705350"/>
          <p14:tracePt t="52815" x="8018463" y="4652963"/>
          <p14:tracePt t="52832" x="8143875" y="4562475"/>
          <p14:tracePt t="52848" x="8277225" y="4518025"/>
          <p14:tracePt t="52865" x="8340725" y="4500563"/>
          <p14:tracePt t="52881" x="8491538" y="4483100"/>
          <p14:tracePt t="52899" x="8661400" y="4483100"/>
          <p14:tracePt t="52915" x="8742363" y="4483100"/>
          <p14:tracePt t="52932" x="8867775" y="4491038"/>
          <p14:tracePt t="52949" x="8939213" y="4527550"/>
          <p14:tracePt t="52965" x="8956675" y="4545013"/>
          <p14:tracePt t="52981" x="8991600" y="4608513"/>
          <p14:tracePt t="52998" x="9028113" y="4697413"/>
          <p14:tracePt t="53015" x="9037638" y="4759325"/>
          <p14:tracePt t="53031" x="9045575" y="4911725"/>
          <p14:tracePt t="53048" x="9037638" y="5081588"/>
          <p14:tracePt t="53065" x="9028113" y="5143500"/>
          <p14:tracePt t="53081" x="8912225" y="5205413"/>
          <p14:tracePt t="53660" x="8786813" y="5259388"/>
          <p14:tracePt t="53670" x="8653463" y="5303838"/>
          <p14:tracePt t="53679" x="8537575" y="5330825"/>
          <p14:tracePt t="53690" x="8420100" y="5357813"/>
          <p14:tracePt t="53700" x="8296275" y="5367338"/>
          <p14:tracePt t="53714" x="8081963" y="5375275"/>
          <p14:tracePt t="53731" x="7991475" y="5375275"/>
          <p14:tracePt t="53747" x="7831138" y="5375275"/>
          <p14:tracePt t="53764" x="7688263" y="5375275"/>
          <p14:tracePt t="53781" x="7616825" y="5367338"/>
          <p14:tracePt t="53797" x="7483475" y="5340350"/>
          <p14:tracePt t="53814" x="7375525" y="5286375"/>
          <p14:tracePt t="53831" x="7331075" y="5241925"/>
          <p14:tracePt t="53847" x="7251700" y="5126038"/>
          <p14:tracePt t="53864" x="7205663" y="5010150"/>
          <p14:tracePt t="53881" x="7188200" y="4965700"/>
          <p14:tracePt t="53898" x="7180263" y="4894263"/>
          <p14:tracePt t="53915" x="7180263" y="4830763"/>
          <p14:tracePt t="53931" x="7197725" y="4776788"/>
          <p14:tracePt t="53948" x="7259638" y="4660900"/>
          <p14:tracePt t="53965" x="7385050" y="4537075"/>
          <p14:tracePt t="53981" x="7456488" y="4473575"/>
          <p14:tracePt t="53997" x="7634288" y="4394200"/>
          <p14:tracePt t="54014" x="7858125" y="4330700"/>
          <p14:tracePt t="54031" x="7974013" y="4322763"/>
          <p14:tracePt t="54047" x="8224838" y="4322763"/>
          <p14:tracePt t="54064" x="8466138" y="4402138"/>
          <p14:tracePt t="54081" x="8589963" y="4491038"/>
          <p14:tracePt t="54097" x="8831263" y="4732338"/>
          <p14:tracePt t="54114" x="9001125" y="5000625"/>
          <p14:tracePt t="54131" x="9072563" y="5133975"/>
          <p14:tracePt t="54147" x="9153525" y="5446713"/>
          <p14:tracePt t="54164" x="9180513" y="5776913"/>
          <p14:tracePt t="54181" x="9170988" y="6180138"/>
          <p14:tracePt t="54198" x="9161463" y="6357938"/>
          <p14:tracePt t="54214" x="9082088" y="6643688"/>
          <p14:tracePt t="54231" x="8974138" y="6813550"/>
          <p14:tracePt t="54248" x="8902700" y="6848475"/>
          <p14:tracePt t="54264" x="8715375" y="6848475"/>
          <p14:tracePt t="54280" x="8510588" y="6848475"/>
          <p14:tracePt t="54298" x="8402638" y="6848475"/>
          <p14:tracePt t="54314" x="8197850" y="6831013"/>
          <p14:tracePt t="54330" x="8018463" y="6715125"/>
          <p14:tracePt t="54348" x="7939088" y="6626225"/>
          <p14:tracePt t="54364" x="7751763" y="6357938"/>
          <p14:tracePt t="54381" x="7572375" y="6010275"/>
          <p14:tracePt t="54398" x="7491413" y="5830888"/>
          <p14:tracePt t="54414" x="7394575" y="5491163"/>
          <p14:tracePt t="54430" x="7375525" y="5180013"/>
          <p14:tracePt t="54448" x="7375525" y="5027613"/>
          <p14:tracePt t="54464" x="7446963" y="4741863"/>
          <p14:tracePt t="54480" x="7545388" y="4510088"/>
          <p14:tracePt t="54498" x="7599363" y="4438650"/>
          <p14:tracePt t="54513" x="7705725" y="4313238"/>
          <p14:tracePt t="54530" x="7858125" y="4214813"/>
          <p14:tracePt t="54548" x="7956550" y="4179888"/>
          <p14:tracePt t="54564" x="8188325" y="4125913"/>
          <p14:tracePt t="54581" x="8412163" y="4116388"/>
          <p14:tracePt t="54597" x="8510588" y="4116388"/>
          <p14:tracePt t="54614" x="8670925" y="4143375"/>
          <p14:tracePt t="54630" x="8786813" y="4205288"/>
          <p14:tracePt t="54647" x="8840788" y="4251325"/>
          <p14:tracePt t="54664" x="8966200" y="4367213"/>
          <p14:tracePt t="54680" x="9072563" y="4518025"/>
          <p14:tracePt t="54697" x="9117013" y="4616450"/>
          <p14:tracePt t="54714" x="9197975" y="4857750"/>
          <p14:tracePt t="54730" x="9259888" y="5180013"/>
          <p14:tracePt t="54747" x="9277350" y="5340350"/>
          <p14:tracePt t="54764" x="9304338" y="5589588"/>
          <p14:tracePt t="54780" x="9313863" y="5776913"/>
          <p14:tracePt t="54797" x="9313863" y="5867400"/>
          <p14:tracePt t="54814" x="9313863" y="6010275"/>
          <p14:tracePt t="54830" x="9286875" y="6134100"/>
          <p14:tracePt t="54847" x="9251950" y="6170613"/>
          <p14:tracePt t="54864" x="9144000" y="6259513"/>
          <p14:tracePt t="54880" x="8956675" y="6323013"/>
          <p14:tracePt t="54898" x="8831263" y="6340475"/>
          <p14:tracePt t="54914" x="8599488" y="6348413"/>
          <p14:tracePt t="54930" x="8412163" y="6348413"/>
          <p14:tracePt t="54947" x="8323263" y="6340475"/>
          <p14:tracePt t="54964" x="8170863" y="6269038"/>
          <p14:tracePt t="54980" x="8045450" y="6108700"/>
          <p14:tracePt t="54997" x="7991475" y="6000750"/>
          <p14:tracePt t="55013" x="7939088" y="5705475"/>
          <p14:tracePt t="55030" x="7929563" y="5419725"/>
          <p14:tracePt t="55047" x="7929563" y="5303838"/>
          <p14:tracePt t="55063" x="7974013" y="5072063"/>
          <p14:tracePt t="55081" x="8099425" y="4848225"/>
          <p14:tracePt t="55097" x="8188325" y="4724400"/>
          <p14:tracePt t="55114" x="8429625" y="4500563"/>
          <p14:tracePt t="55130" x="8680450" y="4375150"/>
          <p14:tracePt t="55147" x="8858250" y="4367213"/>
          <p14:tracePt t="55164" x="8939213" y="4375150"/>
          <p14:tracePt t="55180" x="9090025" y="4446588"/>
          <p14:tracePt t="55197" x="9215438" y="4527550"/>
          <p14:tracePt t="55214" x="9269413" y="4572000"/>
          <p14:tracePt t="55230" x="9358313" y="4697413"/>
          <p14:tracePt t="55246" x="9394825" y="4759325"/>
          <p14:tracePt t="55246" x="9412288" y="4830763"/>
          <p14:tracePt t="55264" x="9429750" y="4902200"/>
          <p14:tracePt t="55280" x="9447213" y="5072063"/>
          <p14:tracePt t="55296" x="9456738" y="5241925"/>
          <p14:tracePt t="55314" x="9456738" y="5322888"/>
          <p14:tracePt t="55330" x="9456738" y="5500688"/>
          <p14:tracePt t="55346" x="9447213" y="5670550"/>
          <p14:tracePt t="55364" x="9429750" y="5759450"/>
          <p14:tracePt t="55380" x="9394825" y="5894388"/>
          <p14:tracePt t="55397" x="9358313" y="6010275"/>
          <p14:tracePt t="55414" x="9313863" y="6099175"/>
          <p14:tracePt t="56316" x="9313863" y="6081713"/>
          <p14:tracePt t="56936" x="9313863" y="6037263"/>
          <p14:tracePt t="56946" x="9313863" y="5973763"/>
          <p14:tracePt t="56956" x="9313863" y="5902325"/>
          <p14:tracePt t="56966" x="9313863" y="5803900"/>
          <p14:tracePt t="56978" x="9331325" y="5697538"/>
          <p14:tracePt t="56995" x="9367838" y="5446713"/>
          <p14:tracePt t="57011" x="9412288" y="5214938"/>
          <p14:tracePt t="57028" x="9429750" y="5116513"/>
          <p14:tracePt t="57045" x="9456738" y="4938713"/>
          <p14:tracePt t="57062" x="9491663" y="4768850"/>
          <p14:tracePt t="57078" x="9518650" y="4679950"/>
          <p14:tracePt t="57095" x="9590088" y="4483100"/>
          <p14:tracePt t="57112" x="9644063" y="4322763"/>
          <p14:tracePt t="57128" x="9661525" y="4259263"/>
          <p14:tracePt t="57145" x="9680575" y="4197350"/>
          <p14:tracePt t="57162" x="9698038" y="4160838"/>
          <p14:tracePt t="57178" x="9705975" y="4152900"/>
          <p14:tracePt t="57195" x="9705975" y="4143375"/>
          <p14:tracePt t="57211" x="9715500" y="4143375"/>
          <p14:tracePt t="57228" x="9715500" y="4133850"/>
          <p14:tracePt t="58091" x="9698038" y="4133850"/>
          <p14:tracePt t="58101" x="9698038" y="4116388"/>
          <p14:tracePt t="58112" x="9680575" y="4081463"/>
          <p14:tracePt t="58128" x="9626600" y="3929063"/>
          <p14:tracePt t="58145" x="9582150" y="3830638"/>
          <p14:tracePt t="58160" x="9491663" y="3616325"/>
          <p14:tracePt t="58178" x="9394825" y="3375025"/>
          <p14:tracePt t="58194" x="9340850" y="3276600"/>
          <p14:tracePt t="58194" x="9296400" y="3197225"/>
          <p14:tracePt t="58212" x="9259888" y="3133725"/>
          <p14:tracePt t="58227" x="9205913" y="3017838"/>
          <p14:tracePt t="58245" x="9188450" y="2982913"/>
          <p14:tracePt t="58261" x="9153525" y="2911475"/>
          <p14:tracePt t="58278" x="9134475" y="2847975"/>
          <p14:tracePt t="58294" x="9117013" y="2795588"/>
          <p14:tracePt t="58312" x="9117013" y="2776538"/>
          <p14:tracePt t="58327" x="9099550" y="2732088"/>
          <p14:tracePt t="58344" x="9090025" y="2679700"/>
          <p14:tracePt t="58361" x="9090025" y="2652713"/>
          <p14:tracePt t="58377" x="9072563" y="2616200"/>
          <p14:tracePt t="58395" x="9063038" y="2581275"/>
          <p14:tracePt t="58412" x="9063038" y="2562225"/>
          <p14:tracePt t="58428" x="9055100" y="2500313"/>
          <p14:tracePt t="58445" x="9045575" y="2438400"/>
          <p14:tracePt t="58461" x="9037638" y="2411413"/>
          <p14:tracePt t="58477" x="9037638" y="2357438"/>
          <p14:tracePt t="58494" x="9037638" y="2312988"/>
          <p14:tracePt t="58511" x="9037638" y="2295525"/>
          <p14:tracePt t="58527" x="9037638" y="2268538"/>
          <p14:tracePt t="58544" x="9037638" y="2259013"/>
          <p14:tracePt t="60316" x="9045575" y="2259013"/>
          <p14:tracePt t="60463" x="9063038" y="2259013"/>
          <p14:tracePt t="60472" x="9090025" y="2259013"/>
          <p14:tracePt t="60482" x="9126538" y="2259013"/>
          <p14:tracePt t="60493" x="9161463" y="2268538"/>
          <p14:tracePt t="60509" x="9259888" y="2286000"/>
          <p14:tracePt t="60526" x="9358313" y="2330450"/>
          <p14:tracePt t="60543" x="9412288" y="2366963"/>
          <p14:tracePt t="60559" x="9518650" y="2446338"/>
          <p14:tracePt t="60576" x="9617075" y="2581275"/>
          <p14:tracePt t="60593" x="9661525" y="2660650"/>
          <p14:tracePt t="60609" x="9732963" y="2830513"/>
          <p14:tracePt t="60626" x="9769475" y="3027363"/>
          <p14:tracePt t="60643" x="9777413" y="3108325"/>
          <p14:tracePt t="60659" x="9786938" y="3286125"/>
          <p14:tracePt t="60676" x="9786938" y="3446463"/>
          <p14:tracePt t="60693" x="9777413" y="3517900"/>
          <p14:tracePt t="60709" x="9759950" y="3643313"/>
          <p14:tracePt t="60726" x="9742488" y="3741738"/>
          <p14:tracePt t="60743" x="9742488" y="3776663"/>
          <p14:tracePt t="60759" x="9732963" y="3848100"/>
          <p14:tracePt t="60776" x="9715500" y="3875088"/>
          <p14:tracePt t="60793" x="9715500" y="3894138"/>
          <p14:tracePt t="60809" x="9705975" y="3902075"/>
          <p14:tracePt t="60826" x="9698038" y="3919538"/>
          <p14:tracePt t="60843" x="9698038" y="3929063"/>
          <p14:tracePt t="60881" x="9698038" y="3919538"/>
          <p14:tracePt t="61559" x="9698038" y="3902075"/>
          <p14:tracePt t="61569" x="9698038" y="3867150"/>
          <p14:tracePt t="61579" x="9715500" y="3830638"/>
          <p14:tracePt t="61592" x="9732963" y="3768725"/>
          <p14:tracePt t="61608" x="9769475" y="3616325"/>
          <p14:tracePt t="61625" x="9786938" y="3482975"/>
          <p14:tracePt t="61642" x="9796463" y="3419475"/>
          <p14:tracePt t="61658" x="9796463" y="3286125"/>
          <p14:tracePt t="61675" x="9796463" y="3133725"/>
          <p14:tracePt t="61691" x="9796463" y="3036888"/>
          <p14:tracePt t="61708" x="9796463" y="2840038"/>
          <p14:tracePt t="61725" x="9796463" y="2643188"/>
          <p14:tracePt t="61742" x="9777413" y="2490788"/>
          <p14:tracePt t="61759" x="9759950" y="2428875"/>
          <p14:tracePt t="61775" x="9732963" y="2357438"/>
          <p14:tracePt t="61791" x="9705975" y="2303463"/>
          <p14:tracePt t="61809" x="9698038" y="2295525"/>
          <p14:tracePt t="61825" x="9688513" y="2286000"/>
          <p14:tracePt t="61841" x="9680575" y="2276475"/>
          <p14:tracePt t="61859" x="9688513" y="2276475"/>
          <p14:tracePt t="61977" x="9698038" y="2286000"/>
          <p14:tracePt t="61988" x="9715500" y="2295525"/>
          <p14:tracePt t="61997" x="9732963" y="2322513"/>
          <p14:tracePt t="62008" x="9769475" y="2374900"/>
          <p14:tracePt t="62024" x="9840913" y="2517775"/>
          <p14:tracePt t="62042" x="9894888" y="2670175"/>
          <p14:tracePt t="62059" x="9912350" y="2741613"/>
          <p14:tracePt t="62075" x="9929813" y="2938463"/>
          <p14:tracePt t="62091" x="9939338" y="3143250"/>
          <p14:tracePt t="62108" x="9939338" y="3251200"/>
          <p14:tracePt t="62124" x="9947275" y="3429000"/>
          <p14:tracePt t="62141" x="9947275" y="3554413"/>
          <p14:tracePt t="62158" x="9947275" y="3589338"/>
          <p14:tracePt t="62174" x="9947275" y="3633788"/>
          <p14:tracePt t="62191" x="9947275" y="3670300"/>
          <p14:tracePt t="62208" x="9947275" y="3679825"/>
          <p14:tracePt t="62224" x="9947275" y="3697288"/>
          <p14:tracePt t="62241" x="9947275" y="3705225"/>
          <p14:tracePt t="62258" x="9947275" y="3687763"/>
          <p14:tracePt t="62306" x="9956800" y="3643313"/>
          <p14:tracePt t="62316" x="9966325" y="3571875"/>
          <p14:tracePt t="62326" x="9974263" y="3473450"/>
          <p14:tracePt t="62341" x="9991725" y="3259138"/>
          <p14:tracePt t="62358" x="10001250" y="3152775"/>
          <p14:tracePt t="62374" x="10001250" y="2973388"/>
          <p14:tracePt t="62391" x="10001250" y="2813050"/>
          <p14:tracePt t="62408" x="10001250" y="2724150"/>
          <p14:tracePt t="62424" x="10001250" y="2571750"/>
          <p14:tracePt t="62441" x="10001250" y="2473325"/>
          <p14:tracePt t="62458" x="9991725" y="2446338"/>
          <p14:tracePt t="62474" x="9991725" y="2411413"/>
          <p14:tracePt t="62491" x="9991725" y="2401888"/>
          <p14:tracePt t="62507" x="9991725" y="2393950"/>
          <p14:tracePt t="62545" x="10001250" y="2401888"/>
          <p14:tracePt t="62594" x="10028238" y="2446338"/>
          <p14:tracePt t="62605" x="10063163" y="2509838"/>
          <p14:tracePt t="62615" x="10099675" y="2598738"/>
          <p14:tracePt t="62625" x="10117138" y="2697163"/>
          <p14:tracePt t="62641" x="10117138" y="2705100"/>
          <p14:tracePt t="63144" x="10117138" y="2724150"/>
          <p14:tracePt t="63153" x="10117138" y="2751138"/>
          <p14:tracePt t="63162" x="10117138" y="2786063"/>
          <p14:tracePt t="63174" x="10117138" y="2822575"/>
          <p14:tracePt t="63190" x="10117138" y="2946400"/>
          <p14:tracePt t="63207" x="10099675" y="3081338"/>
          <p14:tracePt t="63224" x="10090150" y="3133725"/>
          <p14:tracePt t="63240" x="10072688" y="3251200"/>
          <p14:tracePt t="63257" x="10055225" y="3330575"/>
          <p14:tracePt t="63274" x="10045700" y="3357563"/>
          <p14:tracePt t="63290" x="10037763" y="3402013"/>
          <p14:tracePt t="63307" x="10037763" y="3429000"/>
          <p14:tracePt t="63324" x="10037763" y="3438525"/>
          <p14:tracePt t="63340" x="10028238" y="3446463"/>
          <p14:tracePt t="63357" x="10028238" y="3455988"/>
          <p14:tracePt t="63374" x="10028238" y="3446463"/>
          <p14:tracePt t="63442" x="10028238" y="3438525"/>
          <p14:tracePt t="63451" x="10028238" y="3411538"/>
          <p14:tracePt t="63461" x="10037763" y="3340100"/>
          <p14:tracePt t="63474" x="10072688" y="3232150"/>
          <p14:tracePt t="63490" x="10161588" y="2938463"/>
          <p14:tracePt t="63507" x="10206038" y="2751138"/>
          <p14:tracePt t="63524" x="10225088" y="2687638"/>
          <p14:tracePt t="63540" x="10242550" y="2598738"/>
          <p14:tracePt t="63557" x="10260013" y="2536825"/>
          <p14:tracePt t="63574" x="10260013" y="2527300"/>
          <p14:tracePt t="63590" x="10260013" y="2509838"/>
          <p14:tracePt t="63607" x="10269538" y="25098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Tablet</a:t>
            </a:r>
          </a:p>
        </p:txBody>
      </p:sp>
      <p:sp>
        <p:nvSpPr>
          <p:cNvPr id="3" name="Content Placeholder 2"/>
          <p:cNvSpPr>
            <a:spLocks noGrp="1"/>
          </p:cNvSpPr>
          <p:nvPr>
            <p:ph idx="1"/>
          </p:nvPr>
        </p:nvSpPr>
        <p:spPr>
          <a:xfrm>
            <a:off x="1251678" y="1885806"/>
            <a:ext cx="10178322" cy="3593591"/>
          </a:xfrm>
        </p:spPr>
        <p:txBody>
          <a:bodyPr>
            <a:normAutofit/>
          </a:bodyPr>
          <a:lstStyle/>
          <a:p>
            <a:r>
              <a:rPr lang="en-US" sz="2400" dirty="0"/>
              <a:t>Inkless pen called a </a:t>
            </a:r>
            <a:r>
              <a:rPr lang="en-US" sz="2400" b="1" dirty="0"/>
              <a:t>stylus</a:t>
            </a:r>
          </a:p>
          <a:p>
            <a:r>
              <a:rPr lang="en-US" sz="2400" dirty="0"/>
              <a:t>Used for creating digital artwork</a:t>
            </a:r>
          </a:p>
        </p:txBody>
      </p:sp>
      <p:pic>
        <p:nvPicPr>
          <p:cNvPr id="4" name="Picture 3"/>
          <p:cNvPicPr>
            <a:picLocks noChangeAspect="1"/>
          </p:cNvPicPr>
          <p:nvPr/>
        </p:nvPicPr>
        <p:blipFill>
          <a:blip r:embed="rId4"/>
          <a:stretch>
            <a:fillRect/>
          </a:stretch>
        </p:blipFill>
        <p:spPr>
          <a:xfrm>
            <a:off x="1682952" y="3240421"/>
            <a:ext cx="6641790" cy="3235194"/>
          </a:xfrm>
          <a:prstGeom prst="rect">
            <a:avLst/>
          </a:prstGeom>
        </p:spPr>
      </p:pic>
      <p:pic>
        <p:nvPicPr>
          <p:cNvPr id="11" name="Picture 10">
            <a:extLst>
              <a:ext uri="{FF2B5EF4-FFF2-40B4-BE49-F238E27FC236}">
                <a16:creationId xmlns:a16="http://schemas.microsoft.com/office/drawing/2014/main" id="{B60E37A2-0547-40CB-A399-BC8712FB3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68342" y="943715"/>
            <a:ext cx="3392932" cy="5914285"/>
          </a:xfrm>
          <a:prstGeom prst="rect">
            <a:avLst/>
          </a:prstGeom>
        </p:spPr>
      </p:pic>
      <p:sp>
        <p:nvSpPr>
          <p:cNvPr id="6" name="Slide Number Placeholder 5">
            <a:extLst>
              <a:ext uri="{FF2B5EF4-FFF2-40B4-BE49-F238E27FC236}">
                <a16:creationId xmlns:a16="http://schemas.microsoft.com/office/drawing/2014/main" id="{AC8DCE7E-C0EA-4F5B-AE9E-0C61A6B8F419}"/>
              </a:ext>
            </a:extLst>
          </p:cNvPr>
          <p:cNvSpPr>
            <a:spLocks noGrp="1"/>
          </p:cNvSpPr>
          <p:nvPr>
            <p:ph type="sldNum" sz="quarter" idx="12"/>
          </p:nvPr>
        </p:nvSpPr>
        <p:spPr/>
        <p:txBody>
          <a:bodyPr/>
          <a:lstStyle/>
          <a:p>
            <a:fld id="{9BB75D5A-ACC7-4F04-8C68-CF03CE7AB980}" type="slidenum">
              <a:rPr lang="en-US" altLang="en-US" smtClean="0">
                <a:solidFill>
                  <a:srgbClr val="000000"/>
                </a:solidFill>
              </a:rPr>
              <a:pPr/>
              <a:t>9</a:t>
            </a:fld>
            <a:endParaRPr lang="en-US" altLang="en-US">
              <a:solidFill>
                <a:srgbClr val="000000"/>
              </a:solidFill>
            </a:endParaRPr>
          </a:p>
        </p:txBody>
      </p:sp>
    </p:spTree>
    <p:custDataLst>
      <p:tags r:id="rId1"/>
    </p:custDataLst>
    <p:extLst>
      <p:ext uri="{BB962C8B-B14F-4D97-AF65-F5344CB8AC3E}">
        <p14:creationId xmlns:p14="http://schemas.microsoft.com/office/powerpoint/2010/main" val="95037112"/>
      </p:ext>
    </p:extLst>
  </p:cSld>
  <p:clrMapOvr>
    <a:masterClrMapping/>
  </p:clrMapOvr>
  <mc:AlternateContent xmlns:mc="http://schemas.openxmlformats.org/markup-compatibility/2006" xmlns:p14="http://schemas.microsoft.com/office/powerpoint/2010/main">
    <mc:Choice Requires="p14">
      <p:transition spd="slow" p14:dur="2000" advTm="86730"/>
    </mc:Choice>
    <mc:Fallback xmlns="">
      <p:transition spd="slow" advTm="86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extLst mod="1">
    <p:ext uri="{3A86A75C-4F4B-4683-9AE1-C65F6400EC91}">
      <p14:laserTraceLst xmlns:p14="http://schemas.microsoft.com/office/powerpoint/2010/main">
        <p14:tracePtLst>
          <p14:tracePt t="8580" x="10287000" y="2509838"/>
          <p14:tracePt t="9065" x="10296525" y="2544763"/>
          <p14:tracePt t="9074" x="10331450" y="2571750"/>
          <p14:tracePt t="9084" x="10340975" y="2608263"/>
          <p14:tracePt t="9096" x="10358438" y="2633663"/>
          <p14:tracePt t="9113" x="10375900" y="2687638"/>
          <p14:tracePt t="9129" x="10375900" y="2751138"/>
          <p14:tracePt t="9147" x="10375900" y="2813050"/>
          <p14:tracePt t="9163" x="10323513" y="2965450"/>
          <p14:tracePt t="9180" x="10260013" y="3133725"/>
          <p14:tracePt t="9196" x="10225088" y="3224213"/>
          <p14:tracePt t="9213" x="10144125" y="3411538"/>
          <p14:tracePt t="9229" x="10028238" y="3643313"/>
          <p14:tracePt t="9246" x="9939338" y="3830638"/>
          <p14:tracePt t="9263" x="9680575" y="4348163"/>
          <p14:tracePt t="9280" x="9296400" y="5010150"/>
          <p14:tracePt t="9296" x="9063038" y="5330825"/>
          <p14:tracePt t="9312" x="8697913" y="5741988"/>
          <p14:tracePt t="9330" x="8528050" y="5867400"/>
          <p14:tracePt t="9346" x="8447088" y="5911850"/>
          <p14:tracePt t="9363" x="8296275" y="5946775"/>
          <p14:tracePt t="9380" x="8089900" y="5991225"/>
          <p14:tracePt t="9396" x="7966075" y="6027738"/>
          <p14:tracePt t="9412" x="7724775" y="6072188"/>
          <p14:tracePt t="9429" x="7491413" y="6099175"/>
          <p14:tracePt t="9446" x="7367588" y="6099175"/>
          <p14:tracePt t="9446" x="7251700" y="6108700"/>
          <p14:tracePt t="9463" x="7134225" y="6108700"/>
          <p14:tracePt t="9479" x="6919913" y="6108700"/>
          <p14:tracePt t="9496" x="6724650" y="6099175"/>
          <p14:tracePt t="9514" x="6643688" y="6081713"/>
          <p14:tracePt t="9529" x="6473825" y="6045200"/>
          <p14:tracePt t="9546" x="6323013" y="6000750"/>
          <p14:tracePt t="9563" x="6251575" y="5965825"/>
          <p14:tracePt t="9579" x="6108700" y="5884863"/>
          <p14:tracePt t="9597" x="5991225" y="5795963"/>
          <p14:tracePt t="9613" x="5938838" y="5741988"/>
          <p14:tracePt t="9629" x="5875338" y="5626100"/>
          <p14:tracePt t="9645" x="5857875" y="5562600"/>
          <p14:tracePt t="9662" x="5840413" y="5438775"/>
          <p14:tracePt t="9679" x="5830888" y="5276850"/>
          <p14:tracePt t="9696" x="5830888" y="5133975"/>
          <p14:tracePt t="9713" x="5830888" y="5081588"/>
          <p14:tracePt t="9729" x="5840413" y="4991100"/>
          <p14:tracePt t="9746" x="5867400" y="4911725"/>
          <p14:tracePt t="9763" x="5884863" y="4867275"/>
          <p14:tracePt t="9779" x="5929313" y="4786313"/>
          <p14:tracePt t="9796" x="6000750" y="4697413"/>
          <p14:tracePt t="9813" x="6037263" y="4660900"/>
          <p14:tracePt t="9829" x="6116638" y="4589463"/>
          <p14:tracePt t="9845" x="6242050" y="4518025"/>
          <p14:tracePt t="9863" x="6313488" y="4473575"/>
          <p14:tracePt t="9879" x="6465888" y="4411663"/>
          <p14:tracePt t="9895" x="6589713" y="4367213"/>
          <p14:tracePt t="9913" x="6653213" y="4357688"/>
          <p14:tracePt t="9929" x="6777038" y="4340225"/>
          <p14:tracePt t="9945" x="6911975" y="4340225"/>
          <p14:tracePt t="9963" x="6965950" y="4340225"/>
          <p14:tracePt t="9978" x="7054850" y="4340225"/>
          <p14:tracePt t="9995" x="7099300" y="4348163"/>
          <p14:tracePt t="10013" x="7116763" y="4348163"/>
          <p14:tracePt t="10028" x="7126288" y="4357688"/>
          <p14:tracePt t="10046" x="7134225" y="4357688"/>
          <p14:tracePt t="10063" x="7134225" y="4367213"/>
          <p14:tracePt t="10400" x="7126288" y="4367213"/>
          <p14:tracePt t="10410" x="7116763" y="4367213"/>
          <p14:tracePt t="10429" x="7108825" y="4367213"/>
          <p14:tracePt t="10449" x="7099300" y="4357688"/>
          <p14:tracePt t="10470" x="7089775" y="4357688"/>
          <p14:tracePt t="10480" x="7089775" y="4348163"/>
          <p14:tracePt t="10490" x="7081838" y="4348163"/>
          <p14:tracePt t="10499" x="7081838" y="4340225"/>
          <p14:tracePt t="10512" x="7072313" y="4330700"/>
          <p14:tracePt t="10529" x="7072313" y="4322763"/>
          <p14:tracePt t="10545" x="7072313" y="4268788"/>
          <p14:tracePt t="10562" x="7089775" y="4232275"/>
          <p14:tracePt t="10578" x="7126288" y="4108450"/>
          <p14:tracePt t="10595" x="7170738" y="4010025"/>
          <p14:tracePt t="10611" x="7188200" y="3973513"/>
          <p14:tracePt t="10628" x="7251700" y="3884613"/>
          <p14:tracePt t="10645" x="7331075" y="3803650"/>
          <p14:tracePt t="10662" x="7367588" y="3759200"/>
          <p14:tracePt t="10678" x="7429500" y="3660775"/>
          <p14:tracePt t="10694" x="7473950" y="3589338"/>
          <p14:tracePt t="10711" x="7483475" y="3571875"/>
          <p14:tracePt t="10727" x="7510463" y="3536950"/>
          <p14:tracePt t="10745" x="7518400" y="3509963"/>
          <p14:tracePt t="10762" x="7527925" y="3490913"/>
          <p14:tracePt t="10779" x="7527925" y="3482975"/>
          <p14:tracePt t="10795" x="7537450" y="3473450"/>
          <p14:tracePt t="10811" x="7537450" y="3482975"/>
          <p14:tracePt t="10898" x="7527925" y="3490913"/>
          <p14:tracePt t="10917" x="7527925" y="3500438"/>
          <p14:tracePt t="10928" x="7510463" y="3509963"/>
          <p14:tracePt t="10937" x="7491413" y="3544888"/>
          <p14:tracePt t="10948" x="7456488" y="3589338"/>
          <p14:tracePt t="10962" x="7367588" y="3697288"/>
          <p14:tracePt t="10978" x="7313613" y="3751263"/>
          <p14:tracePt t="10994" x="7251700" y="3840163"/>
          <p14:tracePt t="11012" x="7197725" y="3911600"/>
          <p14:tracePt t="11029" x="7180263" y="3946525"/>
          <p14:tracePt t="11045" x="7126288" y="4037013"/>
          <p14:tracePt t="11061" x="7072313" y="4116388"/>
          <p14:tracePt t="11079" x="7054850" y="4160838"/>
          <p14:tracePt t="11095" x="7010400" y="4241800"/>
          <p14:tracePt t="11111" x="6983413" y="4303713"/>
          <p14:tracePt t="11128" x="6965950" y="4322763"/>
          <p14:tracePt t="11144" x="6946900" y="4357688"/>
          <p14:tracePt t="11161" x="6929438" y="4394200"/>
          <p14:tracePt t="12932" x="6929438" y="4402138"/>
          <p14:tracePt t="13009" x="6929438" y="4411663"/>
          <p14:tracePt t="13019" x="6919913" y="4429125"/>
          <p14:tracePt t="13029" x="6911975" y="4438650"/>
          <p14:tracePt t="13049" x="6902450" y="4438650"/>
          <p14:tracePt t="13060" x="6884988" y="4456113"/>
          <p14:tracePt t="13076" x="6858000" y="4483100"/>
          <p14:tracePt t="13093" x="6786563" y="4554538"/>
          <p14:tracePt t="13110" x="6759575" y="4581525"/>
          <p14:tracePt t="13126" x="6697663" y="4652963"/>
          <p14:tracePt t="13143" x="6626225" y="4714875"/>
          <p14:tracePt t="13160" x="6599238" y="4741863"/>
          <p14:tracePt t="13176" x="6554788" y="4803775"/>
          <p14:tracePt t="13193" x="6518275" y="4867275"/>
          <p14:tracePt t="13210" x="6510338" y="4894263"/>
          <p14:tracePt t="13226" x="6473825" y="4946650"/>
          <p14:tracePt t="13243" x="6456363" y="4973638"/>
          <p14:tracePt t="13259" x="6456363" y="4983163"/>
          <p14:tracePt t="13276" x="6446838" y="4991100"/>
          <p14:tracePt t="13292" x="6438900" y="5000625"/>
          <p14:tracePt t="13309" x="6438900" y="5010150"/>
          <p14:tracePt t="13348" x="6438900" y="5018088"/>
          <p14:tracePt t="13368" x="6438900" y="5037138"/>
          <p14:tracePt t="13387" x="6438900" y="5045075"/>
          <p14:tracePt t="13398" x="6438900" y="5054600"/>
          <p14:tracePt t="13407" x="6438900" y="5072063"/>
          <p14:tracePt t="13417" x="6429375" y="5099050"/>
          <p14:tracePt t="13427" x="6429375" y="5126038"/>
          <p14:tracePt t="13442" x="6411913" y="5197475"/>
          <p14:tracePt t="13459" x="6394450" y="5232400"/>
          <p14:tracePt t="13476" x="6340475" y="5286375"/>
          <p14:tracePt t="13493" x="6259513" y="5322888"/>
          <p14:tracePt t="13510" x="6215063" y="5340350"/>
          <p14:tracePt t="13526" x="6134100" y="5357813"/>
          <p14:tracePt t="13542" x="6081713" y="5357813"/>
          <p14:tracePt t="13559" x="6054725" y="5357813"/>
          <p14:tracePt t="13576" x="6000750" y="5357813"/>
          <p14:tracePt t="13593" x="5956300" y="5348288"/>
          <p14:tracePt t="13609" x="5929313" y="5340350"/>
          <p14:tracePt t="13625" x="5894388" y="5322888"/>
          <p14:tracePt t="13643" x="5848350" y="5303838"/>
          <p14:tracePt t="13659" x="5830888" y="5295900"/>
          <p14:tracePt t="13675" x="5803900" y="5286375"/>
          <p14:tracePt t="13692" x="5786438" y="5276850"/>
          <p14:tracePt t="13709" x="5768975" y="5268913"/>
          <p14:tracePt t="13725" x="5741988" y="5259388"/>
          <p14:tracePt t="13743" x="5705475" y="5241925"/>
          <p14:tracePt t="13759" x="5670550" y="5232400"/>
          <p14:tracePt t="13777" x="5643563" y="5224463"/>
          <p14:tracePt t="13792" x="5589588" y="5187950"/>
          <p14:tracePt t="13809" x="5554663" y="5160963"/>
          <p14:tracePt t="13825" x="5500688" y="5126038"/>
          <p14:tracePt t="13842" x="5456238" y="5089525"/>
          <p14:tracePt t="13859" x="5429250" y="5062538"/>
          <p14:tracePt t="13876" x="5419725" y="5054600"/>
          <p14:tracePt t="13892" x="5394325" y="5027613"/>
          <p14:tracePt t="13909" x="5375275" y="5000625"/>
          <p14:tracePt t="13926" x="5367338" y="4991100"/>
          <p14:tracePt t="13942" x="5357813" y="4946650"/>
          <p14:tracePt t="13959" x="5340350" y="4911725"/>
          <p14:tracePt t="13976" x="5330825" y="4884738"/>
          <p14:tracePt t="13992" x="5330825" y="4830763"/>
          <p14:tracePt t="14009" x="5330825" y="4776788"/>
          <p14:tracePt t="14026" x="5330825" y="4751388"/>
          <p14:tracePt t="14042" x="5348288" y="4705350"/>
          <p14:tracePt t="14059" x="5357813" y="4687888"/>
          <p14:tracePt t="14076" x="5367338" y="4670425"/>
          <p14:tracePt t="14093" x="5375275" y="4652963"/>
          <p14:tracePt t="14109" x="5384800" y="4633913"/>
          <p14:tracePt t="14126" x="5394325" y="4616450"/>
          <p14:tracePt t="14142" x="5411788" y="4598988"/>
          <p14:tracePt t="14159" x="5438775" y="4581525"/>
          <p14:tracePt t="14176" x="5456238" y="4581525"/>
          <p14:tracePt t="14192" x="5500688" y="4562475"/>
          <p14:tracePt t="14209" x="5545138" y="4554538"/>
          <p14:tracePt t="14225" x="5572125" y="4554538"/>
          <p14:tracePt t="14242" x="5599113" y="4554538"/>
          <p14:tracePt t="14258" x="5626100" y="4554538"/>
          <p14:tracePt t="14275" x="5634038" y="4554538"/>
          <p14:tracePt t="14292" x="5661025" y="4562475"/>
          <p14:tracePt t="14308" x="5680075" y="4572000"/>
          <p14:tracePt t="14325" x="5688013" y="4589463"/>
          <p14:tracePt t="14342" x="5705475" y="4633913"/>
          <p14:tracePt t="14358" x="5724525" y="4705350"/>
          <p14:tracePt t="14375" x="5732463" y="4741863"/>
          <p14:tracePt t="14392" x="5741988" y="4840288"/>
          <p14:tracePt t="14408" x="5741988" y="4938713"/>
          <p14:tracePt t="14425" x="5732463" y="4991100"/>
          <p14:tracePt t="14442" x="5715000" y="5099050"/>
          <p14:tracePt t="14458" x="5705475" y="5187950"/>
          <p14:tracePt t="14475" x="5697538" y="5224463"/>
          <p14:tracePt t="14492" x="5688013" y="5268913"/>
          <p14:tracePt t="14508" x="5688013" y="5295900"/>
          <p14:tracePt t="14525" x="5688013" y="5303838"/>
          <p14:tracePt t="14542" x="5688013" y="5295900"/>
          <p14:tracePt t="14562" x="5688013" y="5286375"/>
          <p14:tracePt t="14575" x="5688013" y="5259388"/>
          <p14:tracePt t="14575" x="5697538" y="5197475"/>
          <p14:tracePt t="14593" x="5715000" y="5126038"/>
          <p14:tracePt t="14608" x="5751513" y="4965700"/>
          <p14:tracePt t="14624" x="5768975" y="4894263"/>
          <p14:tracePt t="14641" x="5813425" y="4795838"/>
          <p14:tracePt t="14658" x="5848350" y="4724400"/>
          <p14:tracePt t="14675" x="5857875" y="4705350"/>
          <p14:tracePt t="14691" x="5884863" y="4687888"/>
          <p14:tracePt t="14708" x="5894388" y="4687888"/>
          <p14:tracePt t="14725" x="5902325" y="4687888"/>
          <p14:tracePt t="14742" x="5911850" y="4697413"/>
          <p14:tracePt t="14758" x="5919788" y="4732338"/>
          <p14:tracePt t="14775" x="5938838" y="4786313"/>
          <p14:tracePt t="14792" x="5938838" y="4813300"/>
          <p14:tracePt t="14808" x="5946775" y="4848225"/>
          <p14:tracePt t="14826" x="5946775" y="4875213"/>
          <p14:tracePt t="14843" x="5946775" y="4884738"/>
          <p14:tracePt t="14858" x="5946775" y="4894263"/>
          <p14:tracePt t="14874" x="5946775" y="4902200"/>
          <p14:tracePt t="14891" x="5956300" y="4902200"/>
          <p14:tracePt t="14951" x="5965825" y="4902200"/>
          <p14:tracePt t="14981" x="5973763" y="4902200"/>
          <p14:tracePt t="15000" x="5983288" y="4902200"/>
          <p14:tracePt t="15010" x="5991225" y="4902200"/>
          <p14:tracePt t="15030" x="6000750" y="4902200"/>
          <p14:tracePt t="15041" x="6010275" y="4902200"/>
          <p14:tracePt t="15050" x="6027738" y="4911725"/>
          <p14:tracePt t="15060" x="6037263" y="4919663"/>
          <p14:tracePt t="15074" x="6062663" y="4965700"/>
          <p14:tracePt t="15092" x="6072188" y="4991100"/>
          <p14:tracePt t="15108" x="6081713" y="5045075"/>
          <p14:tracePt t="15124" x="6081713" y="5081588"/>
          <p14:tracePt t="15141" x="6081713" y="5089525"/>
          <p14:tracePt t="15158" x="6081713" y="5099050"/>
          <p14:tracePt t="15174" x="6081713" y="5108575"/>
          <p14:tracePt t="15191" x="6081713" y="5099050"/>
          <p14:tracePt t="15250" x="6081713" y="5089525"/>
          <p14:tracePt t="15269" x="6081713" y="5081588"/>
          <p14:tracePt t="15279" x="6089650" y="5072063"/>
          <p14:tracePt t="15289" x="6099175" y="5045075"/>
          <p14:tracePt t="15299" x="6116638" y="5018088"/>
          <p14:tracePt t="15309" x="6153150" y="4973638"/>
          <p14:tracePt t="15324" x="6215063" y="4919663"/>
          <p14:tracePt t="15341" x="6242050" y="4911725"/>
          <p14:tracePt t="15357" x="6276975" y="4902200"/>
          <p14:tracePt t="15374" x="6303963" y="4902200"/>
          <p14:tracePt t="15391" x="6330950" y="4911725"/>
          <p14:tracePt t="15408" x="6357938" y="4956175"/>
          <p14:tracePt t="15424" x="6394450" y="5072063"/>
          <p14:tracePt t="15441" x="6411913" y="5153025"/>
          <p14:tracePt t="15457" x="6429375" y="5313363"/>
          <p14:tracePt t="15474" x="6446838" y="5473700"/>
          <p14:tracePt t="15492" x="6456363" y="5537200"/>
          <p14:tracePt t="15507" x="6473825" y="5589588"/>
          <p14:tracePt t="15525" x="6500813" y="5599113"/>
          <p14:tracePt t="15541" x="6527800" y="5599113"/>
          <p14:tracePt t="15557" x="6626225" y="5491163"/>
          <p14:tracePt t="15574" x="6742113" y="5348288"/>
          <p14:tracePt t="15591" x="6796088" y="5286375"/>
          <p14:tracePt t="15607" x="6867525" y="5187950"/>
          <p14:tracePt t="15624" x="6919913" y="5133975"/>
          <p14:tracePt t="15640" x="6938963" y="5126038"/>
          <p14:tracePt t="15657" x="6965950" y="5108575"/>
          <p14:tracePt t="15674" x="6983413" y="5108575"/>
          <p14:tracePt t="15691" x="7010400" y="5133975"/>
          <p14:tracePt t="15708" x="7018338" y="5143500"/>
          <p14:tracePt t="15724" x="7045325" y="5180013"/>
          <p14:tracePt t="15741" x="7062788" y="5205413"/>
          <p14:tracePt t="15758" x="7072313" y="5205413"/>
          <p14:tracePt t="15774" x="7126288" y="5214938"/>
          <p14:tracePt t="15791" x="7286625" y="5205413"/>
          <p14:tracePt t="15808" x="7394575" y="5180013"/>
          <p14:tracePt t="15824" x="7616825" y="5099050"/>
          <p14:tracePt t="15841" x="7777163" y="5045075"/>
          <p14:tracePt t="15858" x="7823200" y="5045075"/>
          <p14:tracePt t="15874" x="7867650" y="5037138"/>
          <p14:tracePt t="15891" x="7885113" y="5037138"/>
          <p14:tracePt t="15908" x="7894638" y="5037138"/>
          <p14:tracePt t="17681" x="7885113" y="5045075"/>
          <p14:tracePt t="18028" x="7867650" y="5045075"/>
          <p14:tracePt t="18048" x="7858125" y="5045075"/>
          <p14:tracePt t="18058" x="7840663" y="5037138"/>
          <p14:tracePt t="18067" x="7796213" y="5027613"/>
          <p14:tracePt t="18078" x="7715250" y="5018088"/>
          <p14:tracePt t="18089" x="7634288" y="5010150"/>
          <p14:tracePt t="18106" x="7456488" y="4991100"/>
          <p14:tracePt t="18122" x="7313613" y="4983163"/>
          <p14:tracePt t="18139" x="7242175" y="4983163"/>
          <p14:tracePt t="18155" x="7108825" y="4983163"/>
          <p14:tracePt t="18172" x="6983413" y="4973638"/>
          <p14:tracePt t="18189" x="6938963" y="4973638"/>
          <p14:tracePt t="18205" x="6858000" y="4965700"/>
          <p14:tracePt t="18222" x="6813550" y="4956175"/>
          <p14:tracePt t="18239" x="6796088" y="4956175"/>
          <p14:tracePt t="18255" x="6769100" y="4956175"/>
          <p14:tracePt t="18272" x="6759575" y="4956175"/>
          <p14:tracePt t="18289" x="6751638" y="4956175"/>
          <p14:tracePt t="18305" x="6742113" y="4956175"/>
          <p14:tracePt t="18322" x="6732588" y="4956175"/>
          <p14:tracePt t="18338" x="6724650" y="4956175"/>
          <p14:tracePt t="18355" x="6715125" y="4956175"/>
          <p14:tracePt t="18372" x="6705600" y="4956175"/>
          <p14:tracePt t="18389" x="6697663" y="4956175"/>
          <p14:tracePt t="18405" x="6688138" y="4956175"/>
          <p14:tracePt t="18422" x="6661150" y="4956175"/>
          <p14:tracePt t="18439" x="6653213" y="4956175"/>
          <p14:tracePt t="18455" x="6599238" y="4965700"/>
          <p14:tracePt t="18472" x="6537325" y="4973638"/>
          <p14:tracePt t="18489" x="6510338" y="4973638"/>
          <p14:tracePt t="18505" x="6456363" y="4973638"/>
          <p14:tracePt t="18522" x="6402388" y="4983163"/>
          <p14:tracePt t="18539" x="6375400" y="4983163"/>
          <p14:tracePt t="18555" x="6323013" y="4983163"/>
          <p14:tracePt t="18572" x="6276975" y="4983163"/>
          <p14:tracePt t="18589" x="6259513" y="4965700"/>
          <p14:tracePt t="18606" x="6251575" y="4965700"/>
          <p14:tracePt t="18622" x="6251575" y="4956175"/>
          <p14:tracePt t="18638" x="6259513" y="4956175"/>
          <p14:tracePt t="18656" x="6276975" y="4956175"/>
          <p14:tracePt t="18672" x="6348413" y="4956175"/>
          <p14:tracePt t="18688" x="6429375" y="4973638"/>
          <p14:tracePt t="18706" x="6473825" y="4991100"/>
          <p14:tracePt t="18722" x="6518275" y="5018088"/>
          <p14:tracePt t="18738" x="6527800" y="5062538"/>
          <p14:tracePt t="18756" x="6527800" y="5081588"/>
          <p14:tracePt t="18772" x="6527800" y="5116513"/>
          <p14:tracePt t="18788" x="6500813" y="5153025"/>
          <p14:tracePt t="18806" x="6465888" y="5170488"/>
          <p14:tracePt t="18822" x="6384925" y="5187950"/>
          <p14:tracePt t="18838" x="6286500" y="5205413"/>
          <p14:tracePt t="18856" x="6242050" y="5214938"/>
          <p14:tracePt t="18872" x="6126163" y="5232400"/>
          <p14:tracePt t="18888" x="6000750" y="5251450"/>
          <p14:tracePt t="18906" x="5946775" y="5259388"/>
          <p14:tracePt t="18922" x="5830888" y="5259388"/>
          <p14:tracePt t="18938" x="5759450" y="5259388"/>
          <p14:tracePt t="18956" x="5732463" y="5259388"/>
          <p14:tracePt t="18971" x="5697538" y="5251450"/>
          <p14:tracePt t="18988" x="5688013" y="5232400"/>
          <p14:tracePt t="19005" x="5688013" y="5224463"/>
          <p14:tracePt t="19023" x="5688013" y="5197475"/>
          <p14:tracePt t="19038" x="5732463" y="5126038"/>
          <p14:tracePt t="19055" x="5776913" y="5072063"/>
          <p14:tracePt t="19071" x="5902325" y="4938713"/>
          <p14:tracePt t="19089" x="6072188" y="4813300"/>
          <p14:tracePt t="19105" x="6161088" y="4759325"/>
          <p14:tracePt t="19121" x="6330950" y="4687888"/>
          <p14:tracePt t="19138" x="6483350" y="4652963"/>
          <p14:tracePt t="19155" x="6554788" y="4643438"/>
          <p14:tracePt t="19171" x="6697663" y="4643438"/>
          <p14:tracePt t="19189" x="6831013" y="4660900"/>
          <p14:tracePt t="19205" x="6884988" y="4679950"/>
          <p14:tracePt t="19221" x="6946900" y="4724400"/>
          <p14:tracePt t="19238" x="6973888" y="4768850"/>
          <p14:tracePt t="19255" x="6983413" y="4803775"/>
          <p14:tracePt t="19271" x="6973888" y="4911725"/>
          <p14:tracePt t="19288" x="6894513" y="5045075"/>
          <p14:tracePt t="19305" x="6848475" y="5133975"/>
          <p14:tracePt t="19322" x="6732588" y="5303838"/>
          <p14:tracePt t="19339" x="6626225" y="5411788"/>
          <p14:tracePt t="19355" x="6589713" y="5446713"/>
          <p14:tracePt t="19371" x="6491288" y="5483225"/>
          <p14:tracePt t="19388" x="6394450" y="5500688"/>
          <p14:tracePt t="19405" x="6357938" y="5500688"/>
          <p14:tracePt t="19421" x="6296025" y="5500688"/>
          <p14:tracePt t="19438" x="6242050" y="5483225"/>
          <p14:tracePt t="19455" x="6215063" y="5473700"/>
          <p14:tracePt t="19471" x="6197600" y="5465763"/>
          <p14:tracePt t="19488" x="6188075" y="5456238"/>
          <p14:tracePt t="19504" x="6180138" y="5446713"/>
          <p14:tracePt t="19521" x="6170613" y="5446713"/>
          <p14:tracePt t="19538" x="6170613" y="5438775"/>
          <p14:tracePt t="19581" x="6161088" y="5438775"/>
          <p14:tracePt t="19611" x="6161088" y="5429250"/>
          <p14:tracePt t="19621" x="6153150" y="5419725"/>
          <p14:tracePt t="19641" x="6153150" y="5411788"/>
          <p14:tracePt t="19651" x="6143625" y="5402263"/>
          <p14:tracePt t="19661" x="6126163" y="5384800"/>
          <p14:tracePt t="19671" x="6108700" y="5348288"/>
          <p14:tracePt t="19687" x="6045200" y="5214938"/>
          <p14:tracePt t="19704" x="6010275" y="5143500"/>
          <p14:tracePt t="19721" x="5983288" y="4991100"/>
          <p14:tracePt t="19738" x="5973763" y="4875213"/>
          <p14:tracePt t="19754" x="5973763" y="4751388"/>
          <p14:tracePt t="19772" x="5983288" y="4714875"/>
          <p14:tracePt t="19787" x="6000750" y="4652963"/>
          <p14:tracePt t="19804" x="6010275" y="4643438"/>
          <p14:tracePt t="19821" x="6018213" y="4643438"/>
          <p14:tracePt t="19837" x="6027738" y="4652963"/>
          <p14:tracePt t="19854" x="6045200" y="4687888"/>
          <p14:tracePt t="19872" x="6062663" y="4732338"/>
          <p14:tracePt t="19888" x="6108700" y="4848225"/>
          <p14:tracePt t="19904" x="6143625" y="4973638"/>
          <p14:tracePt t="19921" x="6161088" y="5037138"/>
          <p14:tracePt t="19937" x="6188075" y="5126038"/>
          <p14:tracePt t="19954" x="6197600" y="5170488"/>
          <p14:tracePt t="19971" x="6197600" y="5180013"/>
          <p14:tracePt t="19987" x="6205538" y="5187950"/>
          <p14:tracePt t="20004" x="6215063" y="5180013"/>
          <p14:tracePt t="20039" x="6224588" y="5153025"/>
          <p14:tracePt t="20049" x="6232525" y="5108575"/>
          <p14:tracePt t="20059" x="6251575" y="5045075"/>
          <p14:tracePt t="20071" x="6276975" y="4965700"/>
          <p14:tracePt t="20088" x="6348413" y="4848225"/>
          <p14:tracePt t="20104" x="6402388" y="4776788"/>
          <p14:tracePt t="20120" x="6429375" y="4751388"/>
          <p14:tracePt t="20137" x="6446838" y="4732338"/>
          <p14:tracePt t="20154" x="6456363" y="4732338"/>
          <p14:tracePt t="20170" x="6465888" y="4732338"/>
          <p14:tracePt t="20187" x="6473825" y="4751388"/>
          <p14:tracePt t="20204" x="6483350" y="4795838"/>
          <p14:tracePt t="20221" x="6483350" y="4822825"/>
          <p14:tracePt t="20237" x="6491288" y="4902200"/>
          <p14:tracePt t="20254" x="6500813" y="4991100"/>
          <p14:tracePt t="20270" x="6510338" y="5037138"/>
          <p14:tracePt t="20287" x="6518275" y="5099050"/>
          <p14:tracePt t="20304" x="6527800" y="5133975"/>
          <p14:tracePt t="20321" x="6537325" y="5143500"/>
          <p14:tracePt t="20337" x="6545263" y="5143500"/>
          <p14:tracePt t="20354" x="6599238" y="5108575"/>
          <p14:tracePt t="20371" x="6643688" y="5072063"/>
          <p14:tracePt t="20387" x="6732588" y="4938713"/>
          <p14:tracePt t="20404" x="6823075" y="4813300"/>
          <p14:tracePt t="20421" x="6848475" y="4786313"/>
          <p14:tracePt t="20437" x="6884988" y="4751388"/>
          <p14:tracePt t="20454" x="6894513" y="4751388"/>
          <p14:tracePt t="20470" x="6902450" y="4741863"/>
          <p14:tracePt t="20487" x="6902450" y="4751388"/>
          <p14:tracePt t="20528" x="6902450" y="4759325"/>
          <p14:tracePt t="20547" x="6902450" y="4768850"/>
          <p14:tracePt t="20557" x="6894513" y="4786313"/>
          <p14:tracePt t="20567" x="6858000" y="4803775"/>
          <p14:tracePt t="20577" x="6804025" y="4840288"/>
          <p14:tracePt t="20588" x="6732588" y="4875213"/>
          <p14:tracePt t="20604" x="6562725" y="4965700"/>
          <p14:tracePt t="20621" x="6348413" y="5045075"/>
          <p14:tracePt t="20638" x="6242050" y="5072063"/>
          <p14:tracePt t="20653" x="6018213" y="5126038"/>
          <p14:tracePt t="20670" x="5840413" y="5153025"/>
          <p14:tracePt t="20687" x="5759450" y="5160963"/>
          <p14:tracePt t="20703" x="5626100" y="5170488"/>
          <p14:tracePt t="20720" x="5527675" y="5170488"/>
          <p14:tracePt t="20737" x="5491163" y="5170488"/>
          <p14:tracePt t="20753" x="5438775" y="5170488"/>
          <p14:tracePt t="20770" x="5402263" y="5160963"/>
          <p14:tracePt t="20787" x="5394325" y="5153025"/>
          <p14:tracePt t="20803" x="5375275" y="5126038"/>
          <p14:tracePt t="20820" x="5375275" y="5099050"/>
          <p14:tracePt t="20838" x="5375275" y="5062538"/>
          <p14:tracePt t="20854" x="5375275" y="4956175"/>
          <p14:tracePt t="20871" x="5402263" y="4830763"/>
          <p14:tracePt t="20887" x="5419725" y="4776788"/>
          <p14:tracePt t="20903" x="5429250" y="4714875"/>
          <p14:tracePt t="20921" x="5446713" y="4697413"/>
          <p14:tracePt t="20937" x="5446713" y="4687888"/>
          <p14:tracePt t="20953" x="5456238" y="4697413"/>
          <p14:tracePt t="21005" x="5456238" y="4714875"/>
          <p14:tracePt t="21015" x="5456238" y="4751388"/>
          <p14:tracePt t="21025" x="5456238" y="4803775"/>
          <p14:tracePt t="21036" x="5456238" y="4875213"/>
          <p14:tracePt t="21053" x="5456238" y="5037138"/>
          <p14:tracePt t="21070" x="5456238" y="5133975"/>
          <p14:tracePt t="21087" x="5456238" y="5160963"/>
          <p14:tracePt t="21103" x="5456238" y="5187950"/>
          <p14:tracePt t="21121" x="5456238" y="5197475"/>
          <p14:tracePt t="21136" x="5465763" y="5197475"/>
          <p14:tracePt t="21153" x="5491163" y="5187950"/>
          <p14:tracePt t="21170" x="5562600" y="5160963"/>
          <p14:tracePt t="21187" x="5608638" y="5143500"/>
          <p14:tracePt t="21203" x="5680075" y="5116513"/>
          <p14:tracePt t="21220" x="5768975" y="5108575"/>
          <p14:tracePt t="21236" x="5803900" y="5108575"/>
          <p14:tracePt t="21253" x="5857875" y="5108575"/>
          <p14:tracePt t="21270" x="5911850" y="5126038"/>
          <p14:tracePt t="21286" x="5929313" y="5133975"/>
          <p14:tracePt t="21303" x="5956300" y="5153025"/>
          <p14:tracePt t="21320" x="5983288" y="5180013"/>
          <p14:tracePt t="21336" x="6000750" y="5187950"/>
          <p14:tracePt t="21352" x="6027738" y="5214938"/>
          <p14:tracePt t="21370" x="6045200" y="5241925"/>
          <p14:tracePt t="21386" x="6072188" y="5259388"/>
          <p14:tracePt t="21402" x="6134100" y="5259388"/>
          <p14:tracePt t="21420" x="6276975" y="5214938"/>
          <p14:tracePt t="21436" x="6394450" y="5170488"/>
          <p14:tracePt t="21453" x="6626225" y="5062538"/>
          <p14:tracePt t="21469" x="6840538" y="4983163"/>
          <p14:tracePt t="21486" x="6902450" y="4965700"/>
          <p14:tracePt t="22385" x="6902450" y="4973638"/>
          <p14:tracePt t="22668" x="6902450" y="4983163"/>
          <p14:tracePt t="22678" x="6894513" y="4983163"/>
          <p14:tracePt t="22708" x="6875463" y="4991100"/>
          <p14:tracePt t="22719" x="6848475" y="5000625"/>
          <p14:tracePt t="22728" x="6813550" y="5018088"/>
          <p14:tracePt t="22738" x="6751638" y="5037138"/>
          <p14:tracePt t="22752" x="6599238" y="5099050"/>
          <p14:tracePt t="22769" x="6527800" y="5116513"/>
          <p14:tracePt t="22785" x="6384925" y="5153025"/>
          <p14:tracePt t="22802" x="6276975" y="5170488"/>
          <p14:tracePt t="22819" x="6224588" y="5180013"/>
          <p14:tracePt t="22835" x="6153150" y="5187950"/>
          <p14:tracePt t="22852" x="6072188" y="5187950"/>
          <p14:tracePt t="22869" x="6037263" y="5187950"/>
          <p14:tracePt t="22885" x="5983288" y="5187950"/>
          <p14:tracePt t="22902" x="5929313" y="5170488"/>
          <p14:tracePt t="22919" x="5911850" y="5160963"/>
          <p14:tracePt t="22935" x="5867400" y="5153025"/>
          <p14:tracePt t="22952" x="5848350" y="5143500"/>
          <p14:tracePt t="22968" x="5830888" y="5133975"/>
          <p14:tracePt t="22985" x="5803900" y="5108575"/>
          <p14:tracePt t="23002" x="5776913" y="5072063"/>
          <p14:tracePt t="23019" x="5768975" y="5045075"/>
          <p14:tracePt t="23035" x="5715000" y="4938713"/>
          <p14:tracePt t="23052" x="5661025" y="4795838"/>
          <p14:tracePt t="23068" x="5626100" y="4714875"/>
          <p14:tracePt t="23085" x="5589588" y="4554538"/>
          <p14:tracePt t="23102" x="5562600" y="4402138"/>
          <p14:tracePt t="23118" x="5554663" y="4313238"/>
          <p14:tracePt t="23135" x="5554663" y="4152900"/>
          <p14:tracePt t="23152" x="5562600" y="3983038"/>
          <p14:tracePt t="23168" x="5581650" y="3902075"/>
          <p14:tracePt t="23185" x="5626100" y="3768725"/>
          <p14:tracePt t="23203" x="5680075" y="3660775"/>
          <p14:tracePt t="23218" x="5741988" y="3581400"/>
          <p14:tracePt t="23236" x="5768975" y="3544888"/>
          <p14:tracePt t="23251" x="5822950" y="3482975"/>
          <p14:tracePt t="23268" x="5840413" y="3455988"/>
          <p14:tracePt t="23285" x="5894388" y="3411538"/>
          <p14:tracePt t="23302" x="5946775" y="3384550"/>
          <p14:tracePt t="23318" x="5965825" y="3367088"/>
          <p14:tracePt t="23318" x="5973763" y="3357563"/>
          <p14:tracePt t="23336" x="5991225" y="3357563"/>
          <p14:tracePt t="23351" x="6000750" y="3357563"/>
          <p14:tracePt t="23368" x="6000750" y="3367088"/>
          <p14:tracePt t="23414" x="6000750" y="3375025"/>
          <p14:tracePt t="23435" x="6000750" y="3384550"/>
          <p14:tracePt t="23455" x="6000750" y="3394075"/>
          <p14:tracePt t="23465" x="5991225" y="3402013"/>
          <p14:tracePt t="23474" x="5973763" y="3438525"/>
          <p14:tracePt t="23485" x="5956300" y="3473450"/>
          <p14:tracePt t="23501" x="5884863" y="3616325"/>
          <p14:tracePt t="23519" x="5822950" y="3768725"/>
          <p14:tracePt t="23536" x="5795963" y="3840163"/>
          <p14:tracePt t="23551" x="5741988" y="3990975"/>
          <p14:tracePt t="23568" x="5705475" y="4133850"/>
          <p14:tracePt t="23586" x="5697538" y="4214813"/>
          <p14:tracePt t="23602" x="5680075" y="4367213"/>
          <p14:tracePt t="23618" x="5661025" y="4537075"/>
          <p14:tracePt t="23635" x="5653088" y="4625975"/>
          <p14:tracePt t="23651" x="5643563" y="4786313"/>
          <p14:tracePt t="23668" x="5643563" y="4919663"/>
          <p14:tracePt t="23685" x="5643563" y="4973638"/>
          <p14:tracePt t="23701" x="5643563" y="5037138"/>
          <p14:tracePt t="23718" x="5653088" y="5089525"/>
          <p14:tracePt t="23735" x="5653088" y="5116513"/>
          <p14:tracePt t="23751" x="5661025" y="5153025"/>
          <p14:tracePt t="23768" x="5670550" y="5180013"/>
          <p14:tracePt t="23785" x="5670550" y="5187950"/>
          <p14:tracePt t="23801" x="5670550" y="5197475"/>
          <p14:tracePt t="23818" x="5680075" y="5197475"/>
          <p14:tracePt t="23843" x="5680075" y="5205413"/>
          <p14:tracePt t="24743" x="5670550" y="5205413"/>
          <p14:tracePt t="25238" x="5661025" y="5205413"/>
          <p14:tracePt t="25278" x="5653088" y="5205413"/>
          <p14:tracePt t="25297" x="5653088" y="5197475"/>
          <p14:tracePt t="25307" x="5653088" y="5187950"/>
          <p14:tracePt t="25318" x="5643563" y="5180013"/>
          <p14:tracePt t="25333" x="5634038" y="5108575"/>
          <p14:tracePt t="25349" x="5626100" y="5062538"/>
          <p14:tracePt t="25366" x="5608638" y="4919663"/>
          <p14:tracePt t="25383" x="5608638" y="4768850"/>
          <p14:tracePt t="25400" x="5626100" y="4562475"/>
          <p14:tracePt t="25418" x="5653088" y="4446588"/>
          <p14:tracePt t="25433" x="5741988" y="4197350"/>
          <p14:tracePt t="25450" x="5813425" y="4000500"/>
          <p14:tracePt t="25468" x="5857875" y="3911600"/>
          <p14:tracePt t="25483" x="5919788" y="3768725"/>
          <p14:tracePt t="25501" x="5965825" y="3670300"/>
          <p14:tracePt t="25518" x="5991225" y="3625850"/>
          <p14:tracePt t="25533" x="6018213" y="3571875"/>
          <p14:tracePt t="25550" x="6037263" y="3544888"/>
          <p14:tracePt t="25567" x="6045200" y="3536950"/>
          <p14:tracePt t="25583" x="6045200" y="3527425"/>
          <p14:tracePt t="25600" x="6054725" y="3527425"/>
          <p14:tracePt t="25617" x="6045200" y="3536950"/>
          <p14:tracePt t="25736" x="6037263" y="3544888"/>
          <p14:tracePt t="25755" x="6037263" y="3554413"/>
          <p14:tracePt t="25766" x="6027738" y="3562350"/>
          <p14:tracePt t="25785" x="6018213" y="3581400"/>
          <p14:tracePt t="25805" x="6010275" y="3598863"/>
          <p14:tracePt t="25815" x="5983288" y="3625850"/>
          <p14:tracePt t="25825" x="5946775" y="3670300"/>
          <p14:tracePt t="25835" x="5911850" y="3732213"/>
          <p14:tracePt t="25849" x="5840413" y="3884613"/>
          <p14:tracePt t="25866" x="5795963" y="3973513"/>
          <p14:tracePt t="25883" x="5741988" y="4133850"/>
          <p14:tracePt t="25900" x="5697538" y="4286250"/>
          <p14:tracePt t="25916" x="5680075" y="4348163"/>
          <p14:tracePt t="25933" x="5643563" y="4483100"/>
          <p14:tracePt t="25950" x="5616575" y="4608513"/>
          <p14:tracePt t="25966" x="5608638" y="4670425"/>
          <p14:tracePt t="25983" x="5599113" y="4768850"/>
          <p14:tracePt t="25999" x="5581650" y="4840288"/>
          <p14:tracePt t="26017" x="5581650" y="4884738"/>
          <p14:tracePt t="26034" x="5572125" y="4946650"/>
          <p14:tracePt t="26050" x="5562600" y="5000625"/>
          <p14:tracePt t="26066" x="5562600" y="5018088"/>
          <p14:tracePt t="26083" x="5562600" y="5054600"/>
          <p14:tracePt t="26101" x="5562600" y="5062538"/>
          <p14:tracePt t="26117" x="5562600" y="5072063"/>
          <p14:tracePt t="26134" x="5562600" y="5081588"/>
          <p14:tracePt t="33166" x="5581650" y="5081588"/>
          <p14:tracePt t="33354" x="5616575" y="5081588"/>
          <p14:tracePt t="33363" x="5661025" y="5072063"/>
          <p14:tracePt t="33374" x="5715000" y="5072063"/>
          <p14:tracePt t="33384" x="5803900" y="5062538"/>
          <p14:tracePt t="33394" x="5911850" y="5054600"/>
          <p14:tracePt t="33410" x="6170613" y="5045075"/>
          <p14:tracePt t="33427" x="6419850" y="5045075"/>
          <p14:tracePt t="33445" x="6527800" y="5054600"/>
          <p14:tracePt t="33460" x="6697663" y="5081588"/>
          <p14:tracePt t="33477" x="6831013" y="5116513"/>
          <p14:tracePt t="33495" x="6875463" y="5133975"/>
          <p14:tracePt t="33511" x="6938963" y="5170488"/>
          <p14:tracePt t="33527" x="6965950" y="5205413"/>
          <p14:tracePt t="33544" x="6973888" y="5214938"/>
          <p14:tracePt t="33562" x="6973888" y="5224463"/>
          <p14:tracePt t="33612" x="6956425" y="5232400"/>
          <p14:tracePt t="33622" x="6929438" y="5232400"/>
          <p14:tracePt t="33632" x="6884988" y="5251450"/>
          <p14:tracePt t="33643" x="6804025" y="5268913"/>
          <p14:tracePt t="33660" x="6643688" y="5313363"/>
          <p14:tracePt t="33677" x="6537325" y="5322888"/>
          <p14:tracePt t="33693" x="6500813" y="5330825"/>
          <p14:tracePt t="33710" x="6419850" y="5340350"/>
          <p14:tracePt t="33726" x="6348413" y="5348288"/>
          <p14:tracePt t="33744" x="6303963" y="5357813"/>
          <p14:tracePt t="33760" x="6232525" y="5357813"/>
          <p14:tracePt t="33777" x="6197600" y="5357813"/>
          <p14:tracePt t="33794" x="6180138" y="5348288"/>
          <p14:tracePt t="33810" x="6180138" y="5286375"/>
          <p14:tracePt t="33827" x="6197600" y="5187950"/>
          <p14:tracePt t="33843" x="6232525" y="5153025"/>
          <p14:tracePt t="33860" x="6313488" y="5081588"/>
          <p14:tracePt t="33877" x="6384925" y="5045075"/>
          <p14:tracePt t="33894" x="6411913" y="5027613"/>
          <p14:tracePt t="33910" x="6483350" y="5010150"/>
          <p14:tracePt t="33927" x="6581775" y="4983163"/>
          <p14:tracePt t="33943" x="6626225" y="4973638"/>
          <p14:tracePt t="33960" x="6705600" y="4956175"/>
          <p14:tracePt t="33977" x="6751638" y="4946650"/>
          <p14:tracePt t="33993" x="6769100" y="4946650"/>
          <p14:tracePt t="34011" x="6777038" y="4946650"/>
          <p14:tracePt t="34027" x="6769100" y="4946650"/>
          <p14:tracePt t="34051" x="6742113" y="4946650"/>
          <p14:tracePt t="34061" x="6697663" y="4946650"/>
          <p14:tracePt t="34076" x="6554788" y="4946650"/>
          <p14:tracePt t="34094" x="6491288" y="4946650"/>
          <p14:tracePt t="34111" x="6384925" y="4946650"/>
          <p14:tracePt t="34127" x="6323013" y="4938713"/>
          <p14:tracePt t="34143" x="6296025" y="4929188"/>
          <p14:tracePt t="34161" x="6296025" y="4911725"/>
          <p14:tracePt t="34180" x="6296025" y="4894263"/>
          <p14:tracePt t="34193" x="6348413" y="4830763"/>
          <p14:tracePt t="34211" x="6384925" y="4803775"/>
          <p14:tracePt t="34226" x="6465888" y="4759325"/>
          <p14:tracePt t="34243" x="6545263" y="4741863"/>
          <p14:tracePt t="34261" x="6581775" y="4732338"/>
          <p14:tracePt t="34276" x="6643688" y="4732338"/>
          <p14:tracePt t="34293" x="6688138" y="4732338"/>
          <p14:tracePt t="34311" x="6705600" y="4741863"/>
          <p14:tracePt t="34326" x="6715125" y="4751388"/>
          <p14:tracePt t="34343" x="6715125" y="4759325"/>
          <p14:tracePt t="34360" x="6697663" y="4768850"/>
          <p14:tracePt t="34376" x="6599238" y="4813300"/>
          <p14:tracePt t="34393" x="6473825" y="4848225"/>
          <p14:tracePt t="34411" x="6411913" y="4867275"/>
          <p14:tracePt t="34426" x="6323013" y="4884738"/>
          <p14:tracePt t="34443" x="6269038" y="4894263"/>
          <p14:tracePt t="34461" x="6251575" y="4902200"/>
          <p14:tracePt t="34476" x="6232525" y="4902200"/>
          <p14:tracePt t="34493" x="6242050" y="4902200"/>
          <p14:tracePt t="34539" x="6251575" y="4902200"/>
          <p14:tracePt t="34558" x="6259513" y="4902200"/>
          <p14:tracePt t="34578" x="6276975" y="4902200"/>
          <p14:tracePt t="34588" x="6286500" y="4902200"/>
          <p14:tracePt t="34598" x="6296025" y="4911725"/>
          <p14:tracePt t="34610" x="6313488" y="4919663"/>
          <p14:tracePt t="34626" x="6348413" y="4946650"/>
          <p14:tracePt t="34643" x="6394450" y="4991100"/>
          <p14:tracePt t="34660" x="6411913" y="5027613"/>
          <p14:tracePt t="34677" x="6419850" y="5081588"/>
          <p14:tracePt t="34694" x="6419850" y="5133975"/>
          <p14:tracePt t="34710" x="6419850" y="5153025"/>
          <p14:tracePt t="34726" x="6394450" y="5197475"/>
          <p14:tracePt t="34743" x="6340475" y="5251450"/>
          <p14:tracePt t="34759" x="6296025" y="5286375"/>
          <p14:tracePt t="34776" x="6180138" y="5348288"/>
          <p14:tracePt t="34793" x="6062663" y="5384800"/>
          <p14:tracePt t="34809" x="6027738" y="5402263"/>
          <p14:tracePt t="34826" x="5973763" y="5419725"/>
          <p14:tracePt t="34843" x="5956300" y="5429250"/>
          <p14:tracePt t="34859" x="5946775" y="5429250"/>
          <p14:tracePt t="34876" x="5938838" y="5429250"/>
          <p14:tracePt t="34893" x="5929313" y="5429250"/>
          <p14:tracePt t="35157" x="5911850" y="5429250"/>
          <p14:tracePt t="35177" x="5902325" y="5411788"/>
          <p14:tracePt t="35187" x="5894388" y="5394325"/>
          <p14:tracePt t="35197" x="5894388" y="5367338"/>
          <p14:tracePt t="35209" x="5884863" y="5330825"/>
          <p14:tracePt t="35226" x="5875338" y="5232400"/>
          <p14:tracePt t="35243" x="5875338" y="5133975"/>
          <p14:tracePt t="35259" x="5902325" y="5018088"/>
          <p14:tracePt t="35277" x="5929313" y="4956175"/>
          <p14:tracePt t="35292" x="6018213" y="4830763"/>
          <p14:tracePt t="35309" x="6153150" y="4751388"/>
          <p14:tracePt t="35327" x="6224588" y="4724400"/>
          <p14:tracePt t="35342" x="6357938" y="4705350"/>
          <p14:tracePt t="35359" x="6465888" y="4705350"/>
          <p14:tracePt t="35376" x="6510338" y="4714875"/>
          <p14:tracePt t="35392" x="6562725" y="4724400"/>
          <p14:tracePt t="35409" x="6589713" y="4741863"/>
          <p14:tracePt t="35426" x="6599238" y="4751388"/>
          <p14:tracePt t="35442" x="6608763" y="4786313"/>
          <p14:tracePt t="35459" x="6589713" y="4848225"/>
          <p14:tracePt t="35476" x="6554788" y="4902200"/>
          <p14:tracePt t="35492" x="6446838" y="5037138"/>
          <p14:tracePt t="35510" x="6276975" y="5143500"/>
          <p14:tracePt t="35526" x="6188075" y="5180013"/>
          <p14:tracePt t="35542" x="6045200" y="5214938"/>
          <p14:tracePt t="35559" x="5919788" y="5224463"/>
          <p14:tracePt t="35576" x="5875338" y="5224463"/>
          <p14:tracePt t="35592" x="5803900" y="5224463"/>
          <p14:tracePt t="35609" x="5768975" y="5205413"/>
          <p14:tracePt t="35626" x="5759450" y="5205413"/>
          <p14:tracePt t="35642" x="5759450" y="5187950"/>
          <p14:tracePt t="35659" x="5768975" y="5153025"/>
          <p14:tracePt t="35676" x="5803900" y="5133975"/>
          <p14:tracePt t="35692" x="5902325" y="5089525"/>
          <p14:tracePt t="35709" x="6062663" y="5072063"/>
          <p14:tracePt t="35726" x="6143625" y="5072063"/>
          <p14:tracePt t="35743" x="6276975" y="5072063"/>
          <p14:tracePt t="35759" x="6348413" y="5089525"/>
          <p14:tracePt t="35776" x="6367463" y="5089525"/>
          <p14:tracePt t="35792" x="6394450" y="5116513"/>
          <p14:tracePt t="35809" x="6394450" y="5133975"/>
          <p14:tracePt t="35826" x="6394450" y="5143500"/>
          <p14:tracePt t="35842" x="6375400" y="5170488"/>
          <p14:tracePt t="35859" x="6286500" y="5214938"/>
          <p14:tracePt t="35875" x="6224588" y="5232400"/>
          <p14:tracePt t="35892" x="6116638" y="5259388"/>
          <p14:tracePt t="35909" x="6037263" y="5276850"/>
          <p14:tracePt t="35925" x="6010275" y="5276850"/>
          <p14:tracePt t="35942" x="5956300" y="5276850"/>
          <p14:tracePt t="35959" x="5919788" y="5276850"/>
          <p14:tracePt t="35975" x="5911850" y="5276850"/>
          <p14:tracePt t="35992" x="5902325" y="5276850"/>
          <p14:tracePt t="36008" x="5902325" y="5268913"/>
          <p14:tracePt t="36092" x="5911850" y="5259388"/>
          <p14:tracePt t="36102" x="5956300" y="5232400"/>
          <p14:tracePt t="36112" x="6027738" y="5197475"/>
          <p14:tracePt t="36125" x="6116638" y="5160963"/>
          <p14:tracePt t="36125" x="6215063" y="5116513"/>
          <p14:tracePt t="36143" x="6303963" y="5099050"/>
          <p14:tracePt t="36159" x="6438900" y="5081588"/>
          <p14:tracePt t="36176" x="6500813" y="5081588"/>
          <p14:tracePt t="36193" x="6518275" y="5081588"/>
          <p14:tracePt t="36208" x="6545263" y="5081588"/>
          <p14:tracePt t="36225" x="6537325" y="5081588"/>
          <p14:tracePt t="36282" x="6510338" y="5081588"/>
          <p14:tracePt t="36292" x="6446838" y="5081588"/>
          <p14:tracePt t="36302" x="6375400" y="5081588"/>
          <p14:tracePt t="36312" x="6303963" y="5081588"/>
          <p14:tracePt t="36325" x="6170613" y="5081588"/>
          <p14:tracePt t="36342" x="6134100" y="5081588"/>
          <p14:tracePt t="36358" x="6081713" y="5054600"/>
          <p14:tracePt t="36375" x="6062663" y="5027613"/>
          <p14:tracePt t="36393" x="6062663" y="5000625"/>
          <p14:tracePt t="36408" x="6099175" y="4946650"/>
          <p14:tracePt t="36425" x="6188075" y="4875213"/>
          <p14:tracePt t="36442" x="6259513" y="4848225"/>
          <p14:tracePt t="36459" x="6367463" y="4822825"/>
          <p14:tracePt t="36475" x="6456363" y="4813300"/>
          <p14:tracePt t="36492" x="6491288" y="4813300"/>
          <p14:tracePt t="36508" x="6537325" y="4813300"/>
          <p14:tracePt t="36525" x="6562725" y="4822825"/>
          <p14:tracePt t="36542" x="6572250" y="4830763"/>
          <p14:tracePt t="36558" x="6572250" y="4840288"/>
          <p14:tracePt t="36575" x="6554788" y="4875213"/>
          <p14:tracePt t="36592" x="6527800" y="4902200"/>
          <p14:tracePt t="36609" x="6429375" y="4956175"/>
          <p14:tracePt t="36626" x="6303963" y="5000625"/>
          <p14:tracePt t="36642" x="6242050" y="5000625"/>
          <p14:tracePt t="36657" x="6153150" y="5010150"/>
          <p14:tracePt t="36677" x="6099175" y="5018088"/>
          <p14:tracePt t="36693" x="6081713" y="5018088"/>
          <p14:tracePt t="36709" x="6054725" y="5018088"/>
          <p14:tracePt t="36725" x="6037263" y="5018088"/>
          <p14:tracePt t="36741" x="6027738" y="5018088"/>
          <p14:tracePt t="37650" x="6027738" y="5010150"/>
          <p14:tracePt t="38244" x="6027738" y="4965700"/>
          <p14:tracePt t="38254" x="6027738" y="4929188"/>
          <p14:tracePt t="38264" x="6027738" y="4894263"/>
          <p14:tracePt t="38275" x="6037263" y="4867275"/>
          <p14:tracePt t="38290" x="6045200" y="4813300"/>
          <p14:tracePt t="38307" x="6062663" y="4759325"/>
          <p14:tracePt t="38324" x="6126163" y="4625975"/>
          <p14:tracePt t="38340" x="6197600" y="4446588"/>
          <p14:tracePt t="38357" x="6242050" y="4357688"/>
          <p14:tracePt t="38357" x="6276975" y="4276725"/>
          <p14:tracePt t="38375" x="6303963" y="4187825"/>
          <p14:tracePt t="38390" x="6348413" y="4027488"/>
          <p14:tracePt t="38408" x="6394450" y="3875088"/>
          <p14:tracePt t="38424" x="6429375" y="3813175"/>
          <p14:tracePt t="38440" x="6500813" y="3670300"/>
          <p14:tracePt t="38457" x="6562725" y="3581400"/>
          <p14:tracePt t="38474" x="6581775" y="3554413"/>
          <p14:tracePt t="38490" x="6599238" y="3536950"/>
          <p14:tracePt t="38507" x="6608763" y="3536950"/>
          <p14:tracePt t="38524" x="6616700" y="3536950"/>
          <p14:tracePt t="38544" x="6616700" y="3544888"/>
          <p14:tracePt t="38622" x="6616700" y="3554413"/>
          <p14:tracePt t="38632" x="6616700" y="3562350"/>
          <p14:tracePt t="38643" x="6608763" y="3598863"/>
          <p14:tracePt t="38657" x="6545263" y="3768725"/>
          <p14:tracePt t="38674" x="6491288" y="3875088"/>
          <p14:tracePt t="38690" x="6394450" y="4098925"/>
          <p14:tracePt t="38707" x="6303963" y="4313238"/>
          <p14:tracePt t="38724" x="6259513" y="4411663"/>
          <p14:tracePt t="38740" x="6205538" y="4572000"/>
          <p14:tracePt t="38757" x="6180138" y="4697413"/>
          <p14:tracePt t="38774" x="6170613" y="4741863"/>
          <p14:tracePt t="38790" x="6161088" y="4786313"/>
          <p14:tracePt t="38807" x="6153150" y="4813300"/>
          <p14:tracePt t="38824" x="6143625" y="4813300"/>
          <p14:tracePt t="38840" x="6143625" y="4822825"/>
          <p14:tracePt t="38856" x="6143625" y="4830763"/>
          <p14:tracePt t="40636" x="6143625" y="4840288"/>
          <p14:tracePt t="40764" x="6153150" y="4848225"/>
          <p14:tracePt t="40774" x="6161088" y="4857750"/>
          <p14:tracePt t="40784" x="6188075" y="4867275"/>
          <p14:tracePt t="40794" x="6215063" y="4894263"/>
          <p14:tracePt t="40805" x="6251575" y="4919663"/>
          <p14:tracePt t="40822" x="6357938" y="4973638"/>
          <p14:tracePt t="40839" x="6473825" y="4991100"/>
          <p14:tracePt t="40856" x="6518275" y="4991100"/>
          <p14:tracePt t="40872" x="6599238" y="4991100"/>
          <p14:tracePt t="40889" x="6643688" y="4983163"/>
          <p14:tracePt t="40905" x="6653213" y="4973638"/>
          <p14:tracePt t="40922" x="6670675" y="4965700"/>
          <p14:tracePt t="40939" x="6680200" y="4956175"/>
          <p14:tracePt t="40955" x="6680200" y="4946650"/>
          <p14:tracePt t="40973" x="6680200" y="4938713"/>
          <p14:tracePt t="40988" x="6697663" y="4929188"/>
          <p14:tracePt t="41005" x="6697663" y="4911725"/>
          <p14:tracePt t="41022" x="6724650" y="4875213"/>
          <p14:tracePt t="41038" x="6769100" y="4822825"/>
          <p14:tracePt t="41055" x="6777038" y="4813300"/>
          <p14:tracePt t="41071" x="6796088" y="4803775"/>
          <p14:tracePt t="41088" x="6796088" y="4795838"/>
          <p14:tracePt t="41105" x="6804025" y="4786313"/>
          <p14:tracePt t="41121" x="6796088" y="4786313"/>
          <p14:tracePt t="41232" x="6786563" y="4786313"/>
          <p14:tracePt t="41242" x="6777038" y="4786313"/>
          <p14:tracePt t="41262" x="6769100" y="4786313"/>
          <p14:tracePt t="41281" x="6759575" y="4786313"/>
          <p14:tracePt t="41301" x="6751638" y="4786313"/>
          <p14:tracePt t="41311" x="6751638" y="4776788"/>
          <p14:tracePt t="41361" x="6759575" y="4741863"/>
          <p14:tracePt t="41371" x="6796088" y="4670425"/>
          <p14:tracePt t="41381" x="6840538" y="4581525"/>
          <p14:tracePt t="41391" x="6902450" y="4473575"/>
          <p14:tracePt t="41404" x="7000875" y="4313238"/>
          <p14:tracePt t="41422" x="7045325" y="4251325"/>
          <p14:tracePt t="41437" x="7143750" y="4116388"/>
          <p14:tracePt t="41455" x="7224713" y="3983038"/>
          <p14:tracePt t="41472" x="7269163" y="3929063"/>
          <p14:tracePt t="41487" x="7340600" y="3830638"/>
          <p14:tracePt t="41504" x="7375525" y="3776663"/>
          <p14:tracePt t="41522" x="7394575" y="3751263"/>
          <p14:tracePt t="41537" x="7402513" y="3732213"/>
          <p14:tracePt t="41554" x="7412038" y="3705225"/>
          <p14:tracePt t="41572" x="7419975" y="3687763"/>
          <p14:tracePt t="41588" x="7439025" y="3633788"/>
          <p14:tracePt t="41605" x="7456488" y="3589338"/>
          <p14:tracePt t="41622" x="7466013" y="3571875"/>
          <p14:tracePt t="41637" x="7473950" y="3544888"/>
          <p14:tracePt t="41654" x="7483475" y="3536950"/>
          <p14:tracePt t="41671" x="7483475" y="3527425"/>
          <p14:tracePt t="41687" x="7483475" y="3517900"/>
          <p14:tracePt t="41704" x="7491413" y="3509963"/>
          <p14:tracePt t="41722" x="7500938" y="3509963"/>
          <p14:tracePt t="41737" x="7500938" y="3490913"/>
          <p14:tracePt t="41754" x="7510463" y="3482975"/>
          <p14:tracePt t="41771" x="7518400" y="3482975"/>
          <p14:tracePt t="41799" x="7518400" y="3473450"/>
          <p14:tracePt t="41839" x="7510463" y="3473450"/>
          <p14:tracePt t="41899" x="7500938" y="3482975"/>
          <p14:tracePt t="41929" x="7500938" y="3490913"/>
          <p14:tracePt t="41949" x="7491413" y="3500438"/>
          <p14:tracePt t="41959" x="7483475" y="3527425"/>
          <p14:tracePt t="41969" x="7446963" y="3571875"/>
          <p14:tracePt t="41978" x="7394575" y="3643313"/>
          <p14:tracePt t="41989" x="7348538" y="3705225"/>
          <p14:tracePt t="42004" x="7269163" y="3813175"/>
          <p14:tracePt t="42021" x="7232650" y="3857625"/>
          <p14:tracePt t="42037" x="7180263" y="3938588"/>
          <p14:tracePt t="42054" x="7126288" y="4044950"/>
          <p14:tracePt t="42071" x="7099300" y="4098925"/>
          <p14:tracePt t="42087" x="7054850" y="4214813"/>
          <p14:tracePt t="42105" x="7018338" y="4330700"/>
          <p14:tracePt t="42122" x="7000875" y="4384675"/>
          <p14:tracePt t="42138" x="6965950" y="4510088"/>
          <p14:tracePt t="42155" x="6929438" y="4616450"/>
          <p14:tracePt t="42171" x="6911975" y="4660900"/>
          <p14:tracePt t="42188" x="6902450" y="4714875"/>
          <p14:tracePt t="42204" x="6884988" y="4751388"/>
          <p14:tracePt t="42221" x="6875463" y="4759325"/>
          <p14:tracePt t="42238" x="6875463" y="4776788"/>
          <p14:tracePt t="42255" x="6867525" y="4795838"/>
          <p14:tracePt t="42272" x="6858000" y="4803775"/>
          <p14:tracePt t="42288" x="6848475" y="4840288"/>
          <p14:tracePt t="42305" x="6840538" y="4884738"/>
          <p14:tracePt t="42321" x="6840538" y="4902200"/>
          <p14:tracePt t="42321" x="6840538" y="4919663"/>
          <p14:tracePt t="42339" x="6831013" y="4938713"/>
          <p14:tracePt t="42355" x="6823075" y="4973638"/>
          <p14:tracePt t="42372" x="6823075" y="5000625"/>
          <p14:tracePt t="42389" x="6823075" y="5010150"/>
          <p14:tracePt t="42404" x="6813550" y="5027613"/>
          <p14:tracePt t="42422" x="6804025" y="5054600"/>
          <p14:tracePt t="42439" x="6804025" y="5062538"/>
          <p14:tracePt t="42454" x="6796088" y="5072063"/>
          <p14:tracePt t="42471" x="6796088" y="5081588"/>
          <p14:tracePt t="42489" x="6786563" y="5081588"/>
          <p14:tracePt t="42504" x="6786563" y="5089525"/>
          <p14:tracePt t="42522" x="6786563" y="5099050"/>
          <p14:tracePt t="42578" x="6786563" y="5089525"/>
          <p14:tracePt t="42707" x="6796088" y="5089525"/>
          <p14:tracePt t="42727" x="6796088" y="5081588"/>
          <p14:tracePt t="42737" x="6804025" y="5072063"/>
          <p14:tracePt t="42776" x="6804025" y="5062538"/>
          <p14:tracePt t="42796" x="6813550" y="5062538"/>
          <p14:tracePt t="42807" x="6813550" y="5045075"/>
          <p14:tracePt t="42816" x="6823075" y="5027613"/>
          <p14:tracePt t="42826" x="6831013" y="5000625"/>
          <p14:tracePt t="42838" x="6848475" y="4965700"/>
          <p14:tracePt t="42854" x="6884988" y="4857750"/>
          <p14:tracePt t="42872" x="6911975" y="4786313"/>
          <p14:tracePt t="42888" x="6929438" y="4759325"/>
          <p14:tracePt t="42904" x="6956425" y="4714875"/>
          <p14:tracePt t="42921" x="6973888" y="4679950"/>
          <p14:tracePt t="42937" x="6991350" y="4652963"/>
          <p14:tracePt t="42954" x="7000875" y="4581525"/>
          <p14:tracePt t="42971" x="7018338" y="4510088"/>
          <p14:tracePt t="42988" x="7027863" y="4465638"/>
          <p14:tracePt t="43004" x="7045325" y="4411663"/>
          <p14:tracePt t="43022" x="7089775" y="4330700"/>
          <p14:tracePt t="43038" x="7116763" y="4286250"/>
          <p14:tracePt t="43054" x="7170738" y="4179888"/>
          <p14:tracePt t="43072" x="7205663" y="4054475"/>
          <p14:tracePt t="43088" x="7232650" y="3990975"/>
          <p14:tracePt t="43104" x="7269163" y="3867150"/>
          <p14:tracePt t="43121" x="7313613" y="3732213"/>
          <p14:tracePt t="43137" x="7331075" y="3670300"/>
          <p14:tracePt t="43154" x="7367588" y="3571875"/>
          <p14:tracePt t="43171" x="7375525" y="3527425"/>
          <p14:tracePt t="43187" x="7385050" y="3517900"/>
          <p14:tracePt t="43204" x="7385050" y="3509963"/>
          <p14:tracePt t="43220" x="7385050" y="3500438"/>
          <p14:tracePt t="43237" x="7385050" y="3490913"/>
          <p14:tracePt t="43255" x="7385050" y="3500438"/>
          <p14:tracePt t="43374" x="7385050" y="3509963"/>
          <p14:tracePt t="43394" x="7385050" y="3517900"/>
          <p14:tracePt t="43414" x="7375525" y="3517900"/>
          <p14:tracePt t="43424" x="7367588" y="3536950"/>
          <p14:tracePt t="43434" x="7367588" y="3554413"/>
          <p14:tracePt t="43444" x="7348538" y="3581400"/>
          <p14:tracePt t="43455" x="7331075" y="3625850"/>
          <p14:tracePt t="43470" x="7259638" y="3732213"/>
          <p14:tracePt t="43487" x="7197725" y="3813175"/>
          <p14:tracePt t="43504" x="7161213" y="3857625"/>
          <p14:tracePt t="43521" x="7099300" y="3938588"/>
          <p14:tracePt t="43537" x="7045325" y="4027488"/>
          <p14:tracePt t="43554" x="7037388" y="4062413"/>
          <p14:tracePt t="43570" x="7000875" y="4125913"/>
          <p14:tracePt t="43587" x="6973888" y="4160838"/>
          <p14:tracePt t="43605" x="6965950" y="4187825"/>
          <p14:tracePt t="43621" x="6938963" y="4214813"/>
          <p14:tracePt t="43637" x="6929438" y="4224338"/>
          <p14:tracePt t="43654" x="6919913" y="4232275"/>
          <p14:tracePt t="43670" x="6919913" y="4241800"/>
          <p14:tracePt t="43687" x="6911975" y="4241800"/>
          <p14:tracePt t="43722" x="6911975" y="4251325"/>
          <p14:tracePt t="43742" x="6902450" y="4259263"/>
          <p14:tracePt t="43772" x="6902450" y="4268788"/>
          <p14:tracePt t="43792" x="6894513" y="4276725"/>
          <p14:tracePt t="43802" x="6884988" y="4295775"/>
          <p14:tracePt t="43812" x="6867525" y="4322763"/>
          <p14:tracePt t="43822" x="6840538" y="4348163"/>
          <p14:tracePt t="43837" x="6769100" y="4438650"/>
          <p14:tracePt t="43853" x="6732588" y="4483100"/>
          <p14:tracePt t="43870" x="6697663" y="4545013"/>
          <p14:tracePt t="43887" x="6670675" y="4598988"/>
          <p14:tracePt t="43903" x="6661150" y="4625975"/>
          <p14:tracePt t="43920" x="6643688" y="4670425"/>
          <p14:tracePt t="43937" x="6634163" y="4697413"/>
          <p14:tracePt t="43954" x="6626225" y="4714875"/>
          <p14:tracePt t="43970" x="6626225" y="4732338"/>
          <p14:tracePt t="43987" x="6616700" y="4759325"/>
          <p14:tracePt t="44004" x="6608763" y="4768850"/>
          <p14:tracePt t="44021" x="6608763" y="4786313"/>
          <p14:tracePt t="44037" x="6608763" y="4795838"/>
          <p14:tracePt t="44053" x="6608763" y="4803775"/>
          <p14:tracePt t="44071" x="6599238" y="4803775"/>
          <p14:tracePt t="44110" x="6599238" y="4813300"/>
          <p14:tracePt t="44121" x="6599238" y="4822825"/>
          <p14:tracePt t="44130" x="6589713" y="4822825"/>
          <p14:tracePt t="44140" x="6589713" y="4830763"/>
          <p14:tracePt t="44154" x="6589713" y="4840288"/>
          <p14:tracePt t="44180" x="6599238" y="4840288"/>
          <p14:tracePt t="44250" x="6608763" y="4840288"/>
          <p14:tracePt t="44270" x="6626225" y="4840288"/>
          <p14:tracePt t="44290" x="6626225" y="4848225"/>
          <p14:tracePt t="44300" x="6634163" y="4848225"/>
          <p14:tracePt t="44310" x="6634163" y="4857750"/>
          <p14:tracePt t="44321" x="6643688" y="4857750"/>
          <p14:tracePt t="44337" x="6643688" y="4867275"/>
          <p14:tracePt t="44353" x="6643688" y="4875213"/>
          <p14:tracePt t="44371" x="6643688" y="4884738"/>
          <p14:tracePt t="44386" x="6643688" y="4894263"/>
          <p14:tracePt t="44403" x="6634163" y="4902200"/>
          <p14:tracePt t="44421" x="6626225" y="4902200"/>
          <p14:tracePt t="44449" x="6626225" y="4894263"/>
          <p14:tracePt t="44499" x="6626225" y="4884738"/>
          <p14:tracePt t="44509" x="6626225" y="4867275"/>
          <p14:tracePt t="44520" x="6626225" y="4857750"/>
          <p14:tracePt t="44529" x="6634163" y="4848225"/>
          <p14:tracePt t="44539" x="6643688" y="4840288"/>
          <p14:tracePt t="44553" x="6653213" y="4830763"/>
          <p14:tracePt t="44570" x="6653213" y="4822825"/>
          <p14:tracePt t="44586" x="6643688" y="4822825"/>
          <p14:tracePt t="44648" x="6634163" y="4822825"/>
          <p14:tracePt t="44659" x="6626225" y="4822825"/>
          <p14:tracePt t="44678" x="6616700" y="4830763"/>
          <p14:tracePt t="44698" x="6608763" y="4830763"/>
          <p14:tracePt t="44729" x="6608763" y="4822825"/>
          <p14:tracePt t="44798" x="6616700" y="4822825"/>
          <p14:tracePt t="44807" x="6626225" y="4822825"/>
          <p14:tracePt t="44828" x="6626225" y="4830763"/>
          <p14:tracePt t="44888" x="6626225" y="4840288"/>
          <p14:tracePt t="44897" x="6626225" y="4848225"/>
          <p14:tracePt t="44917" x="6626225" y="4857750"/>
          <p14:tracePt t="45097" x="6616700" y="4875213"/>
          <p14:tracePt t="45116" x="6608763" y="4894263"/>
          <p14:tracePt t="45126" x="6599238" y="4929188"/>
          <p14:tracePt t="45137" x="6572250" y="4983163"/>
          <p14:tracePt t="45152" x="6518275" y="5089525"/>
          <p14:tracePt t="45169" x="6491288" y="5133975"/>
          <p14:tracePt t="45187" x="6491288" y="5153025"/>
          <p14:tracePt t="45202" x="6483350" y="5160963"/>
          <p14:tracePt t="45219" x="6473825" y="5160963"/>
          <p14:tracePt t="46119" x="6473825" y="5170488"/>
          <p14:tracePt t="46561" x="6473825" y="5180013"/>
          <p14:tracePt t="46581" x="6473825" y="5187950"/>
          <p14:tracePt t="46591" x="6483350" y="5187950"/>
          <p14:tracePt t="46641" x="6483350" y="5180013"/>
          <p14:tracePt t="46651" x="6500813" y="5143500"/>
          <p14:tracePt t="46661" x="6537325" y="5072063"/>
          <p14:tracePt t="46670" x="6589713" y="4983163"/>
          <p14:tracePt t="46685" x="6697663" y="4759325"/>
          <p14:tracePt t="46702" x="6759575" y="4652963"/>
          <p14:tracePt t="46718" x="6911975" y="4411663"/>
          <p14:tracePt t="46735" x="7108825" y="4116388"/>
          <p14:tracePt t="46751" x="7215188" y="3946525"/>
          <p14:tracePt t="46768" x="7358063" y="3714750"/>
          <p14:tracePt t="46785" x="7429500" y="3608388"/>
          <p14:tracePt t="46802" x="7439025" y="3581400"/>
          <p14:tracePt t="46818" x="7456488" y="3544888"/>
          <p14:tracePt t="46835" x="7466013" y="3527425"/>
          <p14:tracePt t="46851" x="7473950" y="3509963"/>
          <p14:tracePt t="46868" x="7483475" y="3482975"/>
          <p14:tracePt t="46885" x="7491413" y="3473450"/>
          <p14:tracePt t="46901" x="7491413" y="3465513"/>
          <p14:tracePt t="46919" x="7491413" y="3473450"/>
          <p14:tracePt t="46989" x="7483475" y="3482975"/>
          <p14:tracePt t="46999" x="7446963" y="3527425"/>
          <p14:tracePt t="47009" x="7394575" y="3598863"/>
          <p14:tracePt t="47019" x="7323138" y="3705225"/>
          <p14:tracePt t="47034" x="7143750" y="3946525"/>
          <p14:tracePt t="47051" x="7072313" y="4044950"/>
          <p14:tracePt t="47068" x="6965950" y="4232275"/>
          <p14:tracePt t="47084" x="6875463" y="4394200"/>
          <p14:tracePt t="47101" x="6848475" y="4473575"/>
          <p14:tracePt t="47118" x="6804025" y="4581525"/>
          <p14:tracePt t="47135" x="6796088" y="4625975"/>
          <p14:tracePt t="47151" x="6786563" y="4633913"/>
          <p14:tracePt t="47168" x="6777038" y="4652963"/>
          <p14:tracePt t="47184" x="6777038" y="4660900"/>
          <p14:tracePt t="48963" x="6769100" y="4660900"/>
          <p14:tracePt t="48971" x="6769100" y="4670425"/>
          <p14:tracePt t="48982" x="6759575" y="4687888"/>
          <p14:tracePt t="49001" x="6751638" y="4687888"/>
          <p14:tracePt t="49021" x="6742113" y="4697413"/>
          <p14:tracePt t="49033" x="6732588" y="4697413"/>
          <p14:tracePt t="49051" x="6732588" y="4705350"/>
          <p14:tracePt t="49066" x="6697663" y="4714875"/>
          <p14:tracePt t="49083" x="6661150" y="4724400"/>
          <p14:tracePt t="49099" x="6545263" y="4759325"/>
          <p14:tracePt t="49117" x="6438900" y="4795838"/>
          <p14:tracePt t="49133" x="6394450" y="4813300"/>
          <p14:tracePt t="49149" x="6323013" y="4830763"/>
          <p14:tracePt t="49166" x="6269038" y="4867275"/>
          <p14:tracePt t="49183" x="6251575" y="4875213"/>
          <p14:tracePt t="49199" x="6205538" y="4902200"/>
          <p14:tracePt t="49216" x="6170613" y="4919663"/>
          <p14:tracePt t="49233" x="6153150" y="4919663"/>
          <p14:tracePt t="49249" x="6143625" y="4929188"/>
          <p14:tracePt t="49266" x="6126163" y="4929188"/>
          <p14:tracePt t="49284" x="6126163" y="4938713"/>
          <p14:tracePt t="49301" x="6116638" y="4938713"/>
          <p14:tracePt t="49339" x="6116638" y="4946650"/>
          <p14:tracePt t="49380" x="6108700" y="4946650"/>
          <p14:tracePt t="49429" x="6108700" y="4956175"/>
          <p14:tracePt t="49449" x="6099175" y="4956175"/>
          <p14:tracePt t="49460" x="6089650" y="4965700"/>
          <p14:tracePt t="49469" x="6072188" y="4973638"/>
          <p14:tracePt t="49483" x="6018213" y="4991100"/>
          <p14:tracePt t="49500" x="5956300" y="5010150"/>
          <p14:tracePt t="49516" x="5768975" y="5081588"/>
          <p14:tracePt t="49533" x="5599113" y="5133975"/>
          <p14:tracePt t="49550" x="5527675" y="5153025"/>
          <p14:tracePt t="49566" x="5402263" y="5180013"/>
          <p14:tracePt t="49583" x="5303838" y="5187950"/>
          <p14:tracePt t="49600" x="5268913" y="5187950"/>
          <p14:tracePt t="49616" x="5197475" y="5187950"/>
          <p14:tracePt t="49633" x="5153025" y="5187950"/>
          <p14:tracePt t="49650" x="5133975" y="5187950"/>
          <p14:tracePt t="49665" x="5116513" y="5187950"/>
          <p14:tracePt t="49682" x="5108575" y="5187950"/>
          <p14:tracePt t="49700" x="5108575" y="5180013"/>
          <p14:tracePt t="49718" x="5099050" y="5180013"/>
          <p14:tracePt t="49748" x="5089525" y="5170488"/>
          <p14:tracePt t="49798" x="5089525" y="5160963"/>
          <p14:tracePt t="49868" x="5089525" y="5170488"/>
          <p14:tracePt t="49987" x="5099050" y="5170488"/>
          <p14:tracePt t="50027" x="5099050" y="5160963"/>
          <p14:tracePt t="50196" x="5099050" y="5153025"/>
          <p14:tracePt t="50236" x="5099050" y="5143500"/>
          <p14:tracePt t="54666" x="5116513" y="5160963"/>
          <p14:tracePt t="55434" x="5133975" y="5180013"/>
          <p14:tracePt t="55444" x="5143500" y="5197475"/>
          <p14:tracePt t="55453" x="5170488" y="5197475"/>
          <p14:tracePt t="55464" x="5187950" y="5205413"/>
          <p14:tracePt t="55478" x="5241925" y="5224463"/>
          <p14:tracePt t="55495" x="5268913" y="5224463"/>
          <p14:tracePt t="55511" x="5330825" y="5241925"/>
          <p14:tracePt t="55528" x="5394325" y="5259388"/>
          <p14:tracePt t="55545" x="5419725" y="5276850"/>
          <p14:tracePt t="55561" x="5465763" y="5295900"/>
          <p14:tracePt t="55578" x="5483225" y="5313363"/>
          <p14:tracePt t="55595" x="5500688" y="5313363"/>
          <p14:tracePt t="55612" x="5518150" y="5330825"/>
          <p14:tracePt t="55629" x="5527675" y="5340350"/>
          <p14:tracePt t="55644" x="5537200" y="5348288"/>
          <p14:tracePt t="55663" x="5537200" y="5357813"/>
          <p14:tracePt t="55682" x="5537200" y="5367338"/>
          <p14:tracePt t="55694" x="5545138" y="5367338"/>
          <p14:tracePt t="55711" x="5554663" y="5375275"/>
          <p14:tracePt t="55728" x="5554663" y="5394325"/>
          <p14:tracePt t="55744" x="5554663" y="5402263"/>
          <p14:tracePt t="55761" x="5562600" y="5429250"/>
          <p14:tracePt t="55778" x="5572125" y="5456238"/>
          <p14:tracePt t="55794" x="5572125" y="5465763"/>
          <p14:tracePt t="55811" x="5572125" y="5491163"/>
          <p14:tracePt t="55828" x="5572125" y="5500688"/>
          <p14:tracePt t="55844" x="5572125" y="5510213"/>
          <p14:tracePt t="55862" x="5572125" y="5518150"/>
          <p14:tracePt t="55971" x="5581650" y="5518150"/>
          <p14:tracePt t="56041" x="5589588" y="5510213"/>
          <p14:tracePt t="56071" x="5599113" y="5500688"/>
          <p14:tracePt t="56091" x="5608638" y="5500688"/>
          <p14:tracePt t="56101" x="5634038" y="5473700"/>
          <p14:tracePt t="56112" x="5697538" y="5438775"/>
          <p14:tracePt t="56128" x="5830888" y="5367338"/>
          <p14:tracePt t="56145" x="5965825" y="5303838"/>
          <p14:tracePt t="56161" x="6010275" y="5286375"/>
          <p14:tracePt t="56177" x="6089650" y="5259388"/>
          <p14:tracePt t="56194" x="6143625" y="5241925"/>
          <p14:tracePt t="56211" x="6153150" y="5241925"/>
          <p14:tracePt t="56227" x="6170613" y="5241925"/>
          <p14:tracePt t="56244" x="6170613" y="5232400"/>
          <p14:tracePt t="56262" x="6180138" y="5232400"/>
          <p14:tracePt t="57166" x="6188075" y="5232400"/>
          <p14:tracePt t="57525" x="6197600" y="5214938"/>
          <p14:tracePt t="57536" x="6232525" y="5187950"/>
          <p14:tracePt t="57545" x="6259513" y="5153025"/>
          <p14:tracePt t="57560" x="6357938" y="5062538"/>
          <p14:tracePt t="57577" x="6402388" y="5027613"/>
          <p14:tracePt t="57593" x="6491288" y="4973638"/>
          <p14:tracePt t="57610" x="6545263" y="4946650"/>
          <p14:tracePt t="57627" x="6562725" y="4938713"/>
          <p14:tracePt t="57643" x="6581775" y="4919663"/>
          <p14:tracePt t="57659" x="6589713" y="4919663"/>
          <p14:tracePt t="57676" x="6599238" y="4911725"/>
          <p14:tracePt t="57693" x="6608763" y="4911725"/>
          <p14:tracePt t="57710" x="6616700" y="4911725"/>
          <p14:tracePt t="57726" x="6626225" y="4911725"/>
          <p14:tracePt t="57742" x="6634163" y="4911725"/>
          <p14:tracePt t="57759" x="6653213" y="4902200"/>
          <p14:tracePt t="57777" x="6661150" y="4902200"/>
          <p14:tracePt t="57794" x="6670675" y="4902200"/>
          <p14:tracePt t="57809" x="6680200" y="4894263"/>
          <p14:tracePt t="57826" x="6688138" y="4894263"/>
          <p14:tracePt t="57844" x="6697663" y="4884738"/>
          <p14:tracePt t="57863" x="6705600" y="4884738"/>
          <p14:tracePt t="57876" x="6715125" y="4884738"/>
          <p14:tracePt t="57904" x="6715125" y="4894263"/>
          <p14:tracePt t="57993" x="6715125" y="4902200"/>
          <p14:tracePt t="58044" x="6715125" y="4911725"/>
          <p14:tracePt t="58063" x="6705600" y="4919663"/>
          <p14:tracePt t="58073" x="6697663" y="4938713"/>
          <p14:tracePt t="58083" x="6670675" y="4965700"/>
          <p14:tracePt t="58094" x="6643688" y="4991100"/>
          <p14:tracePt t="58109" x="6581775" y="5062538"/>
          <p14:tracePt t="58126" x="6527800" y="5099050"/>
          <p14:tracePt t="58144" x="6510338" y="5116513"/>
          <p14:tracePt t="58159" x="6483350" y="5133975"/>
          <p14:tracePt t="58175" x="6465888" y="5143500"/>
          <p14:tracePt t="58193" x="6456363" y="5143500"/>
          <p14:tracePt t="58209" x="6446838" y="5153025"/>
          <p14:tracePt t="58226" x="6438900" y="5160963"/>
          <p14:tracePt t="58243" x="6429375" y="5160963"/>
          <p14:tracePt t="58282" x="6429375" y="5170488"/>
          <p14:tracePt t="58322" x="6419850" y="5170488"/>
          <p14:tracePt t="58332" x="6402388" y="5170488"/>
          <p14:tracePt t="58352" x="6384925" y="5180013"/>
          <p14:tracePt t="58362" x="6348413" y="5187950"/>
          <p14:tracePt t="58372" x="6303963" y="5187950"/>
          <p14:tracePt t="58382" x="6242050" y="5197475"/>
          <p14:tracePt t="58393" x="6180138" y="5197475"/>
          <p14:tracePt t="58409" x="6081713" y="5187950"/>
          <p14:tracePt t="58426" x="6000750" y="5126038"/>
          <p14:tracePt t="58443" x="5973763" y="5089525"/>
          <p14:tracePt t="58459" x="5938838" y="5010150"/>
          <p14:tracePt t="58476" x="5919788" y="4938713"/>
          <p14:tracePt t="58493" x="5919788" y="4911725"/>
          <p14:tracePt t="58509" x="5938838" y="4867275"/>
          <p14:tracePt t="58526" x="5983288" y="4830763"/>
          <p14:tracePt t="58542" x="6018213" y="4813300"/>
          <p14:tracePt t="58559" x="6089650" y="4803775"/>
          <p14:tracePt t="58576" x="6143625" y="4803775"/>
          <p14:tracePt t="58592" x="6161088" y="4803775"/>
          <p14:tracePt t="58609" x="6188075" y="4803775"/>
          <p14:tracePt t="58626" x="6197600" y="4813300"/>
          <p14:tracePt t="58643" x="6205538" y="4822825"/>
          <p14:tracePt t="58659" x="6205538" y="4830763"/>
          <p14:tracePt t="58675" x="6205538" y="4840288"/>
          <p14:tracePt t="58692" x="6205538" y="4848225"/>
          <p14:tracePt t="58709" x="6188075" y="4857750"/>
          <p14:tracePt t="58726" x="6180138" y="4867275"/>
          <p14:tracePt t="58742" x="6170613" y="4867275"/>
          <p14:tracePt t="58760" x="6161088" y="4867275"/>
          <p14:tracePt t="58780" x="6153150" y="4867275"/>
          <p14:tracePt t="58791" x="6143625" y="4867275"/>
          <p14:tracePt t="59701" x="6134100" y="4875213"/>
          <p14:tracePt t="60265" x="6116638" y="4884738"/>
          <p14:tracePt t="60284" x="6099175" y="4884738"/>
          <p14:tracePt t="60304" x="6081713" y="4894263"/>
          <p14:tracePt t="60314" x="6054725" y="4911725"/>
          <p14:tracePt t="60325" x="6018213" y="4919663"/>
          <p14:tracePt t="60341" x="5938838" y="4956175"/>
          <p14:tracePt t="60358" x="5848350" y="4991100"/>
          <p14:tracePt t="60375" x="5813425" y="4991100"/>
          <p14:tracePt t="60391" x="5751513" y="5010150"/>
          <p14:tracePt t="60408" x="5697538" y="5027613"/>
          <p14:tracePt t="60425" x="5680075" y="5037138"/>
          <p14:tracePt t="60441" x="5653088" y="5062538"/>
          <p14:tracePt t="60458" x="5626100" y="5081588"/>
          <p14:tracePt t="60475" x="5616575" y="5089525"/>
          <p14:tracePt t="60491" x="5608638" y="5099050"/>
          <p14:tracePt t="60507" x="5599113" y="5099050"/>
          <p14:tracePt t="60525" x="5599113" y="5108575"/>
          <p14:tracePt t="60541" x="5599113" y="5116513"/>
          <p14:tracePt t="60574" x="5608638" y="5126038"/>
          <p14:tracePt t="60603" x="5616575" y="5133975"/>
          <p14:tracePt t="60623" x="5643563" y="5143500"/>
          <p14:tracePt t="60633" x="5680075" y="5160963"/>
          <p14:tracePt t="60643" x="5741988" y="5187950"/>
          <p14:tracePt t="60657" x="5884863" y="5241925"/>
          <p14:tracePt t="60674" x="5946775" y="5259388"/>
          <p14:tracePt t="60691" x="6054725" y="5295900"/>
          <p14:tracePt t="60707" x="6153150" y="5330825"/>
          <p14:tracePt t="60724" x="6180138" y="5348288"/>
          <p14:tracePt t="60740" x="6215063" y="5367338"/>
          <p14:tracePt t="60757" x="6224588" y="5375275"/>
          <p14:tracePt t="60774" x="6224588" y="5384800"/>
          <p14:tracePt t="60792" x="6232525" y="5384800"/>
          <p14:tracePt t="60812" x="6224588" y="5384800"/>
          <p14:tracePt t="61181" x="6197600" y="5384800"/>
          <p14:tracePt t="61191" x="6170613" y="5384800"/>
          <p14:tracePt t="61201" x="6134100" y="5384800"/>
          <p14:tracePt t="61211" x="6089650" y="5375275"/>
          <p14:tracePt t="61223" x="6054725" y="5375275"/>
          <p14:tracePt t="61240" x="5956300" y="5348288"/>
          <p14:tracePt t="61257" x="5848350" y="5303838"/>
          <p14:tracePt t="61274" x="5803900" y="5268913"/>
          <p14:tracePt t="61290" x="5732463" y="5153025"/>
          <p14:tracePt t="61307" x="5688013" y="5027613"/>
          <p14:tracePt t="61324" x="5680075" y="4965700"/>
          <p14:tracePt t="61340" x="5670550" y="4894263"/>
          <p14:tracePt t="61357" x="5670550" y="4848225"/>
          <p14:tracePt t="61373" x="5670550" y="4830763"/>
          <p14:tracePt t="61390" x="5705475" y="4795838"/>
          <p14:tracePt t="61407" x="5768975" y="4759325"/>
          <p14:tracePt t="61424" x="5813425" y="4741863"/>
          <p14:tracePt t="61440" x="5875338" y="4732338"/>
          <p14:tracePt t="61457" x="5938838" y="4724400"/>
          <p14:tracePt t="61473" x="5991225" y="4724400"/>
          <p14:tracePt t="61491" x="6010275" y="4724400"/>
          <p14:tracePt t="61506" x="6062663" y="4724400"/>
          <p14:tracePt t="61524" x="6116638" y="4724400"/>
          <p14:tracePt t="61540" x="6143625" y="4741863"/>
          <p14:tracePt t="61556" x="6197600" y="4776788"/>
          <p14:tracePt t="61573" x="6224588" y="4840288"/>
          <p14:tracePt t="61591" x="6232525" y="4875213"/>
          <p14:tracePt t="61606" x="6232525" y="4965700"/>
          <p14:tracePt t="61624" x="6205538" y="5062538"/>
          <p14:tracePt t="61641" x="6180138" y="5116513"/>
          <p14:tracePt t="61657" x="6108700" y="5205413"/>
          <p14:tracePt t="61674" x="6045200" y="5259388"/>
          <p14:tracePt t="61691" x="6018213" y="5268913"/>
          <p14:tracePt t="61706" x="5946775" y="5295900"/>
          <p14:tracePt t="61724" x="5875338" y="5303838"/>
          <p14:tracePt t="61741" x="5840413" y="5303838"/>
          <p14:tracePt t="61756" x="5768975" y="5295900"/>
          <p14:tracePt t="61773" x="5724525" y="5251450"/>
          <p14:tracePt t="61791" x="5705475" y="5224463"/>
          <p14:tracePt t="61807" x="5680075" y="5160963"/>
          <p14:tracePt t="61824" x="5680075" y="5116513"/>
          <p14:tracePt t="61840" x="5680075" y="5099050"/>
          <p14:tracePt t="61857" x="5680075" y="5062538"/>
          <p14:tracePt t="61874" x="5697538" y="5027613"/>
          <p14:tracePt t="61891" x="5715000" y="5018088"/>
          <p14:tracePt t="61906" x="5732463" y="5000625"/>
          <p14:tracePt t="61923" x="5741988" y="5000625"/>
          <p14:tracePt t="61939" x="5741988" y="5010150"/>
          <p14:tracePt t="61988" x="5741988" y="5018088"/>
          <p14:tracePt t="61998" x="5741988" y="5027613"/>
          <p14:tracePt t="62008" x="5724525" y="5054600"/>
          <p14:tracePt t="62023" x="5680075" y="5108575"/>
          <p14:tracePt t="62040" x="5653088" y="5143500"/>
          <p14:tracePt t="62056" x="5616575" y="5160963"/>
          <p14:tracePt t="62074" x="5589588" y="5160963"/>
          <p14:tracePt t="62090" x="5581650" y="5133975"/>
          <p14:tracePt t="62107" x="5581650" y="5099050"/>
          <p14:tracePt t="62123" x="5581650" y="4973638"/>
          <p14:tracePt t="62140" x="5581650" y="4902200"/>
          <p14:tracePt t="62156" x="5608638" y="4741863"/>
          <p14:tracePt t="62173" x="5670550" y="4633913"/>
          <p14:tracePt t="62189" x="5715000" y="4598988"/>
          <p14:tracePt t="62206" x="5795963" y="4581525"/>
          <p14:tracePt t="62224" x="5875338" y="4589463"/>
          <p14:tracePt t="62240" x="5902325" y="4625975"/>
          <p14:tracePt t="62256" x="5938838" y="4714875"/>
          <p14:tracePt t="62273" x="5946775" y="4848225"/>
          <p14:tracePt t="62289" x="5946775" y="4919663"/>
          <p14:tracePt t="62306" x="5938838" y="5054600"/>
          <p14:tracePt t="62323" x="5929313" y="5143500"/>
          <p14:tracePt t="62340" x="5919788" y="5187950"/>
          <p14:tracePt t="62357" x="5919788" y="5205413"/>
          <p14:tracePt t="62373" x="5911850" y="5214938"/>
          <p14:tracePt t="62389" x="5902325" y="5214938"/>
          <p14:tracePt t="62456" x="5894388" y="5214938"/>
          <p14:tracePt t="63253" x="5884863" y="5224463"/>
          <p14:tracePt t="63264" x="5857875" y="5232400"/>
          <p14:tracePt t="63273" x="5830888" y="5241925"/>
          <p14:tracePt t="63289" x="5741988" y="5259388"/>
          <p14:tracePt t="63306" x="5634038" y="5276850"/>
          <p14:tracePt t="63323" x="5572125" y="5286375"/>
          <p14:tracePt t="63339" x="5473700" y="5295900"/>
          <p14:tracePt t="63356" x="5429250" y="5295900"/>
          <p14:tracePt t="63372" x="5313363" y="5276850"/>
          <p14:tracePt t="63389" x="5187950" y="5197475"/>
          <p14:tracePt t="63405" x="5081588" y="5062538"/>
          <p14:tracePt t="63423" x="5037138" y="4973638"/>
          <p14:tracePt t="63438" x="4965700" y="4795838"/>
          <p14:tracePt t="63455" x="4929188" y="4633913"/>
          <p14:tracePt t="63473" x="4919663" y="4545013"/>
          <p14:tracePt t="63488" x="4911725" y="4375150"/>
          <p14:tracePt t="63506" x="4911725" y="4205288"/>
          <p14:tracePt t="63523" x="4911725" y="4125913"/>
          <p14:tracePt t="63538" x="4946650" y="3983038"/>
          <p14:tracePt t="63556" x="5010150" y="3848100"/>
          <p14:tracePt t="63573" x="5054600" y="3786188"/>
          <p14:tracePt t="63588" x="5187950" y="3660775"/>
          <p14:tracePt t="63605" x="5313363" y="3571875"/>
          <p14:tracePt t="63623" x="5357813" y="3536950"/>
          <p14:tracePt t="63639" x="5429250" y="3500438"/>
          <p14:tracePt t="63656" x="5510213" y="3465513"/>
          <p14:tracePt t="63673" x="5545138" y="3446463"/>
          <p14:tracePt t="63688" x="5616575" y="3429000"/>
          <p14:tracePt t="63705" x="5661025" y="3419475"/>
          <p14:tracePt t="63723" x="5670550" y="3419475"/>
          <p14:tracePt t="63738" x="5688013" y="3411538"/>
          <p14:tracePt t="63755" x="5697538" y="3411538"/>
          <p14:tracePt t="63772" x="5705475" y="3411538"/>
          <p14:tracePt t="63788" x="5715000" y="3411538"/>
          <p14:tracePt t="63880" x="5715000" y="3419475"/>
          <p14:tracePt t="64209" x="5705475" y="3419475"/>
          <p14:tracePt t="64238" x="5705475" y="3429000"/>
          <p14:tracePt t="64249" x="5705475" y="3438525"/>
          <p14:tracePt t="64269" x="5705475" y="3446463"/>
          <p14:tracePt t="64288" x="5697538" y="3446463"/>
          <p14:tracePt t="64298" x="5697538" y="3465513"/>
          <p14:tracePt t="64308" x="5697538" y="3473450"/>
          <p14:tracePt t="64321" x="5697538" y="3509963"/>
          <p14:tracePt t="64338" x="5705475" y="3670300"/>
          <p14:tracePt t="64355" x="5751513" y="3956050"/>
          <p14:tracePt t="64371" x="5786438" y="4295775"/>
          <p14:tracePt t="64389" x="5813425" y="4500563"/>
          <p14:tracePt t="64405" x="5830888" y="4857750"/>
          <p14:tracePt t="64422" x="5848350" y="5072063"/>
          <p14:tracePt t="64439" x="5848350" y="5143500"/>
          <p14:tracePt t="64455" x="5848350" y="5232400"/>
          <p14:tracePt t="64471" x="5830888" y="5268913"/>
          <p14:tracePt t="64489" x="5822950" y="5286375"/>
          <p14:tracePt t="64504" x="5813425" y="5286375"/>
          <p14:tracePt t="64521" x="5776913" y="5268913"/>
          <p14:tracePt t="64539" x="5741988" y="5224463"/>
          <p14:tracePt t="64554" x="5653088" y="5062538"/>
          <p14:tracePt t="64571" x="5581650" y="4894263"/>
          <p14:tracePt t="64589" x="5537200" y="4803775"/>
          <p14:tracePt t="64604" x="5491163" y="4608513"/>
          <p14:tracePt t="64621" x="5456238" y="4438650"/>
          <p14:tracePt t="64639" x="5446713" y="4367213"/>
          <p14:tracePt t="64655" x="5438775" y="4224338"/>
          <p14:tracePt t="64672" x="5438775" y="4098925"/>
          <p14:tracePt t="64688" x="5446713" y="4037013"/>
          <p14:tracePt t="64704" x="5473700" y="3946525"/>
          <p14:tracePt t="64721" x="5518150" y="3884613"/>
          <p14:tracePt t="64739" x="5537200" y="3875088"/>
          <p14:tracePt t="64754" x="5572125" y="3848100"/>
          <p14:tracePt t="64772" x="5589588" y="3830638"/>
          <p14:tracePt t="64788" x="5599113" y="3822700"/>
          <p14:tracePt t="64804" x="5608638" y="3813175"/>
          <p14:tracePt t="64821" x="5616575" y="3813175"/>
          <p14:tracePt t="64837" x="5616575" y="3803650"/>
          <p14:tracePt t="64854" x="5626100" y="3803650"/>
          <p14:tracePt t="64876" x="5626100" y="3813175"/>
          <p14:tracePt t="65085" x="5626100" y="3822700"/>
          <p14:tracePt t="65095" x="5616575" y="3822700"/>
          <p14:tracePt t="65105" x="5616575" y="3830638"/>
          <p14:tracePt t="65121" x="5599113" y="3848100"/>
          <p14:tracePt t="65138" x="5599113" y="3867150"/>
          <p14:tracePt t="65138" x="5581650" y="3894138"/>
          <p14:tracePt t="65155" x="5554663" y="3938588"/>
          <p14:tracePt t="65171" x="5500688" y="4071938"/>
          <p14:tracePt t="65188" x="5483225" y="4160838"/>
          <p14:tracePt t="65204" x="5446713" y="4330700"/>
          <p14:tracePt t="65221" x="5419725" y="4500563"/>
          <p14:tracePt t="65238" x="5411788" y="4643438"/>
          <p14:tracePt t="65255" x="5411788" y="4714875"/>
          <p14:tracePt t="65271" x="5419725" y="4857750"/>
          <p14:tracePt t="65288" x="5456238" y="5010150"/>
          <p14:tracePt t="65305" x="5473700" y="5072063"/>
          <p14:tracePt t="65320" x="5537200" y="5187950"/>
          <p14:tracePt t="65337" x="5608638" y="5259388"/>
          <p14:tracePt t="65355" x="5653088" y="5286375"/>
          <p14:tracePt t="65371" x="5732463" y="5322888"/>
          <p14:tracePt t="65388" x="5813425" y="5340350"/>
          <p14:tracePt t="65405" x="5848350" y="5348288"/>
          <p14:tracePt t="65421" x="5929313" y="5348288"/>
          <p14:tracePt t="65438" x="6000750" y="5348288"/>
          <p14:tracePt t="65455" x="6037263" y="5348288"/>
          <p14:tracePt t="65470" x="6099175" y="5348288"/>
          <p14:tracePt t="65488" x="6161088" y="5322888"/>
          <p14:tracePt t="65505" x="6188075" y="5313363"/>
          <p14:tracePt t="65521" x="6251575" y="5232400"/>
          <p14:tracePt t="65537" x="6330950" y="5116513"/>
          <p14:tracePt t="65554" x="6357938" y="5045075"/>
          <p14:tracePt t="65570" x="6384925" y="4902200"/>
          <p14:tracePt t="65588" x="6394450" y="4786313"/>
          <p14:tracePt t="65605" x="6394450" y="4724400"/>
          <p14:tracePt t="65620" x="6367463" y="4598988"/>
          <p14:tracePt t="65638" x="6303963" y="4483100"/>
          <p14:tracePt t="65655" x="6269038" y="4438650"/>
          <p14:tracePt t="65671" x="6197600" y="4394200"/>
          <p14:tracePt t="65687" x="6081713" y="4375150"/>
          <p14:tracePt t="65704" x="6018213" y="4367213"/>
          <p14:tracePt t="65721" x="5938838" y="4367213"/>
          <p14:tracePt t="65737" x="5867400" y="4402138"/>
          <p14:tracePt t="65754" x="5830888" y="4438650"/>
          <p14:tracePt t="65770" x="5768975" y="4518025"/>
          <p14:tracePt t="65787" x="5724525" y="4633913"/>
          <p14:tracePt t="65804" x="5705475" y="4697413"/>
          <p14:tracePt t="65820" x="5680075" y="4822825"/>
          <p14:tracePt t="65837" x="5670550" y="4911725"/>
          <p14:tracePt t="65854" x="5661025" y="4938713"/>
          <p14:tracePt t="65870" x="5653088" y="4965700"/>
          <p14:tracePt t="65887" x="5653088" y="4991100"/>
          <p14:tracePt t="65904" x="5653088" y="5000625"/>
          <p14:tracePt t="65920" x="5653088" y="5010150"/>
          <p14:tracePt t="65937" x="5653088" y="5018088"/>
          <p14:tracePt t="66011" x="5643563" y="5018088"/>
          <p14:tracePt t="66190" x="5634038" y="5018088"/>
          <p14:tracePt t="66210" x="5634038" y="5027613"/>
          <p14:tracePt t="66220" x="5626100" y="5027613"/>
          <p14:tracePt t="66230" x="5626100" y="5037138"/>
          <p14:tracePt t="66240" x="5616575" y="5037138"/>
          <p14:tracePt t="66253" x="5581650" y="5054600"/>
          <p14:tracePt t="66271" x="5554663" y="5062538"/>
          <p14:tracePt t="66286" x="5491163" y="5099050"/>
          <p14:tracePt t="66304" x="5446713" y="5116513"/>
          <p14:tracePt t="66321" x="5429250" y="5126038"/>
          <p14:tracePt t="66337" x="5411788" y="5126038"/>
          <p14:tracePt t="66354" x="5402263" y="5126038"/>
          <p14:tracePt t="66379" x="5402263" y="5133975"/>
          <p14:tracePt t="67276" x="5411788" y="5126038"/>
          <p14:tracePt t="67854" x="5419725" y="5116513"/>
          <p14:tracePt t="67864" x="5446713" y="5108575"/>
          <p14:tracePt t="67874" x="5491163" y="5089525"/>
          <p14:tracePt t="67885" x="5554663" y="5054600"/>
          <p14:tracePt t="67902" x="5697538" y="4973638"/>
          <p14:tracePt t="67919" x="5803900" y="4919663"/>
          <p14:tracePt t="67935" x="5830888" y="4902200"/>
          <p14:tracePt t="67952" x="5875338" y="4884738"/>
          <p14:tracePt t="67968" x="5894388" y="4875213"/>
          <p14:tracePt t="67986" x="5894388" y="4867275"/>
          <p14:tracePt t="68002" x="5902325" y="4867275"/>
          <p14:tracePt t="68019" x="5902325" y="4857750"/>
          <p14:tracePt t="68102" x="5894388" y="4857750"/>
          <p14:tracePt t="68152" x="5884863" y="4857750"/>
          <p14:tracePt t="68172" x="5867400" y="4857750"/>
          <p14:tracePt t="68192" x="5857875" y="4857750"/>
          <p14:tracePt t="68202" x="5830888" y="4857750"/>
          <p14:tracePt t="68212" x="5776913" y="4867275"/>
          <p14:tracePt t="68222" x="5715000" y="4875213"/>
          <p14:tracePt t="68235" x="5608638" y="4894263"/>
          <p14:tracePt t="68252" x="5572125" y="4902200"/>
          <p14:tracePt t="68268" x="5510213" y="4911725"/>
          <p14:tracePt t="68285" x="5473700" y="4929188"/>
          <p14:tracePt t="68302" x="5465763" y="4929188"/>
          <p14:tracePt t="68318" x="5438775" y="4946650"/>
          <p14:tracePt t="68335" x="5429250" y="4946650"/>
          <p14:tracePt t="68352" x="5419725" y="4946650"/>
          <p14:tracePt t="68381" x="5419725" y="4938713"/>
          <p14:tracePt t="69604" x="5419725" y="4929188"/>
          <p14:tracePt t="70143" x="5429250" y="4919663"/>
          <p14:tracePt t="70153" x="5456238" y="4911725"/>
          <p14:tracePt t="70163" x="5491163" y="4894263"/>
          <p14:tracePt t="70174" x="5527675" y="4875213"/>
          <p14:tracePt t="70184" x="5562600" y="4867275"/>
          <p14:tracePt t="70200" x="5643563" y="4857750"/>
          <p14:tracePt t="70217" x="5732463" y="4857750"/>
          <p14:tracePt t="70235" x="5768975" y="4867275"/>
          <p14:tracePt t="70249" x="5822950" y="4894263"/>
          <p14:tracePt t="70266" x="5840413" y="4919663"/>
          <p14:tracePt t="70284" x="5840413" y="4938713"/>
          <p14:tracePt t="70300" x="5840413" y="4991100"/>
          <p14:tracePt t="70317" x="5840413" y="5089525"/>
          <p14:tracePt t="70334" x="5830888" y="5153025"/>
          <p14:tracePt t="70350" x="5813425" y="5251450"/>
          <p14:tracePt t="70367" x="5803900" y="5295900"/>
          <p14:tracePt t="70384" x="5803900" y="5313363"/>
          <p14:tracePt t="70400" x="5813425" y="5303838"/>
          <p14:tracePt t="70433" x="5848350" y="5268913"/>
          <p14:tracePt t="70442" x="5894388" y="5214938"/>
          <p14:tracePt t="70453" x="5956300" y="5153025"/>
          <p14:tracePt t="70466" x="6116638" y="5045075"/>
          <p14:tracePt t="70484" x="6180138" y="4991100"/>
          <p14:tracePt t="70500" x="6276975" y="4956175"/>
          <p14:tracePt t="70517" x="6313488" y="4938713"/>
          <p14:tracePt t="70534" x="6323013" y="4938713"/>
          <p14:tracePt t="70550" x="6330950" y="4938713"/>
          <p14:tracePt t="70566" x="6330950" y="4956175"/>
          <p14:tracePt t="70592" x="6313488" y="5000625"/>
          <p14:tracePt t="70602" x="6276975" y="5062538"/>
          <p14:tracePt t="70616" x="6197600" y="5214938"/>
          <p14:tracePt t="70634" x="6161088" y="5276850"/>
          <p14:tracePt t="70650" x="6099175" y="5367338"/>
          <p14:tracePt t="70667" x="6081713" y="5402263"/>
          <p14:tracePt t="70683" x="6072188" y="5411788"/>
          <p14:tracePt t="70699" x="6081713" y="5394325"/>
          <p14:tracePt t="70731" x="6116638" y="5348288"/>
          <p14:tracePt t="70741" x="6153150" y="5286375"/>
          <p14:tracePt t="70751" x="6188075" y="5224463"/>
          <p14:tracePt t="70766" x="6251575" y="5133975"/>
          <p14:tracePt t="70783" x="6259513" y="5116513"/>
          <p14:tracePt t="70799" x="6276975" y="5099050"/>
          <p14:tracePt t="70816" x="6286500" y="5089525"/>
          <p14:tracePt t="70833" x="6286500" y="5099050"/>
          <p14:tracePt t="70891" x="6286500" y="5108575"/>
          <p14:tracePt t="70901" x="6276975" y="5133975"/>
          <p14:tracePt t="70911" x="6259513" y="5180013"/>
          <p14:tracePt t="70921" x="6251575" y="5214938"/>
          <p14:tracePt t="70933" x="6232525" y="5241925"/>
          <p14:tracePt t="70949" x="6224588" y="5232400"/>
          <p14:tracePt t="71279" x="6224588" y="5197475"/>
          <p14:tracePt t="71288" x="6224588" y="5126038"/>
          <p14:tracePt t="71299" x="6224588" y="5054600"/>
          <p14:tracePt t="71309" x="6232525" y="4973638"/>
          <p14:tracePt t="71319" x="6242050" y="4919663"/>
          <p14:tracePt t="71332" x="6259513" y="4848225"/>
          <p14:tracePt t="71350" x="6269038" y="4830763"/>
          <p14:tracePt t="71366" x="6286500" y="4803775"/>
          <p14:tracePt t="71383" x="6303963" y="4795838"/>
          <p14:tracePt t="71400" x="6313488" y="4795838"/>
          <p14:tracePt t="71416" x="6330950" y="4795838"/>
          <p14:tracePt t="71433" x="6348413" y="4795838"/>
          <p14:tracePt t="71449" x="6357938" y="4795838"/>
          <p14:tracePt t="71466" x="6357938" y="4803775"/>
          <p14:tracePt t="71482" x="6357938" y="4848225"/>
          <p14:tracePt t="71500" x="6348413" y="4894263"/>
          <p14:tracePt t="71516" x="6313488" y="5027613"/>
          <p14:tracePt t="71532" x="6286500" y="5170488"/>
          <p14:tracePt t="71549" x="6269038" y="5214938"/>
          <p14:tracePt t="71566" x="6251575" y="5322888"/>
          <p14:tracePt t="71583" x="6232525" y="5411788"/>
          <p14:tracePt t="71599" x="6232525" y="5438775"/>
          <p14:tracePt t="73370" x="6242050" y="5438775"/>
          <p14:tracePt t="74068" x="6251575" y="5438775"/>
          <p14:tracePt t="74088" x="6259513" y="5438775"/>
          <p14:tracePt t="74098" x="6269038" y="5429250"/>
          <p14:tracePt t="74107" x="6276975" y="5429250"/>
          <p14:tracePt t="74118" x="6296025" y="5411788"/>
          <p14:tracePt t="74130" x="6330950" y="5384800"/>
          <p14:tracePt t="74147" x="6456363" y="5295900"/>
          <p14:tracePt t="74164" x="6562725" y="5224463"/>
          <p14:tracePt t="74180" x="6608763" y="5205413"/>
          <p14:tracePt t="74197" x="6653213" y="5180013"/>
          <p14:tracePt t="74214" x="6680200" y="5160963"/>
          <p14:tracePt t="74230" x="6697663" y="5153025"/>
          <p14:tracePt t="74248" x="6705600" y="5143500"/>
          <p14:tracePt t="74264" x="6715125" y="5143500"/>
          <p14:tracePt t="74280" x="6724650" y="5133975"/>
          <p14:tracePt t="74298" x="6715125" y="5133975"/>
          <p14:tracePt t="74357" x="6670675" y="5133975"/>
          <p14:tracePt t="74367" x="6589713" y="5133975"/>
          <p14:tracePt t="74376" x="6465888" y="5133975"/>
          <p14:tracePt t="74386" x="6323013" y="5116513"/>
          <p14:tracePt t="74398" x="6188075" y="5116513"/>
          <p14:tracePt t="74414" x="5965825" y="5116513"/>
          <p14:tracePt t="74430" x="5795963" y="5116513"/>
          <p14:tracePt t="74447" x="5724525" y="5116513"/>
          <p14:tracePt t="74463" x="5608638" y="5116513"/>
          <p14:tracePt t="74480" x="5527675" y="5108575"/>
          <p14:tracePt t="74498" x="5500688" y="5089525"/>
          <p14:tracePt t="74514" x="5456238" y="5054600"/>
          <p14:tracePt t="74530" x="5446713" y="5010150"/>
          <p14:tracePt t="74547" x="5446713" y="4983163"/>
          <p14:tracePt t="74563" x="5456238" y="4929188"/>
          <p14:tracePt t="74580" x="5537200" y="4857750"/>
          <p14:tracePt t="74597" x="5572125" y="4830763"/>
          <p14:tracePt t="74613" x="5680075" y="4795838"/>
          <p14:tracePt t="74630" x="5803900" y="4768850"/>
          <p14:tracePt t="74647" x="5867400" y="4768850"/>
          <p14:tracePt t="74663" x="5973763" y="4759325"/>
          <p14:tracePt t="74680" x="6054725" y="4759325"/>
          <p14:tracePt t="74697" x="6081713" y="4776788"/>
          <p14:tracePt t="74713" x="6143625" y="4830763"/>
          <p14:tracePt t="74730" x="6188075" y="4929188"/>
          <p14:tracePt t="74747" x="6205538" y="4991100"/>
          <p14:tracePt t="74763" x="6224588" y="5143500"/>
          <p14:tracePt t="74780" x="6224588" y="5322888"/>
          <p14:tracePt t="74797" x="6224588" y="5402263"/>
          <p14:tracePt t="74813" x="6215063" y="5545138"/>
          <p14:tracePt t="74830" x="6197600" y="5608638"/>
          <p14:tracePt t="74847" x="6188075" y="5634038"/>
          <p14:tracePt t="74863" x="6153150" y="5661025"/>
          <p14:tracePt t="74880" x="6089650" y="5670550"/>
          <p14:tracePt t="74897" x="6054725" y="5670550"/>
          <p14:tracePt t="74913" x="5973763" y="5670550"/>
          <p14:tracePt t="74930" x="5894388" y="5643563"/>
          <p14:tracePt t="74946" x="5857875" y="5634038"/>
          <p14:tracePt t="74963" x="5786438" y="5581650"/>
          <p14:tracePt t="74980" x="5705475" y="5473700"/>
          <p14:tracePt t="74996" x="5661025" y="5394325"/>
          <p14:tracePt t="75014" x="5599113" y="5232400"/>
          <p14:tracePt t="75030" x="5554663" y="5099050"/>
          <p14:tracePt t="75046" x="5545138" y="5045075"/>
          <p14:tracePt t="75063" x="5545138" y="4973638"/>
          <p14:tracePt t="75080" x="5554663" y="4894263"/>
          <p14:tracePt t="75096" x="5581650" y="4848225"/>
          <p14:tracePt t="75113" x="5661025" y="4776788"/>
          <p14:tracePt t="75130" x="5759450" y="4714875"/>
          <p14:tracePt t="75147" x="5803900" y="4697413"/>
          <p14:tracePt t="75163" x="5929313" y="4670425"/>
          <p14:tracePt t="75179" x="6054725" y="4670425"/>
          <p14:tracePt t="75196" x="6099175" y="4670425"/>
          <p14:tracePt t="75213" x="6170613" y="4687888"/>
          <p14:tracePt t="75230" x="6215063" y="4705350"/>
          <p14:tracePt t="75246" x="6242050" y="4732338"/>
          <p14:tracePt t="75264" x="6251575" y="4759325"/>
          <p14:tracePt t="75279" x="6251575" y="4822825"/>
          <p14:tracePt t="75296" x="6251575" y="4902200"/>
          <p14:tracePt t="75314" x="6251575" y="4938713"/>
          <p14:tracePt t="75330" x="6224588" y="4991100"/>
          <p14:tracePt t="75346" x="6205538" y="5045075"/>
          <p14:tracePt t="75364" x="6197600" y="5062538"/>
          <p14:tracePt t="75379" x="6170613" y="5099050"/>
          <p14:tracePt t="75396" x="6134100" y="5153025"/>
          <p14:tracePt t="75413" x="6126163" y="5170488"/>
          <p14:tracePt t="75429" x="6099175" y="5205413"/>
          <p14:tracePt t="75446" x="6089650" y="5224463"/>
          <p14:tracePt t="75464" x="6081713" y="5232400"/>
          <p14:tracePt t="75479" x="6081713" y="5241925"/>
          <p14:tracePt t="75495" x="6072188" y="5251450"/>
          <p14:tracePt t="76319" x="6062663" y="5251450"/>
          <p14:tracePt t="76329" x="6054725" y="5259388"/>
          <p14:tracePt t="76339" x="6045200" y="5259388"/>
          <p14:tracePt t="76349" x="6018213" y="5259388"/>
          <p14:tracePt t="76362" x="5946775" y="5276850"/>
          <p14:tracePt t="76380" x="5902325" y="5276850"/>
          <p14:tracePt t="76395" x="5803900" y="5286375"/>
          <p14:tracePt t="76412" x="5715000" y="5303838"/>
          <p14:tracePt t="76429" x="5680075" y="5313363"/>
          <p14:tracePt t="76445" x="5616575" y="5322888"/>
          <p14:tracePt t="76463" x="5599113" y="5330825"/>
          <p14:tracePt t="76480" x="5589588" y="5330825"/>
          <p14:tracePt t="76496" x="5581650" y="5330825"/>
          <p14:tracePt t="76513" x="5589588" y="5322888"/>
          <p14:tracePt t="77255" x="5608638" y="5286375"/>
          <p14:tracePt t="77266" x="5616575" y="5251450"/>
          <p14:tracePt t="77276" x="5643563" y="5205413"/>
          <p14:tracePt t="77285" x="5680075" y="5153025"/>
          <p14:tracePt t="77296" x="5724525" y="5099050"/>
          <p14:tracePt t="77311" x="5813425" y="5000625"/>
          <p14:tracePt t="77328" x="5857875" y="4965700"/>
          <p14:tracePt t="77345" x="5946775" y="4911725"/>
          <p14:tracePt t="77361" x="6027738" y="4875213"/>
          <p14:tracePt t="77378" x="6081713" y="4857750"/>
          <p14:tracePt t="77396" x="6108700" y="4857750"/>
          <p14:tracePt t="77411" x="6126163" y="4857750"/>
          <p14:tracePt t="77428" x="6143625" y="4857750"/>
          <p14:tracePt t="77445" x="6153150" y="4857750"/>
          <p14:tracePt t="77461" x="6161088" y="4857750"/>
          <p14:tracePt t="77478" x="6170613" y="4857750"/>
          <p14:tracePt t="77514" x="6161088" y="4857750"/>
          <p14:tracePt t="78162" x="6134100" y="4875213"/>
          <p14:tracePt t="78172" x="6108700" y="4911725"/>
          <p14:tracePt t="78182" x="6062663" y="4956175"/>
          <p14:tracePt t="78194" x="6018213" y="5010150"/>
          <p14:tracePt t="78211" x="5919788" y="5116513"/>
          <p14:tracePt t="78227" x="5840413" y="5197475"/>
          <p14:tracePt t="78244" x="5813425" y="5214938"/>
          <p14:tracePt t="78260" x="5786438" y="5251450"/>
          <p14:tracePt t="78277" x="5768975" y="5268913"/>
          <p14:tracePt t="78294" x="5768975" y="5276850"/>
          <p14:tracePt t="78310" x="5759450" y="5276850"/>
          <p14:tracePt t="78327" x="5759450" y="5268913"/>
          <p14:tracePt t="78451" x="5759450" y="5251450"/>
          <p14:tracePt t="78461" x="5776913" y="5205413"/>
          <p14:tracePt t="78471" x="5813425" y="5133975"/>
          <p14:tracePt t="78481" x="5857875" y="5037138"/>
          <p14:tracePt t="78494" x="5938838" y="4919663"/>
          <p14:tracePt t="78494" x="6010275" y="4830763"/>
          <p14:tracePt t="78512" x="6072188" y="4741863"/>
          <p14:tracePt t="78527" x="6205538" y="4625975"/>
          <p14:tracePt t="78544" x="6340475" y="4562475"/>
          <p14:tracePt t="78561" x="6394450" y="4554538"/>
          <p14:tracePt t="78577" x="6510338" y="4545013"/>
          <p14:tracePt t="78595" x="6562725" y="4554538"/>
          <p14:tracePt t="78611" x="6581775" y="4572000"/>
          <p14:tracePt t="78626" x="6581775" y="4643438"/>
          <p14:tracePt t="78644" x="6527800" y="4751388"/>
          <p14:tracePt t="78661" x="6465888" y="4822825"/>
          <p14:tracePt t="78676" x="6323013" y="4991100"/>
          <p14:tracePt t="78693" x="6232525" y="5099050"/>
          <p14:tracePt t="78711" x="6205538" y="5126038"/>
          <p14:tracePt t="78727" x="6188075" y="5133975"/>
          <p14:tracePt t="78744" x="6188075" y="5072063"/>
          <p14:tracePt t="78761" x="6224588" y="4991100"/>
          <p14:tracePt t="78777" x="6340475" y="4776788"/>
          <p14:tracePt t="78794" x="6446838" y="4643438"/>
          <p14:tracePt t="78811" x="6483350" y="4616450"/>
          <p14:tracePt t="78827" x="6510338" y="4589463"/>
          <p14:tracePt t="78844" x="6518275" y="4589463"/>
          <p14:tracePt t="78861" x="6518275" y="4598988"/>
          <p14:tracePt t="78877" x="6518275" y="4608513"/>
          <p14:tracePt t="78893" x="6473825" y="4643438"/>
          <p14:tracePt t="78910" x="6446838" y="4670425"/>
          <p14:tracePt t="78927" x="6375400" y="4705350"/>
          <p14:tracePt t="78944" x="6348413" y="4714875"/>
          <p14:tracePt t="78960" x="6340475" y="4714875"/>
          <p14:tracePt t="78976" x="6340475" y="4697413"/>
          <p14:tracePt t="78993" x="6357938" y="4633913"/>
          <p14:tracePt t="79011" x="6375400" y="4608513"/>
          <p14:tracePt t="79027" x="6394450" y="4572000"/>
          <p14:tracePt t="79044" x="6402388" y="4572000"/>
          <p14:tracePt t="79060" x="6402388" y="4581525"/>
          <p14:tracePt t="79077" x="6375400" y="4652963"/>
          <p14:tracePt t="79094" x="6269038" y="4795838"/>
          <p14:tracePt t="79110" x="6224588" y="4875213"/>
          <p14:tracePt t="79126" x="6134100" y="4983163"/>
          <p14:tracePt t="79144" x="6099175" y="5027613"/>
          <p14:tracePt t="79161" x="6089650" y="5027613"/>
          <p14:tracePt t="79178" x="6089650" y="5000625"/>
          <p14:tracePt t="79198" x="6089650" y="4973638"/>
          <p14:tracePt t="79209" x="6099175" y="4946650"/>
          <p14:tracePt t="79226" x="6108700" y="4919663"/>
          <p14:tracePt t="79243" x="6116638" y="4911725"/>
          <p14:tracePt t="79260" x="6116638" y="4919663"/>
          <p14:tracePt t="79298" x="6108700" y="4946650"/>
          <p14:tracePt t="79307" x="6089650" y="4991100"/>
          <p14:tracePt t="79317" x="6062663" y="5027613"/>
          <p14:tracePt t="79328" x="6037263" y="5062538"/>
          <p14:tracePt t="79343" x="6018213" y="5089525"/>
          <p14:tracePt t="79360" x="6018213" y="5081588"/>
          <p14:tracePt t="79378" x="6027738" y="5054600"/>
          <p14:tracePt t="79393" x="6072188" y="4973638"/>
          <p14:tracePt t="79410" x="6099175" y="4938713"/>
          <p14:tracePt t="79426" x="6126163" y="4902200"/>
          <p14:tracePt t="79443" x="6134100" y="4894263"/>
          <p14:tracePt t="79459" x="6134100" y="4902200"/>
          <p14:tracePt t="79477" x="6134100" y="4929188"/>
          <p14:tracePt t="79493" x="6089650" y="5054600"/>
          <p14:tracePt t="79510" x="6018213" y="5241925"/>
          <p14:tracePt t="79528" x="5973763" y="5330825"/>
          <p14:tracePt t="79543" x="5956300" y="5394325"/>
          <p14:tracePt t="79559" x="5946775" y="5394325"/>
          <p14:tracePt t="79816" x="5919788" y="5394325"/>
          <p14:tracePt t="79826" x="5884863" y="5402263"/>
          <p14:tracePt t="79836" x="5830888" y="5402263"/>
          <p14:tracePt t="79846" x="5768975" y="5402263"/>
          <p14:tracePt t="79859" x="5608638" y="5348288"/>
          <p14:tracePt t="79876" x="5510213" y="5286375"/>
          <p14:tracePt t="79893" x="5295900" y="5108575"/>
          <p14:tracePt t="79909" x="5054600" y="4776788"/>
          <p14:tracePt t="79927" x="4911725" y="4518025"/>
          <p14:tracePt t="79943" x="4679950" y="3902075"/>
          <p14:tracePt t="79959" x="4554538" y="3286125"/>
          <p14:tracePt t="79976" x="4537075" y="3036888"/>
          <p14:tracePt t="79993" x="4554538" y="2660650"/>
          <p14:tracePt t="80010" x="4589463" y="2500313"/>
          <p14:tracePt t="80027" x="4608513" y="2446338"/>
          <p14:tracePt t="80043" x="4633913" y="2393950"/>
          <p14:tracePt t="80059" x="4652963" y="2366963"/>
          <p14:tracePt t="80077" x="4660900" y="2357438"/>
          <p14:tracePt t="80092" x="4670425" y="2357438"/>
          <p14:tracePt t="80109" x="4670425" y="2347913"/>
          <p14:tracePt t="80126" x="4679950" y="2347913"/>
          <p14:tracePt t="80145" x="4679950" y="2357438"/>
          <p14:tracePt t="80214" x="4679950" y="2366963"/>
          <p14:tracePt t="80235" x="4679950" y="2374900"/>
          <p14:tracePt t="80244" x="4679950" y="2384425"/>
          <p14:tracePt t="80255" x="4679950" y="2393950"/>
          <p14:tracePt t="80265" x="4670425" y="2411413"/>
          <p14:tracePt t="80276" x="4660900" y="2446338"/>
          <p14:tracePt t="80292" x="4625975" y="2625725"/>
          <p14:tracePt t="80309" x="4581525" y="2911475"/>
          <p14:tracePt t="80326" x="4554538" y="3098800"/>
          <p14:tracePt t="80342" x="4518025" y="3598863"/>
          <p14:tracePt t="80359" x="4500563" y="4214813"/>
          <p14:tracePt t="80376" x="4500563" y="4527550"/>
          <p14:tracePt t="80392" x="4500563" y="5018088"/>
          <p14:tracePt t="80409" x="4537075" y="5268913"/>
          <p14:tracePt t="80426" x="4554538" y="5340350"/>
          <p14:tracePt t="80442" x="4589463" y="5438775"/>
          <p14:tracePt t="80459" x="4608513" y="5500688"/>
          <p14:tracePt t="80476" x="4616450" y="5527675"/>
          <p14:tracePt t="80492" x="4643438" y="5562600"/>
          <p14:tracePt t="80509" x="4643438" y="5572125"/>
          <p14:tracePt t="80526" x="4652963" y="5572125"/>
          <p14:tracePt t="80982" x="4660900" y="5572125"/>
          <p14:tracePt t="80992" x="4660900" y="5581650"/>
          <p14:tracePt t="81002" x="4670425" y="5581650"/>
          <p14:tracePt t="81012" x="4679950" y="5581650"/>
          <p14:tracePt t="81032" x="4687888" y="5581650"/>
          <p14:tracePt t="81052" x="4697413" y="5581650"/>
          <p14:tracePt t="81062" x="4697413" y="5589588"/>
          <p14:tracePt t="81075" x="4705350" y="5599113"/>
          <p14:tracePt t="81093" x="4714875" y="5599113"/>
          <p14:tracePt t="81108" x="4724400" y="5599113"/>
          <p14:tracePt t="81125" x="4732338" y="5608638"/>
          <p14:tracePt t="81142" x="4741863" y="5608638"/>
          <p14:tracePt t="81159" x="4751388" y="5616575"/>
          <p14:tracePt t="81176" x="4776788" y="5626100"/>
          <p14:tracePt t="81193" x="4795838" y="5634038"/>
          <p14:tracePt t="81208" x="4867275" y="5653088"/>
          <p14:tracePt t="81225" x="4946650" y="5670550"/>
          <p14:tracePt t="81243" x="4983163" y="5680075"/>
          <p14:tracePt t="81258" x="5054600" y="5680075"/>
          <p14:tracePt t="81275" x="5143500" y="5670550"/>
          <p14:tracePt t="81292" x="5197475" y="5653088"/>
          <p14:tracePt t="81308" x="5286375" y="5608638"/>
          <p14:tracePt t="81325" x="5330825" y="5562600"/>
          <p14:tracePt t="81342" x="5348288" y="5545138"/>
          <p14:tracePt t="81358" x="5357813" y="5527675"/>
          <p14:tracePt t="81375" x="5357813" y="5518150"/>
          <p14:tracePt t="81392" x="5357813" y="5510213"/>
          <p14:tracePt t="81410" x="5357813" y="5500688"/>
          <p14:tracePt t="81425" x="5348288" y="5491163"/>
          <p14:tracePt t="81441" x="5340350" y="5473700"/>
          <p14:tracePt t="81460" x="5322888" y="5456238"/>
          <p14:tracePt t="81475" x="5295900" y="5357813"/>
          <p14:tracePt t="81492" x="5295900" y="5276850"/>
          <p14:tracePt t="81508" x="5295900" y="5099050"/>
          <p14:tracePt t="81525" x="5357813" y="4938713"/>
          <p14:tracePt t="81542" x="5384800" y="4875213"/>
          <p14:tracePt t="81558" x="5438775" y="4795838"/>
          <p14:tracePt t="81575" x="5465763" y="4776788"/>
          <p14:tracePt t="81591" x="5473700" y="4776788"/>
          <p14:tracePt t="81608" x="5483225" y="4776788"/>
          <p14:tracePt t="81624" x="5483225" y="4786313"/>
          <p14:tracePt t="81641" x="5483225" y="4813300"/>
          <p14:tracePt t="81658" x="5438775" y="4929188"/>
          <p14:tracePt t="81675" x="5348288" y="5081588"/>
          <p14:tracePt t="81692" x="5313363" y="5143500"/>
          <p14:tracePt t="81708" x="5251450" y="5241925"/>
          <p14:tracePt t="81725" x="5232400" y="5286375"/>
          <p14:tracePt t="81742" x="5241925" y="5268913"/>
          <p14:tracePt t="81789" x="5286375" y="5214938"/>
          <p14:tracePt t="81799" x="5357813" y="5133975"/>
          <p14:tracePt t="81809" x="5446713" y="5045075"/>
          <p14:tracePt t="81824" x="5680075" y="4857750"/>
          <p14:tracePt t="81841" x="5759450" y="4803775"/>
          <p14:tracePt t="81858" x="5894388" y="4741863"/>
          <p14:tracePt t="81874" x="5929313" y="4741863"/>
          <p14:tracePt t="81891" x="5929313" y="4803775"/>
          <p14:tracePt t="81909" x="5911850" y="4867275"/>
          <p14:tracePt t="81924" x="5830888" y="5000625"/>
          <p14:tracePt t="81942" x="5759450" y="5099050"/>
          <p14:tracePt t="81959" x="5741988" y="5116513"/>
          <p14:tracePt t="81974" x="5724525" y="5133975"/>
          <p14:tracePt t="81991" x="5732463" y="5126038"/>
          <p14:tracePt t="82017" x="5768975" y="5089525"/>
          <p14:tracePt t="82028" x="5813425" y="5037138"/>
          <p14:tracePt t="82041" x="5919788" y="4919663"/>
          <p14:tracePt t="82058" x="5946775" y="4884738"/>
          <p14:tracePt t="82074" x="5991225" y="4848225"/>
          <p14:tracePt t="82092" x="6010275" y="4840288"/>
          <p14:tracePt t="82109" x="6010275" y="4848225"/>
          <p14:tracePt t="82127" x="6010275" y="4875213"/>
          <p14:tracePt t="82141" x="5938838" y="4983163"/>
          <p14:tracePt t="82158" x="5884863" y="5072063"/>
          <p14:tracePt t="82174" x="5732463" y="5259388"/>
          <p14:tracePt t="82191" x="5608638" y="5438775"/>
          <p14:tracePt t="82208" x="5562600" y="5500688"/>
          <p14:tracePt t="82224" x="5527675" y="5572125"/>
          <p14:tracePt t="82241" x="5510213" y="5608638"/>
          <p14:tracePt t="82258" x="5510213" y="5616575"/>
          <p14:tracePt t="82274" x="5500688" y="5626100"/>
          <p14:tracePt t="82291" x="5491163" y="5626100"/>
          <p14:tracePt t="82346" x="5491163" y="56340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hapter 3:  Input, Output,  and Storage&amp;quot;&quot;/&gt;&lt;property id=&quot;20307&quot; value=&quot;257&quot;/&gt;&lt;/object&gt;&lt;object type=&quot;3&quot; unique_id=&quot;10004&quot;&gt;&lt;property id=&quot;20148&quot; value=&quot;5&quot;/&gt;&lt;property id=&quot;20300&quot; value=&quot;Slide 2 - &amp;quot;Chapter 3: Input, Output, and Storage&amp;quot;&quot;/&gt;&lt;property id=&quot;20307&quot; value=&quot;258&quot;/&gt;&lt;/object&gt;&lt;object type=&quot;3&quot; unique_id=&quot;10005&quot;&gt;&lt;property id=&quot;20148&quot; value=&quot;5&quot;/&gt;&lt;property id=&quot;20300&quot; value=&quot;Slide 3 - &amp;quot;Chapter 3: Input, Output, and Storage&amp;quot;&quot;/&gt;&lt;property id=&quot;20307&quot; value=&quot;259&quot;/&gt;&lt;/object&gt;&lt;object type=&quot;3&quot; unique_id=&quot;10006&quot;&gt;&lt;property id=&quot;20148&quot; value=&quot;5&quot;/&gt;&lt;property id=&quot;20300&quot; value=&quot;Slide 4 - &amp;quot;Keyboards&amp;quot;&quot;/&gt;&lt;property id=&quot;20307&quot; value=&quot;260&quot;/&gt;&lt;/object&gt;&lt;object type=&quot;3&quot; unique_id=&quot;10008&quot;&gt;&lt;property id=&quot;20148&quot; value=&quot;5&quot;/&gt;&lt;property id=&quot;20300&quot; value=&quot;Slide 6 - &amp;quot;Pointing Devices&amp;quot;&quot;/&gt;&lt;property id=&quot;20307&quot; value=&quot;262&quot;/&gt;&lt;/object&gt;&lt;object type=&quot;3&quot; unique_id=&quot;10009&quot;&gt;&lt;property id=&quot;20148&quot; value=&quot;5&quot;/&gt;&lt;property id=&quot;20300&quot; value=&quot;Slide 7 - &amp;quot;Pointing Devices&amp;quot;&quot;/&gt;&lt;property id=&quot;20307&quot; value=&quot;263&quot;/&gt;&lt;/object&gt;&lt;object type=&quot;3&quot; unique_id=&quot;10010&quot;&gt;&lt;property id=&quot;20148&quot; value=&quot;5&quot;/&gt;&lt;property id=&quot;20300&quot; value=&quot;Slide 8 - &amp;quot;Drawing Tablet&amp;quot;&quot;/&gt;&lt;property id=&quot;20307&quot; value=&quot;264&quot;/&gt;&lt;/object&gt;&lt;object type=&quot;3&quot; unique_id=&quot;10011&quot;&gt;&lt;property id=&quot;20148&quot; value=&quot;5&quot;/&gt;&lt;property id=&quot;20300&quot; value=&quot;Slide 9 - &amp;quot;Sensory Input Devices&amp;quot;&quot;/&gt;&lt;property id=&quot;20307&quot; value=&quot;265&quot;/&gt;&lt;/object&gt;&lt;object type=&quot;3&quot; unique_id=&quot;10012&quot;&gt;&lt;property id=&quot;20148&quot; value=&quot;5&quot;/&gt;&lt;property id=&quot;20300&quot; value=&quot;Slide 10 - &amp;quot;Scanning Devices&amp;quot;&quot;/&gt;&lt;property id=&quot;20307&quot; value=&quot;266&quot;/&gt;&lt;/object&gt;&lt;object type=&quot;3&quot; unique_id=&quot;10013&quot;&gt;&lt;property id=&quot;20148&quot; value=&quot;5&quot;/&gt;&lt;property id=&quot;20300&quot; value=&quot;Slide 11 - &amp;quot;Other Input Devices&amp;quot;&quot;/&gt;&lt;property id=&quot;20307&quot; value=&quot;267&quot;/&gt;&lt;/object&gt;&lt;object type=&quot;3&quot; unique_id=&quot;10014&quot;&gt;&lt;property id=&quot;20148&quot; value=&quot;5&quot;/&gt;&lt;property id=&quot;20300&quot; value=&quot;Slide 12 - &amp;quot;Capture Devices&amp;quot;&quot;/&gt;&lt;property id=&quot;20307&quot; value=&quot;268&quot;/&gt;&lt;/object&gt;&lt;object type=&quot;3&quot; unique_id=&quot;10015&quot;&gt;&lt;property id=&quot;20148&quot; value=&quot;5&quot;/&gt;&lt;property id=&quot;20300&quot; value=&quot;Slide 13 - &amp;quot;Audio Input Devices&amp;quot;&quot;/&gt;&lt;property id=&quot;20307&quot; value=&quot;269&quot;/&gt;&lt;/object&gt;&lt;object type=&quot;3&quot; unique_id=&quot;10180&quot;&gt;&lt;property id=&quot;20148&quot; value=&quot;5&quot;/&gt;&lt;property id=&quot;20300&quot; value=&quot;Slide 5 - &amp;quot;Specialty Keyboards&amp;quot;&quot;/&gt;&lt;property id=&quot;20307&quot; value=&quot;270&quot;/&gt;&lt;/object&gt;&lt;/object&gt;&lt;object type=&quot;8&quot; unique_id=&quot;1003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1.7|4|1.3|0.8"/>
</p:tagLst>
</file>

<file path=ppt/tags/tag11.xml><?xml version="1.0" encoding="utf-8"?>
<p:tagLst xmlns:a="http://schemas.openxmlformats.org/drawingml/2006/main" xmlns:r="http://schemas.openxmlformats.org/officeDocument/2006/relationships" xmlns:p="http://schemas.openxmlformats.org/presentationml/2006/main">
  <p:tag name="TIMING" val="|1.2|3.9|32.3|30.7|7.5|8.5"/>
</p:tagLst>
</file>

<file path=ppt/tags/tag12.xml><?xml version="1.0" encoding="utf-8"?>
<p:tagLst xmlns:a="http://schemas.openxmlformats.org/drawingml/2006/main" xmlns:r="http://schemas.openxmlformats.org/officeDocument/2006/relationships" xmlns:p="http://schemas.openxmlformats.org/presentationml/2006/main">
  <p:tag name="TIMING" val="|3|6|29.2|10.9|9.3|12.5|10.7|24.5|3.4|27.4|9.5|17.9|15.1|17.6|7.4"/>
</p:tagLst>
</file>

<file path=ppt/tags/tag13.xml><?xml version="1.0" encoding="utf-8"?>
<p:tagLst xmlns:a="http://schemas.openxmlformats.org/drawingml/2006/main" xmlns:r="http://schemas.openxmlformats.org/officeDocument/2006/relationships" xmlns:p="http://schemas.openxmlformats.org/presentationml/2006/main">
  <p:tag name="TIMING" val="|3.4|3|37.4|32.3|54.1|12.6|18.6|15.7"/>
</p:tagLst>
</file>

<file path=ppt/tags/tag14.xml><?xml version="1.0" encoding="utf-8"?>
<p:tagLst xmlns:a="http://schemas.openxmlformats.org/drawingml/2006/main" xmlns:r="http://schemas.openxmlformats.org/officeDocument/2006/relationships" xmlns:p="http://schemas.openxmlformats.org/presentationml/2006/main">
  <p:tag name="TIMING" val="|1.3|14.7|5.5|10.2|54|0.7|12.5"/>
</p:tagLst>
</file>

<file path=ppt/tags/tag15.xml><?xml version="1.0" encoding="utf-8"?>
<p:tagLst xmlns:a="http://schemas.openxmlformats.org/drawingml/2006/main" xmlns:r="http://schemas.openxmlformats.org/officeDocument/2006/relationships" xmlns:p="http://schemas.openxmlformats.org/presentationml/2006/main">
  <p:tag name="TIMING" val="|2.2|10.1|10.9|41.7|47.6|13.7"/>
</p:tagLst>
</file>

<file path=ppt/tags/tag16.xml><?xml version="1.0" encoding="utf-8"?>
<p:tagLst xmlns:a="http://schemas.openxmlformats.org/drawingml/2006/main" xmlns:r="http://schemas.openxmlformats.org/officeDocument/2006/relationships" xmlns:p="http://schemas.openxmlformats.org/presentationml/2006/main">
  <p:tag name="TIMING" val="|2.9"/>
  <p:tag name="PPSNARRATION" val="1,331010927,C:\Users\USER G6-B\Desktop\Output Devices_pptx\Media.ppcx"/>
</p:tagLst>
</file>

<file path=ppt/tags/tag17.xml><?xml version="1.0" encoding="utf-8"?>
<p:tagLst xmlns:a="http://schemas.openxmlformats.org/drawingml/2006/main" xmlns:r="http://schemas.openxmlformats.org/officeDocument/2006/relationships" xmlns:p="http://schemas.openxmlformats.org/presentationml/2006/main">
  <p:tag name="TIMING" val="|3.7|2.5|4.1|16.2|1.2|29.1|5.4"/>
</p:tagLst>
</file>

<file path=ppt/tags/tag18.xml><?xml version="1.0" encoding="utf-8"?>
<p:tagLst xmlns:a="http://schemas.openxmlformats.org/drawingml/2006/main" xmlns:r="http://schemas.openxmlformats.org/officeDocument/2006/relationships" xmlns:p="http://schemas.openxmlformats.org/presentationml/2006/main">
  <p:tag name="TIMING" val="|3.9|5.1|3.8|69.8|48.8"/>
</p:tagLst>
</file>

<file path=ppt/tags/tag19.xml><?xml version="1.0" encoding="utf-8"?>
<p:tagLst xmlns:a="http://schemas.openxmlformats.org/drawingml/2006/main" xmlns:r="http://schemas.openxmlformats.org/officeDocument/2006/relationships" xmlns:p="http://schemas.openxmlformats.org/presentationml/2006/main">
  <p:tag name="TIMING" val="|2.6|6.5|2.4|21.7|2.8|44.7"/>
</p:tagLst>
</file>

<file path=ppt/tags/tag2.xml><?xml version="1.0" encoding="utf-8"?>
<p:tagLst xmlns:a="http://schemas.openxmlformats.org/drawingml/2006/main" xmlns:r="http://schemas.openxmlformats.org/officeDocument/2006/relationships" xmlns:p="http://schemas.openxmlformats.org/presentationml/2006/main">
  <p:tag name="TIMING" val="|3.4|2.9"/>
</p:tagLst>
</file>

<file path=ppt/tags/tag20.xml><?xml version="1.0" encoding="utf-8"?>
<p:tagLst xmlns:a="http://schemas.openxmlformats.org/drawingml/2006/main" xmlns:r="http://schemas.openxmlformats.org/officeDocument/2006/relationships" xmlns:p="http://schemas.openxmlformats.org/presentationml/2006/main">
  <p:tag name="TIMING" val="|1.6|3.5|2.9|58.7|3.3|49.5|3.6"/>
</p:tagLst>
</file>

<file path=ppt/tags/tag21.xml><?xml version="1.0" encoding="utf-8"?>
<p:tagLst xmlns:a="http://schemas.openxmlformats.org/drawingml/2006/main" xmlns:r="http://schemas.openxmlformats.org/officeDocument/2006/relationships" xmlns:p="http://schemas.openxmlformats.org/presentationml/2006/main">
  <p:tag name="TIMING" val="|2.9|8.7|22.6|21.2|14.6|7.5"/>
</p:tagLst>
</file>

<file path=ppt/tags/tag22.xml><?xml version="1.0" encoding="utf-8"?>
<p:tagLst xmlns:a="http://schemas.openxmlformats.org/drawingml/2006/main" xmlns:r="http://schemas.openxmlformats.org/officeDocument/2006/relationships" xmlns:p="http://schemas.openxmlformats.org/presentationml/2006/main">
  <p:tag name="TIMING" val="|1.1|5.4|51.7"/>
</p:tagLst>
</file>

<file path=ppt/tags/tag23.xml><?xml version="1.0" encoding="utf-8"?>
<p:tagLst xmlns:a="http://schemas.openxmlformats.org/drawingml/2006/main" xmlns:r="http://schemas.openxmlformats.org/officeDocument/2006/relationships" xmlns:p="http://schemas.openxmlformats.org/presentationml/2006/main">
  <p:tag name="TIMING" val="|1|9.3|10.6|33.2"/>
</p:tagLst>
</file>

<file path=ppt/tags/tag24.xml><?xml version="1.0" encoding="utf-8"?>
<p:tagLst xmlns:a="http://schemas.openxmlformats.org/drawingml/2006/main" xmlns:r="http://schemas.openxmlformats.org/officeDocument/2006/relationships" xmlns:p="http://schemas.openxmlformats.org/presentationml/2006/main">
  <p:tag name="TIMING" val="|1.5|11.5|5.4|7.7|30.1|26.7|26.1|2.2|15.9|38.2|33.6|30.9"/>
</p:tagLst>
</file>

<file path=ppt/tags/tag25.xml><?xml version="1.0" encoding="utf-8"?>
<p:tagLst xmlns:a="http://schemas.openxmlformats.org/drawingml/2006/main" xmlns:r="http://schemas.openxmlformats.org/officeDocument/2006/relationships" xmlns:p="http://schemas.openxmlformats.org/presentationml/2006/main">
  <p:tag name="TIMING" val="|2.4|3.5|2.1|22.2"/>
</p:tagLst>
</file>

<file path=ppt/tags/tag26.xml><?xml version="1.0" encoding="utf-8"?>
<p:tagLst xmlns:a="http://schemas.openxmlformats.org/drawingml/2006/main" xmlns:r="http://schemas.openxmlformats.org/officeDocument/2006/relationships" xmlns:p="http://schemas.openxmlformats.org/presentationml/2006/main">
  <p:tag name="TIMING" val="|0.3|1.8|16.7|4.3|2.5"/>
</p:tagLst>
</file>

<file path=ppt/tags/tag27.xml><?xml version="1.0" encoding="utf-8"?>
<p:tagLst xmlns:a="http://schemas.openxmlformats.org/drawingml/2006/main" xmlns:r="http://schemas.openxmlformats.org/officeDocument/2006/relationships" xmlns:p="http://schemas.openxmlformats.org/presentationml/2006/main">
  <p:tag name="TIMING" val="|2.1|3.8|2.8|8|9.9|10.5|19.4"/>
</p:tagLst>
</file>

<file path=ppt/tags/tag28.xml><?xml version="1.0" encoding="utf-8"?>
<p:tagLst xmlns:a="http://schemas.openxmlformats.org/drawingml/2006/main" xmlns:r="http://schemas.openxmlformats.org/officeDocument/2006/relationships" xmlns:p="http://schemas.openxmlformats.org/presentationml/2006/main">
  <p:tag name="TIMING" val="|0.4|1.8|1.5|10.5|9.8|6.6"/>
</p:tagLst>
</file>

<file path=ppt/tags/tag29.xml><?xml version="1.0" encoding="utf-8"?>
<p:tagLst xmlns:a="http://schemas.openxmlformats.org/drawingml/2006/main" xmlns:r="http://schemas.openxmlformats.org/officeDocument/2006/relationships" xmlns:p="http://schemas.openxmlformats.org/presentationml/2006/main">
  <p:tag name="TIMING" val="|0.6|2.3|2.1|0.8|16.1|1.4|3.4|7.7|6.1"/>
</p:tagLst>
</file>

<file path=ppt/tags/tag3.xml><?xml version="1.0" encoding="utf-8"?>
<p:tagLst xmlns:a="http://schemas.openxmlformats.org/drawingml/2006/main" xmlns:r="http://schemas.openxmlformats.org/officeDocument/2006/relationships" xmlns:p="http://schemas.openxmlformats.org/presentationml/2006/main">
  <p:tag name="TIMING" val="|3|1.6|4.1|3.7|2.1|2.5"/>
</p:tagLst>
</file>

<file path=ppt/tags/tag30.xml><?xml version="1.0" encoding="utf-8"?>
<p:tagLst xmlns:a="http://schemas.openxmlformats.org/drawingml/2006/main" xmlns:r="http://schemas.openxmlformats.org/officeDocument/2006/relationships" xmlns:p="http://schemas.openxmlformats.org/presentationml/2006/main">
  <p:tag name="PPSNARRATION" val="2,2143340889,C:\Users\USER G6-B\Desktop\Chapter_3 storage devices_pptx\Media.ppcx"/>
  <p:tag name="TIMING" val="|2.4|5.7"/>
</p:tagLst>
</file>

<file path=ppt/tags/tag31.xml><?xml version="1.0" encoding="utf-8"?>
<p:tagLst xmlns:a="http://schemas.openxmlformats.org/drawingml/2006/main" xmlns:r="http://schemas.openxmlformats.org/officeDocument/2006/relationships" xmlns:p="http://schemas.openxmlformats.org/presentationml/2006/main">
  <p:tag name="PPSNARRATION" val="3,2143340889,C:\Users\USER G6-B\Desktop\Chapter_3 storage devices_pptx\Media.ppcx"/>
  <p:tag name="TIMING" val="|1.3|3.6|0.7|6.1|8.9|22.9|22.6"/>
</p:tagLst>
</file>

<file path=ppt/tags/tag32.xml><?xml version="1.0" encoding="utf-8"?>
<p:tagLst xmlns:a="http://schemas.openxmlformats.org/drawingml/2006/main" xmlns:r="http://schemas.openxmlformats.org/officeDocument/2006/relationships" xmlns:p="http://schemas.openxmlformats.org/presentationml/2006/main">
  <p:tag name="PPSNARRATION" val="1,2143340889,C:\Users\USER G6-B\Desktop\Chapter_3 storage devices_pptx\Media.ppcx"/>
  <p:tag name="TIMING" val="|0.6|3.7"/>
</p:tagLst>
</file>

<file path=ppt/tags/tag33.xml><?xml version="1.0" encoding="utf-8"?>
<p:tagLst xmlns:a="http://schemas.openxmlformats.org/drawingml/2006/main" xmlns:r="http://schemas.openxmlformats.org/officeDocument/2006/relationships" xmlns:p="http://schemas.openxmlformats.org/presentationml/2006/main">
  <p:tag name="PPSNARRATION" val="4,2143340889,C:\Users\USER G6-B\Desktop\Chapter_3 storage devices_pptx\Media.ppcx"/>
  <p:tag name="TIMING" val="|0.1|1.3|2.7|19.8|24.6|2.4|10.1|19.6|15.5|23.3|14.7|13"/>
</p:tagLst>
</file>

<file path=ppt/tags/tag34.xml><?xml version="1.0" encoding="utf-8"?>
<p:tagLst xmlns:a="http://schemas.openxmlformats.org/drawingml/2006/main" xmlns:r="http://schemas.openxmlformats.org/officeDocument/2006/relationships" xmlns:p="http://schemas.openxmlformats.org/presentationml/2006/main">
  <p:tag name="PPSNARRATION" val="5,2143340889,C:\Users\USER G6-B\Desktop\Chapter_3 storage devices_pptx\Media.ppcx"/>
  <p:tag name="TIMING" val="|2.8|2.9|2.6|25.5|17.4|59|46.5|36.8"/>
</p:tagLst>
</file>

<file path=ppt/tags/tag35.xml><?xml version="1.0" encoding="utf-8"?>
<p:tagLst xmlns:a="http://schemas.openxmlformats.org/drawingml/2006/main" xmlns:r="http://schemas.openxmlformats.org/officeDocument/2006/relationships" xmlns:p="http://schemas.openxmlformats.org/presentationml/2006/main">
  <p:tag name="PPSNARRATION" val="6,2143340889,C:\Users\USER G6-B\Desktop\Chapter_3 storage devices_pptx\Media.ppcx"/>
  <p:tag name="TIMING" val="|1.7|1.2|23.2|14.8|13.7|5|32.6|33"/>
</p:tagLst>
</file>

<file path=ppt/tags/tag36.xml><?xml version="1.0" encoding="utf-8"?>
<p:tagLst xmlns:a="http://schemas.openxmlformats.org/drawingml/2006/main" xmlns:r="http://schemas.openxmlformats.org/officeDocument/2006/relationships" xmlns:p="http://schemas.openxmlformats.org/presentationml/2006/main">
  <p:tag name="PPSNARRATION" val="7,2143340889,C:\Users\USER G6-B\Desktop\Chapter_3 storage devices_pptx\Media.ppcx"/>
  <p:tag name="TIMING" val="|0.9|1.4|2.2"/>
</p:tagLst>
</file>

<file path=ppt/tags/tag37.xml><?xml version="1.0" encoding="utf-8"?>
<p:tagLst xmlns:a="http://schemas.openxmlformats.org/drawingml/2006/main" xmlns:r="http://schemas.openxmlformats.org/officeDocument/2006/relationships" xmlns:p="http://schemas.openxmlformats.org/presentationml/2006/main">
  <p:tag name="TIMING" val="|1|2.2|8.7|14.2|26.6"/>
</p:tagLst>
</file>

<file path=ppt/tags/tag38.xml><?xml version="1.0" encoding="utf-8"?>
<p:tagLst xmlns:a="http://schemas.openxmlformats.org/drawingml/2006/main" xmlns:r="http://schemas.openxmlformats.org/officeDocument/2006/relationships" xmlns:p="http://schemas.openxmlformats.org/presentationml/2006/main">
  <p:tag name="PPSNARRATION" val="8,2143340889,C:\Users\USER G6-B\Desktop\Chapter_3 storage devices_pptx\Media.ppcx"/>
  <p:tag name="TIMING" val="|0.3|1.8|3.4|5.8|21|7.7|36.7|7.1|9"/>
</p:tagLst>
</file>

<file path=ppt/tags/tag39.xml><?xml version="1.0" encoding="utf-8"?>
<p:tagLst xmlns:a="http://schemas.openxmlformats.org/drawingml/2006/main" xmlns:r="http://schemas.openxmlformats.org/officeDocument/2006/relationships" xmlns:p="http://schemas.openxmlformats.org/presentationml/2006/main">
  <p:tag name="PPSNARRATION" val="9,2143340889,C:\Users\USER G6-B\Desktop\Chapter_3 storage devices_pptx\Media.ppcx"/>
  <p:tag name="TIMING" val="|0.9|1.1|1.7|24.1|45.5|6|7.4"/>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40.xml><?xml version="1.0" encoding="utf-8"?>
<p:tagLst xmlns:a="http://schemas.openxmlformats.org/drawingml/2006/main" xmlns:r="http://schemas.openxmlformats.org/officeDocument/2006/relationships" xmlns:p="http://schemas.openxmlformats.org/presentationml/2006/main">
  <p:tag name="PPSNARRATION" val="10,2143340889,C:\Users\USER G6-B\Desktop\Chapter_3 storage devices_pptx\Media.ppcx"/>
  <p:tag name="TIMING" val="|0.4|0.9"/>
</p:tagLst>
</file>

<file path=ppt/tags/tag41.xml><?xml version="1.0" encoding="utf-8"?>
<p:tagLst xmlns:a="http://schemas.openxmlformats.org/drawingml/2006/main" xmlns:r="http://schemas.openxmlformats.org/officeDocument/2006/relationships" xmlns:p="http://schemas.openxmlformats.org/presentationml/2006/main">
  <p:tag name="PPSNARRATION" val="11,2143340889,C:\Users\USER G6-B\Desktop\Chapter_3 storage devices_pptx\Media.ppcx"/>
</p:tagLst>
</file>

<file path=ppt/tags/tag42.xml><?xml version="1.0" encoding="utf-8"?>
<p:tagLst xmlns:a="http://schemas.openxmlformats.org/drawingml/2006/main" xmlns:r="http://schemas.openxmlformats.org/officeDocument/2006/relationships" xmlns:p="http://schemas.openxmlformats.org/presentationml/2006/main">
  <p:tag name="PPSNARRATION" val="12,2143340889,C:\Users\USER G6-B\Desktop\Chapter_3 storage devices_pptx\Media.ppcx"/>
</p:tagLst>
</file>

<file path=ppt/tags/tag43.xml><?xml version="1.0" encoding="utf-8"?>
<p:tagLst xmlns:a="http://schemas.openxmlformats.org/drawingml/2006/main" xmlns:r="http://schemas.openxmlformats.org/officeDocument/2006/relationships" xmlns:p="http://schemas.openxmlformats.org/presentationml/2006/main">
  <p:tag name="PPSNARRATION" val="13,2143340889,C:\Users\USER G6-B\Desktop\Chapter_3 storage devices_pptx\Media.ppcx"/>
</p:tagLst>
</file>

<file path=ppt/tags/tag44.xml><?xml version="1.0" encoding="utf-8"?>
<p:tagLst xmlns:a="http://schemas.openxmlformats.org/drawingml/2006/main" xmlns:r="http://schemas.openxmlformats.org/officeDocument/2006/relationships" xmlns:p="http://schemas.openxmlformats.org/presentationml/2006/main">
  <p:tag name="PPSNARRATION" val="14,2143340889,C:\Users\USER G6-B\Desktop\Chapter_3 storage devices_pptx\Media.ppcx"/>
</p:tagLst>
</file>

<file path=ppt/tags/tag45.xml><?xml version="1.0" encoding="utf-8"?>
<p:tagLst xmlns:a="http://schemas.openxmlformats.org/drawingml/2006/main" xmlns:r="http://schemas.openxmlformats.org/officeDocument/2006/relationships" xmlns:p="http://schemas.openxmlformats.org/presentationml/2006/main">
  <p:tag name="PPSNARRATION" val="15,2143340889,C:\Users\USER G6-B\Desktop\Chapter_3 storage devices_pptx\Media.ppcx"/>
</p:tagLst>
</file>

<file path=ppt/tags/tag46.xml><?xml version="1.0" encoding="utf-8"?>
<p:tagLst xmlns:a="http://schemas.openxmlformats.org/drawingml/2006/main" xmlns:r="http://schemas.openxmlformats.org/officeDocument/2006/relationships" xmlns:p="http://schemas.openxmlformats.org/presentationml/2006/main">
  <p:tag name="PPSNARRATION" val="16,2143340889,C:\Users\USER G6-B\Desktop\Chapter_3 storage devices_pptx\Media.ppcx"/>
</p:tagLst>
</file>

<file path=ppt/tags/tag47.xml><?xml version="1.0" encoding="utf-8"?>
<p:tagLst xmlns:a="http://schemas.openxmlformats.org/drawingml/2006/main" xmlns:r="http://schemas.openxmlformats.org/officeDocument/2006/relationships" xmlns:p="http://schemas.openxmlformats.org/presentationml/2006/main">
  <p:tag name="PPSNARRATION" val="17,2143340889,C:\Users\USER G6-B\Desktop\Chapter_3 storage devices_pptx\Media.ppcx"/>
</p:tagLst>
</file>

<file path=ppt/tags/tag48.xml><?xml version="1.0" encoding="utf-8"?>
<p:tagLst xmlns:a="http://schemas.openxmlformats.org/drawingml/2006/main" xmlns:r="http://schemas.openxmlformats.org/officeDocument/2006/relationships" xmlns:p="http://schemas.openxmlformats.org/presentationml/2006/main">
  <p:tag name="PPSNARRATION" val="18,2143340889,C:\Users\USER G6-B\Desktop\Chapter_3 storage devices_pptx\Media.ppcx"/>
</p:tagLst>
</file>

<file path=ppt/tags/tag49.xml><?xml version="1.0" encoding="utf-8"?>
<p:tagLst xmlns:a="http://schemas.openxmlformats.org/drawingml/2006/main" xmlns:r="http://schemas.openxmlformats.org/officeDocument/2006/relationships" xmlns:p="http://schemas.openxmlformats.org/presentationml/2006/main">
  <p:tag name="PPSNARRATION" val="19,2143340889,C:\Users\USER G6-B\Desktop\Chapter_3 storage devices_pptx\Media.ppcx"/>
</p:tagLst>
</file>

<file path=ppt/tags/tag5.xml><?xml version="1.0" encoding="utf-8"?>
<p:tagLst xmlns:a="http://schemas.openxmlformats.org/drawingml/2006/main" xmlns:r="http://schemas.openxmlformats.org/officeDocument/2006/relationships" xmlns:p="http://schemas.openxmlformats.org/presentationml/2006/main">
  <p:tag name="TIMING" val="|2.9"/>
  <p:tag name="PPSNARRATION" val="1,331010927,C:\Users\USER G6-B\Desktop\Output Devices_pptx\Media.ppcx"/>
</p:tagLst>
</file>

<file path=ppt/tags/tag50.xml><?xml version="1.0" encoding="utf-8"?>
<p:tagLst xmlns:a="http://schemas.openxmlformats.org/drawingml/2006/main" xmlns:r="http://schemas.openxmlformats.org/officeDocument/2006/relationships" xmlns:p="http://schemas.openxmlformats.org/presentationml/2006/main">
  <p:tag name="PPSNARRATION" val="20,2143340889,C:\Users\USER G6-B\Desktop\Chapter_3 storage devices_pptx\Media.ppcx"/>
</p:tagLst>
</file>

<file path=ppt/tags/tag51.xml><?xml version="1.0" encoding="utf-8"?>
<p:tagLst xmlns:a="http://schemas.openxmlformats.org/drawingml/2006/main" xmlns:r="http://schemas.openxmlformats.org/officeDocument/2006/relationships" xmlns:p="http://schemas.openxmlformats.org/presentationml/2006/main">
  <p:tag name="PPSNARRATION" val="21,2143340889,C:\Users\USER G6-B\Desktop\Chapter_3 storage devices_pptx\Media.ppcx"/>
</p:tagLst>
</file>

<file path=ppt/tags/tag52.xml><?xml version="1.0" encoding="utf-8"?>
<p:tagLst xmlns:a="http://schemas.openxmlformats.org/drawingml/2006/main" xmlns:r="http://schemas.openxmlformats.org/officeDocument/2006/relationships" xmlns:p="http://schemas.openxmlformats.org/presentationml/2006/main">
  <p:tag name="PPSNARRATION" val="22,2143340889,C:\Users\USER G6-B\Desktop\Chapter_3 storage devices_pptx\Media.ppcx"/>
</p:tagLst>
</file>

<file path=ppt/tags/tag53.xml><?xml version="1.0" encoding="utf-8"?>
<p:tagLst xmlns:a="http://schemas.openxmlformats.org/drawingml/2006/main" xmlns:r="http://schemas.openxmlformats.org/officeDocument/2006/relationships" xmlns:p="http://schemas.openxmlformats.org/presentationml/2006/main">
  <p:tag name="PPSNARRATION" val="23,2143340889,C:\Users\USER G6-B\Desktop\Chapter_3 storage devices_pptx\Media.ppcx"/>
</p:tagLst>
</file>

<file path=ppt/tags/tag6.xml><?xml version="1.0" encoding="utf-8"?>
<p:tagLst xmlns:a="http://schemas.openxmlformats.org/drawingml/2006/main" xmlns:r="http://schemas.openxmlformats.org/officeDocument/2006/relationships" xmlns:p="http://schemas.openxmlformats.org/presentationml/2006/main">
  <p:tag name="TIMING" val="|3.4|2.3|2.7|20.7|25.1|47.9|45.4"/>
</p:tagLst>
</file>

<file path=ppt/tags/tag7.xml><?xml version="1.0" encoding="utf-8"?>
<p:tagLst xmlns:a="http://schemas.openxmlformats.org/drawingml/2006/main" xmlns:r="http://schemas.openxmlformats.org/officeDocument/2006/relationships" xmlns:p="http://schemas.openxmlformats.org/presentationml/2006/main">
  <p:tag name="TIMING" val="|2|2.6|3.6|19.6|24.3|43.2|2.3"/>
</p:tagLst>
</file>

<file path=ppt/tags/tag8.xml><?xml version="1.0" encoding="utf-8"?>
<p:tagLst xmlns:a="http://schemas.openxmlformats.org/drawingml/2006/main" xmlns:r="http://schemas.openxmlformats.org/officeDocument/2006/relationships" xmlns:p="http://schemas.openxmlformats.org/presentationml/2006/main">
  <p:tag name="TIMING" val="|2.2|6.2|8.1|73.9|23.7|16.1|8.1"/>
</p:tagLst>
</file>

<file path=ppt/tags/tag9.xml><?xml version="1.0" encoding="utf-8"?>
<p:tagLst xmlns:a="http://schemas.openxmlformats.org/drawingml/2006/main" xmlns:r="http://schemas.openxmlformats.org/officeDocument/2006/relationships" xmlns:p="http://schemas.openxmlformats.org/presentationml/2006/main">
  <p:tag name="TIMING" val="|1.2|15.2"/>
</p:tagLst>
</file>

<file path=ppt/theme/theme1.xml><?xml version="1.0" encoding="utf-8"?>
<a:theme xmlns:a="http://schemas.openxmlformats.org/drawingml/2006/main" name="Theme3">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A1D609F1-FC7F-4937-8275-0392D0E7643B}" vid="{974CFDE4-E6B0-44FE-890D-3CB2418705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Theme3</Template>
  <TotalTime>1225</TotalTime>
  <Words>8583</Words>
  <Application>Microsoft Office PowerPoint</Application>
  <PresentationFormat>Widescreen</PresentationFormat>
  <Paragraphs>488</Paragraphs>
  <Slides>54</Slides>
  <Notes>49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ＭＳ Ｐゴシック</vt:lpstr>
      <vt:lpstr>Arial</vt:lpstr>
      <vt:lpstr>Calibri</vt:lpstr>
      <vt:lpstr>Gill Sans MT</vt:lpstr>
      <vt:lpstr>Impact</vt:lpstr>
      <vt:lpstr>Wingdings</vt:lpstr>
      <vt:lpstr>Theme3</vt:lpstr>
      <vt:lpstr>Chapter 3:  Input, Output,  and Storage</vt:lpstr>
      <vt:lpstr>Chapter 3: Input, Output, and Storage</vt:lpstr>
      <vt:lpstr>Chapter 3: Input, Output, and Storage</vt:lpstr>
      <vt:lpstr>input  Devices</vt:lpstr>
      <vt:lpstr>Keyboards</vt:lpstr>
      <vt:lpstr>Specialty Keyboards</vt:lpstr>
      <vt:lpstr>Pointing Devices</vt:lpstr>
      <vt:lpstr>Pointing Devices</vt:lpstr>
      <vt:lpstr>Drawing Tablet</vt:lpstr>
      <vt:lpstr>Sensory Input Devices</vt:lpstr>
      <vt:lpstr>Scanning Devices</vt:lpstr>
      <vt:lpstr>Other Input Devices</vt:lpstr>
      <vt:lpstr>Capture Devices</vt:lpstr>
      <vt:lpstr>Audio Input Devices</vt:lpstr>
      <vt:lpstr>Output  Devices</vt:lpstr>
      <vt:lpstr>Display Screens</vt:lpstr>
      <vt:lpstr>Current Monitor Technologies</vt:lpstr>
      <vt:lpstr>Cathode Ray Tube (CRT)</vt:lpstr>
      <vt:lpstr>Current Monitor Technologies</vt:lpstr>
      <vt:lpstr>Resolution</vt:lpstr>
      <vt:lpstr>Other Measures of Monitor Performance</vt:lpstr>
      <vt:lpstr>Display Adapter</vt:lpstr>
      <vt:lpstr>Printers</vt:lpstr>
      <vt:lpstr>Impact vs. Non-Impact</vt:lpstr>
      <vt:lpstr>Impact vs. Non-Impact</vt:lpstr>
      <vt:lpstr>PowerPoint Presentation</vt:lpstr>
      <vt:lpstr>Inkjet Printer</vt:lpstr>
      <vt:lpstr>Laser Printer</vt:lpstr>
      <vt:lpstr>Laser Printer Printing Process</vt:lpstr>
      <vt:lpstr>Comparing Printer Types</vt:lpstr>
      <vt:lpstr>Audio Output Devices</vt:lpstr>
      <vt:lpstr>Storage  Devices</vt:lpstr>
      <vt:lpstr>Storage Devices</vt:lpstr>
      <vt:lpstr>File Storage Vocabulary</vt:lpstr>
      <vt:lpstr>File Storage Vocabulary</vt:lpstr>
      <vt:lpstr>Hard Disk Drive (HDD)</vt:lpstr>
      <vt:lpstr>Hard Disk Drive (HDD)</vt:lpstr>
      <vt:lpstr>Hard Disk Drive (HDD)</vt:lpstr>
      <vt:lpstr>Optical Drives</vt:lpstr>
      <vt:lpstr>Types of Discs</vt:lpstr>
      <vt:lpstr>Types of Discs</vt:lpstr>
      <vt:lpstr>Solid-State Drives</vt:lpstr>
      <vt:lpstr>Solid-State Drives</vt:lpstr>
      <vt:lpstr>Network Storage Vocabulary</vt:lpstr>
      <vt:lpstr>RAID</vt:lpstr>
      <vt:lpstr>RAID</vt:lpstr>
      <vt:lpstr>RAID</vt:lpstr>
      <vt:lpstr>Cloud Storage</vt:lpstr>
      <vt:lpstr>Troubleshooting</vt:lpstr>
      <vt:lpstr>Troubleshooting</vt:lpstr>
      <vt:lpstr>Troubleshooting</vt:lpstr>
      <vt:lpstr>Chapter 3:  Input, Output, and Storage</vt:lpstr>
      <vt:lpstr>Chapter 3:  Input, Output, and Storage</vt:lpstr>
      <vt:lpstr>Summary</vt:lpstr>
    </vt:vector>
  </TitlesOfParts>
  <Company>stimu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 G6-B</dc:creator>
  <cp:lastModifiedBy>ASUS</cp:lastModifiedBy>
  <cp:revision>42</cp:revision>
  <dcterms:created xsi:type="dcterms:W3CDTF">2020-03-23T03:45:59Z</dcterms:created>
  <dcterms:modified xsi:type="dcterms:W3CDTF">2022-05-02T06:16:22Z</dcterms:modified>
</cp:coreProperties>
</file>