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40"/>
  </p:notesMasterIdLst>
  <p:sldIdLst>
    <p:sldId id="256" r:id="rId2"/>
    <p:sldId id="257" r:id="rId3"/>
    <p:sldId id="291" r:id="rId4"/>
    <p:sldId id="292" r:id="rId5"/>
    <p:sldId id="293" r:id="rId6"/>
    <p:sldId id="294" r:id="rId7"/>
    <p:sldId id="295" r:id="rId8"/>
    <p:sldId id="296" r:id="rId9"/>
    <p:sldId id="297" r:id="rId10"/>
    <p:sldId id="321" r:id="rId11"/>
    <p:sldId id="324" r:id="rId12"/>
    <p:sldId id="298" r:id="rId13"/>
    <p:sldId id="322" r:id="rId14"/>
    <p:sldId id="323" r:id="rId15"/>
    <p:sldId id="325" r:id="rId16"/>
    <p:sldId id="299" r:id="rId17"/>
    <p:sldId id="326" r:id="rId18"/>
    <p:sldId id="300" r:id="rId19"/>
    <p:sldId id="301" r:id="rId20"/>
    <p:sldId id="302" r:id="rId21"/>
    <p:sldId id="304" r:id="rId22"/>
    <p:sldId id="303" r:id="rId23"/>
    <p:sldId id="305" r:id="rId24"/>
    <p:sldId id="306" r:id="rId25"/>
    <p:sldId id="307" r:id="rId26"/>
    <p:sldId id="308" r:id="rId27"/>
    <p:sldId id="309" r:id="rId28"/>
    <p:sldId id="310" r:id="rId29"/>
    <p:sldId id="312" r:id="rId30"/>
    <p:sldId id="313" r:id="rId31"/>
    <p:sldId id="314" r:id="rId32"/>
    <p:sldId id="315" r:id="rId33"/>
    <p:sldId id="316" r:id="rId34"/>
    <p:sldId id="318" r:id="rId35"/>
    <p:sldId id="319" r:id="rId36"/>
    <p:sldId id="320" r:id="rId37"/>
    <p:sldId id="290" r:id="rId38"/>
    <p:sldId id="289" r:id="rId39"/>
  </p:sldIdLst>
  <p:sldSz cx="12192000" cy="6858000"/>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4434" autoAdjust="0"/>
  </p:normalViewPr>
  <p:slideViewPr>
    <p:cSldViewPr>
      <p:cViewPr>
        <p:scale>
          <a:sx n="90" d="100"/>
          <a:sy n="90" d="100"/>
        </p:scale>
        <p:origin x="-372" y="1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8E86A-B353-4AC8-B7B7-EBEAE1C0D983}" type="datetimeFigureOut">
              <a:rPr lang="en-US" smtClean="0"/>
              <a:t>2020-11-12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6C27E-1E82-479A-99F2-BEB202CCAE81}" type="slidenum">
              <a:rPr lang="en-US" smtClean="0"/>
              <a:t>‹#›</a:t>
            </a:fld>
            <a:endParaRPr lang="en-US" dirty="0"/>
          </a:p>
        </p:txBody>
      </p:sp>
    </p:spTree>
    <p:extLst>
      <p:ext uri="{BB962C8B-B14F-4D97-AF65-F5344CB8AC3E}">
        <p14:creationId xmlns:p14="http://schemas.microsoft.com/office/powerpoint/2010/main" val="332150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a:t>
            </a:fld>
            <a:endParaRPr lang="en-US"/>
          </a:p>
        </p:txBody>
      </p:sp>
    </p:spTree>
    <p:extLst>
      <p:ext uri="{BB962C8B-B14F-4D97-AF65-F5344CB8AC3E}">
        <p14:creationId xmlns:p14="http://schemas.microsoft.com/office/powerpoint/2010/main" val="303091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main hardware platforms for desktop and notebook computers: Apple and Intel (IBM-compatible). The Apple Macintosh platform supports only the Apple operating system: Mac OS X(pronounced Mac O-S-X, although the X technically is the Roman numeral 10). This operating system has an attractive GUI and is easy to understand and use. Apple assigns the versions of Mac OS X code names as well as version numbers. The most recent version at this writing is called Yosemite (version 10.10). </a:t>
            </a:r>
          </a:p>
          <a:p>
            <a:pPr marL="171450" indent="-171450">
              <a:buFont typeface="Arial" panose="020B0604020202020204" pitchFamily="34" charset="0"/>
              <a:buChar char="•"/>
            </a:pPr>
            <a:r>
              <a:rPr lang="en-US" dirty="0"/>
              <a:t>The Macintosh platform has been popular with graphics professionals for decades, and much of the best page layout and graphics editing software was originally developed for the Mac. However, in recent years, similar software has become available for both Windows and Mac, so there is no reason to choose a Mac based on software compatibility anymore. You can run Windows on a Mac with the Mac program Boot Camp. There is also a Mac version of Microsoft Office. Most Intel-based systems use Microsoft Windows. Like Mac OS X, Windows also has an attractive GUI and is easy to learn and use. Windows has the advantage of being the most popular OS, and therefore the one that more applications are written to run on.</a:t>
            </a:r>
          </a:p>
          <a:p>
            <a:pPr marL="171450" indent="-171450">
              <a:buFont typeface="Arial" panose="020B0604020202020204" pitchFamily="34" charset="0"/>
              <a:buChar char="•"/>
            </a:pPr>
            <a:r>
              <a:rPr lang="en-US" dirty="0"/>
              <a:t>Linux (pronounced LIN-</a:t>
            </a:r>
            <a:r>
              <a:rPr lang="en-US" dirty="0" err="1"/>
              <a:t>ucks</a:t>
            </a:r>
            <a:r>
              <a:rPr lang="en-US" dirty="0"/>
              <a:t>) is an operating system that looks and feels very similar to UNIX. It can run on a variety of platforms, including Intel-based desktops and notebooks, servers, and handheld devices. (Android, a popular OS for smartphones and tablets, is a variant of Linux.) </a:t>
            </a:r>
          </a:p>
          <a:p>
            <a:pPr marL="171450" indent="-171450">
              <a:buFont typeface="Arial" panose="020B0604020202020204" pitchFamily="34" charset="0"/>
              <a:buChar char="•"/>
            </a:pPr>
            <a:r>
              <a:rPr lang="en-US" dirty="0"/>
              <a:t>Linux was developed by Linus Torvalds. The name Linux is a combination of the words Linus and UNIX. Linux is open-source, which means that Mr. Torvalds retains ownership of his original code, but it is free to the public to use in any way they see fit. Users are free to modify the code, improve it, and redistribute it. Developers are not allowed to charge money for the Linux kernel itself (the main part of the operating system), but they can charge money for distributions(distros, for short), which are packaged collections of add-ons and utility programs for Linux. Some of the most popular distros include SUSE Linux, Ubuntu Linux, and Red Hat Linux. </a:t>
            </a:r>
          </a:p>
        </p:txBody>
      </p:sp>
      <p:sp>
        <p:nvSpPr>
          <p:cNvPr id="4" name="Slide Number Placeholder 3"/>
          <p:cNvSpPr>
            <a:spLocks noGrp="1"/>
          </p:cNvSpPr>
          <p:nvPr>
            <p:ph type="sldNum" sz="quarter" idx="10"/>
          </p:nvPr>
        </p:nvSpPr>
        <p:spPr/>
        <p:txBody>
          <a:bodyPr/>
          <a:lstStyle/>
          <a:p>
            <a:fld id="{E376C27E-1E82-479A-99F2-BEB202CCAE81}" type="slidenum">
              <a:rPr lang="en-US" smtClean="0"/>
              <a:t>15</a:t>
            </a:fld>
            <a:endParaRPr lang="en-US"/>
          </a:p>
        </p:txBody>
      </p:sp>
    </p:spTree>
    <p:extLst>
      <p:ext uri="{BB962C8B-B14F-4D97-AF65-F5344CB8AC3E}">
        <p14:creationId xmlns:p14="http://schemas.microsoft.com/office/powerpoint/2010/main" val="245081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main hardware platforms for desktop and notebook computers: Apple and Intel (IBM-compatible). The Apple Macintosh platform supports only the Apple operating system: Mac OS X(pronounced Mac O-S-X, although the X technically is the Roman numeral 10). This operating system has an attractive GUI and is easy to understand and use. Apple assigns the versions of Mac OS X code names as well as version numbers. The most recent version at this writing is called Yosemite (version 10.10). </a:t>
            </a:r>
          </a:p>
          <a:p>
            <a:pPr marL="171450" indent="-171450">
              <a:buFont typeface="Arial" panose="020B0604020202020204" pitchFamily="34" charset="0"/>
              <a:buChar char="•"/>
            </a:pPr>
            <a:r>
              <a:rPr lang="en-US" dirty="0"/>
              <a:t>The Macintosh platform has been popular with graphics professionals for decades, and much of the best page layout and graphics editing software was originally developed for the Mac. However, in recent years, similar software has become available for both Windows and Mac, so there is no reason to choose a Mac based on software compatibility anymore. You can run Windows on a Mac with the Mac program Boot Camp. There is also a Mac version of Microsoft Office. Most Intel-based systems use Microsoft Windows. Like Mac OS X, Windows also has an attractive GUI and is easy to learn and use. Windows has the advantage of being the most popular OS, and therefore the one that more applications are written to run on.</a:t>
            </a:r>
          </a:p>
          <a:p>
            <a:pPr marL="171450" indent="-171450">
              <a:buFont typeface="Arial" panose="020B0604020202020204" pitchFamily="34" charset="0"/>
              <a:buChar char="•"/>
            </a:pPr>
            <a:r>
              <a:rPr lang="en-US" dirty="0"/>
              <a:t>Linux (pronounced LIN-</a:t>
            </a:r>
            <a:r>
              <a:rPr lang="en-US" dirty="0" err="1"/>
              <a:t>ucks</a:t>
            </a:r>
            <a:r>
              <a:rPr lang="en-US" dirty="0"/>
              <a:t>) is an operating system that looks and feels very similar to UNIX. It can run on a variety of platforms, including Intel-based desktops and notebooks, servers, and handheld devices. (Android, a popular OS for smartphones and tablets, is a variant of Linux.) </a:t>
            </a:r>
          </a:p>
          <a:p>
            <a:pPr marL="171450" indent="-171450">
              <a:buFont typeface="Arial" panose="020B0604020202020204" pitchFamily="34" charset="0"/>
              <a:buChar char="•"/>
            </a:pPr>
            <a:r>
              <a:rPr lang="en-US" dirty="0"/>
              <a:t>Linux was developed by Linus Torvalds. The name Linux is a combination of the words Linus and UNIX. Linux is open-source, which means that Mr. Torvalds retains ownership of his original code, but it is free to the public to use in any way they see fit. Users are free to modify the code, improve it, and redistribute it. Developers are not allowed to charge money for the Linux kernel itself (the main part of the operating system), but they can charge money for distributions(distros, for short), which are packaged collections of add-ons and utility programs for Linux. Some of the most popular distros include SUSE Linux, Ubuntu Linux, and Red Hat Linux. </a:t>
            </a:r>
          </a:p>
        </p:txBody>
      </p:sp>
      <p:sp>
        <p:nvSpPr>
          <p:cNvPr id="4" name="Slide Number Placeholder 3"/>
          <p:cNvSpPr>
            <a:spLocks noGrp="1"/>
          </p:cNvSpPr>
          <p:nvPr>
            <p:ph type="sldNum" sz="quarter" idx="10"/>
          </p:nvPr>
        </p:nvSpPr>
        <p:spPr/>
        <p:txBody>
          <a:bodyPr/>
          <a:lstStyle/>
          <a:p>
            <a:fld id="{E376C27E-1E82-479A-99F2-BEB202CCAE81}" type="slidenum">
              <a:rPr lang="en-US" smtClean="0"/>
              <a:t>17</a:t>
            </a:fld>
            <a:endParaRPr lang="en-US"/>
          </a:p>
        </p:txBody>
      </p:sp>
    </p:spTree>
    <p:extLst>
      <p:ext uri="{BB962C8B-B14F-4D97-AF65-F5344CB8AC3E}">
        <p14:creationId xmlns:p14="http://schemas.microsoft.com/office/powerpoint/2010/main" val="222646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19</a:t>
            </a:fld>
            <a:endParaRPr lang="en-US"/>
          </a:p>
        </p:txBody>
      </p:sp>
    </p:spTree>
    <p:extLst>
      <p:ext uri="{BB962C8B-B14F-4D97-AF65-F5344CB8AC3E}">
        <p14:creationId xmlns:p14="http://schemas.microsoft.com/office/powerpoint/2010/main" val="105382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22</a:t>
            </a:fld>
            <a:endParaRPr lang="en-US" dirty="0"/>
          </a:p>
        </p:txBody>
      </p:sp>
    </p:spTree>
    <p:extLst>
      <p:ext uri="{BB962C8B-B14F-4D97-AF65-F5344CB8AC3E}">
        <p14:creationId xmlns:p14="http://schemas.microsoft.com/office/powerpoint/2010/main" val="400513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drive is a physical storage unit, such as an HDD, a SSD, or a DVD drive. Some drives are separate from their discs, as a DVD drive is. </a:t>
            </a:r>
          </a:p>
          <a:p>
            <a:pPr marL="171450" indent="-171450">
              <a:buFont typeface="Arial" panose="020B0604020202020204" pitchFamily="34" charset="0"/>
              <a:buChar char="•"/>
            </a:pPr>
            <a:r>
              <a:rPr lang="en-US" dirty="0"/>
              <a:t>Other drives have the discs built-in, like in an HDD. </a:t>
            </a:r>
          </a:p>
          <a:p>
            <a:pPr marL="171450" indent="-171450">
              <a:buFont typeface="Arial" panose="020B0604020202020204" pitchFamily="34" charset="0"/>
              <a:buChar char="•"/>
            </a:pPr>
            <a:r>
              <a:rPr lang="en-US" dirty="0"/>
              <a:t>And some drives are not technically “drives” at all, in that they have no moving parts, but are called drives for consistency; solid-state drives are an example of that. The term hard drive generically refers to both HDD and SSHD storage in popular usage. Each drive has one or more volumes, which are logical divisions of storage areas. </a:t>
            </a:r>
          </a:p>
          <a:p>
            <a:pPr marL="171450" indent="-171450">
              <a:buFont typeface="Arial" panose="020B0604020202020204" pitchFamily="34" charset="0"/>
              <a:buChar char="•"/>
            </a:pPr>
            <a:r>
              <a:rPr lang="en-US" dirty="0"/>
              <a:t>Volumes are represented by letters, such as C:. A small-capacity, removable storage device like a DVD or a USB flash drive has a single volume letter. A large-capacity storage device like an HDD or SSHD may be divided into multiple volumes. </a:t>
            </a:r>
          </a:p>
          <a:p>
            <a:pPr marL="171450" indent="-171450">
              <a:buFont typeface="Arial" panose="020B0604020202020204" pitchFamily="34" charset="0"/>
              <a:buChar char="•"/>
            </a:pPr>
            <a:r>
              <a:rPr lang="en-US" dirty="0"/>
              <a:t>To prepare a hard drive for use, it must first be partitioned.  Partitioning creates the logical divisions of the available space. A physical drive can logically be a single volume (one big partition with one volume letter assigned), or it can be split up into many pieces, each with its own volume letter. Each volume must then be formatted. </a:t>
            </a:r>
          </a:p>
          <a:p>
            <a:pPr marL="171450" indent="-171450">
              <a:buFont typeface="Arial" panose="020B0604020202020204" pitchFamily="34" charset="0"/>
              <a:buChar char="•"/>
            </a:pPr>
            <a:r>
              <a:rPr lang="en-US" dirty="0"/>
              <a:t>Formatting organizes the available space by creating a file system on it. The file system determines how the files will be stored and retrieved logically. </a:t>
            </a:r>
          </a:p>
          <a:p>
            <a:pPr marL="171450" indent="-171450">
              <a:buFont typeface="Arial" panose="020B0604020202020204" pitchFamily="34" charset="0"/>
              <a:buChar char="•"/>
            </a:pPr>
            <a:r>
              <a:rPr lang="en-US" dirty="0"/>
              <a:t>Depending on the operating system and the utility you are using to partition and format the drive, different file systems may be available. Modern versions of Windows prefer the New Technology File System (NTFS) for the system volume (that is, the volume on which Windows itself is installed), but can also support FAT32, a file system used in earlier Windows versions. </a:t>
            </a:r>
          </a:p>
          <a:p>
            <a:pPr marL="171450" indent="-171450">
              <a:buFont typeface="Arial" panose="020B0604020202020204" pitchFamily="34" charset="0"/>
              <a:buChar char="•"/>
            </a:pPr>
            <a:r>
              <a:rPr lang="en-US" dirty="0"/>
              <a:t>Mac OS X uses a file system called Hierarchical File System Plus (HFS+). Linux supports several different file systems, and the default file system installed depends on the distro. </a:t>
            </a:r>
          </a:p>
          <a:p>
            <a:pPr marL="171450" indent="-171450">
              <a:buFont typeface="Arial" panose="020B0604020202020204" pitchFamily="34" charset="0"/>
              <a:buChar char="•"/>
            </a:pPr>
            <a:r>
              <a:rPr lang="en-US" dirty="0"/>
              <a:t>CDs and DVDs commonly use the ISO 9660 (also called CD File System, or CDFS) or the Universal Disc Format (UDF) file system. Table 4.1 outlines the most popular file systems. </a:t>
            </a:r>
          </a:p>
          <a:p>
            <a:pPr marL="171450" indent="-171450">
              <a:buFont typeface="Arial" panose="020B0604020202020204" pitchFamily="34" charset="0"/>
              <a:buChar char="•"/>
            </a:pPr>
            <a:r>
              <a:rPr lang="en-US" dirty="0"/>
              <a:t>Different file systems offer different features and benefits. NTFS, for example, provides features like file encryption, file compression, support for long filenames (up to 255 characters), and support for large-capacity volumes (up to16 TB).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28</a:t>
            </a:fld>
            <a:endParaRPr lang="en-US" dirty="0"/>
          </a:p>
        </p:txBody>
      </p:sp>
    </p:spTree>
    <p:extLst>
      <p:ext uri="{BB962C8B-B14F-4D97-AF65-F5344CB8AC3E}">
        <p14:creationId xmlns:p14="http://schemas.microsoft.com/office/powerpoint/2010/main" val="404478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top level of storage for a volume is its root directory. The root directory is like the lobby of a building. All other locations within the volume are accessed by going through it. The term root directory is a carryover from an earlier time when folders were called directories. Another name for the root directory is top-level folder. </a:t>
            </a:r>
          </a:p>
          <a:p>
            <a:pPr marL="171450" indent="-171450">
              <a:buFont typeface="Arial" panose="020B0604020202020204" pitchFamily="34" charset="0"/>
              <a:buChar char="•"/>
            </a:pPr>
            <a:r>
              <a:rPr lang="en-US" dirty="0"/>
              <a:t>A file's path is the complete descriptor of its location. A file named Budget.txt located in the root directory of the C: drive, for example, would have a path like this: </a:t>
            </a:r>
          </a:p>
          <a:p>
            <a:pPr marL="171450" indent="-171450">
              <a:buFont typeface="Arial" panose="020B0604020202020204" pitchFamily="34" charset="0"/>
              <a:buChar char="•"/>
            </a:pPr>
            <a:r>
              <a:rPr lang="en-US" b="1" dirty="0"/>
              <a:t>path</a:t>
            </a:r>
            <a:r>
              <a:rPr lang="en-US" dirty="0"/>
              <a:t> The complete descriptor of a file's location, including the volume and folders. </a:t>
            </a:r>
          </a:p>
          <a:p>
            <a:pPr marL="171450" indent="-171450">
              <a:buFont typeface="Arial" panose="020B0604020202020204" pitchFamily="34" charset="0"/>
              <a:buChar char="•"/>
            </a:pPr>
            <a:r>
              <a:rPr lang="en-US" dirty="0"/>
              <a:t>The colon (:) in the preceding example path indicates that the letter preceding it is a volume letter. </a:t>
            </a:r>
          </a:p>
          <a:p>
            <a:pPr marL="171450" indent="-171450">
              <a:buFont typeface="Arial" panose="020B0604020202020204" pitchFamily="34" charset="0"/>
              <a:buChar char="•"/>
            </a:pPr>
            <a:r>
              <a:rPr lang="en-US" dirty="0"/>
              <a:t>The \ follows a folder (directory) name. The example has no name before the \ because the root directory has no name. Now suppose that file were in a folder called Personal.</a:t>
            </a:r>
          </a:p>
          <a:p>
            <a:pPr marL="171450" indent="-171450">
              <a:buFont typeface="Arial" panose="020B0604020202020204" pitchFamily="34" charset="0"/>
              <a:buChar char="•"/>
            </a:pPr>
            <a:r>
              <a:rPr lang="en-US" dirty="0"/>
              <a:t> Its path would look like this: C:\Personal\Budget.xlsx, a folder within a folder is called a subfolder. </a:t>
            </a:r>
          </a:p>
          <a:p>
            <a:pPr marL="171450" indent="-171450">
              <a:buFont typeface="Arial" panose="020B0604020202020204" pitchFamily="34" charset="0"/>
              <a:buChar char="•"/>
            </a:pPr>
            <a:r>
              <a:rPr lang="en-US" dirty="0"/>
              <a:t>Suppose that the Personal folder had a subfolder called Financial, and our example file was in that folder. The path would look like this: C:\Personal\Financial\Budget.xlsx A volume's folder hierarchy can be complicated. There can be hundreds of folders in the root directory, and each of them can contain many levels of subfolders. A file management utility, such as File Explorer in Windows 8.1, provides a visual picture of the structure that you can browse. For example, in Figure 4.12, the example file appears in the Financial folder. The folder tree in the navigation pane at the left shows the complete path taken to get to that file. folder tree A graphical representation of a volume's storage hierarchy, with subordinate branches for folders and subfolders. </a:t>
            </a:r>
          </a:p>
        </p:txBody>
      </p:sp>
      <p:sp>
        <p:nvSpPr>
          <p:cNvPr id="4" name="Slide Number Placeholder 3"/>
          <p:cNvSpPr>
            <a:spLocks noGrp="1"/>
          </p:cNvSpPr>
          <p:nvPr>
            <p:ph type="sldNum" sz="quarter" idx="10"/>
          </p:nvPr>
        </p:nvSpPr>
        <p:spPr/>
        <p:txBody>
          <a:bodyPr/>
          <a:lstStyle/>
          <a:p>
            <a:fld id="{E376C27E-1E82-479A-99F2-BEB202CCAE81}" type="slidenum">
              <a:rPr lang="en-US" smtClean="0"/>
              <a:t>29</a:t>
            </a:fld>
            <a:endParaRPr lang="en-US" dirty="0"/>
          </a:p>
        </p:txBody>
      </p:sp>
    </p:spTree>
    <p:extLst>
      <p:ext uri="{BB962C8B-B14F-4D97-AF65-F5344CB8AC3E}">
        <p14:creationId xmlns:p14="http://schemas.microsoft.com/office/powerpoint/2010/main" val="54958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Files can be made to take up less space by compressing them. Compressing a file applies an algorithm to it that makes the file smaller by storing it using more efficient notation. For example, suppose a file contains 36 zeroes in a row. Each character occupies one byte of space, so that's 36 bytes. But a compression algorithm could rewrite that as 0x36, resulting in code that occupies only 4 bytes. When the file is needed, it is decompressed into its original form again, but when it is stored on disk, it is in the smaller form. JPEG is a common graphic file format that uses compression, for example. algorithm A step-by-step procedure for performing a calculation. </a:t>
            </a:r>
          </a:p>
          <a:p>
            <a:pPr marL="171450" indent="-171450">
              <a:buFont typeface="Arial" panose="020B0604020202020204" pitchFamily="34" charset="0"/>
              <a:buChar char="•"/>
            </a:pPr>
            <a:r>
              <a:rPr lang="en-US" dirty="0"/>
              <a:t>NTFS has an optional compression feature built in. You can enable or disable it for individual files and folders. The trade-off is that when a file or folder is compressed, it takes slightly longer to access it, because the internal compression algorithm must run before the decompressed file can be presented to you. compressed archive A compressed file that contains one or more other files. Another type of compression creates a compressed archive, which is a package file containing one or more files within a single compressed file. For example, files with a zip extension are compressed archives. Windows supports the zip archive format and treats zip files like folders. You can also use third-party utility programs such as WinZip to manage zipped archive files. </a:t>
            </a:r>
          </a:p>
        </p:txBody>
      </p:sp>
      <p:sp>
        <p:nvSpPr>
          <p:cNvPr id="4" name="Slide Number Placeholder 3"/>
          <p:cNvSpPr>
            <a:spLocks noGrp="1"/>
          </p:cNvSpPr>
          <p:nvPr>
            <p:ph type="sldNum" sz="quarter" idx="10"/>
          </p:nvPr>
        </p:nvSpPr>
        <p:spPr/>
        <p:txBody>
          <a:bodyPr/>
          <a:lstStyle/>
          <a:p>
            <a:fld id="{E376C27E-1E82-479A-99F2-BEB202CCAE81}" type="slidenum">
              <a:rPr lang="en-US" smtClean="0"/>
              <a:t>33</a:t>
            </a:fld>
            <a:endParaRPr lang="en-US" dirty="0"/>
          </a:p>
        </p:txBody>
      </p:sp>
    </p:spTree>
    <p:extLst>
      <p:ext uri="{BB962C8B-B14F-4D97-AF65-F5344CB8AC3E}">
        <p14:creationId xmlns:p14="http://schemas.microsoft.com/office/powerpoint/2010/main" val="256040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37</a:t>
            </a:fld>
            <a:endParaRPr lang="en-US" dirty="0"/>
          </a:p>
        </p:txBody>
      </p:sp>
    </p:spTree>
    <p:extLst>
      <p:ext uri="{BB962C8B-B14F-4D97-AF65-F5344CB8AC3E}">
        <p14:creationId xmlns:p14="http://schemas.microsoft.com/office/powerpoint/2010/main" val="254110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38</a:t>
            </a:fld>
            <a:endParaRPr lang="en-US" dirty="0"/>
          </a:p>
        </p:txBody>
      </p:sp>
    </p:spTree>
    <p:extLst>
      <p:ext uri="{BB962C8B-B14F-4D97-AF65-F5344CB8AC3E}">
        <p14:creationId xmlns:p14="http://schemas.microsoft.com/office/powerpoint/2010/main" val="116205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a:t>
            </a:fld>
            <a:endParaRPr lang="en-US"/>
          </a:p>
        </p:txBody>
      </p:sp>
    </p:spTree>
    <p:extLst>
      <p:ext uri="{BB962C8B-B14F-4D97-AF65-F5344CB8AC3E}">
        <p14:creationId xmlns:p14="http://schemas.microsoft.com/office/powerpoint/2010/main" val="200589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Basic </a:t>
            </a:r>
            <a:r>
              <a:rPr lang="en-US" dirty="0" err="1"/>
              <a:t>Input/Output</a:t>
            </a:r>
            <a:r>
              <a:rPr lang="en-US" dirty="0"/>
              <a:t> System (BIOS) is the built-in software on the motherboard that starts the computer. </a:t>
            </a:r>
          </a:p>
          <a:p>
            <a:pPr marL="171450" indent="-171450">
              <a:buFont typeface="Arial" panose="020B0604020202020204" pitchFamily="34" charset="0"/>
              <a:buChar char="•"/>
            </a:pPr>
            <a:r>
              <a:rPr lang="en-US" dirty="0"/>
              <a:t>It performs a power-on self-test (POST) at start-up, which ensures that all the critical hardware devices are functioning properly, including the CPU, the RAM, and the motherboard. </a:t>
            </a:r>
          </a:p>
          <a:p>
            <a:pPr marL="171450" indent="-171450">
              <a:buFont typeface="Arial" panose="020B0604020202020204" pitchFamily="34" charset="0"/>
              <a:buChar char="•"/>
            </a:pPr>
            <a:r>
              <a:rPr lang="en-US" dirty="0"/>
              <a:t>If the hardware passes the tests, the BIOS looks for an operating system on one of the available drives, and then passes off control to the operating system to complete the boot process. The BIOS has a list of default settings it uses for managing memory and devices, but those settings can be overridden by user settings that you specify.</a:t>
            </a:r>
          </a:p>
        </p:txBody>
      </p:sp>
      <p:sp>
        <p:nvSpPr>
          <p:cNvPr id="4" name="Slide Number Placeholder 3"/>
          <p:cNvSpPr>
            <a:spLocks noGrp="1"/>
          </p:cNvSpPr>
          <p:nvPr>
            <p:ph type="sldNum" sz="quarter" idx="10"/>
          </p:nvPr>
        </p:nvSpPr>
        <p:spPr/>
        <p:txBody>
          <a:bodyPr/>
          <a:lstStyle/>
          <a:p>
            <a:fld id="{E376C27E-1E82-479A-99F2-BEB202CCAE81}" type="slidenum">
              <a:rPr lang="en-US" smtClean="0"/>
              <a:t>3</a:t>
            </a:fld>
            <a:endParaRPr lang="en-US"/>
          </a:p>
        </p:txBody>
      </p:sp>
    </p:spTree>
    <p:extLst>
      <p:ext uri="{BB962C8B-B14F-4D97-AF65-F5344CB8AC3E}">
        <p14:creationId xmlns:p14="http://schemas.microsoft.com/office/powerpoint/2010/main" val="170226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Operating system</a:t>
            </a:r>
          </a:p>
          <a:p>
            <a:pPr marL="171450" indent="-171450">
              <a:buFont typeface="Arial" panose="020B0604020202020204" pitchFamily="34" charset="0"/>
              <a:buChar char="•"/>
            </a:pPr>
            <a:r>
              <a:rPr lang="en-US" b="0" dirty="0"/>
              <a:t>It provides the user interface that humans use to communicate commands and receive feedback. </a:t>
            </a:r>
          </a:p>
          <a:p>
            <a:pPr marL="171450" indent="-171450">
              <a:buFont typeface="Arial" panose="020B0604020202020204" pitchFamily="34" charset="0"/>
              <a:buChar char="•"/>
            </a:pPr>
            <a:r>
              <a:rPr lang="en-US" b="0" dirty="0"/>
              <a:t>It communicates with the hardware, instructing it to take action to accomplish tasks. For example, it communicates with the keyboard and mouse to accept input, and it communicates with the display screen to show output.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controls and manages the file storage system. </a:t>
            </a:r>
          </a:p>
          <a:p>
            <a:pPr marL="171450" indent="-171450">
              <a:buFont typeface="Arial" panose="020B0604020202020204" pitchFamily="34" charset="0"/>
              <a:buChar char="•"/>
            </a:pPr>
            <a:r>
              <a:rPr lang="en-US" b="0" dirty="0"/>
              <a:t> It runs applications, and enables humans to interact with them. </a:t>
            </a:r>
          </a:p>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4</a:t>
            </a:fld>
            <a:endParaRPr lang="en-US"/>
          </a:p>
        </p:txBody>
      </p:sp>
    </p:spTree>
    <p:extLst>
      <p:ext uri="{BB962C8B-B14F-4D97-AF65-F5344CB8AC3E}">
        <p14:creationId xmlns:p14="http://schemas.microsoft.com/office/powerpoint/2010/main" val="258629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kinds of operating systems, suited for a wide range of devices, from supercomputers to smartphones. Each operating system is optimized for the hardware it runs on and the tasks the user is likely to want to perform. For example, the operating system on a tablet computer is designed to be compact (because there is limited storage space in the tablet), easy to operate (because most users are not computer professionals), and fast to respond to simple commands, whereas the operating system in a server is designed to give computer professionals many options for managing and configuring the server and supporting users and databases. </a:t>
            </a:r>
          </a:p>
          <a:p>
            <a:pPr marL="171450" indent="-171450">
              <a:buFont typeface="Arial" panose="020B0604020202020204" pitchFamily="34" charset="0"/>
              <a:buChar char="•"/>
            </a:pPr>
            <a:r>
              <a:rPr lang="en-US" dirty="0"/>
              <a:t>Some operating systems are designed to run on just one specific platform. A platform is a type of hardware. </a:t>
            </a:r>
          </a:p>
          <a:p>
            <a:pPr marL="171450" indent="-171450">
              <a:buFont typeface="Arial" panose="020B0604020202020204" pitchFamily="34" charset="0"/>
              <a:buChar char="•"/>
            </a:pPr>
            <a:r>
              <a:rPr lang="en-US" dirty="0"/>
              <a:t>For example, the type of hardware used in most Windows-based computers is called the Intel platform or the IBM-compatible platform. Those names originate from the makers of the early CPUs (Intel) and personal desktop computers (IBM). Several different operating systems run on the Intel platform, including Microsoft Windows, UNIX, and Linux. Most tablets and smartphones, on the other hand, support only one operating system. For example, devices built on the Macintosh platform such as the Apple iPad and iPhone support only the Apple iOS operating system. </a:t>
            </a:r>
          </a:p>
        </p:txBody>
      </p:sp>
      <p:sp>
        <p:nvSpPr>
          <p:cNvPr id="4" name="Slide Number Placeholder 3"/>
          <p:cNvSpPr>
            <a:spLocks noGrp="1"/>
          </p:cNvSpPr>
          <p:nvPr>
            <p:ph type="sldNum" sz="quarter" idx="10"/>
          </p:nvPr>
        </p:nvSpPr>
        <p:spPr/>
        <p:txBody>
          <a:bodyPr/>
          <a:lstStyle/>
          <a:p>
            <a:fld id="{E376C27E-1E82-479A-99F2-BEB202CCAE81}" type="slidenum">
              <a:rPr lang="en-US" smtClean="0"/>
              <a:t>5</a:t>
            </a:fld>
            <a:endParaRPr lang="en-US"/>
          </a:p>
        </p:txBody>
      </p:sp>
    </p:spTree>
    <p:extLst>
      <p:ext uri="{BB962C8B-B14F-4D97-AF65-F5344CB8AC3E}">
        <p14:creationId xmlns:p14="http://schemas.microsoft.com/office/powerpoint/2010/main" val="232729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operating system can have either a graphical user interface (GUI) or a </a:t>
            </a:r>
            <a:r>
              <a:rPr lang="en-US" dirty="0" err="1"/>
              <a:t>commandline</a:t>
            </a:r>
            <a:r>
              <a:rPr lang="en-US" dirty="0"/>
              <a:t> interface. </a:t>
            </a:r>
          </a:p>
          <a:p>
            <a:pPr marL="171450" indent="-171450">
              <a:buFont typeface="Arial" panose="020B0604020202020204" pitchFamily="34" charset="0"/>
              <a:buChar char="•"/>
            </a:pPr>
            <a:r>
              <a:rPr lang="en-US" dirty="0"/>
              <a:t>GUI interfaces are the norm in operating systems designed for most personal computing devices, such as desktops, notebooks, tablets, and smartphones. </a:t>
            </a:r>
          </a:p>
          <a:p>
            <a:pPr marL="171450" indent="-171450">
              <a:buFont typeface="Arial" panose="020B0604020202020204" pitchFamily="34" charset="0"/>
              <a:buChar char="•"/>
            </a:pPr>
            <a:r>
              <a:rPr lang="en-US" dirty="0"/>
              <a:t>Users interact with the graphics they see onscreen by using a keyboard or mouse, or using a finger or stylus on a touch screen.</a:t>
            </a:r>
          </a:p>
          <a:p>
            <a:pPr marL="171450" indent="-171450">
              <a:buFont typeface="Arial" panose="020B0604020202020204" pitchFamily="34" charset="0"/>
              <a:buChar char="•"/>
            </a:pPr>
            <a:r>
              <a:rPr lang="en-US" dirty="0"/>
              <a:t> In a command-line interface, users employ a keyboard to type commands at a prompt; the interface is text-only. Command-line operating systems were common in the early days of computing, but nowadays they are confined mostly to server operating systems.</a:t>
            </a:r>
          </a:p>
          <a:p>
            <a:pPr marL="171450" indent="-171450">
              <a:buFont typeface="Arial" panose="020B0604020202020204" pitchFamily="34" charset="0"/>
              <a:buChar char="•"/>
            </a:pPr>
            <a:r>
              <a:rPr lang="en-US" dirty="0"/>
              <a:t>An operating system can be single-user or multi-user. The operating systems on most personal devices are single-user. For example, only one person at a time typically uses a desktop PC with Windows installed. Server operating systems like UNIX, on the other hand, are designed to support multiple users accessing them simultaneously— for example, a dozen different digital cash registers in a retail store all simultaneously sending transactions to a central database.</a:t>
            </a:r>
          </a:p>
        </p:txBody>
      </p:sp>
      <p:sp>
        <p:nvSpPr>
          <p:cNvPr id="4" name="Slide Number Placeholder 3"/>
          <p:cNvSpPr>
            <a:spLocks noGrp="1"/>
          </p:cNvSpPr>
          <p:nvPr>
            <p:ph type="sldNum" sz="quarter" idx="10"/>
          </p:nvPr>
        </p:nvSpPr>
        <p:spPr/>
        <p:txBody>
          <a:bodyPr/>
          <a:lstStyle/>
          <a:p>
            <a:fld id="{E376C27E-1E82-479A-99F2-BEB202CCAE81}" type="slidenum">
              <a:rPr lang="en-US" smtClean="0"/>
              <a:t>6</a:t>
            </a:fld>
            <a:endParaRPr lang="en-US"/>
          </a:p>
        </p:txBody>
      </p:sp>
    </p:spTree>
    <p:extLst>
      <p:ext uri="{BB962C8B-B14F-4D97-AF65-F5344CB8AC3E}">
        <p14:creationId xmlns:p14="http://schemas.microsoft.com/office/powerpoint/2010/main" val="225157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Utility software performs a task (or set of tasks) that optimizes, repairs, or safeguards the computer or its data. </a:t>
            </a:r>
          </a:p>
          <a:p>
            <a:pPr marL="171450" indent="-171450">
              <a:buFont typeface="Arial" panose="020B0604020202020204" pitchFamily="34" charset="0"/>
              <a:buChar char="•"/>
            </a:pPr>
            <a:r>
              <a:rPr lang="en-US" dirty="0"/>
              <a:t>The difference between utility software and the operating system is sometimes not clear-cut, because most operating systems come with many utility programs built-in. </a:t>
            </a:r>
          </a:p>
          <a:p>
            <a:pPr marL="171450" indent="-171450">
              <a:buFont typeface="Arial" panose="020B0604020202020204" pitchFamily="34" charset="0"/>
              <a:buChar char="•"/>
            </a:pPr>
            <a:r>
              <a:rPr lang="en-US" dirty="0"/>
              <a:t>For example, Microsoft Windows comes with utilities for checking a disk for errors and optimizing the way files are stored on an HDD (hard disk drive). </a:t>
            </a:r>
          </a:p>
          <a:p>
            <a:pPr marL="171450" indent="-171450">
              <a:buFont typeface="Arial" panose="020B0604020202020204" pitchFamily="34" charset="0"/>
              <a:buChar char="•"/>
            </a:pPr>
            <a:r>
              <a:rPr lang="en-US" dirty="0"/>
              <a:t>Third-party utility software is also available, and may do a more thorough job at the task, combine multiple functions in a single interface, or have more advanced options for configuring how the tasks will run. </a:t>
            </a:r>
          </a:p>
          <a:p>
            <a:pPr marL="171450" indent="-171450">
              <a:buFont typeface="Arial" panose="020B0604020202020204" pitchFamily="34" charset="0"/>
              <a:buChar char="•"/>
            </a:pPr>
            <a:r>
              <a:rPr lang="en-US" dirty="0"/>
              <a:t>There are many types of utilities that protect the computer from attack by </a:t>
            </a:r>
            <a:r>
              <a:rPr lang="en-US" b="1" dirty="0"/>
              <a:t>malware</a:t>
            </a:r>
            <a:r>
              <a:rPr lang="en-US" dirty="0"/>
              <a:t> (harmful or maliciously created software). Antivirus programs find and remove viruses, for example, anti-spyware software finds and removes spyware and adware, firewall software blocks hackers from invading your system, and anti-spam software detects and segregates junk email. Some all-in-one protection suites such as Norton Security Suite protect against many types of threats at once.</a:t>
            </a:r>
          </a:p>
        </p:txBody>
      </p:sp>
      <p:sp>
        <p:nvSpPr>
          <p:cNvPr id="4" name="Slide Number Placeholder 3"/>
          <p:cNvSpPr>
            <a:spLocks noGrp="1"/>
          </p:cNvSpPr>
          <p:nvPr>
            <p:ph type="sldNum" sz="quarter" idx="10"/>
          </p:nvPr>
        </p:nvSpPr>
        <p:spPr/>
        <p:txBody>
          <a:bodyPr/>
          <a:lstStyle/>
          <a:p>
            <a:fld id="{E376C27E-1E82-479A-99F2-BEB202CCAE81}" type="slidenum">
              <a:rPr lang="en-US" smtClean="0"/>
              <a:t>7</a:t>
            </a:fld>
            <a:endParaRPr lang="en-US"/>
          </a:p>
        </p:txBody>
      </p:sp>
    </p:spTree>
    <p:extLst>
      <p:ext uri="{BB962C8B-B14F-4D97-AF65-F5344CB8AC3E}">
        <p14:creationId xmlns:p14="http://schemas.microsoft.com/office/powerpoint/2010/main" val="335618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main hardware platforms for desktop and notebook computers: Apple and Intel (IBM-compatible). The Apple Macintosh platform supports only the Apple operating system: Mac OS X(pronounced Mac O-S-X, although the X technically is the Roman numeral 10). This operating system has an attractive GUI and is easy to understand and use. Apple assigns the versions of Mac OS X code names as well as version numbers. The most recent version at this writing is called Yosemite (version 10.10). </a:t>
            </a:r>
          </a:p>
          <a:p>
            <a:pPr marL="171450" indent="-171450">
              <a:buFont typeface="Arial" panose="020B0604020202020204" pitchFamily="34" charset="0"/>
              <a:buChar char="•"/>
            </a:pPr>
            <a:r>
              <a:rPr lang="en-US" dirty="0"/>
              <a:t>The Macintosh platform has been popular with graphics professionals for decades, and much of the best page layout and graphics editing software was originally developed for the Mac. However, in recent years, similar software has become available for both Windows and Mac, so there is no reason to choose a Mac based on software compatibility anymore. You can run Windows on a Mac with the Mac program Boot Camp. There is also a Mac version of Microsoft Office. Most Intel-based systems use Microsoft Windows. Like Mac OS X, Windows also has an attractive GUI and is easy to learn and use. Windows has the advantage of being the most popular OS, and therefore the one that more applications are written to run on.</a:t>
            </a:r>
          </a:p>
          <a:p>
            <a:pPr marL="171450" indent="-171450">
              <a:buFont typeface="Arial" panose="020B0604020202020204" pitchFamily="34" charset="0"/>
              <a:buChar char="•"/>
            </a:pPr>
            <a:r>
              <a:rPr lang="en-US" dirty="0"/>
              <a:t>Linux (pronounced LIN-</a:t>
            </a:r>
            <a:r>
              <a:rPr lang="en-US" dirty="0" err="1"/>
              <a:t>ucks</a:t>
            </a:r>
            <a:r>
              <a:rPr lang="en-US" dirty="0"/>
              <a:t>) is an operating system that looks and feels very similar to UNIX. It can run on a variety of platforms, including Intel-based desktops and notebooks, servers, and handheld devices. (Android, a popular OS for smartphones and tablets, is a variant of Linux.) </a:t>
            </a:r>
          </a:p>
          <a:p>
            <a:pPr marL="171450" indent="-171450">
              <a:buFont typeface="Arial" panose="020B0604020202020204" pitchFamily="34" charset="0"/>
              <a:buChar char="•"/>
            </a:pPr>
            <a:r>
              <a:rPr lang="en-US" dirty="0"/>
              <a:t>Linux was developed by Linus Torvalds. The name Linux is a combination of the words Linus and UNIX. Linux is open-source, which means that Mr. Torvalds retains ownership of his original code, but it is free to the public to use in any way they see fit. Users are free to modify the code, improve it, and redistribute it. Developers are not allowed to charge money for the Linux kernel itself (the main part of the operating system), but they can charge money for distributions(distros, for short), which are packaged collections of add-ons and utility programs for Linux. Some of the most popular distros include SUSE Linux, Ubuntu Linux, and Red Hat Linux. </a:t>
            </a:r>
          </a:p>
        </p:txBody>
      </p:sp>
      <p:sp>
        <p:nvSpPr>
          <p:cNvPr id="4" name="Slide Number Placeholder 3"/>
          <p:cNvSpPr>
            <a:spLocks noGrp="1"/>
          </p:cNvSpPr>
          <p:nvPr>
            <p:ph type="sldNum" sz="quarter" idx="10"/>
          </p:nvPr>
        </p:nvSpPr>
        <p:spPr/>
        <p:txBody>
          <a:bodyPr/>
          <a:lstStyle/>
          <a:p>
            <a:fld id="{E376C27E-1E82-479A-99F2-BEB202CCAE81}" type="slidenum">
              <a:rPr lang="en-US" smtClean="0"/>
              <a:t>8</a:t>
            </a:fld>
            <a:endParaRPr lang="en-US"/>
          </a:p>
        </p:txBody>
      </p:sp>
    </p:spTree>
    <p:extLst>
      <p:ext uri="{BB962C8B-B14F-4D97-AF65-F5344CB8AC3E}">
        <p14:creationId xmlns:p14="http://schemas.microsoft.com/office/powerpoint/2010/main" val="63597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main hardware platforms for desktop and notebook computers: Apple and Intel (IBM-compatible). The Apple Macintosh platform supports only the Apple operating system: Mac OS X(pronounced Mac O-S-X, although the X technically is the Roman numeral 10). This operating system has an attractive GUI and is easy to understand and use. Apple assigns the versions of Mac OS X code names as well as version numbers. The most recent version at this writing is called Yosemite (version 10.10). </a:t>
            </a:r>
          </a:p>
          <a:p>
            <a:pPr marL="171450" indent="-171450">
              <a:buFont typeface="Arial" panose="020B0604020202020204" pitchFamily="34" charset="0"/>
              <a:buChar char="•"/>
            </a:pPr>
            <a:r>
              <a:rPr lang="en-US" dirty="0"/>
              <a:t>The Macintosh platform has been popular with graphics professionals for decades, and much of the best page layout and graphics editing software was originally developed for the Mac. However, in recent years, similar software has become available for both Windows and Mac, so there is no reason to choose a Mac based on software compatibility anymore. You can run Windows on a Mac with the Mac program Boot Camp. There is also a Mac version of Microsoft Office. Most Intel-based systems use Microsoft Windows. Like Mac OS X, Windows also has an attractive GUI and is easy to learn and use. Windows has the advantage of being the most popular OS, and therefore the one that more applications are written to run on.</a:t>
            </a:r>
          </a:p>
          <a:p>
            <a:pPr marL="171450" indent="-171450">
              <a:buFont typeface="Arial" panose="020B0604020202020204" pitchFamily="34" charset="0"/>
              <a:buChar char="•"/>
            </a:pPr>
            <a:r>
              <a:rPr lang="en-US" dirty="0"/>
              <a:t>Linux (pronounced LIN-</a:t>
            </a:r>
            <a:r>
              <a:rPr lang="en-US" dirty="0" err="1"/>
              <a:t>ucks</a:t>
            </a:r>
            <a:r>
              <a:rPr lang="en-US" dirty="0"/>
              <a:t>) is an operating system that looks and feels very similar to UNIX. It can run on a variety of platforms, including Intel-based desktops and notebooks, servers, and handheld devices. (Android, a popular OS for smartphones and tablets, is a variant of Linux.) </a:t>
            </a:r>
          </a:p>
          <a:p>
            <a:pPr marL="171450" indent="-171450">
              <a:buFont typeface="Arial" panose="020B0604020202020204" pitchFamily="34" charset="0"/>
              <a:buChar char="•"/>
            </a:pPr>
            <a:r>
              <a:rPr lang="en-US" dirty="0"/>
              <a:t>Linux was developed by Linus Torvalds. The name Linux is a combination of the words Linus and UNIX. Linux is open-source, which means that Mr. Torvalds retains ownership of his original code, but it is free to the public to use in any way they see fit. Users are free to modify the code, improve it, and redistribute it. Developers are not allowed to charge money for the Linux kernel itself (the main part of the operating system), but they can charge money for distributions(distros, for short), which are packaged collections of add-ons and utility programs for Linux. Some of the most popular distros include SUSE Linux, Ubuntu Linux, and Red Hat Linux. </a:t>
            </a:r>
          </a:p>
        </p:txBody>
      </p:sp>
      <p:sp>
        <p:nvSpPr>
          <p:cNvPr id="4" name="Slide Number Placeholder 3"/>
          <p:cNvSpPr>
            <a:spLocks noGrp="1"/>
          </p:cNvSpPr>
          <p:nvPr>
            <p:ph type="sldNum" sz="quarter" idx="10"/>
          </p:nvPr>
        </p:nvSpPr>
        <p:spPr/>
        <p:txBody>
          <a:bodyPr/>
          <a:lstStyle/>
          <a:p>
            <a:fld id="{E376C27E-1E82-479A-99F2-BEB202CCAE81}" type="slidenum">
              <a:rPr lang="en-US" smtClean="0"/>
              <a:t>11</a:t>
            </a:fld>
            <a:endParaRPr lang="en-US"/>
          </a:p>
        </p:txBody>
      </p:sp>
    </p:spTree>
    <p:extLst>
      <p:ext uri="{BB962C8B-B14F-4D97-AF65-F5344CB8AC3E}">
        <p14:creationId xmlns:p14="http://schemas.microsoft.com/office/powerpoint/2010/main" val="329242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E33ACC96-4001-4809-AF4F-C5B6F59E0B30}" type="slidenum">
              <a:rPr lang="en-US" altLang="en-US" smtClean="0"/>
              <a:pPr/>
              <a:t>‹#›</a:t>
            </a:fld>
            <a:endParaRPr lang="en-US" alt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6782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17EC-0AA2-403F-BA2A-E80C14366C9A}" type="slidenum">
              <a:rPr lang="en-US" altLang="en-US" smtClean="0"/>
              <a:pPr/>
              <a:t>‹#›</a:t>
            </a:fld>
            <a:endParaRPr lang="en-US" altLang="en-US" dirty="0"/>
          </a:p>
        </p:txBody>
      </p:sp>
    </p:spTree>
    <p:extLst>
      <p:ext uri="{BB962C8B-B14F-4D97-AF65-F5344CB8AC3E}">
        <p14:creationId xmlns:p14="http://schemas.microsoft.com/office/powerpoint/2010/main" val="18156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917EC-0AA2-403F-BA2A-E80C14366C9A}" type="slidenum">
              <a:rPr lang="en-US" altLang="en-US" smtClean="0"/>
              <a:pPr/>
              <a:t>‹#›</a:t>
            </a:fld>
            <a:endParaRPr lang="en-US" altLang="en-US" dirty="0"/>
          </a:p>
        </p:txBody>
      </p:sp>
    </p:spTree>
    <p:extLst>
      <p:ext uri="{BB962C8B-B14F-4D97-AF65-F5344CB8AC3E}">
        <p14:creationId xmlns:p14="http://schemas.microsoft.com/office/powerpoint/2010/main" val="263268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9BB75D5A-ACC7-4F04-8C68-CF03CE7AB980}" type="slidenum">
              <a:rPr lang="en-US" altLang="en-US" smtClean="0"/>
              <a:pPr/>
              <a:t>‹#›</a:t>
            </a:fld>
            <a:endParaRPr lang="en-US" altLang="en-US" dirty="0"/>
          </a:p>
        </p:txBody>
      </p:sp>
    </p:spTree>
    <p:extLst>
      <p:ext uri="{BB962C8B-B14F-4D97-AF65-F5344CB8AC3E}">
        <p14:creationId xmlns:p14="http://schemas.microsoft.com/office/powerpoint/2010/main" val="1337729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fld id="{314917EC-0AA2-403F-BA2A-E80C14366C9A}" type="slidenum">
              <a:rPr lang="en-US" altLang="en-US" smtClean="0"/>
              <a:pPr/>
              <a:t>‹#›</a:t>
            </a:fld>
            <a:endParaRPr lang="en-US" altLang="en-US" dirty="0"/>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83374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917EC-0AA2-403F-BA2A-E80C14366C9A}" type="slidenum">
              <a:rPr lang="en-US" altLang="en-US" smtClean="0"/>
              <a:pPr/>
              <a:t>‹#›</a:t>
            </a:fld>
            <a:endParaRPr lang="en-US" altLang="en-US" dirty="0"/>
          </a:p>
        </p:txBody>
      </p:sp>
    </p:spTree>
    <p:extLst>
      <p:ext uri="{BB962C8B-B14F-4D97-AF65-F5344CB8AC3E}">
        <p14:creationId xmlns:p14="http://schemas.microsoft.com/office/powerpoint/2010/main" val="297761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4917EC-0AA2-403F-BA2A-E80C14366C9A}" type="slidenum">
              <a:rPr lang="en-US" altLang="en-US" smtClean="0"/>
              <a:pPr/>
              <a:t>‹#›</a:t>
            </a:fld>
            <a:endParaRPr lang="en-US" altLang="en-US" dirty="0"/>
          </a:p>
        </p:txBody>
      </p:sp>
    </p:spTree>
    <p:extLst>
      <p:ext uri="{BB962C8B-B14F-4D97-AF65-F5344CB8AC3E}">
        <p14:creationId xmlns:p14="http://schemas.microsoft.com/office/powerpoint/2010/main" val="354043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4917EC-0AA2-403F-BA2A-E80C14366C9A}" type="slidenum">
              <a:rPr lang="en-US" altLang="en-US" smtClean="0"/>
              <a:pPr/>
              <a:t>‹#›</a:t>
            </a:fld>
            <a:endParaRPr lang="en-US" altLang="en-US" dirty="0"/>
          </a:p>
        </p:txBody>
      </p:sp>
    </p:spTree>
    <p:extLst>
      <p:ext uri="{BB962C8B-B14F-4D97-AF65-F5344CB8AC3E}">
        <p14:creationId xmlns:p14="http://schemas.microsoft.com/office/powerpoint/2010/main" val="156147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0DE494-D7AC-4905-AB7C-25D5491E0127}" type="slidenum">
              <a:rPr lang="en-US" altLang="en-US" smtClean="0"/>
              <a:pPr/>
              <a:t>‹#›</a:t>
            </a:fld>
            <a:endParaRPr lang="en-US" altLang="en-US" dirty="0"/>
          </a:p>
        </p:txBody>
      </p:sp>
    </p:spTree>
    <p:extLst>
      <p:ext uri="{BB962C8B-B14F-4D97-AF65-F5344CB8AC3E}">
        <p14:creationId xmlns:p14="http://schemas.microsoft.com/office/powerpoint/2010/main" val="275006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5052" y="6375679"/>
            <a:ext cx="1233355" cy="348462"/>
          </a:xfrm>
        </p:spPr>
        <p:txBody>
          <a:bodyPr/>
          <a:lstStyle/>
          <a:p>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5" y="6375679"/>
            <a:ext cx="1232456" cy="345796"/>
          </a:xfrm>
        </p:spPr>
        <p:txBody>
          <a:bodyPr/>
          <a:lstStyle/>
          <a:p>
            <a:fld id="{314917EC-0AA2-403F-BA2A-E80C14366C9A}" type="slidenum">
              <a:rPr lang="en-US" altLang="en-US" smtClean="0"/>
              <a:pPr/>
              <a:t>‹#›</a:t>
            </a:fld>
            <a:endParaRPr lang="en-US" alt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231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74871" y="6375679"/>
            <a:ext cx="1263280" cy="345796"/>
          </a:xfrm>
        </p:spPr>
        <p:txBody>
          <a:bodyPr/>
          <a:lstStyle/>
          <a:p>
            <a:fld id="{314917EC-0AA2-403F-BA2A-E80C14366C9A}" type="slidenum">
              <a:rPr lang="en-US" altLang="en-US" smtClean="0"/>
              <a:pPr/>
              <a:t>‹#›</a:t>
            </a:fld>
            <a:endParaRPr lang="en-US" altLang="en-US" dirty="0"/>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9788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14917EC-0AA2-403F-BA2A-E80C14366C9A}" type="slidenum">
              <a:rPr lang="en-US" altLang="en-US" smtClean="0"/>
              <a:pPr/>
              <a:t>‹#›</a:t>
            </a:fld>
            <a:endParaRPr lang="en-US" altLang="en-US" dirty="0"/>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217108757"/>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5100" b="0" i="0" u="none"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56" userDrawn="1">
          <p15:clr>
            <a:srgbClr val="F26B43"/>
          </p15:clr>
        </p15:guide>
        <p15:guide id="2" pos="9600" userDrawn="1">
          <p15:clr>
            <a:srgbClr val="F26B43"/>
          </p15:clr>
        </p15:guide>
        <p15:guide id="3" pos="792" userDrawn="1">
          <p15:clr>
            <a:srgbClr val="F26B43"/>
          </p15:clr>
        </p15:guide>
        <p15:guide id="4" pos="7200" userDrawn="1">
          <p15:clr>
            <a:srgbClr val="F26B43"/>
          </p15:clr>
        </p15:guide>
        <p15:guide id="5" orient="horz" pos="4008" userDrawn="1">
          <p15:clr>
            <a:srgbClr val="F26B43"/>
          </p15:clr>
        </p15:guide>
        <p15:guide id="6" orient="horz" pos="1440" userDrawn="1">
          <p15:clr>
            <a:srgbClr val="F26B43"/>
          </p15:clr>
        </p15:guide>
        <p15:guide id="7" orient="horz" pos="3720" userDrawn="1">
          <p15:clr>
            <a:srgbClr val="F26B43"/>
          </p15:clr>
        </p15:guide>
        <p15:guide id="8"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49499" y="2286000"/>
            <a:ext cx="6705600" cy="1828800"/>
          </a:xfrm>
        </p:spPr>
        <p:txBody>
          <a:bodyPr>
            <a:noAutofit/>
          </a:bodyPr>
          <a:lstStyle/>
          <a:p>
            <a:pPr algn="ctr"/>
            <a:r>
              <a:rPr lang="en-US" sz="4000" b="1" dirty="0">
                <a:solidFill>
                  <a:schemeClr val="tx1"/>
                </a:solidFill>
              </a:rPr>
              <a:t>Chapter 4: </a:t>
            </a:r>
            <a:br>
              <a:rPr lang="en-US" sz="4000" b="1" dirty="0">
                <a:solidFill>
                  <a:schemeClr val="tx1"/>
                </a:solidFill>
              </a:rPr>
            </a:br>
            <a:r>
              <a:rPr lang="en-US" sz="4000" b="1" dirty="0">
                <a:solidFill>
                  <a:schemeClr val="tx1"/>
                </a:solidFill>
              </a:rPr>
              <a:t>Operating System Basics</a:t>
            </a:r>
          </a:p>
        </p:txBody>
      </p:sp>
      <p:sp>
        <p:nvSpPr>
          <p:cNvPr id="2051" name="Rectangle 3"/>
          <p:cNvSpPr>
            <a:spLocks noGrp="1" noChangeArrowheads="1"/>
          </p:cNvSpPr>
          <p:nvPr>
            <p:ph type="subTitle" idx="1"/>
          </p:nvPr>
        </p:nvSpPr>
        <p:spPr/>
        <p:txBody>
          <a:bodyPr/>
          <a:lstStyle/>
          <a:p>
            <a:pPr algn="ctr" eaLnBrk="1" hangingPunct="1"/>
            <a:r>
              <a:rPr lang="en-US" altLang="en-US" b="1" dirty="0">
                <a:solidFill>
                  <a:schemeClr val="bg1"/>
                </a:solidFill>
                <a:ea typeface="ＭＳ Ｐゴシック" panose="020B0600070205080204" pitchFamily="34" charset="-128"/>
              </a:rPr>
              <a:t>Instructor: &lt;</a:t>
            </a:r>
            <a:r>
              <a:rPr lang="en-US" altLang="en-US" b="1" dirty="0" err="1">
                <a:solidFill>
                  <a:schemeClr val="bg1"/>
                </a:solidFill>
                <a:ea typeface="ＭＳ Ｐゴシック" panose="020B0600070205080204" pitchFamily="34" charset="-128"/>
              </a:rPr>
              <a:t>Daw</a:t>
            </a:r>
            <a:r>
              <a:rPr lang="en-US" altLang="en-US" b="1" dirty="0">
                <a:solidFill>
                  <a:schemeClr val="bg1"/>
                </a:solidFill>
                <a:ea typeface="ＭＳ Ｐゴシック" panose="020B0600070205080204" pitchFamily="34" charset="-128"/>
              </a:rPr>
              <a:t> </a:t>
            </a:r>
            <a:r>
              <a:rPr lang="en-US" altLang="en-US" b="1" dirty="0" err="1">
                <a:solidFill>
                  <a:schemeClr val="bg1"/>
                </a:solidFill>
                <a:ea typeface="ＭＳ Ｐゴシック" panose="020B0600070205080204" pitchFamily="34" charset="-128"/>
              </a:rPr>
              <a:t>Khin</a:t>
            </a:r>
            <a:r>
              <a:rPr lang="en-US" altLang="en-US" b="1" dirty="0">
                <a:solidFill>
                  <a:schemeClr val="bg1"/>
                </a:solidFill>
                <a:ea typeface="ＭＳ Ｐゴシック" panose="020B0600070205080204" pitchFamily="34" charset="-128"/>
              </a:rPr>
              <a:t> </a:t>
            </a:r>
            <a:r>
              <a:rPr lang="en-US" altLang="en-US" b="1" dirty="0" err="1">
                <a:solidFill>
                  <a:schemeClr val="bg1"/>
                </a:solidFill>
                <a:ea typeface="ＭＳ Ｐゴシック" panose="020B0600070205080204" pitchFamily="34" charset="-128"/>
              </a:rPr>
              <a:t>Myat</a:t>
            </a:r>
            <a:r>
              <a:rPr lang="en-US" altLang="en-US" b="1" dirty="0">
                <a:solidFill>
                  <a:schemeClr val="bg1"/>
                </a:solidFill>
                <a:ea typeface="ＭＳ Ｐゴシック" panose="020B0600070205080204" pitchFamily="34" charset="-128"/>
              </a:rPr>
              <a:t> Thu&gt;</a:t>
            </a:r>
          </a:p>
        </p:txBody>
      </p:sp>
      <p:sp>
        <p:nvSpPr>
          <p:cNvPr id="2" name="Slide Number Placeholder 1"/>
          <p:cNvSpPr>
            <a:spLocks noGrp="1"/>
          </p:cNvSpPr>
          <p:nvPr>
            <p:ph type="sldNum" sz="quarter" idx="12"/>
          </p:nvPr>
        </p:nvSpPr>
        <p:spPr/>
        <p:txBody>
          <a:bodyPr/>
          <a:lstStyle/>
          <a:p>
            <a:fld id="{E33ACC96-4001-4809-AF4F-C5B6F59E0B30}" type="slidenum">
              <a:rPr lang="en-US" altLang="en-US" smtClean="0"/>
              <a:pPr/>
              <a:t>1</a:t>
            </a:fld>
            <a:endParaRPr lang="en-US" altLang="en-US"/>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9651">
        <p15:prstTrans prst="airplane"/>
      </p:transition>
    </mc:Choice>
    <mc:Fallback xmlns="">
      <p:transition spd="slow" advTm="196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a:t>
            </a:r>
            <a:r>
              <a:rPr lang="en-US" dirty="0" err="1"/>
              <a:t>os</a:t>
            </a:r>
            <a:r>
              <a:rPr lang="en-US" dirty="0"/>
              <a:t> versions</a:t>
            </a:r>
          </a:p>
        </p:txBody>
      </p:sp>
      <p:sp>
        <p:nvSpPr>
          <p:cNvPr id="3" name="Content Placeholder 2"/>
          <p:cNvSpPr>
            <a:spLocks noGrp="1"/>
          </p:cNvSpPr>
          <p:nvPr>
            <p:ph idx="1"/>
          </p:nvPr>
        </p:nvSpPr>
        <p:spPr>
          <a:xfrm>
            <a:off x="4191000" y="1874518"/>
            <a:ext cx="7633742" cy="3593591"/>
          </a:xfrm>
        </p:spPr>
        <p:txBody>
          <a:bodyPr/>
          <a:lstStyle/>
          <a:p>
            <a:r>
              <a:rPr lang="en-US" dirty="0"/>
              <a:t>OS X 10.9 Mavericks (Cabernet) - 22 October 2013</a:t>
            </a:r>
          </a:p>
          <a:p>
            <a:r>
              <a:rPr lang="en-US" dirty="0"/>
              <a:t>OS X 10.10: Yosemite (Syrah) - 16 October 2014</a:t>
            </a:r>
          </a:p>
          <a:p>
            <a:r>
              <a:rPr lang="en-US" dirty="0"/>
              <a:t>OS X 10.11: El Capitan (Gala) - 30 September 2015</a:t>
            </a:r>
          </a:p>
          <a:p>
            <a:r>
              <a:rPr lang="en-US" dirty="0" err="1"/>
              <a:t>macOS</a:t>
            </a:r>
            <a:r>
              <a:rPr lang="en-US" dirty="0"/>
              <a:t> 10.12: Sierra (Fuji) - 20 September 2016</a:t>
            </a:r>
          </a:p>
          <a:p>
            <a:r>
              <a:rPr lang="en-US" dirty="0" err="1"/>
              <a:t>macOS</a:t>
            </a:r>
            <a:r>
              <a:rPr lang="en-US" dirty="0"/>
              <a:t> 10.13: High Sierra (Lobo) - 25 September 2017</a:t>
            </a:r>
          </a:p>
          <a:p>
            <a:r>
              <a:rPr lang="en-US" dirty="0" err="1"/>
              <a:t>macOS</a:t>
            </a:r>
            <a:r>
              <a:rPr lang="en-US" dirty="0"/>
              <a:t> 10.14: Mojave (Liberty) - 24 September 2018</a:t>
            </a:r>
          </a:p>
          <a:p>
            <a:r>
              <a:rPr lang="en-US" dirty="0" err="1"/>
              <a:t>macOS</a:t>
            </a:r>
            <a:r>
              <a:rPr lang="en-US" dirty="0"/>
              <a:t> 10.15: Catalina (Jazz) - 7 October 2019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464" y="1143001"/>
            <a:ext cx="2960122" cy="4714875"/>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10</a:t>
            </a:fld>
            <a:endParaRPr lang="en-US" altLang="en-US"/>
          </a:p>
        </p:txBody>
      </p:sp>
    </p:spTree>
    <p:extLst>
      <p:ext uri="{BB962C8B-B14F-4D97-AF65-F5344CB8AC3E}">
        <p14:creationId xmlns:p14="http://schemas.microsoft.com/office/powerpoint/2010/main" val="176388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Desktop and Notebook Operating Systems</a:t>
            </a:r>
          </a:p>
        </p:txBody>
      </p:sp>
      <p:sp>
        <p:nvSpPr>
          <p:cNvPr id="3" name="Content Placeholder 2"/>
          <p:cNvSpPr>
            <a:spLocks noGrp="1"/>
          </p:cNvSpPr>
          <p:nvPr>
            <p:ph idx="1"/>
          </p:nvPr>
        </p:nvSpPr>
        <p:spPr>
          <a:xfrm>
            <a:off x="4038600" y="2654810"/>
            <a:ext cx="6057900" cy="3593591"/>
          </a:xfrm>
        </p:spPr>
        <p:txBody>
          <a:bodyPr>
            <a:normAutofit/>
          </a:bodyPr>
          <a:lstStyle/>
          <a:p>
            <a:r>
              <a:rPr lang="en-US" sz="2400" dirty="0"/>
              <a:t>Intel-based systems use Microsoft Windows</a:t>
            </a:r>
          </a:p>
          <a:p>
            <a:r>
              <a:rPr lang="en-US" sz="2400" dirty="0"/>
              <a:t>Windows: Best known, greatest selection of applications available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2819400" cy="4567744"/>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11</a:t>
            </a:fld>
            <a:endParaRPr lang="en-US" altLang="en-US"/>
          </a:p>
        </p:txBody>
      </p:sp>
    </p:spTree>
    <p:extLst>
      <p:ext uri="{BB962C8B-B14F-4D97-AF65-F5344CB8AC3E}">
        <p14:creationId xmlns:p14="http://schemas.microsoft.com/office/powerpoint/2010/main" val="250715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Windows 7</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24" y="1600200"/>
            <a:ext cx="6676577" cy="5007434"/>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12</a:t>
            </a:fld>
            <a:endParaRPr lang="en-US" altLang="en-US"/>
          </a:p>
        </p:txBody>
      </p:sp>
    </p:spTree>
    <p:extLst>
      <p:ext uri="{BB962C8B-B14F-4D97-AF65-F5344CB8AC3E}">
        <p14:creationId xmlns:p14="http://schemas.microsoft.com/office/powerpoint/2010/main" val="281531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Windows 8.1</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758" y="1371600"/>
            <a:ext cx="7239000" cy="5217638"/>
          </a:xfrm>
          <a:prstGeom prst="rect">
            <a:avLst/>
          </a:prstGeo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13</a:t>
            </a:fld>
            <a:endParaRPr lang="en-US" altLang="en-US"/>
          </a:p>
        </p:txBody>
      </p:sp>
    </p:spTree>
    <p:extLst>
      <p:ext uri="{BB962C8B-B14F-4D97-AF65-F5344CB8AC3E}">
        <p14:creationId xmlns:p14="http://schemas.microsoft.com/office/powerpoint/2010/main" val="5213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Windows 10</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7987" y="1524000"/>
            <a:ext cx="7528513" cy="5191032"/>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14</a:t>
            </a:fld>
            <a:endParaRPr lang="en-US" altLang="en-US"/>
          </a:p>
        </p:txBody>
      </p:sp>
    </p:spTree>
    <p:extLst>
      <p:ext uri="{BB962C8B-B14F-4D97-AF65-F5344CB8AC3E}">
        <p14:creationId xmlns:p14="http://schemas.microsoft.com/office/powerpoint/2010/main" val="340937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Desktop and Notebook Operating Systems</a:t>
            </a:r>
          </a:p>
        </p:txBody>
      </p:sp>
      <p:sp>
        <p:nvSpPr>
          <p:cNvPr id="3" name="Content Placeholder 2"/>
          <p:cNvSpPr>
            <a:spLocks noGrp="1"/>
          </p:cNvSpPr>
          <p:nvPr>
            <p:ph idx="1"/>
          </p:nvPr>
        </p:nvSpPr>
        <p:spPr>
          <a:xfrm>
            <a:off x="4038600" y="2286003"/>
            <a:ext cx="6057900" cy="3593591"/>
          </a:xfrm>
        </p:spPr>
        <p:txBody>
          <a:bodyPr>
            <a:normAutofit/>
          </a:bodyPr>
          <a:lstStyle/>
          <a:p>
            <a:r>
              <a:rPr lang="en-US" sz="2400" dirty="0"/>
              <a:t>Linux: Free, but can be more challenging to configure</a:t>
            </a:r>
          </a:p>
          <a:p>
            <a:r>
              <a:rPr lang="en-US" sz="2400" dirty="0"/>
              <a:t>Can run on Intel-based desktops, notebooks, server, and handheld devices; </a:t>
            </a:r>
          </a:p>
          <a:p>
            <a:r>
              <a:rPr lang="en-US" sz="2400" dirty="0"/>
              <a:t>Few applications available</a:t>
            </a:r>
          </a:p>
          <a:p>
            <a:r>
              <a:rPr lang="en-US" sz="2400" dirty="0"/>
              <a:t>SUSE Linux, Ubuntu Linux and Red Hat Linux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2819400" cy="4567744"/>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15</a:t>
            </a:fld>
            <a:endParaRPr lang="en-US" altLang="en-US"/>
          </a:p>
        </p:txBody>
      </p:sp>
    </p:spTree>
    <p:extLst>
      <p:ext uri="{BB962C8B-B14F-4D97-AF65-F5344CB8AC3E}">
        <p14:creationId xmlns:p14="http://schemas.microsoft.com/office/powerpoint/2010/main" val="298118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Ubuntu Linux</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6796" y="1613198"/>
            <a:ext cx="7904004" cy="4940003"/>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16</a:t>
            </a:fld>
            <a:endParaRPr lang="en-US" altLang="en-US"/>
          </a:p>
        </p:txBody>
      </p:sp>
    </p:spTree>
    <p:extLst>
      <p:ext uri="{BB962C8B-B14F-4D97-AF65-F5344CB8AC3E}">
        <p14:creationId xmlns:p14="http://schemas.microsoft.com/office/powerpoint/2010/main" val="1338996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Desktop and Notebook Operating Systems</a:t>
            </a:r>
          </a:p>
        </p:txBody>
      </p:sp>
      <p:sp>
        <p:nvSpPr>
          <p:cNvPr id="3" name="Content Placeholder 2"/>
          <p:cNvSpPr>
            <a:spLocks noGrp="1"/>
          </p:cNvSpPr>
          <p:nvPr>
            <p:ph idx="1"/>
          </p:nvPr>
        </p:nvSpPr>
        <p:spPr>
          <a:xfrm>
            <a:off x="4038600" y="2286003"/>
            <a:ext cx="6324600" cy="3593591"/>
          </a:xfrm>
        </p:spPr>
        <p:txBody>
          <a:bodyPr>
            <a:normAutofit/>
          </a:bodyPr>
          <a:lstStyle/>
          <a:p>
            <a:r>
              <a:rPr lang="en-US" sz="2400" dirty="0"/>
              <a:t>Thin client operating system: Chrome OS produced by Google</a:t>
            </a:r>
          </a:p>
          <a:p>
            <a:r>
              <a:rPr lang="en-US" sz="2400" dirty="0"/>
              <a:t>Doesn’t run most applications</a:t>
            </a:r>
          </a:p>
          <a:p>
            <a:r>
              <a:rPr lang="en-US" sz="2400" dirty="0"/>
              <a:t>Preinstalled on some thin clients: simple file manager and web browser</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2819400" cy="4567744"/>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17</a:t>
            </a:fld>
            <a:endParaRPr lang="en-US" altLang="en-US"/>
          </a:p>
        </p:txBody>
      </p:sp>
    </p:spTree>
    <p:extLst>
      <p:ext uri="{BB962C8B-B14F-4D97-AF65-F5344CB8AC3E}">
        <p14:creationId xmlns:p14="http://schemas.microsoft.com/office/powerpoint/2010/main" val="2410651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Chrome OS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716" y="1676400"/>
            <a:ext cx="7667784" cy="4792365"/>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18</a:t>
            </a:fld>
            <a:endParaRPr lang="en-US" altLang="en-US"/>
          </a:p>
        </p:txBody>
      </p:sp>
    </p:spTree>
    <p:extLst>
      <p:ext uri="{BB962C8B-B14F-4D97-AF65-F5344CB8AC3E}">
        <p14:creationId xmlns:p14="http://schemas.microsoft.com/office/powerpoint/2010/main" val="107990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758" y="382385"/>
            <a:ext cx="8052842" cy="1492132"/>
          </a:xfrm>
        </p:spPr>
        <p:txBody>
          <a:bodyPr/>
          <a:lstStyle/>
          <a:p>
            <a:r>
              <a:rPr lang="en-US" dirty="0"/>
              <a:t>Server Operating Systems</a:t>
            </a:r>
          </a:p>
        </p:txBody>
      </p:sp>
      <p:sp>
        <p:nvSpPr>
          <p:cNvPr id="3" name="Content Placeholder 2"/>
          <p:cNvSpPr>
            <a:spLocks noGrp="1"/>
          </p:cNvSpPr>
          <p:nvPr>
            <p:ph idx="1"/>
          </p:nvPr>
        </p:nvSpPr>
        <p:spPr>
          <a:xfrm>
            <a:off x="3657600" y="1295401"/>
            <a:ext cx="6528842" cy="3593591"/>
          </a:xfrm>
        </p:spPr>
        <p:txBody>
          <a:bodyPr>
            <a:noAutofit/>
          </a:bodyPr>
          <a:lstStyle/>
          <a:p>
            <a:pPr marL="0" indent="0">
              <a:buNone/>
            </a:pPr>
            <a:r>
              <a:rPr lang="en-US" sz="2800" dirty="0">
                <a:solidFill>
                  <a:schemeClr val="tx2">
                    <a:lumMod val="50000"/>
                    <a:lumOff val="50000"/>
                  </a:schemeClr>
                </a:solidFill>
              </a:rPr>
              <a:t>Computers that share resources</a:t>
            </a:r>
          </a:p>
          <a:p>
            <a:r>
              <a:rPr lang="en-US" sz="2800" dirty="0"/>
              <a:t>UNIX</a:t>
            </a:r>
          </a:p>
          <a:p>
            <a:pPr lvl="1"/>
            <a:r>
              <a:rPr lang="en-US" sz="2400" dirty="0"/>
              <a:t>Command-line OS, very mature server capabilities, large user community, stable</a:t>
            </a:r>
            <a:endParaRPr lang="en-US" sz="2800" dirty="0"/>
          </a:p>
          <a:p>
            <a:r>
              <a:rPr lang="en-US" sz="2800" dirty="0"/>
              <a:t>Windows Server</a:t>
            </a:r>
          </a:p>
          <a:p>
            <a:pPr lvl="1"/>
            <a:r>
              <a:rPr lang="en-US" sz="2400" dirty="0"/>
              <a:t>Familiar GUI interface for those experienced with Windows, designed to help IT professionals control server activities</a:t>
            </a:r>
          </a:p>
          <a:p>
            <a:r>
              <a:rPr lang="en-US" sz="2800" dirty="0"/>
              <a:t>Linux</a:t>
            </a:r>
          </a:p>
          <a:p>
            <a:pPr lvl="1"/>
            <a:r>
              <a:rPr lang="en-US" sz="2400" dirty="0"/>
              <a:t>Free, customizable, many free services and utilities available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1447800"/>
            <a:ext cx="2999079" cy="5095522"/>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19</a:t>
            </a:fld>
            <a:endParaRPr lang="en-US" altLang="en-US"/>
          </a:p>
        </p:txBody>
      </p:sp>
    </p:spTree>
    <p:extLst>
      <p:ext uri="{BB962C8B-B14F-4D97-AF65-F5344CB8AC3E}">
        <p14:creationId xmlns:p14="http://schemas.microsoft.com/office/powerpoint/2010/main" val="138502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iterate type="lt">
                                    <p:tmPct val="5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iterate type="lt">
                                    <p:tmPct val="5000"/>
                                  </p:iterate>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par>
                                <p:cTn id="26" presetID="6" presetClass="entr" presetSubtype="16" fill="hold" grpId="0" nodeType="withEffect">
                                  <p:stCondLst>
                                    <p:cond delay="0"/>
                                  </p:stCondLst>
                                  <p:iterate type="lt">
                                    <p:tmPct val="5000"/>
                                  </p:iterate>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iterate type="lt">
                                    <p:tmPct val="5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par>
                                <p:cTn id="34" presetID="6" presetClass="entr" presetSubtype="16" fill="hold" grpId="0" nodeType="withEffect">
                                  <p:stCondLst>
                                    <p:cond delay="0"/>
                                  </p:stCondLst>
                                  <p:iterate type="lt">
                                    <p:tmPct val="5000"/>
                                  </p:iterate>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iterate type="lt">
                                    <p:tmPct val="5000"/>
                                  </p:iterate>
                                  <p:childTnLst>
                                    <p:set>
                                      <p:cBhvr>
                                        <p:cTn id="40" dur="1" fill="hold">
                                          <p:stCondLst>
                                            <p:cond delay="0"/>
                                          </p:stCondLst>
                                        </p:cTn>
                                        <p:tgtEl>
                                          <p:spTgt spid="3">
                                            <p:txEl>
                                              <p:pRg st="5" end="5"/>
                                            </p:txEl>
                                          </p:spTgt>
                                        </p:tgtEl>
                                        <p:attrNameLst>
                                          <p:attrName>style.visibility</p:attrName>
                                        </p:attrNameLst>
                                      </p:cBhvr>
                                      <p:to>
                                        <p:strVal val="visible"/>
                                      </p:to>
                                    </p:set>
                                    <p:animEffect transition="in" filter="circle(in)">
                                      <p:cBhvr>
                                        <p:cTn id="41" dur="2000"/>
                                        <p:tgtEl>
                                          <p:spTgt spid="3">
                                            <p:txEl>
                                              <p:pRg st="5" end="5"/>
                                            </p:txEl>
                                          </p:spTgt>
                                        </p:tgtEl>
                                      </p:cBhvr>
                                    </p:animEffect>
                                  </p:childTnLst>
                                </p:cTn>
                              </p:par>
                              <p:par>
                                <p:cTn id="42" presetID="6" presetClass="entr" presetSubtype="16" fill="hold" grpId="0" nodeType="withEffect">
                                  <p:stCondLst>
                                    <p:cond delay="0"/>
                                  </p:stCondLst>
                                  <p:iterate type="lt">
                                    <p:tmPct val="5000"/>
                                  </p:iterate>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8"/>
          <p:cNvSpPr>
            <a:spLocks noGrp="1" noChangeArrowheads="1"/>
          </p:cNvSpPr>
          <p:nvPr>
            <p:ph type="title"/>
          </p:nvPr>
        </p:nvSpPr>
        <p:spPr>
          <a:xfrm>
            <a:off x="3657600" y="274638"/>
            <a:ext cx="6553200" cy="1143000"/>
          </a:xfrm>
          <a:noFill/>
        </p:spPr>
        <p:txBody>
          <a:bodyPr>
            <a:normAutofit fontScale="90000"/>
          </a:bodyPr>
          <a:lstStyle/>
          <a:p>
            <a:pPr eaLnBrk="1" hangingPunct="1"/>
            <a:r>
              <a:rPr lang="en-US" altLang="en-US" dirty="0">
                <a:ea typeface="ＭＳ Ｐゴシック" panose="020B0600070205080204" pitchFamily="34" charset="-128"/>
              </a:rPr>
              <a:t>Chapter 4: Operating System Basics</a:t>
            </a:r>
          </a:p>
        </p:txBody>
      </p:sp>
      <p:sp>
        <p:nvSpPr>
          <p:cNvPr id="3079" name="Rectangle 9"/>
          <p:cNvSpPr>
            <a:spLocks noGrp="1" noChangeArrowheads="1"/>
          </p:cNvSpPr>
          <p:nvPr>
            <p:ph idx="1"/>
          </p:nvPr>
        </p:nvSpPr>
        <p:spPr>
          <a:xfrm>
            <a:off x="2590800" y="2743200"/>
            <a:ext cx="7620000" cy="5339834"/>
          </a:xfrm>
        </p:spPr>
        <p:txBody>
          <a:bodyPr>
            <a:noAutofit/>
          </a:bodyPr>
          <a:lstStyle/>
          <a:p>
            <a:pPr marL="0" indent="0">
              <a:buNone/>
            </a:pPr>
            <a:endParaRPr lang="en-US" sz="2800" b="1" dirty="0">
              <a:ea typeface="ＭＳ Ｐゴシック" panose="020B0600070205080204" pitchFamily="34" charset="-128"/>
            </a:endParaRPr>
          </a:p>
          <a:p>
            <a:r>
              <a:rPr lang="en-US" sz="2400" dirty="0"/>
              <a:t>Understand the types of operating systems available</a:t>
            </a:r>
          </a:p>
          <a:p>
            <a:r>
              <a:rPr lang="en-US" sz="2400" dirty="0"/>
              <a:t>Differentiate among the major desktop operating systems</a:t>
            </a:r>
          </a:p>
          <a:p>
            <a:r>
              <a:rPr lang="en-US" sz="2400" dirty="0"/>
              <a:t>Explain how device drivers work</a:t>
            </a:r>
          </a:p>
          <a:p>
            <a:r>
              <a:rPr lang="en-US" sz="2400" dirty="0"/>
              <a:t>Explain computer file storage concepts</a:t>
            </a:r>
          </a:p>
        </p:txBody>
      </p:sp>
      <p:sp>
        <p:nvSpPr>
          <p:cNvPr id="2" name="Rectangle 1"/>
          <p:cNvSpPr/>
          <p:nvPr/>
        </p:nvSpPr>
        <p:spPr>
          <a:xfrm>
            <a:off x="2590800" y="2133600"/>
            <a:ext cx="2743200" cy="369332"/>
          </a:xfrm>
          <a:prstGeom prst="rect">
            <a:avLst/>
          </a:prstGeom>
        </p:spPr>
        <p:txBody>
          <a:bodyPr wrap="square">
            <a:spAutoFit/>
          </a:bodyPr>
          <a:lstStyle/>
          <a:p>
            <a:pPr>
              <a:buFontTx/>
              <a:buNone/>
            </a:pPr>
            <a:r>
              <a:rPr lang="en-US" altLang="en-US" b="1" dirty="0"/>
              <a:t>Learning Objectives:</a:t>
            </a:r>
          </a:p>
        </p:txBody>
      </p:sp>
      <p:sp>
        <p:nvSpPr>
          <p:cNvPr id="3" name="Slide Number Placeholder 2"/>
          <p:cNvSpPr>
            <a:spLocks noGrp="1"/>
          </p:cNvSpPr>
          <p:nvPr>
            <p:ph type="sldNum" sz="quarter" idx="12"/>
          </p:nvPr>
        </p:nvSpPr>
        <p:spPr/>
        <p:txBody>
          <a:bodyPr/>
          <a:lstStyle/>
          <a:p>
            <a:fld id="{9BB75D5A-ACC7-4F04-8C68-CF03CE7AB980}" type="slidenum">
              <a:rPr lang="en-US" altLang="en-US" smtClean="0"/>
              <a:pPr/>
              <a:t>2</a:t>
            </a:fld>
            <a:endParaRPr lang="en-US" altLang="en-US"/>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4086">
        <p15:prstTrans prst="airplane"/>
      </p:transition>
    </mc:Choice>
    <mc:Fallback xmlns="">
      <p:transition spd="slow" advTm="340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 calcmode="lin" valueType="num">
                                      <p:cBhvr additive="base">
                                        <p:cTn id="7" dur="500" fill="hold"/>
                                        <p:tgtEl>
                                          <p:spTgt spid="30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9">
                                            <p:txEl>
                                              <p:pRg st="2" end="2"/>
                                            </p:txEl>
                                          </p:spTgt>
                                        </p:tgtEl>
                                        <p:attrNameLst>
                                          <p:attrName>style.visibility</p:attrName>
                                        </p:attrNameLst>
                                      </p:cBhvr>
                                      <p:to>
                                        <p:strVal val="visible"/>
                                      </p:to>
                                    </p:set>
                                    <p:anim calcmode="lin" valueType="num">
                                      <p:cBhvr additive="base">
                                        <p:cTn id="13"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9">
                                            <p:txEl>
                                              <p:pRg st="3" end="3"/>
                                            </p:txEl>
                                          </p:spTgt>
                                        </p:tgtEl>
                                        <p:attrNameLst>
                                          <p:attrName>style.visibility</p:attrName>
                                        </p:attrNameLst>
                                      </p:cBhvr>
                                      <p:to>
                                        <p:strVal val="visible"/>
                                      </p:to>
                                    </p:set>
                                    <p:anim calcmode="lin" valueType="num">
                                      <p:cBhvr additive="base">
                                        <p:cTn id="19"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9">
                                            <p:txEl>
                                              <p:pRg st="4" end="4"/>
                                            </p:txEl>
                                          </p:spTgt>
                                        </p:tgtEl>
                                        <p:attrNameLst>
                                          <p:attrName>style.visibility</p:attrName>
                                        </p:attrNameLst>
                                      </p:cBhvr>
                                      <p:to>
                                        <p:strVal val="visible"/>
                                      </p:to>
                                    </p:set>
                                    <p:anim calcmode="lin" valueType="num">
                                      <p:cBhvr additive="base">
                                        <p:cTn id="25"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UNIX</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5324" y="1566824"/>
            <a:ext cx="7320677" cy="4376776"/>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20</a:t>
            </a:fld>
            <a:endParaRPr lang="en-US" altLang="en-US" dirty="0"/>
          </a:p>
        </p:txBody>
      </p:sp>
    </p:spTree>
    <p:extLst>
      <p:ext uri="{BB962C8B-B14F-4D97-AF65-F5344CB8AC3E}">
        <p14:creationId xmlns:p14="http://schemas.microsoft.com/office/powerpoint/2010/main" val="384480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Server</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158" y="1676401"/>
            <a:ext cx="6665042" cy="4997154"/>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21</a:t>
            </a:fld>
            <a:endParaRPr lang="en-US" altLang="en-US" dirty="0"/>
          </a:p>
        </p:txBody>
      </p:sp>
    </p:spTree>
    <p:extLst>
      <p:ext uri="{BB962C8B-B14F-4D97-AF65-F5344CB8AC3E}">
        <p14:creationId xmlns:p14="http://schemas.microsoft.com/office/powerpoint/2010/main" val="29701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158" y="304800"/>
            <a:ext cx="8433842" cy="1492132"/>
          </a:xfrm>
        </p:spPr>
        <p:txBody>
          <a:bodyPr>
            <a:normAutofit/>
          </a:bodyPr>
          <a:lstStyle/>
          <a:p>
            <a:pPr algn="ctr"/>
            <a:r>
              <a:rPr lang="en-US" dirty="0"/>
              <a:t>Tablet and Phone Operating Systems</a:t>
            </a:r>
          </a:p>
        </p:txBody>
      </p:sp>
      <p:sp>
        <p:nvSpPr>
          <p:cNvPr id="3" name="Content Placeholder 2"/>
          <p:cNvSpPr>
            <a:spLocks noGrp="1"/>
          </p:cNvSpPr>
          <p:nvPr>
            <p:ph idx="1"/>
          </p:nvPr>
        </p:nvSpPr>
        <p:spPr>
          <a:xfrm>
            <a:off x="4191000" y="1981200"/>
            <a:ext cx="6248400" cy="4740275"/>
          </a:xfrm>
        </p:spPr>
        <p:txBody>
          <a:bodyPr>
            <a:noAutofit/>
          </a:bodyPr>
          <a:lstStyle/>
          <a:p>
            <a:r>
              <a:rPr lang="en-US" sz="2800" dirty="0"/>
              <a:t>Use solid state storage</a:t>
            </a:r>
          </a:p>
          <a:p>
            <a:r>
              <a:rPr lang="en-US" sz="2800" dirty="0"/>
              <a:t>System-on-chip (SoC) </a:t>
            </a:r>
          </a:p>
          <a:p>
            <a:r>
              <a:rPr lang="en-US" sz="2800" dirty="0"/>
              <a:t>Downloadable applications (apps) from a Store app</a:t>
            </a:r>
          </a:p>
          <a:p>
            <a:r>
              <a:rPr lang="en-US" sz="2800" dirty="0"/>
              <a:t>Popular SoC operating systems:</a:t>
            </a:r>
          </a:p>
          <a:p>
            <a:pPr marL="0" indent="0">
              <a:buNone/>
            </a:pPr>
            <a:r>
              <a:rPr lang="en-US" sz="2800" dirty="0"/>
              <a:t>     - </a:t>
            </a:r>
            <a:r>
              <a:rPr lang="en-US" sz="2400" dirty="0"/>
              <a:t>iOS: for iPad, iPhone</a:t>
            </a:r>
          </a:p>
          <a:p>
            <a:pPr marL="0" indent="0">
              <a:buNone/>
            </a:pPr>
            <a:r>
              <a:rPr lang="en-US" sz="2400" dirty="0"/>
              <a:t>      - Android: for a variety of tablets and phones      </a:t>
            </a:r>
          </a:p>
          <a:p>
            <a:pPr marL="0" indent="0">
              <a:buNone/>
            </a:pPr>
            <a:r>
              <a:rPr lang="en-US" sz="2400" dirty="0"/>
              <a:t>      - Windows Phone: for Windows phones    	(Windows 8.1 pro, Windows 10)</a:t>
            </a:r>
          </a:p>
          <a:p>
            <a:pPr marL="0" indent="0">
              <a:buNone/>
            </a:pPr>
            <a:endParaRPr lang="en-US" sz="2400" dirty="0"/>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22</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58" y="1847308"/>
            <a:ext cx="3048000" cy="4854848"/>
          </a:xfrm>
          <a:prstGeom prst="rect">
            <a:avLst/>
          </a:prstGeom>
        </p:spPr>
      </p:pic>
    </p:spTree>
    <p:extLst>
      <p:ext uri="{BB962C8B-B14F-4D97-AF65-F5344CB8AC3E}">
        <p14:creationId xmlns:p14="http://schemas.microsoft.com/office/powerpoint/2010/main" val="211875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iOS on the iPad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522898"/>
            <a:ext cx="6400800" cy="4801703"/>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23</a:t>
            </a:fld>
            <a:endParaRPr lang="en-US" altLang="en-US" dirty="0"/>
          </a:p>
        </p:txBody>
      </p:sp>
    </p:spTree>
    <p:extLst>
      <p:ext uri="{BB962C8B-B14F-4D97-AF65-F5344CB8AC3E}">
        <p14:creationId xmlns:p14="http://schemas.microsoft.com/office/powerpoint/2010/main" val="345889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Phone 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1001" y="1123152"/>
            <a:ext cx="3166587" cy="5277648"/>
          </a:xfr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24</a:t>
            </a:fld>
            <a:endParaRPr lang="en-US" altLang="en-US" dirty="0"/>
          </a:p>
        </p:txBody>
      </p:sp>
    </p:spTree>
    <p:extLst>
      <p:ext uri="{BB962C8B-B14F-4D97-AF65-F5344CB8AC3E}">
        <p14:creationId xmlns:p14="http://schemas.microsoft.com/office/powerpoint/2010/main" val="4093965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Drivers</a:t>
            </a:r>
          </a:p>
        </p:txBody>
      </p:sp>
      <p:sp>
        <p:nvSpPr>
          <p:cNvPr id="3" name="Content Placeholder 2"/>
          <p:cNvSpPr>
            <a:spLocks noGrp="1"/>
          </p:cNvSpPr>
          <p:nvPr>
            <p:ph idx="1"/>
          </p:nvPr>
        </p:nvSpPr>
        <p:spPr>
          <a:xfrm>
            <a:off x="2462758" y="2286003"/>
            <a:ext cx="4623842" cy="3593591"/>
          </a:xfrm>
        </p:spPr>
        <p:txBody>
          <a:bodyPr/>
          <a:lstStyle/>
          <a:p>
            <a:pPr algn="just"/>
            <a:r>
              <a:rPr lang="en-US" dirty="0"/>
              <a:t>Translate the OS requests into the language of the device</a:t>
            </a:r>
          </a:p>
          <a:p>
            <a:pPr algn="just"/>
            <a:r>
              <a:rPr lang="en-US" dirty="0"/>
              <a:t>Translates messages from the device back to the OS</a:t>
            </a:r>
          </a:p>
          <a:p>
            <a:pPr algn="just"/>
            <a:r>
              <a:rPr lang="en-US" dirty="0"/>
              <a:t>Published by the device manufacturer for a specific operating system and device model</a:t>
            </a:r>
          </a:p>
          <a:p>
            <a:pPr algn="just"/>
            <a:r>
              <a:rPr lang="en-US" dirty="0"/>
              <a:t>Updates are periodically released that fix bugs and improve performance</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25</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29792" y="1828801"/>
            <a:ext cx="2595209" cy="4409335"/>
          </a:xfrm>
          <a:prstGeom prst="rect">
            <a:avLst/>
          </a:prstGeom>
        </p:spPr>
      </p:pic>
    </p:spTree>
    <p:extLst>
      <p:ext uri="{BB962C8B-B14F-4D97-AF65-F5344CB8AC3E}">
        <p14:creationId xmlns:p14="http://schemas.microsoft.com/office/powerpoint/2010/main" val="226250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Manager</a:t>
            </a:r>
          </a:p>
        </p:txBody>
      </p:sp>
      <p:sp>
        <p:nvSpPr>
          <p:cNvPr id="3" name="Content Placeholder 2"/>
          <p:cNvSpPr>
            <a:spLocks noGrp="1"/>
          </p:cNvSpPr>
          <p:nvPr>
            <p:ph idx="1"/>
          </p:nvPr>
        </p:nvSpPr>
        <p:spPr>
          <a:xfrm>
            <a:off x="3571314" y="1874837"/>
            <a:ext cx="2753287" cy="4638430"/>
          </a:xfrm>
        </p:spPr>
        <p:txBody>
          <a:bodyPr/>
          <a:lstStyle/>
          <a:p>
            <a:r>
              <a:rPr lang="en-US" dirty="0"/>
              <a:t>Access from the Control Panel (System section)</a:t>
            </a:r>
          </a:p>
          <a:p>
            <a:r>
              <a:rPr lang="en-US" dirty="0"/>
              <a:t>Shows the installed devices</a:t>
            </a:r>
          </a:p>
          <a:p>
            <a:r>
              <a:rPr lang="en-US" dirty="0"/>
              <a:t>Shows driver details and versions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312" y="1600200"/>
            <a:ext cx="3632488" cy="4018550"/>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26</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888" y="1569076"/>
            <a:ext cx="1437713" cy="4417700"/>
          </a:xfrm>
          <a:prstGeom prst="rect">
            <a:avLst/>
          </a:prstGeom>
        </p:spPr>
      </p:pic>
    </p:spTree>
    <p:extLst>
      <p:ext uri="{BB962C8B-B14F-4D97-AF65-F5344CB8AC3E}">
        <p14:creationId xmlns:p14="http://schemas.microsoft.com/office/powerpoint/2010/main" val="76746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Storage Vocabulary</a:t>
            </a:r>
          </a:p>
        </p:txBody>
      </p:sp>
      <p:sp>
        <p:nvSpPr>
          <p:cNvPr id="3" name="Content Placeholder 2"/>
          <p:cNvSpPr>
            <a:spLocks noGrp="1"/>
          </p:cNvSpPr>
          <p:nvPr>
            <p:ph idx="1"/>
          </p:nvPr>
        </p:nvSpPr>
        <p:spPr>
          <a:xfrm>
            <a:off x="2462758" y="2286003"/>
            <a:ext cx="4700042" cy="3593591"/>
          </a:xfrm>
        </p:spPr>
        <p:txBody>
          <a:bodyPr/>
          <a:lstStyle/>
          <a:p>
            <a:r>
              <a:rPr lang="en-US" dirty="0"/>
              <a:t>Drive: Physical storage device</a:t>
            </a:r>
          </a:p>
          <a:p>
            <a:r>
              <a:rPr lang="en-US" dirty="0"/>
              <a:t>Volume: A lettered section of a storage device (a logical drive)</a:t>
            </a:r>
          </a:p>
          <a:p>
            <a:r>
              <a:rPr lang="en-US" dirty="0"/>
              <a:t>Partition: To create logical volumes out of a single physical drive</a:t>
            </a:r>
          </a:p>
          <a:p>
            <a:r>
              <a:rPr lang="en-US" dirty="0"/>
              <a:t>Format: To create the file system on a volume</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27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1044" y="1371600"/>
            <a:ext cx="4515556" cy="3810000"/>
          </a:xfrm>
          <a:prstGeom prst="rect">
            <a:avLst/>
          </a:prstGeom>
        </p:spPr>
      </p:pic>
    </p:spTree>
    <p:extLst>
      <p:ext uri="{BB962C8B-B14F-4D97-AF65-F5344CB8AC3E}">
        <p14:creationId xmlns:p14="http://schemas.microsoft.com/office/powerpoint/2010/main" val="808381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Systems</a:t>
            </a:r>
          </a:p>
        </p:txBody>
      </p:sp>
      <p:sp>
        <p:nvSpPr>
          <p:cNvPr id="3" name="Content Placeholder 2"/>
          <p:cNvSpPr>
            <a:spLocks noGrp="1"/>
          </p:cNvSpPr>
          <p:nvPr>
            <p:ph idx="1"/>
          </p:nvPr>
        </p:nvSpPr>
        <p:spPr/>
        <p:txBody>
          <a:bodyPr>
            <a:normAutofit/>
          </a:bodyPr>
          <a:lstStyle/>
          <a:p>
            <a:r>
              <a:rPr lang="en-US" dirty="0"/>
              <a:t>File system: The storage system used to store and organize the files on a particular volume</a:t>
            </a:r>
          </a:p>
          <a:p>
            <a:r>
              <a:rPr lang="en-US" dirty="0"/>
              <a:t>Common file systems:</a:t>
            </a:r>
          </a:p>
          <a:p>
            <a:pPr lvl="1"/>
            <a:r>
              <a:rPr lang="en-US" dirty="0"/>
              <a:t>NTFS: Most Windows hard drives (Windows 2000 and higher)</a:t>
            </a:r>
          </a:p>
          <a:p>
            <a:pPr lvl="1"/>
            <a:r>
              <a:rPr lang="en-US" dirty="0"/>
              <a:t>HFS+: Hard drives for Mac OS X</a:t>
            </a:r>
          </a:p>
          <a:p>
            <a:pPr lvl="1"/>
            <a:r>
              <a:rPr lang="en-US" dirty="0"/>
              <a:t>ISO 9660 or UDF: CDs and DVDs</a:t>
            </a:r>
          </a:p>
          <a:p>
            <a:pPr lvl="1"/>
            <a:r>
              <a:rPr lang="en-US" dirty="0"/>
              <a:t>FAT32: Hard drives for Windows 95/98/Millennium Edition </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28</a:t>
            </a:fld>
            <a:endParaRPr lang="en-US" altLang="en-US" dirty="0"/>
          </a:p>
        </p:txBody>
      </p:sp>
    </p:spTree>
    <p:extLst>
      <p:ext uri="{BB962C8B-B14F-4D97-AF65-F5344CB8AC3E}">
        <p14:creationId xmlns:p14="http://schemas.microsoft.com/office/powerpoint/2010/main" val="13129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Paths</a:t>
            </a:r>
          </a:p>
        </p:txBody>
      </p:sp>
      <p:sp>
        <p:nvSpPr>
          <p:cNvPr id="3" name="Content Placeholder 2"/>
          <p:cNvSpPr>
            <a:spLocks noGrp="1"/>
          </p:cNvSpPr>
          <p:nvPr>
            <p:ph idx="1"/>
          </p:nvPr>
        </p:nvSpPr>
        <p:spPr/>
        <p:txBody>
          <a:bodyPr/>
          <a:lstStyle/>
          <a:p>
            <a:r>
              <a:rPr lang="en-US" dirty="0"/>
              <a:t>Root directory = top-level folder</a:t>
            </a:r>
          </a:p>
          <a:p>
            <a:r>
              <a:rPr lang="en-US" dirty="0"/>
              <a:t>Path: the complete descriptor of a file’s location, including the volume and folders</a:t>
            </a:r>
          </a:p>
          <a:p>
            <a:r>
              <a:rPr lang="en-US" dirty="0"/>
              <a:t>Path is written like this:</a:t>
            </a:r>
          </a:p>
          <a:p>
            <a:r>
              <a:rPr lang="en-US" dirty="0"/>
              <a:t>E:\Budget\January.txt</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29</a:t>
            </a:fld>
            <a:endParaRPr lang="en-US" altLang="en-US" dirty="0"/>
          </a:p>
        </p:txBody>
      </p:sp>
    </p:spTree>
    <p:extLst>
      <p:ext uri="{BB962C8B-B14F-4D97-AF65-F5344CB8AC3E}">
        <p14:creationId xmlns:p14="http://schemas.microsoft.com/office/powerpoint/2010/main" val="2496066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Software</a:t>
            </a:r>
          </a:p>
        </p:txBody>
      </p:sp>
      <p:sp>
        <p:nvSpPr>
          <p:cNvPr id="3" name="Content Placeholder 2"/>
          <p:cNvSpPr>
            <a:spLocks noGrp="1"/>
          </p:cNvSpPr>
          <p:nvPr>
            <p:ph idx="1"/>
          </p:nvPr>
        </p:nvSpPr>
        <p:spPr>
          <a:xfrm>
            <a:off x="2462758" y="1676402"/>
            <a:ext cx="5309642" cy="4571998"/>
          </a:xfrm>
        </p:spPr>
        <p:txBody>
          <a:bodyPr>
            <a:normAutofit fontScale="85000" lnSpcReduction="10000"/>
          </a:bodyPr>
          <a:lstStyle/>
          <a:p>
            <a:pPr algn="just"/>
            <a:r>
              <a:rPr lang="en-US" sz="2800" dirty="0"/>
              <a:t>System BIOS</a:t>
            </a:r>
          </a:p>
          <a:p>
            <a:pPr marL="0" indent="0" algn="just">
              <a:buNone/>
            </a:pPr>
            <a:r>
              <a:rPr lang="en-US" sz="2800" dirty="0"/>
              <a:t>    - 	</a:t>
            </a:r>
            <a:r>
              <a:rPr lang="en-US" sz="2400" dirty="0"/>
              <a:t>Stored on a ROM BIOS chip on the       	motherboard</a:t>
            </a:r>
          </a:p>
          <a:p>
            <a:pPr marL="0" indent="0" algn="just">
              <a:buNone/>
            </a:pPr>
            <a:r>
              <a:rPr lang="en-US" sz="2400" dirty="0"/>
              <a:t>     - 	Performs a power-on self-test (POST) at 	start-	up,  ensures that all the critical 	hardware 	devices are functioning 	properly.</a:t>
            </a:r>
          </a:p>
          <a:p>
            <a:pPr marL="0" indent="0" algn="just">
              <a:buNone/>
            </a:pPr>
            <a:r>
              <a:rPr lang="en-US" sz="2400" dirty="0"/>
              <a:t>     -	If the hardware passes the tests, the BIOS 	looks for an operating system.</a:t>
            </a:r>
          </a:p>
          <a:p>
            <a:pPr marL="0" indent="0" algn="just">
              <a:buNone/>
            </a:pPr>
            <a:r>
              <a:rPr lang="en-US" sz="2400" dirty="0"/>
              <a:t>      -  “Firmware” – both hardware and 	software</a:t>
            </a:r>
          </a:p>
          <a:p>
            <a:pPr algn="just"/>
            <a:r>
              <a:rPr lang="en-US" sz="2800" dirty="0"/>
              <a:t>Operating System</a:t>
            </a:r>
          </a:p>
          <a:p>
            <a:pPr algn="just"/>
            <a:r>
              <a:rPr lang="en-US" sz="2800" dirty="0"/>
              <a:t>Utilities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72400" y="1343979"/>
            <a:ext cx="2644578" cy="5492251"/>
          </a:xfrm>
          <a:prstGeom prst="rect">
            <a:avLst/>
          </a:prstGeom>
        </p:spPr>
      </p:pic>
      <p:sp>
        <p:nvSpPr>
          <p:cNvPr id="5" name="Slide Number Placeholder 4"/>
          <p:cNvSpPr>
            <a:spLocks noGrp="1"/>
          </p:cNvSpPr>
          <p:nvPr>
            <p:ph type="sldNum" sz="quarter" idx="12"/>
          </p:nvPr>
        </p:nvSpPr>
        <p:spPr/>
        <p:txBody>
          <a:bodyPr/>
          <a:lstStyle/>
          <a:p>
            <a:fld id="{9BB75D5A-ACC7-4F04-8C68-CF03CE7AB980}" type="slidenum">
              <a:rPr lang="en-US" altLang="en-US" smtClean="0"/>
              <a:pPr/>
              <a:t>3</a:t>
            </a:fld>
            <a:endParaRPr lang="en-US" altLang="en-US"/>
          </a:p>
        </p:txBody>
      </p:sp>
    </p:spTree>
    <p:custDataLst>
      <p:tags r:id="rId1"/>
    </p:custDataLst>
    <p:extLst>
      <p:ext uri="{BB962C8B-B14F-4D97-AF65-F5344CB8AC3E}">
        <p14:creationId xmlns:p14="http://schemas.microsoft.com/office/powerpoint/2010/main" val="331821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2188">
        <p15:prstTrans prst="airplane"/>
      </p:transition>
    </mc:Choice>
    <mc:Fallback xmlns="">
      <p:transition spd="slow" advTm="1021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3A86A75C-4F4B-4683-9AE1-C65F6400EC91}">
      <p14:laserTraceLst xmlns:p14="http://schemas.microsoft.com/office/powerpoint/2010/main">
        <p14:tracePtLst>
          <p14:tracePt t="13072" x="758825" y="5027613"/>
          <p14:tracePt t="13905" x="750888" y="5027613"/>
          <p14:tracePt t="13940" x="652463" y="5000625"/>
          <p14:tracePt t="13954" x="544513" y="4965700"/>
          <p14:tracePt t="13971" x="401638" y="4919663"/>
          <p14:tracePt t="13988" x="322263" y="4902200"/>
          <p14:tracePt t="14005" x="133350" y="4840288"/>
          <p14:tracePt t="14804" x="88900" y="3081338"/>
          <p14:tracePt t="14839" x="223838" y="2911475"/>
          <p14:tracePt t="14854" x="312738" y="2813050"/>
          <p14:tracePt t="14872" x="384175" y="2751138"/>
          <p14:tracePt t="14887" x="419100" y="2741613"/>
          <p14:tracePt t="14904" x="446088" y="2724150"/>
          <p14:tracePt t="14939" x="482600" y="2714625"/>
          <p14:tracePt t="15555" x="482600" y="2705100"/>
          <p14:tracePt t="15571" x="482600" y="2670175"/>
          <p14:tracePt t="15587" x="473075" y="2643188"/>
          <p14:tracePt t="15604" x="473075" y="2581275"/>
          <p14:tracePt t="15641" x="465138" y="2419350"/>
          <p14:tracePt t="15654" x="465138" y="2384425"/>
          <p14:tracePt t="15671" x="465138" y="2286000"/>
          <p14:tracePt t="15687" x="465138" y="2224088"/>
          <p14:tracePt t="15703" x="465138" y="2108200"/>
          <p14:tracePt t="15721" x="465138" y="2000250"/>
          <p14:tracePt t="15756" x="465138" y="1911350"/>
          <p14:tracePt t="15770" x="482600" y="1866900"/>
          <p14:tracePt t="15787" x="490538" y="1839913"/>
          <p14:tracePt t="15803" x="554038" y="1758950"/>
          <p14:tracePt t="15820" x="615950" y="1697038"/>
          <p14:tracePt t="15856" x="696913" y="1652588"/>
          <p14:tracePt t="15870" x="758825" y="1616075"/>
          <p14:tracePt t="15886" x="785813" y="1598613"/>
          <p14:tracePt t="15903" x="884238" y="1554163"/>
          <p14:tracePt t="15921" x="1000125" y="1527175"/>
          <p14:tracePt t="15956" x="1187450" y="1527175"/>
          <p14:tracePt t="15971" x="1295400" y="1544638"/>
          <p14:tracePt t="15986" x="1357313" y="1554163"/>
          <p14:tracePt t="16003" x="1490663" y="1562100"/>
          <p14:tracePt t="16020" x="1625600" y="1571625"/>
          <p14:tracePt t="16057" x="1803400" y="1581150"/>
          <p14:tracePt t="16070" x="1946275" y="1589088"/>
          <p14:tracePt t="16087" x="2036763" y="1589088"/>
          <p14:tracePt t="16103" x="2214563" y="1581150"/>
          <p14:tracePt t="16121" x="2428875" y="1536700"/>
          <p14:tracePt t="16155" x="2741613" y="1500188"/>
          <p14:tracePt t="16170" x="2919413" y="1482725"/>
          <p14:tracePt t="16186" x="3009900" y="1482725"/>
          <p14:tracePt t="16203" x="3143250" y="1465263"/>
          <p14:tracePt t="16221" x="3232150" y="1446213"/>
          <p14:tracePt t="16256" x="3295650" y="1428750"/>
          <p14:tracePt t="16270" x="3330575" y="1419225"/>
          <p14:tracePt t="16287" x="3340100" y="1411288"/>
          <p14:tracePt t="16303" x="3348038" y="1411288"/>
          <p14:tracePt t="16520" x="3251200" y="1401763"/>
          <p14:tracePt t="16557" x="2919413" y="1366838"/>
          <p14:tracePt t="16570" x="2830513" y="1357313"/>
          <p14:tracePt t="16586" x="2732088" y="1347788"/>
          <p14:tracePt t="16602" x="2536825" y="1322388"/>
          <p14:tracePt t="16619" x="2366963" y="1303338"/>
          <p14:tracePt t="16655" x="2116138" y="1241425"/>
          <p14:tracePt t="16670" x="1955800" y="1204913"/>
          <p14:tracePt t="16686" x="1893888" y="1187450"/>
          <p14:tracePt t="16703" x="1776413" y="1143000"/>
          <p14:tracePt t="16720" x="1687513" y="1071563"/>
          <p14:tracePt t="16754" x="1598613" y="982663"/>
          <p14:tracePt t="16770" x="1562100" y="928688"/>
          <p14:tracePt t="16785" x="1544638" y="911225"/>
          <p14:tracePt t="16802" x="1536700" y="866775"/>
          <p14:tracePt t="16819" x="1536700" y="830263"/>
          <p14:tracePt t="16854" x="1571625" y="741363"/>
          <p14:tracePt t="16869" x="1608138" y="660400"/>
          <p14:tracePt t="16885" x="1633538" y="625475"/>
          <p14:tracePt t="16902" x="1687513" y="561975"/>
          <p14:tracePt t="16919" x="1803400" y="509588"/>
          <p14:tracePt t="16954" x="2054225" y="419100"/>
          <p14:tracePt t="16970" x="2268538" y="384175"/>
          <p14:tracePt t="16986" x="2384425" y="357188"/>
          <p14:tracePt t="17002" x="2625725" y="339725"/>
          <p14:tracePt t="17019" x="2857500" y="339725"/>
          <p14:tracePt t="17055" x="3160713" y="357188"/>
          <p14:tracePt t="17070" x="3375025" y="393700"/>
          <p14:tracePt t="17085" x="3482975" y="419100"/>
          <p14:tracePt t="17102" x="3679825" y="482600"/>
          <p14:tracePt t="17120" x="3822700" y="536575"/>
          <p14:tracePt t="17154" x="3911600" y="588963"/>
          <p14:tracePt t="17169" x="3938588" y="615950"/>
          <p14:tracePt t="17185" x="3956050" y="625475"/>
          <p14:tracePt t="17202" x="3990975" y="660400"/>
          <p14:tracePt t="17219" x="4027488" y="704850"/>
          <p14:tracePt t="17255" x="4054475" y="776288"/>
          <p14:tracePt t="17269" x="4054475" y="830263"/>
          <p14:tracePt t="17285" x="4044950" y="857250"/>
          <p14:tracePt t="17302" x="4010025" y="938213"/>
          <p14:tracePt t="17319" x="3973513" y="1017588"/>
          <p14:tracePt t="17355" x="3902075" y="1098550"/>
          <p14:tracePt t="17369" x="3830638" y="1143000"/>
          <p14:tracePt t="17386" x="3786188" y="1160463"/>
          <p14:tracePt t="17403" x="3660775" y="1179513"/>
          <p14:tracePt t="17419" x="3517900" y="1187450"/>
          <p14:tracePt t="17455" x="3313113" y="1196975"/>
          <p14:tracePt t="17470" x="3143250" y="1196975"/>
          <p14:tracePt t="17486" x="3071813" y="1196975"/>
          <p14:tracePt t="17502" x="2938463" y="1196975"/>
          <p14:tracePt t="17519" x="2822575" y="1196975"/>
          <p14:tracePt t="17551" x="2633663" y="1179513"/>
          <p14:tracePt t="17568" x="2536825" y="1169988"/>
          <p14:tracePt t="17585" x="2500313" y="1160463"/>
          <p14:tracePt t="17602" x="2446338" y="1143000"/>
          <p14:tracePt t="17618" x="2419350" y="1125538"/>
          <p14:tracePt t="17654" x="2384425" y="1089025"/>
          <p14:tracePt t="17669" x="2374900" y="1062038"/>
          <p14:tracePt t="17685" x="2366963" y="1044575"/>
          <p14:tracePt t="17702" x="2357438" y="1009650"/>
          <p14:tracePt t="17718" x="2339975" y="965200"/>
          <p14:tracePt t="17754" x="2322513" y="911225"/>
          <p14:tracePt t="17768" x="2312988" y="874713"/>
          <p14:tracePt t="17785" x="2312988" y="866775"/>
          <p14:tracePt t="17802" x="2303463" y="830263"/>
          <p14:tracePt t="17819" x="2303463" y="812800"/>
          <p14:tracePt t="17855" x="2303463" y="768350"/>
          <p14:tracePt t="17868" x="2303463" y="750888"/>
          <p14:tracePt t="17885" x="2303463" y="731838"/>
          <p14:tracePt t="17902" x="2303463" y="714375"/>
          <p14:tracePt t="17918" x="2312988" y="696913"/>
          <p14:tracePt t="17954" x="2330450" y="687388"/>
          <p14:tracePt t="17968" x="2374900" y="669925"/>
          <p14:tracePt t="17985" x="2419350" y="652463"/>
          <p14:tracePt t="18001" x="2571750" y="608013"/>
          <p14:tracePt t="18018" x="2705100" y="581025"/>
          <p14:tracePt t="18053" x="2874963" y="571500"/>
          <p14:tracePt t="18068" x="3009900" y="581025"/>
          <p14:tracePt t="18085" x="3081338" y="598488"/>
          <p14:tracePt t="18101" x="3197225" y="608013"/>
          <p14:tracePt t="18118" x="3276600" y="642938"/>
          <p14:tracePt t="18153" x="3384550" y="723900"/>
          <p14:tracePt t="18168" x="3446463" y="785813"/>
          <p14:tracePt t="18184" x="3473450" y="822325"/>
          <p14:tracePt t="18201" x="3490913" y="866775"/>
          <p14:tracePt t="18218" x="3490913" y="919163"/>
          <p14:tracePt t="18234" x="3490913" y="955675"/>
          <p14:tracePt t="18251" x="3490913" y="1054100"/>
          <p14:tracePt t="18268" x="3482975" y="1152525"/>
          <p14:tracePt t="18285" x="3465513" y="1196975"/>
          <p14:tracePt t="18302" x="3438525" y="1250950"/>
          <p14:tracePt t="18318" x="3402013" y="1295400"/>
          <p14:tracePt t="18354" x="3330575" y="1330325"/>
          <p14:tracePt t="18368" x="3276600" y="1347788"/>
          <p14:tracePt t="18384" x="3251200" y="1357313"/>
          <p14:tracePt t="18401" x="3179763" y="1366838"/>
          <p14:tracePt t="18418" x="3125788" y="1366838"/>
          <p14:tracePt t="18454" x="3054350" y="1366838"/>
          <p14:tracePt t="18468" x="3017838" y="1366838"/>
          <p14:tracePt t="18485" x="2990850" y="1366838"/>
          <p14:tracePt t="18501" x="2928938" y="1347788"/>
          <p14:tracePt t="18518" x="2840038" y="1330325"/>
          <p14:tracePt t="18558" x="2679700" y="1303338"/>
          <p14:tracePt t="18569" x="2652713" y="1285875"/>
          <p14:tracePt t="18585" x="2571750" y="1258888"/>
          <p14:tracePt t="18601" x="2527300" y="1231900"/>
          <p14:tracePt t="18618" x="2446338" y="1179513"/>
          <p14:tracePt t="18650" x="2330450" y="1081088"/>
          <p14:tracePt t="18668" x="2286000" y="1017588"/>
          <p14:tracePt t="18684" x="2276475" y="990600"/>
          <p14:tracePt t="18684" x="2268538" y="965200"/>
          <p14:tracePt t="18701" x="2259013" y="938213"/>
          <p14:tracePt t="18718" x="2251075" y="893763"/>
          <p14:tracePt t="18753" x="2251075" y="830263"/>
          <p14:tracePt t="18768" x="2251075" y="758825"/>
          <p14:tracePt t="18784" x="2268538" y="714375"/>
          <p14:tracePt t="18801" x="2303463" y="642938"/>
          <p14:tracePt t="18817" x="2339975" y="608013"/>
          <p14:tracePt t="18854" x="2374900" y="581025"/>
          <p14:tracePt t="18868" x="2419350" y="561975"/>
          <p14:tracePt t="18885" x="2446338" y="561975"/>
          <p14:tracePt t="18902" x="2500313" y="544513"/>
          <p14:tracePt t="18918" x="2554288" y="536575"/>
          <p14:tracePt t="18953" x="2643188" y="536575"/>
          <p14:tracePt t="18968" x="2697163" y="536575"/>
          <p14:tracePt t="18985" x="2724150" y="536575"/>
          <p14:tracePt t="19002" x="2776538" y="544513"/>
          <p14:tracePt t="19019" x="2813050" y="554038"/>
          <p14:tracePt t="19053" x="2847975" y="571500"/>
          <p14:tracePt t="19068" x="2867025" y="588963"/>
          <p14:tracePt t="19085" x="2874963" y="608013"/>
          <p14:tracePt t="19102" x="2884488" y="633413"/>
          <p14:tracePt t="19118" x="2894013" y="696913"/>
          <p14:tracePt t="19153" x="2894013" y="812800"/>
          <p14:tracePt t="19168" x="2894013" y="884238"/>
          <p14:tracePt t="19185" x="2884488" y="928688"/>
          <p14:tracePt t="19185" x="2874963" y="965200"/>
          <p14:tracePt t="19201" x="2867025" y="1000125"/>
          <p14:tracePt t="19218" x="2857500" y="1081088"/>
          <p14:tracePt t="19253" x="2822575" y="1179513"/>
          <p14:tracePt t="19268" x="2803525" y="1214438"/>
          <p14:tracePt t="19285" x="2795588" y="1223963"/>
          <p14:tracePt t="19285" x="2786063" y="1241425"/>
          <p14:tracePt t="19302" x="2776538" y="1250950"/>
          <p14:tracePt t="19318" x="2768600" y="1258888"/>
          <p14:tracePt t="19353" x="2768600" y="1268413"/>
          <p14:tracePt t="21982" x="2795588" y="1268413"/>
          <p14:tracePt t="21999" x="2813050" y="1268413"/>
          <p14:tracePt t="22015" x="2857500" y="1268413"/>
          <p14:tracePt t="22051" x="3000375" y="1241425"/>
          <p14:tracePt t="22065" x="3044825" y="1231900"/>
          <p14:tracePt t="22082" x="3125788" y="1214438"/>
          <p14:tracePt t="22098" x="3160713" y="1214438"/>
          <p14:tracePt t="22115" x="3241675" y="1196975"/>
          <p14:tracePt t="22151" x="3367088" y="1169988"/>
          <p14:tracePt t="22165" x="3411538" y="1160463"/>
          <p14:tracePt t="22181" x="3482975" y="1152525"/>
          <p14:tracePt t="22198" x="3527425" y="1143000"/>
          <p14:tracePt t="22215" x="3589338" y="1133475"/>
          <p14:tracePt t="22251" x="3687763" y="1125538"/>
          <p14:tracePt t="22265" x="3705225" y="1125538"/>
          <p14:tracePt t="22281" x="3732213" y="1125538"/>
          <p14:tracePt t="22298" x="3741738" y="1125538"/>
          <p14:tracePt t="22315" x="3751263" y="1125538"/>
          <p14:tracePt t="22351" x="3759200" y="1125538"/>
          <p14:tracePt t="22381" x="3768725" y="1125538"/>
          <p14:tracePt t="52909" x="3741738" y="1116013"/>
          <p14:tracePt t="52927" x="3643313" y="1108075"/>
          <p14:tracePt t="52961" x="3509963" y="1152525"/>
          <p14:tracePt t="52976" x="3490913" y="1187450"/>
          <p14:tracePt t="52993" x="3455988" y="1268413"/>
          <p14:tracePt t="53010" x="3446463" y="1357313"/>
          <p14:tracePt t="53026" x="3438525" y="1401763"/>
          <p14:tracePt t="53059" x="3438525" y="1562100"/>
          <p14:tracePt t="53076" x="3438525" y="1589088"/>
          <p14:tracePt t="53092" x="3438525" y="1643063"/>
          <p14:tracePt t="53109" x="3429000" y="1670050"/>
          <p14:tracePt t="53125" x="3384550" y="1751013"/>
          <p14:tracePt t="53160" x="3187700" y="2143125"/>
          <p14:tracePt t="53175" x="3125788" y="2303463"/>
          <p14:tracePt t="53192" x="3000375" y="2589213"/>
          <p14:tracePt t="53209" x="2946400" y="2697163"/>
          <p14:tracePt t="53225" x="2867025" y="2867025"/>
          <p14:tracePt t="53262" x="2795588" y="3071813"/>
          <p14:tracePt t="53275" x="2776538" y="3125788"/>
          <p14:tracePt t="53292" x="2732088" y="3241675"/>
          <p14:tracePt t="53309" x="2714625" y="3286125"/>
          <p14:tracePt t="53325" x="2670175" y="3384550"/>
          <p14:tracePt t="53362" x="2544763" y="3554413"/>
          <p14:tracePt t="53376" x="2500313" y="3598863"/>
          <p14:tracePt t="53392" x="2374900" y="3697288"/>
          <p14:tracePt t="53409" x="2312988" y="3759200"/>
          <p14:tracePt t="53426" x="2187575" y="3894138"/>
          <p14:tracePt t="53462" x="2036763" y="4071938"/>
          <p14:tracePt t="53476" x="2027238" y="4089400"/>
          <p14:tracePt t="53492" x="2000250" y="4108450"/>
          <p14:tracePt t="53892" x="2089150" y="4098925"/>
          <p14:tracePt t="53909" x="2214563" y="4081463"/>
          <p14:tracePt t="53925" x="2276475" y="4071938"/>
          <p14:tracePt t="53962" x="2536825" y="4044950"/>
          <p14:tracePt t="53976" x="2589213" y="4037013"/>
          <p14:tracePt t="53992" x="2697163" y="4017963"/>
          <p14:tracePt t="54009" x="2795588" y="4000500"/>
          <p14:tracePt t="54026" x="2830513" y="4000500"/>
          <p14:tracePt t="54064" x="2965450" y="3983038"/>
          <p14:tracePt t="54076" x="2990850" y="3983038"/>
          <p14:tracePt t="54092" x="3027363" y="3973513"/>
          <p14:tracePt t="54108" x="3054350" y="3965575"/>
          <p14:tracePt t="54125" x="3081338" y="3965575"/>
          <p14:tracePt t="54161" x="3133725" y="3946525"/>
          <p14:tracePt t="54175" x="3143250" y="3946525"/>
          <p14:tracePt t="54191" x="3179763" y="3938588"/>
          <p14:tracePt t="54208" x="3224213" y="3938588"/>
          <p14:tracePt t="54225" x="3232150" y="3938588"/>
          <p14:tracePt t="54260" x="3303588" y="3929063"/>
          <p14:tracePt t="54275" x="3313113" y="3929063"/>
          <p14:tracePt t="54291" x="3340100" y="3919538"/>
          <p14:tracePt t="54308" x="3357563" y="3919538"/>
          <p14:tracePt t="54360" x="3367088" y="3919538"/>
          <p14:tracePt t="54460" x="3375025" y="3919538"/>
          <p14:tracePt t="54809" x="3367088" y="3919538"/>
          <p14:tracePt t="54860" x="3357563" y="3919538"/>
          <p14:tracePt t="54891" x="3348038" y="3919538"/>
          <p14:tracePt t="54924" x="3340100" y="3919538"/>
          <p14:tracePt t="54960" x="3313113" y="3919538"/>
          <p14:tracePt t="54974" x="3313113" y="3911600"/>
          <p14:tracePt t="54991" x="3295650" y="3911600"/>
          <p14:tracePt t="55009" x="3268663" y="3902075"/>
          <p14:tracePt t="55025" x="3259138" y="3902075"/>
          <p14:tracePt t="55060" x="3125788" y="3884613"/>
          <p14:tracePt t="55075" x="3054350" y="3875088"/>
          <p14:tracePt t="55091" x="2894013" y="3867150"/>
          <p14:tracePt t="55108" x="2751138" y="3848100"/>
          <p14:tracePt t="55124" x="2679700" y="3840163"/>
          <p14:tracePt t="55160" x="2428875" y="3822700"/>
          <p14:tracePt t="55175" x="2384425" y="3813175"/>
          <p14:tracePt t="55191" x="2295525" y="3795713"/>
          <p14:tracePt t="55208" x="2251075" y="3786188"/>
          <p14:tracePt t="55224" x="2232025" y="3786188"/>
          <p14:tracePt t="55259" x="2224088" y="3786188"/>
          <p14:tracePt t="55274" x="2214563" y="3776663"/>
          <p14:tracePt t="55458" x="2241550" y="3776663"/>
          <p14:tracePt t="55474" x="2251075" y="3776663"/>
          <p14:tracePt t="55490" x="2276475" y="3776663"/>
          <p14:tracePt t="55508" x="2347913" y="3776663"/>
          <p14:tracePt t="55524" x="2411413" y="3776663"/>
          <p14:tracePt t="55560" x="2724150" y="3768725"/>
          <p14:tracePt t="55574" x="2786063" y="3768725"/>
          <p14:tracePt t="55591" x="2867025" y="3768725"/>
          <p14:tracePt t="55608" x="2938463" y="3768725"/>
          <p14:tracePt t="55624" x="2973388" y="3768725"/>
          <p14:tracePt t="55660" x="3152775" y="3768725"/>
          <p14:tracePt t="55674" x="3187700" y="3768725"/>
          <p14:tracePt t="55690" x="3241675" y="3768725"/>
          <p14:tracePt t="55708" x="3276600" y="3768725"/>
          <p14:tracePt t="55724" x="3295650" y="3768725"/>
          <p14:tracePt t="55760" x="3348038" y="3768725"/>
          <p14:tracePt t="55775" x="3357563" y="3768725"/>
          <p14:tracePt t="55790" x="3375025" y="3768725"/>
          <p14:tracePt t="55858" x="3375025" y="3759200"/>
          <p14:tracePt t="55873" x="3384550" y="3759200"/>
          <p14:tracePt t="56191" x="3367088" y="3759200"/>
          <p14:tracePt t="56207" x="3357563" y="3759200"/>
          <p14:tracePt t="56224" x="3322638" y="3759200"/>
          <p14:tracePt t="56259" x="3000375" y="3759200"/>
          <p14:tracePt t="56272" x="2911475" y="3759200"/>
          <p14:tracePt t="56289" x="2741613" y="3768725"/>
          <p14:tracePt t="56307" x="2589213" y="3768725"/>
          <p14:tracePt t="56322" x="2527300" y="3768725"/>
          <p14:tracePt t="56358" x="2357438" y="3768725"/>
          <p14:tracePt t="56372" x="2330450" y="3768725"/>
          <p14:tracePt t="56389" x="2303463" y="3768725"/>
          <p14:tracePt t="56406" x="2286000" y="3768725"/>
          <p14:tracePt t="56422" x="2276475" y="3768725"/>
          <p14:tracePt t="56458" x="2268538" y="3768725"/>
          <p14:tracePt t="56658" x="2276475" y="3768725"/>
          <p14:tracePt t="56689" x="2286000" y="3768725"/>
          <p14:tracePt t="56706" x="2295525" y="3768725"/>
          <p14:tracePt t="56757" x="2312988" y="3768725"/>
          <p14:tracePt t="56772" x="2322513" y="3768725"/>
          <p14:tracePt t="56788" x="2374900" y="3768725"/>
          <p14:tracePt t="56805" x="2482850" y="3768725"/>
          <p14:tracePt t="56822" x="2554288" y="3768725"/>
          <p14:tracePt t="56858" x="2741613" y="3768725"/>
          <p14:tracePt t="56873" x="2813050" y="3768725"/>
          <p14:tracePt t="56889" x="2840038" y="3759200"/>
          <p14:tracePt t="56906" x="2894013" y="3759200"/>
          <p14:tracePt t="56923" x="2946400" y="3759200"/>
          <p14:tracePt t="56958" x="3017838" y="3751263"/>
          <p14:tracePt t="56972" x="3036888" y="3751263"/>
          <p14:tracePt t="56988" x="3054350" y="3751263"/>
          <p14:tracePt t="57005" x="3081338" y="3751263"/>
          <p14:tracePt t="57022" x="3089275" y="3751263"/>
          <p14:tracePt t="57057" x="3108325" y="3751263"/>
          <p14:tracePt t="57088" x="3116263" y="3751263"/>
          <p14:tracePt t="57105" x="3125788" y="3751263"/>
          <p14:tracePt t="57157" x="3133725" y="3751263"/>
          <p14:tracePt t="57205" x="3143250" y="3751263"/>
          <p14:tracePt t="57288" x="3152775" y="3751263"/>
          <p14:tracePt t="57805" x="3143250" y="3751263"/>
          <p14:tracePt t="57955" x="3133725" y="3751263"/>
          <p14:tracePt t="58104" x="3125788" y="3751263"/>
          <p14:tracePt t="58155" x="3116263" y="3751263"/>
          <p14:tracePt t="58204" x="3108325" y="3751263"/>
          <p14:tracePt t="58256" x="3098800" y="3751263"/>
          <p14:tracePt t="58304" x="3089275" y="3751263"/>
          <p14:tracePt t="58356" x="3081338" y="3751263"/>
          <p14:tracePt t="58371" x="3071813" y="3751263"/>
          <p14:tracePt t="58404" x="3062288" y="3751263"/>
          <p14:tracePt t="58457" x="3036888" y="3751263"/>
          <p14:tracePt t="58487" x="3027363" y="3751263"/>
          <p14:tracePt t="58504" x="3009900" y="3741738"/>
          <p14:tracePt t="58558" x="2982913" y="3732213"/>
          <p14:tracePt t="58571" x="2973388" y="3732213"/>
          <p14:tracePt t="58587" x="2965450" y="3732213"/>
          <p14:tracePt t="58604" x="2955925" y="3732213"/>
          <p14:tracePt t="58656" x="2928938" y="3732213"/>
          <p14:tracePt t="58704" x="2919413" y="3724275"/>
          <p14:tracePt t="58755" x="2901950" y="3724275"/>
          <p14:tracePt t="58787" x="2894013" y="3724275"/>
          <p14:tracePt t="58804" x="2884488" y="3724275"/>
          <p14:tracePt t="58821" x="2867025" y="3724275"/>
          <p14:tracePt t="58856" x="2786063" y="3724275"/>
          <p14:tracePt t="58871" x="2687638" y="3724275"/>
          <p14:tracePt t="58887" x="2652713" y="3724275"/>
          <p14:tracePt t="58903" x="2581275" y="3714750"/>
          <p14:tracePt t="58921" x="2536825" y="3714750"/>
          <p14:tracePt t="58956" x="2482850" y="3705225"/>
          <p14:tracePt t="58970" x="2455863" y="3697288"/>
          <p14:tracePt t="58987" x="2438400" y="3697288"/>
          <p14:tracePt t="59004" x="2411413" y="3687763"/>
          <p14:tracePt t="59022" x="2384425" y="3670300"/>
          <p14:tracePt t="59058" x="2357438" y="3660775"/>
          <p14:tracePt t="59071" x="2347913" y="3643313"/>
          <p14:tracePt t="59087" x="2339975" y="3643313"/>
          <p14:tracePt t="59104" x="2339975" y="3633788"/>
          <p14:tracePt t="59158" x="2330450" y="3589338"/>
          <p14:tracePt t="59170" x="2330450" y="3554413"/>
          <p14:tracePt t="59187" x="2339975" y="3527425"/>
          <p14:tracePt t="59203" x="2366963" y="3446463"/>
          <p14:tracePt t="59220" x="2393950" y="3402013"/>
          <p14:tracePt t="59256" x="2419350" y="3367088"/>
          <p14:tracePt t="59271" x="2446338" y="3357563"/>
          <p14:tracePt t="59286" x="2455863" y="3348038"/>
          <p14:tracePt t="59303" x="2482850" y="3340100"/>
          <p14:tracePt t="59320" x="2509838" y="3322638"/>
          <p14:tracePt t="59355" x="2562225" y="3322638"/>
          <p14:tracePt t="59370" x="2625725" y="3313113"/>
          <p14:tracePt t="59386" x="2679700" y="3313113"/>
          <p14:tracePt t="59403" x="2776538" y="3313113"/>
          <p14:tracePt t="59420" x="2847975" y="3322638"/>
          <p14:tracePt t="59455" x="2919413" y="3330575"/>
          <p14:tracePt t="59471" x="2938463" y="3340100"/>
          <p14:tracePt t="59486" x="2955925" y="3348038"/>
          <p14:tracePt t="59504" x="2973388" y="3367088"/>
          <p14:tracePt t="59520" x="3009900" y="3394075"/>
          <p14:tracePt t="59556" x="3036888" y="3429000"/>
          <p14:tracePt t="59571" x="3044825" y="3455988"/>
          <p14:tracePt t="59587" x="3044825" y="3465513"/>
          <p14:tracePt t="59604" x="3044825" y="3490913"/>
          <p14:tracePt t="59620" x="3044825" y="3509963"/>
          <p14:tracePt t="59654" x="3036888" y="3527425"/>
          <p14:tracePt t="59670" x="3027363" y="3536950"/>
          <p14:tracePt t="59686" x="3027363" y="3544888"/>
          <p14:tracePt t="59703" x="3017838" y="3554413"/>
          <p14:tracePt t="59720" x="3000375" y="3562350"/>
          <p14:tracePt t="59756" x="2990850" y="3571875"/>
          <p14:tracePt t="59770" x="2982913" y="3581400"/>
          <p14:tracePt t="59786" x="2973388" y="3581400"/>
          <p14:tracePt t="59803" x="2965450" y="3581400"/>
          <p14:tracePt t="59820" x="2955925" y="3581400"/>
          <p14:tracePt t="59855" x="2928938" y="3581400"/>
          <p14:tracePt t="59870" x="2919413" y="3581400"/>
          <p14:tracePt t="59886" x="2901950" y="3581400"/>
          <p14:tracePt t="59903" x="2884488" y="3581400"/>
          <p14:tracePt t="59920" x="2857500" y="3581400"/>
          <p14:tracePt t="59955" x="2847975" y="3581400"/>
          <p14:tracePt t="59970" x="2830513" y="3581400"/>
          <p14:tracePt t="60003" x="2822575" y="3581400"/>
          <p14:tracePt t="60020" x="2813050" y="3581400"/>
          <p14:tracePt t="60056" x="2795588" y="3581400"/>
          <p14:tracePt t="60070" x="2786063" y="3581400"/>
          <p14:tracePt t="60086" x="2776538" y="3571875"/>
          <p14:tracePt t="60103" x="2768600" y="3562350"/>
          <p14:tracePt t="60120" x="2759075" y="3562350"/>
          <p14:tracePt t="60155" x="2741613" y="3544888"/>
          <p14:tracePt t="60170" x="2732088" y="3536950"/>
          <p14:tracePt t="60186" x="2724150" y="3527425"/>
          <p14:tracePt t="60203" x="2697163" y="3509963"/>
          <p14:tracePt t="60220" x="2660650" y="3465513"/>
          <p14:tracePt t="60236" x="2652713" y="3455988"/>
          <p14:tracePt t="60252" x="2633663" y="3429000"/>
          <p14:tracePt t="60269" x="2625725" y="3419475"/>
          <p14:tracePt t="60286" x="2625725" y="3411538"/>
          <p14:tracePt t="60302" x="2616200" y="3402013"/>
          <p14:tracePt t="60320" x="2616200" y="3394075"/>
          <p14:tracePt t="60336" x="2616200" y="3384550"/>
          <p14:tracePt t="60372" x="2616200" y="3367088"/>
          <p14:tracePt t="60386" x="2625725" y="3357563"/>
          <p14:tracePt t="60402" x="2633663" y="3348038"/>
          <p14:tracePt t="60419" x="2643188" y="3330575"/>
          <p14:tracePt t="60436" x="2652713" y="3322638"/>
          <p14:tracePt t="60472" x="2687638" y="3276600"/>
          <p14:tracePt t="60486" x="2697163" y="3259138"/>
          <p14:tracePt t="60502" x="2724150" y="3241675"/>
          <p14:tracePt t="60520" x="2741613" y="3232150"/>
          <p14:tracePt t="60555" x="2759075" y="3224213"/>
          <p14:tracePt t="60569" x="2768600" y="3224213"/>
          <p14:tracePt t="60602" x="2786063" y="3224213"/>
          <p14:tracePt t="60619" x="2795588" y="3224213"/>
          <p14:tracePt t="60636" x="2795588" y="3232150"/>
          <p14:tracePt t="60681" x="2795588" y="3251200"/>
          <p14:tracePt t="60702" x="2795588" y="3259138"/>
          <p14:tracePt t="64699" x="2813050" y="3259138"/>
          <p14:tracePt t="64716" x="2901950" y="3295650"/>
          <p14:tracePt t="64733" x="3027363" y="3340100"/>
          <p14:tracePt t="64769" x="3303588" y="3490913"/>
          <p14:tracePt t="64783" x="3482975" y="3625850"/>
          <p14:tracePt t="64799" x="3562350" y="3697288"/>
          <p14:tracePt t="64816" x="3697288" y="3813175"/>
          <p14:tracePt t="64833" x="3803650" y="3919538"/>
          <p14:tracePt t="64869" x="3938588" y="4116388"/>
          <p14:tracePt t="64884" x="3990975" y="4232275"/>
          <p14:tracePt t="64899" x="4010025" y="4276725"/>
          <p14:tracePt t="64916" x="4027488" y="4340225"/>
          <p14:tracePt t="64933" x="4037013" y="4384675"/>
          <p14:tracePt t="64968" x="4044950" y="4446588"/>
          <p14:tracePt t="64983" x="4044950" y="4483100"/>
          <p14:tracePt t="64999" x="4044950" y="4500563"/>
          <p14:tracePt t="65016" x="4044950" y="4545013"/>
          <p14:tracePt t="65033" x="4037013" y="4562475"/>
          <p14:tracePt t="65074" x="4017963" y="4616450"/>
          <p14:tracePt t="65083" x="4010025" y="4625975"/>
          <p14:tracePt t="65099" x="3990975" y="4643438"/>
          <p14:tracePt t="65115" x="3965575" y="4670425"/>
          <p14:tracePt t="65132" x="3911600" y="4687888"/>
          <p14:tracePt t="65167" x="3822700" y="4714875"/>
          <p14:tracePt t="65183" x="3759200" y="4732338"/>
          <p14:tracePt t="65199" x="3714750" y="4741863"/>
          <p14:tracePt t="65216" x="3616325" y="4751388"/>
          <p14:tracePt t="65232" x="3509963" y="4751388"/>
          <p14:tracePt t="65268" x="3411538" y="4751388"/>
          <p14:tracePt t="65283" x="3367088" y="4751388"/>
          <p14:tracePt t="65299" x="3348038" y="4741863"/>
          <p14:tracePt t="65315" x="3322638" y="4724400"/>
          <p14:tracePt t="65332" x="3295650" y="4697413"/>
          <p14:tracePt t="65368" x="3276600" y="4643438"/>
          <p14:tracePt t="65383" x="3276600" y="4562475"/>
          <p14:tracePt t="65399" x="3276600" y="4527550"/>
          <p14:tracePt t="65415" x="3276600" y="4465638"/>
          <p14:tracePt t="65432" x="3286125" y="4429125"/>
          <p14:tracePt t="65468" x="3330575" y="4375150"/>
          <p14:tracePt t="65482" x="3438525" y="4330700"/>
          <p14:tracePt t="65500" x="3500438" y="4313238"/>
          <p14:tracePt t="65517" x="3633788" y="4286250"/>
          <p14:tracePt t="65534" x="3768725" y="4286250"/>
          <p14:tracePt t="65572" x="4098925" y="4357688"/>
          <p14:tracePt t="65583" x="4170363" y="4411663"/>
          <p14:tracePt t="65599" x="4251325" y="4465638"/>
          <p14:tracePt t="65616" x="4384675" y="4581525"/>
          <p14:tracePt t="65634" x="4465638" y="4670425"/>
          <p14:tracePt t="65669" x="4510088" y="4751388"/>
          <p14:tracePt t="65683" x="4510088" y="4768850"/>
          <p14:tracePt t="65699" x="4510088" y="4786313"/>
          <p14:tracePt t="65716" x="4500563" y="4803775"/>
          <p14:tracePt t="65733" x="4483100" y="4822825"/>
          <p14:tracePt t="65767" x="4438650" y="4840288"/>
          <p14:tracePt t="65783" x="4402138" y="4848225"/>
          <p14:tracePt t="65799" x="4384675" y="4848225"/>
          <p14:tracePt t="65816" x="4330700" y="4867275"/>
          <p14:tracePt t="65832" x="4276725" y="4875213"/>
          <p14:tracePt t="65849" x="4251325" y="4875213"/>
          <p14:tracePt t="65866" x="4224338" y="4894263"/>
          <p14:tracePt t="67968" x="4276725" y="4894263"/>
          <p14:tracePt t="67981" x="4313238" y="4894263"/>
          <p14:tracePt t="67997" x="4357688" y="4884738"/>
          <p14:tracePt t="68015" x="4429125" y="4867275"/>
          <p14:tracePt t="68031" x="4510088" y="4848225"/>
          <p14:tracePt t="68067" x="4660900" y="4830763"/>
          <p14:tracePt t="68082" x="4803775" y="4813300"/>
          <p14:tracePt t="68098" x="4946650" y="4795838"/>
          <p14:tracePt t="68114" x="5027613" y="4786313"/>
          <p14:tracePt t="68131" x="5133975" y="4776788"/>
          <p14:tracePt t="68167" x="5232400" y="4776788"/>
          <p14:tracePt t="68181" x="5303838" y="4768850"/>
          <p14:tracePt t="68198" x="5357813" y="4759325"/>
          <p14:tracePt t="68214" x="5483225" y="4741863"/>
          <p14:tracePt t="68232" x="5608638" y="4724400"/>
          <p14:tracePt t="68267" x="5724525" y="4705350"/>
          <p14:tracePt t="68267" x="5741988" y="4697413"/>
          <p14:tracePt t="68281" x="5759450" y="4697413"/>
          <p14:tracePt t="68298" x="5776913" y="4697413"/>
          <p14:tracePt t="68314" x="5786438" y="4697413"/>
          <p14:tracePt t="68331" x="5795963" y="4697413"/>
          <p14:tracePt t="68366" x="5803900" y="4697413"/>
          <p14:tracePt t="68698" x="5786438" y="4687888"/>
          <p14:tracePt t="68714" x="5776913" y="4687888"/>
          <p14:tracePt t="68731" x="5768975" y="4670425"/>
          <p14:tracePt t="68767" x="5732463" y="4608513"/>
          <p14:tracePt t="68780" x="5705475" y="4581525"/>
          <p14:tracePt t="68797" x="5680075" y="4537075"/>
          <p14:tracePt t="68814" x="5661025" y="4465638"/>
          <p14:tracePt t="68831" x="5653088" y="4411663"/>
          <p14:tracePt t="68867" x="5653088" y="4330700"/>
          <p14:tracePt t="68867" x="5653088" y="4303713"/>
          <p14:tracePt t="68881" x="5661025" y="4276725"/>
          <p14:tracePt t="68897" x="5670550" y="4232275"/>
          <p14:tracePt t="68914" x="5688013" y="4205288"/>
          <p14:tracePt t="68930" x="5715000" y="4152900"/>
          <p14:tracePt t="68965" x="5751513" y="4098925"/>
          <p14:tracePt t="68980" x="5776913" y="4081463"/>
          <p14:tracePt t="68997" x="5786438" y="4081463"/>
          <p14:tracePt t="68997" x="5803900" y="4071938"/>
          <p14:tracePt t="69014" x="5813425" y="4062413"/>
          <p14:tracePt t="69030" x="5840413" y="4062413"/>
          <p14:tracePt t="69066" x="5875338" y="4054475"/>
          <p14:tracePt t="69080" x="5894388" y="4054475"/>
          <p14:tracePt t="69097" x="5911850" y="4054475"/>
          <p14:tracePt t="69097" x="5938838" y="4054475"/>
          <p14:tracePt t="69113" x="5973763" y="4062413"/>
          <p14:tracePt t="69130" x="6027738" y="4081463"/>
          <p14:tracePt t="69169" x="6099175" y="4098925"/>
          <p14:tracePt t="69180" x="6108700" y="4108450"/>
          <p14:tracePt t="69197" x="6126163" y="4125913"/>
          <p14:tracePt t="69197" x="6134100" y="4133850"/>
          <p14:tracePt t="69213" x="6143625" y="4143375"/>
          <p14:tracePt t="69230" x="6153150" y="4160838"/>
          <p14:tracePt t="69265" x="6153150" y="4179888"/>
          <p14:tracePt t="69280" x="6153150" y="4187825"/>
          <p14:tracePt t="69296" x="6153150" y="4197350"/>
          <p14:tracePt t="69313" x="6153150" y="4205288"/>
          <p14:tracePt t="69329" x="6153150" y="4214813"/>
          <p14:tracePt t="69365" x="6153150" y="4232275"/>
          <p14:tracePt t="69381" x="6153150" y="4251325"/>
          <p14:tracePt t="69396" x="6134100" y="4268788"/>
          <p14:tracePt t="69413" x="6134100" y="4286250"/>
          <p14:tracePt t="69429" x="6108700" y="4322763"/>
          <p14:tracePt t="69467" x="6054725" y="4402138"/>
          <p14:tracePt t="69481" x="6045200" y="4419600"/>
          <p14:tracePt t="69496" x="6018213" y="4456113"/>
          <p14:tracePt t="69513" x="6000750" y="4465638"/>
          <p14:tracePt t="69530" x="5956300" y="4491038"/>
          <p14:tracePt t="69567" x="5902325" y="4537075"/>
          <p14:tracePt t="69580" x="5894388" y="4537075"/>
          <p14:tracePt t="69596" x="5884863" y="4545013"/>
          <p14:tracePt t="69630" x="5875338" y="4545013"/>
          <p14:tracePt t="69680" x="5867400" y="4554538"/>
          <p14:tracePt t="69697" x="5857875" y="4554538"/>
          <p14:tracePt t="69766" x="5848350" y="4554538"/>
          <p14:tracePt t="69830" x="5840413" y="4554538"/>
          <p14:tracePt t="74761" x="5786438" y="4581525"/>
          <p14:tracePt t="74776" x="5759450" y="4589463"/>
          <p14:tracePt t="74793" x="5697538" y="4616450"/>
          <p14:tracePt t="74810" x="5634038" y="4652963"/>
          <p14:tracePt t="74826" x="5589588" y="4670425"/>
          <p14:tracePt t="74861" x="5483225" y="4705350"/>
          <p14:tracePt t="74877" x="5465763" y="4714875"/>
          <p14:tracePt t="74892" x="5429250" y="4732338"/>
          <p14:tracePt t="74910" x="5411788" y="4741863"/>
          <p14:tracePt t="74927" x="5394325" y="4751388"/>
          <p14:tracePt t="74964" x="5330825" y="4776788"/>
          <p14:tracePt t="74976" x="5313363" y="4776788"/>
          <p14:tracePt t="74993" x="5276850" y="4795838"/>
          <p14:tracePt t="75010" x="5251450" y="4795838"/>
          <p14:tracePt t="75026" x="5241925" y="4803775"/>
          <p14:tracePt t="75062" x="5205413" y="4813300"/>
          <p14:tracePt t="75076" x="5197475" y="4813300"/>
          <p14:tracePt t="75092" x="5197475" y="4822825"/>
          <p14:tracePt t="75125" x="5187950" y="4822825"/>
          <p14:tracePt t="79823" x="5072063" y="4822825"/>
          <p14:tracePt t="79839" x="4991100" y="4813300"/>
          <p14:tracePt t="79856" x="4768850" y="4803775"/>
          <p14:tracePt t="79873" x="4491038" y="4813300"/>
          <p14:tracePt t="79890" x="4330700" y="4840288"/>
          <p14:tracePt t="79905" x="4071938" y="4875213"/>
          <p14:tracePt t="79922" x="3867150" y="4919663"/>
          <p14:tracePt t="79939" x="3776663" y="4929188"/>
          <p14:tracePt t="79975" x="3465513" y="4965700"/>
          <p14:tracePt t="79988" x="3402013" y="4973638"/>
          <p14:tracePt t="80005" x="3303588" y="4983163"/>
          <p14:tracePt t="80023" x="3205163" y="4991100"/>
          <p14:tracePt t="80039" x="3160713" y="5000625"/>
          <p14:tracePt t="80074" x="2946400" y="5037138"/>
          <p14:tracePt t="80089" x="2911475" y="5037138"/>
          <p14:tracePt t="80105" x="2867025" y="5037138"/>
          <p14:tracePt t="80122" x="2830513" y="5054600"/>
          <p14:tracePt t="80138" x="2822575" y="5054600"/>
          <p14:tracePt t="80174" x="2795588" y="5072063"/>
          <p14:tracePt t="80505" x="2776538" y="5081588"/>
          <p14:tracePt t="80522" x="2751138" y="5089525"/>
          <p14:tracePt t="80538" x="2732088" y="5099050"/>
          <p14:tracePt t="80573" x="2633663" y="5126038"/>
          <p14:tracePt t="80588" x="2608263" y="5133975"/>
          <p14:tracePt t="80605" x="2571750" y="5143500"/>
          <p14:tracePt t="80621" x="2544763" y="5153025"/>
          <p14:tracePt t="80638" x="2527300" y="5153025"/>
          <p14:tracePt t="80673" x="2455863" y="5170488"/>
          <p14:tracePt t="80688" x="2446338" y="5170488"/>
          <p14:tracePt t="80705" x="2419350" y="5170488"/>
          <p14:tracePt t="80721" x="2411413" y="5170488"/>
          <p14:tracePt t="80738" x="2401888" y="5170488"/>
          <p14:tracePt t="80773" x="2384425" y="5170488"/>
          <p14:tracePt t="80788" x="2374900" y="5170488"/>
          <p14:tracePt t="80804" x="2366963" y="5170488"/>
          <p14:tracePt t="80838" x="2357438" y="5180013"/>
          <p14:tracePt t="80873" x="2339975" y="5180013"/>
          <p14:tracePt t="80904" x="2330450" y="5180013"/>
          <p14:tracePt t="80922" x="2312988" y="5180013"/>
          <p14:tracePt t="80972" x="2268538" y="5180013"/>
          <p14:tracePt t="80988" x="2251075" y="5180013"/>
          <p14:tracePt t="81004" x="2224088" y="5180013"/>
          <p14:tracePt t="81021" x="2187575" y="5170488"/>
          <p14:tracePt t="81038" x="2170113" y="5170488"/>
          <p14:tracePt t="81074" x="2125663" y="5170488"/>
          <p14:tracePt t="81088" x="2116138" y="5170488"/>
          <p14:tracePt t="81104" x="2116138" y="5160963"/>
          <p14:tracePt t="81121" x="2108200" y="5160963"/>
          <p14:tracePt t="81287" x="2116138" y="5160963"/>
          <p14:tracePt t="81304" x="2125663" y="5160963"/>
          <p14:tracePt t="81321" x="2133600" y="5160963"/>
          <p14:tracePt t="81337" x="2143125" y="5160963"/>
          <p14:tracePt t="81376" x="2232025" y="5160963"/>
          <p14:tracePt t="81387" x="2286000" y="5160963"/>
          <p14:tracePt t="81404" x="2419350" y="5160963"/>
          <p14:tracePt t="81421" x="2562225" y="5143500"/>
          <p14:tracePt t="81438" x="2633663" y="5133975"/>
          <p14:tracePt t="81473" x="2813050" y="5108575"/>
          <p14:tracePt t="81488" x="2830513" y="5108575"/>
          <p14:tracePt t="81504" x="2847975" y="5099050"/>
          <p14:tracePt t="81521" x="2857500" y="5099050"/>
          <p14:tracePt t="81573" x="2867025" y="5099050"/>
          <p14:tracePt t="82903" x="2840038" y="5099050"/>
          <p14:tracePt t="82919" x="2813050" y="5099050"/>
          <p14:tracePt t="82936" x="2795588" y="5099050"/>
          <p14:tracePt t="82976" x="2705100" y="5054600"/>
          <p14:tracePt t="82987" x="2679700" y="5037138"/>
          <p14:tracePt t="83003" x="2652713" y="5018088"/>
          <p14:tracePt t="83020" x="2633663" y="4991100"/>
          <p14:tracePt t="83037" x="2625725" y="4956175"/>
          <p14:tracePt t="83072" x="2616200" y="4867275"/>
          <p14:tracePt t="83087" x="2616200" y="4786313"/>
          <p14:tracePt t="83103" x="2616200" y="4741863"/>
          <p14:tracePt t="83120" x="2616200" y="4679950"/>
          <p14:tracePt t="83137" x="2625725" y="4652963"/>
          <p14:tracePt t="83171" x="2714625" y="4527550"/>
          <p14:tracePt t="83186" x="2751138" y="4500563"/>
          <p14:tracePt t="83186" x="2795588" y="4465638"/>
          <p14:tracePt t="83203" x="2822575" y="4438650"/>
          <p14:tracePt t="83219" x="2884488" y="4384675"/>
          <p14:tracePt t="83236" x="2919413" y="4357688"/>
          <p14:tracePt t="83270" x="3054350" y="4303713"/>
          <p14:tracePt t="83286" x="3098800" y="4295775"/>
          <p14:tracePt t="83302" x="3170238" y="4295775"/>
          <p14:tracePt t="83319" x="3224213" y="4295775"/>
          <p14:tracePt t="83336" x="3251200" y="4303713"/>
          <p14:tracePt t="83370" x="3348038" y="4357688"/>
          <p14:tracePt t="83386" x="3357563" y="4375150"/>
          <p14:tracePt t="83402" x="3384550" y="4402138"/>
          <p14:tracePt t="83419" x="3411538" y="4438650"/>
          <p14:tracePt t="83436" x="3429000" y="4465638"/>
          <p14:tracePt t="83469" x="3473450" y="4625975"/>
          <p14:tracePt t="83486" x="3482975" y="4660900"/>
          <p14:tracePt t="83502" x="3490913" y="4741863"/>
          <p14:tracePt t="83519" x="3490913" y="4813300"/>
          <p14:tracePt t="83536" x="3482975" y="4867275"/>
          <p14:tracePt t="83570" x="3465513" y="4946650"/>
          <p14:tracePt t="83586" x="3455988" y="4973638"/>
          <p14:tracePt t="83602" x="3446463" y="4991100"/>
          <p14:tracePt t="83619" x="3438525" y="5000625"/>
          <p14:tracePt t="83703" x="3438525" y="5010150"/>
          <p14:tracePt t="84019" x="3429000" y="5010150"/>
          <p14:tracePt t="84035" x="3411538" y="5010150"/>
          <p14:tracePt t="84069" x="3232150" y="5010150"/>
          <p14:tracePt t="84086" x="3152775" y="5000625"/>
          <p14:tracePt t="84102" x="3108325" y="4991100"/>
          <p14:tracePt t="84118" x="3036888" y="4973638"/>
          <p14:tracePt t="84135" x="2990850" y="4973638"/>
          <p14:tracePt t="84168" x="2894013" y="4938713"/>
          <p14:tracePt t="84185" x="2867025" y="4938713"/>
          <p14:tracePt t="84202" x="2867025" y="4929188"/>
          <p14:tracePt t="84219" x="2857500" y="4929188"/>
          <p14:tracePt t="84271" x="2874963" y="4929188"/>
          <p14:tracePt t="84285" x="2884488" y="4929188"/>
          <p14:tracePt t="84302" x="2982913" y="4929188"/>
          <p14:tracePt t="84318" x="3170238" y="4929188"/>
          <p14:tracePt t="84335" x="3276600" y="4929188"/>
          <p14:tracePt t="84368" x="3625850" y="4929188"/>
          <p14:tracePt t="84385" x="3697288" y="4929188"/>
          <p14:tracePt t="84402" x="3813175" y="4929188"/>
          <p14:tracePt t="84419" x="3894138" y="4929188"/>
          <p14:tracePt t="84435" x="3929063" y="4929188"/>
          <p14:tracePt t="84469" x="4010025" y="4929188"/>
          <p14:tracePt t="84485" x="4027488" y="4929188"/>
          <p14:tracePt t="84485" x="4037013" y="4929188"/>
          <p14:tracePt t="84518" x="4054475" y="4929188"/>
          <p14:tracePt t="84573" x="4062413" y="4929188"/>
          <p14:tracePt t="84669" x="4071938" y="4929188"/>
          <p14:tracePt t="84918" x="4062413" y="4929188"/>
          <p14:tracePt t="84968" x="4027488" y="4929188"/>
          <p14:tracePt t="84985" x="3956050" y="4929188"/>
          <p14:tracePt t="85001" x="3894138" y="4929188"/>
          <p14:tracePt t="85018" x="3786188" y="4946650"/>
          <p14:tracePt t="85035" x="3714750" y="4946650"/>
          <p14:tracePt t="85069" x="3670300" y="4965700"/>
          <p14:tracePt t="85085" x="3660775" y="4965700"/>
          <p14:tracePt t="85118" x="3652838" y="4965700"/>
          <p14:tracePt t="99607" x="3544888" y="4867275"/>
          <p14:tracePt t="99623" x="3375025" y="4759325"/>
          <p14:tracePt t="99640" x="3268663" y="4714875"/>
          <p14:tracePt t="99675" x="2554288" y="4348163"/>
          <p14:tracePt t="99690" x="2312988" y="4197350"/>
          <p14:tracePt t="99707" x="1785938" y="3840163"/>
          <p14:tracePt t="99723" x="1357313" y="3482975"/>
          <p14:tracePt t="99740" x="1214438" y="3348038"/>
          <p14:tracePt t="99776" x="955675" y="2965450"/>
          <p14:tracePt t="99790" x="928688" y="2884488"/>
          <p14:tracePt t="99807" x="893763" y="2751138"/>
          <p14:tracePt t="99824" x="866775" y="2633663"/>
          <p14:tracePt t="99840" x="857250" y="2589213"/>
          <p14:tracePt t="99876" x="812800" y="2366963"/>
          <p14:tracePt t="99890" x="785813" y="2286000"/>
          <p14:tracePt t="99907" x="696913" y="2133600"/>
          <p14:tracePt t="99924" x="598488" y="1946275"/>
          <p14:tracePt t="99940" x="544513" y="1847850"/>
          <p14:tracePt t="99979" x="455613" y="1446213"/>
          <p14:tracePt t="99990" x="455613" y="1357313"/>
          <p14:tracePt t="100007" x="455613" y="1241425"/>
          <p14:tracePt t="100206" x="482600" y="1125538"/>
          <p14:tracePt t="100223" x="490538" y="946150"/>
          <p14:tracePt t="100240" x="490538" y="857250"/>
          <p14:tracePt t="100275" x="446088" y="527050"/>
          <p14:tracePt t="100290" x="428625" y="455613"/>
          <p14:tracePt t="100306" x="393700" y="303213"/>
          <p14:tracePt t="100323" x="357188" y="187325"/>
          <p14:tracePt t="100340" x="347663" y="152400"/>
          <p14:tracePt t="100375" x="330200" y="80963"/>
          <p14:tracePt t="100390" x="322263" y="71438"/>
          <p14:tracePt t="100406" x="322263" y="61913"/>
          <p14:tracePt t="100423" x="312738" y="61913"/>
          <p14:tracePt t="100474" x="312738" y="53975"/>
          <p14:tracePt t="100506" x="303213" y="53975"/>
          <p14:tracePt t="100523" x="285750" y="53975"/>
          <p14:tracePt t="100540" x="276225" y="53975"/>
          <p14:tracePt t="100575" x="196850" y="36513"/>
          <p14:tracePt t="100590" x="169863" y="26988"/>
          <p14:tracePt t="100606" x="125413" y="26988"/>
          <p14:tracePt t="100623" x="107950" y="26988"/>
          <p14:tracePt t="100639" x="98425" y="26988"/>
          <p14:tracePt t="100675" x="88900" y="26988"/>
          <p14:tracePt t="100706" x="80963" y="26988"/>
          <p14:tracePt t="100723" x="80963" y="36513"/>
          <p14:tracePt t="100774" x="71438" y="44450"/>
          <p14:tracePt t="100806" x="61913" y="44450"/>
          <p14:tracePt t="100840" x="53975" y="53975"/>
          <p14:tracePt t="100875" x="44450" y="53975"/>
          <p14:tracePt t="100923" x="36513" y="61913"/>
          <p14:tracePt t="100974" x="17463" y="80963"/>
          <p14:tracePt t="100989" x="9525" y="80963"/>
          <p14:tracePt t="101023" x="0" y="88900"/>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Paths</a:t>
            </a:r>
          </a:p>
        </p:txBody>
      </p:sp>
      <p:sp>
        <p:nvSpPr>
          <p:cNvPr id="3" name="Content Placeholder 2"/>
          <p:cNvSpPr>
            <a:spLocks noGrp="1"/>
          </p:cNvSpPr>
          <p:nvPr>
            <p:ph idx="1"/>
          </p:nvPr>
        </p:nvSpPr>
        <p:spPr>
          <a:xfrm>
            <a:off x="1251677" y="1532405"/>
            <a:ext cx="10178323" cy="3593591"/>
          </a:xfrm>
        </p:spPr>
        <p:txBody>
          <a:bodyPr/>
          <a:lstStyle/>
          <a:p>
            <a:r>
              <a:rPr lang="en-US" dirty="0"/>
              <a:t>Folder tree in navigation pane in Windows Explorer shows graphical representation of folder system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637" y="2133600"/>
            <a:ext cx="6252775" cy="4344336"/>
          </a:xfrm>
          <a:prstGeom prst="rect">
            <a:avLst/>
          </a:prstGeom>
        </p:spPr>
      </p:pic>
      <p:sp>
        <p:nvSpPr>
          <p:cNvPr id="5" name="Slide Number Placeholder 4"/>
          <p:cNvSpPr>
            <a:spLocks noGrp="1"/>
          </p:cNvSpPr>
          <p:nvPr>
            <p:ph type="sldNum" sz="quarter" idx="12"/>
          </p:nvPr>
        </p:nvSpPr>
        <p:spPr/>
        <p:txBody>
          <a:bodyPr/>
          <a:lstStyle/>
          <a:p>
            <a:fld id="{9BB75D5A-ACC7-4F04-8C68-CF03CE7AB980}" type="slidenum">
              <a:rPr lang="en-US" altLang="en-US" smtClean="0"/>
              <a:pPr/>
              <a:t>30</a:t>
            </a:fld>
            <a:endParaRPr lang="en-US" altLang="en-US" dirty="0"/>
          </a:p>
        </p:txBody>
      </p:sp>
    </p:spTree>
    <p:extLst>
      <p:ext uri="{BB962C8B-B14F-4D97-AF65-F5344CB8AC3E}">
        <p14:creationId xmlns:p14="http://schemas.microsoft.com/office/powerpoint/2010/main" val="3949220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412868"/>
            <a:ext cx="10178323" cy="1492132"/>
          </a:xfrm>
        </p:spPr>
        <p:txBody>
          <a:bodyPr/>
          <a:lstStyle/>
          <a:p>
            <a:r>
              <a:rPr lang="en-US" dirty="0"/>
              <a:t>File Extensions and Types</a:t>
            </a:r>
          </a:p>
        </p:txBody>
      </p:sp>
      <p:sp>
        <p:nvSpPr>
          <p:cNvPr id="3" name="Content Placeholder 2"/>
          <p:cNvSpPr>
            <a:spLocks noGrp="1"/>
          </p:cNvSpPr>
          <p:nvPr>
            <p:ph idx="1"/>
          </p:nvPr>
        </p:nvSpPr>
        <p:spPr/>
        <p:txBody>
          <a:bodyPr/>
          <a:lstStyle/>
          <a:p>
            <a:r>
              <a:rPr lang="en-US" dirty="0"/>
              <a:t>Extension: characters after the period in a file name that indicate the file’s type</a:t>
            </a:r>
          </a:p>
          <a:p>
            <a:r>
              <a:rPr lang="en-US" dirty="0"/>
              <a:t>Extensions tell the OS which application to use to open a data file</a:t>
            </a:r>
          </a:p>
          <a:p>
            <a:r>
              <a:rPr lang="en-US" dirty="0"/>
              <a:t>Extensions tell the OS which files are executable (.exe or .com)</a:t>
            </a:r>
          </a:p>
          <a:p>
            <a:endParaRPr lang="en-US" dirty="0"/>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31</a:t>
            </a:fld>
            <a:endParaRPr lang="en-US" altLang="en-US" dirty="0"/>
          </a:p>
        </p:txBody>
      </p:sp>
    </p:spTree>
    <p:extLst>
      <p:ext uri="{BB962C8B-B14F-4D97-AF65-F5344CB8AC3E}">
        <p14:creationId xmlns:p14="http://schemas.microsoft.com/office/powerpoint/2010/main" val="196727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Extensions and Types</a:t>
            </a:r>
          </a:p>
        </p:txBody>
      </p:sp>
      <p:pic>
        <p:nvPicPr>
          <p:cNvPr id="4" name="Content Placeholder 3"/>
          <p:cNvPicPr>
            <a:picLocks noGrp="1" noChangeAspect="1"/>
          </p:cNvPicPr>
          <p:nvPr>
            <p:ph idx="1"/>
          </p:nvPr>
        </p:nvPicPr>
        <p:blipFill>
          <a:blip r:embed="rId2"/>
          <a:stretch>
            <a:fillRect/>
          </a:stretch>
        </p:blipFill>
        <p:spPr>
          <a:xfrm>
            <a:off x="2433399" y="1199407"/>
            <a:ext cx="9017866" cy="5306334"/>
          </a:xfrm>
          <a:prstGeom prst="rect">
            <a:avLst/>
          </a:prstGeo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32</a:t>
            </a:fld>
            <a:endParaRPr lang="en-US" altLang="en-US" dirty="0"/>
          </a:p>
        </p:txBody>
      </p:sp>
    </p:spTree>
    <p:extLst>
      <p:ext uri="{BB962C8B-B14F-4D97-AF65-F5344CB8AC3E}">
        <p14:creationId xmlns:p14="http://schemas.microsoft.com/office/powerpoint/2010/main" val="3573988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Compression</a:t>
            </a:r>
          </a:p>
        </p:txBody>
      </p:sp>
      <p:sp>
        <p:nvSpPr>
          <p:cNvPr id="3" name="Content Placeholder 2"/>
          <p:cNvSpPr>
            <a:spLocks noGrp="1"/>
          </p:cNvSpPr>
          <p:nvPr>
            <p:ph idx="1"/>
          </p:nvPr>
        </p:nvSpPr>
        <p:spPr>
          <a:xfrm>
            <a:off x="3808445" y="1981200"/>
            <a:ext cx="6400800" cy="4876800"/>
          </a:xfrm>
        </p:spPr>
        <p:txBody>
          <a:bodyPr/>
          <a:lstStyle/>
          <a:p>
            <a:pPr marL="342900" indent="-342900"/>
            <a:r>
              <a:rPr lang="en-US" dirty="0"/>
              <a:t>Can be made to take up less space by compressing them</a:t>
            </a:r>
          </a:p>
          <a:p>
            <a:pPr marL="342900" indent="-342900"/>
            <a:r>
              <a:rPr lang="en-US" dirty="0"/>
              <a:t>NTFS has an optional compression feature built in.</a:t>
            </a:r>
          </a:p>
          <a:p>
            <a:pPr marL="342900" indent="-342900"/>
            <a:endParaRPr lang="en-US" dirty="0"/>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33</a:t>
            </a:fld>
            <a:endParaRPr lang="en-US" altLang="en-US" dirty="0"/>
          </a:p>
        </p:txBody>
      </p:sp>
    </p:spTree>
    <p:extLst>
      <p:ext uri="{BB962C8B-B14F-4D97-AF65-F5344CB8AC3E}">
        <p14:creationId xmlns:p14="http://schemas.microsoft.com/office/powerpoint/2010/main" val="268976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Vocabulary</a:t>
            </a:r>
          </a:p>
        </p:txBody>
      </p:sp>
      <p:sp>
        <p:nvSpPr>
          <p:cNvPr id="3" name="Content Placeholder 2"/>
          <p:cNvSpPr>
            <a:spLocks noGrp="1"/>
          </p:cNvSpPr>
          <p:nvPr>
            <p:ph idx="1"/>
          </p:nvPr>
        </p:nvSpPr>
        <p:spPr/>
        <p:txBody>
          <a:bodyPr>
            <a:normAutofit/>
          </a:bodyPr>
          <a:lstStyle/>
          <a:p>
            <a:r>
              <a:rPr lang="en-US" dirty="0"/>
              <a:t>Archive attribute: File attribute that indicates whether or not a file has changed since its last backup</a:t>
            </a:r>
          </a:p>
          <a:p>
            <a:r>
              <a:rPr lang="en-US" dirty="0"/>
              <a:t>Full backup: Backs up all files and sets their archive attribute to Off</a:t>
            </a:r>
          </a:p>
          <a:p>
            <a:r>
              <a:rPr lang="en-US" dirty="0"/>
              <a:t>Differential backup: Backs up all files that have the archive attribute On but does not change that attribute</a:t>
            </a:r>
          </a:p>
          <a:p>
            <a:r>
              <a:rPr lang="en-US" dirty="0"/>
              <a:t>Incremental backup: Backs up all files that have the archive attribute On and then sets it to Off</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34</a:t>
            </a:fld>
            <a:endParaRPr lang="en-US" altLang="en-US" dirty="0"/>
          </a:p>
        </p:txBody>
      </p:sp>
    </p:spTree>
    <p:extLst>
      <p:ext uri="{BB962C8B-B14F-4D97-AF65-F5344CB8AC3E}">
        <p14:creationId xmlns:p14="http://schemas.microsoft.com/office/powerpoint/2010/main" val="423135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889" t="15625" r="24231" b="35417"/>
          <a:stretch/>
        </p:blipFill>
        <p:spPr>
          <a:xfrm>
            <a:off x="3429000" y="152400"/>
            <a:ext cx="6920204" cy="3352800"/>
          </a:xfrm>
          <a:prstGeom prst="rect">
            <a:avLst/>
          </a:prstGeom>
        </p:spPr>
      </p:pic>
      <p:pic>
        <p:nvPicPr>
          <p:cNvPr id="5" name="Picture 4"/>
          <p:cNvPicPr>
            <a:picLocks noChangeAspect="1"/>
          </p:cNvPicPr>
          <p:nvPr/>
        </p:nvPicPr>
        <p:blipFill rotWithShape="1">
          <a:blip r:embed="rId3"/>
          <a:srcRect l="22841" t="23958" r="23865" b="23959"/>
          <a:stretch/>
        </p:blipFill>
        <p:spPr>
          <a:xfrm>
            <a:off x="3442996" y="3505200"/>
            <a:ext cx="6934200" cy="3505200"/>
          </a:xfrm>
          <a:prstGeom prst="rect">
            <a:avLst/>
          </a:prstGeom>
        </p:spPr>
      </p:pic>
      <p:sp>
        <p:nvSpPr>
          <p:cNvPr id="2" name="Slide Number Placeholder 1"/>
          <p:cNvSpPr>
            <a:spLocks noGrp="1"/>
          </p:cNvSpPr>
          <p:nvPr>
            <p:ph type="sldNum" sz="quarter" idx="12"/>
          </p:nvPr>
        </p:nvSpPr>
        <p:spPr/>
        <p:txBody>
          <a:bodyPr/>
          <a:lstStyle/>
          <a:p>
            <a:fld id="{9BB75D5A-ACC7-4F04-8C68-CF03CE7AB980}" type="slidenum">
              <a:rPr lang="en-US" altLang="en-US" smtClean="0"/>
              <a:pPr/>
              <a:t>35</a:t>
            </a:fld>
            <a:endParaRPr lang="en-US" altLang="en-US" dirty="0"/>
          </a:p>
        </p:txBody>
      </p:sp>
    </p:spTree>
    <p:extLst>
      <p:ext uri="{BB962C8B-B14F-4D97-AF65-F5344CB8AC3E}">
        <p14:creationId xmlns:p14="http://schemas.microsoft.com/office/powerpoint/2010/main" val="262107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060" t="26042" r="24231" b="19792"/>
          <a:stretch/>
        </p:blipFill>
        <p:spPr>
          <a:xfrm>
            <a:off x="3581400" y="838200"/>
            <a:ext cx="6858000" cy="3962400"/>
          </a:xfrm>
          <a:prstGeom prst="rect">
            <a:avLst/>
          </a:prstGeom>
        </p:spPr>
      </p:pic>
      <p:sp>
        <p:nvSpPr>
          <p:cNvPr id="2" name="Slide Number Placeholder 1"/>
          <p:cNvSpPr>
            <a:spLocks noGrp="1"/>
          </p:cNvSpPr>
          <p:nvPr>
            <p:ph type="sldNum" sz="quarter" idx="12"/>
          </p:nvPr>
        </p:nvSpPr>
        <p:spPr/>
        <p:txBody>
          <a:bodyPr/>
          <a:lstStyle/>
          <a:p>
            <a:fld id="{9BB75D5A-ACC7-4F04-8C68-CF03CE7AB980}" type="slidenum">
              <a:rPr lang="en-US" altLang="en-US" smtClean="0"/>
              <a:pPr/>
              <a:t>36</a:t>
            </a:fld>
            <a:endParaRPr lang="en-US" altLang="en-US" dirty="0"/>
          </a:p>
        </p:txBody>
      </p:sp>
    </p:spTree>
    <p:extLst>
      <p:ext uri="{BB962C8B-B14F-4D97-AF65-F5344CB8AC3E}">
        <p14:creationId xmlns:p14="http://schemas.microsoft.com/office/powerpoint/2010/main" val="8164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99390"/>
            <a:ext cx="6324600" cy="1143000"/>
          </a:xfrm>
        </p:spPr>
        <p:txBody>
          <a:bodyPr/>
          <a:lstStyle/>
          <a:p>
            <a:r>
              <a:rPr lang="en-US" dirty="0"/>
              <a:t>Key Terms</a:t>
            </a:r>
          </a:p>
        </p:txBody>
      </p:sp>
      <p:sp>
        <p:nvSpPr>
          <p:cNvPr id="4" name="TextBox 3"/>
          <p:cNvSpPr txBox="1"/>
          <p:nvPr/>
        </p:nvSpPr>
        <p:spPr>
          <a:xfrm>
            <a:off x="3640898" y="1225688"/>
            <a:ext cx="7040880" cy="5486400"/>
          </a:xfrm>
          <a:prstGeom prst="rect">
            <a:avLst/>
          </a:prstGeom>
          <a:noFill/>
        </p:spPr>
        <p:txBody>
          <a:bodyPr wrap="square" numCol="3" spcCol="182880" rtlCol="0">
            <a:spAutoFit/>
          </a:bodyPr>
          <a:lstStyle/>
          <a:p>
            <a:r>
              <a:rPr lang="en-US" sz="1400" dirty="0"/>
              <a:t>adware</a:t>
            </a:r>
          </a:p>
          <a:p>
            <a:r>
              <a:rPr lang="en-US" sz="1400" dirty="0"/>
              <a:t>algorithm</a:t>
            </a:r>
          </a:p>
          <a:p>
            <a:r>
              <a:rPr lang="en-US" sz="1400" dirty="0"/>
              <a:t>Android</a:t>
            </a:r>
          </a:p>
          <a:p>
            <a:r>
              <a:rPr lang="en-US" sz="1400" dirty="0"/>
              <a:t>anti-spam software</a:t>
            </a:r>
          </a:p>
          <a:p>
            <a:r>
              <a:rPr lang="en-US" sz="1400" dirty="0"/>
              <a:t>app</a:t>
            </a:r>
          </a:p>
          <a:p>
            <a:r>
              <a:rPr lang="en-US" sz="1400" dirty="0"/>
              <a:t>archive attribute</a:t>
            </a:r>
          </a:p>
          <a:p>
            <a:r>
              <a:rPr lang="en-US" sz="1400" dirty="0"/>
              <a:t>backup set</a:t>
            </a:r>
          </a:p>
          <a:p>
            <a:r>
              <a:rPr lang="en-US" sz="1400" dirty="0"/>
              <a:t>backup software</a:t>
            </a:r>
          </a:p>
          <a:p>
            <a:r>
              <a:rPr lang="en-US" sz="1400" dirty="0"/>
              <a:t>BitLocker</a:t>
            </a:r>
          </a:p>
          <a:p>
            <a:r>
              <a:rPr lang="en-US" sz="1400" dirty="0"/>
              <a:t>Chrome OS</a:t>
            </a:r>
          </a:p>
          <a:p>
            <a:r>
              <a:rPr lang="en-US" sz="1400" dirty="0"/>
              <a:t>command-line interface</a:t>
            </a:r>
          </a:p>
          <a:p>
            <a:r>
              <a:rPr lang="en-US" sz="1400" dirty="0"/>
              <a:t>compressed archive</a:t>
            </a:r>
          </a:p>
          <a:p>
            <a:r>
              <a:rPr lang="en-US" sz="1400" dirty="0"/>
              <a:t>Device Manager</a:t>
            </a:r>
          </a:p>
          <a:p>
            <a:r>
              <a:rPr lang="en-US" sz="1400" dirty="0"/>
              <a:t>device driver</a:t>
            </a:r>
          </a:p>
          <a:p>
            <a:r>
              <a:rPr lang="en-US" sz="1400" dirty="0"/>
              <a:t>differential backup</a:t>
            </a:r>
          </a:p>
          <a:p>
            <a:r>
              <a:rPr lang="en-US" sz="1400" dirty="0"/>
              <a:t>disk checking program</a:t>
            </a:r>
          </a:p>
          <a:p>
            <a:r>
              <a:rPr lang="en-US" sz="1400" dirty="0"/>
              <a:t>distribution (distro)</a:t>
            </a:r>
          </a:p>
          <a:p>
            <a:r>
              <a:rPr lang="en-US" sz="1400" dirty="0"/>
              <a:t>encrypt</a:t>
            </a:r>
          </a:p>
          <a:p>
            <a:r>
              <a:rPr lang="en-US" sz="1400" dirty="0"/>
              <a:t>FAT32</a:t>
            </a:r>
          </a:p>
          <a:p>
            <a:r>
              <a:rPr lang="en-US" sz="1400" dirty="0"/>
              <a:t>file extension</a:t>
            </a:r>
          </a:p>
          <a:p>
            <a:r>
              <a:rPr lang="en-US" sz="1400" dirty="0"/>
              <a:t>file system</a:t>
            </a:r>
          </a:p>
          <a:p>
            <a:r>
              <a:rPr lang="en-US" sz="1400" dirty="0"/>
              <a:t>firewall software</a:t>
            </a:r>
          </a:p>
          <a:p>
            <a:r>
              <a:rPr lang="en-US" sz="1400" dirty="0"/>
              <a:t>folder tree</a:t>
            </a:r>
          </a:p>
          <a:p>
            <a:r>
              <a:rPr lang="en-US" sz="1400" dirty="0"/>
              <a:t>format</a:t>
            </a:r>
          </a:p>
          <a:p>
            <a:r>
              <a:rPr lang="en-US" sz="1400" dirty="0"/>
              <a:t>full backup</a:t>
            </a:r>
          </a:p>
          <a:p>
            <a:r>
              <a:rPr lang="en-US" sz="1400" dirty="0"/>
              <a:t>graphical user interface Hierarchical File System Plus (HFS+)</a:t>
            </a:r>
          </a:p>
          <a:p>
            <a:r>
              <a:rPr lang="en-US" sz="1400" dirty="0"/>
              <a:t>incremental backup</a:t>
            </a:r>
          </a:p>
          <a:p>
            <a:r>
              <a:rPr lang="en-US" sz="1400" dirty="0"/>
              <a:t>Intel platform</a:t>
            </a:r>
          </a:p>
          <a:p>
            <a:r>
              <a:rPr lang="en-US" sz="1400" dirty="0"/>
              <a:t>iOS</a:t>
            </a:r>
          </a:p>
          <a:p>
            <a:r>
              <a:rPr lang="en-US" sz="1400" dirty="0"/>
              <a:t>ISO 9660</a:t>
            </a:r>
          </a:p>
          <a:p>
            <a:r>
              <a:rPr lang="en-US" sz="1400" dirty="0"/>
              <a:t>Linux</a:t>
            </a:r>
          </a:p>
          <a:p>
            <a:r>
              <a:rPr lang="en-US" sz="1400" dirty="0"/>
              <a:t>Mac OS X</a:t>
            </a:r>
          </a:p>
          <a:p>
            <a:r>
              <a:rPr lang="en-US" sz="1400" dirty="0"/>
              <a:t>malware</a:t>
            </a:r>
          </a:p>
          <a:p>
            <a:r>
              <a:rPr lang="en-US" sz="1400" dirty="0"/>
              <a:t>Mavericks</a:t>
            </a:r>
          </a:p>
          <a:p>
            <a:r>
              <a:rPr lang="en-US" sz="1400" dirty="0"/>
              <a:t>Microsoft Windows</a:t>
            </a:r>
          </a:p>
          <a:p>
            <a:r>
              <a:rPr lang="en-US" sz="1400" dirty="0"/>
              <a:t>New Technology File System (NTFS)</a:t>
            </a:r>
          </a:p>
          <a:p>
            <a:r>
              <a:rPr lang="en-US" sz="1400" dirty="0"/>
              <a:t>partition</a:t>
            </a:r>
          </a:p>
          <a:p>
            <a:r>
              <a:rPr lang="en-US" sz="1400" dirty="0"/>
              <a:t>path</a:t>
            </a:r>
          </a:p>
          <a:p>
            <a:r>
              <a:rPr lang="en-US" sz="1400" dirty="0"/>
              <a:t>platform</a:t>
            </a:r>
          </a:p>
          <a:p>
            <a:r>
              <a:rPr lang="en-US" sz="1400" dirty="0"/>
              <a:t>Plug and Play</a:t>
            </a:r>
          </a:p>
          <a:p>
            <a:r>
              <a:rPr lang="en-US" sz="1400" dirty="0"/>
              <a:t>registry</a:t>
            </a:r>
          </a:p>
          <a:p>
            <a:r>
              <a:rPr lang="en-US" sz="1400" dirty="0"/>
              <a:t>registry cleanup program</a:t>
            </a:r>
          </a:p>
          <a:p>
            <a:r>
              <a:rPr lang="en-US" sz="1400" dirty="0"/>
              <a:t>roll back</a:t>
            </a:r>
          </a:p>
          <a:p>
            <a:r>
              <a:rPr lang="en-US" sz="1400" dirty="0"/>
              <a:t>root directory</a:t>
            </a:r>
          </a:p>
          <a:p>
            <a:r>
              <a:rPr lang="en-US" sz="1400" dirty="0"/>
              <a:t>server</a:t>
            </a:r>
          </a:p>
          <a:p>
            <a:r>
              <a:rPr lang="en-US" sz="1400" dirty="0"/>
              <a:t>shell</a:t>
            </a:r>
          </a:p>
          <a:p>
            <a:r>
              <a:rPr lang="en-US" sz="1400" dirty="0"/>
              <a:t>spyware</a:t>
            </a:r>
          </a:p>
          <a:p>
            <a:r>
              <a:rPr lang="en-US" sz="1400" dirty="0"/>
              <a:t>system-on-chip (SoC)</a:t>
            </a:r>
          </a:p>
          <a:p>
            <a:r>
              <a:rPr lang="en-US" sz="1400" dirty="0"/>
              <a:t>system software</a:t>
            </a:r>
          </a:p>
          <a:p>
            <a:r>
              <a:rPr lang="en-US" sz="1400" dirty="0"/>
              <a:t>system volume</a:t>
            </a:r>
          </a:p>
          <a:p>
            <a:r>
              <a:rPr lang="en-US" sz="1400" dirty="0"/>
              <a:t>thin client</a:t>
            </a:r>
          </a:p>
          <a:p>
            <a:r>
              <a:rPr lang="en-US" sz="1400" dirty="0"/>
              <a:t>uninstaller utility</a:t>
            </a:r>
          </a:p>
          <a:p>
            <a:r>
              <a:rPr lang="en-US" sz="1400" dirty="0"/>
              <a:t>Universal Disc Format (UDF)</a:t>
            </a:r>
          </a:p>
          <a:p>
            <a:r>
              <a:rPr lang="en-US" sz="1400" dirty="0"/>
              <a:t>UNIX</a:t>
            </a:r>
          </a:p>
          <a:p>
            <a:r>
              <a:rPr lang="en-US" sz="1400" dirty="0"/>
              <a:t>utility software</a:t>
            </a:r>
          </a:p>
          <a:p>
            <a:r>
              <a:rPr lang="en-US" sz="1400" dirty="0"/>
              <a:t>virus</a:t>
            </a:r>
          </a:p>
          <a:p>
            <a:r>
              <a:rPr lang="en-US" sz="1400" dirty="0"/>
              <a:t>Windows Phone</a:t>
            </a:r>
          </a:p>
          <a:p>
            <a:r>
              <a:rPr lang="en-US" sz="1400" dirty="0"/>
              <a:t>Windows RT</a:t>
            </a:r>
          </a:p>
          <a:p>
            <a:r>
              <a:rPr lang="en-US" sz="1400" dirty="0"/>
              <a:t>Windows Server</a:t>
            </a:r>
          </a:p>
          <a:p>
            <a:r>
              <a:rPr lang="en-US" sz="1400" dirty="0"/>
              <a:t>x64</a:t>
            </a:r>
          </a:p>
          <a:p>
            <a:r>
              <a:rPr lang="en-US" sz="1400" dirty="0"/>
              <a:t>x86</a:t>
            </a:r>
          </a:p>
        </p:txBody>
      </p:sp>
      <p:sp>
        <p:nvSpPr>
          <p:cNvPr id="3" name="Slide Number Placeholder 2"/>
          <p:cNvSpPr>
            <a:spLocks noGrp="1"/>
          </p:cNvSpPr>
          <p:nvPr>
            <p:ph type="sldNum" sz="quarter" idx="12"/>
          </p:nvPr>
        </p:nvSpPr>
        <p:spPr/>
        <p:txBody>
          <a:bodyPr/>
          <a:lstStyle/>
          <a:p>
            <a:fld id="{314917EC-0AA2-403F-BA2A-E80C14366C9A}" type="slidenum">
              <a:rPr lang="en-US" altLang="en-US" smtClean="0"/>
              <a:pPr/>
              <a:t>37</a:t>
            </a:fld>
            <a:endParaRPr lang="en-US" altLang="en-US" dirty="0"/>
          </a:p>
        </p:txBody>
      </p:sp>
    </p:spTree>
    <p:extLst>
      <p:ext uri="{BB962C8B-B14F-4D97-AF65-F5344CB8AC3E}">
        <p14:creationId xmlns:p14="http://schemas.microsoft.com/office/powerpoint/2010/main" val="390673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810000" y="1600200"/>
            <a:ext cx="6705600" cy="5257800"/>
          </a:xfrm>
        </p:spPr>
        <p:txBody>
          <a:bodyPr>
            <a:normAutofit/>
          </a:bodyPr>
          <a:lstStyle/>
          <a:p>
            <a:r>
              <a:rPr lang="en-US" dirty="0"/>
              <a:t>1 . List three types of system software.</a:t>
            </a:r>
          </a:p>
          <a:p>
            <a:r>
              <a:rPr lang="en-US" dirty="0"/>
              <a:t>2 . What is the difference between an OS and a platform?</a:t>
            </a:r>
          </a:p>
          <a:p>
            <a:r>
              <a:rPr lang="en-US" dirty="0"/>
              <a:t>3 . List five types of utility programs.</a:t>
            </a:r>
          </a:p>
          <a:p>
            <a:r>
              <a:rPr lang="en-US" dirty="0"/>
              <a:t>4 . List three operating systems that would run on an IBM-compatible desktop PC.</a:t>
            </a:r>
          </a:p>
          <a:p>
            <a:r>
              <a:rPr lang="en-US" dirty="0"/>
              <a:t>5 . Name three operating systems used on smartphones.</a:t>
            </a:r>
          </a:p>
          <a:p>
            <a:r>
              <a:rPr lang="en-US" dirty="0"/>
              <a:t>6 . Explain the purpose of Plug and Play technology.</a:t>
            </a:r>
          </a:p>
          <a:p>
            <a:r>
              <a:rPr lang="en-US" dirty="0"/>
              <a:t>7 . Explain the purpose of partitioning a drive.</a:t>
            </a:r>
          </a:p>
          <a:p>
            <a:r>
              <a:rPr lang="en-US" dirty="0"/>
              <a:t>8 . Give an example of a complete path to a file, and explain the parts of the path.</a:t>
            </a:r>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38</a:t>
            </a:fld>
            <a:endParaRPr lang="en-US" altLang="en-US" dirty="0"/>
          </a:p>
        </p:txBody>
      </p:sp>
    </p:spTree>
    <p:extLst>
      <p:ext uri="{BB962C8B-B14F-4D97-AF65-F5344CB8AC3E}">
        <p14:creationId xmlns:p14="http://schemas.microsoft.com/office/powerpoint/2010/main" val="2253512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p>
        </p:txBody>
      </p:sp>
      <p:pic>
        <p:nvPicPr>
          <p:cNvPr id="4" name="Content Placeholder 3"/>
          <p:cNvPicPr>
            <a:picLocks noGrp="1" noChangeAspect="1"/>
          </p:cNvPicPr>
          <p:nvPr>
            <p:ph idx="1"/>
          </p:nvPr>
        </p:nvPicPr>
        <p:blipFill>
          <a:blip r:embed="rId4"/>
          <a:stretch>
            <a:fillRect/>
          </a:stretch>
        </p:blipFill>
        <p:spPr>
          <a:xfrm>
            <a:off x="2667001" y="1371600"/>
            <a:ext cx="5454787" cy="5267684"/>
          </a:xfrm>
          <a:prstGeom prst="rect">
            <a:avLst/>
          </a:prstGeom>
          <a:solidFill>
            <a:schemeClr val="tx1"/>
          </a:solid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24800" y="1723706"/>
            <a:ext cx="2457618" cy="4224836"/>
          </a:xfrm>
          <a:prstGeom prst="rect">
            <a:avLst/>
          </a:prstGeom>
        </p:spPr>
      </p:pic>
      <p:sp>
        <p:nvSpPr>
          <p:cNvPr id="6" name="Slide Number Placeholder 5"/>
          <p:cNvSpPr>
            <a:spLocks noGrp="1"/>
          </p:cNvSpPr>
          <p:nvPr>
            <p:ph type="sldNum" sz="quarter" idx="12"/>
          </p:nvPr>
        </p:nvSpPr>
        <p:spPr/>
        <p:txBody>
          <a:bodyPr/>
          <a:lstStyle/>
          <a:p>
            <a:fld id="{9BB75D5A-ACC7-4F04-8C68-CF03CE7AB980}" type="slidenum">
              <a:rPr lang="en-US" altLang="en-US" smtClean="0"/>
              <a:pPr/>
              <a:t>4</a:t>
            </a:fld>
            <a:endParaRPr lang="en-US" altLang="en-US"/>
          </a:p>
        </p:txBody>
      </p:sp>
    </p:spTree>
    <p:custDataLst>
      <p:tags r:id="rId1"/>
    </p:custDataLst>
    <p:extLst>
      <p:ext uri="{BB962C8B-B14F-4D97-AF65-F5344CB8AC3E}">
        <p14:creationId xmlns:p14="http://schemas.microsoft.com/office/powerpoint/2010/main" val="3287602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6842">
        <p15:prstTrans prst="airplane"/>
      </p:transition>
    </mc:Choice>
    <mc:Fallback xmlns="">
      <p:transition spd="slow" advTm="968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2)">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3A86A75C-4F4B-4683-9AE1-C65F6400EC91}">
      <p14:laserTraceLst xmlns:p14="http://schemas.microsoft.com/office/powerpoint/2010/main">
        <p14:tracePtLst>
          <p14:tracePt t="53026" x="527050" y="4983163"/>
          <p14:tracePt t="53125" x="544513" y="4983163"/>
          <p14:tracePt t="53142" x="581025" y="4965700"/>
          <p14:tracePt t="53159" x="795338" y="4830763"/>
          <p14:tracePt t="53176" x="1562100" y="4357688"/>
          <p14:tracePt t="53192" x="2295525" y="3956050"/>
          <p14:tracePt t="53209" x="3902075" y="3295650"/>
          <p14:tracePt t="53226" x="4965700" y="3000375"/>
          <p14:tracePt t="53242" x="5224463" y="2955925"/>
          <p14:tracePt t="53259" x="5473700" y="2901950"/>
          <p14:tracePt t="53275" x="5661025" y="2874963"/>
          <p14:tracePt t="53293" x="5741988" y="2867025"/>
          <p14:tracePt t="53309" x="5813425" y="2857500"/>
          <p14:tracePt t="53326" x="5840413" y="2857500"/>
          <p14:tracePt t="53342" x="5848350" y="2857500"/>
          <p14:tracePt t="53358" x="5857875" y="2847975"/>
          <p14:tracePt t="53375" x="5867400" y="2847975"/>
          <p14:tracePt t="53392" x="5875338" y="2847975"/>
          <p14:tracePt t="53409" x="5911850" y="2830513"/>
          <p14:tracePt t="53425" x="6037263" y="2803525"/>
          <p14:tracePt t="53442" x="6126163" y="2786063"/>
          <p14:tracePt t="53459" x="6286500" y="2751138"/>
          <p14:tracePt t="53476" x="6402388" y="2724150"/>
          <p14:tracePt t="53492" x="6446838" y="2714625"/>
          <p14:tracePt t="53509" x="6491288" y="2705100"/>
          <p14:tracePt t="53525" x="6510338" y="2705100"/>
          <p14:tracePt t="53575" x="6510338" y="2714625"/>
          <p14:tracePt t="53592" x="6510338" y="2724150"/>
          <p14:tracePt t="53609" x="6491288" y="2732088"/>
          <p14:tracePt t="53625" x="6419850" y="2795588"/>
          <p14:tracePt t="53642" x="6357938" y="2840038"/>
          <p14:tracePt t="53659" x="6180138" y="2946400"/>
          <p14:tracePt t="53675" x="6010275" y="3036888"/>
          <p14:tracePt t="53692" x="5929313" y="3062288"/>
          <p14:tracePt t="53708" x="5795963" y="3089275"/>
          <p14:tracePt t="53725" x="5661025" y="3098800"/>
          <p14:tracePt t="53742" x="5599113" y="3098800"/>
          <p14:tracePt t="53758" x="5491163" y="3071813"/>
          <p14:tracePt t="53775" x="5411788" y="3036888"/>
          <p14:tracePt t="53792" x="5375275" y="3017838"/>
          <p14:tracePt t="53809" x="5322888" y="2955925"/>
          <p14:tracePt t="53825" x="5276850" y="2884488"/>
          <p14:tracePt t="53841" x="5268913" y="2840038"/>
          <p14:tracePt t="53858" x="5241925" y="2759075"/>
          <p14:tracePt t="53875" x="5224463" y="2687638"/>
          <p14:tracePt t="53891" x="5224463" y="2633663"/>
          <p14:tracePt t="53907" x="5224463" y="2527300"/>
          <p14:tracePt t="53924" x="5224463" y="2446338"/>
          <p14:tracePt t="53941" x="5224463" y="2401888"/>
          <p14:tracePt t="53958" x="5224463" y="2347913"/>
          <p14:tracePt t="53975" x="5232400" y="2303463"/>
          <p14:tracePt t="53990" x="5241925" y="2276475"/>
          <p14:tracePt t="54007" x="5268913" y="2224088"/>
          <p14:tracePt t="54024" x="5303838" y="2170113"/>
          <p14:tracePt t="54041" x="5348288" y="2143125"/>
          <p14:tracePt t="54057" x="5394325" y="2133600"/>
          <p14:tracePt t="54074" x="5483225" y="2116138"/>
          <p14:tracePt t="54091" x="5527675" y="2108200"/>
          <p14:tracePt t="54107" x="5599113" y="2108200"/>
          <p14:tracePt t="54124" x="5653088" y="2108200"/>
          <p14:tracePt t="54141" x="5732463" y="2116138"/>
          <p14:tracePt t="54157" x="5786438" y="2133600"/>
          <p14:tracePt t="54174" x="5875338" y="2187575"/>
          <p14:tracePt t="54190" x="5919788" y="2205038"/>
          <p14:tracePt t="54207" x="5973763" y="2251075"/>
          <p14:tracePt t="54224" x="5991225" y="2276475"/>
          <p14:tracePt t="54240" x="6000750" y="2295525"/>
          <p14:tracePt t="54257" x="6018213" y="2312988"/>
          <p14:tracePt t="54274" x="6018213" y="2339975"/>
          <p14:tracePt t="54291" x="6018213" y="2357438"/>
          <p14:tracePt t="54308" x="6018213" y="2374900"/>
          <p14:tracePt t="54323" x="6018213" y="2393950"/>
          <p14:tracePt t="54340" x="6018213" y="2411413"/>
          <p14:tracePt t="54357" x="6018213" y="2438400"/>
          <p14:tracePt t="54374" x="6000750" y="2490788"/>
          <p14:tracePt t="54390" x="5991225" y="2517775"/>
          <p14:tracePt t="54407" x="5983288" y="2581275"/>
          <p14:tracePt t="54424" x="5965825" y="2625725"/>
          <p14:tracePt t="54440" x="5946775" y="2643188"/>
          <p14:tracePt t="54457" x="5929313" y="2670175"/>
          <p14:tracePt t="54473" x="5902325" y="2697163"/>
          <p14:tracePt t="54490" x="5894388" y="2705100"/>
          <p14:tracePt t="54490" x="5875338" y="2724150"/>
          <p14:tracePt t="54507" x="5867400" y="2732088"/>
          <p14:tracePt t="54523" x="5840413" y="2751138"/>
          <p14:tracePt t="54540" x="5830888" y="2759075"/>
          <p14:tracePt t="54540" x="5813425" y="2768600"/>
          <p14:tracePt t="54557" x="5803900" y="2768600"/>
          <p14:tracePt t="54573" x="5776913" y="2786063"/>
          <p14:tracePt t="54590" x="5751513" y="2795588"/>
          <p14:tracePt t="54607" x="5724525" y="2803525"/>
          <p14:tracePt t="54624" x="5661025" y="2813050"/>
          <p14:tracePt t="54640" x="5634038" y="2813050"/>
          <p14:tracePt t="54640" x="5608638" y="2822575"/>
          <p14:tracePt t="54657" x="5581650" y="2822575"/>
          <p14:tracePt t="54673" x="5545138" y="2840038"/>
          <p14:tracePt t="54690" x="5537200" y="2840038"/>
          <p14:tracePt t="54690" x="5518150" y="2840038"/>
          <p14:tracePt t="54707" x="5510213" y="2840038"/>
          <p14:tracePt t="54723" x="5491163" y="2840038"/>
          <p14:tracePt t="54757" x="5483225" y="2840038"/>
          <p14:tracePt t="54773" x="5465763" y="2830513"/>
          <p14:tracePt t="54791" x="5456238" y="2822575"/>
          <p14:tracePt t="54823" x="5446713" y="2813050"/>
          <p14:tracePt t="54840" x="5429250" y="2803525"/>
          <p14:tracePt t="54857" x="5419725" y="2795588"/>
          <p14:tracePt t="54873" x="5367338" y="2776538"/>
          <p14:tracePt t="54890" x="5313363" y="2741613"/>
          <p14:tracePt t="54907" x="5286375" y="2732088"/>
          <p14:tracePt t="54923" x="5259388" y="2697163"/>
          <p14:tracePt t="54940" x="5241925" y="2643188"/>
          <p14:tracePt t="54956" x="5232400" y="2616200"/>
          <p14:tracePt t="54973" x="5224463" y="2562225"/>
          <p14:tracePt t="54991" x="5205413" y="2517775"/>
          <p14:tracePt t="55007" x="5205413" y="2509838"/>
          <p14:tracePt t="55023" x="5205413" y="2473325"/>
          <p14:tracePt t="55040" x="5205413" y="2455863"/>
          <p14:tracePt t="55040" x="5197475" y="2428875"/>
          <p14:tracePt t="55056" x="5197475" y="2401888"/>
          <p14:tracePt t="55073" x="5197475" y="2357438"/>
          <p14:tracePt t="55090" x="5187950" y="2330450"/>
          <p14:tracePt t="55107" x="5187950" y="2312988"/>
          <p14:tracePt t="55123" x="5180013" y="2295525"/>
          <p14:tracePt t="55140" x="5180013" y="2276475"/>
          <p14:tracePt t="55156" x="5180013" y="2268538"/>
          <p14:tracePt t="55173" x="5180013" y="2241550"/>
          <p14:tracePt t="55190" x="5180013" y="2224088"/>
          <p14:tracePt t="55206" x="5187950" y="2224088"/>
          <p14:tracePt t="55223" x="5187950" y="2205038"/>
          <p14:tracePt t="55273" x="5197475" y="2197100"/>
          <p14:tracePt t="55306" x="5205413" y="2187575"/>
          <p14:tracePt t="55322" x="5214938" y="2187575"/>
          <p14:tracePt t="55339" x="5232400" y="2179638"/>
          <p14:tracePt t="55356" x="5241925" y="2179638"/>
          <p14:tracePt t="55373" x="5286375" y="2170113"/>
          <p14:tracePt t="55390" x="5357813" y="2160588"/>
          <p14:tracePt t="55406" x="5394325" y="2160588"/>
          <p14:tracePt t="55423" x="5438775" y="2152650"/>
          <p14:tracePt t="55440" x="5465763" y="2152650"/>
          <p14:tracePt t="55456" x="5473700" y="2152650"/>
          <p14:tracePt t="55473" x="5483225" y="2152650"/>
          <p14:tracePt t="55490" x="5491163" y="2152650"/>
          <p14:tracePt t="55523" x="5500688" y="2152650"/>
          <p14:tracePt t="55540" x="5500688" y="2160588"/>
          <p14:tracePt t="55573" x="5510213" y="2160588"/>
          <p14:tracePt t="55590" x="5510213" y="2170113"/>
          <p14:tracePt t="55606" x="5510213" y="2179638"/>
          <p14:tracePt t="55623" x="5518150" y="2187575"/>
          <p14:tracePt t="55640" x="5527675" y="2214563"/>
          <p14:tracePt t="55656" x="5537200" y="2232025"/>
          <p14:tracePt t="55673" x="5545138" y="2276475"/>
          <p14:tracePt t="55690" x="5562600" y="2330450"/>
          <p14:tracePt t="55706" x="5562600" y="2347913"/>
          <p14:tracePt t="55723" x="5572125" y="2384425"/>
          <p14:tracePt t="55740" x="5572125" y="2401888"/>
          <p14:tracePt t="55756" x="5572125" y="2419350"/>
          <p14:tracePt t="55772" x="5581650" y="2438400"/>
          <p14:tracePt t="55790" x="5581650" y="2465388"/>
          <p14:tracePt t="55822" x="5581650" y="2482850"/>
          <p14:tracePt t="55839" x="5581650" y="2509838"/>
          <p14:tracePt t="55855" x="5581650" y="2527300"/>
          <p14:tracePt t="55872" x="5572125" y="2581275"/>
          <p14:tracePt t="55889" x="5554663" y="2625725"/>
          <p14:tracePt t="55906" x="5545138" y="2652713"/>
          <p14:tracePt t="55922" x="5537200" y="2670175"/>
          <p14:tracePt t="55940" x="5527675" y="2697163"/>
          <p14:tracePt t="55956" x="5518150" y="2714625"/>
          <p14:tracePt t="55972" x="5510213" y="2724150"/>
          <p14:tracePt t="55989" x="5491163" y="2732088"/>
          <p14:tracePt t="56006" x="5483225" y="2732088"/>
          <p14:tracePt t="56022" x="5465763" y="2751138"/>
          <p14:tracePt t="56039" x="5446713" y="2751138"/>
          <p14:tracePt t="56056" x="5438775" y="2759075"/>
          <p14:tracePt t="56072" x="5429250" y="2759075"/>
          <p14:tracePt t="56105" x="5419725" y="2759075"/>
          <p14:tracePt t="56122" x="5402263" y="2759075"/>
          <p14:tracePt t="56155" x="5394325" y="2759075"/>
          <p14:tracePt t="56172" x="5384800" y="2759075"/>
          <p14:tracePt t="56190" x="5367338" y="2759075"/>
          <p14:tracePt t="56222" x="5357813" y="2759075"/>
          <p14:tracePt t="56240" x="5348288" y="2759075"/>
          <p14:tracePt t="56272" x="5330825" y="2759075"/>
          <p14:tracePt t="56306" x="5322888" y="2759075"/>
          <p14:tracePt t="56322" x="5313363" y="2759075"/>
          <p14:tracePt t="56339" x="5295900" y="2751138"/>
          <p14:tracePt t="56372" x="5286375" y="2751138"/>
          <p14:tracePt t="56390" x="5276850" y="2741613"/>
          <p14:tracePt t="56405" x="5268913" y="2741613"/>
          <p14:tracePt t="56422" x="5259388" y="2732088"/>
          <p14:tracePt t="56439" x="5251450" y="2724150"/>
          <p14:tracePt t="56455" x="5241925" y="2724150"/>
          <p14:tracePt t="56472" x="5232400" y="2714625"/>
          <p14:tracePt t="56490" x="5224463" y="2714625"/>
          <p14:tracePt t="56505" x="5214938" y="2705100"/>
          <p14:tracePt t="56522" x="5205413" y="2697163"/>
          <p14:tracePt t="56539" x="5197475" y="2687638"/>
          <p14:tracePt t="56572" x="5187950" y="2679700"/>
          <p14:tracePt t="56589" x="5180013" y="2660650"/>
          <p14:tracePt t="56605" x="5180013" y="2652713"/>
          <p14:tracePt t="56622" x="5170488" y="2598738"/>
          <p14:tracePt t="56639" x="5153025" y="2536825"/>
          <p14:tracePt t="56655" x="5153025" y="2509838"/>
          <p14:tracePt t="56672" x="5143500" y="2473325"/>
          <p14:tracePt t="56689" x="5143500" y="2438400"/>
          <p14:tracePt t="56705" x="5143500" y="2419350"/>
          <p14:tracePt t="56722" x="5143500" y="2401888"/>
          <p14:tracePt t="56739" x="5153025" y="2393950"/>
          <p14:tracePt t="56755" x="5160963" y="2384425"/>
          <p14:tracePt t="56772" x="5170488" y="2374900"/>
          <p14:tracePt t="56789" x="5180013" y="2366963"/>
          <p14:tracePt t="56806" x="5187950" y="2357438"/>
          <p14:tracePt t="56822" x="5197475" y="2347913"/>
          <p14:tracePt t="56838" x="5205413" y="2339975"/>
          <p14:tracePt t="56855" x="5214938" y="2330450"/>
          <p14:tracePt t="56872" x="5224463" y="2322513"/>
          <p14:tracePt t="56888" x="5232400" y="2312988"/>
          <p14:tracePt t="56922" x="5251450" y="2303463"/>
          <p14:tracePt t="56939" x="5259388" y="2303463"/>
          <p14:tracePt t="56972" x="5268913" y="2303463"/>
          <p14:tracePt t="56988" x="5295900" y="2312988"/>
          <p14:tracePt t="57005" x="5322888" y="2330450"/>
          <p14:tracePt t="57022" x="5384800" y="2357438"/>
          <p14:tracePt t="57039" x="5429250" y="2384425"/>
          <p14:tracePt t="57055" x="5446713" y="2384425"/>
          <p14:tracePt t="57072" x="5465763" y="2401888"/>
          <p14:tracePt t="57089" x="5473700" y="2411413"/>
          <p14:tracePt t="57122" x="5473700" y="2419350"/>
          <p14:tracePt t="57138" x="5473700" y="2428875"/>
          <p14:tracePt t="57155" x="5473700" y="2438400"/>
          <p14:tracePt t="57172" x="5473700" y="2455863"/>
          <p14:tracePt t="57188" x="5473700" y="2473325"/>
          <p14:tracePt t="57204" x="5473700" y="2500313"/>
          <p14:tracePt t="57221" x="5473700" y="2562225"/>
          <p14:tracePt t="57238" x="5473700" y="2625725"/>
          <p14:tracePt t="57255" x="5465763" y="2652713"/>
          <p14:tracePt t="57272" x="5446713" y="2714625"/>
          <p14:tracePt t="57289" x="5411788" y="2768600"/>
          <p14:tracePt t="57305" x="5402263" y="2795588"/>
          <p14:tracePt t="57321" x="5375275" y="2840038"/>
          <p14:tracePt t="57339" x="5357813" y="2867025"/>
          <p14:tracePt t="57355" x="5357813" y="2884488"/>
          <p14:tracePt t="57371" x="5340350" y="2911475"/>
          <p14:tracePt t="57388" x="5330825" y="2928938"/>
          <p14:tracePt t="57404" x="5322888" y="2946400"/>
          <p14:tracePt t="57421" x="5313363" y="2965450"/>
          <p14:tracePt t="57438" x="5303838" y="2982913"/>
          <p14:tracePt t="57455" x="5295900" y="2982913"/>
          <p14:tracePt t="57471" x="5286375" y="2990850"/>
          <p14:tracePt t="57505" x="5276850" y="2990850"/>
          <p14:tracePt t="57538" x="5268913" y="3000375"/>
          <p14:tracePt t="57554" x="5259388" y="3000375"/>
          <p14:tracePt t="57571" x="5232400" y="3009900"/>
          <p14:tracePt t="57588" x="5187950" y="3017838"/>
          <p14:tracePt t="57604" x="5143500" y="3027363"/>
          <p14:tracePt t="57621" x="5018088" y="3044825"/>
          <p14:tracePt t="57638" x="4919663" y="3062288"/>
          <p14:tracePt t="57655" x="4867275" y="3071813"/>
          <p14:tracePt t="57671" x="4768850" y="3081338"/>
          <p14:tracePt t="57688" x="4670425" y="3098800"/>
          <p14:tracePt t="57704" x="4633913" y="3098800"/>
          <p14:tracePt t="57721" x="4572000" y="3108325"/>
          <p14:tracePt t="57738" x="4545013" y="3108325"/>
          <p14:tracePt t="57755" x="4537075" y="3108325"/>
          <p14:tracePt t="57771" x="4518025" y="3108325"/>
          <p14:tracePt t="57788" x="4510088" y="3108325"/>
          <p14:tracePt t="57805" x="4500563" y="3098800"/>
          <p14:tracePt t="57822" x="4491038" y="3098800"/>
          <p14:tracePt t="57838" x="4483100" y="3089275"/>
          <p14:tracePt t="57854" x="4483100" y="3081338"/>
          <p14:tracePt t="57871" x="4473575" y="3054350"/>
          <p14:tracePt t="57888" x="4473575" y="3036888"/>
          <p14:tracePt t="57904" x="4465638" y="3017838"/>
          <p14:tracePt t="57921" x="4456113" y="2965450"/>
          <p14:tracePt t="57938" x="4446588" y="2894013"/>
          <p14:tracePt t="57954" x="4446588" y="2867025"/>
          <p14:tracePt t="57971" x="4446588" y="2830513"/>
          <p14:tracePt t="57988" x="4456113" y="2813050"/>
          <p14:tracePt t="58004" x="4456113" y="2795588"/>
          <p14:tracePt t="58021" x="4483100" y="2759075"/>
          <p14:tracePt t="58038" x="4527550" y="2697163"/>
          <p14:tracePt t="58054" x="4554538" y="2660650"/>
          <p14:tracePt t="58071" x="4589463" y="2625725"/>
          <p14:tracePt t="58087" x="4616450" y="2598738"/>
          <p14:tracePt t="58104" x="4625975" y="2589213"/>
          <p14:tracePt t="58121" x="4670425" y="2562225"/>
          <p14:tracePt t="58137" x="4714875" y="2536825"/>
          <p14:tracePt t="58154" x="4741863" y="2517775"/>
          <p14:tracePt t="58171" x="4776788" y="2509838"/>
          <p14:tracePt t="58187" x="4813300" y="2500313"/>
          <p14:tracePt t="58204" x="4840288" y="2500313"/>
          <p14:tracePt t="58221" x="4894263" y="2490788"/>
          <p14:tracePt t="58237" x="4965700" y="2490788"/>
          <p14:tracePt t="58254" x="5000625" y="2490788"/>
          <p14:tracePt t="58270" x="5072063" y="2490788"/>
          <p14:tracePt t="58289" x="5133975" y="2490788"/>
          <p14:tracePt t="58305" x="5197475" y="2527300"/>
          <p14:tracePt t="58321" x="5224463" y="2536825"/>
          <p14:tracePt t="58337" x="5276850" y="2581275"/>
          <p14:tracePt t="58354" x="5295900" y="2608263"/>
          <p14:tracePt t="58371" x="5348288" y="2660650"/>
          <p14:tracePt t="58387" x="5394325" y="2697163"/>
          <p14:tracePt t="58404" x="5411788" y="2714625"/>
          <p14:tracePt t="58421" x="5429250" y="2759075"/>
          <p14:tracePt t="58437" x="5429250" y="2776538"/>
          <p14:tracePt t="58454" x="5438775" y="2795588"/>
          <p14:tracePt t="58454" x="5438775" y="2803525"/>
          <p14:tracePt t="58470" x="5438775" y="2813050"/>
          <p14:tracePt t="58487" x="5438775" y="2840038"/>
          <p14:tracePt t="58503" x="5438775" y="2847975"/>
          <p14:tracePt t="58521" x="5438775" y="2874963"/>
          <p14:tracePt t="58538" x="5438775" y="2911475"/>
          <p14:tracePt t="58554" x="5438775" y="2919413"/>
          <p14:tracePt t="58570" x="5419725" y="2946400"/>
          <p14:tracePt t="58587" x="5402263" y="2973388"/>
          <p14:tracePt t="58604" x="5384800" y="2982913"/>
          <p14:tracePt t="58621" x="5367338" y="3009900"/>
          <p14:tracePt t="58637" x="5357813" y="3036888"/>
          <p14:tracePt t="58654" x="5348288" y="3044825"/>
          <p14:tracePt t="58670" x="5340350" y="3062288"/>
          <p14:tracePt t="58687" x="5330825" y="3071813"/>
          <p14:tracePt t="58704" x="5322888" y="3081338"/>
          <p14:tracePt t="58720" x="5313363" y="3089275"/>
          <p14:tracePt t="58737" x="5303838" y="3098800"/>
          <p14:tracePt t="58754" x="5303838" y="3108325"/>
          <p14:tracePt t="58770" x="5295900" y="3116263"/>
          <p14:tracePt t="58787" x="5276850" y="3125788"/>
          <p14:tracePt t="58804" x="5276850" y="3133725"/>
          <p14:tracePt t="58804" x="5268913" y="3133725"/>
          <p14:tracePt t="58820" x="5268913" y="3143250"/>
          <p14:tracePt t="58837" x="5259388" y="3152775"/>
          <p14:tracePt t="58854" x="5259388" y="3160713"/>
          <p14:tracePt t="61902" x="5251450" y="3170238"/>
          <p14:tracePt t="61918" x="5241925" y="3170238"/>
          <p14:tracePt t="61934" x="5232400" y="3187700"/>
          <p14:tracePt t="61952" x="5214938" y="3197225"/>
          <p14:tracePt t="61968" x="5205413" y="3214688"/>
          <p14:tracePt t="61985" x="5180013" y="3232150"/>
          <p14:tracePt t="62001" x="5116513" y="3251200"/>
          <p14:tracePt t="62018" x="5089525" y="3259138"/>
          <p14:tracePt t="62034" x="5037138" y="3259138"/>
          <p14:tracePt t="62051" x="4983163" y="3259138"/>
          <p14:tracePt t="62068" x="4956175" y="3251200"/>
          <p14:tracePt t="62084" x="4919663" y="3241675"/>
          <p14:tracePt t="62102" x="4884738" y="3214688"/>
          <p14:tracePt t="62118" x="4875213" y="3197225"/>
          <p14:tracePt t="62134" x="4848225" y="3170238"/>
          <p14:tracePt t="62152" x="4830763" y="3116263"/>
          <p14:tracePt t="62168" x="4822825" y="3089275"/>
          <p14:tracePt t="62184" x="4813300" y="3044825"/>
          <p14:tracePt t="62202" x="4803775" y="3017838"/>
          <p14:tracePt t="62218" x="4795838" y="3000375"/>
          <p14:tracePt t="62234" x="4795838" y="2973388"/>
          <p14:tracePt t="62251" x="4795838" y="2919413"/>
          <p14:tracePt t="62268" x="4795838" y="2894013"/>
          <p14:tracePt t="62284" x="4795838" y="2847975"/>
          <p14:tracePt t="62302" x="4803775" y="2822575"/>
          <p14:tracePt t="62318" x="4813300" y="2813050"/>
          <p14:tracePt t="62334" x="4822825" y="2786063"/>
          <p14:tracePt t="62351" x="4848225" y="2741613"/>
          <p14:tracePt t="62367" x="4867275" y="2724150"/>
          <p14:tracePt t="62384" x="4884738" y="2697163"/>
          <p14:tracePt t="62401" x="4911725" y="2687638"/>
          <p14:tracePt t="62417" x="4919663" y="2687638"/>
          <p14:tracePt t="62434" x="4973638" y="2687638"/>
          <p14:tracePt t="62451" x="5027613" y="2687638"/>
          <p14:tracePt t="62468" x="5062538" y="2687638"/>
          <p14:tracePt t="62484" x="5108575" y="2705100"/>
          <p14:tracePt t="62501" x="5143500" y="2714625"/>
          <p14:tracePt t="62517" x="5160963" y="2724150"/>
          <p14:tracePt t="62534" x="5197475" y="2751138"/>
          <p14:tracePt t="62551" x="5241925" y="2776538"/>
          <p14:tracePt t="62567" x="5251450" y="2786063"/>
          <p14:tracePt t="62584" x="5286375" y="2830513"/>
          <p14:tracePt t="62601" x="5313363" y="2874963"/>
          <p14:tracePt t="62618" x="5322888" y="2901950"/>
          <p14:tracePt t="62634" x="5330825" y="2946400"/>
          <p14:tracePt t="62650" x="5340350" y="2973388"/>
          <p14:tracePt t="62667" x="5348288" y="2990850"/>
          <p14:tracePt t="62684" x="5348288" y="3017838"/>
          <p14:tracePt t="62701" x="5348288" y="3044825"/>
          <p14:tracePt t="62717" x="5340350" y="3062288"/>
          <p14:tracePt t="62733" x="5330825" y="3098800"/>
          <p14:tracePt t="62750" x="5313363" y="3143250"/>
          <p14:tracePt t="62767" x="5313363" y="3152775"/>
          <p14:tracePt t="62784" x="5295900" y="3197225"/>
          <p14:tracePt t="62801" x="5286375" y="3251200"/>
          <p14:tracePt t="62818" x="5268913" y="3276600"/>
          <p14:tracePt t="62834" x="5241925" y="3330575"/>
          <p14:tracePt t="62851" x="5214938" y="3348038"/>
          <p14:tracePt t="62867" x="5197475" y="3367088"/>
          <p14:tracePt t="62884" x="5180013" y="3375025"/>
          <p14:tracePt t="62901" x="5153025" y="3394075"/>
          <p14:tracePt t="62917" x="5143500" y="3394075"/>
          <p14:tracePt t="62934" x="5116513" y="3394075"/>
          <p14:tracePt t="62951" x="5099050" y="3402013"/>
          <p14:tracePt t="62984" x="5089525" y="3402013"/>
          <p14:tracePt t="65415" x="5081588" y="3402013"/>
          <p14:tracePt t="65432" x="5072063" y="3411538"/>
          <p14:tracePt t="65448" x="5037138" y="3419475"/>
          <p14:tracePt t="65465" x="5027613" y="3419475"/>
          <p14:tracePt t="65482" x="5000625" y="3419475"/>
          <p14:tracePt t="65498" x="4983163" y="3419475"/>
          <p14:tracePt t="65516" x="4965700" y="3411538"/>
          <p14:tracePt t="65532" x="4929188" y="3402013"/>
          <p14:tracePt t="65548" x="4884738" y="3384550"/>
          <p14:tracePt t="65565" x="4857750" y="3348038"/>
          <p14:tracePt t="65582" x="4786313" y="3268663"/>
          <p14:tracePt t="65598" x="4714875" y="3143250"/>
          <p14:tracePt t="65615" x="4679950" y="3081338"/>
          <p14:tracePt t="65632" x="4643438" y="2946400"/>
          <p14:tracePt t="65648" x="4633913" y="2786063"/>
          <p14:tracePt t="65666" x="4633913" y="2652713"/>
          <p14:tracePt t="65682" x="4643438" y="2608263"/>
          <p14:tracePt t="65698" x="4660900" y="2562225"/>
          <p14:tracePt t="65715" x="4679950" y="2544763"/>
          <p14:tracePt t="65731" x="4724400" y="2517775"/>
          <p14:tracePt t="65748" x="4822825" y="2473325"/>
          <p14:tracePt t="65765" x="4867275" y="2455863"/>
          <p14:tracePt t="65782" x="4973638" y="2428875"/>
          <p14:tracePt t="65798" x="5072063" y="2428875"/>
          <p14:tracePt t="65816" x="5160963" y="2428875"/>
          <p14:tracePt t="65833" x="5197475" y="2446338"/>
          <p14:tracePt t="65849" x="5268913" y="2500313"/>
          <p14:tracePt t="65865" x="5340350" y="2562225"/>
          <p14:tracePt t="65881" x="5357813" y="2589213"/>
          <p14:tracePt t="65898" x="5394325" y="2660650"/>
          <p14:tracePt t="65915" x="5394325" y="2697163"/>
          <p14:tracePt t="65932" x="5411788" y="2768600"/>
          <p14:tracePt t="65948" x="5411788" y="2840038"/>
          <p14:tracePt t="65964" x="5411788" y="2874963"/>
          <p14:tracePt t="65981" x="5402263" y="2955925"/>
          <p14:tracePt t="65998" x="5384800" y="3009900"/>
          <p14:tracePt t="66015" x="5357813" y="3081338"/>
          <p14:tracePt t="66031" x="5348288" y="3116263"/>
          <p14:tracePt t="66048" x="5313363" y="3179763"/>
          <p14:tracePt t="66065" x="5303838" y="3205163"/>
          <p14:tracePt t="66081" x="5268913" y="3251200"/>
          <p14:tracePt t="66098" x="5224463" y="3276600"/>
          <p14:tracePt t="66115" x="5205413" y="3286125"/>
          <p14:tracePt t="66131" x="5170488" y="3313113"/>
          <p14:tracePt t="66148" x="5160963" y="3330575"/>
          <p14:tracePt t="66165" x="5153025" y="3330575"/>
          <p14:tracePt t="66181" x="5143500" y="3340100"/>
          <p14:tracePt t="69196" x="5126038" y="3340100"/>
          <p14:tracePt t="69212" x="5054600" y="3348038"/>
          <p14:tracePt t="69229" x="5010150" y="3367088"/>
          <p14:tracePt t="69246" x="4902200" y="3429000"/>
          <p14:tracePt t="69263" x="4759325" y="3527425"/>
          <p14:tracePt t="69279" x="4687888" y="3571875"/>
          <p14:tracePt t="69295" x="4554538" y="3652838"/>
          <p14:tracePt t="69312" x="4446588" y="3724275"/>
          <p14:tracePt t="69329" x="4394200" y="3759200"/>
          <p14:tracePt t="69345" x="4259263" y="3840163"/>
          <p14:tracePt t="69362" x="4125913" y="3911600"/>
          <p14:tracePt t="69378" x="4044950" y="3946525"/>
          <p14:tracePt t="69395" x="3919538" y="4027488"/>
          <p14:tracePt t="69412" x="3776663" y="4098925"/>
          <p14:tracePt t="69429" x="3687763" y="4143375"/>
          <p14:tracePt t="69445" x="3490913" y="4276725"/>
          <p14:tracePt t="69462" x="3251200" y="4446588"/>
          <p14:tracePt t="69479" x="3125788" y="4518025"/>
          <p14:tracePt t="69495" x="2874963" y="4705350"/>
          <p14:tracePt t="69512" x="2598738" y="4911725"/>
          <p14:tracePt t="69529" x="2446338" y="5018088"/>
          <p14:tracePt t="69545" x="2179638" y="5197475"/>
          <p14:tracePt t="69562" x="2027238" y="5286375"/>
          <p14:tracePt t="69579" x="1982788" y="5313363"/>
          <p14:tracePt t="69595" x="1938338" y="5340350"/>
          <p14:tracePt t="69612" x="1919288" y="5357813"/>
          <p14:tracePt t="70112" x="1911350" y="5367338"/>
          <p14:tracePt t="70129" x="1901825" y="5375275"/>
          <p14:tracePt t="70146" x="1847850" y="5429250"/>
          <p14:tracePt t="70162" x="1758950" y="5500688"/>
          <p14:tracePt t="70178" x="1724025" y="5537200"/>
          <p14:tracePt t="70195" x="1643063" y="5581650"/>
          <p14:tracePt t="70212" x="1589088" y="5599113"/>
          <p14:tracePt t="70228" x="1562100" y="5608638"/>
          <p14:tracePt t="70244" x="1500188" y="5616575"/>
          <p14:tracePt t="70261" x="1428750" y="5616575"/>
          <p14:tracePt t="70278" x="1401763" y="5616575"/>
          <p14:tracePt t="70295" x="1347788" y="5616575"/>
          <p14:tracePt t="70312" x="1330325" y="5608638"/>
          <p14:tracePt t="70328" x="1312863" y="5599113"/>
          <p14:tracePt t="70345" x="1303338" y="5562600"/>
          <p14:tracePt t="70361" x="1285875" y="5456238"/>
          <p14:tracePt t="70378" x="1276350" y="5402263"/>
          <p14:tracePt t="70395" x="1258888" y="5330825"/>
          <p14:tracePt t="70412" x="1258888" y="5286375"/>
          <p14:tracePt t="70428" x="1258888" y="5276850"/>
          <p14:tracePt t="70445" x="1258888" y="5251450"/>
          <p14:tracePt t="70461" x="1258888" y="5214938"/>
          <p14:tracePt t="70479" x="1258888" y="5197475"/>
          <p14:tracePt t="70496" x="1268413" y="5170488"/>
          <p14:tracePt t="70512" x="1276350" y="5143500"/>
          <p14:tracePt t="70529" x="1295400" y="5143500"/>
          <p14:tracePt t="70546" x="1322388" y="5116513"/>
          <p14:tracePt t="70562" x="1384300" y="5089525"/>
          <p14:tracePt t="70579" x="1419225" y="5072063"/>
          <p14:tracePt t="70596" x="1500188" y="5054600"/>
          <p14:tracePt t="70612" x="1562100" y="5037138"/>
          <p14:tracePt t="70629" x="1589088" y="5037138"/>
          <p14:tracePt t="70645" x="1643063" y="5037138"/>
          <p14:tracePt t="70662" x="1697038" y="5037138"/>
          <p14:tracePt t="70679" x="1731963" y="5045075"/>
          <p14:tracePt t="70695" x="1768475" y="5054600"/>
          <p14:tracePt t="70712" x="1803400" y="5072063"/>
          <p14:tracePt t="70729" x="1812925" y="5089525"/>
          <p14:tracePt t="70745" x="1839913" y="5108575"/>
          <p14:tracePt t="70762" x="1847850" y="5126038"/>
          <p14:tracePt t="70779" x="1857375" y="5126038"/>
          <p14:tracePt t="74442" x="1847850" y="5126038"/>
          <p14:tracePt t="74458" x="1839913" y="5099050"/>
          <p14:tracePt t="74476" x="1830388" y="5027613"/>
          <p14:tracePt t="74491" x="1830388" y="4991100"/>
          <p14:tracePt t="74509" x="1830388" y="4938713"/>
          <p14:tracePt t="74526" x="1839913" y="4911725"/>
          <p14:tracePt t="74542" x="1847850" y="4894263"/>
          <p14:tracePt t="74559" x="1884363" y="4857750"/>
          <p14:tracePt t="74576" x="2017713" y="4776788"/>
          <p14:tracePt t="74592" x="2089150" y="4741863"/>
          <p14:tracePt t="74609" x="2251075" y="4697413"/>
          <p14:tracePt t="74626" x="2401888" y="4679950"/>
          <p14:tracePt t="74643" x="2473325" y="4679950"/>
          <p14:tracePt t="74659" x="2589213" y="4687888"/>
          <p14:tracePt t="74676" x="2670175" y="4705350"/>
          <p14:tracePt t="74692" x="2697163" y="4705350"/>
          <p14:tracePt t="74709" x="2751138" y="4732338"/>
          <p14:tracePt t="74726" x="2786063" y="4776788"/>
          <p14:tracePt t="74742" x="2795588" y="4803775"/>
          <p14:tracePt t="74759" x="2830513" y="4875213"/>
          <p14:tracePt t="74776" x="2840038" y="4965700"/>
          <p14:tracePt t="74793" x="2847975" y="5018088"/>
          <p14:tracePt t="74809" x="2857500" y="5099050"/>
          <p14:tracePt t="74826" x="2857500" y="5180013"/>
          <p14:tracePt t="74842" x="2857500" y="5205413"/>
          <p14:tracePt t="74859" x="2857500" y="5251450"/>
          <p14:tracePt t="74876" x="2840038" y="5276850"/>
          <p14:tracePt t="74892" x="2830513" y="5295900"/>
          <p14:tracePt t="74909" x="2803525" y="5303838"/>
          <p14:tracePt t="74926" x="2776538" y="5322888"/>
          <p14:tracePt t="74942" x="2759075" y="5322888"/>
          <p14:tracePt t="74959" x="2714625" y="5340350"/>
          <p14:tracePt t="74976" x="2660650" y="5348288"/>
          <p14:tracePt t="74992" x="2633663" y="5357813"/>
          <p14:tracePt t="75009" x="2589213" y="5357813"/>
          <p14:tracePt t="75026" x="2571750" y="5357813"/>
          <p14:tracePt t="75042" x="2554288" y="5357813"/>
          <p14:tracePt t="75059" x="2536825" y="5340350"/>
          <p14:tracePt t="75092" x="2527300" y="5340350"/>
          <p14:tracePt t="75109" x="2527300" y="5330825"/>
          <p14:tracePt t="76291" x="2517775" y="5330825"/>
          <p14:tracePt t="76308" x="2509838" y="5330825"/>
          <p14:tracePt t="76326" x="2490788" y="5340350"/>
          <p14:tracePt t="76376" x="2482850" y="5340350"/>
          <p14:tracePt t="76425" x="2473325" y="5340350"/>
          <p14:tracePt t="76475" x="2465388" y="5330825"/>
          <p14:tracePt t="76508" x="2465388" y="5322888"/>
          <p14:tracePt t="76525" x="2455863" y="5303838"/>
          <p14:tracePt t="76541" x="2455863" y="5295900"/>
          <p14:tracePt t="76558" x="2446338" y="5268913"/>
          <p14:tracePt t="76575" x="2438400" y="5251450"/>
          <p14:tracePt t="76591" x="2438400" y="5241925"/>
          <p14:tracePt t="76608" x="2438400" y="5232400"/>
          <p14:tracePt t="76625" x="2438400" y="5205413"/>
          <p14:tracePt t="76658" x="2438400" y="5187950"/>
          <p14:tracePt t="76675" x="2438400" y="5180013"/>
          <p14:tracePt t="76691" x="2428875" y="5170488"/>
          <p14:tracePt t="76707" x="2428875" y="5160963"/>
          <p14:tracePt t="76725" x="2428875" y="5153025"/>
          <p14:tracePt t="76757" x="2428875" y="5143500"/>
          <p14:tracePt t="76791" x="2428875" y="5133975"/>
          <p14:tracePt t="76807" x="2428875" y="5116513"/>
          <p14:tracePt t="76825" x="2428875" y="5108575"/>
          <p14:tracePt t="76841" x="2428875" y="5099050"/>
          <p14:tracePt t="76858" x="2428875" y="5072063"/>
          <p14:tracePt t="76875" x="2428875" y="5054600"/>
          <p14:tracePt t="76891" x="2438400" y="5045075"/>
          <p14:tracePt t="76907" x="2438400" y="5027613"/>
          <p14:tracePt t="76925" x="2455863" y="5018088"/>
          <p14:tracePt t="76957" x="2465388" y="5000625"/>
          <p14:tracePt t="76974" x="2500313" y="4973638"/>
          <p14:tracePt t="76991" x="2527300" y="4956175"/>
          <p14:tracePt t="77007" x="2589213" y="4902200"/>
          <p14:tracePt t="77024" x="2643188" y="4875213"/>
          <p14:tracePt t="77041" x="2660650" y="4867275"/>
          <p14:tracePt t="77057" x="2687638" y="4848225"/>
          <p14:tracePt t="77074" x="2714625" y="4840288"/>
          <p14:tracePt t="77091" x="2724150" y="4830763"/>
          <p14:tracePt t="77107" x="2751138" y="4822825"/>
          <p14:tracePt t="77124" x="2768600" y="4813300"/>
          <p14:tracePt t="77141" x="2786063" y="4813300"/>
          <p14:tracePt t="77157" x="2822575" y="4803775"/>
          <p14:tracePt t="77174" x="2874963" y="4795838"/>
          <p14:tracePt t="77191" x="2901950" y="4795838"/>
          <p14:tracePt t="77207" x="2938463" y="4795838"/>
          <p14:tracePt t="77224" x="2973388" y="4803775"/>
          <p14:tracePt t="77240" x="2982913" y="4803775"/>
          <p14:tracePt t="77257" x="3009900" y="4822825"/>
          <p14:tracePt t="77274" x="3027363" y="4830763"/>
          <p14:tracePt t="77290" x="3036888" y="4830763"/>
          <p14:tracePt t="77307" x="3044825" y="4848225"/>
          <p14:tracePt t="77324" x="3054350" y="4857750"/>
          <p14:tracePt t="77341" x="3062288" y="4857750"/>
          <p14:tracePt t="77357" x="3071813" y="4867275"/>
          <p14:tracePt t="77373" x="3071813" y="4884738"/>
          <p14:tracePt t="77407" x="3081338" y="4902200"/>
          <p14:tracePt t="77424" x="3081338" y="4929188"/>
          <p14:tracePt t="77441" x="3089275" y="4956175"/>
          <p14:tracePt t="77457" x="3089275" y="5018088"/>
          <p14:tracePt t="77473" x="3098800" y="5089525"/>
          <p14:tracePt t="77490" x="3098800" y="5116513"/>
          <p14:tracePt t="77507" x="3098800" y="5160963"/>
          <p14:tracePt t="77524" x="3098800" y="5187950"/>
          <p14:tracePt t="77540" x="3098800" y="5197475"/>
          <p14:tracePt t="77557" x="3081338" y="5214938"/>
          <p14:tracePt t="77574" x="3081338" y="5224463"/>
          <p14:tracePt t="77591" x="3071813" y="5232400"/>
          <p14:tracePt t="77607" x="3062288" y="5241925"/>
          <p14:tracePt t="77624" x="3054350" y="5251450"/>
          <p14:tracePt t="77640" x="3044825" y="5259388"/>
          <p14:tracePt t="77657" x="3009900" y="5286375"/>
          <p14:tracePt t="77675" x="2955925" y="5313363"/>
          <p14:tracePt t="77690" x="2919413" y="5330825"/>
          <p14:tracePt t="77707" x="2884488" y="5348288"/>
          <p14:tracePt t="77723" x="2857500" y="5357813"/>
          <p14:tracePt t="77740" x="2857500" y="5367338"/>
          <p14:tracePt t="80222" x="2847975" y="5367338"/>
          <p14:tracePt t="80238" x="2840038" y="5367338"/>
          <p14:tracePt t="80255" x="2830513" y="5367338"/>
          <p14:tracePt t="80272" x="2822575" y="5367338"/>
          <p14:tracePt t="80305" x="2803525" y="5367338"/>
          <p14:tracePt t="80322" x="2786063" y="5367338"/>
          <p14:tracePt t="80339" x="2759075" y="5357813"/>
          <p14:tracePt t="80355" x="2741613" y="5357813"/>
          <p14:tracePt t="80372" x="2687638" y="5330825"/>
          <p14:tracePt t="80388" x="2652713" y="5322888"/>
          <p14:tracePt t="80404" x="2608263" y="5286375"/>
          <p14:tracePt t="80421" x="2571750" y="5259388"/>
          <p14:tracePt t="80438" x="2562225" y="5251450"/>
          <p14:tracePt t="80455" x="2544763" y="5241925"/>
          <p14:tracePt t="80471" x="2536825" y="5224463"/>
          <p14:tracePt t="80488" x="2527300" y="5214938"/>
          <p14:tracePt t="80505" x="2509838" y="5180013"/>
          <p14:tracePt t="80522" x="2500313" y="5126038"/>
          <p14:tracePt t="80538" x="2490788" y="5089525"/>
          <p14:tracePt t="80554" x="2482850" y="5027613"/>
          <p14:tracePt t="80571" x="2482850" y="4991100"/>
          <p14:tracePt t="80588" x="2473325" y="4983163"/>
          <p14:tracePt t="80605" x="2473325" y="4956175"/>
          <p14:tracePt t="80622" x="2473325" y="4938713"/>
          <p14:tracePt t="80638" x="2473325" y="4911725"/>
          <p14:tracePt t="80655" x="2473325" y="4902200"/>
          <p14:tracePt t="80672" x="2473325" y="4875213"/>
          <p14:tracePt t="80688" x="2473325" y="4867275"/>
          <p14:tracePt t="80704" x="2490788" y="4840288"/>
          <p14:tracePt t="80721" x="2509838" y="4813300"/>
          <p14:tracePt t="80738" x="2517775" y="4803775"/>
          <p14:tracePt t="80754" x="2571750" y="4776788"/>
          <p14:tracePt t="80771" x="2643188" y="4759325"/>
          <p14:tracePt t="80788" x="2687638" y="4751388"/>
          <p14:tracePt t="80805" x="2751138" y="4741863"/>
          <p14:tracePt t="80821" x="2803525" y="4741863"/>
          <p14:tracePt t="80838" x="2857500" y="4741863"/>
          <p14:tracePt t="80855" x="2884488" y="4751388"/>
          <p14:tracePt t="80872" x="2938463" y="4759325"/>
          <p14:tracePt t="80888" x="2990850" y="4776788"/>
          <p14:tracePt t="80904" x="3027363" y="4795838"/>
          <p14:tracePt t="80921" x="3081338" y="4803775"/>
          <p14:tracePt t="80938" x="3098800" y="4813300"/>
          <p14:tracePt t="80954" x="3125788" y="4822825"/>
          <p14:tracePt t="80971" x="3152775" y="4840288"/>
          <p14:tracePt t="80987" x="3170238" y="4840288"/>
          <p14:tracePt t="81004" x="3187700" y="4857750"/>
          <p14:tracePt t="81021" x="3197225" y="4867275"/>
          <p14:tracePt t="81054" x="3205163" y="4884738"/>
          <p14:tracePt t="81104" x="3205163" y="4894263"/>
          <p14:tracePt t="81154" x="3205163" y="4902200"/>
          <p14:tracePt t="81171" x="3205163" y="4919663"/>
          <p14:tracePt t="81204" x="3205163" y="4946650"/>
          <p14:tracePt t="81221" x="3197225" y="4991100"/>
          <p14:tracePt t="81237" x="3179763" y="5054600"/>
          <p14:tracePt t="81254" x="3170238" y="5099050"/>
          <p14:tracePt t="81271" x="3160713" y="5153025"/>
          <p14:tracePt t="81288" x="3143250" y="5197475"/>
          <p14:tracePt t="81304" x="3133725" y="5214938"/>
          <p14:tracePt t="81321" x="3125788" y="5241925"/>
          <p14:tracePt t="81338" x="3116263" y="5259388"/>
          <p14:tracePt t="81355" x="3108325" y="5259388"/>
          <p14:tracePt t="81371" x="3089275" y="5276850"/>
          <p14:tracePt t="81388" x="3062288" y="5295900"/>
          <p14:tracePt t="81404" x="3054350" y="5303838"/>
          <p14:tracePt t="81421" x="3027363" y="5322888"/>
          <p14:tracePt t="81438" x="3009900" y="5322888"/>
          <p14:tracePt t="81454" x="2990850" y="5322888"/>
          <p14:tracePt t="81471" x="2973388" y="5330825"/>
          <p14:tracePt t="81488" x="2928938" y="5330825"/>
          <p14:tracePt t="81504" x="2901950" y="5330825"/>
          <p14:tracePt t="81521" x="2822575" y="5322888"/>
          <p14:tracePt t="81538" x="2724150" y="5295900"/>
          <p14:tracePt t="81554" x="2679700" y="5286375"/>
          <p14:tracePt t="81570" x="2608263" y="5251450"/>
          <p14:tracePt t="81588" x="2581275" y="5224463"/>
          <p14:tracePt t="81604" x="2562225" y="5205413"/>
          <p14:tracePt t="81620" x="2554288" y="5160963"/>
          <p14:tracePt t="81638" x="2544763" y="5108575"/>
          <p14:tracePt t="81654" x="2536825" y="5072063"/>
          <p14:tracePt t="81671" x="2536825" y="5027613"/>
          <p14:tracePt t="81687" x="2536825" y="4983163"/>
          <p14:tracePt t="81704" x="2536825" y="4965700"/>
          <p14:tracePt t="81720" x="2544763" y="4929188"/>
          <p14:tracePt t="81738" x="2571750" y="4884738"/>
          <p14:tracePt t="81754" x="2581275" y="4867275"/>
          <p14:tracePt t="81770" x="2616200" y="4830763"/>
          <p14:tracePt t="81787" x="2687638" y="4776788"/>
          <p14:tracePt t="81803" x="2741613" y="4741863"/>
          <p14:tracePt t="81821" x="2874963" y="4652963"/>
          <p14:tracePt t="81838" x="3009900" y="4589463"/>
          <p14:tracePt t="81853" x="3089275" y="4572000"/>
          <p14:tracePt t="81870" x="3232150" y="4545013"/>
          <p14:tracePt t="81887" x="3367088" y="4527550"/>
          <p14:tracePt t="81904" x="3429000" y="4527550"/>
          <p14:tracePt t="81920" x="3527425" y="4527550"/>
          <p14:tracePt t="81938" x="3625850" y="4537075"/>
          <p14:tracePt t="81954" x="3679825" y="4554538"/>
          <p14:tracePt t="81971" x="3795713" y="4598988"/>
          <p14:tracePt t="81988" x="3919538" y="4679950"/>
          <p14:tracePt t="82003" x="3990975" y="4732338"/>
          <p14:tracePt t="82020" x="4125913" y="4884738"/>
          <p14:tracePt t="82037" x="4259263" y="5045075"/>
          <p14:tracePt t="82053" x="4322763" y="5126038"/>
          <p14:tracePt t="82070" x="4348163" y="5187950"/>
          <p14:tracePt t="82387" x="4375150" y="5170488"/>
          <p14:tracePt t="82403" x="4411663" y="5153025"/>
          <p14:tracePt t="82420" x="4500563" y="5116513"/>
          <p14:tracePt t="82437" x="4625975" y="5099050"/>
          <p14:tracePt t="82453" x="4687888" y="5089525"/>
          <p14:tracePt t="82470" x="4795838" y="5089525"/>
          <p14:tracePt t="82487" x="4894263" y="5081588"/>
          <p14:tracePt t="82503" x="4929188" y="5081588"/>
          <p14:tracePt t="82520" x="4991100" y="5081588"/>
          <p14:tracePt t="82537" x="5045075" y="5081588"/>
          <p14:tracePt t="82553" x="5062538" y="5089525"/>
          <p14:tracePt t="82570" x="5099050" y="5089525"/>
          <p14:tracePt t="82587" x="5116513" y="5099050"/>
          <p14:tracePt t="82603" x="5133975" y="5108575"/>
          <p14:tracePt t="82620" x="5143500" y="5116513"/>
          <p14:tracePt t="82637" x="5153025" y="5133975"/>
          <p14:tracePt t="82653" x="5160963" y="5143500"/>
          <p14:tracePt t="82670" x="5160963" y="5153025"/>
          <p14:tracePt t="82687" x="5160963" y="5160963"/>
          <p14:tracePt t="82703" x="5160963" y="5170488"/>
          <p14:tracePt t="82720" x="5160963" y="5180013"/>
          <p14:tracePt t="82753" x="5116513" y="5197475"/>
          <p14:tracePt t="82770" x="5027613" y="5214938"/>
          <p14:tracePt t="82787" x="4929188" y="5214938"/>
          <p14:tracePt t="82803" x="4894263" y="5214938"/>
          <p14:tracePt t="82820" x="4830763" y="5197475"/>
          <p14:tracePt t="82837" x="4776788" y="5187950"/>
          <p14:tracePt t="82853" x="4759325" y="5170488"/>
          <p14:tracePt t="82869" x="4724400" y="5133975"/>
          <p14:tracePt t="82886" x="4705350" y="5072063"/>
          <p14:tracePt t="82902" x="4697413" y="5027613"/>
          <p14:tracePt t="82919" x="4687888" y="4973638"/>
          <p14:tracePt t="82937" x="4687888" y="4938713"/>
          <p14:tracePt t="82953" x="4687888" y="4919663"/>
          <p14:tracePt t="82969" x="4687888" y="4884738"/>
          <p14:tracePt t="82986" x="4697413" y="4822825"/>
          <p14:tracePt t="83003" x="4714875" y="4786313"/>
          <p14:tracePt t="83020" x="4741863" y="4705350"/>
          <p14:tracePt t="83036" x="4776788" y="4643438"/>
          <p14:tracePt t="83054" x="4795838" y="4625975"/>
          <p14:tracePt t="83070" x="4830763" y="4598988"/>
          <p14:tracePt t="83086" x="4894263" y="4572000"/>
          <p14:tracePt t="83103" x="4929188" y="4562475"/>
          <p14:tracePt t="83120" x="5010150" y="4545013"/>
          <p14:tracePt t="83136" x="5089525" y="4527550"/>
          <p14:tracePt t="83152" x="5116513" y="4527550"/>
          <p14:tracePt t="83169" x="5160963" y="4527550"/>
          <p14:tracePt t="83186" x="5180013" y="4527550"/>
          <p14:tracePt t="83202" x="5197475" y="4527550"/>
          <p14:tracePt t="83219" x="5214938" y="4527550"/>
          <p14:tracePt t="83236" x="5251450" y="4527550"/>
          <p14:tracePt t="83253" x="5268913" y="4527550"/>
          <p14:tracePt t="83269" x="5303838" y="4527550"/>
          <p14:tracePt t="83286" x="5340350" y="4537075"/>
          <p14:tracePt t="83303" x="5357813" y="4545013"/>
          <p14:tracePt t="83319" x="5394325" y="4572000"/>
          <p14:tracePt t="83336" x="5419725" y="4598988"/>
          <p14:tracePt t="83353" x="5438775" y="4608513"/>
          <p14:tracePt t="83369" x="5446713" y="4633913"/>
          <p14:tracePt t="83386" x="5456238" y="4652963"/>
          <p14:tracePt t="83402" x="5456238" y="4660900"/>
          <p14:tracePt t="83419" x="5465763" y="4679950"/>
          <p14:tracePt t="83436" x="5465763" y="4687888"/>
          <p14:tracePt t="83452" x="5465763" y="4697413"/>
          <p14:tracePt t="83469" x="5465763" y="4705350"/>
          <p14:tracePt t="83486" x="5465763" y="4714875"/>
          <p14:tracePt t="83502" x="5465763" y="4724400"/>
          <p14:tracePt t="83519" x="5465763" y="4741863"/>
          <p14:tracePt t="83536" x="5465763" y="4751388"/>
          <p14:tracePt t="83552" x="5465763" y="4768850"/>
          <p14:tracePt t="83569" x="5465763" y="4795838"/>
          <p14:tracePt t="83586" x="5446713" y="4848225"/>
          <p14:tracePt t="83603" x="5438775" y="4875213"/>
          <p14:tracePt t="83619" x="5419725" y="4938713"/>
          <p14:tracePt t="83636" x="5402263" y="4973638"/>
          <p14:tracePt t="83652" x="5384800" y="4991100"/>
          <p14:tracePt t="83669" x="5357813" y="5018088"/>
          <p14:tracePt t="83686" x="5330825" y="5037138"/>
          <p14:tracePt t="83702" x="5303838" y="5054600"/>
          <p14:tracePt t="83719" x="5268913" y="5081588"/>
          <p14:tracePt t="83736" x="5224463" y="5108575"/>
          <p14:tracePt t="83752" x="5214938" y="5116513"/>
          <p14:tracePt t="83769" x="5187950" y="5133975"/>
          <p14:tracePt t="83785" x="5180013" y="5143500"/>
          <p14:tracePt t="86234" x="5170488" y="5143500"/>
          <p14:tracePt t="86250" x="5160963" y="5143500"/>
          <p14:tracePt t="86267" x="5153025" y="5153025"/>
          <p14:tracePt t="86284" x="5153025" y="5160963"/>
          <p14:tracePt t="86301" x="5143500" y="5170488"/>
          <p14:tracePt t="86317" x="5126038" y="5170488"/>
          <p14:tracePt t="86334" x="5081588" y="5187950"/>
          <p14:tracePt t="86350" x="5000625" y="5205413"/>
          <p14:tracePt t="86367" x="4973638" y="5205413"/>
          <p14:tracePt t="86383" x="4938713" y="5214938"/>
          <p14:tracePt t="86400" x="4929188" y="5214938"/>
          <p14:tracePt t="86416" x="4902200" y="5214938"/>
          <p14:tracePt t="86433" x="4884738" y="5214938"/>
          <p14:tracePt t="86466" x="4875213" y="5214938"/>
          <p14:tracePt t="86517" x="4867275" y="5214938"/>
          <p14:tracePt t="86533" x="4857750" y="5214938"/>
          <p14:tracePt t="86567" x="4857750" y="5205413"/>
          <p14:tracePt t="86583" x="4848225" y="5205413"/>
          <p14:tracePt t="86683" x="4840288" y="5205413"/>
          <p14:tracePt t="86700" x="4840288" y="5197475"/>
          <p14:tracePt t="86866" x="4830763" y="5197475"/>
          <p14:tracePt t="86899" x="4822825" y="5197475"/>
          <p14:tracePt t="86916" x="4822825" y="5205413"/>
          <p14:tracePt t="86933" x="4813300" y="5205413"/>
          <p14:tracePt t="86950" x="4803775" y="5214938"/>
          <p14:tracePt t="86950" x="4795838" y="5214938"/>
          <p14:tracePt t="86966" x="4776788" y="5214938"/>
          <p14:tracePt t="86983" x="4714875" y="5224463"/>
          <p14:tracePt t="87000" x="4670425" y="5232400"/>
          <p14:tracePt t="87017" x="4608513" y="5241925"/>
          <p14:tracePt t="87033" x="4572000" y="5241925"/>
          <p14:tracePt t="87050" x="4562475" y="5241925"/>
          <p14:tracePt t="87066" x="4554538" y="5241925"/>
          <p14:tracePt t="87083" x="4545013" y="5241925"/>
          <p14:tracePt t="87166" x="4537075" y="5241925"/>
          <p14:tracePt t="87233" x="4527550" y="5241925"/>
          <p14:tracePt t="87251" x="4527550" y="5232400"/>
          <p14:tracePt t="87266" x="4518025" y="5224463"/>
          <p14:tracePt t="87283" x="4518025" y="5214938"/>
          <p14:tracePt t="87300" x="4510088" y="5197475"/>
          <p14:tracePt t="87316" x="4510088" y="5187950"/>
          <p14:tracePt t="87333" x="4510088" y="5170488"/>
          <p14:tracePt t="87351" x="4510088" y="5160963"/>
          <p14:tracePt t="87367" x="4510088" y="5153025"/>
          <p14:tracePt t="87383" x="4510088" y="5126038"/>
          <p14:tracePt t="87400" x="4518025" y="5081588"/>
          <p14:tracePt t="87417" x="4527550" y="5054600"/>
          <p14:tracePt t="87433" x="4537075" y="5010150"/>
          <p14:tracePt t="87450" x="4554538" y="4983163"/>
          <p14:tracePt t="87466" x="4562475" y="4973638"/>
          <p14:tracePt t="87482" x="4633913" y="4946650"/>
          <p14:tracePt t="87500" x="4732338" y="4911725"/>
          <p14:tracePt t="87516" x="4776788" y="4902200"/>
          <p14:tracePt t="87532" x="4840288" y="4894263"/>
          <p14:tracePt t="87550" x="4875213" y="4884738"/>
          <p14:tracePt t="87566" x="4894263" y="4884738"/>
          <p14:tracePt t="87583" x="4938713" y="4884738"/>
          <p14:tracePt t="87600" x="5010150" y="4875213"/>
          <p14:tracePt t="87616" x="5054600" y="4875213"/>
          <p14:tracePt t="87633" x="5143500" y="4875213"/>
          <p14:tracePt t="87650" x="5197475" y="4875213"/>
          <p14:tracePt t="87666" x="5214938" y="4875213"/>
          <p14:tracePt t="87683" x="5241925" y="4894263"/>
          <p14:tracePt t="87700" x="5251450" y="4902200"/>
          <p14:tracePt t="87716" x="5259388" y="4902200"/>
          <p14:tracePt t="87733" x="5259388" y="4911725"/>
          <p14:tracePt t="87750" x="5268913" y="4919663"/>
          <p14:tracePt t="87766" x="5268913" y="4929188"/>
          <p14:tracePt t="87816" x="5276850" y="4938713"/>
          <p14:tracePt t="87833" x="5276850" y="4946650"/>
          <p14:tracePt t="87866" x="5286375" y="4965700"/>
          <p14:tracePt t="87882" x="5286375" y="4983163"/>
          <p14:tracePt t="87899" x="5286375" y="5018088"/>
          <p14:tracePt t="87915" x="5286375" y="5045075"/>
          <p14:tracePt t="87932" x="5286375" y="5099050"/>
          <p14:tracePt t="87949" x="5286375" y="5133975"/>
          <p14:tracePt t="87982" x="5286375" y="5153025"/>
          <p14:tracePt t="88016" x="5286375" y="5160963"/>
          <p14:tracePt t="88032" x="5276850" y="5160963"/>
          <p14:tracePt t="88066" x="5268913" y="5170488"/>
          <p14:tracePt t="88082" x="5259388" y="5187950"/>
          <p14:tracePt t="88100" x="5241925" y="5197475"/>
          <p14:tracePt t="88116" x="5205413" y="5205413"/>
          <p14:tracePt t="88133" x="5133975" y="5232400"/>
          <p14:tracePt t="88150" x="5062538" y="5259388"/>
          <p14:tracePt t="88166" x="5045075" y="5259388"/>
          <p14:tracePt t="88182" x="5027613" y="5268913"/>
          <p14:tracePt t="88199" x="5027613" y="5276850"/>
          <p14:tracePt t="94344" x="5018088" y="5276850"/>
          <p14:tracePt t="94361" x="5010150" y="5276850"/>
          <p14:tracePt t="94377" x="5000625" y="5286375"/>
          <p14:tracePt t="94394" x="4973638" y="5295900"/>
          <p14:tracePt t="94411" x="4929188" y="5313363"/>
          <p14:tracePt t="94427" x="4884738" y="5330825"/>
          <p14:tracePt t="94444" x="4813300" y="5384800"/>
          <p14:tracePt t="94461" x="4751388" y="5438775"/>
          <p14:tracePt t="94477" x="4732338" y="5456238"/>
          <p14:tracePt t="94494" x="4697413" y="5483225"/>
          <p14:tracePt t="94511" x="4670425" y="5510213"/>
          <p14:tracePt t="94527" x="4660900" y="5518150"/>
          <p14:tracePt t="94544" x="4633913" y="5545138"/>
          <p14:tracePt t="94561" x="4608513" y="5562600"/>
          <p14:tracePt t="94577" x="4598988" y="5581650"/>
          <p14:tracePt t="94594" x="4572000" y="5589588"/>
          <p14:tracePt t="94610" x="4545013" y="5616575"/>
          <p14:tracePt t="94627" x="4545013" y="5626100"/>
          <p14:tracePt t="94644" x="4527550" y="5634038"/>
          <p14:tracePt t="94661" x="4527550" y="5661025"/>
          <p14:tracePt t="94677" x="4527550" y="5670550"/>
          <p14:tracePt t="94694" x="4527550" y="5697538"/>
          <p14:tracePt t="94710" x="4527550" y="5732463"/>
          <p14:tracePt t="94727" x="4545013" y="5751513"/>
          <p14:tracePt t="94744" x="4572000" y="5776913"/>
          <p14:tracePt t="94760" x="4608513" y="5786438"/>
          <p14:tracePt t="94777" x="4625975" y="5786438"/>
          <p14:tracePt t="94794" x="4670425" y="5795963"/>
          <p14:tracePt t="94810" x="4724400" y="5795963"/>
          <p14:tracePt t="94827" x="4751388" y="5795963"/>
          <p14:tracePt t="94844" x="4803775" y="5776913"/>
          <p14:tracePt t="94861" x="4857750" y="5741988"/>
          <p14:tracePt t="94877" x="4875213" y="5724525"/>
          <p14:tracePt t="94894" x="4884738" y="5688013"/>
          <p14:tracePt t="94911" x="4884738" y="5661025"/>
          <p14:tracePt t="94927" x="4884738" y="5653088"/>
          <p14:tracePt t="94946" x="4875213" y="5643563"/>
          <p14:tracePt t="94961" x="4857750" y="5626100"/>
          <p14:tracePt t="94994" x="4848225" y="56261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p>
        </p:txBody>
      </p:sp>
      <p:sp>
        <p:nvSpPr>
          <p:cNvPr id="3" name="Content Placeholder 2"/>
          <p:cNvSpPr>
            <a:spLocks noGrp="1"/>
          </p:cNvSpPr>
          <p:nvPr>
            <p:ph idx="1"/>
          </p:nvPr>
        </p:nvSpPr>
        <p:spPr>
          <a:xfrm>
            <a:off x="2462758" y="1295400"/>
            <a:ext cx="5843042" cy="2362200"/>
          </a:xfrm>
        </p:spPr>
        <p:txBody>
          <a:bodyPr>
            <a:noAutofit/>
          </a:bodyPr>
          <a:lstStyle/>
          <a:p>
            <a:r>
              <a:rPr lang="en-US" sz="2400" dirty="0"/>
              <a:t>Platform: the hardware required to run a particular operating system</a:t>
            </a:r>
          </a:p>
          <a:p>
            <a:r>
              <a:rPr lang="en-US" sz="2400" dirty="0"/>
              <a:t>A platform that was originally based on CPUs made by Intel.         </a:t>
            </a:r>
          </a:p>
          <a:p>
            <a:pPr marL="0" indent="0">
              <a:buNone/>
            </a:pPr>
            <a:r>
              <a:rPr lang="en-US" sz="2200" dirty="0"/>
              <a:t>     - </a:t>
            </a:r>
            <a:r>
              <a:rPr lang="en-US" dirty="0"/>
              <a:t>Intel platform (IBM-compatible)</a:t>
            </a:r>
          </a:p>
          <a:p>
            <a:pPr marL="0" indent="0">
              <a:buNone/>
            </a:pPr>
            <a:r>
              <a:rPr lang="en-US" dirty="0"/>
              <a:t>             - </a:t>
            </a:r>
            <a:r>
              <a:rPr lang="en-US" sz="1800" dirty="0"/>
              <a:t>Windows</a:t>
            </a:r>
          </a:p>
          <a:p>
            <a:pPr marL="0" indent="0">
              <a:buNone/>
            </a:pPr>
            <a:r>
              <a:rPr lang="en-US" sz="1800" dirty="0"/>
              <a:t>               - UNIX</a:t>
            </a:r>
          </a:p>
          <a:p>
            <a:pPr marL="0" indent="0">
              <a:buNone/>
            </a:pPr>
            <a:r>
              <a:rPr lang="en-US" sz="1800" dirty="0"/>
              <a:t>               - Linux</a:t>
            </a:r>
          </a:p>
          <a:p>
            <a:pPr marL="0" indent="0">
              <a:buNone/>
            </a:pPr>
            <a:r>
              <a:rPr lang="en-US" sz="1800" dirty="0"/>
              <a:t>       - x86 The 32-bit version , x64 The 64-bit version</a:t>
            </a:r>
          </a:p>
          <a:p>
            <a:pPr marL="0" indent="0">
              <a:buNone/>
            </a:pPr>
            <a:r>
              <a:rPr lang="en-US" dirty="0"/>
              <a:t>     - Macintosh platform</a:t>
            </a:r>
          </a:p>
          <a:p>
            <a:pPr marL="0" indent="0">
              <a:buNone/>
            </a:pPr>
            <a:r>
              <a:rPr lang="en-US" dirty="0"/>
              <a:t>             - </a:t>
            </a:r>
            <a:r>
              <a:rPr lang="en-US" sz="1800" dirty="0"/>
              <a:t>Mac OS X</a:t>
            </a:r>
          </a:p>
          <a:p>
            <a:pPr marL="0" indent="0">
              <a:buNone/>
            </a:pPr>
            <a:r>
              <a:rPr lang="en-US" sz="1800" dirty="0"/>
              <a:t>      -  </a:t>
            </a:r>
            <a:r>
              <a:rPr lang="en-US" dirty="0"/>
              <a:t>iPad and iPhone platform</a:t>
            </a:r>
          </a:p>
          <a:p>
            <a:pPr marL="0" indent="0">
              <a:buNone/>
            </a:pPr>
            <a:r>
              <a:rPr lang="en-US" dirty="0"/>
              <a:t>             - </a:t>
            </a:r>
            <a:r>
              <a:rPr lang="en-US" sz="1800" dirty="0" err="1"/>
              <a:t>iOS</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77001" y="1290638"/>
            <a:ext cx="5153377" cy="4348163"/>
          </a:xfrm>
          <a:prstGeom prst="rect">
            <a:avLst/>
          </a:prstGeom>
        </p:spPr>
      </p:pic>
      <p:sp>
        <p:nvSpPr>
          <p:cNvPr id="6" name="Slide Number Placeholder 5"/>
          <p:cNvSpPr>
            <a:spLocks noGrp="1"/>
          </p:cNvSpPr>
          <p:nvPr>
            <p:ph type="sldNum" sz="quarter" idx="12"/>
          </p:nvPr>
        </p:nvSpPr>
        <p:spPr/>
        <p:txBody>
          <a:bodyPr/>
          <a:lstStyle/>
          <a:p>
            <a:fld id="{9BB75D5A-ACC7-4F04-8C68-CF03CE7AB980}" type="slidenum">
              <a:rPr lang="en-US" altLang="en-US" smtClean="0"/>
              <a:pPr/>
              <a:t>5</a:t>
            </a:fld>
            <a:endParaRPr lang="en-US" altLang="en-US" dirty="0"/>
          </a:p>
        </p:txBody>
      </p:sp>
    </p:spTree>
    <p:custDataLst>
      <p:tags r:id="rId1"/>
    </p:custDataLst>
    <p:extLst>
      <p:ext uri="{BB962C8B-B14F-4D97-AF65-F5344CB8AC3E}">
        <p14:creationId xmlns:p14="http://schemas.microsoft.com/office/powerpoint/2010/main" val="393550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2402">
        <p15:prstTrans prst="airplane"/>
      </p:transition>
    </mc:Choice>
    <mc:Fallback xmlns="">
      <p:transition spd="slow" advTm="1524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1000"/>
                                        <p:tgtEl>
                                          <p:spTgt spid="3">
                                            <p:txEl>
                                              <p:pRg st="9" end="9"/>
                                            </p:txEl>
                                          </p:spTgt>
                                        </p:tgtEl>
                                      </p:cBhvr>
                                    </p:animEffect>
                                    <p:anim calcmode="lin" valueType="num">
                                      <p:cBhvr>
                                        <p:cTn id="8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0" end="10"/>
                                            </p:txEl>
                                          </p:spTgt>
                                        </p:tgtEl>
                                        <p:attrNameLst>
                                          <p:attrName>style.visibility</p:attrName>
                                        </p:attrNameLst>
                                      </p:cBhvr>
                                      <p:to>
                                        <p:strVal val="visible"/>
                                      </p:to>
                                    </p:set>
                                    <p:animEffect transition="in" filter="fade">
                                      <p:cBhvr>
                                        <p:cTn id="91" dur="1000"/>
                                        <p:tgtEl>
                                          <p:spTgt spid="3">
                                            <p:txEl>
                                              <p:pRg st="10" end="10"/>
                                            </p:txEl>
                                          </p:spTgt>
                                        </p:tgtEl>
                                      </p:cBhvr>
                                    </p:animEffect>
                                    <p:anim calcmode="lin" valueType="num">
                                      <p:cBhvr>
                                        <p:cTn id="9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3A86A75C-4F4B-4683-9AE1-C65F6400EC91}">
      <p14:laserTraceLst xmlns:p14="http://schemas.microsoft.com/office/powerpoint/2010/main">
        <p14:tracePtLst>
          <p14:tracePt t="7996" x="4830763" y="5608638"/>
          <p14:tracePt t="8014" x="4741863" y="5537200"/>
          <p14:tracePt t="8037" x="4608513" y="5394325"/>
          <p14:tracePt t="8046" x="4537075" y="5303838"/>
          <p14:tracePt t="8063" x="4348163" y="5062538"/>
          <p14:tracePt t="8079" x="4037013" y="4724400"/>
          <p14:tracePt t="8096" x="3822700" y="4537075"/>
          <p14:tracePt t="8113" x="3357563" y="4081463"/>
          <p14:tracePt t="8137" x="2946400" y="3643313"/>
          <p14:tracePt t="8146" x="2813050" y="3473450"/>
          <p14:tracePt t="8163" x="2616200" y="3214688"/>
          <p14:tracePt t="8179" x="2482850" y="3054350"/>
          <p14:tracePt t="8196" x="2411413" y="2990850"/>
          <p14:tracePt t="8213" x="2312988" y="2857500"/>
          <p14:tracePt t="8237" x="2224088" y="2705100"/>
          <p14:tracePt t="8246" x="2187575" y="2625725"/>
          <p14:tracePt t="8263" x="2133600" y="2500313"/>
          <p14:tracePt t="8280" x="2098675" y="2419350"/>
          <p14:tracePt t="8296" x="2081213" y="2384425"/>
          <p14:tracePt t="8313" x="2044700" y="2286000"/>
          <p14:tracePt t="8337" x="1982788" y="2179638"/>
          <p14:tracePt t="8346" x="1955800" y="2125663"/>
          <p14:tracePt t="8362" x="1901825" y="2027238"/>
          <p14:tracePt t="8379" x="1866900" y="1919288"/>
          <p14:tracePt t="8396" x="1847850" y="1884363"/>
          <p14:tracePt t="8413" x="1822450" y="1803400"/>
          <p14:tracePt t="8437" x="1812925" y="1751013"/>
          <p14:tracePt t="8446" x="1803400" y="1731963"/>
          <p14:tracePt t="8462" x="1803400" y="1714500"/>
          <p14:tracePt t="8812" x="1839913" y="1714500"/>
          <p14:tracePt t="8838" x="2000250" y="1724025"/>
          <p14:tracePt t="8862" x="2116138" y="1724025"/>
          <p14:tracePt t="8879" x="2241550" y="1731963"/>
          <p14:tracePt t="8897" x="2295525" y="1741488"/>
          <p14:tracePt t="8913" x="2384425" y="1751013"/>
          <p14:tracePt t="8938" x="2473325" y="1751013"/>
          <p14:tracePt t="8962" x="2482850" y="1751013"/>
          <p14:tracePt t="8978" x="2500313" y="1751013"/>
          <p14:tracePt t="9079" x="2509838" y="1751013"/>
          <p14:tracePt t="10028" x="2509838" y="1758950"/>
          <p14:tracePt t="10060" x="2500313" y="1758950"/>
          <p14:tracePt t="10093" x="2490788" y="1768475"/>
          <p14:tracePt t="10151" x="2482850" y="1776413"/>
          <p14:tracePt t="10161" x="2473325" y="1776413"/>
          <p14:tracePt t="10193" x="2465388" y="1785938"/>
          <p14:tracePt t="10210" x="2455863" y="1785938"/>
          <p14:tracePt t="10251" x="2438400" y="1803400"/>
          <p14:tracePt t="10293" x="2428875" y="1812925"/>
          <p14:tracePt t="10310" x="2419350" y="1812925"/>
          <p14:tracePt t="10351" x="2411413" y="1830388"/>
          <p14:tracePt t="10360" x="2411413" y="1839913"/>
          <p14:tracePt t="10377" x="2401888" y="1857375"/>
          <p14:tracePt t="10393" x="2401888" y="1874838"/>
          <p14:tracePt t="10410" x="2384425" y="1946275"/>
          <p14:tracePt t="10427" x="2374900" y="2036763"/>
          <p14:tracePt t="10451" x="2366963" y="2108200"/>
          <p14:tracePt t="10460" x="2366963" y="2133600"/>
          <p14:tracePt t="10477" x="2357438" y="2187575"/>
          <p14:tracePt t="10493" x="2357438" y="2205038"/>
          <p14:tracePt t="10510" x="2357438" y="2232025"/>
          <p14:tracePt t="10527" x="2357438" y="2251075"/>
          <p14:tracePt t="10552" x="2357438" y="2268538"/>
          <p14:tracePt t="12608" x="2357438" y="2276475"/>
          <p14:tracePt t="12625" x="2357438" y="2286000"/>
          <p14:tracePt t="12649" x="2357438" y="2295525"/>
          <p14:tracePt t="12659" x="2357438" y="2303463"/>
          <p14:tracePt t="12675" x="2357438" y="2312988"/>
          <p14:tracePt t="12692" x="2357438" y="2322513"/>
          <p14:tracePt t="12708" x="2357438" y="2330450"/>
          <p14:tracePt t="12725" x="2347913" y="2339975"/>
          <p14:tracePt t="12749" x="2347913" y="2357438"/>
          <p14:tracePt t="12759" x="2339975" y="2374900"/>
          <p14:tracePt t="12775" x="2339975" y="2393950"/>
          <p14:tracePt t="12792" x="2339975" y="2419350"/>
          <p14:tracePt t="12808" x="2339975" y="2428875"/>
          <p14:tracePt t="12825" x="2347913" y="2465388"/>
          <p14:tracePt t="12850" x="2366963" y="2500313"/>
          <p14:tracePt t="12859" x="2384425" y="2517775"/>
          <p14:tracePt t="12875" x="2438400" y="2544763"/>
          <p14:tracePt t="12892" x="2490788" y="2562225"/>
          <p14:tracePt t="12908" x="2527300" y="2562225"/>
          <p14:tracePt t="12925" x="2598738" y="2562225"/>
          <p14:tracePt t="12954" x="2697163" y="2554288"/>
          <p14:tracePt t="12974" x="2751138" y="2544763"/>
          <p14:tracePt t="12991" x="2803525" y="2527300"/>
          <p14:tracePt t="13008" x="2830513" y="2527300"/>
          <p14:tracePt t="13024" x="2874963" y="2509838"/>
          <p14:tracePt t="13049" x="2928938" y="2500313"/>
          <p14:tracePt t="13058" x="2946400" y="2490788"/>
          <p14:tracePt t="13075" x="2982913" y="2473325"/>
          <p14:tracePt t="13091" x="3027363" y="2473325"/>
          <p14:tracePt t="13108" x="3036888" y="2473325"/>
          <p14:tracePt t="13125" x="3054350" y="2465388"/>
          <p14:tracePt t="13149" x="3062288" y="2465388"/>
          <p14:tracePt t="13208" x="3071813" y="2465388"/>
          <p14:tracePt t="13249" x="3081338" y="2465388"/>
          <p14:tracePt t="13374" x="3081338" y="2455863"/>
          <p14:tracePt t="33266" x="3116263" y="2446338"/>
          <p14:tracePt t="33277" x="3160713" y="2438400"/>
          <p14:tracePt t="33293" x="3224213" y="2428875"/>
          <p14:tracePt t="33309" x="3402013" y="2401888"/>
          <p14:tracePt t="33326" x="3589338" y="2366963"/>
          <p14:tracePt t="33342" x="3660775" y="2347913"/>
          <p14:tracePt t="33367" x="3795713" y="2295525"/>
          <p14:tracePt t="33377" x="3822700" y="2295525"/>
          <p14:tracePt t="33392" x="3830638" y="2286000"/>
          <p14:tracePt t="33410" x="3875088" y="2268538"/>
          <p14:tracePt t="33426" x="3929063" y="2259013"/>
          <p14:tracePt t="33442" x="3965575" y="2251075"/>
          <p14:tracePt t="33466" x="4071938" y="2232025"/>
          <p14:tracePt t="33476" x="4098925" y="2232025"/>
          <p14:tracePt t="33492" x="4125913" y="2232025"/>
          <p14:tracePt t="33509" x="4179888" y="2232025"/>
          <p14:tracePt t="33526" x="4241800" y="2232025"/>
          <p14:tracePt t="33542" x="4276725" y="2232025"/>
          <p14:tracePt t="33566" x="4419600" y="2232025"/>
          <p14:tracePt t="33576" x="4465638" y="2232025"/>
          <p14:tracePt t="33592" x="4500563" y="2232025"/>
          <p14:tracePt t="33609" x="4572000" y="2232025"/>
          <p14:tracePt t="33626" x="4652963" y="2251075"/>
          <p14:tracePt t="33643" x="4687888" y="2251075"/>
          <p14:tracePt t="33672" x="4751388" y="2259013"/>
          <p14:tracePt t="33676" x="4759325" y="2259013"/>
          <p14:tracePt t="33692" x="4768850" y="2259013"/>
          <p14:tracePt t="33709" x="4768850" y="2268538"/>
          <p14:tracePt t="33725" x="4776788" y="2268538"/>
          <p14:tracePt t="33975" x="4768850" y="2268538"/>
          <p14:tracePt t="34009" x="4759325" y="2268538"/>
          <p14:tracePt t="34025" x="4751388" y="2268538"/>
          <p14:tracePt t="34042" x="4741863" y="2268538"/>
          <p14:tracePt t="34066" x="4687888" y="2268538"/>
          <p14:tracePt t="34076" x="4633913" y="2268538"/>
          <p14:tracePt t="34092" x="4562475" y="2276475"/>
          <p14:tracePt t="34109" x="4402138" y="2295525"/>
          <p14:tracePt t="34125" x="4268788" y="2312988"/>
          <p14:tracePt t="34142" x="4214813" y="2312988"/>
          <p14:tracePt t="34166" x="4044950" y="2322513"/>
          <p14:tracePt t="34175" x="3990975" y="2322513"/>
          <p14:tracePt t="34192" x="3946525" y="2322513"/>
          <p14:tracePt t="34209" x="3867150" y="2312988"/>
          <p14:tracePt t="34225" x="3813175" y="2312988"/>
          <p14:tracePt t="34242" x="3786188" y="2312988"/>
          <p14:tracePt t="34266" x="3724275" y="2312988"/>
          <p14:tracePt t="34275" x="3705225" y="2312988"/>
          <p14:tracePt t="34292" x="3687763" y="2312988"/>
          <p14:tracePt t="34308" x="3660775" y="2312988"/>
          <p14:tracePt t="34325" x="3625850" y="2312988"/>
          <p14:tracePt t="34342" x="3598863" y="2312988"/>
          <p14:tracePt t="34366" x="3554413" y="2322513"/>
          <p14:tracePt t="34375" x="3544888" y="2322513"/>
          <p14:tracePt t="34392" x="3527425" y="2322513"/>
          <p14:tracePt t="34592" x="3536950" y="2322513"/>
          <p14:tracePt t="34608" x="3544888" y="2322513"/>
          <p14:tracePt t="34625" x="3562350" y="2322513"/>
          <p14:tracePt t="34642" x="3598863" y="2322513"/>
          <p14:tracePt t="34665" x="3848100" y="2322513"/>
          <p14:tracePt t="34675" x="3946525" y="2330450"/>
          <p14:tracePt t="34692" x="4027488" y="2330450"/>
          <p14:tracePt t="34692" x="4098925" y="2339975"/>
          <p14:tracePt t="34708" x="4160838" y="2339975"/>
          <p14:tracePt t="34725" x="4259263" y="2339975"/>
          <p14:tracePt t="34742" x="4330700" y="2339975"/>
          <p14:tracePt t="34767" x="4384675" y="2339975"/>
          <p14:tracePt t="34775" x="4402138" y="2339975"/>
          <p14:tracePt t="34791" x="4419600" y="2339975"/>
          <p14:tracePt t="34808" x="4429125" y="2339975"/>
          <p14:tracePt t="34841" x="4438650" y="2339975"/>
          <p14:tracePt t="35058" x="4429125" y="2339975"/>
          <p14:tracePt t="35082" x="4411663" y="2330450"/>
          <p14:tracePt t="35108" x="4357688" y="2330450"/>
          <p14:tracePt t="35124" x="4224338" y="2330450"/>
          <p14:tracePt t="35141" x="4081463" y="2330450"/>
          <p14:tracePt t="35165" x="3956050" y="2322513"/>
          <p14:tracePt t="35175" x="3911600" y="2322513"/>
          <p14:tracePt t="35191" x="3822700" y="2312988"/>
          <p14:tracePt t="35207" x="3786188" y="2312988"/>
          <p14:tracePt t="35224" x="3705225" y="2295525"/>
          <p14:tracePt t="35241" x="3643313" y="2286000"/>
          <p14:tracePt t="35258" x="3616325" y="2276475"/>
          <p14:tracePt t="35282" x="3527425" y="2232025"/>
          <p14:tracePt t="35308" x="3490913" y="2205038"/>
          <p14:tracePt t="35324" x="3465513" y="2197100"/>
          <p14:tracePt t="35341" x="3455988" y="2187575"/>
          <p14:tracePt t="35358" x="3455988" y="2179638"/>
          <p14:tracePt t="35383" x="3438525" y="2160588"/>
          <p14:tracePt t="35425" x="3429000" y="2152650"/>
          <p14:tracePt t="35441" x="3429000" y="2143125"/>
          <p14:tracePt t="35457" x="3419475" y="2133600"/>
          <p14:tracePt t="35483" x="3419475" y="2116138"/>
          <p14:tracePt t="35507" x="3419475" y="2108200"/>
          <p14:tracePt t="35524" x="3419475" y="2098675"/>
          <p14:tracePt t="35541" x="3419475" y="2089150"/>
          <p14:tracePt t="35558" x="3419475" y="2081213"/>
          <p14:tracePt t="35581" x="3419475" y="2071688"/>
          <p14:tracePt t="35607" x="3419475" y="2062163"/>
          <p14:tracePt t="35641" x="3419475" y="2054225"/>
          <p14:tracePt t="35791" x="3429000" y="2054225"/>
          <p14:tracePt t="35907" x="3429000" y="2044700"/>
          <p14:tracePt t="35981" x="3429000" y="2036763"/>
          <p14:tracePt t="36024" x="3429000" y="2017713"/>
          <p14:tracePt t="36057" x="3438525" y="2009775"/>
          <p14:tracePt t="36083" x="3536950" y="1982788"/>
          <p14:tracePt t="36107" x="3679825" y="1946275"/>
          <p14:tracePt t="36123" x="3786188" y="1928813"/>
          <p14:tracePt t="36140" x="3884613" y="1911350"/>
          <p14:tracePt t="36157" x="3946525" y="1911350"/>
          <p14:tracePt t="36180" x="4116388" y="1911350"/>
          <p14:tracePt t="36207" x="4197350" y="1928813"/>
          <p14:tracePt t="36223" x="4241800" y="1938338"/>
          <p14:tracePt t="36240" x="4276725" y="1955800"/>
          <p14:tracePt t="36257" x="4286250" y="1955800"/>
          <p14:tracePt t="36282" x="4303713" y="1973263"/>
          <p14:tracePt t="36307" x="4303713" y="1982788"/>
          <p14:tracePt t="36324" x="4303713" y="1990725"/>
          <p14:tracePt t="36357" x="4303713" y="2000250"/>
          <p14:tracePt t="36407" x="4303713" y="2009775"/>
          <p14:tracePt t="36424" x="4303713" y="2017713"/>
          <p14:tracePt t="36480" x="4303713" y="2027238"/>
          <p14:tracePt t="36523" x="4286250" y="2036763"/>
          <p14:tracePt t="36557" x="4268788" y="2044700"/>
          <p14:tracePt t="36581" x="4187825" y="2062163"/>
          <p14:tracePt t="36607" x="4098925" y="2081213"/>
          <p14:tracePt t="36623" x="4037013" y="2098675"/>
          <p14:tracePt t="36640" x="4000500" y="2108200"/>
          <p14:tracePt t="36657" x="3983038" y="2116138"/>
          <p14:tracePt t="36681" x="3946525" y="2125663"/>
          <p14:tracePt t="36707" x="3938588" y="2133600"/>
          <p14:tracePt t="36723" x="3929063" y="2133600"/>
          <p14:tracePt t="36740" x="3929063" y="2143125"/>
          <p14:tracePt t="36757" x="3919538" y="2143125"/>
          <p14:tracePt t="36806" x="3911600" y="2152650"/>
          <p14:tracePt t="36823" x="3894138" y="2152650"/>
          <p14:tracePt t="36856" x="3875088" y="2160588"/>
          <p14:tracePt t="36881" x="3840163" y="2170113"/>
          <p14:tracePt t="36907" x="3813175" y="2187575"/>
          <p14:tracePt t="36923" x="3768725" y="2197100"/>
          <p14:tracePt t="36941" x="3741738" y="2205038"/>
          <p14:tracePt t="36956" x="3724275" y="2214563"/>
          <p14:tracePt t="36981" x="3697288" y="2241550"/>
          <p14:tracePt t="37006" x="3687763" y="2259013"/>
          <p14:tracePt t="37023" x="3670300" y="2276475"/>
          <p14:tracePt t="37041" x="3660775" y="2303463"/>
          <p14:tracePt t="37057" x="3652838" y="2312988"/>
          <p14:tracePt t="37083" x="3643313" y="2339975"/>
          <p14:tracePt t="37091" x="3633788" y="2339975"/>
          <p14:tracePt t="37123" x="3633788" y="2347913"/>
          <p14:tracePt t="37157" x="3633788" y="2357438"/>
          <p14:tracePt t="37181" x="3625850" y="2357438"/>
          <p14:tracePt t="37223" x="3625850" y="2366963"/>
          <p14:tracePt t="37506" x="3625850" y="2374900"/>
          <p14:tracePt t="37556" x="3625850" y="2384425"/>
          <p14:tracePt t="37580" x="3625850" y="2401888"/>
          <p14:tracePt t="37606" x="3625850" y="2411413"/>
          <p14:tracePt t="37623" x="3625850" y="2419350"/>
          <p14:tracePt t="37640" x="3625850" y="2428875"/>
          <p14:tracePt t="37656" x="3625850" y="2438400"/>
          <p14:tracePt t="37680" x="3625850" y="2446338"/>
          <p14:tracePt t="37691" x="3625850" y="2455863"/>
          <p14:tracePt t="37706" x="3625850" y="2465388"/>
          <p14:tracePt t="37723" x="3625850" y="2473325"/>
          <p14:tracePt t="37756" x="3625850" y="2482850"/>
          <p14:tracePt t="37780" x="3625850" y="2490788"/>
          <p14:tracePt t="37790" x="3625850" y="2500313"/>
          <p14:tracePt t="37822" x="3625850" y="2509838"/>
          <p14:tracePt t="37856" x="3625850" y="2517775"/>
          <p14:tracePt t="37923" x="3625850" y="2527300"/>
          <p14:tracePt t="37990" x="3633788" y="2527300"/>
          <p14:tracePt t="38055" x="3643313" y="2536825"/>
          <p14:tracePt t="38105" x="3643313" y="2544763"/>
          <p14:tracePt t="38139" x="3652838" y="2544763"/>
          <p14:tracePt t="38190" x="3660775" y="2554288"/>
          <p14:tracePt t="38255" x="3670300" y="2554288"/>
          <p14:tracePt t="38279" x="3679825" y="2562225"/>
          <p14:tracePt t="38305" x="3687763" y="2562225"/>
          <p14:tracePt t="38355" x="3697288" y="2571750"/>
          <p14:tracePt t="38379" x="3705225" y="2581275"/>
          <p14:tracePt t="38405" x="3714750" y="2581275"/>
          <p14:tracePt t="38440" x="3724275" y="2589213"/>
          <p14:tracePt t="38479" x="3741738" y="2598738"/>
          <p14:tracePt t="38490" x="3751263" y="2598738"/>
          <p14:tracePt t="38505" x="3751263" y="2608263"/>
          <p14:tracePt t="38523" x="3759200" y="2616200"/>
          <p14:tracePt t="38539" x="3768725" y="2616200"/>
          <p14:tracePt t="38579" x="3776663" y="2625725"/>
          <p14:tracePt t="38589" x="3786188" y="2625725"/>
          <p14:tracePt t="38621" x="3786188" y="2633663"/>
          <p14:tracePt t="38655" x="3795713" y="2633663"/>
          <p14:tracePt t="43368" x="3803650" y="2633663"/>
          <p14:tracePt t="43393" x="3822700" y="2633663"/>
          <p14:tracePt t="43403" x="3830638" y="2633663"/>
          <p14:tracePt t="43418" x="3857625" y="2616200"/>
          <p14:tracePt t="43435" x="3965575" y="2554288"/>
          <p14:tracePt t="43452" x="4108450" y="2490788"/>
          <p14:tracePt t="43468" x="4170363" y="2465388"/>
          <p14:tracePt t="43492" x="4259263" y="2428875"/>
          <p14:tracePt t="43518" x="4276725" y="2419350"/>
          <p14:tracePt t="43534" x="4286250" y="2411413"/>
          <p14:tracePt t="43551" x="4295775" y="2411413"/>
          <p14:tracePt t="43568" x="4303713" y="2411413"/>
          <p14:tracePt t="44317" x="4295775" y="2411413"/>
          <p14:tracePt t="45367" x="4286250" y="2411413"/>
          <p14:tracePt t="45450" x="4276725" y="2411413"/>
          <p14:tracePt t="45533" x="4268788" y="2411413"/>
          <p14:tracePt t="45591" x="4259263" y="2411413"/>
          <p14:tracePt t="45666" x="4251325" y="2411413"/>
          <p14:tracePt t="45700" x="4251325" y="2401888"/>
          <p14:tracePt t="45733" x="4241800" y="2401888"/>
          <p14:tracePt t="45790" x="4224338" y="2401888"/>
          <p14:tracePt t="45816" x="4214813" y="2401888"/>
          <p14:tracePt t="45833" x="4205288" y="2393950"/>
          <p14:tracePt t="45850" x="4197350" y="2393950"/>
          <p14:tracePt t="45866" x="4187825" y="2393950"/>
          <p14:tracePt t="45894" x="4179888" y="2393950"/>
          <p14:tracePt t="45900" x="4170363" y="2393950"/>
          <p14:tracePt t="45916" x="4170363" y="2384425"/>
          <p14:tracePt t="45933" x="4152900" y="2384425"/>
          <p14:tracePt t="45949" x="4143375" y="2384425"/>
          <p14:tracePt t="45989" x="4133850" y="2384425"/>
          <p14:tracePt t="45999" x="4125913" y="2384425"/>
          <p14:tracePt t="46033" x="4116388" y="2384425"/>
          <p14:tracePt t="46049" x="4116388" y="2374900"/>
          <p14:tracePt t="46090" x="4108450" y="2374900"/>
          <p14:tracePt t="46249" x="4098925" y="2374900"/>
          <p14:tracePt t="46390" x="4089400" y="2374900"/>
          <p14:tracePt t="46400" x="4081463" y="2374900"/>
          <p14:tracePt t="46449" x="4071938" y="2366963"/>
          <p14:tracePt t="46489" x="4054475" y="2366963"/>
          <p14:tracePt t="46516" x="4037013" y="2366963"/>
          <p14:tracePt t="46549" x="4027488" y="2366963"/>
          <p14:tracePt t="46566" x="4017963" y="2366963"/>
          <p14:tracePt t="46591" x="4010025" y="2357438"/>
          <p14:tracePt t="46616" x="4000500" y="2357438"/>
          <p14:tracePt t="46649" x="3990975" y="2357438"/>
          <p14:tracePt t="46700" x="3983038" y="2357438"/>
          <p14:tracePt t="46748" x="3973513" y="2357438"/>
          <p14:tracePt t="46790" x="3965575" y="2357438"/>
          <p14:tracePt t="46832" x="3965575" y="2347913"/>
          <p14:tracePt t="46866" x="3956050" y="2347913"/>
          <p14:tracePt t="50646" x="3946525" y="2347913"/>
          <p14:tracePt t="50663" x="3938588" y="2357438"/>
          <p14:tracePt t="50687" x="3929063" y="2357438"/>
          <p14:tracePt t="50696" x="3919538" y="2357438"/>
          <p14:tracePt t="50713" x="3911600" y="2357438"/>
          <p14:tracePt t="50729" x="3902075" y="2366963"/>
          <p14:tracePt t="50746" x="3867150" y="2366963"/>
          <p14:tracePt t="50763" x="3803650" y="2366963"/>
          <p14:tracePt t="50786" x="3697288" y="2366963"/>
          <p14:tracePt t="50796" x="3633788" y="2366963"/>
          <p14:tracePt t="50813" x="3536950" y="2357438"/>
          <p14:tracePt t="50829" x="3500438" y="2357438"/>
          <p14:tracePt t="50846" x="3446463" y="2347913"/>
          <p14:tracePt t="50862" x="3394075" y="2347913"/>
          <p14:tracePt t="50888" x="3348038" y="2339975"/>
          <p14:tracePt t="50896" x="3330575" y="2330450"/>
          <p14:tracePt t="50912" x="3286125" y="2322513"/>
          <p14:tracePt t="50929" x="3251200" y="2322513"/>
          <p14:tracePt t="50947" x="3232150" y="2312988"/>
          <p14:tracePt t="50963" x="3187700" y="2295525"/>
          <p14:tracePt t="50987" x="3170238" y="2295525"/>
          <p14:tracePt t="50997" x="3152775" y="2286000"/>
          <p14:tracePt t="51013" x="3133725" y="2276475"/>
          <p14:tracePt t="51029" x="3116263" y="2268538"/>
          <p14:tracePt t="51045" x="3108325" y="2259013"/>
          <p14:tracePt t="51062" x="3089275" y="2251075"/>
          <p14:tracePt t="51086" x="3081338" y="2241550"/>
          <p14:tracePt t="51096" x="3071813" y="2232025"/>
          <p14:tracePt t="51112" x="3062288" y="2224088"/>
          <p14:tracePt t="51129" x="3054350" y="2224088"/>
          <p14:tracePt t="51146" x="3044825" y="2214563"/>
          <p14:tracePt t="51162" x="3036888" y="2214563"/>
          <p14:tracePt t="51187" x="3027363" y="2205038"/>
          <p14:tracePt t="51196" x="3017838" y="2197100"/>
          <p14:tracePt t="51212" x="3009900" y="2187575"/>
          <p14:tracePt t="51229" x="3009900" y="2179638"/>
          <p14:tracePt t="51263" x="3000375" y="2170113"/>
          <p14:tracePt t="51313" x="2990850" y="2160588"/>
          <p14:tracePt t="51345" x="2990850" y="2152650"/>
          <p14:tracePt t="51513" x="3000375" y="2152650"/>
          <p14:tracePt t="51562" x="3009900" y="2152650"/>
          <p14:tracePt t="51879" x="2946400" y="2152650"/>
          <p14:tracePt t="51904" x="2894013" y="2152650"/>
          <p14:tracePt t="51913" x="2867025" y="2160588"/>
          <p14:tracePt t="51928" x="2813050" y="2160588"/>
          <p14:tracePt t="51945" x="2786063" y="2160588"/>
          <p14:tracePt t="51961" x="2732088" y="2152650"/>
          <p14:tracePt t="51978" x="2705100" y="2133600"/>
          <p14:tracePt t="52002" x="2616200" y="2108200"/>
          <p14:tracePt t="52012" x="2598738" y="2098675"/>
          <p14:tracePt t="52028" x="2571750" y="2089150"/>
          <p14:tracePt t="52045" x="2571750" y="2081213"/>
          <p14:tracePt t="52062" x="2571750" y="2071688"/>
          <p14:tracePt t="52078" x="2571750" y="2044700"/>
          <p14:tracePt t="52102" x="2616200" y="2000250"/>
          <p14:tracePt t="52112" x="2660650" y="1955800"/>
          <p14:tracePt t="52128" x="2714625" y="1911350"/>
          <p14:tracePt t="52145" x="2840038" y="1822450"/>
          <p14:tracePt t="52162" x="2973388" y="1758950"/>
          <p14:tracePt t="52178" x="3044825" y="1741488"/>
          <p14:tracePt t="52178" x="3125788" y="1731963"/>
          <p14:tracePt t="52203" x="3276600" y="1724025"/>
          <p14:tracePt t="52212" x="3357563" y="1724025"/>
          <p14:tracePt t="52228" x="3554413" y="1724025"/>
          <p14:tracePt t="52245" x="3633788" y="1724025"/>
          <p14:tracePt t="52262" x="3786188" y="1751013"/>
          <p14:tracePt t="52278" x="3911600" y="1785938"/>
          <p14:tracePt t="52303" x="4037013" y="1822450"/>
          <p14:tracePt t="52313" x="4098925" y="1839913"/>
          <p14:tracePt t="52328" x="4197350" y="1874838"/>
          <p14:tracePt t="52344" x="4241800" y="1893888"/>
          <p14:tracePt t="52362" x="4295775" y="1919288"/>
          <p14:tracePt t="52378" x="4330700" y="1938338"/>
          <p14:tracePt t="52403" x="4340225" y="1946275"/>
          <p14:tracePt t="52428" x="4348163" y="1955800"/>
          <p14:tracePt t="52445" x="4348163" y="1965325"/>
          <p14:tracePt t="52462" x="4348163" y="1973263"/>
          <p14:tracePt t="52478" x="4348163" y="1982788"/>
          <p14:tracePt t="52501" x="4348163" y="1990725"/>
          <p14:tracePt t="52527" x="4348163" y="2000250"/>
          <p14:tracePt t="52544" x="4340225" y="2027238"/>
          <p14:tracePt t="52561" x="4286250" y="2081213"/>
          <p14:tracePt t="52577" x="4241800" y="2125663"/>
          <p14:tracePt t="52603" x="4081463" y="2232025"/>
          <p14:tracePt t="52611" x="4027488" y="2251075"/>
          <p14:tracePt t="52628" x="3938588" y="2276475"/>
          <p14:tracePt t="52644" x="3884613" y="2286000"/>
          <p14:tracePt t="52661" x="3776663" y="2295525"/>
          <p14:tracePt t="52677" x="3724275" y="2295525"/>
          <p14:tracePt t="52701" x="3643313" y="2295525"/>
          <p14:tracePt t="52711" x="3633788" y="2295525"/>
          <p14:tracePt t="52727" x="3625850" y="2295525"/>
          <p14:tracePt t="54526" x="3589338" y="2295525"/>
          <p14:tracePt t="54543" x="3554413" y="2286000"/>
          <p14:tracePt t="54560" x="3473450" y="2268538"/>
          <p14:tracePt t="54577" x="3330575" y="2251075"/>
          <p14:tracePt t="54604" x="3197225" y="2224088"/>
          <p14:tracePt t="54611" x="3133725" y="2205038"/>
          <p14:tracePt t="54627" x="3017838" y="2160588"/>
          <p14:tracePt t="54643" x="2955925" y="2133600"/>
          <p14:tracePt t="54659" x="2840038" y="2089150"/>
          <p14:tracePt t="54676" x="2751138" y="2044700"/>
          <p14:tracePt t="54700" x="2679700" y="2017713"/>
          <p14:tracePt t="54710" x="2652713" y="2000250"/>
          <p14:tracePt t="54726" x="2608263" y="1973263"/>
          <p14:tracePt t="54742" x="2589213" y="1965325"/>
          <p14:tracePt t="54759" x="2562225" y="1938338"/>
          <p14:tracePt t="54776" x="2544763" y="1928813"/>
          <p14:tracePt t="54800" x="2536825" y="1911350"/>
          <p14:tracePt t="54843" x="2517775" y="1911350"/>
          <p14:tracePt t="54859" x="2517775" y="1901825"/>
          <p14:tracePt t="54877" x="2509838" y="1901825"/>
          <p14:tracePt t="54901" x="2500313" y="1893888"/>
          <p14:tracePt t="54910" x="2482850" y="1893888"/>
          <p14:tracePt t="54927" x="2465388" y="1884363"/>
          <p14:tracePt t="54942" x="2438400" y="1874838"/>
          <p14:tracePt t="54959" x="2366963" y="1857375"/>
          <p14:tracePt t="54977" x="2312988" y="1847850"/>
          <p14:tracePt t="55000" x="2276475" y="1839913"/>
          <p14:tracePt t="55010" x="2268538" y="1839913"/>
          <p14:tracePt t="55027" x="2259013" y="1830388"/>
          <p14:tracePt t="55042" x="2251075" y="1830388"/>
          <p14:tracePt t="56608" x="2241550" y="1839913"/>
          <p14:tracePt t="56625" x="2214563" y="1901825"/>
          <p14:tracePt t="56641" x="2197100" y="1928813"/>
          <p14:tracePt t="56658" x="2160588" y="2000250"/>
          <p14:tracePt t="56675" x="2133600" y="2062163"/>
          <p14:tracePt t="56699" x="2098675" y="2116138"/>
          <p14:tracePt t="56708" x="2089150" y="2152650"/>
          <p14:tracePt t="56725" x="2054225" y="2197100"/>
          <p14:tracePt t="56741" x="2044700" y="2224088"/>
          <p14:tracePt t="56758" x="2027238" y="2259013"/>
          <p14:tracePt t="56775" x="2017713" y="2276475"/>
          <p14:tracePt t="56801" x="2017713" y="2286000"/>
          <p14:tracePt t="56809" x="2009775" y="2286000"/>
          <p14:tracePt t="56824" x="2009775" y="2295525"/>
          <p14:tracePt t="62470" x="2071688" y="2347913"/>
          <p14:tracePt t="62486" x="2187575" y="2393950"/>
          <p14:tracePt t="62512" x="2374900" y="2446338"/>
          <p14:tracePt t="62520" x="2473325" y="2473325"/>
          <p14:tracePt t="62537" x="2670175" y="2554288"/>
          <p14:tracePt t="62553" x="2759075" y="2589213"/>
          <p14:tracePt t="62570" x="2911475" y="2670175"/>
          <p14:tracePt t="62587" x="3000375" y="2697163"/>
          <p14:tracePt t="62612" x="3044825" y="2714625"/>
          <p14:tracePt t="62620" x="3054350" y="2714625"/>
          <p14:tracePt t="62636" x="3071813" y="2724150"/>
          <p14:tracePt t="62653" x="3071813" y="2732088"/>
          <p14:tracePt t="62687" x="3071813" y="2741613"/>
          <p14:tracePt t="62736" x="3071813" y="2751138"/>
          <p14:tracePt t="62770" x="3081338" y="2768600"/>
          <p14:tracePt t="62787" x="3081338" y="2776538"/>
          <p14:tracePt t="62811" x="3089275" y="2803525"/>
          <p14:tracePt t="62821" x="3089275" y="2822575"/>
          <p14:tracePt t="62837" x="3098800" y="2874963"/>
          <p14:tracePt t="62853" x="3098800" y="2901950"/>
          <p14:tracePt t="62870" x="3098800" y="2946400"/>
          <p14:tracePt t="62886" x="3108325" y="2955925"/>
          <p14:tracePt t="62911" x="3108325" y="2965450"/>
          <p14:tracePt t="63137" x="3036888" y="2982913"/>
          <p14:tracePt t="63153" x="2973388" y="2990850"/>
          <p14:tracePt t="63170" x="2840038" y="3027363"/>
          <p14:tracePt t="63187" x="2724150" y="3062288"/>
          <p14:tracePt t="63211" x="2625725" y="3081338"/>
          <p14:tracePt t="63220" x="2571750" y="3089275"/>
          <p14:tracePt t="63236" x="2455863" y="3098800"/>
          <p14:tracePt t="63253" x="2393950" y="3098800"/>
          <p14:tracePt t="63270" x="2268538" y="3098800"/>
          <p14:tracePt t="63286" x="2187575" y="3098800"/>
          <p14:tracePt t="63312" x="2116138" y="3098800"/>
          <p14:tracePt t="63320" x="2089150" y="3098800"/>
          <p14:tracePt t="63336" x="2036763" y="3098800"/>
          <p14:tracePt t="63353" x="2017713" y="3098800"/>
          <p14:tracePt t="63370" x="1982788" y="3098800"/>
          <p14:tracePt t="63387" x="1965325" y="3098800"/>
          <p14:tracePt t="63420" x="1955800" y="3098800"/>
          <p14:tracePt t="71465" x="1982788" y="3081338"/>
          <p14:tracePt t="71481" x="2017713" y="3071813"/>
          <p14:tracePt t="71498" x="2116138" y="3054350"/>
          <p14:tracePt t="71525" x="2374900" y="3009900"/>
          <p14:tracePt t="71548" x="2581275" y="2982913"/>
          <p14:tracePt t="71564" x="2751138" y="2965450"/>
          <p14:tracePt t="71581" x="2830513" y="2965450"/>
          <p14:tracePt t="71598" x="3000375" y="2965450"/>
          <p14:tracePt t="71623" x="3214688" y="2965450"/>
          <p14:tracePt t="71648" x="3348038" y="2982913"/>
          <p14:tracePt t="71665" x="3438525" y="2990850"/>
          <p14:tracePt t="71681" x="3465513" y="3000375"/>
          <p14:tracePt t="71698" x="3490913" y="3000375"/>
          <p14:tracePt t="71722" x="3500438" y="3000375"/>
          <p14:tracePt t="71764" x="3500438" y="3009900"/>
          <p14:tracePt t="71780" x="3500438" y="3017838"/>
          <p14:tracePt t="71797" x="3500438" y="3036888"/>
          <p14:tracePt t="71822" x="3500438" y="3071813"/>
          <p14:tracePt t="71831" x="3500438" y="3089275"/>
          <p14:tracePt t="71847" x="3500438" y="3125788"/>
          <p14:tracePt t="71864" x="3490913" y="3143250"/>
          <p14:tracePt t="71881" x="3490913" y="3152775"/>
          <p14:tracePt t="71897" x="3482975" y="3152775"/>
          <p14:tracePt t="71926" x="3465513" y="3152775"/>
          <p14:tracePt t="71947" x="3429000" y="3133725"/>
          <p14:tracePt t="71965" x="3375025" y="3081338"/>
          <p14:tracePt t="71980" x="3357563" y="3036888"/>
          <p14:tracePt t="71997" x="3313113" y="2955925"/>
          <p14:tracePt t="72024" x="3295650" y="2847975"/>
          <p14:tracePt t="72047" x="3286125" y="2795588"/>
          <p14:tracePt t="72065" x="3286125" y="2741613"/>
          <p14:tracePt t="72081" x="3295650" y="2705100"/>
          <p14:tracePt t="72097" x="3340100" y="2598738"/>
          <p14:tracePt t="72124" x="3384550" y="2509838"/>
          <p14:tracePt t="72147" x="3411538" y="2482850"/>
          <p14:tracePt t="72165" x="3446463" y="2473325"/>
          <p14:tracePt t="72181" x="3473450" y="2465388"/>
          <p14:tracePt t="72198" x="3544888" y="2465388"/>
          <p14:tracePt t="72224" x="3643313" y="2482850"/>
          <p14:tracePt t="72247" x="3697288" y="2536825"/>
          <p14:tracePt t="72265" x="3732213" y="2625725"/>
          <p14:tracePt t="72280" x="3751263" y="2670175"/>
          <p14:tracePt t="72297" x="3786188" y="2776538"/>
          <p14:tracePt t="72321" x="3803650" y="2857500"/>
          <p14:tracePt t="72330" x="3813175" y="2884488"/>
          <p14:tracePt t="72347" x="3813175" y="2938463"/>
          <p14:tracePt t="72364" x="3803650" y="2990850"/>
          <p14:tracePt t="72380" x="3786188" y="3017838"/>
          <p14:tracePt t="72397" x="3759200" y="3081338"/>
          <p14:tracePt t="72421" x="3687763" y="3116263"/>
          <p14:tracePt t="72421" x="3652838" y="3133725"/>
          <p14:tracePt t="72447" x="3544888" y="3152775"/>
          <p14:tracePt t="72464" x="3473450" y="3152775"/>
          <p14:tracePt t="72480" x="3446463" y="3152775"/>
          <p14:tracePt t="72496" x="3402013" y="3152775"/>
          <p14:tracePt t="72521" x="3367088" y="3143250"/>
          <p14:tracePt t="72531" x="3348038" y="3125788"/>
          <p14:tracePt t="72546" x="3322638" y="3089275"/>
          <p14:tracePt t="72565" x="3295650" y="3027363"/>
          <p14:tracePt t="72580" x="3286125" y="3009900"/>
          <p14:tracePt t="72597" x="3276600" y="2965450"/>
          <p14:tracePt t="72623" x="3268663" y="2911475"/>
          <p14:tracePt t="72646" x="3268663" y="2874963"/>
          <p14:tracePt t="72663" x="3268663" y="2830513"/>
          <p14:tracePt t="72680" x="3268663" y="2822575"/>
          <p14:tracePt t="72697" x="3286125" y="2795588"/>
          <p14:tracePt t="72721" x="3313113" y="2759075"/>
          <p14:tracePt t="72746" x="3340100" y="2732088"/>
          <p14:tracePt t="72764" x="3367088" y="2724150"/>
          <p14:tracePt t="72780" x="3384550" y="2724150"/>
          <p14:tracePt t="72797" x="3438525" y="2714625"/>
          <p14:tracePt t="72822" x="3554413" y="2724150"/>
          <p14:tracePt t="72846" x="3616325" y="2741613"/>
          <p14:tracePt t="72863" x="3670300" y="2776538"/>
          <p14:tracePt t="72880" x="3687763" y="2786063"/>
          <p14:tracePt t="72897" x="3714750" y="2813050"/>
          <p14:tracePt t="72923" x="3732213" y="2874963"/>
          <p14:tracePt t="72947" x="3732213" y="2938463"/>
          <p14:tracePt t="72964" x="3732213" y="3017838"/>
          <p14:tracePt t="72981" x="3724275" y="3044825"/>
          <p14:tracePt t="72997" x="3697288" y="3098800"/>
          <p14:tracePt t="73023" x="3633788" y="3133725"/>
          <p14:tracePt t="73047" x="3608388" y="3133725"/>
          <p14:tracePt t="73063" x="3589338" y="3143250"/>
          <p14:tracePt t="73096" x="3581400" y="3152775"/>
          <p14:tracePt t="73121" x="3562350" y="3152775"/>
          <p14:tracePt t="91399" x="3581400" y="3214688"/>
          <p14:tracePt t="91416" x="3598863" y="3303588"/>
          <p14:tracePt t="91440" x="3598863" y="3438525"/>
          <p14:tracePt t="91449" x="3598863" y="3509963"/>
          <p14:tracePt t="91467" x="3598863" y="3660775"/>
          <p14:tracePt t="91483" x="3598863" y="3732213"/>
          <p14:tracePt t="91499" x="3581400" y="3875088"/>
          <p14:tracePt t="91517" x="3562350" y="4027488"/>
          <p14:tracePt t="91542" x="3536950" y="4160838"/>
          <p14:tracePt t="91550" x="3517900" y="4214813"/>
          <p14:tracePt t="91567" x="3482975" y="4276725"/>
          <p14:tracePt t="91582" x="3473450" y="4313238"/>
          <p14:tracePt t="91599" x="3411538" y="4384675"/>
          <p14:tracePt t="91616" x="3340100" y="4483100"/>
          <p14:tracePt t="91640" x="3276600" y="4608513"/>
          <p14:tracePt t="91649" x="3251200" y="4660900"/>
          <p14:tracePt t="91666" x="3214688" y="4741863"/>
          <p14:tracePt t="91682" x="3205163" y="4776788"/>
          <p14:tracePt t="91699" x="3187700" y="4813300"/>
          <p14:tracePt t="91716" x="3179763" y="4848225"/>
          <p14:tracePt t="91740" x="3179763" y="4867275"/>
          <p14:tracePt t="92016" x="3170238" y="4867275"/>
          <p14:tracePt t="92041" x="3133725" y="4902200"/>
          <p14:tracePt t="92049" x="3098800" y="4919663"/>
          <p14:tracePt t="92066" x="3036888" y="4965700"/>
          <p14:tracePt t="92082" x="3009900" y="4973638"/>
          <p14:tracePt t="92098" x="2965450" y="5000625"/>
          <p14:tracePt t="92115" x="2928938" y="5010150"/>
          <p14:tracePt t="92141" x="2901950" y="5027613"/>
          <p14:tracePt t="92149" x="2874963" y="5027613"/>
          <p14:tracePt t="92166" x="2830513" y="5045075"/>
          <p14:tracePt t="92182" x="2803525" y="5054600"/>
          <p14:tracePt t="92198" x="2724150" y="5072063"/>
          <p14:tracePt t="92215" x="2643188" y="5089525"/>
          <p14:tracePt t="92239" x="2581275" y="5108575"/>
          <p14:tracePt t="92248" x="2554288" y="5108575"/>
          <p14:tracePt t="92265" x="2500313" y="5116513"/>
          <p14:tracePt t="92281" x="2482850" y="5126038"/>
          <p14:tracePt t="92298" x="2446338" y="5133975"/>
          <p14:tracePt t="92315" x="2428875" y="5133975"/>
          <p14:tracePt t="92340" x="2419350" y="5133975"/>
          <p14:tracePt t="92648" x="2428875" y="5133975"/>
          <p14:tracePt t="92666" x="2428875" y="5126038"/>
          <p14:tracePt t="92682" x="2438400" y="5126038"/>
          <p14:tracePt t="92698" x="2446338" y="5126038"/>
          <p14:tracePt t="92715" x="2455863" y="5126038"/>
          <p14:tracePt t="92739" x="2465388" y="5126038"/>
          <p14:tracePt t="92749" x="2473325" y="5126038"/>
          <p14:tracePt t="92765" x="2490788" y="5126038"/>
          <p14:tracePt t="92781" x="2517775" y="5126038"/>
          <p14:tracePt t="92798" x="2581275" y="5126038"/>
          <p14:tracePt t="92815" x="2652713" y="5126038"/>
          <p14:tracePt t="92839" x="2705100" y="5126038"/>
          <p14:tracePt t="92849" x="2732088" y="5126038"/>
          <p14:tracePt t="92865" x="2768600" y="5126038"/>
          <p14:tracePt t="92881" x="2786063" y="5126038"/>
          <p14:tracePt t="92898" x="2830513" y="5116513"/>
          <p14:tracePt t="92915" x="2867025" y="5108575"/>
          <p14:tracePt t="92939" x="2919413" y="5108575"/>
          <p14:tracePt t="92949" x="2946400" y="5099050"/>
          <p14:tracePt t="92965" x="3000375" y="5099050"/>
          <p14:tracePt t="92982" x="3017838" y="5099050"/>
          <p14:tracePt t="92998" x="3054350" y="5099050"/>
          <p14:tracePt t="93015" x="3071813" y="5099050"/>
          <p14:tracePt t="93041" x="3098800" y="5099050"/>
          <p14:tracePt t="93064" x="3108325" y="5099050"/>
          <p14:tracePt t="93081" x="3116263" y="5099050"/>
          <p14:tracePt t="93115" x="3125788" y="5099050"/>
          <p14:tracePt t="93139" x="3133725" y="5099050"/>
          <p14:tracePt t="93231" x="3133725" y="5089525"/>
          <p14:tracePt t="93265" x="3125788" y="5089525"/>
          <p14:tracePt t="93297" x="3098800" y="5081588"/>
          <p14:tracePt t="93314" x="3036888" y="5062538"/>
          <p14:tracePt t="93331" x="2973388" y="5037138"/>
          <p14:tracePt t="93355" x="2803525" y="5010150"/>
          <p14:tracePt t="93365" x="2759075" y="5000625"/>
          <p14:tracePt t="93381" x="2705100" y="5000625"/>
          <p14:tracePt t="93397" x="2589213" y="5000625"/>
          <p14:tracePt t="93414" x="2465388" y="5000625"/>
          <p14:tracePt t="93431" x="2419350" y="5010150"/>
          <p14:tracePt t="93454" x="2312988" y="5027613"/>
          <p14:tracePt t="93465" x="2286000" y="5027613"/>
          <p14:tracePt t="93481" x="2259013" y="5037138"/>
          <p14:tracePt t="93497" x="2205038" y="5045075"/>
          <p14:tracePt t="93514" x="2160588" y="5045075"/>
          <p14:tracePt t="93531" x="2133600" y="5045075"/>
          <p14:tracePt t="93555" x="2054225" y="5045075"/>
          <p14:tracePt t="93565" x="2027238" y="5045075"/>
          <p14:tracePt t="93581" x="2000250" y="5045075"/>
          <p14:tracePt t="93597" x="1965325" y="5045075"/>
          <p14:tracePt t="93614" x="1946275" y="5045075"/>
          <p14:tracePt t="93654" x="1928813" y="5045075"/>
          <p14:tracePt t="93681" x="1919288" y="5045075"/>
          <p14:tracePt t="93697" x="1911350" y="5045075"/>
          <p14:tracePt t="93714" x="1901825" y="5045075"/>
          <p14:tracePt t="93754" x="1893888" y="5045075"/>
          <p14:tracePt t="93797" x="1884363" y="5045075"/>
          <p14:tracePt t="93814" x="1884363" y="5054600"/>
          <p14:tracePt t="94254" x="1866900" y="5072063"/>
          <p14:tracePt t="94265" x="1857375" y="5072063"/>
          <p14:tracePt t="94280" x="1839913" y="5081588"/>
          <p14:tracePt t="94297" x="1812925" y="5089525"/>
          <p14:tracePt t="94315" x="1795463" y="5099050"/>
          <p14:tracePt t="94330" x="1785938" y="5099050"/>
          <p14:tracePt t="94356" x="1741488" y="5099050"/>
          <p14:tracePt t="94365" x="1724025" y="5099050"/>
          <p14:tracePt t="94381" x="1714500" y="5089525"/>
          <p14:tracePt t="94397" x="1687513" y="5081588"/>
          <p14:tracePt t="94414" x="1670050" y="5062538"/>
          <p14:tracePt t="94430" x="1652588" y="5054600"/>
          <p14:tracePt t="94454" x="1625600" y="4991100"/>
          <p14:tracePt t="94465" x="1616075" y="4965700"/>
          <p14:tracePt t="94480" x="1616075" y="4946650"/>
          <p14:tracePt t="94497" x="1608138" y="4902200"/>
          <p14:tracePt t="94514" x="1608138" y="4884738"/>
          <p14:tracePt t="94530" x="1608138" y="4875213"/>
          <p14:tracePt t="94554" x="1608138" y="4848225"/>
          <p14:tracePt t="94580" x="1616075" y="4840288"/>
          <p14:tracePt t="94597" x="1625600" y="4830763"/>
          <p14:tracePt t="94614" x="1643063" y="4822825"/>
          <p14:tracePt t="94630" x="1660525" y="4803775"/>
          <p14:tracePt t="94654" x="1731963" y="4768850"/>
          <p14:tracePt t="94680" x="1751013" y="4751388"/>
          <p14:tracePt t="94697" x="1768475" y="4751388"/>
          <p14:tracePt t="94714" x="1795463" y="4751388"/>
          <p14:tracePt t="94730" x="1803400" y="4751388"/>
          <p14:tracePt t="94755" x="1839913" y="4751388"/>
          <p14:tracePt t="94765" x="1847850" y="4751388"/>
          <p14:tracePt t="94780" x="1874838" y="4759325"/>
          <p14:tracePt t="94796" x="1911350" y="4768850"/>
          <p14:tracePt t="94814" x="1965325" y="4795838"/>
          <p14:tracePt t="94830" x="2000250" y="4813300"/>
          <p14:tracePt t="94854" x="2062163" y="4857750"/>
          <p14:tracePt t="94864" x="2071688" y="4867275"/>
          <p14:tracePt t="94880" x="2089150" y="4875213"/>
          <p14:tracePt t="94897" x="2098675" y="4894263"/>
          <p14:tracePt t="94914" x="2108200" y="4911725"/>
          <p14:tracePt t="94930" x="2116138" y="4911725"/>
          <p14:tracePt t="94964" x="2116138" y="4919663"/>
          <p14:tracePt t="95256" x="2133600" y="4919663"/>
          <p14:tracePt t="95264" x="2160588" y="4919663"/>
          <p14:tracePt t="95280" x="2179638" y="4919663"/>
          <p14:tracePt t="95296" x="2241550" y="4919663"/>
          <p14:tracePt t="95313" x="2322513" y="4919663"/>
          <p14:tracePt t="95330" x="2384425" y="4919663"/>
          <p14:tracePt t="95354" x="2598738" y="4919663"/>
          <p14:tracePt t="95364" x="2679700" y="4919663"/>
          <p14:tracePt t="95379" x="2768600" y="4919663"/>
          <p14:tracePt t="95397" x="2911475" y="4919663"/>
          <p14:tracePt t="95414" x="3081338" y="4919663"/>
          <p14:tracePt t="95430" x="3160713" y="4919663"/>
          <p14:tracePt t="95454" x="3473450" y="4919663"/>
          <p14:tracePt t="95464" x="3571875" y="4919663"/>
          <p14:tracePt t="95480" x="3679825" y="4938713"/>
          <p14:tracePt t="95496" x="3848100" y="4946650"/>
          <p14:tracePt t="95513" x="3990975" y="4956175"/>
          <p14:tracePt t="95529" x="4071938" y="4965700"/>
          <p14:tracePt t="95552" x="4313238" y="4983163"/>
          <p14:tracePt t="95579" x="4465638" y="4991100"/>
          <p14:tracePt t="95596" x="4572000" y="5000625"/>
          <p14:tracePt t="95613" x="4643438" y="5000625"/>
          <p14:tracePt t="95629" x="4670425" y="5000625"/>
          <p14:tracePt t="95653" x="4724400" y="5000625"/>
          <p14:tracePt t="95679" x="4751388" y="5000625"/>
          <p14:tracePt t="95696" x="4759325" y="5000625"/>
          <p14:tracePt t="95714" x="4768850" y="5000625"/>
          <p14:tracePt t="96013" x="4813300" y="5010150"/>
          <p14:tracePt t="96029" x="4840288" y="5018088"/>
          <p14:tracePt t="96052" x="4956175" y="5054600"/>
          <p14:tracePt t="96064" x="5000625" y="5072063"/>
          <p14:tracePt t="96079" x="5027613" y="5089525"/>
          <p14:tracePt t="96096" x="5081588" y="5099050"/>
          <p14:tracePt t="96113" x="5089525" y="5116513"/>
          <p14:tracePt t="96129" x="5099050" y="5116513"/>
          <p14:tracePt t="96163" x="5108575" y="5116513"/>
          <p14:tracePt t="96229" x="5099050" y="5126038"/>
          <p14:tracePt t="96253" x="5089525" y="5126038"/>
          <p14:tracePt t="96264" x="5081588" y="5126038"/>
          <p14:tracePt t="96279" x="5062538" y="5126038"/>
          <p14:tracePt t="96295" x="5018088" y="5126038"/>
          <p14:tracePt t="96313" x="4938713" y="5126038"/>
          <p14:tracePt t="96329" x="4875213" y="5126038"/>
          <p14:tracePt t="96357" x="4679950" y="5126038"/>
          <p14:tracePt t="96379" x="4545013" y="5116513"/>
          <p14:tracePt t="96395" x="4473575" y="5108575"/>
          <p14:tracePt t="96412" x="4438650" y="5108575"/>
          <p14:tracePt t="96429" x="4429125" y="5108575"/>
          <p14:tracePt t="96695" x="4402138" y="5108575"/>
          <p14:tracePt t="96712" x="4367213" y="5108575"/>
          <p14:tracePt t="96728" x="4340225" y="5108575"/>
          <p14:tracePt t="96753" x="4224338" y="5116513"/>
          <p14:tracePt t="96778" x="4160838" y="5116513"/>
          <p14:tracePt t="96795" x="4116388" y="5116513"/>
          <p14:tracePt t="96812" x="4089400" y="5099050"/>
          <p14:tracePt t="96828" x="4081463" y="5099050"/>
          <p14:tracePt t="96853" x="4054475" y="5081588"/>
          <p14:tracePt t="96863" x="4037013" y="5072063"/>
          <p14:tracePt t="96878" x="4027488" y="5054600"/>
          <p14:tracePt t="96895" x="4010025" y="5027613"/>
          <p14:tracePt t="96911" x="3983038" y="5000625"/>
          <p14:tracePt t="96928" x="3973513" y="4991100"/>
          <p14:tracePt t="96952" x="3929063" y="4965700"/>
          <p14:tracePt t="96978" x="3919538" y="4956175"/>
          <p14:tracePt t="96995" x="3919538" y="4946650"/>
          <p14:tracePt t="97012" x="3919538" y="4938713"/>
          <p14:tracePt t="97028" x="3911600" y="4938713"/>
          <p14:tracePt t="97053" x="3911600" y="4919663"/>
          <p14:tracePt t="97078" x="3911600" y="4911725"/>
          <p14:tracePt t="97095" x="3911600" y="4902200"/>
          <p14:tracePt t="97112" x="3911600" y="4894263"/>
          <p14:tracePt t="97128" x="3911600" y="4875213"/>
          <p14:tracePt t="97153" x="3919538" y="4857750"/>
          <p14:tracePt t="97163" x="3929063" y="4848225"/>
          <p14:tracePt t="97195" x="3938588" y="4840288"/>
          <p14:tracePt t="97212" x="3956050" y="4830763"/>
          <p14:tracePt t="97228" x="3965575" y="4822825"/>
          <p14:tracePt t="97252" x="4017963" y="4803775"/>
          <p14:tracePt t="97263" x="4037013" y="4795838"/>
          <p14:tracePt t="97278" x="4054475" y="4795838"/>
          <p14:tracePt t="97295" x="4081463" y="4786313"/>
          <p14:tracePt t="97312" x="4108450" y="4786313"/>
          <p14:tracePt t="97328" x="4116388" y="4786313"/>
          <p14:tracePt t="97353" x="4152900" y="4786313"/>
          <p14:tracePt t="97363" x="4160838" y="4795838"/>
          <p14:tracePt t="97378" x="4179888" y="4795838"/>
          <p14:tracePt t="97395" x="4197350" y="4803775"/>
          <p14:tracePt t="97412" x="4224338" y="4813300"/>
          <p14:tracePt t="97428" x="4232275" y="4830763"/>
          <p14:tracePt t="97452" x="4276725" y="4867275"/>
          <p14:tracePt t="97462" x="4276725" y="4875213"/>
          <p14:tracePt t="97478" x="4286250" y="4894263"/>
          <p14:tracePt t="97495" x="4295775" y="4919663"/>
          <p14:tracePt t="97511" x="4313238" y="4938713"/>
          <p14:tracePt t="97551" x="4313238" y="4956175"/>
          <p14:tracePt t="97578" x="4322763" y="4965700"/>
          <p14:tracePt t="97595" x="4322763" y="4973638"/>
          <p14:tracePt t="97612" x="4322763" y="4983163"/>
          <p14:tracePt t="97628" x="4322763" y="4991100"/>
          <p14:tracePt t="97655" x="4322763" y="5000625"/>
          <p14:tracePt t="97662" x="4322763" y="5010150"/>
          <p14:tracePt t="97679" x="4313238" y="5018088"/>
          <p14:tracePt t="97694" x="4313238" y="5027613"/>
          <p14:tracePt t="97711" x="4303713" y="5045075"/>
          <p14:tracePt t="97727" x="4295775" y="5045075"/>
          <p14:tracePt t="97751" x="4286250" y="5062538"/>
          <p14:tracePt t="97777" x="4276725" y="5072063"/>
          <p14:tracePt t="97794" x="4268788" y="5081588"/>
          <p14:tracePt t="97812" x="4259263" y="5081588"/>
          <p14:tracePt t="97827" x="4251325" y="5089525"/>
          <p14:tracePt t="97852" x="4241800" y="5089525"/>
          <p14:tracePt t="97894" x="4232275" y="5099050"/>
          <p14:tracePt t="97928" x="4224338" y="5099050"/>
          <p14:tracePt t="110176" x="4214813" y="5099050"/>
          <p14:tracePt t="110185" x="4205288" y="5108575"/>
          <p14:tracePt t="110218" x="4187825" y="5116513"/>
          <p14:tracePt t="110234" x="4179888" y="5116513"/>
          <p14:tracePt t="110252" x="4179888" y="5126038"/>
          <p14:tracePt t="110276" x="4152900" y="5126038"/>
          <p14:tracePt t="110285" x="4133850" y="5126038"/>
          <p14:tracePt t="110301" x="4125913" y="5126038"/>
          <p14:tracePt t="110318" x="4098925" y="5126038"/>
          <p14:tracePt t="110335" x="4044950" y="5126038"/>
          <p14:tracePt t="110352" x="3990975" y="5126038"/>
          <p14:tracePt t="110377" x="3956050" y="5116513"/>
          <p14:tracePt t="110385" x="3956050" y="5108575"/>
          <p14:tracePt t="110402" x="3946525" y="5108575"/>
          <p14:tracePt t="110418" x="3938588" y="5099050"/>
          <p14:tracePt t="110451" x="3938588" y="5089525"/>
          <p14:tracePt t="110475" x="3938588" y="5081588"/>
          <p14:tracePt t="110486" x="3938588" y="5062538"/>
          <p14:tracePt t="110501" x="3938588" y="5054600"/>
          <p14:tracePt t="110518" x="3990975" y="4983163"/>
          <p14:tracePt t="110535" x="4098925" y="4867275"/>
          <p14:tracePt t="110551" x="4187825" y="4795838"/>
          <p14:tracePt t="110577" x="4251325" y="4751388"/>
          <p14:tracePt t="110585" x="4286250" y="4741863"/>
          <p14:tracePt t="110601" x="4313238" y="4741863"/>
          <p14:tracePt t="110618" x="4357688" y="4732338"/>
          <p14:tracePt t="110634" x="4411663" y="4732338"/>
          <p14:tracePt t="110651" x="4438650" y="4732338"/>
          <p14:tracePt t="110651" x="4456113" y="4732338"/>
          <p14:tracePt t="110677" x="4500563" y="4732338"/>
          <p14:tracePt t="110685" x="4518025" y="4741863"/>
          <p14:tracePt t="110701" x="4545013" y="4759325"/>
          <p14:tracePt t="110717" x="4572000" y="4786313"/>
          <p14:tracePt t="110734" x="4598988" y="4830763"/>
          <p14:tracePt t="110751" x="4608513" y="4848225"/>
          <p14:tracePt t="110751" x="4616450" y="4857750"/>
          <p14:tracePt t="110776" x="4625975" y="4894263"/>
          <p14:tracePt t="110785" x="4625975" y="4911725"/>
          <p14:tracePt t="110802" x="4625975" y="4956175"/>
          <p14:tracePt t="110818" x="4625975" y="4983163"/>
          <p14:tracePt t="110835" x="4608513" y="5027613"/>
          <p14:tracePt t="110851" x="4581525" y="5054600"/>
          <p14:tracePt t="110877" x="4554538" y="5072063"/>
          <p14:tracePt t="110884" x="4537075" y="5081588"/>
          <p14:tracePt t="110901" x="4527550" y="5089525"/>
          <p14:tracePt t="110901" x="4518025" y="5099050"/>
          <p14:tracePt t="110917" x="4500563" y="5099050"/>
          <p14:tracePt t="110934" x="4483100" y="5108575"/>
          <p14:tracePt t="110951" x="4473575" y="5108575"/>
          <p14:tracePt t="110974" x="4456113" y="5126038"/>
          <p14:tracePt t="112217" x="4446588" y="5126038"/>
          <p14:tracePt t="112234" x="4419600" y="5108575"/>
          <p14:tracePt t="112250" x="4357688" y="5081588"/>
          <p14:tracePt t="112274" x="4295775" y="5054600"/>
          <p14:tracePt t="112284" x="4251325" y="5027613"/>
          <p14:tracePt t="112300" x="4108450" y="4965700"/>
          <p14:tracePt t="112318" x="4017963" y="4911725"/>
          <p14:tracePt t="112334" x="3857625" y="4795838"/>
          <p14:tracePt t="112350" x="3687763" y="4679950"/>
          <p14:tracePt t="112374" x="3536950" y="4589463"/>
          <p14:tracePt t="112384" x="3473450" y="4554538"/>
          <p14:tracePt t="112400" x="3402013" y="4518025"/>
          <p14:tracePt t="112417" x="3384550" y="4510088"/>
          <p14:tracePt t="112716" x="3295650" y="4456113"/>
          <p14:tracePt t="112733" x="3152775" y="4384675"/>
          <p14:tracePt t="112750" x="3017838" y="4313238"/>
          <p14:tracePt t="112774" x="2884488" y="4214813"/>
          <p14:tracePt t="112783" x="2813050" y="4160838"/>
          <p14:tracePt t="112800" x="2687638" y="4062413"/>
          <p14:tracePt t="112816" x="2616200" y="4017963"/>
          <p14:tracePt t="112833" x="2509838" y="3946525"/>
          <p14:tracePt t="112850" x="2428875" y="3884613"/>
          <p14:tracePt t="112874" x="2366963" y="3848100"/>
          <p14:tracePt t="112884" x="2339975" y="3822700"/>
          <p14:tracePt t="112899" x="2276475" y="3795713"/>
          <p14:tracePt t="112916" x="2251075" y="3776663"/>
          <p14:tracePt t="112933" x="2197100" y="3732213"/>
          <p14:tracePt t="112949" x="2152650" y="3705225"/>
          <p14:tracePt t="112974" x="2116138" y="3679825"/>
          <p14:tracePt t="112984" x="2098675" y="3660775"/>
          <p14:tracePt t="113001" x="2071688" y="3633788"/>
          <p14:tracePt t="113033" x="2062163" y="3625850"/>
          <p14:tracePt t="113074" x="2054225" y="3616325"/>
          <p14:tracePt t="113532" x="2071688" y="3616325"/>
          <p14:tracePt t="113549" x="2133600" y="3616325"/>
          <p14:tracePt t="113573" x="2214563" y="3625850"/>
          <p14:tracePt t="113583" x="2251075" y="3625850"/>
          <p14:tracePt t="113599" x="2312988" y="3643313"/>
          <p14:tracePt t="113616" x="2339975" y="3643313"/>
          <p14:tracePt t="113633" x="2393950" y="3660775"/>
          <p14:tracePt t="113649" x="2455863" y="3679825"/>
          <p14:tracePt t="113674" x="2490788" y="3697288"/>
          <p14:tracePt t="113682" x="2500313" y="3705225"/>
          <p14:tracePt t="113698" x="2517775" y="3724275"/>
          <p14:tracePt t="113715" x="2527300" y="3732213"/>
          <p14:tracePt t="113732" x="2527300" y="3751263"/>
          <p14:tracePt t="113749" x="2527300" y="3786188"/>
          <p14:tracePt t="113773" x="2517775" y="3848100"/>
          <p14:tracePt t="113783" x="2509838" y="3894138"/>
          <p14:tracePt t="113799" x="2490788" y="3965575"/>
          <p14:tracePt t="113815" x="2482850" y="4010025"/>
          <p14:tracePt t="113832" x="2465388" y="4089400"/>
          <p14:tracePt t="113850" x="2455863" y="4205288"/>
          <p14:tracePt t="113874" x="2438400" y="4330700"/>
          <p14:tracePt t="113883" x="2428875" y="4394200"/>
          <p14:tracePt t="113900" x="2411413" y="4510088"/>
          <p14:tracePt t="113915" x="2401888" y="4572000"/>
          <p14:tracePt t="113932" x="2384425" y="4687888"/>
          <p14:tracePt t="113950" x="2366963" y="4751388"/>
          <p14:tracePt t="113973" x="2357438" y="4786313"/>
          <p14:tracePt t="113983" x="2347913" y="4786313"/>
          <p14:tracePt t="113999" x="2330450" y="4786313"/>
          <p14:tracePt t="114016" x="2322513" y="4776788"/>
          <p14:tracePt t="114032" x="2295525" y="4741863"/>
          <p14:tracePt t="114048" x="2259013" y="4679950"/>
          <p14:tracePt t="114072" x="2224088" y="4598988"/>
          <p14:tracePt t="114083" x="2205038" y="4545013"/>
          <p14:tracePt t="114100" x="2179638" y="4402138"/>
          <p14:tracePt t="114116" x="2170113" y="4313238"/>
          <p14:tracePt t="114132" x="2170113" y="4152900"/>
          <p14:tracePt t="114149" x="2160588" y="4010025"/>
          <p14:tracePt t="114174" x="2160588" y="3894138"/>
          <p14:tracePt t="114183" x="2160588" y="3848100"/>
          <p14:tracePt t="114198" x="2179638" y="3759200"/>
          <p14:tracePt t="114215" x="2197100" y="3705225"/>
          <p14:tracePt t="114231" x="2224088" y="3625850"/>
          <p14:tracePt t="114248" x="2251075" y="3581400"/>
          <p14:tracePt t="114272" x="2286000" y="3554413"/>
          <p14:tracePt t="114282" x="2312988" y="3544888"/>
          <p14:tracePt t="114298" x="2401888" y="3536950"/>
          <p14:tracePt t="114315" x="2465388" y="3536950"/>
          <p14:tracePt t="114332" x="2571750" y="3536950"/>
          <p14:tracePt t="114349" x="2643188" y="3544888"/>
          <p14:tracePt t="114373" x="2705100" y="3571875"/>
          <p14:tracePt t="114382" x="2741613" y="3598863"/>
          <p14:tracePt t="114398" x="2786063" y="3652838"/>
          <p14:tracePt t="114415" x="2822575" y="3687763"/>
          <p14:tracePt t="114432" x="2894013" y="3813175"/>
          <p14:tracePt t="114449" x="2938463" y="3946525"/>
          <p14:tracePt t="114472" x="2955925" y="4089400"/>
          <p14:tracePt t="114482" x="2955925" y="4160838"/>
          <p14:tracePt t="114498" x="2955925" y="4286250"/>
          <p14:tracePt t="114515" x="2955925" y="4330700"/>
          <p14:tracePt t="114531" x="2955925" y="4419600"/>
          <p14:tracePt t="114549" x="2938463" y="4483100"/>
          <p14:tracePt t="114573" x="2911475" y="4537075"/>
          <p14:tracePt t="114582" x="2894013" y="4554538"/>
          <p14:tracePt t="114599" x="2874963" y="4589463"/>
          <p14:tracePt t="114615" x="2857500" y="4598988"/>
          <p14:tracePt t="114631" x="2830513" y="4616450"/>
          <p14:tracePt t="114649" x="2795588" y="4633913"/>
          <p14:tracePt t="114673" x="2741613" y="4643438"/>
          <p14:tracePt t="114683" x="2714625" y="4643438"/>
          <p14:tracePt t="114699" x="2660650" y="4643438"/>
          <p14:tracePt t="114715" x="2616200" y="4633913"/>
          <p14:tracePt t="114731" x="2562225" y="4616450"/>
          <p14:tracePt t="114748" x="2509838" y="4581525"/>
          <p14:tracePt t="114772" x="2473325" y="4518025"/>
          <p14:tracePt t="114781" x="2455863" y="4473575"/>
          <p14:tracePt t="114798" x="2428875" y="4384675"/>
          <p14:tracePt t="114814" x="2419350" y="4348163"/>
          <p14:tracePt t="114831" x="2401888" y="4259263"/>
          <p14:tracePt t="114849" x="2384425" y="4143375"/>
          <p14:tracePt t="114873" x="2374900" y="4000500"/>
          <p14:tracePt t="114882" x="2374900" y="3929063"/>
          <p14:tracePt t="114898" x="2374900" y="3822700"/>
          <p14:tracePt t="114915" x="2374900" y="3786188"/>
          <p14:tracePt t="114931" x="2374900" y="3741738"/>
          <p14:tracePt t="114948" x="2374900" y="3705225"/>
          <p14:tracePt t="114973" x="2384425" y="3679825"/>
          <p14:tracePt t="114981" x="2393950" y="3670300"/>
          <p14:tracePt t="114998" x="2401888" y="3643313"/>
          <p14:tracePt t="115014" x="2419350" y="3633788"/>
          <p14:tracePt t="115031" x="2438400" y="3616325"/>
          <p14:tracePt t="115048" x="2465388" y="3616325"/>
          <p14:tracePt t="115072" x="2509838" y="3608388"/>
          <p14:tracePt t="115082" x="2536825" y="3608388"/>
          <p14:tracePt t="115098" x="2589213" y="3608388"/>
          <p14:tracePt t="115114" x="2616200" y="3616325"/>
          <p14:tracePt t="115131" x="2670175" y="3625850"/>
          <p14:tracePt t="115148" x="2714625" y="3643313"/>
          <p14:tracePt t="115173" x="2751138" y="3652838"/>
          <p14:tracePt t="115182" x="2768600" y="3660775"/>
          <p14:tracePt t="115199" x="2786063" y="3687763"/>
          <p14:tracePt t="115215" x="2803525" y="3697288"/>
          <p14:tracePt t="115231" x="2830513" y="3741738"/>
          <p14:tracePt t="115249" x="2857500" y="3795713"/>
          <p14:tracePt t="115275" x="2874963" y="3848100"/>
          <p14:tracePt t="115282" x="2884488" y="3875088"/>
          <p14:tracePt t="115298" x="2884488" y="3938588"/>
          <p14:tracePt t="115314" x="2884488" y="3956050"/>
          <p14:tracePt t="115331" x="2884488" y="4000500"/>
          <p14:tracePt t="115348" x="2884488" y="4054475"/>
          <p14:tracePt t="115373" x="2867025" y="4108450"/>
          <p14:tracePt t="115381" x="2857500" y="4133850"/>
          <p14:tracePt t="115398" x="2840038" y="4187825"/>
          <p14:tracePt t="115414" x="2830513" y="4205288"/>
          <p14:tracePt t="115431" x="2813050" y="4232275"/>
          <p14:tracePt t="115448" x="2803525" y="4259263"/>
          <p14:tracePt t="115473" x="2795588" y="4276725"/>
          <p14:tracePt t="115481" x="2786063" y="4286250"/>
          <p14:tracePt t="115498" x="2776538" y="4295775"/>
          <p14:tracePt t="115514" x="2768600" y="4295775"/>
          <p14:tracePt t="115530" x="2741613" y="4313238"/>
          <p14:tracePt t="115548" x="2714625" y="4322763"/>
          <p14:tracePt t="115572" x="2687638" y="4340225"/>
          <p14:tracePt t="115582" x="2670175" y="4340225"/>
          <p14:tracePt t="115597" x="2625725" y="4357688"/>
          <p14:tracePt t="115614" x="2608263" y="4357688"/>
          <p14:tracePt t="115631" x="2562225" y="4367213"/>
          <p14:tracePt t="115648" x="2536825" y="4367213"/>
          <p14:tracePt t="115672" x="2500313" y="4348163"/>
          <p14:tracePt t="115681" x="2482850" y="4330700"/>
          <p14:tracePt t="115697" x="2446338" y="4241800"/>
          <p14:tracePt t="115714" x="2428875" y="4179888"/>
          <p14:tracePt t="115731" x="2411413" y="4027488"/>
          <p14:tracePt t="115748" x="2401888" y="3919538"/>
          <p14:tracePt t="115773" x="2401888" y="3857625"/>
          <p14:tracePt t="115781" x="2401888" y="3848100"/>
          <p14:tracePt t="115797" x="2401888" y="3830638"/>
          <p14:tracePt t="115814" x="2401888" y="3822700"/>
          <p14:tracePt t="115897" x="2419350" y="3822700"/>
          <p14:tracePt t="115930" x="2428875" y="3830638"/>
          <p14:tracePt t="115947" x="2455863" y="3894138"/>
          <p14:tracePt t="115971" x="2509838" y="4037013"/>
          <p14:tracePt t="115981" x="2527300" y="4116388"/>
          <p14:tracePt t="115997" x="2544763" y="4232275"/>
          <p14:tracePt t="116014" x="2544763" y="4268788"/>
          <p14:tracePt t="116030" x="2544763" y="4322763"/>
          <p14:tracePt t="116047" x="2554288" y="4340225"/>
          <p14:tracePt t="127739" x="2562225" y="4394200"/>
          <p14:tracePt t="127754" x="2571750" y="4429125"/>
          <p14:tracePt t="127771" x="2589213" y="4545013"/>
          <p14:tracePt t="127797" x="2652713" y="4857750"/>
          <p14:tracePt t="127821" x="2759075" y="5133975"/>
          <p14:tracePt t="127839" x="2857500" y="5438775"/>
          <p14:tracePt t="127855" x="2894013" y="5554663"/>
          <p14:tracePt t="127871" x="2919413" y="5751513"/>
          <p14:tracePt t="127896" x="2928938" y="5919788"/>
          <p14:tracePt t="127921" x="2928938" y="5956300"/>
          <p14:tracePt t="127939" x="2928938" y="5973763"/>
          <p14:tracePt t="127971" x="2928938" y="6000750"/>
          <p14:tracePt t="127997" x="2928938" y="6072188"/>
          <p14:tracePt t="128021" x="2928938" y="6116638"/>
          <p14:tracePt t="128038" x="2928938" y="6153150"/>
          <p14:tracePt t="128055" x="2919413" y="6161088"/>
          <p14:tracePt t="128071" x="2901950" y="6197600"/>
          <p14:tracePt t="128095" x="2874963" y="6251575"/>
          <p14:tracePt t="128105" x="2857500" y="6276975"/>
          <p14:tracePt t="128121" x="2847975" y="6330950"/>
          <p14:tracePt t="128139" x="2840038" y="6348413"/>
          <p14:tracePt t="128171" x="2830513" y="6357938"/>
          <p14:tracePt t="128239" x="2830513" y="6348413"/>
          <p14:tracePt t="128254" x="2830513" y="6340475"/>
          <p14:tracePt t="128271" x="2822575" y="6303963"/>
          <p14:tracePt t="128295" x="2813050" y="6242050"/>
          <p14:tracePt t="128295" x="2813050" y="6188075"/>
          <p14:tracePt t="128321" x="2803525" y="6037263"/>
          <p14:tracePt t="128338" x="2795588" y="5911850"/>
          <p14:tracePt t="128354" x="2795588" y="5848350"/>
          <p14:tracePt t="128371" x="2795588" y="5759450"/>
          <p14:tracePt t="128395" x="2795588" y="5680075"/>
          <p14:tracePt t="128395" x="2803525" y="5626100"/>
          <p14:tracePt t="128421" x="2822575" y="5491163"/>
          <p14:tracePt t="128438" x="2840038" y="5357813"/>
          <p14:tracePt t="128454" x="2847975" y="5295900"/>
          <p14:tracePt t="128471" x="2867025" y="5205413"/>
          <p14:tracePt t="128496" x="2884488" y="5089525"/>
          <p14:tracePt t="128521" x="2919413" y="4973638"/>
          <p14:tracePt t="128537" x="2965450" y="4822825"/>
          <p14:tracePt t="128554" x="2982913" y="4741863"/>
          <p14:tracePt t="128570" x="3017838" y="4608513"/>
          <p14:tracePt t="128596" x="3036888" y="4429125"/>
          <p14:tracePt t="128620" x="3054350" y="4340225"/>
          <p14:tracePt t="128637" x="3062288" y="4276725"/>
          <p14:tracePt t="128654" x="3071813" y="4251325"/>
          <p14:tracePt t="128670" x="3071813" y="4224338"/>
          <p14:tracePt t="128695" x="3071813" y="4205288"/>
          <p14:tracePt t="128770" x="3044825" y="4224338"/>
          <p14:tracePt t="128794" x="2911475" y="4295775"/>
          <p14:tracePt t="128805" x="2795588" y="4348163"/>
          <p14:tracePt t="128820" x="2544763" y="4446588"/>
          <p14:tracePt t="128837" x="2347913" y="4473575"/>
          <p14:tracePt t="128854" x="2276475" y="4473575"/>
          <p14:tracePt t="128870" x="2179638" y="4465638"/>
          <p14:tracePt t="128895" x="2098675" y="4367213"/>
          <p14:tracePt t="128920" x="2071688" y="4268788"/>
          <p14:tracePt t="128937" x="2062163" y="4143375"/>
          <p14:tracePt t="128954" x="2062163" y="4089400"/>
          <p14:tracePt t="128970" x="2071688" y="3965575"/>
          <p14:tracePt t="128996" x="2133600" y="3803650"/>
          <p14:tracePt t="129021" x="2160588" y="3759200"/>
          <p14:tracePt t="129037" x="2187575" y="3741738"/>
          <p14:tracePt t="129053" x="2205038" y="3732213"/>
          <p14:tracePt t="129070" x="2295525" y="3724275"/>
          <p14:tracePt t="129095" x="2490788" y="3732213"/>
          <p14:tracePt t="129120" x="2660650" y="3776663"/>
          <p14:tracePt t="129137" x="2795588" y="3848100"/>
          <p14:tracePt t="129154" x="2867025" y="3894138"/>
          <p14:tracePt t="129170" x="2946400" y="3983038"/>
          <p14:tracePt t="129195" x="2990850" y="4071938"/>
          <p14:tracePt t="129220" x="3000375" y="4143375"/>
          <p14:tracePt t="129237" x="3000375" y="4241800"/>
          <p14:tracePt t="129254" x="2990850" y="4340225"/>
          <p14:tracePt t="129270" x="2982913" y="4394200"/>
          <p14:tracePt t="129299" x="2901950" y="4500563"/>
          <p14:tracePt t="129320" x="2840038" y="4545013"/>
          <p14:tracePt t="129336" x="2786063" y="4581525"/>
          <p14:tracePt t="129353" x="2768600" y="4598988"/>
          <p14:tracePt t="129370" x="2751138" y="4608513"/>
          <p14:tracePt t="129720" x="2724150" y="4660900"/>
          <p14:tracePt t="129736" x="2687638" y="4751388"/>
          <p14:tracePt t="129753" x="2670175" y="4803775"/>
          <p14:tracePt t="129771" x="2633663" y="4911725"/>
          <p14:tracePt t="129797" x="2589213" y="5037138"/>
          <p14:tracePt t="129820" x="2554288" y="5143500"/>
          <p14:tracePt t="129836" x="2517775" y="5259388"/>
          <p14:tracePt t="129853" x="2500313" y="5313363"/>
          <p14:tracePt t="129870" x="2465388" y="5419725"/>
          <p14:tracePt t="129894" x="2411413" y="5562600"/>
          <p14:tracePt t="129920" x="2374900" y="5670550"/>
          <p14:tracePt t="129936" x="2357438" y="5768975"/>
          <p14:tracePt t="129953" x="2339975" y="5813425"/>
          <p14:tracePt t="129970" x="2322513" y="5884863"/>
          <p14:tracePt t="129995" x="2303463" y="5965825"/>
          <p14:tracePt t="130020" x="2295525" y="6000750"/>
          <p14:tracePt t="130036" x="2286000" y="6045200"/>
          <p14:tracePt t="130053" x="2286000" y="6072188"/>
          <p14:tracePt t="130053" x="2286000" y="6099175"/>
          <p14:tracePt t="130069" x="2286000" y="6134100"/>
          <p14:tracePt t="130094" x="2286000" y="6205538"/>
          <p14:tracePt t="130120" x="2286000" y="6215063"/>
          <p14:tracePt t="130136" x="2286000" y="6232525"/>
          <p14:tracePt t="130153" x="2303463" y="6232525"/>
          <p14:tracePt t="130170" x="2312988" y="6232525"/>
          <p14:tracePt t="130194" x="2366963" y="6232525"/>
          <p14:tracePt t="130219" x="2438400" y="6232525"/>
          <p14:tracePt t="130236" x="2544763" y="6215063"/>
          <p14:tracePt t="130253" x="2705100" y="6134100"/>
          <p14:tracePt t="130270" x="2795588" y="6081713"/>
          <p14:tracePt t="130294" x="3036888" y="5965825"/>
          <p14:tracePt t="130319" x="3179763" y="5919788"/>
          <p14:tracePt t="130336" x="3303588" y="5894388"/>
          <p14:tracePt t="130353" x="3394075" y="5875338"/>
          <p14:tracePt t="130369" x="3419475" y="5875338"/>
          <p14:tracePt t="130394" x="3473450" y="5875338"/>
          <p14:tracePt t="137914" x="3473450" y="5902325"/>
          <p14:tracePt t="137930" x="3465513" y="5938838"/>
          <p14:tracePt t="137947" x="3438525" y="6027738"/>
          <p14:tracePt t="137964" x="3411538" y="6116638"/>
          <p14:tracePt t="137980" x="3394075" y="6161088"/>
          <p14:tracePt t="138005" x="3367088" y="6232525"/>
          <p14:tracePt t="138015" x="3357563" y="6251575"/>
          <p14:tracePt t="138031" x="3340100" y="6313488"/>
          <p14:tracePt t="138047" x="3322638" y="6348413"/>
          <p14:tracePt t="138063" x="3286125" y="6446838"/>
          <p14:tracePt t="138080" x="3259138" y="6483350"/>
          <p14:tracePt t="138105" x="3214688" y="6581775"/>
          <p14:tracePt t="138114" x="3205163" y="6608763"/>
          <p14:tracePt t="138130" x="3187700" y="6634163"/>
          <p14:tracePt t="138146" x="3160713" y="6688138"/>
          <p14:tracePt t="138164" x="3125788" y="6751638"/>
          <p14:tracePt t="138180" x="3125788" y="6759575"/>
          <p14:tracePt t="138204" x="3108325" y="6786563"/>
          <p14:tracePt t="138230" x="3098800" y="6786563"/>
          <p14:tracePt t="138579" x="3089275" y="6777038"/>
          <p14:tracePt t="138603" x="3036888" y="6572250"/>
          <p14:tracePt t="138614" x="3017838" y="6491288"/>
          <p14:tracePt t="138630" x="3000375" y="6402388"/>
          <p14:tracePt t="138646" x="2955925" y="6197600"/>
          <p14:tracePt t="138663" x="2938463" y="5965825"/>
          <p14:tracePt t="138680" x="2928938" y="5830888"/>
          <p14:tracePt t="138704" x="2901950" y="5438775"/>
          <p14:tracePt t="138714" x="2901950" y="5313363"/>
          <p14:tracePt t="138730" x="2894013" y="5180013"/>
          <p14:tracePt t="138746" x="2874963" y="4929188"/>
          <p14:tracePt t="138763" x="2884488" y="4705350"/>
          <p14:tracePt t="138780" x="2894013" y="4608513"/>
          <p14:tracePt t="138804" x="2919413" y="4375150"/>
          <p14:tracePt t="138814" x="2928938" y="4330700"/>
          <p14:tracePt t="138830" x="2946400" y="4276725"/>
          <p14:tracePt t="138846" x="2973388" y="4205288"/>
          <p14:tracePt t="138863" x="2990850" y="4170363"/>
          <p14:tracePt t="138880" x="3000375" y="4152900"/>
          <p14:tracePt t="138903" x="3009900" y="4152900"/>
          <p14:tracePt t="139229" x="3000375" y="4143375"/>
          <p14:tracePt t="139246" x="2955925" y="4125913"/>
          <p14:tracePt t="139263" x="2901950" y="4116388"/>
          <p14:tracePt t="139279" x="2874963" y="4098925"/>
          <p14:tracePt t="139303" x="2822575" y="4054475"/>
          <p14:tracePt t="139313" x="2803525" y="4044950"/>
          <p14:tracePt t="139329" x="2795588" y="4037013"/>
          <p14:tracePt t="139346" x="2768600" y="3983038"/>
          <p14:tracePt t="139363" x="2732088" y="3894138"/>
          <p14:tracePt t="139379" x="2724150" y="3840163"/>
          <p14:tracePt t="139403" x="2714625" y="3660775"/>
          <p14:tracePt t="139413" x="2714625" y="3598863"/>
          <p14:tracePt t="139429" x="2724150" y="3473450"/>
          <p14:tracePt t="139446" x="2732088" y="3419475"/>
          <p14:tracePt t="139463" x="2786063" y="3322638"/>
          <p14:tracePt t="139479" x="2894013" y="3241675"/>
          <p14:tracePt t="139504" x="3017838" y="3197225"/>
          <p14:tracePt t="139514" x="3071813" y="3187700"/>
          <p14:tracePt t="139530" x="3152775" y="3170238"/>
          <p14:tracePt t="139547" x="3187700" y="3170238"/>
          <p14:tracePt t="139563" x="3259138" y="3170238"/>
          <p14:tracePt t="139579" x="3303588" y="3179763"/>
          <p14:tracePt t="139579" x="3348038" y="3197225"/>
          <p14:tracePt t="139603" x="3455988" y="3259138"/>
          <p14:tracePt t="139612" x="3500438" y="3303588"/>
          <p14:tracePt t="139629" x="3536950" y="3348038"/>
          <p14:tracePt t="139645" x="3598863" y="3429000"/>
          <p14:tracePt t="139662" x="3625850" y="3500438"/>
          <p14:tracePt t="139679" x="3643313" y="3554413"/>
          <p14:tracePt t="139704" x="3652838" y="3643313"/>
          <p14:tracePt t="139713" x="3652838" y="3705225"/>
          <p14:tracePt t="139729" x="3652838" y="3759200"/>
          <p14:tracePt t="139745" x="3652838" y="3894138"/>
          <p14:tracePt t="139762" x="3652838" y="3983038"/>
          <p14:tracePt t="139779" x="3643313" y="4017963"/>
          <p14:tracePt t="139779" x="3633788" y="4054475"/>
          <p14:tracePt t="139804" x="3598863" y="4133850"/>
          <p14:tracePt t="139813" x="3589338" y="4170363"/>
          <p14:tracePt t="139829" x="3562350" y="4214813"/>
          <p14:tracePt t="139829" x="3527425" y="4241800"/>
          <p14:tracePt t="139846" x="3500438" y="4276725"/>
          <p14:tracePt t="139862" x="3429000" y="4330700"/>
          <p14:tracePt t="139879" x="3375025" y="4367213"/>
          <p14:tracePt t="139904" x="3322638" y="4394200"/>
          <p14:tracePt t="139913" x="3303588" y="4402138"/>
          <p14:tracePt t="139929" x="3286125" y="4402138"/>
          <p14:tracePt t="139945" x="3232150" y="4402138"/>
          <p14:tracePt t="139962" x="3152775" y="4402138"/>
          <p14:tracePt t="139979" x="3116263" y="4402138"/>
          <p14:tracePt t="139979" x="3081338" y="4394200"/>
          <p14:tracePt t="140004" x="3017838" y="4357688"/>
          <p14:tracePt t="140013" x="3000375" y="4340225"/>
          <p14:tracePt t="140029" x="2946400" y="4268788"/>
          <p14:tracePt t="140045" x="2938463" y="4224338"/>
          <p14:tracePt t="140062" x="2901950" y="4143375"/>
          <p14:tracePt t="140078" x="2884488" y="4108450"/>
          <p14:tracePt t="140103" x="2867025" y="3990975"/>
          <p14:tracePt t="140112" x="2857500" y="3946525"/>
          <p14:tracePt t="140129" x="2847975" y="3884613"/>
          <p14:tracePt t="140145" x="2847975" y="3857625"/>
          <p14:tracePt t="140162" x="2847975" y="3803650"/>
          <p14:tracePt t="140179" x="2847975" y="3751263"/>
          <p14:tracePt t="140204" x="2867025" y="3714750"/>
          <p14:tracePt t="140213" x="2874963" y="3697288"/>
          <p14:tracePt t="140229" x="2894013" y="3670300"/>
          <p14:tracePt t="140245" x="2911475" y="3670300"/>
          <p14:tracePt t="140262" x="2946400" y="3652838"/>
          <p14:tracePt t="140279" x="3017838" y="3643313"/>
          <p14:tracePt t="140303" x="3089275" y="3633788"/>
          <p14:tracePt t="140312" x="3116263" y="3625850"/>
          <p14:tracePt t="140329" x="3170238" y="3625850"/>
          <p14:tracePt t="140345" x="3197225" y="3625850"/>
          <p14:tracePt t="140362" x="3232150" y="3625850"/>
          <p14:tracePt t="140379" x="3295650" y="3633788"/>
          <p14:tracePt t="140404" x="3348038" y="3660775"/>
          <p14:tracePt t="140413" x="3394075" y="3679825"/>
          <p14:tracePt t="140429" x="3446463" y="3714750"/>
          <p14:tracePt t="140445" x="3482975" y="3732213"/>
          <p14:tracePt t="140462" x="3527425" y="3795713"/>
          <p14:tracePt t="140478" x="3554413" y="3857625"/>
          <p14:tracePt t="140503" x="3571875" y="3894138"/>
          <p14:tracePt t="140512" x="3581400" y="3919538"/>
          <p14:tracePt t="140529" x="3598863" y="3956050"/>
          <p14:tracePt t="140545" x="3598863" y="3973513"/>
          <p14:tracePt t="140562" x="3616325" y="4017963"/>
          <p14:tracePt t="140578" x="3625850" y="4054475"/>
          <p14:tracePt t="140604" x="3625850" y="4081463"/>
          <p14:tracePt t="140613" x="3625850" y="4089400"/>
          <p14:tracePt t="140629" x="3633788" y="4125913"/>
          <p14:tracePt t="140645" x="3633788" y="4152900"/>
          <p14:tracePt t="140661" x="3633788" y="4205288"/>
          <p14:tracePt t="140679" x="3633788" y="4241800"/>
          <p14:tracePt t="140703" x="3633788" y="4268788"/>
          <p14:tracePt t="140711" x="3633788" y="4276725"/>
          <p14:tracePt t="140728" x="3633788" y="4295775"/>
          <p14:tracePt t="140744" x="3633788" y="4303713"/>
          <p14:tracePt t="141943" x="3616325" y="4276725"/>
          <p14:tracePt t="141960" x="3608388" y="4224338"/>
          <p14:tracePt t="141976" x="3598863" y="4160838"/>
          <p14:tracePt t="142001" x="3589338" y="4108450"/>
          <p14:tracePt t="142011" x="3589338" y="4081463"/>
          <p14:tracePt t="142027" x="3589338" y="4027488"/>
          <p14:tracePt t="142043" x="3589338" y="4000500"/>
          <p14:tracePt t="142059" x="3589338" y="3946525"/>
          <p14:tracePt t="142076" x="3608388" y="3894138"/>
          <p14:tracePt t="142100" x="3616325" y="3830638"/>
          <p14:tracePt t="142110" x="3625850" y="3813175"/>
          <p14:tracePt t="142126" x="3652838" y="3786188"/>
          <p14:tracePt t="142142" x="3660775" y="3786188"/>
          <p14:tracePt t="142160" x="3697288" y="3768725"/>
          <p14:tracePt t="142177" x="3751263" y="3759200"/>
          <p14:tracePt t="142201" x="3813175" y="3759200"/>
          <p14:tracePt t="142210" x="3840163" y="3759200"/>
          <p14:tracePt t="142227" x="3884613" y="3759200"/>
          <p14:tracePt t="142243" x="3902075" y="3759200"/>
          <p14:tracePt t="142259" x="3946525" y="3759200"/>
          <p14:tracePt t="142277" x="4010025" y="3786188"/>
          <p14:tracePt t="142301" x="4062413" y="3822700"/>
          <p14:tracePt t="142310" x="4098925" y="3830638"/>
          <p14:tracePt t="142326" x="4125913" y="3857625"/>
          <p14:tracePt t="142343" x="4143375" y="3867150"/>
          <p14:tracePt t="142359" x="4152900" y="3875088"/>
          <p14:tracePt t="142377" x="4160838" y="3894138"/>
          <p14:tracePt t="142401" x="4170363" y="3919538"/>
          <p14:tracePt t="142410" x="4170363" y="3929063"/>
          <p14:tracePt t="142426" x="4170363" y="3956050"/>
          <p14:tracePt t="142442" x="4170363" y="3965575"/>
          <p14:tracePt t="142459" x="4170363" y="3983038"/>
          <p14:tracePt t="142493" x="4170363" y="3990975"/>
          <p14:tracePt t="142516" x="4160838" y="4044950"/>
          <p14:tracePt t="142527" x="4152900" y="4062413"/>
          <p14:tracePt t="142542" x="4133850" y="4081463"/>
          <p14:tracePt t="142559" x="4116388" y="4108450"/>
          <p14:tracePt t="142575" x="4089400" y="4125913"/>
          <p14:tracePt t="142592" x="4071938" y="4143375"/>
          <p14:tracePt t="142616" x="4037013" y="4160838"/>
          <p14:tracePt t="142627" x="4027488" y="4170363"/>
          <p14:tracePt t="142643" x="4017963" y="4170363"/>
          <p14:tracePt t="142659" x="3990975" y="4187825"/>
          <p14:tracePt t="142676" x="3965575" y="4197350"/>
          <p14:tracePt t="142693" x="3956050" y="4205288"/>
          <p14:tracePt t="142716" x="3929063" y="4214813"/>
          <p14:tracePt t="142727" x="3919538" y="4214813"/>
          <p14:tracePt t="142742" x="3911600" y="4214813"/>
          <p14:tracePt t="142992" x="3867150" y="4214813"/>
          <p14:tracePt t="143017" x="3616325" y="4214813"/>
          <p14:tracePt t="143042" x="3402013" y="4205288"/>
          <p14:tracePt t="143058" x="3214688" y="4187825"/>
          <p14:tracePt t="143075" x="3044825" y="4160838"/>
          <p14:tracePt t="143092" x="2965450" y="4143375"/>
          <p14:tracePt t="143118" x="2768600" y="4071938"/>
          <p14:tracePt t="143142" x="2679700" y="4010025"/>
          <p14:tracePt t="143158" x="2625725" y="3946525"/>
          <p14:tracePt t="143176" x="2589213" y="3875088"/>
          <p14:tracePt t="143192" x="2571750" y="3830638"/>
          <p14:tracePt t="143216" x="2536825" y="3679825"/>
          <p14:tracePt t="143227" x="2536825" y="3633788"/>
          <p14:tracePt t="143242" x="2527300" y="3598863"/>
          <p14:tracePt t="143259" x="2527300" y="3536950"/>
          <p14:tracePt t="143276" x="2536825" y="3473450"/>
          <p14:tracePt t="143292" x="2536825" y="3455988"/>
          <p14:tracePt t="143316" x="2562225" y="3419475"/>
          <p14:tracePt t="143326" x="2581275" y="3411538"/>
          <p14:tracePt t="143342" x="2589213" y="3411538"/>
          <p14:tracePt t="143359" x="2643188" y="3394075"/>
          <p14:tracePt t="143375" x="2732088" y="3394075"/>
          <p14:tracePt t="143392" x="2768600" y="3394075"/>
          <p14:tracePt t="143416" x="2874963" y="3394075"/>
          <p14:tracePt t="143426" x="2911475" y="3394075"/>
          <p14:tracePt t="143442" x="2955925" y="3402013"/>
          <p14:tracePt t="143458" x="3036888" y="3429000"/>
          <p14:tracePt t="143476" x="3116263" y="3490913"/>
          <p14:tracePt t="143492" x="3152775" y="3527425"/>
          <p14:tracePt t="143516" x="3224213" y="3652838"/>
          <p14:tracePt t="143526" x="3232150" y="3697288"/>
          <p14:tracePt t="143542" x="3241675" y="3751263"/>
          <p14:tracePt t="143558" x="3251200" y="3857625"/>
          <p14:tracePt t="143575" x="3251200" y="3983038"/>
          <p14:tracePt t="143591" x="3251200" y="4037013"/>
          <p14:tracePt t="143616" x="3224213" y="4170363"/>
          <p14:tracePt t="143626" x="3197225" y="4205288"/>
          <p14:tracePt t="143641" x="3170238" y="4232275"/>
          <p14:tracePt t="143658" x="3125788" y="4276725"/>
          <p14:tracePt t="143675" x="3098800" y="4303713"/>
          <p14:tracePt t="143692" x="3081338" y="4303713"/>
          <p14:tracePt t="143715" x="3044825" y="4330700"/>
          <p14:tracePt t="143742" x="3027363" y="4330700"/>
          <p14:tracePt t="143758" x="3017838" y="4330700"/>
          <p14:tracePt t="143776" x="3000375" y="4330700"/>
          <p14:tracePt t="146114" x="3009900" y="4330700"/>
          <p14:tracePt t="146124" x="3009900" y="4322763"/>
          <p14:tracePt t="146140" x="3017838" y="4322763"/>
          <p14:tracePt t="146157" x="3027363" y="4322763"/>
          <p14:tracePt t="146173" x="3044825" y="4322763"/>
          <p14:tracePt t="146190" x="3054350" y="4322763"/>
          <p14:tracePt t="146216" x="3170238" y="4348163"/>
          <p14:tracePt t="146224" x="3224213" y="4357688"/>
          <p14:tracePt t="146240" x="3268663" y="4357688"/>
          <p14:tracePt t="146256" x="3348038" y="4384675"/>
          <p14:tracePt t="146273" x="3402013" y="4402138"/>
          <p14:tracePt t="146289" x="3429000" y="4402138"/>
          <p14:tracePt t="146313" x="3544888" y="4429125"/>
          <p14:tracePt t="146323" x="3571875" y="4438650"/>
          <p14:tracePt t="146339" x="3608388" y="4446588"/>
          <p14:tracePt t="146356" x="3643313" y="4456113"/>
          <p14:tracePt t="146373" x="3670300" y="4465638"/>
          <p14:tracePt t="146389" x="3679825" y="4465638"/>
          <p14:tracePt t="149171" x="3652838" y="4456113"/>
          <p14:tracePt t="149187" x="3544888" y="4384675"/>
          <p14:tracePt t="149212" x="3394075" y="4276725"/>
          <p14:tracePt t="149221" x="3303588" y="4214813"/>
          <p14:tracePt t="149237" x="3089275" y="4044950"/>
          <p14:tracePt t="149254" x="2982913" y="3946525"/>
          <p14:tracePt t="149271" x="2786063" y="3759200"/>
          <p14:tracePt t="149287" x="2616200" y="3571875"/>
          <p14:tracePt t="149312" x="2465388" y="3429000"/>
          <p14:tracePt t="149321" x="2419350" y="3375025"/>
          <p14:tracePt t="149338" x="2366963" y="3322638"/>
          <p14:tracePt t="149911" x="2303463" y="3295650"/>
          <p14:tracePt t="149921" x="2276475" y="3276600"/>
          <p14:tracePt t="149938" x="2179638" y="3197225"/>
          <p14:tracePt t="149954" x="2116138" y="3133725"/>
          <p14:tracePt t="149970" x="1982788" y="3000375"/>
          <p14:tracePt t="149987" x="1839913" y="2857500"/>
          <p14:tracePt t="150017" x="1616075" y="2625725"/>
          <p14:tracePt t="150037" x="1500188" y="2482850"/>
          <p14:tracePt t="150053" x="1455738" y="2428875"/>
          <p14:tracePt t="150070" x="1411288" y="2366963"/>
          <p14:tracePt t="150270" x="1401763" y="2347913"/>
          <p14:tracePt t="150287" x="1339850" y="2286000"/>
          <p14:tracePt t="150312" x="1214438" y="2143125"/>
          <p14:tracePt t="150320" x="1133475" y="2054225"/>
          <p14:tracePt t="150337" x="928688" y="1812925"/>
          <p14:tracePt t="150353" x="822325" y="1687513"/>
          <p14:tracePt t="150370" x="615950" y="1411288"/>
          <p14:tracePt t="150387" x="455613" y="1143000"/>
          <p14:tracePt t="150412" x="357188" y="973138"/>
          <p14:tracePt t="150420" x="322263" y="911225"/>
          <p14:tracePt t="150437" x="285750" y="822325"/>
          <p14:tracePt t="150453" x="258763" y="795338"/>
          <p14:tracePt t="150470" x="231775" y="731838"/>
          <p14:tracePt t="150487" x="204788" y="652463"/>
          <p14:tracePt t="150511" x="196850" y="598488"/>
          <p14:tracePt t="150521" x="187325" y="571500"/>
          <p14:tracePt t="150537" x="169863" y="536575"/>
          <p14:tracePt t="150553" x="169863" y="517525"/>
          <p14:tracePt t="150570" x="152400" y="482600"/>
          <p14:tracePt t="150587" x="142875" y="438150"/>
          <p14:tracePt t="150612" x="115888" y="384175"/>
          <p14:tracePt t="150621" x="115888" y="357188"/>
          <p14:tracePt t="150637" x="80963" y="303213"/>
          <p14:tracePt t="150653" x="80963" y="276225"/>
          <p14:tracePt t="150670" x="61913" y="223838"/>
          <p14:tracePt t="150687" x="53975" y="196850"/>
          <p14:tracePt t="150712" x="44450" y="179388"/>
          <p14:tracePt t="150721" x="44450" y="169863"/>
          <p14:tracePt t="150752" x="36513" y="169863"/>
          <p14:tracePt t="150786" x="36513" y="160338"/>
          <p14:tracePt t="150887" x="36513" y="152400"/>
          <p14:tracePt t="150912" x="26988" y="152400"/>
          <p14:tracePt t="150920" x="26988" y="142875"/>
          <p14:tracePt t="151003" x="17463" y="133350"/>
          <p14:tracePt t="151053" x="9525" y="133350"/>
          <p14:tracePt t="151103" x="0" y="125413"/>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Types</a:t>
            </a:r>
          </a:p>
        </p:txBody>
      </p:sp>
      <p:sp>
        <p:nvSpPr>
          <p:cNvPr id="3" name="Content Placeholder 2"/>
          <p:cNvSpPr>
            <a:spLocks noGrp="1"/>
          </p:cNvSpPr>
          <p:nvPr>
            <p:ph idx="1"/>
          </p:nvPr>
        </p:nvSpPr>
        <p:spPr>
          <a:xfrm>
            <a:off x="2462758" y="1479805"/>
            <a:ext cx="4166642" cy="1034796"/>
          </a:xfrm>
        </p:spPr>
        <p:txBody>
          <a:bodyPr>
            <a:normAutofit fontScale="92500"/>
          </a:bodyPr>
          <a:lstStyle/>
          <a:p>
            <a:r>
              <a:rPr lang="en-US" sz="2400" dirty="0"/>
              <a:t>Graphical User Interface (GUI)</a:t>
            </a:r>
          </a:p>
          <a:p>
            <a:r>
              <a:rPr lang="en-US" sz="2400" dirty="0"/>
              <a:t>Command-line interface</a:t>
            </a:r>
          </a:p>
        </p:txBody>
      </p:sp>
      <p:pic>
        <p:nvPicPr>
          <p:cNvPr id="4" name="Picture 3"/>
          <p:cNvPicPr>
            <a:picLocks noChangeAspect="1"/>
          </p:cNvPicPr>
          <p:nvPr/>
        </p:nvPicPr>
        <p:blipFill>
          <a:blip r:embed="rId4"/>
          <a:stretch>
            <a:fillRect/>
          </a:stretch>
        </p:blipFill>
        <p:spPr>
          <a:xfrm>
            <a:off x="2209800" y="2325710"/>
            <a:ext cx="7207940" cy="44958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124" y="609601"/>
            <a:ext cx="2336334" cy="2665615"/>
          </a:xfrm>
          <a:prstGeom prst="rect">
            <a:avLst/>
          </a:prstGeom>
        </p:spPr>
      </p:pic>
      <p:sp>
        <p:nvSpPr>
          <p:cNvPr id="6" name="Slide Number Placeholder 5"/>
          <p:cNvSpPr>
            <a:spLocks noGrp="1"/>
          </p:cNvSpPr>
          <p:nvPr>
            <p:ph type="sldNum" sz="quarter" idx="12"/>
          </p:nvPr>
        </p:nvSpPr>
        <p:spPr/>
        <p:txBody>
          <a:bodyPr/>
          <a:lstStyle/>
          <a:p>
            <a:fld id="{9BB75D5A-ACC7-4F04-8C68-CF03CE7AB980}" type="slidenum">
              <a:rPr lang="en-US" altLang="en-US" smtClean="0"/>
              <a:pPr/>
              <a:t>6</a:t>
            </a:fld>
            <a:endParaRPr lang="en-US" altLang="en-US"/>
          </a:p>
        </p:txBody>
      </p:sp>
    </p:spTree>
    <p:custDataLst>
      <p:tags r:id="rId1"/>
    </p:custDataLst>
    <p:extLst>
      <p:ext uri="{BB962C8B-B14F-4D97-AF65-F5344CB8AC3E}">
        <p14:creationId xmlns:p14="http://schemas.microsoft.com/office/powerpoint/2010/main" val="14688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3312">
        <p15:prstTrans prst="airplane"/>
      </p:transition>
    </mc:Choice>
    <mc:Fallback xmlns="">
      <p:transition spd="slow" advTm="1033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3A86A75C-4F4B-4683-9AE1-C65F6400EC91}">
      <p14:laserTraceLst xmlns:p14="http://schemas.microsoft.com/office/powerpoint/2010/main">
        <p14:tracePtLst>
          <p14:tracePt t="34714" x="884238" y="5108575"/>
          <p14:tracePt t="34997" x="982663" y="5099050"/>
          <p14:tracePt t="35015" x="1152525" y="5089525"/>
          <p14:tracePt t="35030" x="1231900" y="5089525"/>
          <p14:tracePt t="35047" x="1393825" y="5116513"/>
          <p14:tracePt t="35064" x="1490663" y="5180013"/>
          <p14:tracePt t="35080" x="1527175" y="5214938"/>
          <p14:tracePt t="35097" x="1562100" y="5303838"/>
          <p14:tracePt t="35114" x="1581150" y="5384800"/>
          <p14:tracePt t="35130" x="1581150" y="5411788"/>
          <p14:tracePt t="35147" x="1571625" y="5465763"/>
          <p14:tracePt t="35164" x="1500188" y="5510213"/>
          <p14:tracePt t="35180" x="1446213" y="5518150"/>
          <p14:tracePt t="35197" x="1347788" y="5537200"/>
          <p14:tracePt t="35214" x="1268413" y="5537200"/>
          <p14:tracePt t="35230" x="1231900" y="5537200"/>
          <p14:tracePt t="35247" x="1169988" y="5473700"/>
          <p14:tracePt t="35264" x="1116013" y="5357813"/>
          <p14:tracePt t="35280" x="1098550" y="5286375"/>
          <p14:tracePt t="35297" x="1089025" y="5116513"/>
          <p14:tracePt t="35314" x="1089025" y="4929188"/>
          <p14:tracePt t="35330" x="1108075" y="4830763"/>
          <p14:tracePt t="35348" x="1187450" y="4608513"/>
          <p14:tracePt t="35364" x="1295400" y="4419600"/>
          <p14:tracePt t="35380" x="1347788" y="4348163"/>
          <p14:tracePt t="35397" x="1438275" y="4259263"/>
          <p14:tracePt t="35413" x="1500188" y="4232275"/>
          <p14:tracePt t="35430" x="1527175" y="4232275"/>
          <p14:tracePt t="35447" x="1581150" y="4241800"/>
          <p14:tracePt t="35463" x="1643063" y="4268788"/>
          <p14:tracePt t="35480" x="1670050" y="4286250"/>
          <p14:tracePt t="35497" x="1704975" y="4322763"/>
          <p14:tracePt t="35514" x="1731963" y="4348163"/>
          <p14:tracePt t="35530" x="1731963" y="4367213"/>
          <p14:tracePt t="35547" x="1741488" y="4411663"/>
          <p14:tracePt t="35563" x="1741488" y="4446588"/>
          <p14:tracePt t="35579" x="1731963" y="4473575"/>
          <p14:tracePt t="35596" x="1697038" y="4537075"/>
          <p14:tracePt t="35613" x="1652588" y="4589463"/>
          <p14:tracePt t="35629" x="1633538" y="4598988"/>
          <p14:tracePt t="35646" x="1608138" y="4608513"/>
          <p14:tracePt t="35663" x="1581150" y="4608513"/>
          <p14:tracePt t="35679" x="1571625" y="4608513"/>
          <p14:tracePt t="35696" x="1527175" y="4598988"/>
          <p14:tracePt t="35713" x="1482725" y="4589463"/>
          <p14:tracePt t="35730" x="1455738" y="4581525"/>
          <p14:tracePt t="35746" x="1401763" y="4572000"/>
          <p14:tracePt t="35763" x="1357313" y="4554538"/>
          <p14:tracePt t="35780" x="1330325" y="4545013"/>
          <p14:tracePt t="35796" x="1285875" y="4545013"/>
          <p14:tracePt t="35813" x="1231900" y="4537075"/>
          <p14:tracePt t="35830" x="1204913" y="4537075"/>
          <p14:tracePt t="35847" x="1143000" y="4537075"/>
          <p14:tracePt t="35863" x="1098550" y="4537075"/>
          <p14:tracePt t="35879" x="1081088" y="4537075"/>
          <p14:tracePt t="35896" x="1054100" y="4554538"/>
          <p14:tracePt t="35913" x="1027113" y="4581525"/>
          <p14:tracePt t="35930" x="1017588" y="4598988"/>
          <p14:tracePt t="35946" x="990600" y="4633913"/>
          <p14:tracePt t="35963" x="965200" y="4679950"/>
          <p14:tracePt t="35980" x="955675" y="4687888"/>
          <p14:tracePt t="35997" x="946150" y="4705350"/>
          <p14:tracePt t="36014" x="938213" y="4714875"/>
          <p14:tracePt t="36046" x="938213" y="4724400"/>
          <p14:tracePt t="36463" x="938213" y="4751388"/>
          <p14:tracePt t="36479" x="938213" y="4786313"/>
          <p14:tracePt t="36496" x="938213" y="4867275"/>
          <p14:tracePt t="36513" x="938213" y="4929188"/>
          <p14:tracePt t="36529" x="928688" y="4956175"/>
          <p14:tracePt t="36546" x="919163" y="5000625"/>
          <p14:tracePt t="36562" x="911225" y="5027613"/>
          <p14:tracePt t="36597" x="911225" y="5037138"/>
          <p14:tracePt t="36613" x="911225" y="5045075"/>
          <p14:tracePt t="36662" x="911225" y="5037138"/>
          <p14:tracePt t="36695" x="901700" y="5018088"/>
          <p14:tracePt t="36712" x="901700" y="4973638"/>
          <p14:tracePt t="36729" x="901700" y="4902200"/>
          <p14:tracePt t="36746" x="911225" y="4697413"/>
          <p14:tracePt t="36763" x="928688" y="4491038"/>
          <p14:tracePt t="36779" x="928688" y="4419600"/>
          <p14:tracePt t="36795" x="928688" y="4286250"/>
          <p14:tracePt t="36812" x="928688" y="4170363"/>
          <p14:tracePt t="36829" x="928688" y="4108450"/>
          <p14:tracePt t="36846" x="928688" y="4027488"/>
          <p14:tracePt t="36863" x="928688" y="3973513"/>
          <p14:tracePt t="36878" x="928688" y="3965575"/>
          <p14:tracePt t="36895" x="919163" y="3956050"/>
          <p14:tracePt t="36963" x="919163" y="3973513"/>
          <p14:tracePt t="36979" x="919163" y="3983038"/>
          <p14:tracePt t="36995" x="901700" y="4089400"/>
          <p14:tracePt t="37012" x="884238" y="4295775"/>
          <p14:tracePt t="37029" x="874713" y="4402138"/>
          <p14:tracePt t="37046" x="866775" y="4562475"/>
          <p14:tracePt t="37062" x="857250" y="4679950"/>
          <p14:tracePt t="37079" x="857250" y="4732338"/>
          <p14:tracePt t="37096" x="857250" y="4848225"/>
          <p14:tracePt t="37112" x="857250" y="4983163"/>
          <p14:tracePt t="37128" x="847725" y="5045075"/>
          <p14:tracePt t="37145" x="847725" y="5153025"/>
          <p14:tracePt t="37162" x="839788" y="5251450"/>
          <p14:tracePt t="37179" x="839788" y="5295900"/>
          <p14:tracePt t="37195" x="839788" y="5394325"/>
          <p14:tracePt t="37212" x="847725" y="5483225"/>
          <p14:tracePt t="37229" x="857250" y="5527675"/>
          <p14:tracePt t="37245" x="874713" y="5581650"/>
          <p14:tracePt t="37262" x="884238" y="5634038"/>
          <p14:tracePt t="37278" x="893763" y="5661025"/>
          <p14:tracePt t="37295" x="911225" y="5715000"/>
          <p14:tracePt t="37312" x="919163" y="5768975"/>
          <p14:tracePt t="37329" x="919163" y="5786438"/>
          <p14:tracePt t="37329" x="928688" y="5795963"/>
          <p14:tracePt t="37346" x="928688" y="5803900"/>
          <p14:tracePt t="37362" x="928688" y="5813425"/>
          <p14:tracePt t="37495" x="938213" y="5795963"/>
          <p14:tracePt t="37512" x="946150" y="5741988"/>
          <p14:tracePt t="37528" x="946150" y="5680075"/>
          <p14:tracePt t="37545" x="955675" y="5500688"/>
          <p14:tracePt t="37562" x="965200" y="5340350"/>
          <p14:tracePt t="37579" x="965200" y="5160963"/>
          <p14:tracePt t="37595" x="965200" y="5054600"/>
          <p14:tracePt t="37612" x="965200" y="4848225"/>
          <p14:tracePt t="37628" x="965200" y="4768850"/>
          <p14:tracePt t="37645" x="965200" y="4625975"/>
          <p14:tracePt t="37662" x="955675" y="4500563"/>
          <p14:tracePt t="37679" x="955675" y="4438650"/>
          <p14:tracePt t="37679" x="955675" y="4367213"/>
          <p14:tracePt t="37695" x="955675" y="4295775"/>
          <p14:tracePt t="37712" x="955675" y="4179888"/>
          <p14:tracePt t="37728" x="955675" y="4125913"/>
          <p14:tracePt t="37745" x="955675" y="4062413"/>
          <p14:tracePt t="37761" x="955675" y="4037013"/>
          <p14:tracePt t="37778" x="955675" y="4027488"/>
          <p14:tracePt t="37911" x="955675" y="4044950"/>
          <p14:tracePt t="37928" x="955675" y="4054475"/>
          <p14:tracePt t="37945" x="946150" y="4108450"/>
          <p14:tracePt t="37962" x="928688" y="4224338"/>
          <p14:tracePt t="37978" x="919163" y="4276725"/>
          <p14:tracePt t="37995" x="901700" y="4402138"/>
          <p14:tracePt t="38011" x="884238" y="4527550"/>
          <p14:tracePt t="38028" x="884238" y="4589463"/>
          <p14:tracePt t="38045" x="874713" y="4724400"/>
          <p14:tracePt t="38061" x="866775" y="4875213"/>
          <p14:tracePt t="38079" x="866775" y="5045075"/>
          <p14:tracePt t="38094" x="866775" y="5126038"/>
          <p14:tracePt t="38111" x="866775" y="5276850"/>
          <p14:tracePt t="38128" x="866775" y="5375275"/>
          <p14:tracePt t="38145" x="866775" y="5402263"/>
          <p14:tracePt t="38162" x="874713" y="5438775"/>
          <p14:tracePt t="38194" x="874713" y="5446713"/>
          <p14:tracePt t="38211" x="884238" y="5446713"/>
          <p14:tracePt t="38943" x="901700" y="5419725"/>
          <p14:tracePt t="38960" x="938213" y="5340350"/>
          <p14:tracePt t="38977" x="955675" y="5303838"/>
          <p14:tracePt t="38994" x="990600" y="5224463"/>
          <p14:tracePt t="39010" x="1027113" y="5133975"/>
          <p14:tracePt t="39027" x="1036638" y="5099050"/>
          <p14:tracePt t="39044" x="1044575" y="5018088"/>
          <p14:tracePt t="39061" x="1062038" y="4946650"/>
          <p14:tracePt t="39077" x="1062038" y="4919663"/>
          <p14:tracePt t="39094" x="1071563" y="4867275"/>
          <p14:tracePt t="39111" x="1071563" y="4822825"/>
          <p14:tracePt t="39127" x="1071563" y="4795838"/>
          <p14:tracePt t="39144" x="1071563" y="4741863"/>
          <p14:tracePt t="39161" x="1071563" y="4687888"/>
          <p14:tracePt t="39177" x="1071563" y="4660900"/>
          <p14:tracePt t="39177" x="1062038" y="4633913"/>
          <p14:tracePt t="39194" x="1062038" y="4616450"/>
          <p14:tracePt t="39211" x="1062038" y="4598988"/>
          <p14:tracePt t="39227" x="1054100" y="4572000"/>
          <p14:tracePt t="39244" x="1044575" y="4562475"/>
          <p14:tracePt t="39260" x="1036638" y="4537075"/>
          <p14:tracePt t="39277" x="1036638" y="4527550"/>
          <p14:tracePt t="39294" x="1027113" y="4510088"/>
          <p14:tracePt t="39310" x="1027113" y="4491038"/>
          <p14:tracePt t="39344" x="1017588" y="4483100"/>
          <p14:tracePt t="39361" x="1017588" y="4456113"/>
          <p14:tracePt t="39377" x="1009650" y="4446588"/>
          <p14:tracePt t="39394" x="1009650" y="4419600"/>
          <p14:tracePt t="39410" x="1009650" y="4375150"/>
          <p14:tracePt t="39427" x="1000125" y="4348163"/>
          <p14:tracePt t="39444" x="990600" y="4303713"/>
          <p14:tracePt t="39460" x="990600" y="4286250"/>
          <p14:tracePt t="39861" x="982663" y="4286250"/>
          <p14:tracePt t="39878" x="965200" y="4286250"/>
          <p14:tracePt t="39893" x="965200" y="4276725"/>
          <p14:tracePt t="39910" x="955675" y="4268788"/>
          <p14:tracePt t="39926" x="938213" y="4224338"/>
          <p14:tracePt t="39943" x="928688" y="4187825"/>
          <p14:tracePt t="39960" x="919163" y="4089400"/>
          <p14:tracePt t="39976" x="919163" y="4044950"/>
          <p14:tracePt t="39993" x="919163" y="3946525"/>
          <p14:tracePt t="40009" x="919163" y="3884613"/>
          <p14:tracePt t="40026" x="919163" y="3857625"/>
          <p14:tracePt t="40026" x="928688" y="3830638"/>
          <p14:tracePt t="40043" x="938213" y="3803650"/>
          <p14:tracePt t="40060" x="955675" y="3751263"/>
          <p14:tracePt t="40077" x="973138" y="3714750"/>
          <p14:tracePt t="40093" x="982663" y="3697288"/>
          <p14:tracePt t="40110" x="990600" y="3679825"/>
          <p14:tracePt t="40143" x="1000125" y="3670300"/>
          <p14:tracePt t="40343" x="1000125" y="3679825"/>
          <p14:tracePt t="40376" x="1000125" y="3697288"/>
          <p14:tracePt t="40409" x="1000125" y="3705225"/>
          <p14:tracePt t="40427" x="990600" y="3724275"/>
          <p14:tracePt t="40443" x="982663" y="3732213"/>
          <p14:tracePt t="40459" x="965200" y="3786188"/>
          <p14:tracePt t="40476" x="928688" y="3867150"/>
          <p14:tracePt t="40493" x="919163" y="3902075"/>
          <p14:tracePt t="40509" x="893763" y="3965575"/>
          <p14:tracePt t="40526" x="884238" y="3990975"/>
          <p14:tracePt t="40543" x="874713" y="4000500"/>
          <p14:tracePt t="40559" x="874713" y="4010025"/>
          <p14:tracePt t="40577" x="874713" y="4017963"/>
          <p14:tracePt t="40809" x="874713" y="4010025"/>
          <p14:tracePt t="40827" x="874713" y="4000500"/>
          <p14:tracePt t="40843" x="874713" y="3990975"/>
          <p14:tracePt t="40859" x="884238" y="3983038"/>
          <p14:tracePt t="40876" x="893763" y="3956050"/>
          <p14:tracePt t="40892" x="901700" y="3946525"/>
          <p14:tracePt t="40909" x="911225" y="3911600"/>
          <p14:tracePt t="40927" x="928688" y="3884613"/>
          <p14:tracePt t="40943" x="928688" y="3875088"/>
          <p14:tracePt t="40960" x="938213" y="3857625"/>
          <p14:tracePt t="40992" x="946150" y="3848100"/>
          <p14:tracePt t="41042" x="955675" y="3848100"/>
          <p14:tracePt t="41108" x="955675" y="3840163"/>
          <p14:tracePt t="41292" x="946150" y="3848100"/>
          <p14:tracePt t="41408" x="938213" y="3857625"/>
          <p14:tracePt t="41426" x="938213" y="3867150"/>
          <p14:tracePt t="41459" x="928688" y="3875088"/>
          <p14:tracePt t="41476" x="928688" y="3884613"/>
          <p14:tracePt t="41492" x="928688" y="3894138"/>
          <p14:tracePt t="41509" x="928688" y="3902075"/>
          <p14:tracePt t="41526" x="928688" y="3911600"/>
          <p14:tracePt t="41542" x="919163" y="3919538"/>
          <p14:tracePt t="41559" x="919163" y="3929063"/>
          <p14:tracePt t="41576" x="919163" y="3938588"/>
          <p14:tracePt t="41592" x="919163" y="3946525"/>
          <p14:tracePt t="41608" x="919163" y="3956050"/>
          <p14:tracePt t="41642" x="919163" y="3965575"/>
          <p14:tracePt t="41659" x="919163" y="3973513"/>
          <p14:tracePt t="41692" x="919163" y="3983038"/>
          <p14:tracePt t="41742" x="919163" y="3990975"/>
          <p14:tracePt t="41808" x="919163" y="4000500"/>
          <p14:tracePt t="41842" x="919163" y="4010025"/>
          <p14:tracePt t="41859" x="919163" y="4017963"/>
          <p14:tracePt t="41876" x="919163" y="4027488"/>
          <p14:tracePt t="41891" x="919163" y="4044950"/>
          <p14:tracePt t="41908" x="919163" y="4054475"/>
          <p14:tracePt t="41925" x="919163" y="4081463"/>
          <p14:tracePt t="41942" x="919163" y="4089400"/>
          <p14:tracePt t="41958" x="919163" y="4116388"/>
          <p14:tracePt t="41975" x="919163" y="4125913"/>
          <p14:tracePt t="42008" x="919163" y="4133850"/>
          <p14:tracePt t="46971" x="928688" y="4133850"/>
          <p14:tracePt t="46988" x="946150" y="4133850"/>
          <p14:tracePt t="47004" x="965200" y="4133850"/>
          <p14:tracePt t="47021" x="990600" y="4133850"/>
          <p14:tracePt t="47038" x="1036638" y="4133850"/>
          <p14:tracePt t="47054" x="1062038" y="4143375"/>
          <p14:tracePt t="47071" x="1125538" y="4160838"/>
          <p14:tracePt t="47088" x="1179513" y="4197350"/>
          <p14:tracePt t="47104" x="1204913" y="4214813"/>
          <p14:tracePt t="47121" x="1223963" y="4268788"/>
          <p14:tracePt t="47138" x="1223963" y="4348163"/>
          <p14:tracePt t="47154" x="1223963" y="4384675"/>
          <p14:tracePt t="47171" x="1196975" y="4465638"/>
          <p14:tracePt t="47188" x="1169988" y="4518025"/>
          <p14:tracePt t="47204" x="1160463" y="4554538"/>
          <p14:tracePt t="47221" x="1125538" y="4598988"/>
          <p14:tracePt t="47238" x="1116013" y="4625975"/>
          <p14:tracePt t="47254" x="1108075" y="4625975"/>
          <p14:tracePt t="47271" x="1108075" y="4633913"/>
          <p14:tracePt t="47288" x="1098550" y="4643438"/>
          <p14:tracePt t="47405" x="1116013" y="4633913"/>
          <p14:tracePt t="47421" x="1187450" y="4589463"/>
          <p14:tracePt t="47437" x="1295400" y="4518025"/>
          <p14:tracePt t="47455" x="1330325" y="4500563"/>
          <p14:tracePt t="47471" x="1384300" y="4483100"/>
          <p14:tracePt t="47487" x="1401763" y="4465638"/>
          <p14:tracePt t="47504" x="1411288" y="4465638"/>
          <p14:tracePt t="47521" x="1419225" y="4465638"/>
          <p14:tracePt t="47537" x="1419225" y="4473575"/>
          <p14:tracePt t="47554" x="1419225" y="4483100"/>
          <p14:tracePt t="47570" x="1411288" y="4510088"/>
          <p14:tracePt t="47587" x="1401763" y="4562475"/>
          <p14:tracePt t="47604" x="1393825" y="4589463"/>
          <p14:tracePt t="47621" x="1384300" y="4608513"/>
          <p14:tracePt t="47937" x="1357313" y="4625975"/>
          <p14:tracePt t="47954" x="1312863" y="4660900"/>
          <p14:tracePt t="47970" x="1204913" y="4759325"/>
          <p14:tracePt t="47987" x="1089025" y="4894263"/>
          <p14:tracePt t="48004" x="1044575" y="4965700"/>
          <p14:tracePt t="48020" x="965200" y="5089525"/>
          <p14:tracePt t="48037" x="919163" y="5214938"/>
          <p14:tracePt t="48054" x="901700" y="5276850"/>
          <p14:tracePt t="48070" x="893763" y="5375275"/>
          <p14:tracePt t="48087" x="884238" y="5456238"/>
          <p14:tracePt t="48104" x="884238" y="5483225"/>
          <p14:tracePt t="48120" x="901700" y="5527675"/>
          <p14:tracePt t="48137" x="928688" y="5572125"/>
          <p14:tracePt t="48154" x="938213" y="5589588"/>
          <p14:tracePt t="48170" x="982663" y="5616575"/>
          <p14:tracePt t="48187" x="1027113" y="5626100"/>
          <p14:tracePt t="48204" x="1071563" y="5626100"/>
          <p14:tracePt t="48220" x="1098550" y="5608638"/>
          <p14:tracePt t="48237" x="1160463" y="5581650"/>
          <p14:tracePt t="48254" x="1179513" y="5562600"/>
          <p14:tracePt t="48270" x="1223963" y="5527675"/>
          <p14:tracePt t="48287" x="1250950" y="5491163"/>
          <p14:tracePt t="48303" x="1250950" y="5483225"/>
          <p14:tracePt t="48320" x="1268413" y="5473700"/>
          <p14:tracePt t="48337" x="1268413" y="5465763"/>
          <p14:tracePt t="48437" x="1258888" y="5465763"/>
          <p14:tracePt t="48453" x="1250950" y="5465763"/>
          <p14:tracePt t="48470" x="1241425" y="5465763"/>
          <p14:tracePt t="48487" x="1196975" y="5465763"/>
          <p14:tracePt t="48503" x="1152525" y="5465763"/>
          <p14:tracePt t="48520" x="1044575" y="5465763"/>
          <p14:tracePt t="48537" x="965200" y="5446713"/>
          <p14:tracePt t="48555" x="919163" y="5429250"/>
          <p14:tracePt t="48570" x="911225" y="5411788"/>
          <p14:tracePt t="48587" x="874713" y="5348288"/>
          <p14:tracePt t="48603" x="857250" y="5295900"/>
          <p14:tracePt t="48620" x="847725" y="5268913"/>
          <p14:tracePt t="48636" x="839788" y="5214938"/>
          <p14:tracePt t="48653" x="839788" y="5187950"/>
          <p14:tracePt t="48669" x="839788" y="5153025"/>
          <p14:tracePt t="48686" x="839788" y="5126038"/>
          <p14:tracePt t="48703" x="839788" y="5116513"/>
          <p14:tracePt t="48719" x="847725" y="5089525"/>
          <p14:tracePt t="48736" x="866775" y="5037138"/>
          <p14:tracePt t="48753" x="874713" y="5018088"/>
          <p14:tracePt t="48770" x="901700" y="4983163"/>
          <p14:tracePt t="48787" x="946150" y="4956175"/>
          <p14:tracePt t="48803" x="973138" y="4946650"/>
          <p14:tracePt t="48820" x="1036638" y="4929188"/>
          <p14:tracePt t="48836" x="1116013" y="4919663"/>
          <p14:tracePt t="48854" x="1187450" y="4919663"/>
          <p14:tracePt t="48869" x="1231900" y="4919663"/>
          <p14:tracePt t="48886" x="1322388" y="4929188"/>
          <p14:tracePt t="48903" x="1357313" y="4956175"/>
          <p14:tracePt t="48920" x="1438275" y="5037138"/>
          <p14:tracePt t="48936" x="1465263" y="5133975"/>
          <p14:tracePt t="48954" x="1465263" y="5295900"/>
          <p14:tracePt t="48970" x="1465263" y="5384800"/>
          <p14:tracePt t="48986" x="1401763" y="5608638"/>
          <p14:tracePt t="49003" x="1347788" y="5715000"/>
          <p14:tracePt t="49020" x="1231900" y="5902325"/>
          <p14:tracePt t="49036" x="1125538" y="6045200"/>
          <p14:tracePt t="49053" x="1081088" y="6099175"/>
          <p14:tracePt t="49069" x="1017588" y="6170613"/>
          <p14:tracePt t="49086" x="982663" y="6170613"/>
          <p14:tracePt t="49103" x="973138" y="6170613"/>
          <p14:tracePt t="49119" x="955675" y="6126163"/>
          <p14:tracePt t="49136" x="928688" y="6037263"/>
          <p14:tracePt t="49153" x="911225" y="5973763"/>
          <p14:tracePt t="49169" x="884238" y="5840413"/>
          <p14:tracePt t="49186" x="866775" y="5697538"/>
          <p14:tracePt t="49203" x="857250" y="5626100"/>
          <p14:tracePt t="49219" x="847725" y="5483225"/>
          <p14:tracePt t="49236" x="847725" y="5330825"/>
          <p14:tracePt t="49253" x="866775" y="5251450"/>
          <p14:tracePt t="49269" x="938213" y="5054600"/>
          <p14:tracePt t="49286" x="1036638" y="4867275"/>
          <p14:tracePt t="49303" x="1081088" y="4776788"/>
          <p14:tracePt t="49319" x="1160463" y="4633913"/>
          <p14:tracePt t="49336" x="1214438" y="4545013"/>
          <p14:tracePt t="49353" x="1268413" y="4483100"/>
          <p14:tracePt t="49369" x="1312863" y="4465638"/>
          <p14:tracePt t="49386" x="1419225" y="4429125"/>
          <p14:tracePt t="49402" x="1482725" y="4411663"/>
          <p14:tracePt t="49419" x="1581150" y="4384675"/>
          <p14:tracePt t="49436" x="1679575" y="4375150"/>
          <p14:tracePt t="49453" x="1803400" y="4375150"/>
          <p14:tracePt t="49469" x="1857375" y="4375150"/>
          <p14:tracePt t="49486" x="1973263" y="4411663"/>
          <p14:tracePt t="49503" x="2044700" y="4456113"/>
          <p14:tracePt t="49519" x="2071688" y="4491038"/>
          <p14:tracePt t="49536" x="2089150" y="4527550"/>
          <p14:tracePt t="49552" x="2098675" y="4545013"/>
          <p14:tracePt t="49569" x="2108200" y="4589463"/>
          <p14:tracePt t="49586" x="2108200" y="4633913"/>
          <p14:tracePt t="49602" x="2089150" y="4660900"/>
          <p14:tracePt t="49619" x="2036763" y="4751388"/>
          <p14:tracePt t="49636" x="1965325" y="4830763"/>
          <p14:tracePt t="49654" x="1874838" y="4919663"/>
          <p14:tracePt t="49669" x="1830388" y="4973638"/>
          <p14:tracePt t="49686" x="1741488" y="5099050"/>
          <p14:tracePt t="49703" x="1643063" y="5232400"/>
          <p14:tracePt t="49719" x="1608138" y="5295900"/>
          <p14:tracePt t="49735" x="1536700" y="5394325"/>
          <p14:tracePt t="49752" x="1509713" y="5429250"/>
          <p14:tracePt t="49752" x="1490663" y="5465763"/>
          <p14:tracePt t="49769" x="1473200" y="5483225"/>
          <p14:tracePt t="49786" x="1446213" y="5510213"/>
          <p14:tracePt t="49819" x="1438275" y="5527675"/>
          <p14:tracePt t="49836" x="1419225" y="5527675"/>
          <p14:tracePt t="49853" x="1393825" y="5527675"/>
          <p14:tracePt t="49885" x="1393825" y="5518150"/>
          <p14:tracePt t="49902" x="1374775" y="5500688"/>
          <p14:tracePt t="49919" x="1357313" y="5473700"/>
          <p14:tracePt t="49935" x="1347788" y="5438775"/>
          <p14:tracePt t="49952" x="1330325" y="5384800"/>
          <p14:tracePt t="49969" x="1322388" y="5367338"/>
          <p14:tracePt t="49985" x="1312863" y="5313363"/>
          <p14:tracePt t="50003" x="1295400" y="5259388"/>
          <p14:tracePt t="50019" x="1295400" y="5232400"/>
          <p14:tracePt t="50035" x="1276350" y="5180013"/>
          <p14:tracePt t="50053" x="1268413" y="5116513"/>
          <p14:tracePt t="50069" x="1268413" y="5089525"/>
          <p14:tracePt t="50085" x="1268413" y="5037138"/>
          <p14:tracePt t="50103" x="1268413" y="4983163"/>
          <p14:tracePt t="50119" x="1268413" y="4956175"/>
          <p14:tracePt t="50136" x="1268413" y="4911725"/>
          <p14:tracePt t="50153" x="1268413" y="4867275"/>
          <p14:tracePt t="50169" x="1268413" y="4848225"/>
          <p14:tracePt t="50185" x="1268413" y="4795838"/>
          <p14:tracePt t="50203" x="1268413" y="4741863"/>
          <p14:tracePt t="50219" x="1276350" y="4714875"/>
          <p14:tracePt t="50235" x="1285875" y="4660900"/>
          <p14:tracePt t="50253" x="1303338" y="4608513"/>
          <p14:tracePt t="50269" x="1312863" y="4589463"/>
          <p14:tracePt t="50285" x="1339850" y="4537075"/>
          <p14:tracePt t="50303" x="1393825" y="4491038"/>
          <p14:tracePt t="50318" x="1419225" y="4483100"/>
          <p14:tracePt t="50335" x="1509713" y="4446588"/>
          <p14:tracePt t="50353" x="1581150" y="4429125"/>
          <p14:tracePt t="50369" x="1616075" y="4429125"/>
          <p14:tracePt t="50385" x="1697038" y="4429125"/>
          <p14:tracePt t="50402" x="1803400" y="4438650"/>
          <p14:tracePt t="50418" x="1874838" y="4456113"/>
          <p14:tracePt t="50435" x="2009775" y="4518025"/>
          <p14:tracePt t="50453" x="2089150" y="4608513"/>
          <p14:tracePt t="50468" x="2108200" y="4670425"/>
          <p14:tracePt t="50485" x="2125663" y="4830763"/>
          <p14:tracePt t="50502" x="2125663" y="5018088"/>
          <p14:tracePt t="50518" x="2125663" y="5116513"/>
          <p14:tracePt t="50535" x="2116138" y="5180013"/>
          <p14:tracePt t="51334" x="2116138" y="5197475"/>
          <p14:tracePt t="51352" x="2116138" y="5241925"/>
          <p14:tracePt t="51368" x="2116138" y="5276850"/>
          <p14:tracePt t="51384" x="2116138" y="5411788"/>
          <p14:tracePt t="51401" x="2116138" y="5483225"/>
          <p14:tracePt t="51417" x="2108200" y="5626100"/>
          <p14:tracePt t="51434" x="2098675" y="5776913"/>
          <p14:tracePt t="51452" x="2089150" y="5894388"/>
          <p14:tracePt t="51468" x="2081213" y="5956300"/>
          <p14:tracePt t="51484" x="2062163" y="6081713"/>
          <p14:tracePt t="51501" x="2054225" y="6143625"/>
          <p14:tracePt t="51518" x="2036763" y="6259513"/>
          <p14:tracePt t="51534" x="2017713" y="6384925"/>
          <p14:tracePt t="51551" x="1990725" y="6510338"/>
          <p14:tracePt t="51852" x="1465263" y="6384925"/>
          <p14:tracePt t="51867" x="1455738" y="6330950"/>
          <p14:tracePt t="51885" x="1446213" y="6232525"/>
          <p14:tracePt t="51901" x="1446213" y="6134100"/>
          <p14:tracePt t="51917" x="1446213" y="6089650"/>
          <p14:tracePt t="51934" x="1446213" y="6010275"/>
          <p14:tracePt t="51951" x="1455738" y="5938838"/>
          <p14:tracePt t="51967" x="1465263" y="5911850"/>
          <p14:tracePt t="51983" x="1482725" y="5848350"/>
          <p14:tracePt t="52000" x="1517650" y="5795963"/>
          <p14:tracePt t="52017" x="1527175" y="5751513"/>
          <p14:tracePt t="52034" x="1581150" y="5643563"/>
          <p14:tracePt t="52051" x="1670050" y="5537200"/>
          <p14:tracePt t="52067" x="1714500" y="5473700"/>
          <p14:tracePt t="52083" x="1812925" y="5375275"/>
          <p14:tracePt t="52100" x="1884363" y="5303838"/>
          <p14:tracePt t="52117" x="1919288" y="5286375"/>
          <p14:tracePt t="52134" x="1965325" y="5259388"/>
          <p14:tracePt t="52151" x="2017713" y="5241925"/>
          <p14:tracePt t="52167" x="2036763" y="5232400"/>
          <p14:tracePt t="52184" x="2089150" y="5232400"/>
          <p14:tracePt t="52201" x="2143125" y="5232400"/>
          <p14:tracePt t="52217" x="2170113" y="5241925"/>
          <p14:tracePt t="52234" x="2232025" y="5268913"/>
          <p14:tracePt t="52251" x="2259013" y="5286375"/>
          <p14:tracePt t="52267" x="2268538" y="5286375"/>
          <p14:tracePt t="52284" x="2286000" y="5295900"/>
          <p14:tracePt t="52317" x="2286000" y="5303838"/>
          <p14:tracePt t="55183" x="2295525" y="5303838"/>
          <p14:tracePt t="55198" x="2322513" y="5303838"/>
          <p14:tracePt t="55215" x="2339975" y="5303838"/>
          <p14:tracePt t="55232" x="2393950" y="5286375"/>
          <p14:tracePt t="55248" x="2428875" y="5276850"/>
          <p14:tracePt t="55265" x="2446338" y="5268913"/>
          <p14:tracePt t="55281" x="2490788" y="5251450"/>
          <p14:tracePt t="55298" x="2554288" y="5241925"/>
          <p14:tracePt t="55314" x="2589213" y="5232400"/>
          <p14:tracePt t="55332" x="2670175" y="5214938"/>
          <p14:tracePt t="55348" x="2724150" y="5205413"/>
          <p14:tracePt t="55365" x="2741613" y="5197475"/>
          <p14:tracePt t="55381" x="2786063" y="5187950"/>
          <p14:tracePt t="55398" x="2830513" y="5180013"/>
          <p14:tracePt t="55414" x="2857500" y="5170488"/>
          <p14:tracePt t="55431" x="2911475" y="5153025"/>
          <p14:tracePt t="55448" x="2982913" y="5143500"/>
          <p14:tracePt t="55465" x="3017838" y="5133975"/>
          <p14:tracePt t="55481" x="3098800" y="5116513"/>
          <p14:tracePt t="55498" x="3170238" y="5099050"/>
          <p14:tracePt t="55515" x="3214688" y="5089525"/>
          <p14:tracePt t="55531" x="3276600" y="5081588"/>
          <p14:tracePt t="55548" x="3357563" y="5062538"/>
          <p14:tracePt t="55565" x="3394075" y="5054600"/>
          <p14:tracePt t="55581" x="3473450" y="5037138"/>
          <p14:tracePt t="55598" x="3554413" y="5027613"/>
          <p14:tracePt t="55614" x="3581400" y="5018088"/>
          <p14:tracePt t="55631" x="3625850" y="5000625"/>
          <p14:tracePt t="55648" x="3652838" y="4991100"/>
          <p14:tracePt t="55665" x="3660775" y="4991100"/>
          <p14:tracePt t="55681" x="3687763" y="4983163"/>
          <p14:tracePt t="55698" x="3697288" y="4983163"/>
          <p14:tracePt t="55714" x="3705225" y="4983163"/>
          <p14:tracePt t="55731" x="3714750" y="4983163"/>
          <p14:tracePt t="55748" x="3724275" y="4983163"/>
          <p14:tracePt t="55764" x="3732213" y="4983163"/>
          <p14:tracePt t="55781" x="3759200" y="4983163"/>
          <p14:tracePt t="55798" x="3786188" y="4983163"/>
          <p14:tracePt t="55814" x="3813175" y="4983163"/>
          <p14:tracePt t="55814" x="3848100" y="4983163"/>
          <p14:tracePt t="55831" x="3894138" y="4983163"/>
          <p14:tracePt t="55848" x="3965575" y="4991100"/>
          <p14:tracePt t="55864" x="4010025" y="5000625"/>
          <p14:tracePt t="55881" x="4071938" y="5018088"/>
          <p14:tracePt t="55898" x="4125913" y="5027613"/>
          <p14:tracePt t="55914" x="4152900" y="5037138"/>
          <p14:tracePt t="55930" x="4187825" y="5054600"/>
          <p14:tracePt t="55948" x="4224338" y="5062538"/>
          <p14:tracePt t="55964" x="4241800" y="5072063"/>
          <p14:tracePt t="55981" x="4251325" y="5072063"/>
          <p14:tracePt t="56331" x="4268788" y="5072063"/>
          <p14:tracePt t="56347" x="4286250" y="5072063"/>
          <p14:tracePt t="56364" x="4303713" y="5081588"/>
          <p14:tracePt t="56381" x="4340225" y="5099050"/>
          <p14:tracePt t="56397" x="4384675" y="5126038"/>
          <p14:tracePt t="56413" x="4411663" y="5133975"/>
          <p14:tracePt t="56430" x="4465638" y="5160963"/>
          <p14:tracePt t="56447" x="4545013" y="5197475"/>
          <p14:tracePt t="56464" x="4581525" y="5214938"/>
          <p14:tracePt t="56480" x="4633913" y="5241925"/>
          <p14:tracePt t="56497" x="4687888" y="5268913"/>
          <p14:tracePt t="56514" x="4697413" y="5276850"/>
          <p14:tracePt t="56530" x="4724400" y="5286375"/>
          <p14:tracePt t="56547" x="4732338" y="5295900"/>
          <p14:tracePt t="56564" x="4741863" y="5295900"/>
          <p14:tracePt t="56580" x="4741863" y="5303838"/>
          <p14:tracePt t="57796" x="4776788" y="5303838"/>
          <p14:tracePt t="57813" x="4803775" y="5303838"/>
          <p14:tracePt t="57829" x="4822825" y="5313363"/>
          <p14:tracePt t="57846" x="4848225" y="5313363"/>
          <p14:tracePt t="57864" x="4875213" y="5330825"/>
          <p14:tracePt t="57880" x="4875213" y="5348288"/>
          <p14:tracePt t="57896" x="4875213" y="5402263"/>
          <p14:tracePt t="57913" x="4867275" y="5456238"/>
          <p14:tracePt t="57929" x="4857750" y="5483225"/>
          <p14:tracePt t="57946" x="4830763" y="5518150"/>
          <p14:tracePt t="57964" x="4803775" y="5545138"/>
          <p14:tracePt t="57979" x="4786313" y="5545138"/>
          <p14:tracePt t="57996" x="4768850" y="5562600"/>
          <p14:tracePt t="58013" x="4741863" y="5562600"/>
          <p14:tracePt t="58029" x="4732338" y="5572125"/>
          <p14:tracePt t="58063" x="4724400" y="5572125"/>
          <p14:tracePt t="58129" x="4724400" y="5562600"/>
          <p14:tracePt t="58146" x="4732338" y="5554663"/>
          <p14:tracePt t="58163" x="4751388" y="5537200"/>
          <p14:tracePt t="58179" x="4759325" y="5518150"/>
          <p14:tracePt t="58196" x="4813300" y="5491163"/>
          <p14:tracePt t="58213" x="4848225" y="5473700"/>
          <p14:tracePt t="58229" x="4867275" y="5473700"/>
          <p14:tracePt t="58246" x="4875213" y="5465763"/>
          <p14:tracePt t="58313" x="4875213" y="5473700"/>
          <p14:tracePt t="58329" x="4875213" y="5483225"/>
          <p14:tracePt t="59777" x="4884738" y="5483225"/>
          <p14:tracePt t="59795" x="4919663" y="5473700"/>
          <p14:tracePt t="59812" x="4965700" y="5465763"/>
          <p14:tracePt t="59828" x="4973638" y="5465763"/>
          <p14:tracePt t="59845" x="5000625" y="5456238"/>
          <p14:tracePt t="59862" x="5018088" y="5456238"/>
          <p14:tracePt t="59878" x="5018088" y="5465763"/>
          <p14:tracePt t="59895" x="5037138" y="5518150"/>
          <p14:tracePt t="59911" x="5045075" y="5572125"/>
          <p14:tracePt t="59927" x="5045075" y="5599113"/>
          <p14:tracePt t="59944" x="5045075" y="5634038"/>
          <p14:tracePt t="59961" x="5054600" y="5653088"/>
          <p14:tracePt t="59978" x="5054600" y="5661025"/>
          <p14:tracePt t="60012" x="5072063" y="5661025"/>
          <p14:tracePt t="60028" x="5081588" y="5661025"/>
          <p14:tracePt t="60045" x="5153025" y="5626100"/>
          <p14:tracePt t="60062" x="5259388" y="5572125"/>
          <p14:tracePt t="60078" x="5295900" y="5554663"/>
          <p14:tracePt t="60094" x="5330825" y="5554663"/>
          <p14:tracePt t="60112" x="5348288" y="5554663"/>
          <p14:tracePt t="60144" x="5357813" y="5599113"/>
          <p14:tracePt t="60162" x="5367338" y="5634038"/>
          <p14:tracePt t="60178" x="5367338" y="5643563"/>
          <p14:tracePt t="60194" x="5375275" y="5661025"/>
          <p14:tracePt t="60212" x="5384800" y="5670550"/>
          <p14:tracePt t="60228" x="5394325" y="5670550"/>
          <p14:tracePt t="60244" x="5411788" y="5670550"/>
          <p14:tracePt t="60262" x="5456238" y="5653088"/>
          <p14:tracePt t="60278" x="5473700" y="5653088"/>
          <p14:tracePt t="60294" x="5500688" y="5634038"/>
          <p14:tracePt t="60311" x="5518150" y="5634038"/>
          <p14:tracePt t="61011" x="5456238" y="5661025"/>
          <p14:tracePt t="61027" x="5402263" y="5688013"/>
          <p14:tracePt t="61044" x="5241925" y="5768975"/>
          <p14:tracePt t="61061" x="5072063" y="5813425"/>
          <p14:tracePt t="61077" x="5000625" y="5830888"/>
          <p14:tracePt t="61094" x="4875213" y="5840413"/>
          <p14:tracePt t="61111" x="4776788" y="5840413"/>
          <p14:tracePt t="61127" x="4732338" y="5840413"/>
          <p14:tracePt t="61144" x="4633913" y="5803900"/>
          <p14:tracePt t="61161" x="4562475" y="5732463"/>
          <p14:tracePt t="61177" x="4527550" y="5680075"/>
          <p14:tracePt t="61194" x="4473575" y="5537200"/>
          <p14:tracePt t="61211" x="4465638" y="5384800"/>
          <p14:tracePt t="61227" x="4473575" y="5295900"/>
          <p14:tracePt t="61244" x="4518025" y="5108575"/>
          <p14:tracePt t="61261" x="4598988" y="4929188"/>
          <p14:tracePt t="61277" x="4633913" y="4857750"/>
          <p14:tracePt t="61294" x="4705350" y="4714875"/>
          <p14:tracePt t="61310" x="4751388" y="4616450"/>
          <p14:tracePt t="61327" x="4768850" y="4589463"/>
          <p14:tracePt t="61343" x="4786313" y="4554538"/>
          <p14:tracePt t="61360" x="4795838" y="4554538"/>
          <p14:tracePt t="61394" x="4803775" y="4554538"/>
          <p14:tracePt t="61626" x="4795838" y="4554538"/>
          <p14:tracePt t="61643" x="4724400" y="4554538"/>
          <p14:tracePt t="61661" x="4625975" y="4527550"/>
          <p14:tracePt t="61677" x="4572000" y="4510088"/>
          <p14:tracePt t="61694" x="4483100" y="4438650"/>
          <p14:tracePt t="61711" x="4419600" y="4375150"/>
          <p14:tracePt t="61727" x="4394200" y="4340225"/>
          <p14:tracePt t="61744" x="4367213" y="4286250"/>
          <p14:tracePt t="61761" x="4348163" y="4232275"/>
          <p14:tracePt t="61776" x="4348163" y="4197350"/>
          <p14:tracePt t="61793" x="4348163" y="4116388"/>
          <p14:tracePt t="61810" x="4357688" y="4044950"/>
          <p14:tracePt t="61826" x="4367213" y="4017963"/>
          <p14:tracePt t="61843" x="4402138" y="3956050"/>
          <p14:tracePt t="61860" x="4491038" y="3884613"/>
          <p14:tracePt t="61876" x="4562475" y="3848100"/>
          <p14:tracePt t="61893" x="4751388" y="3751263"/>
          <p14:tracePt t="61910" x="4938713" y="3670300"/>
          <p14:tracePt t="61926" x="5027613" y="3652838"/>
          <p14:tracePt t="61943" x="5126038" y="3633788"/>
          <p14:tracePt t="61961" x="5187950" y="3633788"/>
          <p14:tracePt t="61976" x="5205413" y="3633788"/>
          <p14:tracePt t="61993" x="5241925" y="3643313"/>
          <p14:tracePt t="62010" x="5259388" y="3660775"/>
          <p14:tracePt t="62026" x="5268913" y="3660775"/>
          <p14:tracePt t="62043" x="5276850" y="3670300"/>
          <p14:tracePt t="62060" x="5286375" y="3679825"/>
          <p14:tracePt t="62110" x="5286375" y="3687763"/>
          <p14:tracePt t="62126" x="5286375" y="3697288"/>
          <p14:tracePt t="62143" x="5286375" y="3705225"/>
          <p14:tracePt t="62161" x="5286375" y="3714750"/>
          <p14:tracePt t="62193" x="5276850" y="3724275"/>
          <p14:tracePt t="62211" x="5268913" y="3732213"/>
          <p14:tracePt t="62243" x="5268913" y="3741738"/>
          <p14:tracePt t="69171" x="5232400" y="3751263"/>
          <p14:tracePt t="69187" x="5197475" y="3768725"/>
          <p14:tracePt t="69204" x="5081588" y="3830638"/>
          <p14:tracePt t="69221" x="4965700" y="3902075"/>
          <p14:tracePt t="69237" x="4919663" y="3929063"/>
          <p14:tracePt t="69254" x="4867275" y="3965575"/>
          <p14:tracePt t="69272" x="4840288" y="3990975"/>
          <p14:tracePt t="69288" x="4822825" y="4010025"/>
          <p14:tracePt t="69305" x="4795838" y="4054475"/>
          <p14:tracePt t="69321" x="4776788" y="4108450"/>
          <p14:tracePt t="69338" x="4768850" y="4160838"/>
          <p14:tracePt t="69355" x="4768850" y="4187825"/>
          <p14:tracePt t="69370" x="4776788" y="4241800"/>
          <p14:tracePt t="69387" x="4776788" y="4268788"/>
          <p14:tracePt t="69404" x="4803775" y="4322763"/>
          <p14:tracePt t="69420" x="4830763" y="4357688"/>
          <p14:tracePt t="69437" x="4830763" y="4375150"/>
          <p14:tracePt t="69454" x="4848225" y="4402138"/>
          <p14:tracePt t="69471" x="4848225" y="4419600"/>
          <p14:tracePt t="69504" x="4848225" y="4429125"/>
          <p14:tracePt t="69521" x="4848225" y="4438650"/>
          <p14:tracePt t="69554" x="4840288" y="4446588"/>
          <p14:tracePt t="69571" x="4830763" y="4446588"/>
          <p14:tracePt t="69587" x="4822825" y="4446588"/>
          <p14:tracePt t="69604" x="4813300" y="4446588"/>
          <p14:tracePt t="69620" x="4803775" y="4438650"/>
          <p14:tracePt t="69637" x="4803775" y="4429125"/>
          <p14:tracePt t="69654" x="4803775" y="4384675"/>
          <p14:tracePt t="69671" x="4867275" y="4295775"/>
          <p14:tracePt t="69687" x="4911725" y="4241800"/>
          <p14:tracePt t="69704" x="4983163" y="4160838"/>
          <p14:tracePt t="69720" x="5037138" y="4108450"/>
          <p14:tracePt t="69737" x="5072063" y="4089400"/>
          <p14:tracePt t="69754" x="5116513" y="4071938"/>
          <p14:tracePt t="69771" x="5170488" y="4062413"/>
          <p14:tracePt t="69787" x="5197475" y="4054475"/>
          <p14:tracePt t="69804" x="5251450" y="4054475"/>
          <p14:tracePt t="69820" x="5322888" y="4054475"/>
          <p14:tracePt t="69837" x="5348288" y="4054475"/>
          <p14:tracePt t="69854" x="5394325" y="4054475"/>
          <p14:tracePt t="69870" x="5419725" y="4071938"/>
          <p14:tracePt t="69887" x="5438775" y="4098925"/>
          <p14:tracePt t="69904" x="5446713" y="4108450"/>
          <p14:tracePt t="69920" x="5456238" y="4133850"/>
          <p14:tracePt t="69936" x="5456238" y="4152900"/>
          <p14:tracePt t="69953" x="5456238" y="4160838"/>
          <p14:tracePt t="69970" x="5456238" y="4170363"/>
          <p14:tracePt t="70003" x="5456238" y="4179888"/>
          <p14:tracePt t="70037" x="5456238" y="4187825"/>
          <p14:tracePt t="70071" x="5446713" y="4187825"/>
          <p14:tracePt t="70087" x="5438775" y="4197350"/>
          <p14:tracePt t="70104" x="5429250" y="4197350"/>
          <p14:tracePt t="70121" x="5419725" y="4197350"/>
          <p14:tracePt t="70137" x="5411788" y="4205288"/>
          <p14:tracePt t="70153" x="5394325" y="4205288"/>
          <p14:tracePt t="70170" x="5367338" y="4214813"/>
          <p14:tracePt t="70187" x="5348288" y="4214813"/>
          <p14:tracePt t="70203" x="5303838" y="4214813"/>
          <p14:tracePt t="70220" x="5251450" y="4214813"/>
          <p14:tracePt t="70237" x="5232400" y="4214813"/>
          <p14:tracePt t="70253" x="5214938" y="4205288"/>
          <p14:tracePt t="70270" x="5197475" y="4187825"/>
          <p14:tracePt t="70287" x="5187950" y="4187825"/>
          <p14:tracePt t="70303" x="5180013" y="4179888"/>
          <p14:tracePt t="70320" x="5170488" y="4170363"/>
          <p14:tracePt t="70353" x="5160963" y="4152900"/>
          <p14:tracePt t="70371" x="5160963" y="4143375"/>
          <p14:tracePt t="70404" x="5153025" y="4133850"/>
          <p14:tracePt t="70420" x="5153025" y="4125913"/>
          <p14:tracePt t="70437" x="5143500" y="4116388"/>
          <p14:tracePt t="70470" x="5143500" y="4108450"/>
          <p14:tracePt t="70486" x="5143500" y="4098925"/>
          <p14:tracePt t="70503" x="5143500" y="4089400"/>
          <p14:tracePt t="70520" x="5153025" y="4081463"/>
          <p14:tracePt t="70536" x="5160963" y="4071938"/>
          <p14:tracePt t="70553" x="5187950" y="4044950"/>
          <p14:tracePt t="70570" x="5241925" y="4010025"/>
          <p14:tracePt t="70586" x="5268913" y="3990975"/>
          <p14:tracePt t="70603" x="5322888" y="3973513"/>
          <p14:tracePt t="70620" x="5357813" y="3956050"/>
          <p14:tracePt t="70636" x="5375275" y="3956050"/>
          <p14:tracePt t="70636" x="5402263" y="3956050"/>
          <p14:tracePt t="70653" x="5429250" y="3956050"/>
          <p14:tracePt t="70670" x="5483225" y="3965575"/>
          <p14:tracePt t="70686" x="5500688" y="3973513"/>
          <p14:tracePt t="70703" x="5537200" y="4000500"/>
          <p14:tracePt t="70720" x="5572125" y="4044950"/>
          <p14:tracePt t="70736" x="5589588" y="4089400"/>
          <p14:tracePt t="70753" x="5599113" y="4116388"/>
          <p14:tracePt t="70770" x="5599113" y="4179888"/>
          <p14:tracePt t="70786" x="5599113" y="4214813"/>
          <p14:tracePt t="70786" x="5589588" y="4259263"/>
          <p14:tracePt t="70803" x="5572125" y="4303713"/>
          <p14:tracePt t="70820" x="5545138" y="4348163"/>
          <p14:tracePt t="70836" x="5518150" y="4384675"/>
          <p14:tracePt t="70853" x="5491163" y="4394200"/>
          <p14:tracePt t="70869" x="5473700" y="4411663"/>
          <p14:tracePt t="70887" x="5456238" y="4429125"/>
          <p14:tracePt t="70903" x="5446713" y="4429125"/>
          <p14:tracePt t="70919" x="5438775" y="4429125"/>
          <p14:tracePt t="70953" x="5429250" y="4429125"/>
          <p14:tracePt t="71019" x="5419725" y="4429125"/>
          <p14:tracePt t="71086" x="5419725" y="4438650"/>
          <p14:tracePt t="72118" x="5330825" y="4446588"/>
          <p14:tracePt t="72136" x="5197475" y="4456113"/>
          <p14:tracePt t="72152" x="5126038" y="4465638"/>
          <p14:tracePt t="72169" x="4983163" y="4465638"/>
          <p14:tracePt t="72185" x="4857750" y="4465638"/>
          <p14:tracePt t="72203" x="4795838" y="4446588"/>
          <p14:tracePt t="72219" x="4697413" y="4394200"/>
          <p14:tracePt t="72236" x="4625975" y="4313238"/>
          <p14:tracePt t="72252" x="4589463" y="4276725"/>
          <p14:tracePt t="72269" x="4554538" y="4214813"/>
          <p14:tracePt t="72285" x="4554538" y="4133850"/>
          <p14:tracePt t="72301" x="4554538" y="4098925"/>
          <p14:tracePt t="72318" x="4572000" y="4017963"/>
          <p14:tracePt t="72336" x="4608513" y="3938588"/>
          <p14:tracePt t="72352" x="4625975" y="3902075"/>
          <p14:tracePt t="72368" x="4679950" y="3840163"/>
          <p14:tracePt t="72386" x="4803775" y="3759200"/>
          <p14:tracePt t="72402" x="4894263" y="3732213"/>
          <p14:tracePt t="72418" x="5054600" y="3697288"/>
          <p14:tracePt t="72435" x="5197475" y="3697288"/>
          <p14:tracePt t="72451" x="5268913" y="3697288"/>
          <p14:tracePt t="72468" x="5411788" y="3751263"/>
          <p14:tracePt t="72486" x="5518150" y="3867150"/>
          <p14:tracePt t="72502" x="5554663" y="3929063"/>
          <p14:tracePt t="72519" x="5589588" y="4089400"/>
          <p14:tracePt t="72536" x="5589588" y="4259263"/>
          <p14:tracePt t="72552" x="5581650" y="4340225"/>
          <p14:tracePt t="72569" x="5545138" y="4510088"/>
          <p14:tracePt t="72586" x="5518150" y="4660900"/>
          <p14:tracePt t="72602" x="5491163" y="4724400"/>
          <p14:tracePt t="72619" x="5411788" y="4803775"/>
          <p14:tracePt t="72635" x="5330825" y="4830763"/>
          <p14:tracePt t="72651" x="5295900" y="4840288"/>
          <p14:tracePt t="72668" x="5232400" y="4840288"/>
          <p14:tracePt t="72685" x="5180013" y="4840288"/>
          <p14:tracePt t="72701" x="5153025" y="4840288"/>
          <p14:tracePt t="72718" x="5099050" y="4830763"/>
          <p14:tracePt t="72735" x="5037138" y="4813300"/>
          <p14:tracePt t="72752" x="5018088" y="4803775"/>
          <p14:tracePt t="72768" x="4983163" y="4786313"/>
          <p14:tracePt t="72785" x="4956175" y="4759325"/>
          <p14:tracePt t="72801" x="4946650" y="4751388"/>
          <p14:tracePt t="72818" x="4911725" y="4705350"/>
          <p14:tracePt t="72835" x="4902200" y="4633913"/>
          <p14:tracePt t="72852" x="4894263" y="4598988"/>
          <p14:tracePt t="72868" x="4894263" y="4500563"/>
          <p14:tracePt t="72886" x="4894263" y="4429125"/>
          <p14:tracePt t="72902" x="4894263" y="4402138"/>
          <p14:tracePt t="72918" x="4894263" y="4348163"/>
          <p14:tracePt t="72935" x="4911725" y="4276725"/>
          <p14:tracePt t="72951" x="4946650" y="4224338"/>
          <p14:tracePt t="72969" x="5054600" y="4089400"/>
          <p14:tracePt t="72985" x="5187950" y="3990975"/>
          <p14:tracePt t="73001" x="5232400" y="3956050"/>
          <p14:tracePt t="73018" x="5303838" y="3902075"/>
          <p14:tracePt t="73035" x="5348288" y="3894138"/>
          <p14:tracePt t="73051" x="5375275" y="3884613"/>
          <p14:tracePt t="73068" x="5429250" y="3875088"/>
          <p14:tracePt t="73085" x="5510213" y="3875088"/>
          <p14:tracePt t="73101" x="5537200" y="3875088"/>
          <p14:tracePt t="73118" x="5581650" y="3894138"/>
          <p14:tracePt t="73135" x="5599113" y="3902075"/>
          <p14:tracePt t="73151" x="5608638" y="3911600"/>
          <p14:tracePt t="73168" x="5608638" y="3938588"/>
          <p14:tracePt t="73185" x="5599113" y="3983038"/>
          <p14:tracePt t="73202" x="5572125" y="4027488"/>
          <p14:tracePt t="73218" x="5500688" y="4125913"/>
          <p14:tracePt t="73235" x="5446713" y="4197350"/>
          <p14:tracePt t="73251" x="5419725" y="4224338"/>
          <p14:tracePt t="73268" x="5394325" y="4259263"/>
          <p14:tracePt t="73285" x="5375275" y="4276725"/>
          <p14:tracePt t="73302" x="5367338" y="4286250"/>
          <p14:tracePt t="73318" x="5357813" y="4295775"/>
          <p14:tracePt t="73335" x="5348288" y="4295775"/>
          <p14:tracePt t="73351" x="5348288" y="4303713"/>
          <p14:tracePt t="74317" x="5303838" y="4322763"/>
          <p14:tracePt t="74334" x="5170488" y="4384675"/>
          <p14:tracePt t="74351" x="5081588" y="4429125"/>
          <p14:tracePt t="74367" x="4857750" y="4518025"/>
          <p14:tracePt t="74384" x="4643438" y="4608513"/>
          <p14:tracePt t="74401" x="4527550" y="4643438"/>
          <p14:tracePt t="74417" x="4340225" y="4724400"/>
          <p14:tracePt t="74433" x="4170363" y="4822825"/>
          <p14:tracePt t="74450" x="4071938" y="4875213"/>
          <p14:tracePt t="74466" x="3867150" y="4973638"/>
          <p14:tracePt t="74483" x="3705225" y="5072063"/>
          <p14:tracePt t="74500" x="3643313" y="5108575"/>
          <p14:tracePt t="74517" x="3536950" y="5170488"/>
          <p14:tracePt t="74533" x="3429000" y="5232400"/>
          <p14:tracePt t="74550" x="3375025" y="5259388"/>
          <p14:tracePt t="74567" x="3268663" y="5322888"/>
          <p14:tracePt t="74583" x="3197225" y="5375275"/>
          <p14:tracePt t="74600" x="3160713" y="5402263"/>
          <p14:tracePt t="74617" x="3133725" y="5429250"/>
          <p14:tracePt t="74633" x="3089275" y="5456238"/>
          <p14:tracePt t="74650" x="3062288" y="5465763"/>
          <p14:tracePt t="74667" x="2982913" y="5518150"/>
          <p14:tracePt t="74683" x="2874963" y="5562600"/>
          <p14:tracePt t="74700" x="2822575" y="5581650"/>
          <p14:tracePt t="74717" x="2741613" y="5608638"/>
          <p14:tracePt t="74734" x="2643188" y="5643563"/>
          <p14:tracePt t="74750" x="2517775" y="5680075"/>
          <p14:tracePt t="74767" x="2438400" y="5697538"/>
          <p14:tracePt t="74783" x="2330450" y="5732463"/>
          <p14:tracePt t="74800" x="2286000" y="5741988"/>
          <p14:tracePt t="74816" x="2251075" y="5751513"/>
          <p14:tracePt t="74833" x="2241550" y="5759450"/>
          <p14:tracePt t="75817" x="2232025" y="5759450"/>
          <p14:tracePt t="75833" x="2214563" y="5759450"/>
          <p14:tracePt t="75867" x="2205038" y="5759450"/>
          <p14:tracePt t="75883" x="2205038" y="5751513"/>
          <p14:tracePt t="75899" x="2197100" y="5751513"/>
          <p14:tracePt t="75916" x="2197100" y="5741988"/>
          <p14:tracePt t="75932" x="2187575" y="5732463"/>
          <p14:tracePt t="75949" x="2179638" y="5724525"/>
          <p14:tracePt t="75967" x="2170113" y="5715000"/>
          <p14:tracePt t="75982" x="2160588" y="5688013"/>
          <p14:tracePt t="76000" x="2152650" y="5670550"/>
          <p14:tracePt t="76017" x="2133600" y="5643563"/>
          <p14:tracePt t="76034" x="2108200" y="5599113"/>
          <p14:tracePt t="76051" x="2081213" y="5562600"/>
          <p14:tracePt t="76067" x="2062163" y="5545138"/>
          <p14:tracePt t="76083" x="2044700" y="5500688"/>
          <p14:tracePt t="76100" x="2036763" y="5465763"/>
          <p14:tracePt t="76116" x="2027238" y="5446713"/>
          <p14:tracePt t="76133" x="2017713" y="5402263"/>
          <p14:tracePt t="76150" x="2000250" y="5367338"/>
          <p14:tracePt t="76167" x="1990725" y="5340350"/>
          <p14:tracePt t="76183" x="1982788" y="5295900"/>
          <p14:tracePt t="76200" x="1973263" y="5286375"/>
          <p14:tracePt t="76217" x="1973263" y="5259388"/>
          <p14:tracePt t="76233" x="1965325" y="5251450"/>
          <p14:tracePt t="76266" x="1965325" y="5241925"/>
          <p14:tracePt t="76284" x="1965325" y="5232400"/>
          <p14:tracePt t="76333" x="1965325" y="5224463"/>
          <p14:tracePt t="76383" x="1965325" y="5214938"/>
          <p14:tracePt t="76400" x="1965325" y="5197475"/>
          <p14:tracePt t="76433" x="1965325" y="5170488"/>
          <p14:tracePt t="76450" x="1965325" y="5160963"/>
          <p14:tracePt t="76450" x="1965325" y="5153025"/>
          <p14:tracePt t="76467" x="1973263" y="5133975"/>
          <p14:tracePt t="76483" x="1990725" y="5062538"/>
          <p14:tracePt t="76500" x="2000250" y="5000625"/>
          <p14:tracePt t="76517" x="2009775" y="4983163"/>
          <p14:tracePt t="76533" x="2017713" y="4965700"/>
          <p14:tracePt t="76551" x="2017713" y="4956175"/>
          <p14:tracePt t="76566" x="2027238" y="4946650"/>
          <p14:tracePt t="76583" x="2027238" y="4938713"/>
          <p14:tracePt t="76650" x="2036763" y="4938713"/>
          <p14:tracePt t="76666" x="2036763" y="4929188"/>
          <p14:tracePt t="76700" x="2054225" y="4919663"/>
          <p14:tracePt t="76716" x="2054225" y="4911725"/>
          <p14:tracePt t="76733" x="2062163" y="4894263"/>
          <p14:tracePt t="76749" x="2071688" y="4875213"/>
          <p14:tracePt t="76767" x="2081213" y="4875213"/>
          <p14:tracePt t="76783" x="2098675" y="4857750"/>
          <p14:tracePt t="76799" x="2116138" y="4840288"/>
          <p14:tracePt t="76799" x="2152650" y="4813300"/>
          <p14:tracePt t="76816" x="2187575" y="4786313"/>
          <p14:tracePt t="76832" x="2268538" y="4759325"/>
          <p14:tracePt t="76849" x="2312988" y="4751388"/>
          <p14:tracePt t="76866" x="2357438" y="4741863"/>
          <p14:tracePt t="76883" x="2384425" y="4741863"/>
          <p14:tracePt t="76900" x="2411413" y="4741863"/>
          <p14:tracePt t="76916" x="2419350" y="4751388"/>
          <p14:tracePt t="76933" x="2446338" y="4776788"/>
          <p14:tracePt t="76950" x="2473325" y="4813300"/>
          <p14:tracePt t="76967" x="2490788" y="4830763"/>
          <p14:tracePt t="76983" x="2500313" y="4867275"/>
          <p14:tracePt t="76999" x="2517775" y="4911725"/>
          <p14:tracePt t="77016" x="2517775" y="4938713"/>
          <p14:tracePt t="77033" x="2527300" y="4991100"/>
          <p14:tracePt t="77049" x="2527300" y="5018088"/>
          <p14:tracePt t="77049" x="2527300" y="5054600"/>
          <p14:tracePt t="77066" x="2527300" y="5089525"/>
          <p14:tracePt t="77082" x="2527300" y="5143500"/>
          <p14:tracePt t="77099" x="2527300" y="5187950"/>
          <p14:tracePt t="77116" x="2517775" y="5205413"/>
          <p14:tracePt t="77133" x="2500313" y="5251450"/>
          <p14:tracePt t="77149" x="2490788" y="5303838"/>
          <p14:tracePt t="77166" x="2473325" y="5330825"/>
          <p14:tracePt t="77182" x="2455863" y="5394325"/>
          <p14:tracePt t="77199" x="2428875" y="5438775"/>
          <p14:tracePt t="77216" x="2401888" y="5456238"/>
          <p14:tracePt t="77233" x="2357438" y="5491163"/>
          <p14:tracePt t="77249" x="2330450" y="5510213"/>
          <p14:tracePt t="77266" x="2268538" y="5527675"/>
          <p14:tracePt t="77282" x="2232025" y="5545138"/>
          <p14:tracePt t="77299" x="2214563" y="5554663"/>
          <p14:tracePt t="77299" x="2205038" y="5554663"/>
          <p14:tracePt t="77332" x="2197100" y="5554663"/>
          <p14:tracePt t="78016" x="2187575" y="5554663"/>
          <p14:tracePt t="78032" x="2179638" y="5554663"/>
          <p14:tracePt t="78049" x="2125663" y="5562600"/>
          <p14:tracePt t="78066" x="2089150" y="5562600"/>
          <p14:tracePt t="78082" x="2009775" y="5562600"/>
          <p14:tracePt t="78098" x="1973263" y="5562600"/>
          <p14:tracePt t="78115" x="1919288" y="5545138"/>
          <p14:tracePt t="78131" x="1857375" y="5491163"/>
          <p14:tracePt t="78148" x="1795463" y="5402263"/>
          <p14:tracePt t="78165" x="1768475" y="5330825"/>
          <p14:tracePt t="78182" x="1704975" y="5205413"/>
          <p14:tracePt t="78198" x="1670050" y="5143500"/>
          <p14:tracePt t="78215" x="1608138" y="5000625"/>
          <p14:tracePt t="78232" x="1581150" y="4857750"/>
          <p14:tracePt t="78248" x="1571625" y="4786313"/>
          <p14:tracePt t="78265" x="1571625" y="4633913"/>
          <p14:tracePt t="78281" x="1608138" y="4491038"/>
          <p14:tracePt t="78298" x="1643063" y="4367213"/>
          <p14:tracePt t="78315" x="1660525" y="4313238"/>
          <p14:tracePt t="78332" x="1697038" y="4232275"/>
          <p14:tracePt t="78348" x="1758950" y="4152900"/>
          <p14:tracePt t="78365" x="1795463" y="4108450"/>
          <p14:tracePt t="78381" x="1884363" y="4027488"/>
          <p14:tracePt t="78399" x="1965325" y="3973513"/>
          <p14:tracePt t="78415" x="2000250" y="3965575"/>
          <p14:tracePt t="78431" x="2036763" y="3946525"/>
          <p14:tracePt t="78448" x="2054225" y="3946525"/>
          <p14:tracePt t="78464" x="2125663" y="3938588"/>
          <p14:tracePt t="78481" x="2241550" y="3938588"/>
          <p14:tracePt t="78498" x="2312988" y="3938588"/>
          <p14:tracePt t="78498" x="2401888" y="3946525"/>
          <p14:tracePt t="78515" x="2473325" y="3973513"/>
          <p14:tracePt t="78531" x="2589213" y="4010025"/>
          <p14:tracePt t="78548" x="2633663" y="4044950"/>
          <p14:tracePt t="78548" x="2670175" y="4081463"/>
          <p14:tracePt t="78565" x="2714625" y="4125913"/>
          <p14:tracePt t="78581" x="2813050" y="4232275"/>
          <p14:tracePt t="78598" x="2894013" y="4367213"/>
          <p14:tracePt t="78615" x="2919413" y="4438650"/>
          <p14:tracePt t="78632" x="2946400" y="4589463"/>
          <p14:tracePt t="78649" x="2946400" y="4697413"/>
          <p14:tracePt t="78665" x="2946400" y="4732338"/>
          <p14:tracePt t="78682" x="2946400" y="4776788"/>
          <p14:tracePt t="78698" x="2946400" y="4830763"/>
          <p14:tracePt t="78714" x="2938463" y="4857750"/>
          <p14:tracePt t="78798" x="2901950" y="4875213"/>
          <p14:tracePt t="78814" x="2874963" y="4884738"/>
          <p14:tracePt t="78831" x="2813050" y="4919663"/>
          <p14:tracePt t="78848" x="2732088" y="4946650"/>
          <p14:tracePt t="78864" x="2697163" y="4965700"/>
          <p14:tracePt t="78881" x="2625725" y="4991100"/>
          <p14:tracePt t="78898" x="2581275" y="5000625"/>
          <p14:tracePt t="78915" x="2562225" y="5000625"/>
          <p14:tracePt t="78931" x="2509838" y="5010150"/>
          <p14:tracePt t="78947" x="2455863" y="5010150"/>
          <p14:tracePt t="78964" x="2428875" y="5010150"/>
          <p14:tracePt t="78981" x="2393950" y="5000625"/>
          <p14:tracePt t="78999" x="2366963" y="4983163"/>
          <p14:tracePt t="79014" x="2357438" y="4983163"/>
          <p14:tracePt t="79031" x="2330450" y="4965700"/>
          <p14:tracePt t="79048" x="2312988" y="4938713"/>
          <p14:tracePt t="79064" x="2295525" y="4929188"/>
          <p14:tracePt t="79081" x="2268538" y="4894263"/>
          <p14:tracePt t="79099" x="2241550" y="4857750"/>
          <p14:tracePt t="79114" x="2232025" y="4830763"/>
          <p14:tracePt t="79132" x="2197100" y="4768850"/>
          <p14:tracePt t="79148" x="2160588" y="4705350"/>
          <p14:tracePt t="79165" x="2143125" y="4679950"/>
          <p14:tracePt t="79180" x="2116138" y="4616450"/>
          <p14:tracePt t="79198" x="2108200" y="4562475"/>
          <p14:tracePt t="79214" x="2098675" y="4537075"/>
          <p14:tracePt t="79231" x="2089150" y="4483100"/>
          <p14:tracePt t="79249" x="2081213" y="4438650"/>
          <p14:tracePt t="79264" x="2081213" y="4419600"/>
          <p14:tracePt t="79281" x="2081213" y="4394200"/>
          <p14:tracePt t="79298" x="2081213" y="4375150"/>
          <p14:tracePt t="79314" x="2089150" y="4348163"/>
          <p14:tracePt t="79331" x="2125663" y="4303713"/>
          <p14:tracePt t="79348" x="2179638" y="4241800"/>
          <p14:tracePt t="79364" x="2197100" y="4205288"/>
          <p14:tracePt t="79381" x="2232025" y="4170363"/>
          <p14:tracePt t="79398" x="2276475" y="4125913"/>
          <p14:tracePt t="79414" x="2295525" y="4098925"/>
          <p14:tracePt t="79431" x="2339975" y="4054475"/>
          <p14:tracePt t="79448" x="2374900" y="4017963"/>
          <p14:tracePt t="79464" x="2384425" y="4010025"/>
          <p14:tracePt t="79481" x="2411413" y="3990975"/>
          <p14:tracePt t="79498" x="2438400" y="3990975"/>
          <p14:tracePt t="79514" x="2465388" y="3990975"/>
          <p14:tracePt t="79531" x="2527300" y="3983038"/>
          <p14:tracePt t="79548" x="2608263" y="3983038"/>
          <p14:tracePt t="79564" x="2643188" y="3983038"/>
          <p14:tracePt t="79581" x="2705100" y="3990975"/>
          <p14:tracePt t="79598" x="2741613" y="4000500"/>
          <p14:tracePt t="79614" x="2751138" y="4010025"/>
          <p14:tracePt t="79630" x="2776538" y="4027488"/>
          <p14:tracePt t="79648" x="2822575" y="4071938"/>
          <p14:tracePt t="79664" x="2840038" y="4098925"/>
          <p14:tracePt t="79680" x="2884488" y="4179888"/>
          <p14:tracePt t="79698" x="2901950" y="4251325"/>
          <p14:tracePt t="79714" x="2911475" y="4276725"/>
          <p14:tracePt t="79731" x="2928938" y="4330700"/>
          <p14:tracePt t="79748" x="2928938" y="4394200"/>
          <p14:tracePt t="79765" x="2928938" y="4446588"/>
          <p14:tracePt t="79780" x="2928938" y="4545013"/>
          <p14:tracePt t="79798" x="2901950" y="4643438"/>
          <p14:tracePt t="79813" x="2884488" y="4697413"/>
          <p14:tracePt t="79830" x="2830513" y="4813300"/>
          <p14:tracePt t="79848" x="2759075" y="4956175"/>
          <p14:tracePt t="79864" x="2724150" y="5018088"/>
          <p14:tracePt t="79880" x="2643188" y="5143500"/>
          <p14:tracePt t="79898" x="2571750" y="5251450"/>
          <p14:tracePt t="79914" x="2536825" y="5295900"/>
          <p14:tracePt t="79930" x="2455863" y="5367338"/>
          <p14:tracePt t="79947" x="2366963" y="5411788"/>
          <p14:tracePt t="79964" x="2339975" y="5429250"/>
          <p14:tracePt t="79980" x="2295525" y="5456238"/>
          <p14:tracePt t="79998" x="2259013" y="5473700"/>
          <p14:tracePt t="80014" x="2251075" y="5473700"/>
          <p14:tracePt t="80030" x="2241550" y="5483225"/>
          <p14:tracePt t="81029" x="2205038" y="5483225"/>
          <p14:tracePt t="81047" x="2133600" y="5483225"/>
          <p14:tracePt t="81063" x="2098675" y="5483225"/>
          <p14:tracePt t="81079" x="2017713" y="5483225"/>
          <p14:tracePt t="81097" x="1946275" y="5473700"/>
          <p14:tracePt t="81113" x="1901825" y="5456238"/>
          <p14:tracePt t="81129" x="1822450" y="5429250"/>
          <p14:tracePt t="81147" x="1741488" y="5367338"/>
          <p14:tracePt t="81163" x="1697038" y="5330825"/>
          <p14:tracePt t="81179" x="1633538" y="5268913"/>
          <p14:tracePt t="81197" x="1571625" y="5205413"/>
          <p14:tracePt t="81213" x="1554163" y="5170488"/>
          <p14:tracePt t="81229" x="1527175" y="5116513"/>
          <p14:tracePt t="81247" x="1509713" y="5062538"/>
          <p14:tracePt t="81264" x="1509713" y="5027613"/>
          <p14:tracePt t="81280" x="1509713" y="4946650"/>
          <p14:tracePt t="81297" x="1509713" y="4884738"/>
          <p14:tracePt t="81313" x="1509713" y="4857750"/>
          <p14:tracePt t="81329" x="1527175" y="4803775"/>
          <p14:tracePt t="81346" x="1608138" y="4724400"/>
          <p14:tracePt t="81362" x="1660525" y="4687888"/>
          <p14:tracePt t="81379" x="1768475" y="4608513"/>
          <p14:tracePt t="81396" x="1847850" y="4545013"/>
          <p14:tracePt t="81413" x="1884363" y="4527550"/>
          <p14:tracePt t="81429" x="1955800" y="4491038"/>
          <p14:tracePt t="81446" x="2044700" y="4473575"/>
          <p14:tracePt t="81462" x="2108200" y="4465638"/>
          <p14:tracePt t="81479" x="2224088" y="4446588"/>
          <p14:tracePt t="81496" x="2339975" y="4446588"/>
          <p14:tracePt t="81513" x="2374900" y="4446588"/>
          <p14:tracePt t="81529" x="2446338" y="4483100"/>
          <p14:tracePt t="81546" x="2500313" y="4545013"/>
          <p14:tracePt t="81563" x="2517775" y="4589463"/>
          <p14:tracePt t="81580" x="2536825" y="4660900"/>
          <p14:tracePt t="81596" x="2536825" y="4759325"/>
          <p14:tracePt t="81612" x="2536825" y="4813300"/>
          <p14:tracePt t="81629" x="2527300" y="4884738"/>
          <p14:tracePt t="81646" x="2500313" y="4946650"/>
          <p14:tracePt t="81662" x="2490788" y="4956175"/>
          <p14:tracePt t="82945" x="2527300" y="4956175"/>
          <p14:tracePt t="82961" x="2554288" y="4956175"/>
          <p14:tracePt t="82978" x="2608263" y="4956175"/>
          <p14:tracePt t="82994" x="2679700" y="4938713"/>
          <p14:tracePt t="83011" x="2724150" y="4929188"/>
          <p14:tracePt t="83028" x="2830513" y="4911725"/>
          <p14:tracePt t="83045" x="2990850" y="4875213"/>
          <p14:tracePt t="83061" x="3089275" y="4857750"/>
          <p14:tracePt t="83078" x="3313113" y="4795838"/>
          <p14:tracePt t="83095" x="3562350" y="4724400"/>
          <p14:tracePt t="83111" x="3679825" y="4705350"/>
          <p14:tracePt t="83128" x="3894138" y="4697413"/>
          <p14:tracePt t="83145" x="4081463" y="4697413"/>
          <p14:tracePt t="83161" x="4187825" y="4687888"/>
          <p14:tracePt t="83178" x="4429125" y="4670425"/>
          <p14:tracePt t="83194" x="4652963" y="4643438"/>
          <p14:tracePt t="83211" x="4732338" y="4633913"/>
          <p14:tracePt t="83228" x="4830763" y="4625975"/>
          <p14:tracePt t="83244" x="4867275" y="4625975"/>
          <p14:tracePt t="83262" x="4884738" y="4625975"/>
          <p14:tracePt t="83278" x="4894263" y="4625975"/>
          <p14:tracePt t="83294" x="4902200" y="4625975"/>
          <p14:tracePt t="83378" x="4884738" y="4625975"/>
          <p14:tracePt t="83395" x="4848225" y="4625975"/>
          <p14:tracePt t="83411" x="4813300" y="4625975"/>
          <p14:tracePt t="83428" x="4705350" y="4625975"/>
          <p14:tracePt t="83445" x="4589463" y="4608513"/>
          <p14:tracePt t="83462" x="4527550" y="4589463"/>
          <p14:tracePt t="83477" x="4510088" y="4581525"/>
          <p14:tracePt t="83494" x="4473575" y="4554538"/>
          <p14:tracePt t="83511" x="4465638" y="4545013"/>
          <p14:tracePt t="83527" x="4456113" y="4500563"/>
          <p14:tracePt t="83544" x="4456113" y="4438650"/>
          <p14:tracePt t="83560" x="4456113" y="4402138"/>
          <p14:tracePt t="83577" x="4456113" y="4330700"/>
          <p14:tracePt t="83594" x="4456113" y="4268788"/>
          <p14:tracePt t="83610" x="4465638" y="4241800"/>
          <p14:tracePt t="83627" x="4491038" y="4187825"/>
          <p14:tracePt t="83644" x="4562475" y="4116388"/>
          <p14:tracePt t="83661" x="4598988" y="4098925"/>
          <p14:tracePt t="83677" x="4687888" y="4062413"/>
          <p14:tracePt t="83694" x="4751388" y="4044950"/>
          <p14:tracePt t="83711" x="4776788" y="4044950"/>
          <p14:tracePt t="83727" x="4830763" y="4037013"/>
          <p14:tracePt t="83744" x="4884738" y="4017963"/>
          <p14:tracePt t="83761" x="4911725" y="4017963"/>
          <p14:tracePt t="83777" x="4965700" y="4017963"/>
          <p14:tracePt t="83794" x="5018088" y="4017963"/>
          <p14:tracePt t="83811" x="5037138" y="4017963"/>
          <p14:tracePt t="83827" x="5062538" y="4017963"/>
          <p14:tracePt t="83844" x="5089525" y="4027488"/>
          <p14:tracePt t="83861" x="5099050" y="4027488"/>
          <p14:tracePt t="83877" x="5126038" y="4044950"/>
          <p14:tracePt t="83894" x="5133975" y="4054475"/>
          <p14:tracePt t="83911" x="5143500" y="4054475"/>
          <p14:tracePt t="83927" x="5153025" y="4071938"/>
          <p14:tracePt t="83944" x="5153025" y="4081463"/>
          <p14:tracePt t="83978" x="5153025" y="4108450"/>
          <p14:tracePt t="83994" x="5153025" y="4143375"/>
          <p14:tracePt t="84011" x="5153025" y="4170363"/>
          <p14:tracePt t="84028" x="5153025" y="4224338"/>
          <p14:tracePt t="84044" x="5153025" y="4268788"/>
          <p14:tracePt t="84060" x="5153025" y="4286250"/>
          <p14:tracePt t="84077" x="5116513" y="4330700"/>
          <p14:tracePt t="84094" x="5054600" y="4357688"/>
          <p14:tracePt t="84110" x="5027613" y="4375150"/>
          <p14:tracePt t="84127" x="4973638" y="4402138"/>
          <p14:tracePt t="84144" x="4929188" y="4419600"/>
          <p14:tracePt t="84161" x="4911725" y="4419600"/>
          <p14:tracePt t="84177" x="4875213" y="4438650"/>
          <p14:tracePt t="84194" x="4857750" y="4438650"/>
          <p14:tracePt t="84210" x="4840288" y="4446588"/>
          <p14:tracePt t="84227" x="4822825" y="4456113"/>
          <p14:tracePt t="84244" x="4803775" y="4456113"/>
          <p14:tracePt t="84260" x="4795838" y="4456113"/>
          <p14:tracePt t="84294" x="4786313" y="4465638"/>
          <p14:tracePt t="84327" x="4776788" y="4465638"/>
          <p14:tracePt t="84344" x="4768850" y="4465638"/>
          <p14:tracePt t="84377" x="4759325" y="4465638"/>
          <p14:tracePt t="84410" x="4751388" y="4465638"/>
          <p14:tracePt t="84443" x="4732338" y="4465638"/>
          <p14:tracePt t="84477" x="4724400" y="4465638"/>
          <p14:tracePt t="84493" x="4724400" y="4456113"/>
          <p14:tracePt t="84511" x="4714875" y="4456113"/>
          <p14:tracePt t="84527" x="4714875" y="4446588"/>
          <p14:tracePt t="84543" x="4705350" y="4446588"/>
          <p14:tracePt t="84577" x="4705350" y="4429125"/>
          <p14:tracePt t="84594" x="4697413" y="4429125"/>
          <p14:tracePt t="84610" x="4697413" y="4419600"/>
          <p14:tracePt t="84626" x="4687888" y="4419600"/>
          <p14:tracePt t="84643" x="4687888" y="4411663"/>
          <p14:tracePt t="84660" x="4687888" y="4402138"/>
          <p14:tracePt t="84677" x="4687888" y="4394200"/>
          <p14:tracePt t="84693" x="4687888" y="4384675"/>
          <p14:tracePt t="84727" x="4687888" y="4375150"/>
          <p14:tracePt t="84743" x="4687888" y="4357688"/>
          <p14:tracePt t="84777" x="4687888" y="4348163"/>
          <p14:tracePt t="84793" x="4687888" y="4340225"/>
          <p14:tracePt t="84810" x="4687888" y="4330700"/>
          <p14:tracePt t="84827" x="4697413" y="4322763"/>
          <p14:tracePt t="84843" x="4705350" y="4313238"/>
          <p14:tracePt t="84860" x="4724400" y="4286250"/>
          <p14:tracePt t="84876" x="4741863" y="4276725"/>
          <p14:tracePt t="84893" x="4776788" y="4251325"/>
          <p14:tracePt t="84910" x="4795838" y="4232275"/>
          <p14:tracePt t="84910" x="4803775" y="4232275"/>
          <p14:tracePt t="84927" x="4813300" y="4224338"/>
          <p14:tracePt t="84943" x="4822825" y="4214813"/>
          <p14:tracePt t="84976" x="4830763" y="4205288"/>
          <p14:tracePt t="84993" x="4848225" y="4205288"/>
          <p14:tracePt t="85026" x="4857750" y="4205288"/>
          <p14:tracePt t="85043" x="4867275" y="4205288"/>
          <p14:tracePt t="85060" x="4884738" y="4205288"/>
          <p14:tracePt t="85093" x="4894263" y="4205288"/>
          <p14:tracePt t="85110" x="4902200" y="4205288"/>
          <p14:tracePt t="85126" x="4911725" y="4205288"/>
          <p14:tracePt t="85143" x="4919663" y="4205288"/>
          <p14:tracePt t="85193" x="4929188" y="4214813"/>
          <p14:tracePt t="85226" x="4929188" y="4224338"/>
          <p14:tracePt t="85243" x="4929188" y="4232275"/>
          <p14:tracePt t="85276" x="4929188" y="4241800"/>
          <p14:tracePt t="85293" x="4929188" y="4251325"/>
          <p14:tracePt t="85310" x="4929188" y="4259263"/>
          <p14:tracePt t="85326" x="4929188" y="4268788"/>
          <p14:tracePt t="85343" x="4929188" y="4276725"/>
          <p14:tracePt t="85376" x="4929188" y="4286250"/>
          <p14:tracePt t="85410" x="4929188" y="4295775"/>
          <p14:tracePt t="88641" x="4929188" y="4276725"/>
          <p14:tracePt t="88658" x="4911725" y="4214813"/>
          <p14:tracePt t="88674" x="4911725" y="4187825"/>
          <p14:tracePt t="88690" x="4902200" y="4133850"/>
          <p14:tracePt t="88707" x="4902200" y="4081463"/>
          <p14:tracePt t="88724" x="4911725" y="4054475"/>
          <p14:tracePt t="88740" x="4973638" y="3983038"/>
          <p14:tracePt t="88757" x="5054600" y="3902075"/>
          <p14:tracePt t="88774" x="5108575" y="3867150"/>
          <p14:tracePt t="88790" x="5224463" y="3822700"/>
          <p14:tracePt t="88807" x="5348288" y="3803650"/>
          <p14:tracePt t="88823" x="5411788" y="3803650"/>
          <p14:tracePt t="88840" x="5545138" y="3795713"/>
          <p14:tracePt t="88858" x="5680075" y="3803650"/>
          <p14:tracePt t="88874" x="5741988" y="3822700"/>
          <p14:tracePt t="88891" x="5813425" y="3875088"/>
          <p14:tracePt t="88907" x="5840413" y="3946525"/>
          <p14:tracePt t="88924" x="5840413" y="3990975"/>
          <p14:tracePt t="88940" x="5803900" y="4108450"/>
          <p14:tracePt t="88957" x="5705475" y="4241800"/>
          <p14:tracePt t="88973" x="5653088" y="4303713"/>
          <p14:tracePt t="88990" x="5510213" y="4411663"/>
          <p14:tracePt t="89006" x="5357813" y="4491038"/>
          <p14:tracePt t="89023" x="5276850" y="4518025"/>
          <p14:tracePt t="89040" x="5170488" y="4554538"/>
          <p14:tracePt t="89057" x="5089525" y="4572000"/>
          <p14:tracePt t="89073" x="5062538" y="4572000"/>
          <p14:tracePt t="89090" x="5010150" y="4581525"/>
          <p14:tracePt t="89107" x="4946650" y="4589463"/>
          <p14:tracePt t="89123" x="4919663" y="4589463"/>
          <p14:tracePt t="89140" x="4867275" y="4581525"/>
          <p14:tracePt t="89157" x="4848225" y="4572000"/>
          <p14:tracePt t="89174" x="4830763" y="4562475"/>
          <p14:tracePt t="89190" x="4822825" y="4545013"/>
          <p14:tracePt t="89207" x="4813300" y="4527550"/>
          <p14:tracePt t="89224" x="4803775" y="4510088"/>
          <p14:tracePt t="89240" x="4795838" y="4491038"/>
          <p14:tracePt t="89257" x="4786313" y="4465638"/>
          <p14:tracePt t="89274" x="4786313" y="4456113"/>
          <p14:tracePt t="89290" x="4776788" y="4429125"/>
          <p14:tracePt t="89307" x="4776788" y="4419600"/>
          <p14:tracePt t="89324" x="4776788" y="4411663"/>
          <p14:tracePt t="89357" x="4776788" y="4402138"/>
          <p14:tracePt t="89940" x="4741863" y="4375150"/>
          <p14:tracePt t="89956" x="4705350" y="4340225"/>
          <p14:tracePt t="89973" x="4687888" y="4313238"/>
          <p14:tracePt t="89989" x="4652963" y="4241800"/>
          <p14:tracePt t="90006" x="4652963" y="4160838"/>
          <p14:tracePt t="90023" x="4643438" y="4125913"/>
          <p14:tracePt t="90039" x="4643438" y="4054475"/>
          <p14:tracePt t="90056" x="4643438" y="4000500"/>
          <p14:tracePt t="90073" x="4652963" y="3983038"/>
          <p14:tracePt t="90089" x="4660900" y="3956050"/>
          <p14:tracePt t="90106" x="4687888" y="3929063"/>
          <p14:tracePt t="90123" x="4705350" y="3911600"/>
          <p14:tracePt t="90139" x="4732338" y="3894138"/>
          <p14:tracePt t="90156" x="4795838" y="3875088"/>
          <p14:tracePt t="90173" x="4830763" y="3867150"/>
          <p14:tracePt t="90189" x="4911725" y="3848100"/>
          <p14:tracePt t="90206" x="4973638" y="3840163"/>
          <p14:tracePt t="90222" x="5000625" y="3840163"/>
          <p14:tracePt t="90239" x="5037138" y="3840163"/>
          <p14:tracePt t="90256" x="5072063" y="3848100"/>
          <p14:tracePt t="90273" x="5099050" y="3857625"/>
          <p14:tracePt t="90289" x="5143500" y="3884613"/>
          <p14:tracePt t="90306" x="5205413" y="3929063"/>
          <p14:tracePt t="90322" x="5224463" y="3946525"/>
          <p14:tracePt t="90339" x="5251450" y="4000500"/>
          <p14:tracePt t="90356" x="5268913" y="4054475"/>
          <p14:tracePt t="90373" x="5276850" y="4081463"/>
          <p14:tracePt t="90390" x="5276850" y="4133850"/>
          <p14:tracePt t="90407" x="5268913" y="4187825"/>
          <p14:tracePt t="90423" x="5241925" y="4251325"/>
          <p14:tracePt t="90440" x="5214938" y="4276725"/>
          <p14:tracePt t="90456" x="5170488" y="4340225"/>
          <p14:tracePt t="90472" x="5153025" y="4357688"/>
          <p14:tracePt t="90489" x="5126038" y="4402138"/>
          <p14:tracePt t="90506" x="5099050" y="4438650"/>
          <p14:tracePt t="90522" x="5081588" y="4465638"/>
          <p14:tracePt t="90539" x="5072063" y="4483100"/>
          <p14:tracePt t="90556" x="5062538" y="4500563"/>
          <p14:tracePt t="90988" x="4983163" y="4483100"/>
          <p14:tracePt t="91005" x="4803775" y="4446588"/>
          <p14:tracePt t="91022" x="4687888" y="4429125"/>
          <p14:tracePt t="91040" x="4643438" y="4419600"/>
          <p14:tracePt t="91055" x="4581525" y="4402138"/>
          <p14:tracePt t="91073" x="4554538" y="4402138"/>
          <p14:tracePt t="91088" x="4510088" y="4384675"/>
          <p14:tracePt t="91105" x="4465638" y="4367213"/>
          <p14:tracePt t="91121" x="4456113" y="4348163"/>
          <p14:tracePt t="91138" x="4429125" y="4330700"/>
          <p14:tracePt t="91155" x="4402138" y="4295775"/>
          <p14:tracePt t="91171" x="4384675" y="4276725"/>
          <p14:tracePt t="91188" x="4357688" y="4214813"/>
          <p14:tracePt t="91205" x="4348163" y="4152900"/>
          <p14:tracePt t="91222" x="4348163" y="4116388"/>
          <p14:tracePt t="91238" x="4348163" y="4044950"/>
          <p14:tracePt t="91255" x="4367213" y="3990975"/>
          <p14:tracePt t="91272" x="4375150" y="3965575"/>
          <p14:tracePt t="91288" x="4419600" y="3902075"/>
          <p14:tracePt t="91305" x="4465638" y="3840163"/>
          <p14:tracePt t="91322" x="4483100" y="3822700"/>
          <p14:tracePt t="91322" x="4518025" y="3795713"/>
          <p14:tracePt t="91338" x="4545013" y="3776663"/>
          <p14:tracePt t="91355" x="4633913" y="3751263"/>
          <p14:tracePt t="91372" x="4697413" y="3741738"/>
          <p14:tracePt t="91388" x="4822825" y="3724275"/>
          <p14:tracePt t="91405" x="4911725" y="3714750"/>
          <p14:tracePt t="91422" x="4965700" y="3714750"/>
          <p14:tracePt t="91438" x="4983163" y="3714750"/>
          <p14:tracePt t="91455" x="5027613" y="3732213"/>
          <p14:tracePt t="91472" x="5045075" y="3741738"/>
          <p14:tracePt t="91488" x="5081588" y="3786188"/>
          <p14:tracePt t="91505" x="5099050" y="3822700"/>
          <p14:tracePt t="91521" x="5099050" y="3848100"/>
          <p14:tracePt t="91538" x="5099050" y="3911600"/>
          <p14:tracePt t="91554" x="5081588" y="4010025"/>
          <p14:tracePt t="91571" x="5062538" y="4054475"/>
          <p14:tracePt t="91588" x="5018088" y="4160838"/>
          <p14:tracePt t="91605" x="4946650" y="4251325"/>
          <p14:tracePt t="91621" x="4911725" y="4286250"/>
          <p14:tracePt t="91638" x="4857750" y="4375150"/>
          <p14:tracePt t="91655" x="4822825" y="4429125"/>
          <p14:tracePt t="91671" x="4813300" y="4438650"/>
          <p14:tracePt t="91688" x="4803775" y="4446588"/>
          <p14:tracePt t="92205" x="4751388" y="4446588"/>
          <p14:tracePt t="92221" x="4724400" y="4446588"/>
          <p14:tracePt t="92237" x="4660900" y="4446588"/>
          <p14:tracePt t="92254" x="4554538" y="4446588"/>
          <p14:tracePt t="92271" x="4491038" y="4446588"/>
          <p14:tracePt t="92287" x="4375150" y="4446588"/>
          <p14:tracePt t="92304" x="4251325" y="4446588"/>
          <p14:tracePt t="92321" x="4187825" y="4438650"/>
          <p14:tracePt t="92338" x="4098925" y="4402138"/>
          <p14:tracePt t="92354" x="4044950" y="4375150"/>
          <p14:tracePt t="92371" x="4027488" y="4357688"/>
          <p14:tracePt t="92387" x="4010025" y="4313238"/>
          <p14:tracePt t="92405" x="4000500" y="4251325"/>
          <p14:tracePt t="92421" x="4000500" y="4214813"/>
          <p14:tracePt t="92437" x="4010025" y="4133850"/>
          <p14:tracePt t="92454" x="4027488" y="4071938"/>
          <p14:tracePt t="92471" x="4054475" y="4037013"/>
          <p14:tracePt t="92487" x="4116388" y="3973513"/>
          <p14:tracePt t="92504" x="4179888" y="3911600"/>
          <p14:tracePt t="92521" x="4214813" y="3875088"/>
          <p14:tracePt t="92538" x="4268788" y="3830638"/>
          <p14:tracePt t="92554" x="4313238" y="3803650"/>
          <p14:tracePt t="92571" x="4340225" y="3795713"/>
          <p14:tracePt t="92587" x="4429125" y="3776663"/>
          <p14:tracePt t="92604" x="4562475" y="3759200"/>
          <p14:tracePt t="92620" x="4633913" y="3759200"/>
          <p14:tracePt t="92637" x="4795838" y="3751263"/>
          <p14:tracePt t="92654" x="4938713" y="3751263"/>
          <p14:tracePt t="92671" x="5000625" y="3751263"/>
          <p14:tracePt t="92687" x="5089525" y="3776663"/>
          <p14:tracePt t="92704" x="5160963" y="3822700"/>
          <p14:tracePt t="92721" x="5197475" y="3848100"/>
          <p14:tracePt t="92737" x="5232400" y="3911600"/>
          <p14:tracePt t="92754" x="5241925" y="3965575"/>
          <p14:tracePt t="92771" x="5241925" y="3990975"/>
          <p14:tracePt t="92787" x="5241925" y="4044950"/>
          <p14:tracePt t="92804" x="5241925" y="4098925"/>
          <p14:tracePt t="92820" x="5224463" y="4143375"/>
          <p14:tracePt t="92820" x="5197475" y="4170363"/>
          <p14:tracePt t="92837" x="5180013" y="4205288"/>
          <p14:tracePt t="92854" x="5116513" y="4268788"/>
          <p14:tracePt t="92870" x="5081588" y="4303713"/>
          <p14:tracePt t="92887" x="5018088" y="4357688"/>
          <p14:tracePt t="92904" x="4983163" y="4384675"/>
          <p14:tracePt t="92921" x="4973638" y="4384675"/>
          <p14:tracePt t="97217" x="4965700" y="4384675"/>
          <p14:tracePt t="97250" x="4929188" y="4384675"/>
          <p14:tracePt t="97268" x="4902200" y="4384675"/>
          <p14:tracePt t="97284" x="4875213" y="4375150"/>
          <p14:tracePt t="97300" x="4768850" y="4348163"/>
          <p14:tracePt t="97317" x="4625975" y="4313238"/>
          <p14:tracePt t="97334" x="4537075" y="4295775"/>
          <p14:tracePt t="97350" x="4357688" y="4259263"/>
          <p14:tracePt t="97367" x="4160838" y="4205288"/>
          <p14:tracePt t="97384" x="4062413" y="4187825"/>
          <p14:tracePt t="97400" x="3884613" y="4152900"/>
          <p14:tracePt t="97417" x="3687763" y="4108450"/>
          <p14:tracePt t="97434" x="3517900" y="4081463"/>
          <p14:tracePt t="97450" x="3455988" y="4071938"/>
          <p14:tracePt t="97468" x="3419475" y="4062413"/>
          <p14:tracePt t="97884" x="3411538" y="4062413"/>
          <p14:tracePt t="97901" x="3384550" y="4017963"/>
          <p14:tracePt t="97917" x="3357563" y="3938588"/>
          <p14:tracePt t="97934" x="3303588" y="3803650"/>
          <p14:tracePt t="97950" x="3286125" y="3714750"/>
          <p14:tracePt t="97967" x="3251200" y="3509963"/>
          <p14:tracePt t="97984" x="3251200" y="3394075"/>
          <p14:tracePt t="98000" x="3251200" y="3160713"/>
          <p14:tracePt t="98017" x="3259138" y="2955925"/>
          <p14:tracePt t="98034" x="3259138" y="2813050"/>
          <p14:tracePt t="98050" x="3259138" y="2759075"/>
          <p14:tracePt t="98067" x="3259138" y="2705100"/>
          <p14:tracePt t="98083" x="3259138" y="2697163"/>
          <p14:tracePt t="98100" x="3259138" y="2679700"/>
          <p14:tracePt t="98366" x="3268663" y="2670175"/>
          <p14:tracePt t="98383" x="3286125" y="2625725"/>
          <p14:tracePt t="98399" x="3375025" y="2482850"/>
          <p14:tracePt t="98416" x="3554413" y="2295525"/>
          <p14:tracePt t="98433" x="3660775" y="2187575"/>
          <p14:tracePt t="98449" x="3830638" y="2054225"/>
          <p14:tracePt t="98466" x="3946525" y="1982788"/>
          <p14:tracePt t="98482" x="3990975" y="1965325"/>
          <p14:tracePt t="98500" x="4044950" y="1946275"/>
          <p14:tracePt t="98516" x="4081463" y="1938338"/>
          <p14:tracePt t="98533" x="4089400" y="1928813"/>
          <p14:tracePt t="98550" x="4098925" y="1928813"/>
          <p14:tracePt t="98599" x="4089400" y="1928813"/>
          <p14:tracePt t="98616" x="4071938" y="1919288"/>
          <p14:tracePt t="98634" x="3973513" y="1901825"/>
          <p14:tracePt t="98650" x="3884613" y="1893888"/>
          <p14:tracePt t="98666" x="3670300" y="1874838"/>
          <p14:tracePt t="98683" x="3581400" y="1866900"/>
          <p14:tracePt t="98699" x="3402013" y="1857375"/>
          <p14:tracePt t="98716" x="3268663" y="1847850"/>
          <p14:tracePt t="98732" x="3232150" y="1847850"/>
          <p14:tracePt t="98749" x="3179763" y="1839913"/>
          <p14:tracePt t="98766" x="3170238" y="1839913"/>
          <p14:tracePt t="98783" x="3170238" y="1830388"/>
          <p14:tracePt t="98849" x="3214688" y="1830388"/>
          <p14:tracePt t="98866" x="3357563" y="1822450"/>
          <p14:tracePt t="98883" x="3465513" y="1803400"/>
          <p14:tracePt t="98899" x="3625850" y="1803400"/>
          <p14:tracePt t="98916" x="3714750" y="1803400"/>
          <p14:tracePt t="98933" x="3741738" y="1803400"/>
          <p14:tracePt t="98949" x="3795713" y="1812925"/>
          <p14:tracePt t="98966" x="3840163" y="1822450"/>
          <p14:tracePt t="98983" x="3867150" y="1839913"/>
          <p14:tracePt t="98999" x="3919538" y="1893888"/>
          <p14:tracePt t="99016" x="3956050" y="1955800"/>
          <p14:tracePt t="99032" x="3956050" y="1982788"/>
          <p14:tracePt t="99049" x="3965575" y="2036763"/>
          <p14:tracePt t="99065" x="3965575" y="2089150"/>
          <p14:tracePt t="99082" x="3946525" y="2116138"/>
          <p14:tracePt t="99099" x="3919538" y="2179638"/>
          <p14:tracePt t="99116" x="3857625" y="2241550"/>
          <p14:tracePt t="99132" x="3830638" y="2276475"/>
          <p14:tracePt t="99149" x="3751263" y="2339975"/>
          <p14:tracePt t="99166" x="3670300" y="2393950"/>
          <p14:tracePt t="99182" x="3633788" y="2411413"/>
          <p14:tracePt t="99199" x="3554413" y="2438400"/>
          <p14:tracePt t="99216" x="3455988" y="2473325"/>
          <p14:tracePt t="99232" x="3411538" y="2482850"/>
          <p14:tracePt t="99249" x="3303588" y="2500313"/>
          <p14:tracePt t="99266" x="3224213" y="2509838"/>
          <p14:tracePt t="99282" x="3187700" y="2509838"/>
          <p14:tracePt t="99299" x="3133725" y="2509838"/>
          <p14:tracePt t="99315" x="3125788" y="2509838"/>
          <p14:tracePt t="99349" x="3133725" y="2482850"/>
          <p14:tracePt t="99366" x="3197225" y="2401888"/>
          <p14:tracePt t="99383" x="3268663" y="2322513"/>
          <p14:tracePt t="99399" x="3286125" y="2286000"/>
          <p14:tracePt t="99416" x="3313113" y="2232025"/>
          <p14:tracePt t="99433" x="3348038" y="2125663"/>
          <p14:tracePt t="99449" x="3375025" y="2054225"/>
          <p14:tracePt t="99465" x="3429000" y="1901825"/>
          <p14:tracePt t="99482" x="3446463" y="1839913"/>
          <p14:tracePt t="99499" x="3465513" y="1768475"/>
          <p14:tracePt t="99516" x="3482975" y="1741488"/>
          <p14:tracePt t="99532" x="3490913" y="1731963"/>
          <p14:tracePt t="99549" x="3490913" y="1724025"/>
          <p14:tracePt t="99565" x="3500438" y="1724025"/>
          <p14:tracePt t="99649" x="3500438" y="1768475"/>
          <p14:tracePt t="99665" x="3455988" y="1893888"/>
          <p14:tracePt t="99682" x="3384550" y="2062163"/>
          <p14:tracePt t="99699" x="3348038" y="2143125"/>
          <p14:tracePt t="99715" x="3295650" y="2259013"/>
          <p14:tracePt t="99732" x="3241675" y="2339975"/>
          <p14:tracePt t="99749" x="3224213" y="2366963"/>
          <p14:tracePt t="99766" x="3205163" y="2401888"/>
          <p14:tracePt t="99783" x="3197225" y="2411413"/>
          <p14:tracePt t="99798" x="3197225" y="2419350"/>
          <p14:tracePt t="100148" x="3044825" y="2419350"/>
          <p14:tracePt t="100165" x="2751138" y="2446338"/>
          <p14:tracePt t="100182" x="2276475" y="2473325"/>
          <p14:tracePt t="100199" x="2027238" y="2482850"/>
          <p14:tracePt t="100215" x="1616075" y="2482850"/>
          <p14:tracePt t="100231" x="1473200" y="2482850"/>
          <p14:tracePt t="100248" x="1303338" y="2482850"/>
          <p14:tracePt t="100265" x="1214438" y="2482850"/>
          <p14:tracePt t="100282" x="1187450" y="2490788"/>
          <p14:tracePt t="100298" x="1179513" y="2490788"/>
          <p14:tracePt t="100565" x="1098550" y="2490788"/>
          <p14:tracePt t="100581" x="946150" y="2455863"/>
          <p14:tracePt t="100598" x="393700" y="2322513"/>
          <p14:tracePt t="101864" x="17463" y="71438"/>
          <p14:tracePt t="101881" x="36513" y="80963"/>
          <p14:tracePt t="101897" x="44450" y="80963"/>
          <p14:tracePt t="101914" x="53975" y="80963"/>
          <p14:tracePt t="101947" x="61913" y="80963"/>
          <p14:tracePt t="102046" x="53975" y="80963"/>
          <p14:tracePt t="102063" x="44450" y="80963"/>
          <p14:tracePt t="102080" x="36513" y="80963"/>
          <p14:tracePt t="102097" x="26988" y="80963"/>
          <p14:tracePt t="102113" x="17463" y="80963"/>
          <p14:tracePt t="102147" x="0" y="8096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Software</a:t>
            </a:r>
          </a:p>
        </p:txBody>
      </p:sp>
      <p:sp>
        <p:nvSpPr>
          <p:cNvPr id="3" name="Content Placeholder 2"/>
          <p:cNvSpPr>
            <a:spLocks noGrp="1"/>
          </p:cNvSpPr>
          <p:nvPr>
            <p:ph idx="1"/>
          </p:nvPr>
        </p:nvSpPr>
        <p:spPr>
          <a:xfrm>
            <a:off x="4953000" y="1676400"/>
            <a:ext cx="4633920" cy="4419600"/>
          </a:xfrm>
        </p:spPr>
        <p:txBody>
          <a:bodyPr>
            <a:normAutofit fontScale="85000" lnSpcReduction="20000"/>
          </a:bodyPr>
          <a:lstStyle/>
          <a:p>
            <a:r>
              <a:rPr lang="en-US" sz="2400" dirty="0"/>
              <a:t>Optimizes, repairs, or safeguards the computer or its data.</a:t>
            </a:r>
          </a:p>
          <a:p>
            <a:r>
              <a:rPr lang="en-US" sz="2400" dirty="0"/>
              <a:t>Protection from malware</a:t>
            </a:r>
          </a:p>
          <a:p>
            <a:pPr lvl="1"/>
            <a:r>
              <a:rPr lang="en-US" sz="2200" dirty="0"/>
              <a:t>Virus</a:t>
            </a:r>
          </a:p>
          <a:p>
            <a:pPr lvl="1"/>
            <a:r>
              <a:rPr lang="en-US" sz="2200" dirty="0"/>
              <a:t>Spyware</a:t>
            </a:r>
          </a:p>
          <a:p>
            <a:pPr lvl="1"/>
            <a:r>
              <a:rPr lang="en-US" sz="2200" dirty="0"/>
              <a:t>Adware</a:t>
            </a:r>
          </a:p>
          <a:p>
            <a:r>
              <a:rPr lang="en-US" sz="2400" dirty="0"/>
              <a:t>Anti-spam software</a:t>
            </a:r>
          </a:p>
          <a:p>
            <a:r>
              <a:rPr lang="en-US" sz="2400" dirty="0"/>
              <a:t>Disk error correction</a:t>
            </a:r>
          </a:p>
          <a:p>
            <a:r>
              <a:rPr lang="en-US" sz="2400" dirty="0"/>
              <a:t>Disk optimization</a:t>
            </a:r>
          </a:p>
          <a:p>
            <a:r>
              <a:rPr lang="en-US" sz="2400" dirty="0"/>
              <a:t>File cleanup</a:t>
            </a:r>
          </a:p>
          <a:p>
            <a:r>
              <a:rPr lang="en-US" sz="2400" dirty="0"/>
              <a:t>Uninstallers</a:t>
            </a:r>
          </a:p>
          <a:p>
            <a:r>
              <a:rPr lang="en-US" sz="2400" dirty="0"/>
              <a:t>Registry cleanup</a:t>
            </a:r>
          </a:p>
          <a:p>
            <a:endParaRPr lang="en-US" sz="2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371600"/>
            <a:ext cx="3124200" cy="5308108"/>
          </a:xfrm>
          <a:prstGeom prst="rect">
            <a:avLst/>
          </a:prstGeom>
        </p:spPr>
      </p:pic>
      <p:sp>
        <p:nvSpPr>
          <p:cNvPr id="5" name="Slide Number Placeholder 4"/>
          <p:cNvSpPr>
            <a:spLocks noGrp="1"/>
          </p:cNvSpPr>
          <p:nvPr>
            <p:ph type="sldNum" sz="quarter" idx="12"/>
          </p:nvPr>
        </p:nvSpPr>
        <p:spPr/>
        <p:txBody>
          <a:bodyPr/>
          <a:lstStyle/>
          <a:p>
            <a:fld id="{9BB75D5A-ACC7-4F04-8C68-CF03CE7AB980}" type="slidenum">
              <a:rPr lang="en-US" altLang="en-US" smtClean="0"/>
              <a:pPr/>
              <a:t>7</a:t>
            </a:fld>
            <a:endParaRPr lang="en-US" altLang="en-US"/>
          </a:p>
        </p:txBody>
      </p:sp>
    </p:spTree>
    <p:custDataLst>
      <p:tags r:id="rId1"/>
    </p:custDataLst>
    <p:extLst>
      <p:ext uri="{BB962C8B-B14F-4D97-AF65-F5344CB8AC3E}">
        <p14:creationId xmlns:p14="http://schemas.microsoft.com/office/powerpoint/2010/main" val="2779942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5318">
        <p15:prstTrans prst="airplane"/>
      </p:transition>
    </mc:Choice>
    <mc:Fallback xmlns="">
      <p:transition spd="slow" advTm="2453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1" dur="5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8" dur="500"/>
                                        <p:tgtEl>
                                          <p:spTgt spid="3">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 calcmode="lin" valueType="num">
                                      <p:cBhvr>
                                        <p:cTn id="8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3A86A75C-4F4B-4683-9AE1-C65F6400EC91}">
      <p14:laserTraceLst xmlns:p14="http://schemas.microsoft.com/office/powerpoint/2010/main">
        <p14:tracePtLst>
          <p14:tracePt t="84806" x="893763" y="5081588"/>
          <p14:tracePt t="85240" x="946150" y="5072063"/>
          <p14:tracePt t="85255" x="982663" y="5054600"/>
          <p14:tracePt t="85272" x="1125538" y="5018088"/>
          <p14:tracePt t="85293" x="1312863" y="4973638"/>
          <p14:tracePt t="85306" x="1438275" y="4956175"/>
          <p14:tracePt t="85322" x="1731963" y="4911725"/>
          <p14:tracePt t="85339" x="2089150" y="4875213"/>
          <p14:tracePt t="85355" x="2295525" y="4867275"/>
          <p14:tracePt t="85372" x="2813050" y="4840288"/>
          <p14:tracePt t="85390" x="3402013" y="4822825"/>
          <p14:tracePt t="85405" x="3670300" y="4822825"/>
          <p14:tracePt t="85422" x="4089400" y="4840288"/>
          <p14:tracePt t="85439" x="4357688" y="4875213"/>
          <p14:tracePt t="85460" x="4500563" y="4894263"/>
          <p14:tracePt t="85473" x="4562475" y="4902200"/>
          <p14:tracePt t="85490" x="4687888" y="4902200"/>
          <p14:tracePt t="85506" x="4759325" y="4902200"/>
          <p14:tracePt t="85522" x="4875213" y="4902200"/>
          <p14:tracePt t="85539" x="4956175" y="4911725"/>
          <p14:tracePt t="85555" x="4983163" y="4911725"/>
          <p14:tracePt t="85571" x="5010150" y="4911725"/>
          <p14:tracePt t="85589" x="5027613" y="4911725"/>
          <p14:tracePt t="85605" x="5037138" y="4919663"/>
          <p14:tracePt t="85772" x="5037138" y="4911725"/>
          <p14:tracePt t="85789" x="5027613" y="4902200"/>
          <p14:tracePt t="85805" x="5010150" y="4884738"/>
          <p14:tracePt t="85825" x="4938713" y="4840288"/>
          <p14:tracePt t="85839" x="4813300" y="4768850"/>
          <p14:tracePt t="85855" x="4751388" y="4732338"/>
          <p14:tracePt t="85872" x="4633913" y="4687888"/>
          <p14:tracePt t="85889" x="4545013" y="4652963"/>
          <p14:tracePt t="85905" x="4510088" y="4643438"/>
          <p14:tracePt t="85922" x="4456113" y="4633913"/>
          <p14:tracePt t="85939" x="4429125" y="4625975"/>
          <p14:tracePt t="85955" x="4419600" y="4625975"/>
          <p14:tracePt t="85971" x="4394200" y="4616450"/>
          <p14:tracePt t="85993" x="4384675" y="4616450"/>
          <p14:tracePt t="86006" x="4375150" y="4616450"/>
          <p14:tracePt t="86038" x="4375150" y="4608513"/>
          <p14:tracePt t="86121" x="4375150" y="4598988"/>
          <p14:tracePt t="86139" x="4375150" y="4589463"/>
          <p14:tracePt t="86189" x="4367213" y="4589463"/>
          <p14:tracePt t="86205" x="4357688" y="4589463"/>
          <p14:tracePt t="86238" x="4348163" y="4589463"/>
          <p14:tracePt t="86255" x="4340225" y="4598988"/>
          <p14:tracePt t="86271" x="4322763" y="4608513"/>
          <p14:tracePt t="86288" x="4232275" y="4633913"/>
          <p14:tracePt t="86305" x="4160838" y="4652963"/>
          <p14:tracePt t="86321" x="4000500" y="4687888"/>
          <p14:tracePt t="86342" x="3867150" y="4705350"/>
          <p14:tracePt t="86355" x="3803650" y="4705350"/>
          <p14:tracePt t="86371" x="3697288" y="4714875"/>
          <p14:tracePt t="86388" x="3625850" y="4714875"/>
          <p14:tracePt t="86404" x="3589338" y="4714875"/>
          <p14:tracePt t="86421" x="3536950" y="4714875"/>
          <p14:tracePt t="86438" x="3500438" y="4705350"/>
          <p14:tracePt t="86454" x="3490913" y="4705350"/>
          <p14:tracePt t="86471" x="3473450" y="4697413"/>
          <p14:tracePt t="86488" x="3465513" y="4687888"/>
          <p14:tracePt t="86505" x="3455988" y="4679950"/>
          <p14:tracePt t="86527" x="3455988" y="4670425"/>
          <p14:tracePt t="86539" x="3455988" y="4660900"/>
          <p14:tracePt t="86571" x="3455988" y="4643438"/>
          <p14:tracePt t="86588" x="3455988" y="4633913"/>
          <p14:tracePt t="86621" x="3455988" y="4625975"/>
          <p14:tracePt t="86638" x="3473450" y="4608513"/>
          <p14:tracePt t="86671" x="3490913" y="4598988"/>
          <p14:tracePt t="86688" x="3517900" y="4581525"/>
          <p14:tracePt t="86708" x="3571875" y="4572000"/>
          <p14:tracePt t="86721" x="3608388" y="4562475"/>
          <p14:tracePt t="86738" x="3697288" y="4554538"/>
          <p14:tracePt t="86754" x="3732213" y="4545013"/>
          <p14:tracePt t="86771" x="3786188" y="4537075"/>
          <p14:tracePt t="86788" x="3840163" y="4527550"/>
          <p14:tracePt t="86804" x="3857625" y="4518025"/>
          <p14:tracePt t="86821" x="3894138" y="4518025"/>
          <p14:tracePt t="86838" x="3929063" y="4510088"/>
          <p14:tracePt t="86854" x="3956050" y="4510088"/>
          <p14:tracePt t="86871" x="3990975" y="4510088"/>
          <p14:tracePt t="86891" x="4037013" y="4518025"/>
          <p14:tracePt t="86904" x="4062413" y="4537075"/>
          <p14:tracePt t="86921" x="4125913" y="4572000"/>
          <p14:tracePt t="86937" x="4214813" y="4616450"/>
          <p14:tracePt t="86954" x="4259263" y="4643438"/>
          <p14:tracePt t="86971" x="4340225" y="4670425"/>
          <p14:tracePt t="86987" x="4394200" y="4687888"/>
          <p14:tracePt t="87005" x="4402138" y="4687888"/>
          <p14:tracePt t="87021" x="4419600" y="4697413"/>
          <p14:tracePt t="87037" x="4429125" y="4697413"/>
          <p14:tracePt t="87076" x="4438650" y="4705350"/>
          <p14:tracePt t="87104" x="4446588" y="4705350"/>
          <p14:tracePt t="87187" x="4456113" y="4705350"/>
          <p14:tracePt t="87370" x="4446588" y="4705350"/>
          <p14:tracePt t="87387" x="4438650" y="4705350"/>
          <p14:tracePt t="87408" x="4419600" y="4705350"/>
          <p14:tracePt t="87421" x="4411663" y="4705350"/>
          <p14:tracePt t="87437" x="4348163" y="4705350"/>
          <p14:tracePt t="87454" x="4295775" y="4705350"/>
          <p14:tracePt t="87470" x="4214813" y="4714875"/>
          <p14:tracePt t="87487" x="4133850" y="4724400"/>
          <p14:tracePt t="87504" x="4071938" y="4724400"/>
          <p14:tracePt t="87521" x="4044950" y="4732338"/>
          <p14:tracePt t="87537" x="3990975" y="4732338"/>
          <p14:tracePt t="87553" x="3965575" y="4732338"/>
          <p14:tracePt t="87570" x="3938588" y="4741863"/>
          <p14:tracePt t="87590" x="3911600" y="4741863"/>
          <p14:tracePt t="87620" x="3902075" y="4741863"/>
          <p14:tracePt t="88936" x="3894138" y="4741863"/>
          <p14:tracePt t="88953" x="3875088" y="4741863"/>
          <p14:tracePt t="88969" x="3867150" y="4741863"/>
          <p14:tracePt t="88986" x="3840163" y="4741863"/>
          <p14:tracePt t="89006" x="3813175" y="4705350"/>
          <p14:tracePt t="89021" x="3803650" y="4652963"/>
          <p14:tracePt t="89036" x="3795713" y="4500563"/>
          <p14:tracePt t="89052" x="3795713" y="4330700"/>
          <p14:tracePt t="89069" x="3813175" y="4251325"/>
          <p14:tracePt t="89086" x="3875088" y="4098925"/>
          <p14:tracePt t="89103" x="3946525" y="3946525"/>
          <p14:tracePt t="89119" x="3990975" y="3867150"/>
          <p14:tracePt t="89136" x="4133850" y="3724275"/>
          <p14:tracePt t="89153" x="4276725" y="3608388"/>
          <p14:tracePt t="89169" x="4340225" y="3571875"/>
          <p14:tracePt t="89189" x="4411663" y="3527425"/>
          <p14:tracePt t="89204" x="4456113" y="3509963"/>
          <p14:tracePt t="89219" x="4483100" y="3500438"/>
          <p14:tracePt t="89236" x="4500563" y="3490913"/>
          <p14:tracePt t="89253" x="4518025" y="3482975"/>
          <p14:tracePt t="89269" x="4527550" y="3482975"/>
          <p14:tracePt t="89285" x="4537075" y="3473450"/>
          <p14:tracePt t="89319" x="4545013" y="3473450"/>
          <p14:tracePt t="89336" x="4545013" y="3455988"/>
          <p14:tracePt t="89352" x="4608513" y="3411538"/>
          <p14:tracePt t="89372" x="4759325" y="3295650"/>
          <p14:tracePt t="89386" x="4840288" y="3232150"/>
          <p14:tracePt t="89403" x="4919663" y="3160713"/>
          <p14:tracePt t="89419" x="4938713" y="3152775"/>
          <p14:tracePt t="89436" x="4956175" y="3143250"/>
          <p14:tracePt t="89453" x="4973638" y="3133725"/>
          <p14:tracePt t="89569" x="4965700" y="3133725"/>
          <p14:tracePt t="89586" x="4956175" y="3133725"/>
          <p14:tracePt t="89602" x="4929188" y="3133725"/>
          <p14:tracePt t="89619" x="4902200" y="3133725"/>
          <p14:tracePt t="89635" x="4813300" y="3152775"/>
          <p14:tracePt t="89652" x="4724400" y="3179763"/>
          <p14:tracePt t="89669" x="4697413" y="3179763"/>
          <p14:tracePt t="89685" x="4633913" y="3197225"/>
          <p14:tracePt t="89702" x="4572000" y="3224213"/>
          <p14:tracePt t="89724" x="4491038" y="3251200"/>
          <p14:tracePt t="89736" x="4446588" y="3268663"/>
          <p14:tracePt t="89753" x="4384675" y="3286125"/>
          <p14:tracePt t="89768" x="4357688" y="3286125"/>
          <p14:tracePt t="89785" x="4313238" y="3286125"/>
          <p14:tracePt t="89802" x="4276725" y="3286125"/>
          <p14:tracePt t="89819" x="4268788" y="3286125"/>
          <p14:tracePt t="89835" x="4241800" y="3276600"/>
          <p14:tracePt t="89852" x="4214813" y="3251200"/>
          <p14:tracePt t="89869" x="4205288" y="3232150"/>
          <p14:tracePt t="89886" x="4187825" y="3197225"/>
          <p14:tracePt t="89906" x="4179888" y="3160713"/>
          <p14:tracePt t="89919" x="4170363" y="3133725"/>
          <p14:tracePt t="89935" x="4170363" y="3098800"/>
          <p14:tracePt t="89952" x="4170363" y="3044825"/>
          <p14:tracePt t="89968" x="4179888" y="3009900"/>
          <p14:tracePt t="89985" x="4205288" y="2928938"/>
          <p14:tracePt t="90002" x="4251325" y="2857500"/>
          <p14:tracePt t="90019" x="4259263" y="2830513"/>
          <p14:tracePt t="90035" x="4295775" y="2803525"/>
          <p14:tracePt t="90051" x="4348163" y="2776538"/>
          <p14:tracePt t="90068" x="4394200" y="2768600"/>
          <p14:tracePt t="90088" x="4491038" y="2751138"/>
          <p14:tracePt t="90102" x="4572000" y="2741613"/>
          <p14:tracePt t="90118" x="4589463" y="2741613"/>
          <p14:tracePt t="90135" x="4643438" y="2741613"/>
          <p14:tracePt t="90152" x="4652963" y="2741613"/>
          <p14:tracePt t="90168" x="4660900" y="2741613"/>
          <p14:tracePt t="90185" x="4670425" y="2741613"/>
          <p14:tracePt t="90202" x="4679950" y="2741613"/>
          <p14:tracePt t="90235" x="4687888" y="2741613"/>
          <p14:tracePt t="90256" x="4705350" y="2751138"/>
          <p14:tracePt t="90269" x="4705350" y="2759075"/>
          <p14:tracePt t="90285" x="4724400" y="2776538"/>
          <p14:tracePt t="90302" x="4751388" y="2803525"/>
          <p14:tracePt t="90318" x="4768850" y="2830513"/>
          <p14:tracePt t="90334" x="4795838" y="2857500"/>
          <p14:tracePt t="90352" x="4813300" y="2884488"/>
          <p14:tracePt t="90368" x="4813300" y="2894013"/>
          <p14:tracePt t="90385" x="4813300" y="2901950"/>
          <p14:tracePt t="90438" x="4813300" y="2911475"/>
          <p14:tracePt t="90453" x="4803775" y="2911475"/>
          <p14:tracePt t="90469" x="4795838" y="2911475"/>
          <p14:tracePt t="90485" x="4786313" y="2928938"/>
          <p14:tracePt t="90502" x="4768850" y="2928938"/>
          <p14:tracePt t="90518" x="4751388" y="2938463"/>
          <p14:tracePt t="90535" x="4705350" y="2946400"/>
          <p14:tracePt t="90551" x="4652963" y="2965450"/>
          <p14:tracePt t="90568" x="4633913" y="2973388"/>
          <p14:tracePt t="90584" x="4589463" y="2973388"/>
          <p14:tracePt t="90605" x="4562475" y="2973388"/>
          <p14:tracePt t="90618" x="4537075" y="2973388"/>
          <p14:tracePt t="90635" x="4483100" y="2973388"/>
          <p14:tracePt t="90652" x="4438650" y="2973388"/>
          <p14:tracePt t="90668" x="4411663" y="2973388"/>
          <p14:tracePt t="90685" x="4384675" y="2973388"/>
          <p14:tracePt t="90702" x="4357688" y="2965450"/>
          <p14:tracePt t="90718" x="4348163" y="2955925"/>
          <p14:tracePt t="90735" x="4322763" y="2938463"/>
          <p14:tracePt t="90768" x="4313238" y="2928938"/>
          <p14:tracePt t="90789" x="4303713" y="2919413"/>
          <p14:tracePt t="90803" x="4303713" y="2911475"/>
          <p14:tracePt t="90818" x="4303713" y="2901950"/>
          <p14:tracePt t="90834" x="4303713" y="2894013"/>
          <p14:tracePt t="90867" x="4303713" y="2884488"/>
          <p14:tracePt t="90884" x="4313238" y="2874963"/>
          <p14:tracePt t="90902" x="4322763" y="2857500"/>
          <p14:tracePt t="90918" x="4330700" y="2857500"/>
          <p14:tracePt t="90934" x="4402138" y="2830513"/>
          <p14:tracePt t="90952" x="4510088" y="2795588"/>
          <p14:tracePt t="90972" x="4598988" y="2776538"/>
          <p14:tracePt t="90985" x="4625975" y="2776538"/>
          <p14:tracePt t="91002" x="4670425" y="2768600"/>
          <p14:tracePt t="91018" x="4679950" y="2768600"/>
          <p14:tracePt t="91034" x="4705350" y="2768600"/>
          <p14:tracePt t="91068" x="4732338" y="2768600"/>
          <p14:tracePt t="91084" x="4776788" y="2768600"/>
          <p14:tracePt t="91102" x="4840288" y="2786063"/>
          <p14:tracePt t="91118" x="4867275" y="2795588"/>
          <p14:tracePt t="91134" x="4919663" y="2803525"/>
          <p14:tracePt t="91155" x="4938713" y="2822575"/>
          <p14:tracePt t="91184" x="4946650" y="2830513"/>
          <p14:tracePt t="91234" x="4946650" y="2840038"/>
          <p14:tracePt t="91267" x="4946650" y="2847975"/>
          <p14:tracePt t="91284" x="4946650" y="2857500"/>
          <p14:tracePt t="91302" x="4919663" y="2894013"/>
          <p14:tracePt t="91318" x="4894263" y="2911475"/>
          <p14:tracePt t="91338" x="4830763" y="2965450"/>
          <p14:tracePt t="91352" x="4795838" y="3000375"/>
          <p14:tracePt t="91368" x="4786313" y="3009900"/>
          <p14:tracePt t="91384" x="4776788" y="3017838"/>
          <p14:tracePt t="91401" x="4768850" y="3017838"/>
          <p14:tracePt t="91417" x="4759325" y="3027363"/>
          <p14:tracePt t="91967" x="4714875" y="3027363"/>
          <p14:tracePt t="91984" x="4660900" y="3027363"/>
          <p14:tracePt t="92001" x="4598988" y="3027363"/>
          <p14:tracePt t="92017" x="4545013" y="3027363"/>
          <p14:tracePt t="92038" x="4465638" y="3027363"/>
          <p14:tracePt t="92052" x="4384675" y="3027363"/>
          <p14:tracePt t="92067" x="4357688" y="3027363"/>
          <p14:tracePt t="92083" x="4313238" y="3017838"/>
          <p14:tracePt t="92100" x="4286250" y="3000375"/>
          <p14:tracePt t="92117" x="4276725" y="3000375"/>
          <p14:tracePt t="92133" x="4259263" y="2973388"/>
          <p14:tracePt t="92150" x="4251325" y="2946400"/>
          <p14:tracePt t="92167" x="4241800" y="2938463"/>
          <p14:tracePt t="92183" x="4224338" y="2911475"/>
          <p14:tracePt t="92204" x="4224338" y="2874963"/>
          <p14:tracePt t="92217" x="4214813" y="2857500"/>
          <p14:tracePt t="92233" x="4214813" y="2822575"/>
          <p14:tracePt t="92251" x="4214813" y="2786063"/>
          <p14:tracePt t="92267" x="4214813" y="2759075"/>
          <p14:tracePt t="92283" x="4224338" y="2724150"/>
          <p14:tracePt t="92301" x="4241800" y="2670175"/>
          <p14:tracePt t="92317" x="4259263" y="2625725"/>
          <p14:tracePt t="92333" x="4295775" y="2554288"/>
          <p14:tracePt t="92351" x="4340225" y="2517775"/>
          <p14:tracePt t="92367" x="4367213" y="2509838"/>
          <p14:tracePt t="92387" x="4419600" y="2490788"/>
          <p14:tracePt t="92401" x="4473575" y="2482850"/>
          <p14:tracePt t="92417" x="4500563" y="2482850"/>
          <p14:tracePt t="92433" x="4554538" y="2482850"/>
          <p14:tracePt t="92450" x="4616450" y="2490788"/>
          <p14:tracePt t="92466" x="4643438" y="2509838"/>
          <p14:tracePt t="92483" x="4697413" y="2536825"/>
          <p14:tracePt t="92501" x="4786313" y="2589213"/>
          <p14:tracePt t="92517" x="4822825" y="2608263"/>
          <p14:tracePt t="92533" x="4902200" y="2660650"/>
          <p14:tracePt t="92550" x="4965700" y="2705100"/>
          <p14:tracePt t="92570" x="5000625" y="2759075"/>
          <p14:tracePt t="92584" x="5018088" y="2786063"/>
          <p14:tracePt t="92600" x="5054600" y="2867025"/>
          <p14:tracePt t="92616" x="5062538" y="2919413"/>
          <p14:tracePt t="92634" x="5072063" y="2990850"/>
          <p14:tracePt t="92651" x="5081588" y="3044825"/>
          <p14:tracePt t="92666" x="5081588" y="3054350"/>
          <p14:tracePt t="92683" x="5081588" y="3062288"/>
          <p14:tracePt t="92700" x="5081588" y="3071813"/>
          <p14:tracePt t="92716" x="5081588" y="3081338"/>
          <p14:tracePt t="92733" x="5072063" y="3081338"/>
          <p14:tracePt t="92753" x="5062538" y="3089275"/>
          <p14:tracePt t="92767" x="5037138" y="3089275"/>
          <p14:tracePt t="92783" x="4973638" y="3108325"/>
          <p14:tracePt t="92801" x="4875213" y="3125788"/>
          <p14:tracePt t="92816" x="4822825" y="3125788"/>
          <p14:tracePt t="92833" x="4751388" y="3133725"/>
          <p14:tracePt t="92850" x="4670425" y="3152775"/>
          <p14:tracePt t="92867" x="4633913" y="3152775"/>
          <p14:tracePt t="92883" x="4554538" y="3160713"/>
          <p14:tracePt t="92900" x="4491038" y="3170238"/>
          <p14:tracePt t="92917" x="4465638" y="3170238"/>
          <p14:tracePt t="92940" x="4419600" y="3170238"/>
          <p14:tracePt t="92951" x="4402138" y="3170238"/>
          <p14:tracePt t="92983" x="4394200" y="3170238"/>
          <p14:tracePt t="93000" x="4384675" y="3170238"/>
          <p14:tracePt t="93033" x="4384675" y="3160713"/>
          <p14:tracePt t="93050" x="4375150" y="3160713"/>
          <p14:tracePt t="93150" x="4367213" y="3160713"/>
          <p14:tracePt t="93200" x="4367213" y="3152775"/>
          <p14:tracePt t="93233" x="4357688" y="3143250"/>
          <p14:tracePt t="93270" x="4348163" y="3116263"/>
          <p14:tracePt t="93283" x="4348163" y="3108325"/>
          <p14:tracePt t="93300" x="4330700" y="3071813"/>
          <p14:tracePt t="93316" x="4330700" y="3044825"/>
          <p14:tracePt t="93333" x="4322763" y="2990850"/>
          <p14:tracePt t="93350" x="4322763" y="2946400"/>
          <p14:tracePt t="93366" x="4322763" y="2938463"/>
          <p14:tracePt t="93383" x="4322763" y="2919413"/>
          <p14:tracePt t="93416" x="4322763" y="2901950"/>
          <p14:tracePt t="93452" x="4340225" y="2894013"/>
          <p14:tracePt t="93483" x="4357688" y="2884488"/>
          <p14:tracePt t="93500" x="4384675" y="2874963"/>
          <p14:tracePt t="93516" x="4411663" y="2874963"/>
          <p14:tracePt t="93533" x="4473575" y="2867025"/>
          <p14:tracePt t="93549" x="4537075" y="2857500"/>
          <p14:tracePt t="93565" x="4562475" y="2857500"/>
          <p14:tracePt t="93582" x="4598988" y="2857500"/>
          <p14:tracePt t="93600" x="4625975" y="2857500"/>
          <p14:tracePt t="93616" x="4633913" y="2857500"/>
          <p14:tracePt t="93635" x="4660900" y="2867025"/>
          <p14:tracePt t="93650" x="4670425" y="2874963"/>
          <p14:tracePt t="93666" x="4679950" y="2884488"/>
          <p14:tracePt t="93683" x="4687888" y="2894013"/>
          <p14:tracePt t="93699" x="4687888" y="2901950"/>
          <p14:tracePt t="93749" x="4687888" y="2911475"/>
          <p14:tracePt t="93799" x="4687888" y="2919413"/>
          <p14:tracePt t="93850" x="4687888" y="2928938"/>
          <p14:tracePt t="93882" x="4670425" y="2938463"/>
          <p14:tracePt t="93899" x="4652963" y="2946400"/>
          <p14:tracePt t="93915" x="4633913" y="2955925"/>
          <p14:tracePt t="93932" x="4589463" y="2973388"/>
          <p14:tracePt t="93949" x="4537075" y="2982913"/>
          <p14:tracePt t="93965" x="4510088" y="2990850"/>
          <p14:tracePt t="93986" x="4473575" y="3000375"/>
          <p14:tracePt t="94000" x="4446588" y="3017838"/>
          <p14:tracePt t="94015" x="4429125" y="3017838"/>
          <p14:tracePt t="94033" x="4411663" y="3027363"/>
          <p14:tracePt t="94049" x="4402138" y="3036888"/>
          <p14:tracePt t="94065" x="4394200" y="3036888"/>
          <p14:tracePt t="94082" x="4384675" y="3036888"/>
          <p14:tracePt t="94099" x="4375150" y="3044825"/>
          <p14:tracePt t="94115" x="4367213" y="3044825"/>
          <p14:tracePt t="94132" x="4357688" y="3044825"/>
          <p14:tracePt t="94149" x="4340225" y="3044825"/>
          <p14:tracePt t="94169" x="4322763" y="3044825"/>
          <p14:tracePt t="94182" x="4313238" y="3044825"/>
          <p14:tracePt t="94199" x="4295775" y="3044825"/>
          <p14:tracePt t="94215" x="4286250" y="3044825"/>
          <p14:tracePt t="94232" x="4259263" y="3036888"/>
          <p14:tracePt t="94249" x="4251325" y="3027363"/>
          <p14:tracePt t="94265" x="4241800" y="3027363"/>
          <p14:tracePt t="94282" x="4232275" y="3017838"/>
          <p14:tracePt t="94299" x="4224338" y="3000375"/>
          <p14:tracePt t="94332" x="4214813" y="2990850"/>
          <p14:tracePt t="94352" x="4214813" y="2982913"/>
          <p14:tracePt t="94366" x="4214813" y="2973388"/>
          <p14:tracePt t="94382" x="4214813" y="2965450"/>
          <p14:tracePt t="94398" x="4224338" y="2955925"/>
          <p14:tracePt t="94415" x="4232275" y="2946400"/>
          <p14:tracePt t="94432" x="4241800" y="2938463"/>
          <p14:tracePt t="94448" x="4251325" y="2928938"/>
          <p14:tracePt t="94465" x="4259263" y="2919413"/>
          <p14:tracePt t="94482" x="4286250" y="2911475"/>
          <p14:tracePt t="94498" x="4322763" y="2894013"/>
          <p14:tracePt t="94519" x="4357688" y="2884488"/>
          <p14:tracePt t="94533" x="4375150" y="2874963"/>
          <p14:tracePt t="94549" x="4394200" y="2874963"/>
          <p14:tracePt t="94565" x="4419600" y="2874963"/>
          <p14:tracePt t="94582" x="4465638" y="2874963"/>
          <p14:tracePt t="94598" x="4518025" y="2874963"/>
          <p14:tracePt t="94615" x="4537075" y="2874963"/>
          <p14:tracePt t="94631" x="4562475" y="2874963"/>
          <p14:tracePt t="94648" x="4589463" y="2874963"/>
          <p14:tracePt t="94665" x="4598988" y="2884488"/>
          <p14:tracePt t="94686" x="4616450" y="2884488"/>
          <p14:tracePt t="94698" x="4625975" y="2894013"/>
          <p14:tracePt t="94732" x="4633913" y="2911475"/>
          <p14:tracePt t="94749" x="4643438" y="2919413"/>
          <p14:tracePt t="94765" x="4660900" y="2919413"/>
          <p14:tracePt t="94781" x="4660900" y="2928938"/>
          <p14:tracePt t="94798" x="4670425" y="2928938"/>
          <p14:tracePt t="94815" x="4679950" y="2938463"/>
          <p14:tracePt t="94831" x="4687888" y="2938463"/>
          <p14:tracePt t="94848" x="4697413" y="2946400"/>
          <p14:tracePt t="94868" x="4732338" y="2955925"/>
          <p14:tracePt t="94882" x="4759325" y="2973388"/>
          <p14:tracePt t="94898" x="4840288" y="3009900"/>
          <p14:tracePt t="94915" x="4875213" y="3017838"/>
          <p14:tracePt t="94931" x="4919663" y="3044825"/>
          <p14:tracePt t="94948" x="4938713" y="3044825"/>
          <p14:tracePt t="94965" x="4946650" y="3054350"/>
          <p14:tracePt t="94981" x="4946650" y="3062288"/>
          <p14:tracePt t="94998" x="4938713" y="3062288"/>
          <p14:tracePt t="95015" x="4884738" y="3081338"/>
          <p14:tracePt t="95032" x="4848225" y="3089275"/>
          <p14:tracePt t="95054" x="4751388" y="3089275"/>
          <p14:tracePt t="95065" x="4687888" y="3089275"/>
          <p14:tracePt t="95081" x="4670425" y="3089275"/>
          <p14:tracePt t="95098" x="4643438" y="3089275"/>
          <p14:tracePt t="95115" x="4616450" y="3089275"/>
          <p14:tracePt t="95131" x="4598988" y="3089275"/>
          <p14:tracePt t="95147" x="4554538" y="3081338"/>
          <p14:tracePt t="95164" x="4537075" y="3081338"/>
          <p14:tracePt t="95181" x="4500563" y="3062288"/>
          <p14:tracePt t="95198" x="4473575" y="3054350"/>
          <p14:tracePt t="95215" x="4446588" y="3036888"/>
          <p14:tracePt t="95237" x="4419600" y="3027363"/>
          <p14:tracePt t="95248" x="4419600" y="3017838"/>
          <p14:tracePt t="95264" x="4411663" y="3017838"/>
          <p14:tracePt t="95281" x="4402138" y="3009900"/>
          <p14:tracePt t="95298" x="4402138" y="3000375"/>
          <p14:tracePt t="95314" x="4394200" y="3000375"/>
          <p14:tracePt t="95331" x="4384675" y="3000375"/>
          <p14:tracePt t="95348" x="4384675" y="2990850"/>
          <p14:tracePt t="95381" x="4384675" y="2982913"/>
          <p14:tracePt t="95418" x="4375150" y="2982913"/>
          <p14:tracePt t="95448" x="4375150" y="2973388"/>
          <p14:tracePt t="95514" x="4375150" y="2965450"/>
          <p14:tracePt t="95731" x="4384675" y="2965450"/>
          <p14:tracePt t="96300" x="4375150" y="2965450"/>
          <p14:tracePt t="96314" x="4375150" y="2955925"/>
          <p14:tracePt t="96347" x="4367213" y="2946400"/>
          <p14:tracePt t="96397" x="4357688" y="2938463"/>
          <p14:tracePt t="96430" x="4348163" y="2928938"/>
          <p14:tracePt t="96447" x="4348163" y="2919413"/>
          <p14:tracePt t="96467" x="4340225" y="2901950"/>
          <p14:tracePt t="96497" x="4340225" y="2894013"/>
          <p14:tracePt t="96514" x="4340225" y="2874963"/>
          <p14:tracePt t="96530" x="4340225" y="2867025"/>
          <p14:tracePt t="96547" x="4340225" y="2857500"/>
          <p14:tracePt t="96580" x="4340225" y="2840038"/>
          <p14:tracePt t="96597" x="4348163" y="2830513"/>
          <p14:tracePt t="96613" x="4384675" y="2822575"/>
          <p14:tracePt t="96630" x="4419600" y="2813050"/>
          <p14:tracePt t="96651" x="4510088" y="2795588"/>
          <p14:tracePt t="96665" x="4581525" y="2786063"/>
          <p14:tracePt t="96680" x="4608513" y="2786063"/>
          <p14:tracePt t="96697" x="4633913" y="2786063"/>
          <p14:tracePt t="96713" x="4652963" y="2795588"/>
          <p14:tracePt t="96730" x="4660900" y="2795588"/>
          <p14:tracePt t="96747" x="4670425" y="2803525"/>
          <p14:tracePt t="96764" x="4679950" y="2830513"/>
          <p14:tracePt t="96780" x="4679950" y="2840038"/>
          <p14:tracePt t="96797" x="4687888" y="2857500"/>
          <p14:tracePt t="96813" x="4687888" y="2867025"/>
          <p14:tracePt t="96847" x="4687888" y="2874963"/>
          <p14:tracePt t="96863" x="4687888" y="2884488"/>
          <p14:tracePt t="96896" x="4687888" y="2894013"/>
          <p14:tracePt t="96929" x="4679950" y="2894013"/>
          <p14:tracePt t="96946" x="4670425" y="2901950"/>
          <p14:tracePt t="96963" x="4643438" y="2911475"/>
          <p14:tracePt t="96980" x="4616450" y="2911475"/>
          <p14:tracePt t="96996" x="4572000" y="2928938"/>
          <p14:tracePt t="97017" x="4537075" y="2938463"/>
          <p14:tracePt t="97031" x="4527550" y="2946400"/>
          <p14:tracePt t="97046" x="4518025" y="2946400"/>
          <p14:tracePt t="97096" x="4510088" y="2946400"/>
          <p14:tracePt t="97146" x="4510088" y="2955925"/>
          <p14:tracePt t="97163" x="4500563" y="2955925"/>
          <p14:tracePt t="97200" x="4491038" y="2955925"/>
          <p14:tracePt t="97230" x="4483100" y="2965450"/>
          <p14:tracePt t="97247" x="4473575" y="2965450"/>
          <p14:tracePt t="97263" x="4456113" y="2965450"/>
          <p14:tracePt t="97279" x="4456113" y="2973388"/>
          <p14:tracePt t="97296" x="4438650" y="2973388"/>
          <p14:tracePt t="97313" x="4419600" y="2982913"/>
          <p14:tracePt t="97349" x="4411663" y="2982913"/>
          <p14:tracePt t="97364" x="4394200" y="2982913"/>
          <p14:tracePt t="97396" x="4384675" y="2982913"/>
          <p14:tracePt t="97413" x="4375150" y="2982913"/>
          <p14:tracePt t="97446" x="4367213" y="2982913"/>
          <p14:tracePt t="97479" x="4357688" y="2982913"/>
          <p14:tracePt t="97496" x="4348163" y="2982913"/>
          <p14:tracePt t="97547" x="4340225" y="2982913"/>
          <p14:tracePt t="97579" x="4340225" y="2973388"/>
          <p14:tracePt t="97613" x="4330700" y="2965450"/>
          <p14:tracePt t="97646" x="4330700" y="2955925"/>
          <p14:tracePt t="97679" x="4330700" y="2946400"/>
          <p14:tracePt t="97716" x="4330700" y="2938463"/>
          <p14:tracePt t="97746" x="4330700" y="2928938"/>
          <p14:tracePt t="97779" x="4330700" y="2919413"/>
          <p14:tracePt t="97812" x="4330700" y="2911475"/>
          <p14:tracePt t="97846" x="4340225" y="2901950"/>
          <p14:tracePt t="97900" x="4348163" y="2894013"/>
          <p14:tracePt t="97914" x="4357688" y="2884488"/>
          <p14:tracePt t="97945" x="4367213" y="2874963"/>
          <p14:tracePt t="97962" x="4375150" y="2874963"/>
          <p14:tracePt t="97979" x="4384675" y="2874963"/>
          <p14:tracePt t="97995" x="4394200" y="2874963"/>
          <p14:tracePt t="98012" x="4402138" y="2867025"/>
          <p14:tracePt t="98029" x="4411663" y="2867025"/>
          <p14:tracePt t="98046" x="4419600" y="2867025"/>
          <p14:tracePt t="98083" x="4438650" y="2867025"/>
          <p14:tracePt t="98095" x="4446588" y="2867025"/>
          <p14:tracePt t="98128" x="4456113" y="2867025"/>
          <p14:tracePt t="98179" x="4465638" y="2867025"/>
          <p14:tracePt t="98229" x="4473575" y="2867025"/>
          <p14:tracePt t="98264" x="4473575" y="2874963"/>
          <p14:tracePt t="100960" x="4510088" y="2901950"/>
          <p14:tracePt t="100977" x="4527550" y="2901950"/>
          <p14:tracePt t="100993" x="4562475" y="2928938"/>
          <p14:tracePt t="101010" x="4608513" y="2946400"/>
          <p14:tracePt t="101026" x="4625975" y="2965450"/>
          <p14:tracePt t="101044" x="4660900" y="2990850"/>
          <p14:tracePt t="101060" x="4679950" y="3000375"/>
          <p14:tracePt t="101077" x="4687888" y="3009900"/>
          <p14:tracePt t="101097" x="4697413" y="3017838"/>
          <p14:tracePt t="101111" x="4697413" y="3027363"/>
          <p14:tracePt t="101160" x="4687888" y="3027363"/>
          <p14:tracePt t="101193" x="4679950" y="3036888"/>
          <p14:tracePt t="101210" x="4670425" y="3036888"/>
          <p14:tracePt t="101226" x="4652963" y="3036888"/>
          <p14:tracePt t="101243" x="4625975" y="3036888"/>
          <p14:tracePt t="101260" x="4562475" y="3044825"/>
          <p14:tracePt t="101281" x="4456113" y="3044825"/>
          <p14:tracePt t="101294" x="4402138" y="3044825"/>
          <p14:tracePt t="101310" x="4340225" y="3044825"/>
          <p14:tracePt t="101326" x="4313238" y="3044825"/>
          <p14:tracePt t="101343" x="4286250" y="3044825"/>
          <p14:tracePt t="101360" x="4259263" y="3036888"/>
          <p14:tracePt t="101376" x="4251325" y="3027363"/>
          <p14:tracePt t="101393" x="4241800" y="3017838"/>
          <p14:tracePt t="101410" x="4232275" y="3009900"/>
          <p14:tracePt t="101426" x="4224338" y="2990850"/>
          <p14:tracePt t="101443" x="4224338" y="2973388"/>
          <p14:tracePt t="101465" x="4214813" y="2965450"/>
          <p14:tracePt t="101493" x="4214813" y="2946400"/>
          <p14:tracePt t="101510" x="4214813" y="2938463"/>
          <p14:tracePt t="101543" x="4214813" y="2928938"/>
          <p14:tracePt t="101560" x="4224338" y="2911475"/>
          <p14:tracePt t="101593" x="4276725" y="2894013"/>
          <p14:tracePt t="101614" x="4402138" y="2857500"/>
          <p14:tracePt t="101626" x="4483100" y="2840038"/>
          <p14:tracePt t="101643" x="4616450" y="2822575"/>
          <p14:tracePt t="101660" x="4714875" y="2803525"/>
          <p14:tracePt t="101676" x="4759325" y="2803525"/>
          <p14:tracePt t="101693" x="4840288" y="2803525"/>
          <p14:tracePt t="101709" x="4919663" y="2803525"/>
          <p14:tracePt t="101726" x="4956175" y="2813050"/>
          <p14:tracePt t="101743" x="5000625" y="2830513"/>
          <p14:tracePt t="101759" x="5037138" y="2840038"/>
          <p14:tracePt t="101776" x="5037138" y="2847975"/>
          <p14:tracePt t="101797" x="5054600" y="2857500"/>
          <p14:tracePt t="101810" x="5054600" y="2867025"/>
          <p14:tracePt t="101843" x="5054600" y="2884488"/>
          <p14:tracePt t="101859" x="5062538" y="2894013"/>
          <p14:tracePt t="101893" x="5062538" y="2901950"/>
          <p14:tracePt t="101909" x="5062538" y="2911475"/>
          <p14:tracePt t="101926" x="5062538" y="2919413"/>
          <p14:tracePt t="101943" x="5045075" y="2928938"/>
          <p14:tracePt t="101959" x="4991100" y="2973388"/>
          <p14:tracePt t="101980" x="4911725" y="3027363"/>
          <p14:tracePt t="101994" x="4867275" y="3044825"/>
          <p14:tracePt t="102010" x="4813300" y="3062288"/>
          <p14:tracePt t="102026" x="4786313" y="3071813"/>
          <p14:tracePt t="102043" x="4751388" y="3081338"/>
          <p14:tracePt t="102060" x="4724400" y="3089275"/>
          <p14:tracePt t="102075" x="4705350" y="3098800"/>
          <p14:tracePt t="102109" x="4697413" y="3098800"/>
          <p14:tracePt t="102443" x="4714875" y="3125788"/>
          <p14:tracePt t="102459" x="4741863" y="3152775"/>
          <p14:tracePt t="102476" x="4759325" y="3160713"/>
          <p14:tracePt t="102492" x="4795838" y="3197225"/>
          <p14:tracePt t="102513" x="4813300" y="3224213"/>
          <p14:tracePt t="102543" x="4822825" y="3241675"/>
          <p14:tracePt t="102559" x="4830763" y="3251200"/>
          <p14:tracePt t="102592" x="4840288" y="3251200"/>
          <p14:tracePt t="102608" x="4840288" y="3259138"/>
          <p14:tracePt t="102625" x="4840288" y="3268663"/>
          <p14:tracePt t="102642" x="4848225" y="3276600"/>
          <p14:tracePt t="102659" x="4857750" y="3295650"/>
          <p14:tracePt t="102675" x="4857750" y="3303588"/>
          <p14:tracePt t="102696" x="4875213" y="3322638"/>
          <p14:tracePt t="102709" x="4875213" y="3330575"/>
          <p14:tracePt t="102725" x="4884738" y="3330575"/>
          <p14:tracePt t="102742" x="4884738" y="3340100"/>
          <p14:tracePt t="102759" x="4894263" y="3348038"/>
          <p14:tracePt t="102775" x="4894263" y="3357563"/>
          <p14:tracePt t="102809" x="4894263" y="3367088"/>
          <p14:tracePt t="102825" x="4894263" y="3375025"/>
          <p14:tracePt t="102859" x="4894263" y="3384550"/>
          <p14:tracePt t="102879" x="4884738" y="3402013"/>
          <p14:tracePt t="102892" x="4867275" y="3402013"/>
          <p14:tracePt t="102909" x="4786313" y="3438525"/>
          <p14:tracePt t="102925" x="4724400" y="3455988"/>
          <p14:tracePt t="102942" x="4589463" y="3490913"/>
          <p14:tracePt t="102959" x="4473575" y="3509963"/>
          <p14:tracePt t="102975" x="4438650" y="3517900"/>
          <p14:tracePt t="102992" x="4375150" y="3527425"/>
          <p14:tracePt t="103009" x="4322763" y="3536950"/>
          <p14:tracePt t="103025" x="4303713" y="3536950"/>
          <p14:tracePt t="103046" x="4268788" y="3536950"/>
          <p14:tracePt t="103060" x="4259263" y="3536950"/>
          <p14:tracePt t="103076" x="4232275" y="3536950"/>
          <p14:tracePt t="103092" x="4224338" y="3536950"/>
          <p14:tracePt t="103108" x="4197350" y="3517900"/>
          <p14:tracePt t="103125" x="4187825" y="3517900"/>
          <p14:tracePt t="103141" x="4160838" y="3500438"/>
          <p14:tracePt t="103158" x="4143375" y="3490913"/>
          <p14:tracePt t="103175" x="4133850" y="3482975"/>
          <p14:tracePt t="103192" x="4125913" y="3473450"/>
          <p14:tracePt t="103213" x="4125913" y="3455988"/>
          <p14:tracePt t="103226" x="4125913" y="3429000"/>
          <p14:tracePt t="103241" x="4125913" y="3419475"/>
          <p14:tracePt t="103258" x="4125913" y="3411538"/>
          <p14:tracePt t="103275" x="4125913" y="3402013"/>
          <p14:tracePt t="103291" x="4133850" y="3394075"/>
          <p14:tracePt t="103325" x="4133850" y="3384550"/>
          <p14:tracePt t="103358" x="4133850" y="3375025"/>
          <p14:tracePt t="103395" x="4143375" y="3367088"/>
          <p14:tracePt t="103425" x="4152900" y="3367088"/>
          <p14:tracePt t="103441" x="4160838" y="3357563"/>
          <p14:tracePt t="103458" x="4170363" y="3357563"/>
          <p14:tracePt t="103475" x="4170363" y="3348038"/>
          <p14:tracePt t="103491" x="4179888" y="3348038"/>
          <p14:tracePt t="103508" x="4197350" y="3340100"/>
          <p14:tracePt t="103525" x="4205288" y="3340100"/>
          <p14:tracePt t="103542" x="4232275" y="3330575"/>
          <p14:tracePt t="103558" x="4286250" y="3322638"/>
          <p14:tracePt t="103579" x="4340225" y="3313113"/>
          <p14:tracePt t="103593" x="4367213" y="3313113"/>
          <p14:tracePt t="103608" x="4411663" y="3313113"/>
          <p14:tracePt t="103625" x="4446588" y="3313113"/>
          <p14:tracePt t="103641" x="4465638" y="3313113"/>
          <p14:tracePt t="103658" x="4500563" y="3322638"/>
          <p14:tracePt t="103674" x="4527550" y="3322638"/>
          <p14:tracePt t="103691" x="4545013" y="3330575"/>
          <p14:tracePt t="103708" x="4572000" y="3340100"/>
          <p14:tracePt t="103741" x="4589463" y="3340100"/>
          <p14:tracePt t="103763" x="4589463" y="3348038"/>
          <p14:tracePt t="103775" x="4598988" y="3348038"/>
          <p14:tracePt t="103808" x="4598988" y="3357563"/>
          <p14:tracePt t="103825" x="4598988" y="3367088"/>
          <p14:tracePt t="103858" x="4598988" y="3375025"/>
          <p14:tracePt t="103891" x="4598988" y="3384550"/>
          <p14:tracePt t="103924" x="4598988" y="3394075"/>
          <p14:tracePt t="103945" x="4598988" y="3402013"/>
          <p14:tracePt t="103991" x="4589463" y="3411538"/>
          <p14:tracePt t="104008" x="4581525" y="3411538"/>
          <p14:tracePt t="104024" x="4581525" y="3419475"/>
          <p14:tracePt t="104041" x="4572000" y="3419475"/>
          <p14:tracePt t="104074" x="4562475" y="3429000"/>
          <p14:tracePt t="104091" x="4554538" y="3429000"/>
          <p14:tracePt t="104107" x="4545013" y="3438525"/>
          <p14:tracePt t="104128" x="4537075" y="3438525"/>
          <p14:tracePt t="104142" x="4527550" y="3438525"/>
          <p14:tracePt t="104158" x="4518025" y="3438525"/>
          <p14:tracePt t="104174" x="4510088" y="3438525"/>
          <p14:tracePt t="104191" x="4500563" y="3446463"/>
          <p14:tracePt t="104224" x="4491038" y="3446463"/>
          <p14:tracePt t="104258" x="4483100" y="3446463"/>
          <p14:tracePt t="104295" x="4473575" y="3446463"/>
          <p14:tracePt t="104324" x="4465638" y="3446463"/>
          <p14:tracePt t="104460" x="4456113" y="3446463"/>
          <p14:tracePt t="104492" x="4456113" y="3438525"/>
          <p14:tracePt t="104507" x="4456113" y="3419475"/>
          <p14:tracePt t="104524" x="4456113" y="3394075"/>
          <p14:tracePt t="104541" x="4456113" y="3367088"/>
          <p14:tracePt t="104558" x="4473575" y="3286125"/>
          <p14:tracePt t="104574" x="4527550" y="3179763"/>
          <p14:tracePt t="104590" x="4554538" y="3125788"/>
          <p14:tracePt t="104607" x="4625975" y="3000375"/>
          <p14:tracePt t="104624" x="4679950" y="2901950"/>
          <p14:tracePt t="104646" x="4705350" y="2830513"/>
          <p14:tracePt t="104658" x="4724400" y="2803525"/>
          <p14:tracePt t="104674" x="4732338" y="2759075"/>
          <p14:tracePt t="104690" x="4732338" y="2741613"/>
          <p14:tracePt t="104707" x="4732338" y="2705100"/>
          <p14:tracePt t="104724" x="4732338" y="2679700"/>
          <p14:tracePt t="104740" x="4732338" y="2670175"/>
          <p14:tracePt t="104757" x="4724400" y="2660650"/>
          <p14:tracePt t="104790" x="4714875" y="2660650"/>
          <p14:tracePt t="104807" x="4714875" y="2652713"/>
          <p14:tracePt t="104940" x="4741863" y="2670175"/>
          <p14:tracePt t="104957" x="4795838" y="2705100"/>
          <p14:tracePt t="104974" x="4848225" y="2751138"/>
          <p14:tracePt t="104995" x="4902200" y="2795588"/>
          <p14:tracePt t="105008" x="4919663" y="2803525"/>
          <p14:tracePt t="105024" x="4938713" y="2840038"/>
          <p14:tracePt t="105040" x="4946650" y="2857500"/>
          <p14:tracePt t="105057" x="4956175" y="2894013"/>
          <p14:tracePt t="105074" x="4965700" y="2938463"/>
          <p14:tracePt t="105090" x="4965700" y="2965450"/>
          <p14:tracePt t="105107" x="4973638" y="3009900"/>
          <p14:tracePt t="105123" x="4973638" y="3044825"/>
          <p14:tracePt t="105140" x="4973638" y="3062288"/>
          <p14:tracePt t="105157" x="4973638" y="3108325"/>
          <p14:tracePt t="105177" x="4973638" y="3143250"/>
          <p14:tracePt t="105191" x="4965700" y="3160713"/>
          <p14:tracePt t="105207" x="4956175" y="3214688"/>
          <p14:tracePt t="105223" x="4938713" y="3268663"/>
          <p14:tracePt t="105241" x="4929188" y="3295650"/>
          <p14:tracePt t="105256" x="4919663" y="3348038"/>
          <p14:tracePt t="105273" x="4902200" y="3367088"/>
          <p14:tracePt t="105307" x="4902200" y="3375025"/>
          <p14:tracePt t="105323" x="4894263" y="3375025"/>
          <p14:tracePt t="105340" x="4894263" y="3384550"/>
          <p14:tracePt t="111485" x="4867275" y="3375025"/>
          <p14:tracePt t="111502" x="4786313" y="3357563"/>
          <p14:tracePt t="111519" x="4679950" y="3340100"/>
          <p14:tracePt t="111535" x="4537075" y="3330575"/>
          <p14:tracePt t="111552" x="4473575" y="3322638"/>
          <p14:tracePt t="111573" x="4384675" y="3313113"/>
          <p14:tracePt t="111587" x="4313238" y="3295650"/>
          <p14:tracePt t="111603" x="4286250" y="3295650"/>
          <p14:tracePt t="111618" x="4232275" y="3286125"/>
          <p14:tracePt t="111636" x="4160838" y="3276600"/>
          <p14:tracePt t="111652" x="4125913" y="3276600"/>
          <p14:tracePt t="111668" x="4044950" y="3268663"/>
          <p14:tracePt t="111685" x="4017963" y="3259138"/>
          <p14:tracePt t="111702" x="3965575" y="3241675"/>
          <p14:tracePt t="111718" x="3929063" y="3197225"/>
          <p14:tracePt t="111739" x="3911600" y="3160713"/>
          <p14:tracePt t="111753" x="3911600" y="3133725"/>
          <p14:tracePt t="111769" x="3902075" y="3108325"/>
          <p14:tracePt t="111785" x="3911600" y="3081338"/>
          <p14:tracePt t="111803" x="3919538" y="3071813"/>
          <p14:tracePt t="111818" x="4000500" y="3054350"/>
          <p14:tracePt t="111835" x="4071938" y="3044825"/>
          <p14:tracePt t="111851" x="4259263" y="3027363"/>
          <p14:tracePt t="111868" x="4473575" y="3017838"/>
          <p14:tracePt t="111885" x="4679950" y="3017838"/>
          <p14:tracePt t="111902" x="4759325" y="3027363"/>
          <p14:tracePt t="111922" x="4919663" y="3062288"/>
          <p14:tracePt t="111935" x="5062538" y="3108325"/>
          <p14:tracePt t="111952" x="5108575" y="3133725"/>
          <p14:tracePt t="111968" x="5180013" y="3170238"/>
          <p14:tracePt t="111985" x="5197475" y="3187700"/>
          <p14:tracePt t="112002" x="5205413" y="3197225"/>
          <p14:tracePt t="112018" x="5205413" y="3205163"/>
          <p14:tracePt t="112035" x="5197475" y="3232150"/>
          <p14:tracePt t="112052" x="5170488" y="3241675"/>
          <p14:tracePt t="112069" x="5081588" y="3303588"/>
          <p14:tracePt t="112085" x="5000625" y="3348038"/>
          <p14:tracePt t="112107" x="4929188" y="3367088"/>
          <p14:tracePt t="112119" x="4902200" y="3375025"/>
          <p14:tracePt t="112135" x="4867275" y="3384550"/>
          <p14:tracePt t="112151" x="4848225" y="3384550"/>
          <p14:tracePt t="112168" x="4822825" y="3384550"/>
          <p14:tracePt t="112184" x="4822825" y="3394075"/>
          <p14:tracePt t="112235" x="4813300" y="3394075"/>
          <p14:tracePt t="112288" x="4795838" y="3394075"/>
          <p14:tracePt t="112318" x="4786313" y="3394075"/>
          <p14:tracePt t="112335" x="4759325" y="3394075"/>
          <p14:tracePt t="112351" x="4751388" y="3384550"/>
          <p14:tracePt t="112368" x="4741863" y="3375025"/>
          <p14:tracePt t="112385" x="4732338" y="3357563"/>
          <p14:tracePt t="112401" x="4724400" y="3340100"/>
          <p14:tracePt t="112418" x="4724400" y="3268663"/>
          <p14:tracePt t="112435" x="4751388" y="3160713"/>
          <p14:tracePt t="112452" x="4786313" y="3108325"/>
          <p14:tracePt t="112472" x="4884738" y="3017838"/>
          <p14:tracePt t="112485" x="4991100" y="2946400"/>
          <p14:tracePt t="112501" x="5037138" y="2919413"/>
          <p14:tracePt t="112518" x="5133975" y="2894013"/>
          <p14:tracePt t="112535" x="5268913" y="2857500"/>
          <p14:tracePt t="112551" x="5322888" y="2847975"/>
          <p14:tracePt t="112568" x="5438775" y="2840038"/>
          <p14:tracePt t="112585" x="5537200" y="2830513"/>
          <p14:tracePt t="112602" x="5581650" y="2830513"/>
          <p14:tracePt t="112618" x="5670550" y="2830513"/>
          <p14:tracePt t="112638" x="5751513" y="2840038"/>
          <p14:tracePt t="112652" x="5776913" y="2847975"/>
          <p14:tracePt t="112668" x="5803900" y="2857500"/>
          <p14:tracePt t="112684" x="5822950" y="2857500"/>
          <p14:tracePt t="112701" x="5830888" y="2857500"/>
          <p14:tracePt t="112768" x="5840413" y="2857500"/>
          <p14:tracePt t="112801" x="5840413" y="2867025"/>
          <p14:tracePt t="112868" x="5840413" y="2874963"/>
          <p14:tracePt t="113001" x="5840413" y="2884488"/>
          <p14:tracePt t="113151" x="5822950" y="2884488"/>
          <p14:tracePt t="113171" x="5795963" y="2884488"/>
          <p14:tracePt t="113185" x="5688013" y="2894013"/>
          <p14:tracePt t="113201" x="5589588" y="2901950"/>
          <p14:tracePt t="113217" x="5348288" y="2946400"/>
          <p14:tracePt t="113235" x="5143500" y="2982913"/>
          <p14:tracePt t="113250" x="5062538" y="3009900"/>
          <p14:tracePt t="113267" x="4911725" y="3071813"/>
          <p14:tracePt t="113284" x="4776788" y="3152775"/>
          <p14:tracePt t="113301" x="4714875" y="3197225"/>
          <p14:tracePt t="113317" x="4625975" y="3276600"/>
          <p14:tracePt t="113334" x="4572000" y="3330575"/>
          <p14:tracePt t="113356" x="4554538" y="3357563"/>
          <p14:tracePt t="113367" x="4554538" y="3367088"/>
          <p14:tracePt t="113384" x="4545013" y="3375025"/>
          <p14:tracePt t="113401" x="4545013" y="3384550"/>
          <p14:tracePt t="113417" x="4545013" y="3402013"/>
          <p14:tracePt t="113434" x="4562475" y="3429000"/>
          <p14:tracePt t="113451" x="4589463" y="3438525"/>
          <p14:tracePt t="113467" x="4643438" y="3465513"/>
          <p14:tracePt t="113484" x="4714875" y="3490913"/>
          <p14:tracePt t="113500" x="4751388" y="3500438"/>
          <p14:tracePt t="113522" x="4840288" y="3500438"/>
          <p14:tracePt t="113535" x="4956175" y="3509963"/>
          <p14:tracePt t="113551" x="5037138" y="3509963"/>
          <p14:tracePt t="113567" x="5180013" y="3490913"/>
          <p14:tracePt t="113585" x="5313363" y="3455988"/>
          <p14:tracePt t="113601" x="5375275" y="3438525"/>
          <p14:tracePt t="113617" x="5473700" y="3411538"/>
          <p14:tracePt t="113634" x="5500688" y="3384550"/>
          <p14:tracePt t="113650" x="5510213" y="3367088"/>
          <p14:tracePt t="113667" x="5518150" y="3348038"/>
          <p14:tracePt t="113685" x="5518150" y="3322638"/>
          <p14:tracePt t="113705" x="5518150" y="3313113"/>
          <p14:tracePt t="113718" x="5518150" y="3303588"/>
          <p14:tracePt t="113750" x="5510213" y="3303588"/>
          <p14:tracePt t="113767" x="5510213" y="3295650"/>
          <p14:tracePt t="114566" x="5500688" y="3295650"/>
          <p14:tracePt t="114616" x="5491163" y="3295650"/>
          <p14:tracePt t="114666" x="5483225" y="3295650"/>
          <p14:tracePt t="114684" x="5473700" y="3295650"/>
          <p14:tracePt t="114716" x="5465763" y="3295650"/>
          <p14:tracePt t="114749" x="5456238" y="3295650"/>
          <p14:tracePt t="114771" x="5446713" y="3295650"/>
          <p14:tracePt t="114784" x="5438775" y="3295650"/>
          <p14:tracePt t="114800" x="5429250" y="3295650"/>
          <p14:tracePt t="114816" x="5384800" y="3303588"/>
          <p14:tracePt t="114833" x="5276850" y="3313113"/>
          <p14:tracePt t="114849" x="5214938" y="3322638"/>
          <p14:tracePt t="114866" x="5116513" y="3340100"/>
          <p14:tracePt t="114883" x="5037138" y="3348038"/>
          <p14:tracePt t="114900" x="5000625" y="3348038"/>
          <p14:tracePt t="114916" x="4929188" y="3357563"/>
          <p14:tracePt t="114933" x="4857750" y="3357563"/>
          <p14:tracePt t="114954" x="4803775" y="3367088"/>
          <p14:tracePt t="114967" x="4776788" y="3367088"/>
          <p14:tracePt t="114983" x="4759325" y="3367088"/>
          <p14:tracePt t="114999" x="4741863" y="3375025"/>
          <p14:tracePt t="115016" x="4724400" y="3375025"/>
          <p14:tracePt t="115032" x="4697413" y="3375025"/>
          <p14:tracePt t="115049" x="4687888" y="3375025"/>
          <p14:tracePt t="115066" x="4660900" y="3375025"/>
          <p14:tracePt t="115084" x="4652963" y="3375025"/>
          <p14:tracePt t="115116" x="4643438" y="3375025"/>
          <p14:tracePt t="115136" x="4625975" y="3375025"/>
          <p14:tracePt t="115149" x="4616450" y="3375025"/>
          <p14:tracePt t="115166" x="4598988" y="3375025"/>
          <p14:tracePt t="115183" x="4572000" y="3375025"/>
          <p14:tracePt t="115199" x="4554538" y="3375025"/>
          <p14:tracePt t="115216" x="4500563" y="3367088"/>
          <p14:tracePt t="115233" x="4446588" y="3367088"/>
          <p14:tracePt t="115249" x="4429125" y="3367088"/>
          <p14:tracePt t="115266" x="4402138" y="3367088"/>
          <p14:tracePt t="115283" x="4384675" y="3357563"/>
          <p14:tracePt t="115304" x="4357688" y="3348038"/>
          <p14:tracePt t="115317" x="4340225" y="3348038"/>
          <p14:tracePt t="115334" x="4295775" y="3348038"/>
          <p14:tracePt t="115350" x="4276725" y="3348038"/>
          <p14:tracePt t="115366" x="4241800" y="3340100"/>
          <p14:tracePt t="115383" x="4205288" y="3322638"/>
          <p14:tracePt t="115399" x="4187825" y="3322638"/>
          <p14:tracePt t="115416" x="4160838" y="3303588"/>
          <p14:tracePt t="115433" x="4143375" y="3295650"/>
          <p14:tracePt t="115449" x="4125913" y="3286125"/>
          <p14:tracePt t="115466" x="4108450" y="3268663"/>
          <p14:tracePt t="115486" x="4081463" y="3241675"/>
          <p14:tracePt t="115499" x="4071938" y="3214688"/>
          <p14:tracePt t="115516" x="4054475" y="3179763"/>
          <p14:tracePt t="115533" x="4054475" y="3143250"/>
          <p14:tracePt t="115549" x="4044950" y="3125788"/>
          <p14:tracePt t="115566" x="4044950" y="3108325"/>
          <p14:tracePt t="115583" x="4044950" y="3098800"/>
          <p14:tracePt t="115615" x="4054475" y="3098800"/>
          <p14:tracePt t="115632" x="4071938" y="3081338"/>
          <p14:tracePt t="115648" x="4098925" y="3081338"/>
          <p14:tracePt t="115669" x="4187825" y="3054350"/>
          <p14:tracePt t="115683" x="4286250" y="3036888"/>
          <p14:tracePt t="115699" x="4330700" y="3027363"/>
          <p14:tracePt t="115715" x="4375150" y="3017838"/>
          <p14:tracePt t="115733" x="4402138" y="3017838"/>
          <p14:tracePt t="115749" x="4411663" y="3017838"/>
          <p14:tracePt t="115765" x="4438650" y="3017838"/>
          <p14:tracePt t="115783" x="4491038" y="3036888"/>
          <p14:tracePt t="115799" x="4537075" y="3044825"/>
          <p14:tracePt t="115815" x="4589463" y="3054350"/>
          <p14:tracePt t="115837" x="4625975" y="3071813"/>
          <p14:tracePt t="115850" x="4643438" y="3071813"/>
          <p14:tracePt t="115866" x="4660900" y="3071813"/>
          <p14:tracePt t="115883" x="4687888" y="3071813"/>
          <p14:tracePt t="115899" x="4697413" y="3071813"/>
          <p14:tracePt t="115915" x="4714875" y="3071813"/>
          <p14:tracePt t="115948" x="4724400" y="3071813"/>
          <p14:tracePt t="116033" x="4714875" y="3071813"/>
          <p14:tracePt t="116049" x="4705350" y="3071813"/>
          <p14:tracePt t="116082" x="4697413" y="3081338"/>
          <p14:tracePt t="116099" x="4687888" y="3081338"/>
          <p14:tracePt t="116148" x="4679950" y="3081338"/>
          <p14:tracePt t="116165" x="4670425" y="3089275"/>
          <p14:tracePt t="116215" x="4670425" y="3098800"/>
          <p14:tracePt t="116232" x="4670425" y="3108325"/>
          <p14:tracePt t="116298" x="4670425" y="3116263"/>
          <p14:tracePt t="116368" x="4670425" y="3125788"/>
          <p14:tracePt t="116515" x="4660900" y="3125788"/>
          <p14:tracePt t="116552" x="4652963" y="3125788"/>
          <p14:tracePt t="116565" x="4643438" y="3125788"/>
          <p14:tracePt t="116582" x="4633913" y="3125788"/>
          <p14:tracePt t="116598" x="4625975" y="3125788"/>
          <p14:tracePt t="116615" x="4616450" y="3125788"/>
          <p14:tracePt t="116633" x="4598988" y="3125788"/>
          <p14:tracePt t="116665" x="4572000" y="3133725"/>
          <p14:tracePt t="116698" x="4545013" y="3143250"/>
          <p14:tracePt t="116715" x="4527550" y="3143250"/>
          <p14:tracePt t="116735" x="4500563" y="3152775"/>
          <p14:tracePt t="116748" x="4491038" y="3152775"/>
          <p14:tracePt t="116764" x="4465638" y="3160713"/>
          <p14:tracePt t="116781" x="4438650" y="3160713"/>
          <p14:tracePt t="116798" x="4429125" y="3160713"/>
          <p14:tracePt t="116815" x="4411663" y="3160713"/>
          <p14:tracePt t="116831" x="4402138" y="3160713"/>
          <p14:tracePt t="116848" x="4394200" y="3160713"/>
          <p14:tracePt t="116865" x="4384675" y="3160713"/>
          <p14:tracePt t="116881" x="4375150" y="3160713"/>
          <p14:tracePt t="116902" x="4367213" y="3160713"/>
          <p14:tracePt t="116916" x="4357688" y="3160713"/>
          <p14:tracePt t="116931" x="4348163" y="3160713"/>
          <p14:tracePt t="116948" x="4340225" y="3160713"/>
          <p14:tracePt t="116964" x="4330700" y="3160713"/>
          <p14:tracePt t="116981" x="4322763" y="3160713"/>
          <p14:tracePt t="116997" x="4313238" y="3160713"/>
          <p14:tracePt t="117014" x="4303713" y="3160713"/>
          <p14:tracePt t="117031" x="4295775" y="3160713"/>
          <p14:tracePt t="117064" x="4276725" y="3160713"/>
          <p14:tracePt t="117084" x="4268788" y="3160713"/>
          <p14:tracePt t="117114" x="4259263" y="3160713"/>
          <p14:tracePt t="117132" x="4241800" y="3160713"/>
          <p14:tracePt t="117164" x="4232275" y="3160713"/>
          <p14:tracePt t="117181" x="4224338" y="3160713"/>
          <p14:tracePt t="117198" x="4214813" y="3160713"/>
          <p14:tracePt t="117231" x="4214813" y="3152775"/>
          <p14:tracePt t="117252" x="4205288" y="3143250"/>
          <p14:tracePt t="117314" x="4205288" y="3133725"/>
          <p14:tracePt t="117381" x="4214813" y="3133725"/>
          <p14:tracePt t="117434" x="4224338" y="3143250"/>
          <p14:tracePt t="117449" x="4224338" y="3152775"/>
          <p14:tracePt t="117465" x="4224338" y="3187700"/>
          <p14:tracePt t="117481" x="4224338" y="3259138"/>
          <p14:tracePt t="117498" x="4224338" y="3303588"/>
          <p14:tracePt t="117514" x="4232275" y="3375025"/>
          <p14:tracePt t="117530" x="4232275" y="3402013"/>
          <p14:tracePt t="117547" x="4232275" y="3411538"/>
          <p14:tracePt t="117564" x="4232275" y="3419475"/>
          <p14:tracePt t="117581" x="4232275" y="3429000"/>
          <p14:tracePt t="117681" x="4232275" y="3419475"/>
          <p14:tracePt t="117697" x="4241800" y="3411538"/>
          <p14:tracePt t="117714" x="4286250" y="3348038"/>
          <p14:tracePt t="117731" x="4402138" y="3232150"/>
          <p14:tracePt t="117747" x="4473575" y="3170238"/>
          <p14:tracePt t="117764" x="4616450" y="3098800"/>
          <p14:tracePt t="117784" x="4751388" y="3071813"/>
          <p14:tracePt t="117797" x="4822825" y="3062288"/>
          <p14:tracePt t="117814" x="4991100" y="3054350"/>
          <p14:tracePt t="117831" x="5133975" y="3054350"/>
          <p14:tracePt t="117847" x="5187950" y="3054350"/>
          <p14:tracePt t="117864" x="5251450" y="3054350"/>
          <p14:tracePt t="117881" x="5276850" y="3062288"/>
          <p14:tracePt t="117897" x="5295900" y="3071813"/>
          <p14:tracePt t="117914" x="5313363" y="3081338"/>
          <p14:tracePt t="117931" x="5322888" y="3089275"/>
          <p14:tracePt t="117947" x="5322888" y="3098800"/>
          <p14:tracePt t="117968" x="5322888" y="3116263"/>
          <p14:tracePt t="117981" x="5322888" y="3125788"/>
          <p14:tracePt t="118014" x="5322888" y="3133725"/>
          <p14:tracePt t="118030" x="5322888" y="3143250"/>
          <p14:tracePt t="118047" x="5322888" y="3152775"/>
          <p14:tracePt t="118064" x="5303838" y="3160713"/>
          <p14:tracePt t="118081" x="5259388" y="3179763"/>
          <p14:tracePt t="118097" x="5224463" y="3197225"/>
          <p14:tracePt t="118114" x="5108575" y="3241675"/>
          <p14:tracePt t="118130" x="5000625" y="3276600"/>
          <p14:tracePt t="118151" x="4929188" y="3295650"/>
          <p14:tracePt t="118165" x="4902200" y="3303588"/>
          <p14:tracePt t="118180" x="4848225" y="3303588"/>
          <p14:tracePt t="118197" x="4822825" y="3303588"/>
          <p14:tracePt t="118213" x="4786313" y="3303588"/>
          <p14:tracePt t="118230" x="4759325" y="3295650"/>
          <p14:tracePt t="118246" x="4741863" y="3286125"/>
          <p14:tracePt t="118263" x="4724400" y="3268663"/>
          <p14:tracePt t="118280" x="4697413" y="3251200"/>
          <p14:tracePt t="118297" x="4687888" y="3241675"/>
          <p14:tracePt t="118314" x="4687888" y="3214688"/>
          <p14:tracePt t="118334" x="4687888" y="3170238"/>
          <p14:tracePt t="118347" x="4697413" y="3143250"/>
          <p14:tracePt t="118363" x="4732338" y="3081338"/>
          <p14:tracePt t="118380" x="4759325" y="3054350"/>
          <p14:tracePt t="118397" x="4768850" y="3036888"/>
          <p14:tracePt t="118413" x="4813300" y="3017838"/>
          <p14:tracePt t="118430" x="4867275" y="3000375"/>
          <p14:tracePt t="118447" x="4902200" y="2990850"/>
          <p14:tracePt t="118463" x="5000625" y="2982913"/>
          <p14:tracePt t="118480" x="5089525" y="2973388"/>
          <p14:tracePt t="118497" x="5126038" y="2973388"/>
          <p14:tracePt t="118517" x="5170488" y="2973388"/>
          <p14:tracePt t="118531" x="5205413" y="2973388"/>
          <p14:tracePt t="118547" x="5224463" y="2973388"/>
          <p14:tracePt t="118580" x="5232400" y="2973388"/>
          <p14:tracePt t="118780" x="5232400" y="2982913"/>
          <p14:tracePt t="118797" x="5232400" y="2990850"/>
          <p14:tracePt t="118813" x="5232400" y="3009900"/>
          <p14:tracePt t="118830" x="5224463" y="3071813"/>
          <p14:tracePt t="118850" x="5205413" y="3187700"/>
          <p14:tracePt t="118863" x="5197475" y="3259138"/>
          <p14:tracePt t="118880" x="5180013" y="3384550"/>
          <p14:tracePt t="118896" x="5170488" y="3429000"/>
          <p14:tracePt t="118913" x="5170488" y="3490913"/>
          <p14:tracePt t="118930" x="5160963" y="3527425"/>
          <p14:tracePt t="118963" x="5153025" y="3544888"/>
          <p14:tracePt t="119013" x="5143500" y="3554413"/>
          <p14:tracePt t="119047" x="5133975" y="3554413"/>
          <p14:tracePt t="119063" x="5126038" y="3554413"/>
          <p14:tracePt t="119079" x="5108575" y="3554413"/>
          <p14:tracePt t="119096" x="5081588" y="3554413"/>
          <p14:tracePt t="119113" x="5072063" y="3554413"/>
          <p14:tracePt t="119129" x="5037138" y="3554413"/>
          <p14:tracePt t="119146" x="5010150" y="3554413"/>
          <p14:tracePt t="119163" x="4946650" y="3554413"/>
          <p14:tracePt t="119179" x="4894263" y="3554413"/>
          <p14:tracePt t="119196" x="4867275" y="3544888"/>
          <p14:tracePt t="119217" x="4786313" y="3536950"/>
          <p14:tracePt t="119230" x="4759325" y="3536950"/>
          <p14:tracePt t="119246" x="4741863" y="3536950"/>
          <p14:tracePt t="119263" x="4714875" y="3527425"/>
          <p14:tracePt t="119279" x="4705350" y="3517900"/>
          <p14:tracePt t="119296" x="4697413" y="3517900"/>
          <p14:tracePt t="119329" x="4687888" y="3517900"/>
          <p14:tracePt t="119399" x="4687888" y="3509963"/>
          <p14:tracePt t="119479" x="4679950" y="3509963"/>
          <p14:tracePt t="119529" x="4670425" y="3500438"/>
          <p14:tracePt t="119565" x="4652963" y="3490913"/>
          <p14:tracePt t="119579" x="4598988" y="3465513"/>
          <p14:tracePt t="119597" x="4456113" y="3429000"/>
          <p14:tracePt t="119613" x="4384675" y="3411538"/>
          <p14:tracePt t="119629" x="4295775" y="3384550"/>
          <p14:tracePt t="119646" x="4241800" y="3367088"/>
          <p14:tracePt t="119662" x="4232275" y="3367088"/>
          <p14:tracePt t="119679" x="4205288" y="3357563"/>
          <p14:tracePt t="119712" x="4197350" y="3357563"/>
          <p14:tracePt t="119863" x="4214813" y="3357563"/>
          <p14:tracePt t="119879" x="4241800" y="3357563"/>
          <p14:tracePt t="119896" x="4340225" y="3357563"/>
          <p14:tracePt t="119914" x="4394200" y="3357563"/>
          <p14:tracePt t="119934" x="4527550" y="3357563"/>
          <p14:tracePt t="119946" x="4633913" y="3357563"/>
          <p14:tracePt t="119962" x="4687888" y="3348038"/>
          <p14:tracePt t="119979" x="4759325" y="3348038"/>
          <p14:tracePt t="119996" x="4830763" y="3340100"/>
          <p14:tracePt t="120012" x="4857750" y="3340100"/>
          <p14:tracePt t="120029" x="4902200" y="3340100"/>
          <p14:tracePt t="120046" x="4929188" y="3340100"/>
          <p14:tracePt t="120062" x="4938713" y="3340100"/>
          <p14:tracePt t="120079" x="4965700" y="3340100"/>
          <p14:tracePt t="120100" x="4991100" y="3348038"/>
          <p14:tracePt t="120114" x="5000625" y="3348038"/>
          <p14:tracePt t="120129" x="5010150" y="3348038"/>
          <p14:tracePt t="120163" x="5018088" y="3348038"/>
          <p14:tracePt t="120479" x="5010150" y="3348038"/>
          <p14:tracePt t="120512" x="5000625" y="3348038"/>
          <p14:tracePt t="120562" x="4991100" y="3348038"/>
          <p14:tracePt t="120595" x="4983163" y="3348038"/>
          <p14:tracePt t="120612" x="4973638" y="3348038"/>
          <p14:tracePt t="120633" x="4965700" y="3348038"/>
          <p14:tracePt t="120645" x="4938713" y="3348038"/>
          <p14:tracePt t="120661" x="4919663" y="3348038"/>
          <p14:tracePt t="120679" x="4848225" y="3348038"/>
          <p14:tracePt t="120695" x="4751388" y="3348038"/>
          <p14:tracePt t="120712" x="4714875" y="3348038"/>
          <p14:tracePt t="120728" x="4652963" y="3348038"/>
          <p14:tracePt t="120745" x="4625975" y="3348038"/>
          <p14:tracePt t="120762" x="4572000" y="3348038"/>
          <p14:tracePt t="120778" x="4518025" y="3348038"/>
          <p14:tracePt t="120795" x="4465638" y="3340100"/>
          <p14:tracePt t="120817" x="4411663" y="3330575"/>
          <p14:tracePt t="120828" x="4394200" y="3330575"/>
          <p14:tracePt t="120845" x="4348163" y="3322638"/>
          <p14:tracePt t="120862" x="4340225" y="3322638"/>
          <p14:tracePt t="120878" x="4313238" y="3313113"/>
          <p14:tracePt t="120895" x="4303713" y="3313113"/>
          <p14:tracePt t="120895" x="4295775" y="3303588"/>
          <p14:tracePt t="120928" x="4286250" y="3295650"/>
          <p14:tracePt t="120962" x="4276725" y="3286125"/>
          <p14:tracePt t="120978" x="4276725" y="3276600"/>
          <p14:tracePt t="120998" x="4276725" y="3268663"/>
          <p14:tracePt t="121012" x="4276725" y="3259138"/>
          <p14:tracePt t="121028" x="4276725" y="3251200"/>
          <p14:tracePt t="121061" x="4276725" y="3241675"/>
          <p14:tracePt t="121095" x="4286250" y="3224213"/>
          <p14:tracePt t="121128" x="4303713" y="3214688"/>
          <p14:tracePt t="121144" x="4367213" y="3205163"/>
          <p14:tracePt t="121166" x="4473575" y="3170238"/>
          <p14:tracePt t="121179" x="4537075" y="3152775"/>
          <p14:tracePt t="121196" x="4652963" y="3125788"/>
          <p14:tracePt t="121212" x="4705350" y="3116263"/>
          <p14:tracePt t="121228" x="4776788" y="3108325"/>
          <p14:tracePt t="121244" x="4840288" y="3098800"/>
          <p14:tracePt t="121261" x="4867275" y="3098800"/>
          <p14:tracePt t="121278" x="4919663" y="3098800"/>
          <p14:tracePt t="121295" x="4965700" y="3098800"/>
          <p14:tracePt t="121311" x="4973638" y="3098800"/>
          <p14:tracePt t="121328" x="5000625" y="3108325"/>
          <p14:tracePt t="121349" x="5018088" y="3116263"/>
          <p14:tracePt t="121378" x="5027613" y="3125788"/>
          <p14:tracePt t="121395" x="5037138" y="3133725"/>
          <p14:tracePt t="121411" x="5037138" y="3143250"/>
          <p14:tracePt t="121445" x="5045075" y="3152775"/>
          <p14:tracePt t="121461" x="5054600" y="3152775"/>
          <p14:tracePt t="121478" x="5054600" y="3160713"/>
          <p14:tracePt t="121515" x="5054600" y="3179763"/>
          <p14:tracePt t="121528" x="5062538" y="3187700"/>
          <p14:tracePt t="121561" x="5062538" y="3197225"/>
          <p14:tracePt t="121578" x="5062538" y="3214688"/>
          <p14:tracePt t="121611" x="5062538" y="3224213"/>
          <p14:tracePt t="121628" x="5062538" y="3232150"/>
          <p14:tracePt t="121644" x="5062538" y="3251200"/>
          <p14:tracePt t="121678" x="5062538" y="3259138"/>
          <p14:tracePt t="121698" x="5054600" y="3268663"/>
          <p14:tracePt t="121712" x="5045075" y="3276600"/>
          <p14:tracePt t="121728" x="5037138" y="3286125"/>
          <p14:tracePt t="121761" x="5027613" y="3295650"/>
          <p14:tracePt t="121778" x="5000625" y="3295650"/>
          <p14:tracePt t="121794" x="4973638" y="3303588"/>
          <p14:tracePt t="121811" x="4956175" y="3303588"/>
          <p14:tracePt t="121827" x="4902200" y="3313113"/>
          <p14:tracePt t="121844" x="4857750" y="3322638"/>
          <p14:tracePt t="121866" x="4830763" y="3322638"/>
          <p14:tracePt t="121877" x="4813300" y="3322638"/>
          <p14:tracePt t="121894" x="4795838" y="3322638"/>
          <p14:tracePt t="121911" x="4776788" y="3322638"/>
          <p14:tracePt t="121928" x="4768850" y="3322638"/>
          <p14:tracePt t="121961" x="4751388" y="3322638"/>
          <p14:tracePt t="121977" x="4741863" y="3322638"/>
          <p14:tracePt t="122011" x="4732338" y="3322638"/>
          <p14:tracePt t="122027" x="4714875" y="3330575"/>
          <p14:tracePt t="122048" x="4705350" y="3330575"/>
          <p14:tracePt t="122061" x="4687888" y="3330575"/>
          <p14:tracePt t="122077" x="4670425" y="3330575"/>
          <p14:tracePt t="122094" x="4633913" y="3330575"/>
          <p14:tracePt t="122111" x="4616450" y="3330575"/>
          <p14:tracePt t="122127" x="4581525" y="3330575"/>
          <p14:tracePt t="122144" x="4554538" y="3340100"/>
          <p14:tracePt t="122161" x="4537075" y="3340100"/>
          <p14:tracePt t="122177" x="4518025" y="3340100"/>
          <p14:tracePt t="122194" x="4510088" y="3340100"/>
          <p14:tracePt t="122210" x="4500563" y="3340100"/>
          <p14:tracePt t="122231" x="4491038" y="3340100"/>
          <p14:tracePt t="122245" x="4483100" y="3340100"/>
          <p14:tracePt t="122261" x="4473575" y="3340100"/>
          <p14:tracePt t="122277" x="4456113" y="3340100"/>
          <p14:tracePt t="122294" x="4429125" y="3340100"/>
          <p14:tracePt t="122310" x="4419600" y="3340100"/>
          <p14:tracePt t="122327" x="4394200" y="3330575"/>
          <p14:tracePt t="122343" x="4375150" y="3330575"/>
          <p14:tracePt t="122361" x="4367213" y="3330575"/>
          <p14:tracePt t="122377" x="4357688" y="3330575"/>
          <p14:tracePt t="122415" x="4348163" y="3322638"/>
          <p14:tracePt t="122461" x="4348163" y="3313113"/>
          <p14:tracePt t="122510" x="4348163" y="3303588"/>
          <p14:tracePt t="122560" x="4348163" y="3295650"/>
          <p14:tracePt t="122597" x="4348163" y="3286125"/>
          <p14:tracePt t="122627" x="4348163" y="3276600"/>
          <p14:tracePt t="122644" x="4367213" y="3276600"/>
          <p14:tracePt t="122660" x="4367213" y="3268663"/>
          <p14:tracePt t="122677" x="4384675" y="3268663"/>
          <p14:tracePt t="122694" x="4411663" y="3259138"/>
          <p14:tracePt t="122710" x="4429125" y="3259138"/>
          <p14:tracePt t="122727" x="4491038" y="3241675"/>
          <p14:tracePt t="122744" x="4581525" y="3232150"/>
          <p14:tracePt t="122760" x="4633913" y="3224213"/>
          <p14:tracePt t="122781" x="4732338" y="3214688"/>
          <p14:tracePt t="122795" x="4813300" y="3214688"/>
          <p14:tracePt t="122811" x="4848225" y="3214688"/>
          <p14:tracePt t="122827" x="4902200" y="3214688"/>
          <p14:tracePt t="122844" x="4929188" y="3214688"/>
          <p14:tracePt t="122860" x="4938713" y="3214688"/>
          <p14:tracePt t="122876" x="4965700" y="3214688"/>
          <p14:tracePt t="122893" x="4983163" y="3214688"/>
          <p14:tracePt t="122910" x="5000625" y="3214688"/>
          <p14:tracePt t="122930" x="5010150" y="3214688"/>
          <p14:tracePt t="122944" x="5010150" y="3224213"/>
          <p14:tracePt t="122960" x="5018088" y="3224213"/>
          <p14:tracePt t="123044" x="5018088" y="3232150"/>
          <p14:tracePt t="123114" x="5010150" y="3241675"/>
          <p14:tracePt t="123128" x="5000625" y="3241675"/>
          <p14:tracePt t="123144" x="4991100" y="3251200"/>
          <p14:tracePt t="123159" x="4991100" y="3259138"/>
          <p14:tracePt t="123176" x="4973638" y="3259138"/>
          <p14:tracePt t="123194" x="4946650" y="3268663"/>
          <p14:tracePt t="123210" x="4929188" y="3268663"/>
          <p14:tracePt t="123226" x="4875213" y="3276600"/>
          <p14:tracePt t="123244" x="4803775" y="3286125"/>
          <p14:tracePt t="123260" x="4759325" y="3286125"/>
          <p14:tracePt t="123276" x="4705350" y="3286125"/>
          <p14:tracePt t="123297" x="4670425" y="3286125"/>
          <p14:tracePt t="123311" x="4660900" y="3286125"/>
          <p14:tracePt t="123326" x="4652963" y="3286125"/>
          <p14:tracePt t="123344" x="4633913" y="3286125"/>
          <p14:tracePt t="123426" x="4625975" y="3286125"/>
          <p14:tracePt t="125375" x="4625975" y="3303588"/>
          <p14:tracePt t="125392" x="4616450" y="3313113"/>
          <p14:tracePt t="125429" x="4608513" y="3322638"/>
          <p14:tracePt t="125443" x="4608513" y="3330575"/>
          <p14:tracePt t="125459" x="4608513" y="3340100"/>
          <p14:tracePt t="125475" x="4598988" y="3348038"/>
          <p14:tracePt t="125492" x="4598988" y="3375025"/>
          <p14:tracePt t="125508" x="4598988" y="3402013"/>
          <p14:tracePt t="125525" x="4589463" y="3509963"/>
          <p14:tracePt t="125542" x="4589463" y="3633788"/>
          <p14:tracePt t="125558" x="4589463" y="3697288"/>
          <p14:tracePt t="125575" x="4581525" y="3822700"/>
          <p14:tracePt t="125592" x="4572000" y="3929063"/>
          <p14:tracePt t="125612" x="4562475" y="4027488"/>
          <p14:tracePt t="125625" x="4562475" y="4062413"/>
          <p14:tracePt t="125642" x="4554538" y="4116388"/>
          <p14:tracePt t="125658" x="4554538" y="4125913"/>
          <p14:tracePt t="125675" x="4545013" y="4133850"/>
          <p14:tracePt t="125707" x="4545013" y="4143375"/>
          <p14:tracePt t="130522" x="4491038" y="4125913"/>
          <p14:tracePt t="130537" x="4303713" y="4044950"/>
          <p14:tracePt t="130554" x="4098925" y="3946525"/>
          <p14:tracePt t="130577" x="3911600" y="3840163"/>
          <p14:tracePt t="130588" x="3830638" y="3768725"/>
          <p14:tracePt t="130604" x="3697288" y="3625850"/>
          <p14:tracePt t="130621" x="3660775" y="3544888"/>
          <p14:tracePt t="130637" x="3616325" y="3384550"/>
          <p14:tracePt t="130654" x="3616325" y="3313113"/>
          <p14:tracePt t="130671" x="3679825" y="3160713"/>
          <p14:tracePt t="130687" x="3768725" y="3017838"/>
          <p14:tracePt t="130704" x="3911600" y="2919413"/>
          <p14:tracePt t="130721" x="3990975" y="2884488"/>
          <p14:tracePt t="130737" x="4143375" y="2867025"/>
          <p14:tracePt t="130759" x="4241800" y="2867025"/>
          <p14:tracePt t="130772" x="4268788" y="2867025"/>
          <p14:tracePt t="130788" x="4303713" y="2867025"/>
          <p14:tracePt t="130804" x="4313238" y="2874963"/>
          <p14:tracePt t="130820" x="4322763" y="2884488"/>
          <p14:tracePt t="131020" x="4276725" y="2884488"/>
          <p14:tracePt t="131038" x="4062413" y="2874963"/>
          <p14:tracePt t="131054" x="3911600" y="2867025"/>
          <p14:tracePt t="131070" x="3490913" y="2795588"/>
          <p14:tracePt t="131088" x="2955925" y="2633663"/>
          <p14:tracePt t="131104" x="2679700" y="2509838"/>
          <p14:tracePt t="131125" x="1965325" y="2098675"/>
          <p14:tracePt t="131138" x="1812925" y="1965325"/>
          <p14:tracePt t="131154" x="1697038" y="1847850"/>
          <p14:tracePt t="131170" x="1571625" y="1687513"/>
          <p14:tracePt t="131187" x="1509713" y="1536700"/>
          <p14:tracePt t="131204" x="1490663" y="1465263"/>
          <p14:tracePt t="131220" x="1473200" y="1295400"/>
          <p14:tracePt t="131237" x="1465263" y="1152525"/>
          <p14:tracePt t="131254" x="1455738" y="1089025"/>
          <p14:tracePt t="131270" x="1455738" y="1000125"/>
          <p14:tracePt t="131287" x="1455738" y="955675"/>
          <p14:tracePt t="131309" x="1465263" y="946150"/>
          <p14:tracePt t="131321" x="1473200" y="938213"/>
          <p14:tracePt t="131337" x="1482725" y="938213"/>
          <p14:tracePt t="131354" x="1490663" y="946150"/>
          <p14:tracePt t="131370" x="1571625" y="1044575"/>
          <p14:tracePt t="131387" x="1687513" y="1223963"/>
          <p14:tracePt t="131403" x="1751013" y="1330325"/>
          <p14:tracePt t="131420" x="1857375" y="1544638"/>
          <p14:tracePt t="131437" x="1973263" y="1724025"/>
          <p14:tracePt t="131457" x="2116138" y="1866900"/>
          <p14:tracePt t="131470" x="2205038" y="1919288"/>
          <p14:tracePt t="131487" x="2411413" y="2000250"/>
          <p14:tracePt t="131503" x="2527300" y="2009775"/>
          <p14:tracePt t="131520" x="2768600" y="2000250"/>
          <p14:tracePt t="131537" x="3027363" y="1901825"/>
          <p14:tracePt t="131554" x="3187700" y="1812925"/>
          <p14:tracePt t="131570" x="3482975" y="1616075"/>
          <p14:tracePt t="131587" x="3705225" y="1455738"/>
          <p14:tracePt t="131604" x="3857625" y="1347788"/>
          <p14:tracePt t="131621" x="3902075" y="1312863"/>
          <p14:tracePt t="131641" x="3956050" y="1285875"/>
          <p14:tracePt t="131654" x="3965575" y="1285875"/>
          <p14:tracePt t="131670" x="3983038" y="1276350"/>
          <p14:tracePt t="131686" x="3990975" y="1276350"/>
          <p14:tracePt t="131970" x="3983038" y="1295400"/>
          <p14:tracePt t="131987" x="3919538" y="1347788"/>
          <p14:tracePt t="132007" x="3822700" y="1446213"/>
          <p14:tracePt t="132021" x="3759200" y="1517650"/>
          <p14:tracePt t="132037" x="3571875" y="1652588"/>
          <p14:tracePt t="132053" x="3455988" y="1731963"/>
          <p14:tracePt t="132069" x="3241675" y="1839913"/>
          <p14:tracePt t="132086" x="2990850" y="1919288"/>
          <p14:tracePt t="132103" x="2857500" y="1946275"/>
          <p14:tracePt t="132120" x="2598738" y="1973263"/>
          <p14:tracePt t="132136" x="2374900" y="1973263"/>
          <p14:tracePt t="132153" x="2295525" y="1973263"/>
          <p14:tracePt t="132173" x="2197100" y="1973263"/>
          <p14:tracePt t="132187" x="2170113" y="1965325"/>
          <p14:tracePt t="132487" x="2062163" y="1919288"/>
          <p14:tracePt t="132503" x="2000250" y="1866900"/>
          <p14:tracePt t="132519" x="1839913" y="1741488"/>
          <p14:tracePt t="132540" x="1697038" y="1608138"/>
          <p14:tracePt t="132553" x="1643063" y="1544638"/>
          <p14:tracePt t="132569" x="1562100" y="1374775"/>
          <p14:tracePt t="132586" x="1536700" y="1204913"/>
          <p14:tracePt t="132603" x="1536700" y="1133475"/>
          <p14:tracePt t="132619" x="1536700" y="1036638"/>
          <p14:tracePt t="132636" x="1571625" y="965200"/>
          <p14:tracePt t="132652" x="1608138" y="946150"/>
          <p14:tracePt t="132669" x="1697038" y="893763"/>
          <p14:tracePt t="132687" x="1830388" y="866775"/>
          <p14:tracePt t="132703" x="1901825" y="866775"/>
          <p14:tracePt t="132723" x="2044700" y="866775"/>
          <p14:tracePt t="132737" x="2133600" y="884238"/>
          <p14:tracePt t="132753" x="2170113" y="893763"/>
          <p14:tracePt t="132769" x="2205038" y="938213"/>
          <p14:tracePt t="132786" x="2241550" y="1027113"/>
          <p14:tracePt t="132803" x="2251075" y="1089025"/>
          <p14:tracePt t="132819" x="2251075" y="1231900"/>
          <p14:tracePt t="132837" x="2251075" y="1347788"/>
          <p14:tracePt t="132853" x="2232025" y="1384300"/>
          <p14:tracePt t="132873" x="2197100" y="1446213"/>
          <p14:tracePt t="132887" x="2125663" y="1490663"/>
          <p14:tracePt t="132903" x="2081213" y="1509713"/>
          <p14:tracePt t="132919" x="2000250" y="1517650"/>
          <p14:tracePt t="132936" x="1928813" y="1517650"/>
          <p14:tracePt t="132952" x="1884363" y="1517650"/>
          <p14:tracePt t="132969" x="1822450" y="1482725"/>
          <p14:tracePt t="132986" x="1785938" y="1428750"/>
          <p14:tracePt t="133002" x="1785938" y="1401763"/>
          <p14:tracePt t="133019" x="1795463" y="1303338"/>
          <p14:tracePt t="133037" x="1866900" y="1160463"/>
          <p14:tracePt t="133056" x="2036763" y="1017588"/>
          <p14:tracePt t="133070" x="2133600" y="965200"/>
          <p14:tracePt t="133086" x="2366963" y="911225"/>
          <p14:tracePt t="133103" x="2490788" y="893763"/>
          <p14:tracePt t="133120" x="2795588" y="893763"/>
          <p14:tracePt t="133136" x="3197225" y="965200"/>
          <p14:tracePt t="133152" x="3465513" y="1054100"/>
          <p14:tracePt t="133168" x="4160838" y="1357313"/>
          <p14:tracePt t="133186" x="4956175" y="1724025"/>
          <p14:tracePt t="133202" x="5295900" y="1901825"/>
          <p14:tracePt t="133219" x="5724525" y="2179638"/>
          <p14:tracePt t="133240" x="5848350" y="2286000"/>
          <p14:tracePt t="133253" x="5857875" y="2322513"/>
          <p14:tracePt t="133269" x="5867400" y="2339975"/>
          <p14:tracePt t="133286" x="5867400" y="2347913"/>
          <p14:tracePt t="133302" x="5867400" y="2357438"/>
          <p14:tracePt t="133319" x="5857875" y="2357438"/>
          <p14:tracePt t="133336" x="5848350" y="2357438"/>
          <p14:tracePt t="133369" x="5848350" y="2303463"/>
          <p14:tracePt t="133385" x="5867400" y="2205038"/>
          <p14:tracePt t="133402" x="5902325" y="2143125"/>
          <p14:tracePt t="133422" x="6027738" y="1973263"/>
          <p14:tracePt t="133436" x="6205538" y="1803400"/>
          <p14:tracePt t="133452" x="6303963" y="1731963"/>
          <p14:tracePt t="133469" x="6500813" y="1643063"/>
          <p14:tracePt t="133486" x="6715125" y="1608138"/>
          <p14:tracePt t="133502" x="6813550" y="1598613"/>
          <p14:tracePt t="133519" x="6983413" y="1589088"/>
          <p14:tracePt t="133535" x="7126288" y="1581150"/>
          <p14:tracePt t="133552" x="7188200" y="1581150"/>
          <p14:tracePt t="133568" x="7269163" y="1581150"/>
          <p14:tracePt t="133585" x="7323138" y="1581150"/>
          <p14:tracePt t="133606" x="7348538" y="1581150"/>
          <p14:tracePt t="133620" x="7358063" y="1589088"/>
          <p14:tracePt t="133651" x="7358063" y="1598613"/>
          <p14:tracePt t="133718" x="7331075" y="1581150"/>
          <p14:tracePt t="133735" x="7224713" y="1500188"/>
          <p14:tracePt t="133752" x="7126288" y="1438275"/>
          <p14:tracePt t="133768" x="6804025" y="1285875"/>
          <p14:tracePt t="133788" x="6232525" y="1071563"/>
          <p14:tracePt t="133803" x="5776913" y="946150"/>
          <p14:tracePt t="133818" x="4394200" y="679450"/>
          <p14:tracePt t="133835" x="2768600" y="554038"/>
          <p14:tracePt t="133852" x="2089150" y="554038"/>
          <p14:tracePt t="133868" x="1062038" y="615950"/>
          <p14:tracePt t="133885" x="393700" y="776288"/>
          <p14:tracePt t="133902" x="187325" y="874713"/>
          <p14:tracePt t="134119" x="517525" y="4357688"/>
          <p14:tracePt t="134139" x="1143000" y="4786313"/>
          <p14:tracePt t="134152" x="1714500" y="4894263"/>
          <p14:tracePt t="134168" x="2036763" y="4884738"/>
          <p14:tracePt t="134185" x="2724150" y="4840288"/>
          <p14:tracePt t="134201" x="3044825" y="4822825"/>
          <p14:tracePt t="134218" x="3509963" y="4822825"/>
          <p14:tracePt t="134235" x="3697288" y="4830763"/>
          <p14:tracePt t="134251" x="3741738" y="4840288"/>
          <p14:tracePt t="134268" x="3776663" y="4857750"/>
          <p14:tracePt t="134285" x="3786188" y="4857750"/>
          <p14:tracePt t="134305" x="3795713" y="4867275"/>
          <p14:tracePt t="134351" x="3786188" y="4867275"/>
          <p14:tracePt t="134618" x="3786188" y="4857750"/>
          <p14:tracePt t="134635" x="3786188" y="4776788"/>
          <p14:tracePt t="134655" x="3830638" y="4616450"/>
          <p14:tracePt t="134668" x="3875088" y="4527550"/>
          <p14:tracePt t="134685" x="3929063" y="4367213"/>
          <p14:tracePt t="134701" x="3956050" y="4303713"/>
          <p14:tracePt t="134718" x="4010025" y="4179888"/>
          <p14:tracePt t="134734" x="4071938" y="4037013"/>
          <p14:tracePt t="134751" x="4125913" y="3973513"/>
          <p14:tracePt t="134768" x="4224338" y="3848100"/>
          <p14:tracePt t="134785" x="4303713" y="3759200"/>
          <p14:tracePt t="134801" x="4330700" y="3732213"/>
          <p14:tracePt t="134818" x="4375150" y="3687763"/>
          <p14:tracePt t="134838" x="4438650" y="3633788"/>
          <p14:tracePt t="134851" x="4483100" y="3598863"/>
          <p14:tracePt t="134868" x="4616450" y="3527425"/>
          <p14:tracePt t="134885" x="4741863" y="3465513"/>
          <p14:tracePt t="134901" x="4776788" y="3446463"/>
          <p14:tracePt t="134917" x="4848225" y="3429000"/>
          <p14:tracePt t="134935" x="4875213" y="3429000"/>
          <p14:tracePt t="134951" x="4894263" y="3429000"/>
          <p14:tracePt t="134967" x="4902200" y="3429000"/>
          <p14:tracePt t="134985" x="4919663" y="3429000"/>
          <p14:tracePt t="135001" x="4919663" y="3438525"/>
          <p14:tracePt t="135023" x="4929188" y="3455988"/>
          <p14:tracePt t="135036" x="4938713" y="3473450"/>
          <p14:tracePt t="135051" x="4938713" y="3482975"/>
          <p14:tracePt t="135068" x="4946650" y="3500438"/>
          <p14:tracePt t="135084" x="4946650" y="3536950"/>
          <p14:tracePt t="135100" x="4946650" y="3554413"/>
          <p14:tracePt t="135118" x="4946650" y="3608388"/>
          <p14:tracePt t="135135" x="4946650" y="3660775"/>
          <p14:tracePt t="135151" x="4938713" y="3687763"/>
          <p14:tracePt t="135167" x="4929188" y="3741738"/>
          <p14:tracePt t="135185" x="4911725" y="3786188"/>
          <p14:tracePt t="135205" x="4884738" y="3813175"/>
          <p14:tracePt t="135218" x="4875213" y="3813175"/>
          <p14:tracePt t="135235" x="4840288" y="3830638"/>
          <p14:tracePt t="135250" x="4822825" y="3830638"/>
          <p14:tracePt t="135267" x="4768850" y="3830638"/>
          <p14:tracePt t="135284" x="4714875" y="3830638"/>
          <p14:tracePt t="135300" x="4697413" y="3830638"/>
          <p14:tracePt t="135317" x="4660900" y="3830638"/>
          <p14:tracePt t="135335" x="4625975" y="3830638"/>
          <p14:tracePt t="135350" x="4616450" y="3830638"/>
          <p14:tracePt t="135367" x="4589463" y="3830638"/>
          <p14:tracePt t="135388" x="4572000" y="3822700"/>
          <p14:tracePt t="135401" x="4554538" y="3822700"/>
          <p14:tracePt t="135417" x="4545013" y="3822700"/>
          <p14:tracePt t="135434" x="4527550" y="3822700"/>
          <p14:tracePt t="135467" x="4518025" y="3813175"/>
          <p14:tracePt t="135484" x="4500563" y="3813175"/>
          <p14:tracePt t="135500" x="4491038" y="3813175"/>
          <p14:tracePt t="135517" x="4456113" y="3795713"/>
          <p14:tracePt t="135534" x="4411663" y="3786188"/>
          <p14:tracePt t="135555" x="4357688" y="3768725"/>
          <p14:tracePt t="135568" x="4348163" y="3759200"/>
          <p14:tracePt t="135584" x="4322763" y="3759200"/>
          <p14:tracePt t="135600" x="4322763" y="3751263"/>
          <p14:tracePt t="135617" x="4313238" y="3751263"/>
          <p14:tracePt t="135634" x="4303713" y="3741738"/>
          <p14:tracePt t="135684" x="4295775" y="3732213"/>
          <p14:tracePt t="135720" x="4286250" y="3724275"/>
          <p14:tracePt t="135767" x="4276725" y="3714750"/>
          <p14:tracePt t="135817" x="4268788" y="3705225"/>
          <p14:tracePt t="135850" x="4268788" y="3697288"/>
          <p14:tracePt t="135867" x="4268788" y="3687763"/>
          <p14:tracePt t="135885" x="4259263" y="3679825"/>
          <p14:tracePt t="135905" x="4259263" y="3670300"/>
          <p14:tracePt t="135933" x="4251325" y="3652838"/>
          <p14:tracePt t="135967" x="4251325" y="3643313"/>
          <p14:tracePt t="135984" x="4251325" y="3633788"/>
          <p14:tracePt t="136017" x="4259263" y="3616325"/>
          <p14:tracePt t="136034" x="4268788" y="3616325"/>
          <p14:tracePt t="136050" x="4268788" y="3608388"/>
          <p14:tracePt t="136067" x="4286250" y="3598863"/>
          <p14:tracePt t="136088" x="4313238" y="3589338"/>
          <p14:tracePt t="136101" x="4340225" y="3581400"/>
          <p14:tracePt t="136117" x="4438650" y="3562350"/>
          <p14:tracePt t="136134" x="4554538" y="3544888"/>
          <p14:tracePt t="136150" x="4598988" y="3536950"/>
          <p14:tracePt t="136166" x="4679950" y="3527425"/>
          <p14:tracePt t="136183" x="4751388" y="3527425"/>
          <p14:tracePt t="136199" x="4786313" y="3527425"/>
          <p14:tracePt t="136217" x="4884738" y="3527425"/>
          <p14:tracePt t="136233" x="4973638" y="3536950"/>
          <p14:tracePt t="136250" x="5000625" y="3544888"/>
          <p14:tracePt t="136270" x="5045075" y="3562350"/>
          <p14:tracePt t="136285" x="5072063" y="3562350"/>
          <p14:tracePt t="136300" x="5072063" y="3571875"/>
          <p14:tracePt t="136317" x="5081588" y="3571875"/>
          <p14:tracePt t="136333" x="5089525" y="3581400"/>
          <p14:tracePt t="136366" x="5089525" y="3589338"/>
          <p14:tracePt t="136400" x="5089525" y="3598863"/>
          <p14:tracePt t="136436" x="5089525" y="3608388"/>
          <p14:tracePt t="136466" x="5089525" y="3616325"/>
          <p14:tracePt t="136483" x="5089525" y="3625850"/>
          <p14:tracePt t="136500" x="5089525" y="3633788"/>
          <p14:tracePt t="136516" x="5089525" y="3643313"/>
          <p14:tracePt t="136533" x="5081588" y="3652838"/>
          <p14:tracePt t="136566" x="5072063" y="3660775"/>
          <p14:tracePt t="136583" x="5045075" y="3670300"/>
          <p14:tracePt t="136600" x="5037138" y="3679825"/>
          <p14:tracePt t="136621" x="4938713" y="3697288"/>
          <p14:tracePt t="136634" x="4902200" y="3705225"/>
          <p14:tracePt t="136650" x="4867275" y="3714750"/>
          <p14:tracePt t="136666" x="4813300" y="3714750"/>
          <p14:tracePt t="136683" x="4759325" y="3724275"/>
          <p14:tracePt t="136699" x="4741863" y="3724275"/>
          <p14:tracePt t="136716" x="4724400" y="3724275"/>
          <p14:tracePt t="136733" x="4714875" y="3724275"/>
          <p14:tracePt t="136749" x="4705350" y="3724275"/>
          <p14:tracePt t="136766" x="4697413" y="3724275"/>
          <p14:tracePt t="139298" x="4687888" y="3724275"/>
          <p14:tracePt t="139314" x="4670425" y="3724275"/>
          <p14:tracePt t="139331" x="4608513" y="3697288"/>
          <p14:tracePt t="139348" x="4562475" y="3670300"/>
          <p14:tracePt t="139364" x="4473575" y="3616325"/>
          <p14:tracePt t="139381" x="4384675" y="3554413"/>
          <p14:tracePt t="139397" x="4348163" y="3517900"/>
          <p14:tracePt t="139414" x="4286250" y="3446463"/>
          <p14:tracePt t="139431" x="4214813" y="3357563"/>
          <p14:tracePt t="139447" x="4179888" y="3303588"/>
          <p14:tracePt t="139470" x="4081463" y="3143250"/>
          <p14:tracePt t="139482" x="4062413" y="3089275"/>
          <p14:tracePt t="139497" x="4037013" y="2965450"/>
          <p14:tracePt t="139514" x="4027488" y="2919413"/>
          <p14:tracePt t="139530" x="4017963" y="2822575"/>
          <p14:tracePt t="139547" x="4017963" y="2786063"/>
          <p14:tracePt t="139564" x="4017963" y="2732088"/>
          <p14:tracePt t="139581" x="4054475" y="2679700"/>
          <p14:tracePt t="139597" x="4071938" y="2660650"/>
          <p14:tracePt t="139614" x="4116388" y="2633663"/>
          <p14:tracePt t="139632" x="4170363" y="2608263"/>
          <p14:tracePt t="139652" x="4241800" y="2589213"/>
          <p14:tracePt t="139664" x="4286250" y="2571750"/>
          <p14:tracePt t="139680" x="4411663" y="2536825"/>
          <p14:tracePt t="139697" x="4483100" y="2517775"/>
          <p14:tracePt t="139714" x="4616450" y="2473325"/>
          <p14:tracePt t="139731" x="4741863" y="2438400"/>
          <p14:tracePt t="139747" x="4795838" y="2428875"/>
          <p14:tracePt t="139764" x="4867275" y="2428875"/>
          <p14:tracePt t="139780" x="4929188" y="2428875"/>
          <p14:tracePt t="139797" x="4973638" y="2438400"/>
          <p14:tracePt t="139818" x="5072063" y="2482850"/>
          <p14:tracePt t="139832" x="5099050" y="2500313"/>
          <p14:tracePt t="139847" x="5143500" y="2527300"/>
          <p14:tracePt t="139864" x="5153025" y="2536825"/>
          <p14:tracePt t="139880" x="5180013" y="2544763"/>
          <p14:tracePt t="139897" x="5187950" y="2554288"/>
          <p14:tracePt t="139914" x="5197475" y="2562225"/>
          <p14:tracePt t="139930" x="5205413" y="2589213"/>
          <p14:tracePt t="139947" x="5214938" y="2608263"/>
          <p14:tracePt t="139964" x="5214938" y="2670175"/>
          <p14:tracePt t="139984" x="5214938" y="2768600"/>
          <p14:tracePt t="139997" x="5197475" y="2874963"/>
          <p14:tracePt t="140013" x="5187950" y="2919413"/>
          <p14:tracePt t="140030" x="5170488" y="3017838"/>
          <p14:tracePt t="140047" x="5160963" y="3071813"/>
          <p14:tracePt t="140064" x="5143500" y="3170238"/>
          <p14:tracePt t="140080" x="5133975" y="3259138"/>
          <p14:tracePt t="140097" x="5108575" y="3340100"/>
          <p14:tracePt t="140114" x="5089525" y="3384550"/>
          <p14:tracePt t="140131" x="5062538" y="3446463"/>
          <p14:tracePt t="140148" x="5000625" y="3517900"/>
          <p14:tracePt t="140169" x="4938713" y="3581400"/>
          <p14:tracePt t="140180" x="4911725" y="3608388"/>
          <p14:tracePt t="140196" x="4875213" y="3643313"/>
          <p14:tracePt t="140214" x="4813300" y="3687763"/>
          <p14:tracePt t="140230" x="4741863" y="3724275"/>
          <p14:tracePt t="140247" x="4633913" y="3732213"/>
          <p14:tracePt t="140263" x="4572000" y="3732213"/>
          <p14:tracePt t="140280" x="4465638" y="3732213"/>
          <p14:tracePt t="140297" x="4411663" y="3714750"/>
          <p14:tracePt t="140313" x="4330700" y="3652838"/>
          <p14:tracePt t="140330" x="4259263" y="3554413"/>
          <p14:tracePt t="140350" x="4214813" y="3438525"/>
          <p14:tracePt t="140365" x="4197350" y="3367088"/>
          <p14:tracePt t="140380" x="4179888" y="3224213"/>
          <p14:tracePt t="140397" x="4170363" y="3098800"/>
          <p14:tracePt t="140413" x="4170363" y="3036888"/>
          <p14:tracePt t="140430" x="4170363" y="2919413"/>
          <p14:tracePt t="140446" x="4179888" y="2857500"/>
          <p14:tracePt t="140463" x="4197350" y="2732088"/>
          <p14:tracePt t="140480" x="4205288" y="2643188"/>
          <p14:tracePt t="140497" x="4214813" y="2616200"/>
          <p14:tracePt t="140497" x="4232275" y="2598738"/>
          <p14:tracePt t="140519" x="4251325" y="2571750"/>
          <p14:tracePt t="140530" x="4268788" y="2562225"/>
          <p14:tracePt t="140547" x="4313238" y="2554288"/>
          <p14:tracePt t="140564" x="4340225" y="2544763"/>
          <p14:tracePt t="140580" x="4419600" y="2536825"/>
          <p14:tracePt t="140596" x="4456113" y="2536825"/>
          <p14:tracePt t="140613" x="4518025" y="2536825"/>
          <p14:tracePt t="140630" x="4572000" y="2536825"/>
          <p14:tracePt t="140647" x="4633913" y="2554288"/>
          <p14:tracePt t="140663" x="4679950" y="2562225"/>
          <p14:tracePt t="140680" x="4759325" y="2608263"/>
          <p14:tracePt t="140700" x="4822825" y="2652713"/>
          <p14:tracePt t="140714" x="4840288" y="2679700"/>
          <p14:tracePt t="140730" x="4875213" y="2714625"/>
          <p14:tracePt t="140746" x="4902200" y="2759075"/>
          <p14:tracePt t="140763" x="4911725" y="2776538"/>
          <p14:tracePt t="140780" x="4919663" y="2830513"/>
          <p14:tracePt t="140796" x="4929188" y="2901950"/>
          <p14:tracePt t="140813" x="4929188" y="2946400"/>
          <p14:tracePt t="140830" x="4929188" y="3044825"/>
          <p14:tracePt t="140846" x="4911725" y="3116263"/>
          <p14:tracePt t="140863" x="4894263" y="3160713"/>
          <p14:tracePt t="140884" x="4857750" y="3232150"/>
          <p14:tracePt t="140897" x="4822825" y="3295650"/>
          <p14:tracePt t="140913" x="4803775" y="3322638"/>
          <p14:tracePt t="140930" x="4759325" y="3394075"/>
          <p14:tracePt t="140947" x="4724400" y="3465513"/>
          <p14:tracePt t="140963" x="4705350" y="3490913"/>
          <p14:tracePt t="140979" x="4679950" y="3544888"/>
          <p14:tracePt t="140996" x="4652963" y="3571875"/>
          <p14:tracePt t="141013" x="4643438" y="3589338"/>
          <p14:tracePt t="141029" x="4616450" y="3616325"/>
          <p14:tracePt t="141046" x="4589463" y="3633788"/>
          <p14:tracePt t="141067" x="4545013" y="3643313"/>
          <p14:tracePt t="141080" x="4518025" y="3652838"/>
          <p14:tracePt t="141096" x="4483100" y="3660775"/>
          <p14:tracePt t="141096" x="4465638" y="3660775"/>
          <p14:tracePt t="141113" x="4438650" y="3660775"/>
          <p14:tracePt t="141130" x="4384675" y="3660775"/>
          <p14:tracePt t="141147" x="4330700" y="3652838"/>
          <p14:tracePt t="141163" x="4313238" y="3652838"/>
          <p14:tracePt t="141180" x="4268788" y="3625850"/>
          <p14:tracePt t="141196" x="4214813" y="3581400"/>
          <p14:tracePt t="141213" x="4187825" y="3544888"/>
          <p14:tracePt t="141229" x="4152900" y="3473450"/>
          <p14:tracePt t="141250" x="4116388" y="3394075"/>
          <p14:tracePt t="141264" x="4116388" y="3357563"/>
          <p14:tracePt t="141279" x="4098925" y="3276600"/>
          <p14:tracePt t="141296" x="4089400" y="3170238"/>
          <p14:tracePt t="141313" x="4089400" y="3108325"/>
          <p14:tracePt t="141329" x="4108450" y="2982913"/>
          <p14:tracePt t="141346" x="4125913" y="2919413"/>
          <p14:tracePt t="141346" x="4143375" y="2867025"/>
          <p14:tracePt t="141363" x="4160838" y="2822575"/>
          <p14:tracePt t="141379" x="4187825" y="2751138"/>
          <p14:tracePt t="141399" x="4214813" y="2687638"/>
          <p14:tracePt t="141413" x="4241800" y="2660650"/>
          <p14:tracePt t="141429" x="4303713" y="2598738"/>
          <p14:tracePt t="141446" x="4384675" y="2554288"/>
          <p14:tracePt t="141463" x="4429125" y="2536825"/>
          <p14:tracePt t="141479" x="4510088" y="2509838"/>
          <p14:tracePt t="141495" x="4545013" y="2509838"/>
          <p14:tracePt t="141512" x="4616450" y="2490788"/>
          <p14:tracePt t="141529" x="4670425" y="2473325"/>
          <p14:tracePt t="141546" x="4724400" y="2473325"/>
          <p14:tracePt t="141562" x="4751388" y="2473325"/>
          <p14:tracePt t="141583" x="4830763" y="2500313"/>
          <p14:tracePt t="141597" x="4911725" y="2544763"/>
          <p14:tracePt t="141613" x="4956175" y="2581275"/>
          <p14:tracePt t="141630" x="5018088" y="2652713"/>
          <p14:tracePt t="141646" x="5054600" y="2687638"/>
          <p14:tracePt t="141662" x="5062538" y="2705100"/>
          <p14:tracePt t="141679" x="5081588" y="2759075"/>
          <p14:tracePt t="141696" x="5099050" y="2847975"/>
          <p14:tracePt t="141712" x="5108575" y="2901950"/>
          <p14:tracePt t="141729" x="5108575" y="3036888"/>
          <p14:tracePt t="141746" x="5108575" y="3125788"/>
          <p14:tracePt t="141767" x="5099050" y="3197225"/>
          <p14:tracePt t="141779" x="5089525" y="3251200"/>
          <p14:tracePt t="141796" x="5072063" y="3357563"/>
          <p14:tracePt t="141813" x="5054600" y="3411538"/>
          <p14:tracePt t="141829" x="5010150" y="3527425"/>
          <p14:tracePt t="141846" x="4946650" y="3625850"/>
          <p14:tracePt t="141862" x="4929188" y="3652838"/>
          <p14:tracePt t="141879" x="4884738" y="3705225"/>
          <p14:tracePt t="141896" x="4848225" y="3724275"/>
          <p14:tracePt t="141912" x="4830763" y="3732213"/>
          <p14:tracePt t="141929" x="4803775" y="3732213"/>
          <p14:tracePt t="141949" x="4768850" y="3732213"/>
          <p14:tracePt t="141963" x="4759325" y="3714750"/>
          <p14:tracePt t="141979" x="4724400" y="3679825"/>
          <p14:tracePt t="141996" x="4687888" y="3633788"/>
          <p14:tracePt t="142012" x="4652963" y="3589338"/>
          <p14:tracePt t="142028" x="4581525" y="3473450"/>
          <p14:tracePt t="142045" x="4545013" y="3411538"/>
          <p14:tracePt t="142045" x="4518025" y="3330575"/>
          <p14:tracePt t="142062" x="4491038" y="3259138"/>
          <p14:tracePt t="142079" x="4429125" y="3089275"/>
          <p14:tracePt t="142095" x="4375150" y="2911475"/>
          <p14:tracePt t="142112" x="4357688" y="2830513"/>
          <p14:tracePt t="142133" x="4303713" y="2652713"/>
          <p14:tracePt t="142147" x="4276725" y="2509838"/>
          <p14:tracePt t="142162" x="4268788" y="2446338"/>
          <p14:tracePt t="142178" x="4259263" y="2357438"/>
          <p14:tracePt t="142195" x="4259263" y="2303463"/>
          <p14:tracePt t="142212" x="4259263" y="2286000"/>
          <p14:tracePt t="142231" x="4259263" y="2259013"/>
          <p14:tracePt t="142245" x="4268788" y="2232025"/>
          <p14:tracePt t="142262" x="4276725" y="2224088"/>
          <p14:tracePt t="142278" x="4286250" y="2214563"/>
          <p14:tracePt t="142299" x="4295775" y="2214563"/>
          <p14:tracePt t="142312" x="4303713" y="2214563"/>
          <p14:tracePt t="142328" x="4313238" y="2214563"/>
          <p14:tracePt t="142362" x="4330700" y="2214563"/>
          <p14:tracePt t="142379" x="4340225" y="2214563"/>
          <p14:tracePt t="142395" x="4348163" y="2232025"/>
          <p14:tracePt t="142412" x="4357688" y="2251075"/>
          <p14:tracePt t="142428" x="4367213" y="2303463"/>
          <p14:tracePt t="142445" x="4375150" y="2384425"/>
          <p14:tracePt t="142462" x="4375150" y="2438400"/>
          <p14:tracePt t="142483" x="4375150" y="2536825"/>
          <p14:tracePt t="142497" x="4357688" y="2633663"/>
          <p14:tracePt t="142512" x="4348163" y="2697163"/>
          <p14:tracePt t="142529" x="4330700" y="2822575"/>
          <p14:tracePt t="142545" x="4313238" y="2928938"/>
          <p14:tracePt t="142561" x="4313238" y="2973388"/>
          <p14:tracePt t="142578" x="4295775" y="3044825"/>
          <p14:tracePt t="142595" x="4276725" y="3116263"/>
          <p14:tracePt t="142611" x="4268788" y="3143250"/>
          <p14:tracePt t="142628" x="4259263" y="3205163"/>
          <p14:tracePt t="142645" x="4241800" y="3286125"/>
          <p14:tracePt t="142665" x="4224338" y="3348038"/>
          <p14:tracePt t="142679" x="4224338" y="3375025"/>
          <p14:tracePt t="142695" x="4205288" y="3438525"/>
          <p14:tracePt t="142711" x="4197350" y="3455988"/>
          <p14:tracePt t="142728" x="4187825" y="3482975"/>
          <p14:tracePt t="142745" x="4179888" y="3500438"/>
          <p14:tracePt t="142761" x="4179888" y="3509963"/>
          <p14:tracePt t="142778" x="4170363" y="3517900"/>
          <p14:tracePt t="142811" x="4170363" y="3527425"/>
          <p14:tracePt t="155901" x="4170363" y="3544888"/>
          <p14:tracePt t="155918" x="4179888" y="3562350"/>
          <p14:tracePt t="155935" x="4187825" y="3581400"/>
          <p14:tracePt t="155952" x="4214813" y="3608388"/>
          <p14:tracePt t="155972" x="4241800" y="3643313"/>
          <p14:tracePt t="155985" x="4259263" y="3652838"/>
          <p14:tracePt t="156002" x="4276725" y="3679825"/>
          <p14:tracePt t="156018" x="4295775" y="3697288"/>
          <p14:tracePt t="156035" x="4322763" y="3714750"/>
          <p14:tracePt t="156052" x="4348163" y="3751263"/>
          <p14:tracePt t="156068" x="4384675" y="3786188"/>
          <p14:tracePt t="156085" x="4473575" y="3848100"/>
          <p14:tracePt t="156102" x="4589463" y="3929063"/>
          <p14:tracePt t="156118" x="4652963" y="3965575"/>
          <p14:tracePt t="156135" x="4786313" y="4027488"/>
          <p14:tracePt t="156155" x="4894263" y="4062413"/>
          <p14:tracePt t="156169" x="4956175" y="4071938"/>
          <p14:tracePt t="156184" x="5081588" y="4081463"/>
          <p14:tracePt t="156201" x="5214938" y="4081463"/>
          <p14:tracePt t="156218" x="5286375" y="4081463"/>
          <p14:tracePt t="156235" x="5394325" y="4062413"/>
          <p14:tracePt t="156252" x="5465763" y="4044950"/>
          <p14:tracePt t="156268" x="5491163" y="4037013"/>
          <p14:tracePt t="156285" x="5518150" y="4027488"/>
          <p14:tracePt t="156302" x="5545138" y="4017963"/>
          <p14:tracePt t="156318" x="5554663" y="4010025"/>
          <p14:tracePt t="156339" x="5581650" y="4000500"/>
          <p14:tracePt t="156353" x="5616575" y="4000500"/>
          <p14:tracePt t="156368" x="5626100" y="4000500"/>
          <p14:tracePt t="156385" x="5653088" y="4000500"/>
          <p14:tracePt t="156402" x="5688013" y="4000500"/>
          <p14:tracePt t="156417" x="5697538" y="4000500"/>
          <p14:tracePt t="156434" x="5715000" y="4000500"/>
          <p14:tracePt t="156452" x="5741988" y="4000500"/>
          <p14:tracePt t="156468" x="5751513" y="4000500"/>
          <p14:tracePt t="156484" x="5759450" y="4000500"/>
          <p14:tracePt t="156502" x="5768975" y="4000500"/>
          <p14:tracePt t="156522" x="5776913" y="4000500"/>
          <p14:tracePt t="196653" x="5768975" y="4000500"/>
          <p14:tracePt t="196673" x="5661025" y="4125913"/>
          <p14:tracePt t="196686" x="5608638" y="4205288"/>
          <p14:tracePt t="196703" x="5562600" y="4276725"/>
          <p14:tracePt t="196719" x="5473700" y="4438650"/>
          <p14:tracePt t="196736" x="5411788" y="4562475"/>
          <p14:tracePt t="196753" x="5394325" y="4616450"/>
          <p14:tracePt t="196770" x="5384800" y="4625975"/>
          <p14:tracePt t="196786" x="5384800" y="4643438"/>
          <p14:tracePt t="196802" x="5375275" y="4652963"/>
          <p14:tracePt t="196823" x="5367338" y="4670425"/>
          <p14:tracePt t="196853" x="5357813" y="4670425"/>
          <p14:tracePt t="196869" x="5357813" y="4679950"/>
          <p14:tracePt t="196886" x="5348288" y="4687888"/>
          <p14:tracePt t="196902" x="5340350" y="4687888"/>
          <p14:tracePt t="196919" x="5322888" y="4705350"/>
          <p14:tracePt t="196935" x="5286375" y="4732338"/>
          <p14:tracePt t="196953" x="5251450" y="4759325"/>
          <p14:tracePt t="196969" x="5241925" y="4768850"/>
          <p14:tracePt t="196986" x="5224463" y="4776788"/>
          <p14:tracePt t="197006" x="5214938" y="4786313"/>
          <p14:tracePt t="197021" x="5214938" y="4795838"/>
          <p14:tracePt t="197036" x="5205413" y="4795838"/>
          <p14:tracePt t="197053" x="5205413" y="4803775"/>
          <p14:tracePt t="197069" x="5197475" y="4822825"/>
          <p14:tracePt t="197085" x="5180013" y="4867275"/>
          <p14:tracePt t="197102" x="5160963" y="4894263"/>
          <p14:tracePt t="197119" x="5133975" y="4965700"/>
          <p14:tracePt t="197136" x="5116513" y="5000625"/>
          <p14:tracePt t="197153" x="5108575" y="5018088"/>
          <p14:tracePt t="197189" x="5099050" y="5027613"/>
          <p14:tracePt t="243450" x="4965700" y="4875213"/>
          <p14:tracePt t="243467" x="4840288" y="4714875"/>
          <p14:tracePt t="243467" x="4625975" y="4483100"/>
          <p14:tracePt t="243484" x="4295775" y="4179888"/>
          <p14:tracePt t="243500" x="3214688" y="3295650"/>
          <p14:tracePt t="243517" x="1893888" y="2401888"/>
          <p14:tracePt t="243534" x="1295400" y="2036763"/>
          <p14:tracePt t="243553" x="455613" y="1500188"/>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Desktop and Notebook Operating Systems</a:t>
            </a:r>
          </a:p>
        </p:txBody>
      </p:sp>
      <p:sp>
        <p:nvSpPr>
          <p:cNvPr id="3" name="Content Placeholder 2"/>
          <p:cNvSpPr>
            <a:spLocks noGrp="1"/>
          </p:cNvSpPr>
          <p:nvPr>
            <p:ph idx="1"/>
          </p:nvPr>
        </p:nvSpPr>
        <p:spPr>
          <a:xfrm>
            <a:off x="4038600" y="2286003"/>
            <a:ext cx="6324600" cy="3593591"/>
          </a:xfrm>
        </p:spPr>
        <p:txBody>
          <a:bodyPr>
            <a:normAutofit/>
          </a:bodyPr>
          <a:lstStyle/>
          <a:p>
            <a:pPr marL="0" indent="0">
              <a:buNone/>
            </a:pPr>
            <a:r>
              <a:rPr lang="en-US" sz="2400" b="1" dirty="0">
                <a:solidFill>
                  <a:schemeClr val="accent1">
                    <a:lumMod val="75000"/>
                  </a:schemeClr>
                </a:solidFill>
              </a:rPr>
              <a:t>Two main platforms: Apple and Intel (IBM)</a:t>
            </a:r>
          </a:p>
          <a:p>
            <a:pPr marL="0" indent="0">
              <a:buNone/>
            </a:pPr>
            <a:endParaRPr lang="en-US" sz="2400" dirty="0"/>
          </a:p>
          <a:p>
            <a:r>
              <a:rPr lang="en-US" sz="2400" dirty="0"/>
              <a:t>Apple Macintosh platform supports only the Apple OS.</a:t>
            </a:r>
          </a:p>
          <a:p>
            <a:r>
              <a:rPr lang="en-US" sz="2400" dirty="0"/>
              <a:t>Mac OS: User-friendly,  popular with graphic professionals. Many applications available</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2819400" cy="4567744"/>
          </a:xfrm>
          <a:prstGeom prst="rect">
            <a:avLst/>
          </a:prstGeom>
        </p:spPr>
      </p:pic>
      <p:sp>
        <p:nvSpPr>
          <p:cNvPr id="4" name="Slide Number Placeholder 3"/>
          <p:cNvSpPr>
            <a:spLocks noGrp="1"/>
          </p:cNvSpPr>
          <p:nvPr>
            <p:ph type="sldNum" sz="quarter" idx="12"/>
          </p:nvPr>
        </p:nvSpPr>
        <p:spPr/>
        <p:txBody>
          <a:bodyPr/>
          <a:lstStyle/>
          <a:p>
            <a:fld id="{9BB75D5A-ACC7-4F04-8C68-CF03CE7AB980}" type="slidenum">
              <a:rPr lang="en-US" altLang="en-US" smtClean="0"/>
              <a:pPr/>
              <a:t>8</a:t>
            </a:fld>
            <a:endParaRPr lang="en-US" altLang="en-US"/>
          </a:p>
        </p:txBody>
      </p:sp>
    </p:spTree>
    <p:extLst>
      <p:ext uri="{BB962C8B-B14F-4D97-AF65-F5344CB8AC3E}">
        <p14:creationId xmlns:p14="http://schemas.microsoft.com/office/powerpoint/2010/main" val="272796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vertical)">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 OS X Mavericks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620230"/>
            <a:ext cx="6553200" cy="40947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838201"/>
            <a:ext cx="2452680" cy="5734119"/>
          </a:xfrm>
          <a:prstGeom prst="rect">
            <a:avLst/>
          </a:prstGeom>
        </p:spPr>
      </p:pic>
      <p:sp>
        <p:nvSpPr>
          <p:cNvPr id="3" name="Slide Number Placeholder 2"/>
          <p:cNvSpPr>
            <a:spLocks noGrp="1"/>
          </p:cNvSpPr>
          <p:nvPr>
            <p:ph type="sldNum" sz="quarter" idx="12"/>
          </p:nvPr>
        </p:nvSpPr>
        <p:spPr/>
        <p:txBody>
          <a:bodyPr/>
          <a:lstStyle/>
          <a:p>
            <a:fld id="{9BB75D5A-ACC7-4F04-8C68-CF03CE7AB980}" type="slidenum">
              <a:rPr lang="en-US" altLang="en-US" smtClean="0"/>
              <a:pPr/>
              <a:t>9</a:t>
            </a:fld>
            <a:endParaRPr lang="en-US" altLang="en-US"/>
          </a:p>
        </p:txBody>
      </p:sp>
    </p:spTree>
    <p:extLst>
      <p:ext uri="{BB962C8B-B14F-4D97-AF65-F5344CB8AC3E}">
        <p14:creationId xmlns:p14="http://schemas.microsoft.com/office/powerpoint/2010/main" val="1468034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109&quot;&gt;&lt;object type=&quot;3&quot; unique_id=&quot;11110&quot;&gt;&lt;property id=&quot;20148&quot; value=&quot;5&quot;/&gt;&lt;property id=&quot;20300&quot; value=&quot;Slide 1 - &amp;quot;Chapter 4:  Operating System Basics&amp;quot;&quot;/&gt;&lt;property id=&quot;20307&quot; value=&quot;256&quot;/&gt;&lt;/object&gt;&lt;object type=&quot;3&quot; unique_id=&quot;11111&quot;&gt;&lt;property id=&quot;20148&quot; value=&quot;5&quot;/&gt;&lt;property id=&quot;20300&quot; value=&quot;Slide 2 - &amp;quot;Chapter 4: Operating System Basics&amp;quot;&quot;/&gt;&lt;property id=&quot;20307&quot; value=&quot;257&quot;/&gt;&lt;/object&gt;&lt;object type=&quot;3&quot; unique_id=&quot;11112&quot;&gt;&lt;property id=&quot;20148&quot; value=&quot;5&quot;/&gt;&lt;property id=&quot;20300&quot; value=&quot;Slide 3 - &amp;quot;System Software&amp;quot;&quot;/&gt;&lt;property id=&quot;20307&quot; value=&quot;291&quot;/&gt;&lt;/object&gt;&lt;object type=&quot;3&quot; unique_id=&quot;11113&quot;&gt;&lt;property id=&quot;20148&quot; value=&quot;5&quot;/&gt;&lt;property id=&quot;20300&quot; value=&quot;Slide 4 - &amp;quot;Operating System&amp;quot;&quot;/&gt;&lt;property id=&quot;20307&quot; value=&quot;292&quot;/&gt;&lt;/object&gt;&lt;object type=&quot;3&quot; unique_id=&quot;11114&quot;&gt;&lt;property id=&quot;20148&quot; value=&quot;5&quot;/&gt;&lt;property id=&quot;20300&quot; value=&quot;Slide 5 - &amp;quot;Operating System&amp;quot;&quot;/&gt;&lt;property id=&quot;20307&quot; value=&quot;293&quot;/&gt;&lt;/object&gt;&lt;object type=&quot;3&quot; unique_id=&quot;11115&quot;&gt;&lt;property id=&quot;20148&quot; value=&quot;5&quot;/&gt;&lt;property id=&quot;20300&quot; value=&quot;Slide 6 - &amp;quot;Interface Types&amp;quot;&quot;/&gt;&lt;property id=&quot;20307&quot; value=&quot;294&quot;/&gt;&lt;/object&gt;&lt;object type=&quot;3&quot; unique_id=&quot;11116&quot;&gt;&lt;property id=&quot;20148&quot; value=&quot;5&quot;/&gt;&lt;property id=&quot;20300&quot; value=&quot;Slide 7 - &amp;quot;Utility Software&amp;quot;&quot;/&gt;&lt;property id=&quot;20307&quot; value=&quot;295&quot;/&gt;&lt;/object&gt;&lt;object type=&quot;3&quot; unique_id=&quot;11117&quot;&gt;&lt;property id=&quot;20148&quot; value=&quot;5&quot;/&gt;&lt;property id=&quot;20300&quot; value=&quot;Slide 8 - &amp;quot;Desktop and Notebook Operating Systems&amp;quot;&quot;/&gt;&lt;property id=&quot;20307&quot; value=&quot;296&quot;/&gt;&lt;/object&gt;&lt;object type=&quot;3&quot; unique_id=&quot;11118&quot;&gt;&lt;property id=&quot;20148&quot; value=&quot;5&quot;/&gt;&lt;property id=&quot;20300&quot; value=&quot;Slide 9 - &amp;quot;Mac OS X Mavericks&amp;quot;&quot;/&gt;&lt;property id=&quot;20307&quot; value=&quot;297&quot;/&gt;&lt;/object&gt;&lt;object type=&quot;3&quot; unique_id=&quot;11119&quot;&gt;&lt;property id=&quot;20148&quot; value=&quot;5&quot;/&gt;&lt;property id=&quot;20300&quot; value=&quot;Slide 12 - &amp;quot;Microsoft Windows 7&amp;quot;&quot;/&gt;&lt;property id=&quot;20307&quot; value=&quot;298&quot;/&gt;&lt;/object&gt;&lt;object type=&quot;3&quot; unique_id=&quot;11120&quot;&gt;&lt;property id=&quot;20148&quot; value=&quot;5&quot;/&gt;&lt;property id=&quot;20300&quot; value=&quot;Slide 16 - &amp;quot;Ubuntu Linux&amp;quot;&quot;/&gt;&lt;property id=&quot;20307&quot; value=&quot;299&quot;/&gt;&lt;/object&gt;&lt;object type=&quot;3&quot; unique_id=&quot;11121&quot;&gt;&lt;property id=&quot;20148&quot; value=&quot;5&quot;/&gt;&lt;property id=&quot;20300&quot; value=&quot;Slide 18 - &amp;quot;Google Chrome OS&amp;quot;&quot;/&gt;&lt;property id=&quot;20307&quot; value=&quot;300&quot;/&gt;&lt;/object&gt;&lt;object type=&quot;3&quot; unique_id=&quot;11122&quot;&gt;&lt;property id=&quot;20148&quot; value=&quot;5&quot;/&gt;&lt;property id=&quot;20300&quot; value=&quot;Slide 19 - &amp;quot;Server Operating Systems&amp;quot;&quot;/&gt;&lt;property id=&quot;20307&quot; value=&quot;301&quot;/&gt;&lt;/object&gt;&lt;object type=&quot;3&quot; unique_id=&quot;11123&quot;&gt;&lt;property id=&quot;20148&quot; value=&quot;5&quot;/&gt;&lt;property id=&quot;20300&quot; value=&quot;Slide 21 - &amp;quot;Windows Server&amp;quot;&quot;/&gt;&lt;property id=&quot;20307&quot; value=&quot;304&quot;/&gt;&lt;/object&gt;&lt;object type=&quot;3&quot; unique_id=&quot;11124&quot;&gt;&lt;property id=&quot;20148&quot; value=&quot;5&quot;/&gt;&lt;property id=&quot;20300&quot; value=&quot;Slide 20 - &amp;quot;UNIX&amp;quot;&quot;/&gt;&lt;property id=&quot;20307&quot; value=&quot;302&quot;/&gt;&lt;/object&gt;&lt;object type=&quot;3&quot; unique_id=&quot;11125&quot;&gt;&lt;property id=&quot;20148&quot; value=&quot;5&quot;/&gt;&lt;property id=&quot;20300&quot; value=&quot;Slide 22 - &amp;quot;Tablet and Phone Operating Systems&amp;quot;&quot;/&gt;&lt;property id=&quot;20307&quot; value=&quot;303&quot;/&gt;&lt;/object&gt;&lt;object type=&quot;3&quot; unique_id=&quot;11126&quot;&gt;&lt;property id=&quot;20148&quot; value=&quot;5&quot;/&gt;&lt;property id=&quot;20300&quot; value=&quot;Slide 23 - &amp;quot;iOS on the iPad&amp;quot;&quot;/&gt;&lt;property id=&quot;20307&quot; value=&quot;305&quot;/&gt;&lt;/object&gt;&lt;object type=&quot;3&quot; unique_id=&quot;11127&quot;&gt;&lt;property id=&quot;20148&quot; value=&quot;5&quot;/&gt;&lt;property id=&quot;20300&quot; value=&quot;Slide 24 - &amp;quot;Windows Phone OS&amp;quot;&quot;/&gt;&lt;property id=&quot;20307&quot; value=&quot;306&quot;/&gt;&lt;/object&gt;&lt;object type=&quot;3&quot; unique_id=&quot;11128&quot;&gt;&lt;property id=&quot;20148&quot; value=&quot;5&quot;/&gt;&lt;property id=&quot;20300&quot; value=&quot;Slide 25 - &amp;quot;Device Drivers&amp;quot;&quot;/&gt;&lt;property id=&quot;20307&quot; value=&quot;307&quot;/&gt;&lt;/object&gt;&lt;object type=&quot;3&quot; unique_id=&quot;11129&quot;&gt;&lt;property id=&quot;20148&quot; value=&quot;5&quot;/&gt;&lt;property id=&quot;20300&quot; value=&quot;Slide 26 - &amp;quot;Device Manager&amp;quot;&quot;/&gt;&lt;property id=&quot;20307&quot; value=&quot;308&quot;/&gt;&lt;/object&gt;&lt;object type=&quot;3&quot; unique_id=&quot;11130&quot;&gt;&lt;property id=&quot;20148&quot; value=&quot;5&quot;/&gt;&lt;property id=&quot;20300&quot; value=&quot;Slide 27 - &amp;quot;Digital Storage Vocabulary&amp;quot;&quot;/&gt;&lt;property id=&quot;20307&quot; value=&quot;309&quot;/&gt;&lt;/object&gt;&lt;object type=&quot;3&quot; unique_id=&quot;11131&quot;&gt;&lt;property id=&quot;20148&quot; value=&quot;5&quot;/&gt;&lt;property id=&quot;20300&quot; value=&quot;Slide 28 - &amp;quot;File Systems&amp;quot;&quot;/&gt;&lt;property id=&quot;20307&quot; value=&quot;310&quot;/&gt;&lt;/object&gt;&lt;object type=&quot;3&quot; unique_id=&quot;11132&quot;&gt;&lt;property id=&quot;20148&quot; value=&quot;5&quot;/&gt;&lt;property id=&quot;20300&quot; value=&quot;Slide 29 - &amp;quot;File Paths&amp;quot;&quot;/&gt;&lt;property id=&quot;20307&quot; value=&quot;312&quot;/&gt;&lt;/object&gt;&lt;object type=&quot;3&quot; unique_id=&quot;11133&quot;&gt;&lt;property id=&quot;20148&quot; value=&quot;5&quot;/&gt;&lt;property id=&quot;20300&quot; value=&quot;Slide 30 - &amp;quot;File Paths&amp;quot;&quot;/&gt;&lt;property id=&quot;20307&quot; value=&quot;313&quot;/&gt;&lt;/object&gt;&lt;object type=&quot;3&quot; unique_id=&quot;11134&quot;&gt;&lt;property id=&quot;20148&quot; value=&quot;5&quot;/&gt;&lt;property id=&quot;20300&quot; value=&quot;Slide 31 - &amp;quot;File Extensions and Types&amp;quot;&quot;/&gt;&lt;property id=&quot;20307&quot; value=&quot;314&quot;/&gt;&lt;/object&gt;&lt;object type=&quot;3&quot; unique_id=&quot;11135&quot;&gt;&lt;property id=&quot;20148&quot; value=&quot;5&quot;/&gt;&lt;property id=&quot;20300&quot; value=&quot;Slide 32 - &amp;quot;File Extensions and Types&amp;quot;&quot;/&gt;&lt;property id=&quot;20307&quot; value=&quot;315&quot;/&gt;&lt;/object&gt;&lt;object type=&quot;3&quot; unique_id=&quot;11136&quot;&gt;&lt;property id=&quot;20148&quot; value=&quot;5&quot;/&gt;&lt;property id=&quot;20300&quot; value=&quot;Slide 33 - &amp;quot;File Compression&amp;quot;&quot;/&gt;&lt;property id=&quot;20307&quot; value=&quot;316&quot;/&gt;&lt;/object&gt;&lt;object type=&quot;3&quot; unique_id=&quot;11137&quot;&gt;&lt;property id=&quot;20148&quot; value=&quot;5&quot;/&gt;&lt;property id=&quot;20300&quot; value=&quot;Slide 34 - &amp;quot;Backup Vocabulary&amp;quot;&quot;/&gt;&lt;property id=&quot;20307&quot; value=&quot;318&quot;/&gt;&lt;/object&gt;&lt;object type=&quot;3&quot; unique_id=&quot;11138&quot;&gt;&lt;property id=&quot;20148&quot; value=&quot;5&quot;/&gt;&lt;property id=&quot;20300&quot; value=&quot;Slide 35&quot;/&gt;&lt;property id=&quot;20307&quot; value=&quot;319&quot;/&gt;&lt;/object&gt;&lt;object type=&quot;3&quot; unique_id=&quot;11139&quot;&gt;&lt;property id=&quot;20148&quot; value=&quot;5&quot;/&gt;&lt;property id=&quot;20300&quot; value=&quot;Slide 36&quot;/&gt;&lt;property id=&quot;20307&quot; value=&quot;320&quot;/&gt;&lt;/object&gt;&lt;object type=&quot;3&quot; unique_id=&quot;11140&quot;&gt;&lt;property id=&quot;20148&quot; value=&quot;5&quot;/&gt;&lt;property id=&quot;20300&quot; value=&quot;Slide 37 - &amp;quot;Key Terms&amp;quot;&quot;/&gt;&lt;property id=&quot;20307&quot; value=&quot;290&quot;/&gt;&lt;/object&gt;&lt;object type=&quot;3&quot; unique_id=&quot;11141&quot;&gt;&lt;property id=&quot;20148&quot; value=&quot;5&quot;/&gt;&lt;property id=&quot;20300&quot; value=&quot;Slide 38 - &amp;quot;Summary&amp;quot;&quot;/&gt;&lt;property id=&quot;20307&quot; value=&quot;289&quot;/&gt;&lt;/object&gt;&lt;object type=&quot;3&quot; unique_id=&quot;11772&quot;&gt;&lt;property id=&quot;20148&quot; value=&quot;5&quot;/&gt;&lt;property id=&quot;20300&quot; value=&quot;Slide 10 - &amp;quot;Mac os versions&amp;quot;&quot;/&gt;&lt;property id=&quot;20307&quot; value=&quot;321&quot;/&gt;&lt;/object&gt;&lt;object type=&quot;3&quot; unique_id=&quot;11773&quot;&gt;&lt;property id=&quot;20148&quot; value=&quot;5&quot;/&gt;&lt;property id=&quot;20300&quot; value=&quot;Slide 13 - &amp;quot;Microsoft Windows 8.1&amp;quot;&quot;/&gt;&lt;property id=&quot;20307&quot; value=&quot;322&quot;/&gt;&lt;/object&gt;&lt;object type=&quot;3&quot; unique_id=&quot;11918&quot;&gt;&lt;property id=&quot;20148&quot; value=&quot;5&quot;/&gt;&lt;property id=&quot;20300&quot; value=&quot;Slide 14 - &amp;quot;Microsoft Windows 10&amp;quot;&quot;/&gt;&lt;property id=&quot;20307&quot; value=&quot;323&quot;/&gt;&lt;/object&gt;&lt;object type=&quot;3&quot; unique_id=&quot;12068&quot;&gt;&lt;property id=&quot;20148&quot; value=&quot;5&quot;/&gt;&lt;property id=&quot;20300&quot; value=&quot;Slide 11 - &amp;quot;Desktop and Notebook Operating Systems&amp;quot;&quot;/&gt;&lt;property id=&quot;20307&quot; value=&quot;324&quot;/&gt;&lt;/object&gt;&lt;object type=&quot;3&quot; unique_id=&quot;12069&quot;&gt;&lt;property id=&quot;20148&quot; value=&quot;5&quot;/&gt;&lt;property id=&quot;20300&quot; value=&quot;Slide 15 - &amp;quot;Desktop and Notebook Operating Systems&amp;quot;&quot;/&gt;&lt;property id=&quot;20307&quot; value=&quot;325&quot;/&gt;&lt;/object&gt;&lt;object type=&quot;3&quot; unique_id=&quot;12304&quot;&gt;&lt;property id=&quot;20148&quot; value=&quot;5&quot;/&gt;&lt;property id=&quot;20300&quot; value=&quot;Slide 17 - &amp;quot;Desktop and Notebook Operating Systems&amp;quot;&quot;/&gt;&lt;property id=&quot;20307&quot; value=&quot;326&quot;/&gt;&lt;/object&gt;&lt;/object&gt;&lt;object type=&quot;8&quot; unique_id=&quot;11175&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9|4.4|6.7|5.5"/>
</p:tagLst>
</file>

<file path=ppt/tags/tag4.xml><?xml version="1.0" encoding="utf-8"?>
<p:tagLst xmlns:a="http://schemas.openxmlformats.org/drawingml/2006/main" xmlns:r="http://schemas.openxmlformats.org/officeDocument/2006/relationships" xmlns:p="http://schemas.openxmlformats.org/presentationml/2006/main">
  <p:tag name="TIMING" val="|0.7|1.8|21.4|8|12.1|18.5|13.4|9.6|9.6"/>
</p:tagLst>
</file>

<file path=ppt/tags/tag5.xml><?xml version="1.0" encoding="utf-8"?>
<p:tagLst xmlns:a="http://schemas.openxmlformats.org/drawingml/2006/main" xmlns:r="http://schemas.openxmlformats.org/officeDocument/2006/relationships" xmlns:p="http://schemas.openxmlformats.org/presentationml/2006/main">
  <p:tag name="TIMING" val="|0.8|22.7|2.5"/>
</p:tagLst>
</file>

<file path=ppt/tags/tag6.xml><?xml version="1.0" encoding="utf-8"?>
<p:tagLst xmlns:a="http://schemas.openxmlformats.org/drawingml/2006/main" xmlns:r="http://schemas.openxmlformats.org/officeDocument/2006/relationships" xmlns:p="http://schemas.openxmlformats.org/presentationml/2006/main">
  <p:tag name="TIMING" val="|1.9|1.3|1.8|52.6|16.6|2.5|2|1.7|9.2|27.4|3.6|10|2.7"/>
</p:tagLst>
</file>

<file path=ppt/tags/tag7.xml><?xml version="1.0" encoding="utf-8"?>
<p:tagLst xmlns:a="http://schemas.openxmlformats.org/drawingml/2006/main" xmlns:r="http://schemas.openxmlformats.org/officeDocument/2006/relationships" xmlns:p="http://schemas.openxmlformats.org/presentationml/2006/main">
  <p:tag name="TIMING" val="|1.1|7.3|1.9|2.4|15.4"/>
</p:tagLst>
</file>

<file path=ppt/tags/tag8.xml><?xml version="1.0" encoding="utf-8"?>
<p:tagLst xmlns:a="http://schemas.openxmlformats.org/drawingml/2006/main" xmlns:r="http://schemas.openxmlformats.org/officeDocument/2006/relationships" xmlns:p="http://schemas.openxmlformats.org/presentationml/2006/main">
  <p:tag name="TIMING" val="|0.6|3.8|8.2|45.1|89.5|9.8|18|11.2|11.3|14.5"/>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2231</TotalTime>
  <Words>4786</Words>
  <Application>Microsoft Office PowerPoint</Application>
  <PresentationFormat>Widescreen</PresentationFormat>
  <Paragraphs>320</Paragraphs>
  <Slides>38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 MT</vt:lpstr>
      <vt:lpstr>Impact</vt:lpstr>
      <vt:lpstr>Badge</vt:lpstr>
      <vt:lpstr>Chapter 4:  Operating System Basics</vt:lpstr>
      <vt:lpstr>Chapter 4: Operating System Basics</vt:lpstr>
      <vt:lpstr>System Software</vt:lpstr>
      <vt:lpstr>Operating System</vt:lpstr>
      <vt:lpstr>Operating System</vt:lpstr>
      <vt:lpstr>Interface Types</vt:lpstr>
      <vt:lpstr>Utility Software</vt:lpstr>
      <vt:lpstr>Desktop and Notebook Operating Systems</vt:lpstr>
      <vt:lpstr>Mac OS X Mavericks</vt:lpstr>
      <vt:lpstr>Mac os versions</vt:lpstr>
      <vt:lpstr>Desktop and Notebook Operating Systems</vt:lpstr>
      <vt:lpstr>Microsoft Windows 7</vt:lpstr>
      <vt:lpstr>Microsoft Windows 8.1</vt:lpstr>
      <vt:lpstr>Microsoft Windows 10</vt:lpstr>
      <vt:lpstr>Desktop and Notebook Operating Systems</vt:lpstr>
      <vt:lpstr>Ubuntu Linux</vt:lpstr>
      <vt:lpstr>Desktop and Notebook Operating Systems</vt:lpstr>
      <vt:lpstr>Google Chrome OS</vt:lpstr>
      <vt:lpstr>Server Operating Systems</vt:lpstr>
      <vt:lpstr>UNIX</vt:lpstr>
      <vt:lpstr>Windows Server</vt:lpstr>
      <vt:lpstr>Tablet and Phone Operating Systems</vt:lpstr>
      <vt:lpstr>iOS on the iPad</vt:lpstr>
      <vt:lpstr>Windows Phone OS</vt:lpstr>
      <vt:lpstr>Device Drivers</vt:lpstr>
      <vt:lpstr>Device Manager</vt:lpstr>
      <vt:lpstr>Digital Storage Vocabulary</vt:lpstr>
      <vt:lpstr>File Systems</vt:lpstr>
      <vt:lpstr>File Paths</vt:lpstr>
      <vt:lpstr>File Paths</vt:lpstr>
      <vt:lpstr>File Extensions and Types</vt:lpstr>
      <vt:lpstr>File Extensions and Types</vt:lpstr>
      <vt:lpstr>File Compression</vt:lpstr>
      <vt:lpstr>Backup Vocabulary</vt:lpstr>
      <vt:lpstr>PowerPoint Presentation</vt:lpstr>
      <vt:lpstr>PowerPoint Presentation</vt:lpstr>
      <vt:lpstr>Key Terms</vt:lpstr>
      <vt:lpstr>Summary</vt:lpstr>
    </vt:vector>
  </TitlesOfParts>
  <Company>Wiley Publishing,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Faithe Wempen</dc:creator>
  <cp:lastModifiedBy>Khin Myat Thu</cp:lastModifiedBy>
  <cp:revision>138</cp:revision>
  <dcterms:created xsi:type="dcterms:W3CDTF">2009-04-08T18:56:33Z</dcterms:created>
  <dcterms:modified xsi:type="dcterms:W3CDTF">2020-11-12T04:56:50Z</dcterms:modified>
</cp:coreProperties>
</file>